
<file path=[Content_Types].xml><?xml version="1.0" encoding="utf-8"?>
<Types xmlns="http://schemas.openxmlformats.org/package/2006/content-types"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310" r:id="rId9"/>
    <p:sldId id="258" r:id="rId10"/>
    <p:sldId id="293" r:id="rId11"/>
    <p:sldId id="294" r:id="rId12"/>
    <p:sldId id="295" r:id="rId13"/>
    <p:sldId id="311" r:id="rId14"/>
    <p:sldId id="285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4660"/>
  </p:normalViewPr>
  <p:slideViewPr>
    <p:cSldViewPr snapToGrid="0">
      <p:cViewPr>
        <p:scale>
          <a:sx n="66" d="100"/>
          <a:sy n="66" d="100"/>
        </p:scale>
        <p:origin x="7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AECF-D751-4606-9ED7-0E67AB5A6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F4D02-B532-46C1-936A-4FE260A88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F3F40-9C7E-4727-8491-358086C4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720F-74B1-401F-BFA3-32F62396D34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DFEA-D8D8-4A8F-86A6-ECED3EBF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0306-D59A-4C00-9E9A-56DBCC2C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E97F-6E29-4108-9F1F-FE33829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08E1-1B02-4FFA-AA1E-8FAC8390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7E450-7850-418B-9300-59D736AA4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9263-B9B1-4E76-841C-1433B396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720F-74B1-401F-BFA3-32F62396D34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3AA4-023A-4DEC-B724-63AF5627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60656-2D58-43C3-BB32-BFF5C0A0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E97F-6E29-4108-9F1F-FE33829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3422D-0B87-4BA8-8DF2-82C004BA3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46CD1-FF9B-45D9-951A-D7D89A57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4D74D-35C0-43C0-BF37-F5AA519A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720F-74B1-401F-BFA3-32F62396D34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A4B1-BBE2-4990-B939-20666CC7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87FC9-168F-4BA9-ABF0-4B73BAA1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E97F-6E29-4108-9F1F-FE33829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0EB6-34A5-49A9-8DAC-7F529AAF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0E0F-5ABB-444A-B480-9E62025DC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A4248-E256-4D50-B95E-8170A67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720F-74B1-401F-BFA3-32F62396D34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BCBF-0C7D-496F-ABD1-FF1DF458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E828-283E-4356-9F89-5E7506EC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E97F-6E29-4108-9F1F-FE33829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9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16C-7AF2-4575-A7DE-6D7089B4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C47C-01E5-4857-9116-6BB2E9C4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D0D0-E4E7-4312-909B-1A6BFE02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720F-74B1-401F-BFA3-32F62396D34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C9428-FDEC-465B-BBA0-A0B4E8CE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597DE-9239-4DA9-BAB8-099FC35E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E97F-6E29-4108-9F1F-FE33829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A8EF-77CC-453F-A060-11847C48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921A-6455-4672-AEE8-860F7CAA2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06131-EDC0-4CE6-A3D7-EB240169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0BB5F-35DA-4117-8B3F-94C5FEC5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720F-74B1-401F-BFA3-32F62396D34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3B9FE-F545-4DD0-BAC5-89FC6C1B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DDEC3-539A-4F59-BB8F-98B7444A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E97F-6E29-4108-9F1F-FE33829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BCE7-6A94-4268-AB9A-D2B23C6D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A8E0A-E411-4229-A7A5-821FC080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A57E8-1628-4586-8583-70562E23A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B4DB7-6F13-4929-902D-98BE19FB1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B4D99-2397-4EF0-AA8F-613329A42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DD320-CBD0-4220-829C-4AF4BB50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720F-74B1-401F-BFA3-32F62396D34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16A31-BD29-4907-89D0-B497D69A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B9FCF-4378-4F79-9E84-9E95249E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E97F-6E29-4108-9F1F-FE33829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0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83CC-958B-4F49-B2C6-38AF46F2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1A6F5-CCF6-470A-A55A-9BBE9C5B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720F-74B1-401F-BFA3-32F62396D34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5DF31-B403-46A6-A153-28AD638C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161B1-3DEB-4203-9459-20A0DD85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E97F-6E29-4108-9F1F-FE33829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298F4-F7D6-4717-A635-89E71171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720F-74B1-401F-BFA3-32F62396D34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A3AE6-8498-4AE6-BEAA-88B71672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BB47E-B734-4061-996A-1F44D26D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E97F-6E29-4108-9F1F-FE33829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4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7431-8E4D-413E-91C6-E0BCA09B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2191-2D24-43A8-AFF3-A0B15DC8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9E0DC-F12D-47EF-8044-1AE8E684D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60D7-DA24-4AD6-83FB-C779A07F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720F-74B1-401F-BFA3-32F62396D34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01462-9A3C-40B2-87C7-E68BCE93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2F954-A491-4330-A7F2-1CA91633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E97F-6E29-4108-9F1F-FE33829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4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5018-AB65-48EE-AABE-BFF0F494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CAD71-30AA-4994-9FFC-35B5940DF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EDC31-455F-42EF-8372-8F85CED87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CF5E7-DB19-4046-8B38-97110851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720F-74B1-401F-BFA3-32F62396D34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02F90-4443-425C-87C8-4D51C4BB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99F7-B51B-46D0-BA06-80DF26F3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E97F-6E29-4108-9F1F-FE33829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E69AC-03A0-4728-BA51-55BB5B5A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7CD-FD75-495F-8669-0892648D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88879-B24E-45C7-A79D-1681F7846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4720F-74B1-401F-BFA3-32F62396D34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D352A-6B7F-48CA-BA5B-0AF790A84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B01B-05BD-4CDA-BB07-68D31D0BC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E97F-6E29-4108-9F1F-FE33829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9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2.mp3"/><Relationship Id="rId7" Type="http://schemas.openxmlformats.org/officeDocument/2006/relationships/image" Target="../media/image3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2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13.mp3"/><Relationship Id="rId7" Type="http://schemas.openxmlformats.org/officeDocument/2006/relationships/image" Target="../media/image3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3.mp3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15.mp3"/><Relationship Id="rId7" Type="http://schemas.openxmlformats.org/officeDocument/2006/relationships/image" Target="../media/image3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5.mp3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4.mp3"/><Relationship Id="rId7" Type="http://schemas.microsoft.com/office/2007/relationships/hdphoto" Target="../media/hdphoto1.wdp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4.mp3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16.mp3"/><Relationship Id="rId7" Type="http://schemas.microsoft.com/office/2007/relationships/hdphoto" Target="../media/hdphoto1.wdp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6.mp3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17.mp3"/><Relationship Id="rId7" Type="http://schemas.microsoft.com/office/2007/relationships/hdphoto" Target="../media/hdphoto1.wdp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7.mp3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18.mp3"/><Relationship Id="rId7" Type="http://schemas.microsoft.com/office/2007/relationships/hdphoto" Target="../media/hdphoto1.wdp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8.mp3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19.mp3"/><Relationship Id="rId7" Type="http://schemas.microsoft.com/office/2007/relationships/hdphoto" Target="../media/hdphoto1.wdp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9.mp3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0.mp3"/><Relationship Id="rId7" Type="http://schemas.microsoft.com/office/2007/relationships/hdphoto" Target="../media/hdphoto1.wdp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0.mp3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video" Target="NULL" TargetMode="External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audio" Target="../media/media4.mp3"/><Relationship Id="rId11" Type="http://schemas.openxmlformats.org/officeDocument/2006/relationships/image" Target="../media/image4.png"/><Relationship Id="rId5" Type="http://schemas.microsoft.com/office/2007/relationships/media" Target="../media/media4.mp3"/><Relationship Id="rId10" Type="http://schemas.openxmlformats.org/officeDocument/2006/relationships/image" Target="../media/image3.png"/><Relationship Id="rId4" Type="http://schemas.microsoft.com/office/2007/relationships/media" Target="../media/media3.mp4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1.mp3"/><Relationship Id="rId7" Type="http://schemas.microsoft.com/office/2007/relationships/hdphoto" Target="../media/hdphoto1.wdp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1.mp3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2.mp3"/><Relationship Id="rId7" Type="http://schemas.microsoft.com/office/2007/relationships/hdphoto" Target="../media/hdphoto1.wdp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2.mp3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video" Target="NULL" TargetMode="External"/><Relationship Id="rId7" Type="http://schemas.openxmlformats.org/officeDocument/2006/relationships/slideLayout" Target="../slideLayouts/slideLayout7.xml"/><Relationship Id="rId2" Type="http://schemas.microsoft.com/office/2007/relationships/media" Target="../media/media23.mp3"/><Relationship Id="rId1" Type="http://schemas.openxmlformats.org/officeDocument/2006/relationships/audio" Target="NULL" TargetMode="External"/><Relationship Id="rId6" Type="http://schemas.openxmlformats.org/officeDocument/2006/relationships/audio" Target="../media/media24.mp3"/><Relationship Id="rId11" Type="http://schemas.openxmlformats.org/officeDocument/2006/relationships/image" Target="../media/image4.png"/><Relationship Id="rId5" Type="http://schemas.microsoft.com/office/2007/relationships/media" Target="../media/media24.mp3"/><Relationship Id="rId10" Type="http://schemas.openxmlformats.org/officeDocument/2006/relationships/image" Target="../media/image3.png"/><Relationship Id="rId4" Type="http://schemas.microsoft.com/office/2007/relationships/media" Target="../media/media3.mp4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5.mp3"/><Relationship Id="rId7" Type="http://schemas.microsoft.com/office/2007/relationships/hdphoto" Target="../media/hdphoto1.wdp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5.mp3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6.mp3"/><Relationship Id="rId7" Type="http://schemas.microsoft.com/office/2007/relationships/hdphoto" Target="../media/hdphoto1.wdp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6.mp3"/><Relationship Id="rId9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7.mp3"/><Relationship Id="rId7" Type="http://schemas.microsoft.com/office/2007/relationships/hdphoto" Target="../media/hdphoto1.wdp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7.mp3"/><Relationship Id="rId9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8.mp3"/><Relationship Id="rId7" Type="http://schemas.microsoft.com/office/2007/relationships/hdphoto" Target="../media/hdphoto1.wdp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8.mp3"/><Relationship Id="rId9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9.mp3"/><Relationship Id="rId7" Type="http://schemas.microsoft.com/office/2007/relationships/hdphoto" Target="../media/hdphoto1.wdp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9.mp3"/><Relationship Id="rId9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5.mp3"/><Relationship Id="rId7" Type="http://schemas.openxmlformats.org/officeDocument/2006/relationships/image" Target="../media/image2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5.mp3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6.mp3"/><Relationship Id="rId7" Type="http://schemas.openxmlformats.org/officeDocument/2006/relationships/image" Target="../media/image2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6.mp3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7.mp3"/><Relationship Id="rId7" Type="http://schemas.openxmlformats.org/officeDocument/2006/relationships/image" Target="../media/image2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7.mp3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8.mp3"/><Relationship Id="rId7" Type="http://schemas.openxmlformats.org/officeDocument/2006/relationships/image" Target="../media/image2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8.mp3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9.mp3"/><Relationship Id="rId7" Type="http://schemas.openxmlformats.org/officeDocument/2006/relationships/image" Target="../media/image2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9.mp3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10.mp3"/><Relationship Id="rId7" Type="http://schemas.openxmlformats.org/officeDocument/2006/relationships/image" Target="../media/image2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0.mp3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11.mp3"/><Relationship Id="rId7" Type="http://schemas.openxmlformats.org/officeDocument/2006/relationships/image" Target="../media/image3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ACB154-E5B0-453C-A6B1-07813ED5DDDC}"/>
              </a:ext>
            </a:extLst>
          </p:cNvPr>
          <p:cNvSpPr/>
          <p:nvPr/>
        </p:nvSpPr>
        <p:spPr>
          <a:xfrm>
            <a:off x="11004" y="-8309"/>
            <a:ext cx="121704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C1C5D7B-069D-4D86-9B57-5AF9EF224D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t="21285" r="69308" b="58221"/>
          <a:stretch/>
        </p:blipFill>
        <p:spPr>
          <a:xfrm>
            <a:off x="3790347" y="2158984"/>
            <a:ext cx="3670678" cy="1401257"/>
          </a:xfrm>
          <a:custGeom>
            <a:avLst/>
            <a:gdLst>
              <a:gd name="connsiteX0" fmla="*/ 0 w 3670678"/>
              <a:gd name="connsiteY0" fmla="*/ 0 h 1401257"/>
              <a:gd name="connsiteX1" fmla="*/ 3670678 w 3670678"/>
              <a:gd name="connsiteY1" fmla="*/ 0 h 1401257"/>
              <a:gd name="connsiteX2" fmla="*/ 3670678 w 3670678"/>
              <a:gd name="connsiteY2" fmla="*/ 1401257 h 1401257"/>
              <a:gd name="connsiteX3" fmla="*/ 0 w 3670678"/>
              <a:gd name="connsiteY3" fmla="*/ 1401257 h 14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678" h="1401257">
                <a:moveTo>
                  <a:pt x="0" y="0"/>
                </a:moveTo>
                <a:lnTo>
                  <a:pt x="3670678" y="0"/>
                </a:lnTo>
                <a:lnTo>
                  <a:pt x="3670678" y="1401257"/>
                </a:lnTo>
                <a:lnTo>
                  <a:pt x="0" y="1401257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547655" y="2033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DF3291B-486D-4053-90A7-064F20851B1D}"/>
              </a:ext>
            </a:extLst>
          </p:cNvPr>
          <p:cNvGrpSpPr/>
          <p:nvPr/>
        </p:nvGrpSpPr>
        <p:grpSpPr>
          <a:xfrm>
            <a:off x="5420298" y="8309"/>
            <a:ext cx="660852" cy="1129342"/>
            <a:chOff x="5420298" y="8309"/>
            <a:chExt cx="660852" cy="112934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4E2C774-4994-4085-8445-EA6C54F54C9E}"/>
                </a:ext>
              </a:extLst>
            </p:cNvPr>
            <p:cNvSpPr/>
            <p:nvPr/>
          </p:nvSpPr>
          <p:spPr>
            <a:xfrm>
              <a:off x="5420298" y="676820"/>
              <a:ext cx="660852" cy="4608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7F3EE0A-A865-4A39-AB52-603A8FF0145D}"/>
              </a:ext>
            </a:extLst>
          </p:cNvPr>
          <p:cNvGrpSpPr/>
          <p:nvPr/>
        </p:nvGrpSpPr>
        <p:grpSpPr>
          <a:xfrm>
            <a:off x="9611507" y="737616"/>
            <a:ext cx="1587707" cy="2254092"/>
            <a:chOff x="33241" y="1503719"/>
            <a:chExt cx="2006718" cy="2848969"/>
          </a:xfrm>
          <a:noFill/>
        </p:grpSpPr>
        <p:sp>
          <p:nvSpPr>
            <p:cNvPr id="235" name="Cloud 234">
              <a:extLst>
                <a:ext uri="{FF2B5EF4-FFF2-40B4-BE49-F238E27FC236}">
                  <a16:creationId xmlns:a16="http://schemas.microsoft.com/office/drawing/2014/main" id="{A68DF2E8-F4AE-4639-A861-8D6100B885BB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rapezoid 235">
              <a:extLst>
                <a:ext uri="{FF2B5EF4-FFF2-40B4-BE49-F238E27FC236}">
                  <a16:creationId xmlns:a16="http://schemas.microsoft.com/office/drawing/2014/main" id="{432F3674-6CD1-463A-AE4C-988C21FA394F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Cloud 236">
              <a:extLst>
                <a:ext uri="{FF2B5EF4-FFF2-40B4-BE49-F238E27FC236}">
                  <a16:creationId xmlns:a16="http://schemas.microsoft.com/office/drawing/2014/main" id="{B6CA2FD1-7348-48E9-9FD6-F1AC327A7AAC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Cloud 237">
              <a:extLst>
                <a:ext uri="{FF2B5EF4-FFF2-40B4-BE49-F238E27FC236}">
                  <a16:creationId xmlns:a16="http://schemas.microsoft.com/office/drawing/2014/main" id="{4F2974F6-FABF-4243-B45C-3B0862703960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Cloud 238">
              <a:extLst>
                <a:ext uri="{FF2B5EF4-FFF2-40B4-BE49-F238E27FC236}">
                  <a16:creationId xmlns:a16="http://schemas.microsoft.com/office/drawing/2014/main" id="{5F570C2D-FF37-4B03-89CA-67A8B1008004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7E4B79D-772D-46F8-B1E6-EB54B4A676EB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DEA02EC-C3FD-46D9-A3D1-36A8F9F463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86" name="Flowchart: Decision 212">
                  <a:extLst>
                    <a:ext uri="{FF2B5EF4-FFF2-40B4-BE49-F238E27FC236}">
                      <a16:creationId xmlns:a16="http://schemas.microsoft.com/office/drawing/2014/main" id="{49849A40-306F-48C4-B6D2-EA40EEAE734E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8CA8D64-E5A0-4B03-B4A8-FAAE2AD66136}"/>
                    </a:ext>
                  </a:extLst>
                </p:cNvPr>
                <p:cNvCxnSpPr>
                  <a:cxnSpLocks/>
                  <a:stCxn id="286" idx="0"/>
                  <a:endCxn id="286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C4331D2A-5666-4742-ACE5-7A5FB8F0C990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17CE549-060F-404A-B9E4-F8D1ADF6B81A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F09FAB4-FE84-453E-9DD5-AAC670AE155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2F2CDD9-C4E4-488B-BD1C-4B17647C0AA1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BF5034A-05C3-4CEC-8B97-17207EB0B23B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C9FE82F-072D-4957-B115-22C919D23DF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9" name="Flowchart: Decision 212">
                  <a:extLst>
                    <a:ext uri="{FF2B5EF4-FFF2-40B4-BE49-F238E27FC236}">
                      <a16:creationId xmlns:a16="http://schemas.microsoft.com/office/drawing/2014/main" id="{831AED64-89CD-41DB-90C0-B69F9C6DED2D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2AC31BC0-4CC3-463B-9577-2F587704331A}"/>
                    </a:ext>
                  </a:extLst>
                </p:cNvPr>
                <p:cNvCxnSpPr>
                  <a:cxnSpLocks/>
                  <a:stCxn id="279" idx="0"/>
                  <a:endCxn id="27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D3DCF472-F257-4363-9B08-5D20B0213525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F5CBAE0-7C89-4DC9-9682-B4FA1C586E6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9D4BB456-32AE-4910-903E-8747230184E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A4A12D8-D02D-47B7-80B5-412AA4DE20C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98E1BB0-74FB-48F5-A6C7-E4FAE4851892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624830C-CC01-4F0D-8538-117B149813E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2" name="Flowchart: Decision 212">
                  <a:extLst>
                    <a:ext uri="{FF2B5EF4-FFF2-40B4-BE49-F238E27FC236}">
                      <a16:creationId xmlns:a16="http://schemas.microsoft.com/office/drawing/2014/main" id="{F9712258-D97D-4359-8881-540557CCC412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68ABF253-5203-4981-B6B9-FF317194C27B}"/>
                    </a:ext>
                  </a:extLst>
                </p:cNvPr>
                <p:cNvCxnSpPr>
                  <a:cxnSpLocks/>
                  <a:stCxn id="272" idx="0"/>
                  <a:endCxn id="27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6F6F866-2925-4B9C-8A22-85029D668E3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5068912-96BA-4699-AE2D-68C481B545E9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8B998EBD-D4E4-4D1C-9D2B-B07B6F74FE51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12317A62-C620-46E7-AE83-AB8AEC3069AA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C3E9236-2234-495C-B901-319E2EF8B695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522E5AFB-92BE-4F3D-B874-FCD0A4F9A53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65" name="Flowchart: Decision 212">
                  <a:extLst>
                    <a:ext uri="{FF2B5EF4-FFF2-40B4-BE49-F238E27FC236}">
                      <a16:creationId xmlns:a16="http://schemas.microsoft.com/office/drawing/2014/main" id="{D68E15F7-3622-4592-8BDD-3C0BAA063D2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6CCF5215-F3EB-4BA5-AA11-CAB18578137A}"/>
                    </a:ext>
                  </a:extLst>
                </p:cNvPr>
                <p:cNvCxnSpPr>
                  <a:cxnSpLocks/>
                  <a:stCxn id="265" idx="0"/>
                  <a:endCxn id="26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88EB6C0-DB8F-486D-9CDB-F6C589909687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35D9259-E435-46F7-B740-E48F38C987F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CF74D6C-5982-4BCA-8BFE-7762D42AA4A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8A3E50A-88D8-4D01-A096-C3A445BC5FB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3F2E714-EF81-49F8-BF01-D9B352B4BE77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B8D9EAFC-D459-4C1F-8A27-12517BDB440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8" name="Flowchart: Decision 212">
                  <a:extLst>
                    <a:ext uri="{FF2B5EF4-FFF2-40B4-BE49-F238E27FC236}">
                      <a16:creationId xmlns:a16="http://schemas.microsoft.com/office/drawing/2014/main" id="{6C281C8A-68FE-4918-996F-562D20FA60E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DFB0218C-56A4-4B13-A04F-A7049CF68013}"/>
                    </a:ext>
                  </a:extLst>
                </p:cNvPr>
                <p:cNvCxnSpPr>
                  <a:cxnSpLocks/>
                  <a:stCxn id="258" idx="0"/>
                  <a:endCxn id="25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B104419-3599-44D5-B30A-99DF5C631AC8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FE1F769-06B4-4418-9D22-F8AC6DE2F73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A038E4E-1A97-42C5-B391-0D9486617EC5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973B7F3-A958-483A-8014-DAE039C2DF50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D4BBFAF-C129-497E-98EE-8D417F468100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30AF468-8CC0-4D9C-928E-D1111EF696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1" name="Flowchart: Decision 212">
                  <a:extLst>
                    <a:ext uri="{FF2B5EF4-FFF2-40B4-BE49-F238E27FC236}">
                      <a16:creationId xmlns:a16="http://schemas.microsoft.com/office/drawing/2014/main" id="{CAB18EE4-BA41-4C54-AEC4-409E1DD5F5C4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E9E779C-22F0-425A-B5FF-6D966320F2C2}"/>
                    </a:ext>
                  </a:extLst>
                </p:cNvPr>
                <p:cNvCxnSpPr>
                  <a:cxnSpLocks/>
                  <a:stCxn id="251" idx="0"/>
                  <a:endCxn id="251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2B441680-4138-47C5-8F15-4D42A0D6459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661BB231-765D-45DD-A86A-595650F19138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7D1A51E0-015D-4F8F-9887-B11094D5CAE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84CBF69-C23E-4F3A-B25A-21B2A55E0E5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4" name="Rectangle 121">
            <a:extLst>
              <a:ext uri="{FF2B5EF4-FFF2-40B4-BE49-F238E27FC236}">
                <a16:creationId xmlns:a16="http://schemas.microsoft.com/office/drawing/2014/main" id="{21E4B649-77C1-4DB1-B266-4B2A560C5138}"/>
              </a:ext>
            </a:extLst>
          </p:cNvPr>
          <p:cNvSpPr/>
          <p:nvPr/>
        </p:nvSpPr>
        <p:spPr>
          <a:xfrm>
            <a:off x="8572256" y="3523505"/>
            <a:ext cx="3326039" cy="2039020"/>
          </a:xfrm>
          <a:custGeom>
            <a:avLst/>
            <a:gdLst>
              <a:gd name="connsiteX0" fmla="*/ 0 w 3322271"/>
              <a:gd name="connsiteY0" fmla="*/ 0 h 963398"/>
              <a:gd name="connsiteX1" fmla="*/ 3322271 w 3322271"/>
              <a:gd name="connsiteY1" fmla="*/ 0 h 963398"/>
              <a:gd name="connsiteX2" fmla="*/ 3322271 w 3322271"/>
              <a:gd name="connsiteY2" fmla="*/ 963398 h 963398"/>
              <a:gd name="connsiteX3" fmla="*/ 0 w 3322271"/>
              <a:gd name="connsiteY3" fmla="*/ 963398 h 963398"/>
              <a:gd name="connsiteX4" fmla="*/ 0 w 3322271"/>
              <a:gd name="connsiteY4" fmla="*/ 0 h 9633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156478 w 3322271"/>
              <a:gd name="connsiteY3" fmla="*/ 836580 h 2195298"/>
              <a:gd name="connsiteX4" fmla="*/ 0 w 3322271"/>
              <a:gd name="connsiteY4" fmla="*/ 0 h 2195298"/>
              <a:gd name="connsiteX0" fmla="*/ 29339 w 3165793"/>
              <a:gd name="connsiteY0" fmla="*/ 0 h 2195298"/>
              <a:gd name="connsiteX1" fmla="*/ 3165793 w 3165793"/>
              <a:gd name="connsiteY1" fmla="*/ 0 h 2195298"/>
              <a:gd name="connsiteX2" fmla="*/ 2924493 w 3165793"/>
              <a:gd name="connsiteY2" fmla="*/ 2195298 h 2195298"/>
              <a:gd name="connsiteX3" fmla="*/ 0 w 3165793"/>
              <a:gd name="connsiteY3" fmla="*/ 836580 h 2195298"/>
              <a:gd name="connsiteX4" fmla="*/ 29339 w 3165793"/>
              <a:gd name="connsiteY4" fmla="*/ 0 h 2195298"/>
              <a:gd name="connsiteX0" fmla="*/ 0 w 3136454"/>
              <a:gd name="connsiteY0" fmla="*/ 0 h 2195298"/>
              <a:gd name="connsiteX1" fmla="*/ 3136454 w 3136454"/>
              <a:gd name="connsiteY1" fmla="*/ 0 h 2195298"/>
              <a:gd name="connsiteX2" fmla="*/ 2895154 w 3136454"/>
              <a:gd name="connsiteY2" fmla="*/ 2195298 h 2195298"/>
              <a:gd name="connsiteX3" fmla="*/ 1 w 3136454"/>
              <a:gd name="connsiteY3" fmla="*/ 836580 h 2195298"/>
              <a:gd name="connsiteX4" fmla="*/ 0 w 3136454"/>
              <a:gd name="connsiteY4" fmla="*/ 0 h 2195298"/>
              <a:gd name="connsiteX0" fmla="*/ 0 w 3136454"/>
              <a:gd name="connsiteY0" fmla="*/ 0 h 1977435"/>
              <a:gd name="connsiteX1" fmla="*/ 3136454 w 3136454"/>
              <a:gd name="connsiteY1" fmla="*/ 0 h 1977435"/>
              <a:gd name="connsiteX2" fmla="*/ 2910600 w 3136454"/>
              <a:gd name="connsiteY2" fmla="*/ 1977435 h 1977435"/>
              <a:gd name="connsiteX3" fmla="*/ 1 w 3136454"/>
              <a:gd name="connsiteY3" fmla="*/ 836580 h 1977435"/>
              <a:gd name="connsiteX4" fmla="*/ 0 w 3136454"/>
              <a:gd name="connsiteY4" fmla="*/ 0 h 1977435"/>
              <a:gd name="connsiteX0" fmla="*/ 0 w 3099552"/>
              <a:gd name="connsiteY0" fmla="*/ 0 h 1977435"/>
              <a:gd name="connsiteX1" fmla="*/ 3099552 w 3099552"/>
              <a:gd name="connsiteY1" fmla="*/ 154223 h 1977435"/>
              <a:gd name="connsiteX2" fmla="*/ 2910600 w 3099552"/>
              <a:gd name="connsiteY2" fmla="*/ 1977435 h 1977435"/>
              <a:gd name="connsiteX3" fmla="*/ 1 w 3099552"/>
              <a:gd name="connsiteY3" fmla="*/ 836580 h 1977435"/>
              <a:gd name="connsiteX4" fmla="*/ 0 w 3099552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05631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31334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251" h="1977435">
                <a:moveTo>
                  <a:pt x="0" y="0"/>
                </a:moveTo>
                <a:cubicBezTo>
                  <a:pt x="1045485" y="0"/>
                  <a:pt x="2041767" y="244186"/>
                  <a:pt x="3087251" y="321298"/>
                </a:cubicBezTo>
                <a:cubicBezTo>
                  <a:pt x="3006818" y="1053064"/>
                  <a:pt x="2991033" y="1245669"/>
                  <a:pt x="2910600" y="1977435"/>
                </a:cubicBezTo>
                <a:cubicBezTo>
                  <a:pt x="1858210" y="1592202"/>
                  <a:pt x="1026991" y="1247213"/>
                  <a:pt x="1" y="836580"/>
                </a:cubicBezTo>
                <a:cubicBezTo>
                  <a:pt x="1" y="557720"/>
                  <a:pt x="0" y="27886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7630A54-59D9-4AD0-95B8-E06EC714DB9E}"/>
              </a:ext>
            </a:extLst>
          </p:cNvPr>
          <p:cNvSpPr/>
          <p:nvPr/>
        </p:nvSpPr>
        <p:spPr>
          <a:xfrm>
            <a:off x="11607512" y="5341033"/>
            <a:ext cx="5990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C7D7D-A448-4D0C-BE48-560EF3CB7719}"/>
              </a:ext>
            </a:extLst>
          </p:cNvPr>
          <p:cNvSpPr/>
          <p:nvPr/>
        </p:nvSpPr>
        <p:spPr>
          <a:xfrm>
            <a:off x="10798997" y="5428749"/>
            <a:ext cx="7151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22">
            <a:extLst>
              <a:ext uri="{FF2B5EF4-FFF2-40B4-BE49-F238E27FC236}">
                <a16:creationId xmlns:a16="http://schemas.microsoft.com/office/drawing/2014/main" id="{9FD03655-5593-47FE-A25D-8B3BB8030716}"/>
              </a:ext>
            </a:extLst>
          </p:cNvPr>
          <p:cNvSpPr/>
          <p:nvPr/>
        </p:nvSpPr>
        <p:spPr>
          <a:xfrm>
            <a:off x="5502281" y="3523504"/>
            <a:ext cx="3070443" cy="956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123">
            <a:extLst>
              <a:ext uri="{FF2B5EF4-FFF2-40B4-BE49-F238E27FC236}">
                <a16:creationId xmlns:a16="http://schemas.microsoft.com/office/drawing/2014/main" id="{FE6F6031-58F7-4C01-A2D2-1AAB7B924274}"/>
              </a:ext>
            </a:extLst>
          </p:cNvPr>
          <p:cNvSpPr/>
          <p:nvPr/>
        </p:nvSpPr>
        <p:spPr>
          <a:xfrm>
            <a:off x="8202568" y="4145701"/>
            <a:ext cx="3594298" cy="9398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360586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360586 w 3178129"/>
              <a:gd name="connsiteY4" fmla="*/ 0 h 718065"/>
              <a:gd name="connsiteX0" fmla="*/ 331226 w 3178129"/>
              <a:gd name="connsiteY0" fmla="*/ 0 h 705573"/>
              <a:gd name="connsiteX1" fmla="*/ 3178129 w 3178129"/>
              <a:gd name="connsiteY1" fmla="*/ 638383 h 705573"/>
              <a:gd name="connsiteX2" fmla="*/ 1819229 w 3178129"/>
              <a:gd name="connsiteY2" fmla="*/ 705573 h 705573"/>
              <a:gd name="connsiteX3" fmla="*/ 0 w 3178129"/>
              <a:gd name="connsiteY3" fmla="*/ 32473 h 705573"/>
              <a:gd name="connsiteX4" fmla="*/ 331226 w 3178129"/>
              <a:gd name="connsiteY4" fmla="*/ 0 h 705573"/>
              <a:gd name="connsiteX0" fmla="*/ 323886 w 3170789"/>
              <a:gd name="connsiteY0" fmla="*/ 0 h 705573"/>
              <a:gd name="connsiteX1" fmla="*/ 3170789 w 3170789"/>
              <a:gd name="connsiteY1" fmla="*/ 638383 h 705573"/>
              <a:gd name="connsiteX2" fmla="*/ 1811889 w 3170789"/>
              <a:gd name="connsiteY2" fmla="*/ 705573 h 705573"/>
              <a:gd name="connsiteX3" fmla="*/ 0 w 3170789"/>
              <a:gd name="connsiteY3" fmla="*/ 1242 h 705573"/>
              <a:gd name="connsiteX4" fmla="*/ 323886 w 3170789"/>
              <a:gd name="connsiteY4" fmla="*/ 0 h 70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0789" h="705573">
                <a:moveTo>
                  <a:pt x="323886" y="0"/>
                </a:moveTo>
                <a:lnTo>
                  <a:pt x="3170789" y="638383"/>
                </a:lnTo>
                <a:lnTo>
                  <a:pt x="1811889" y="705573"/>
                </a:lnTo>
                <a:lnTo>
                  <a:pt x="0" y="1242"/>
                </a:lnTo>
                <a:lnTo>
                  <a:pt x="323886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26">
            <a:extLst>
              <a:ext uri="{FF2B5EF4-FFF2-40B4-BE49-F238E27FC236}">
                <a16:creationId xmlns:a16="http://schemas.microsoft.com/office/drawing/2014/main" id="{020AF086-EB49-4CBA-8E44-A535AA45A325}"/>
              </a:ext>
            </a:extLst>
          </p:cNvPr>
          <p:cNvSpPr/>
          <p:nvPr/>
        </p:nvSpPr>
        <p:spPr>
          <a:xfrm>
            <a:off x="8176948" y="4191139"/>
            <a:ext cx="2686540" cy="1153231"/>
          </a:xfrm>
          <a:custGeom>
            <a:avLst/>
            <a:gdLst>
              <a:gd name="connsiteX0" fmla="*/ 0 w 209000"/>
              <a:gd name="connsiteY0" fmla="*/ 0 h 272024"/>
              <a:gd name="connsiteX1" fmla="*/ 209000 w 209000"/>
              <a:gd name="connsiteY1" fmla="*/ 0 h 272024"/>
              <a:gd name="connsiteX2" fmla="*/ 209000 w 209000"/>
              <a:gd name="connsiteY2" fmla="*/ 272024 h 272024"/>
              <a:gd name="connsiteX3" fmla="*/ 0 w 209000"/>
              <a:gd name="connsiteY3" fmla="*/ 272024 h 272024"/>
              <a:gd name="connsiteX4" fmla="*/ 0 w 209000"/>
              <a:gd name="connsiteY4" fmla="*/ 0 h 272024"/>
              <a:gd name="connsiteX0" fmla="*/ 0 w 1908260"/>
              <a:gd name="connsiteY0" fmla="*/ 0 h 609600"/>
              <a:gd name="connsiteX1" fmla="*/ 1908260 w 1908260"/>
              <a:gd name="connsiteY1" fmla="*/ 609600 h 609600"/>
              <a:gd name="connsiteX2" fmla="*/ 209000 w 1908260"/>
              <a:gd name="connsiteY2" fmla="*/ 272024 h 609600"/>
              <a:gd name="connsiteX3" fmla="*/ 0 w 1908260"/>
              <a:gd name="connsiteY3" fmla="*/ 272024 h 609600"/>
              <a:gd name="connsiteX4" fmla="*/ 0 w 1908260"/>
              <a:gd name="connsiteY4" fmla="*/ 0 h 609600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0 w 1908260"/>
              <a:gd name="connsiteY3" fmla="*/ 272024 h 752084"/>
              <a:gd name="connsiteX4" fmla="*/ 0 w 1908260"/>
              <a:gd name="connsiteY4" fmla="*/ 0 h 752084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68580 w 1908260"/>
              <a:gd name="connsiteY3" fmla="*/ 165344 h 752084"/>
              <a:gd name="connsiteX4" fmla="*/ 0 w 1908260"/>
              <a:gd name="connsiteY4" fmla="*/ 0 h 752084"/>
              <a:gd name="connsiteX0" fmla="*/ 0 w 1885400"/>
              <a:gd name="connsiteY0" fmla="*/ 0 h 790184"/>
              <a:gd name="connsiteX1" fmla="*/ 1885400 w 1885400"/>
              <a:gd name="connsiteY1" fmla="*/ 647700 h 790184"/>
              <a:gd name="connsiteX2" fmla="*/ 1854920 w 1885400"/>
              <a:gd name="connsiteY2" fmla="*/ 790184 h 790184"/>
              <a:gd name="connsiteX3" fmla="*/ 45720 w 1885400"/>
              <a:gd name="connsiteY3" fmla="*/ 203444 h 790184"/>
              <a:gd name="connsiteX4" fmla="*/ 0 w 1885400"/>
              <a:gd name="connsiteY4" fmla="*/ 0 h 790184"/>
              <a:gd name="connsiteX0" fmla="*/ 15240 w 1900640"/>
              <a:gd name="connsiteY0" fmla="*/ 0 h 790184"/>
              <a:gd name="connsiteX1" fmla="*/ 1900640 w 1900640"/>
              <a:gd name="connsiteY1" fmla="*/ 647700 h 790184"/>
              <a:gd name="connsiteX2" fmla="*/ 1870160 w 1900640"/>
              <a:gd name="connsiteY2" fmla="*/ 790184 h 790184"/>
              <a:gd name="connsiteX3" fmla="*/ 0 w 1900640"/>
              <a:gd name="connsiteY3" fmla="*/ 134864 h 790184"/>
              <a:gd name="connsiteX4" fmla="*/ 15240 w 1900640"/>
              <a:gd name="connsiteY4" fmla="*/ 0 h 790184"/>
              <a:gd name="connsiteX0" fmla="*/ 15240 w 1953980"/>
              <a:gd name="connsiteY0" fmla="*/ 0 h 843524"/>
              <a:gd name="connsiteX1" fmla="*/ 1900640 w 1953980"/>
              <a:gd name="connsiteY1" fmla="*/ 647700 h 843524"/>
              <a:gd name="connsiteX2" fmla="*/ 1953980 w 1953980"/>
              <a:gd name="connsiteY2" fmla="*/ 843524 h 843524"/>
              <a:gd name="connsiteX3" fmla="*/ 0 w 1953980"/>
              <a:gd name="connsiteY3" fmla="*/ 134864 h 843524"/>
              <a:gd name="connsiteX4" fmla="*/ 15240 w 1953980"/>
              <a:gd name="connsiteY4" fmla="*/ 0 h 843524"/>
              <a:gd name="connsiteX0" fmla="*/ 15240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15240 w 1992080"/>
              <a:gd name="connsiteY4" fmla="*/ 0 h 843524"/>
              <a:gd name="connsiteX0" fmla="*/ 40058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40058 w 1992080"/>
              <a:gd name="connsiteY4" fmla="*/ 0 h 843524"/>
              <a:gd name="connsiteX0" fmla="*/ 21444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21444 w 1992080"/>
              <a:gd name="connsiteY4" fmla="*/ 0 h 843524"/>
              <a:gd name="connsiteX0" fmla="*/ 21444 w 1992080"/>
              <a:gd name="connsiteY0" fmla="*/ 0 h 837174"/>
              <a:gd name="connsiteX1" fmla="*/ 1992080 w 1992080"/>
              <a:gd name="connsiteY1" fmla="*/ 664210 h 837174"/>
              <a:gd name="connsiteX2" fmla="*/ 1953980 w 1992080"/>
              <a:gd name="connsiteY2" fmla="*/ 837174 h 837174"/>
              <a:gd name="connsiteX3" fmla="*/ 0 w 1992080"/>
              <a:gd name="connsiteY3" fmla="*/ 128514 h 837174"/>
              <a:gd name="connsiteX4" fmla="*/ 21444 w 1992080"/>
              <a:gd name="connsiteY4" fmla="*/ 0 h 837174"/>
              <a:gd name="connsiteX0" fmla="*/ 9035 w 1979671"/>
              <a:gd name="connsiteY0" fmla="*/ 0 h 837174"/>
              <a:gd name="connsiteX1" fmla="*/ 1979671 w 1979671"/>
              <a:gd name="connsiteY1" fmla="*/ 664210 h 837174"/>
              <a:gd name="connsiteX2" fmla="*/ 1941571 w 1979671"/>
              <a:gd name="connsiteY2" fmla="*/ 837174 h 837174"/>
              <a:gd name="connsiteX3" fmla="*/ 0 w 1979671"/>
              <a:gd name="connsiteY3" fmla="*/ 128514 h 837174"/>
              <a:gd name="connsiteX4" fmla="*/ 9035 w 1979671"/>
              <a:gd name="connsiteY4" fmla="*/ 0 h 837174"/>
              <a:gd name="connsiteX0" fmla="*/ 0 w 1970636"/>
              <a:gd name="connsiteY0" fmla="*/ 0 h 837174"/>
              <a:gd name="connsiteX1" fmla="*/ 1970636 w 1970636"/>
              <a:gd name="connsiteY1" fmla="*/ 664210 h 837174"/>
              <a:gd name="connsiteX2" fmla="*/ 1932536 w 1970636"/>
              <a:gd name="connsiteY2" fmla="*/ 837174 h 837174"/>
              <a:gd name="connsiteX3" fmla="*/ 6476 w 1970636"/>
              <a:gd name="connsiteY3" fmla="*/ 128514 h 837174"/>
              <a:gd name="connsiteX4" fmla="*/ 0 w 1970636"/>
              <a:gd name="connsiteY4" fmla="*/ 0 h 837174"/>
              <a:gd name="connsiteX0" fmla="*/ 0 w 1970636"/>
              <a:gd name="connsiteY0" fmla="*/ 0 h 862574"/>
              <a:gd name="connsiteX1" fmla="*/ 1970636 w 1970636"/>
              <a:gd name="connsiteY1" fmla="*/ 664210 h 862574"/>
              <a:gd name="connsiteX2" fmla="*/ 1920127 w 1970636"/>
              <a:gd name="connsiteY2" fmla="*/ 862574 h 862574"/>
              <a:gd name="connsiteX3" fmla="*/ 6476 w 1970636"/>
              <a:gd name="connsiteY3" fmla="*/ 128514 h 862574"/>
              <a:gd name="connsiteX4" fmla="*/ 0 w 1970636"/>
              <a:gd name="connsiteY4" fmla="*/ 0 h 862574"/>
              <a:gd name="connsiteX0" fmla="*/ 0 w 1970636"/>
              <a:gd name="connsiteY0" fmla="*/ 0 h 865749"/>
              <a:gd name="connsiteX1" fmla="*/ 1970636 w 1970636"/>
              <a:gd name="connsiteY1" fmla="*/ 664210 h 865749"/>
              <a:gd name="connsiteX2" fmla="*/ 1920127 w 1970636"/>
              <a:gd name="connsiteY2" fmla="*/ 865749 h 865749"/>
              <a:gd name="connsiteX3" fmla="*/ 6476 w 1970636"/>
              <a:gd name="connsiteY3" fmla="*/ 128514 h 865749"/>
              <a:gd name="connsiteX4" fmla="*/ 0 w 1970636"/>
              <a:gd name="connsiteY4" fmla="*/ 0 h 8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36" h="865749">
                <a:moveTo>
                  <a:pt x="0" y="0"/>
                </a:moveTo>
                <a:lnTo>
                  <a:pt x="1970636" y="664210"/>
                </a:lnTo>
                <a:lnTo>
                  <a:pt x="1920127" y="865749"/>
                </a:lnTo>
                <a:lnTo>
                  <a:pt x="6476" y="12851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Rectangle 123">
            <a:extLst>
              <a:ext uri="{FF2B5EF4-FFF2-40B4-BE49-F238E27FC236}">
                <a16:creationId xmlns:a16="http://schemas.microsoft.com/office/drawing/2014/main" id="{D43F11B4-DD0E-4FB9-A9AE-3C213E695162}"/>
              </a:ext>
            </a:extLst>
          </p:cNvPr>
          <p:cNvSpPr/>
          <p:nvPr/>
        </p:nvSpPr>
        <p:spPr>
          <a:xfrm>
            <a:off x="5729839" y="4145528"/>
            <a:ext cx="2860184" cy="2079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35350 w 2574312"/>
              <a:gd name="connsiteY3" fmla="*/ 199845 h 199845"/>
              <a:gd name="connsiteX4" fmla="*/ 0 w 2574312"/>
              <a:gd name="connsiteY4" fmla="*/ 42450 h 199845"/>
              <a:gd name="connsiteX0" fmla="*/ 0 w 2559421"/>
              <a:gd name="connsiteY0" fmla="*/ 11219 h 199845"/>
              <a:gd name="connsiteX1" fmla="*/ 2278956 w 2559421"/>
              <a:gd name="connsiteY1" fmla="*/ 0 h 199845"/>
              <a:gd name="connsiteX2" fmla="*/ 2559421 w 2559421"/>
              <a:gd name="connsiteY2" fmla="*/ 148389 h 199845"/>
              <a:gd name="connsiteX3" fmla="*/ 20459 w 2559421"/>
              <a:gd name="connsiteY3" fmla="*/ 199845 h 199845"/>
              <a:gd name="connsiteX4" fmla="*/ 0 w 2559421"/>
              <a:gd name="connsiteY4" fmla="*/ 11219 h 199845"/>
              <a:gd name="connsiteX0" fmla="*/ 0 w 2559421"/>
              <a:gd name="connsiteY0" fmla="*/ 11219 h 162368"/>
              <a:gd name="connsiteX1" fmla="*/ 2278956 w 2559421"/>
              <a:gd name="connsiteY1" fmla="*/ 0 h 162368"/>
              <a:gd name="connsiteX2" fmla="*/ 2559421 w 2559421"/>
              <a:gd name="connsiteY2" fmla="*/ 148389 h 162368"/>
              <a:gd name="connsiteX3" fmla="*/ 20459 w 2559421"/>
              <a:gd name="connsiteY3" fmla="*/ 162368 h 162368"/>
              <a:gd name="connsiteX4" fmla="*/ 0 w 2559421"/>
              <a:gd name="connsiteY4" fmla="*/ 11219 h 162368"/>
              <a:gd name="connsiteX0" fmla="*/ 0 w 2559421"/>
              <a:gd name="connsiteY0" fmla="*/ 4973 h 156122"/>
              <a:gd name="connsiteX1" fmla="*/ 2278956 w 2559421"/>
              <a:gd name="connsiteY1" fmla="*/ 0 h 156122"/>
              <a:gd name="connsiteX2" fmla="*/ 2559421 w 2559421"/>
              <a:gd name="connsiteY2" fmla="*/ 142143 h 156122"/>
              <a:gd name="connsiteX3" fmla="*/ 20459 w 2559421"/>
              <a:gd name="connsiteY3" fmla="*/ 156122 h 156122"/>
              <a:gd name="connsiteX4" fmla="*/ 0 w 2559421"/>
              <a:gd name="connsiteY4" fmla="*/ 4973 h 15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421" h="156122">
                <a:moveTo>
                  <a:pt x="0" y="4973"/>
                </a:moveTo>
                <a:lnTo>
                  <a:pt x="2278956" y="0"/>
                </a:lnTo>
                <a:lnTo>
                  <a:pt x="2559421" y="142143"/>
                </a:lnTo>
                <a:lnTo>
                  <a:pt x="20459" y="156122"/>
                </a:lnTo>
                <a:lnTo>
                  <a:pt x="0" y="49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23">
            <a:extLst>
              <a:ext uri="{FF2B5EF4-FFF2-40B4-BE49-F238E27FC236}">
                <a16:creationId xmlns:a16="http://schemas.microsoft.com/office/drawing/2014/main" id="{F265C26E-F056-42E1-8242-FA07208AC7C9}"/>
              </a:ext>
            </a:extLst>
          </p:cNvPr>
          <p:cNvSpPr/>
          <p:nvPr/>
        </p:nvSpPr>
        <p:spPr>
          <a:xfrm>
            <a:off x="5555258" y="4292555"/>
            <a:ext cx="2994914" cy="247655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973 h 162368"/>
              <a:gd name="connsiteX1" fmla="*/ 2553307 w 2574312"/>
              <a:gd name="connsiteY1" fmla="*/ 0 h 162368"/>
              <a:gd name="connsiteX2" fmla="*/ 2574312 w 2574312"/>
              <a:gd name="connsiteY2" fmla="*/ 110912 h 162368"/>
              <a:gd name="connsiteX3" fmla="*/ 65131 w 2574312"/>
              <a:gd name="connsiteY3" fmla="*/ 162368 h 162368"/>
              <a:gd name="connsiteX4" fmla="*/ 0 w 2574312"/>
              <a:gd name="connsiteY4" fmla="*/ 4973 h 162368"/>
              <a:gd name="connsiteX0" fmla="*/ 0 w 2530272"/>
              <a:gd name="connsiteY0" fmla="*/ 48696 h 162368"/>
              <a:gd name="connsiteX1" fmla="*/ 2509267 w 2530272"/>
              <a:gd name="connsiteY1" fmla="*/ 0 h 162368"/>
              <a:gd name="connsiteX2" fmla="*/ 2530272 w 2530272"/>
              <a:gd name="connsiteY2" fmla="*/ 110912 h 162368"/>
              <a:gd name="connsiteX3" fmla="*/ 21091 w 2530272"/>
              <a:gd name="connsiteY3" fmla="*/ 162368 h 162368"/>
              <a:gd name="connsiteX4" fmla="*/ 0 w 2530272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0272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05811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20542 w 2560088"/>
              <a:gd name="connsiteY0" fmla="*/ 48696 h 144516"/>
              <a:gd name="connsiteX1" fmla="*/ 2560088 w 2560088"/>
              <a:gd name="connsiteY1" fmla="*/ 0 h 144516"/>
              <a:gd name="connsiteX2" fmla="*/ 2558383 w 2560088"/>
              <a:gd name="connsiteY2" fmla="*/ 105811 h 144516"/>
              <a:gd name="connsiteX3" fmla="*/ 0 w 2560088"/>
              <a:gd name="connsiteY3" fmla="*/ 144516 h 144516"/>
              <a:gd name="connsiteX4" fmla="*/ 20542 w 2560088"/>
              <a:gd name="connsiteY4" fmla="*/ 48696 h 144516"/>
              <a:gd name="connsiteX0" fmla="*/ 0 w 2566040"/>
              <a:gd name="connsiteY0" fmla="*/ 46146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46146 h 144516"/>
              <a:gd name="connsiteX0" fmla="*/ 0 w 2566040"/>
              <a:gd name="connsiteY0" fmla="*/ 22641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22641 h 144516"/>
              <a:gd name="connsiteX0" fmla="*/ 0 w 2566040"/>
              <a:gd name="connsiteY0" fmla="*/ 22641 h 124929"/>
              <a:gd name="connsiteX1" fmla="*/ 2566040 w 2566040"/>
              <a:gd name="connsiteY1" fmla="*/ 0 h 124929"/>
              <a:gd name="connsiteX2" fmla="*/ 2564335 w 2566040"/>
              <a:gd name="connsiteY2" fmla="*/ 105811 h 124929"/>
              <a:gd name="connsiteX3" fmla="*/ 5952 w 2566040"/>
              <a:gd name="connsiteY3" fmla="*/ 124929 h 124929"/>
              <a:gd name="connsiteX4" fmla="*/ 0 w 2566040"/>
              <a:gd name="connsiteY4" fmla="*/ 22641 h 124929"/>
              <a:gd name="connsiteX0" fmla="*/ 0 w 2566040"/>
              <a:gd name="connsiteY0" fmla="*/ 14806 h 117094"/>
              <a:gd name="connsiteX1" fmla="*/ 2566040 w 2566040"/>
              <a:gd name="connsiteY1" fmla="*/ 0 h 117094"/>
              <a:gd name="connsiteX2" fmla="*/ 2564335 w 2566040"/>
              <a:gd name="connsiteY2" fmla="*/ 97976 h 117094"/>
              <a:gd name="connsiteX3" fmla="*/ 5952 w 2566040"/>
              <a:gd name="connsiteY3" fmla="*/ 117094 h 117094"/>
              <a:gd name="connsiteX4" fmla="*/ 0 w 2566040"/>
              <a:gd name="connsiteY4" fmla="*/ 14806 h 117094"/>
              <a:gd name="connsiteX0" fmla="*/ 0 w 2566040"/>
              <a:gd name="connsiteY0" fmla="*/ 14806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14806 h 109259"/>
              <a:gd name="connsiteX0" fmla="*/ 0 w 2566040"/>
              <a:gd name="connsiteY0" fmla="*/ 6971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6971 h 109259"/>
              <a:gd name="connsiteX0" fmla="*/ 0 w 2736358"/>
              <a:gd name="connsiteY0" fmla="*/ 6971 h 109259"/>
              <a:gd name="connsiteX1" fmla="*/ 2736358 w 2736358"/>
              <a:gd name="connsiteY1" fmla="*/ 0 h 109259"/>
              <a:gd name="connsiteX2" fmla="*/ 2734653 w 2736358"/>
              <a:gd name="connsiteY2" fmla="*/ 97976 h 109259"/>
              <a:gd name="connsiteX3" fmla="*/ 176270 w 2736358"/>
              <a:gd name="connsiteY3" fmla="*/ 109259 h 109259"/>
              <a:gd name="connsiteX4" fmla="*/ 0 w 2736358"/>
              <a:gd name="connsiteY4" fmla="*/ 6971 h 109259"/>
              <a:gd name="connsiteX0" fmla="*/ 16757 w 2753115"/>
              <a:gd name="connsiteY0" fmla="*/ 6971 h 109259"/>
              <a:gd name="connsiteX1" fmla="*/ 2753115 w 2753115"/>
              <a:gd name="connsiteY1" fmla="*/ 0 h 109259"/>
              <a:gd name="connsiteX2" fmla="*/ 2751410 w 2753115"/>
              <a:gd name="connsiteY2" fmla="*/ 97976 h 109259"/>
              <a:gd name="connsiteX3" fmla="*/ 0 w 2753115"/>
              <a:gd name="connsiteY3" fmla="*/ 109259 h 109259"/>
              <a:gd name="connsiteX4" fmla="*/ 16757 w 2753115"/>
              <a:gd name="connsiteY4" fmla="*/ 6971 h 109259"/>
              <a:gd name="connsiteX0" fmla="*/ 16757 w 2751417"/>
              <a:gd name="connsiteY0" fmla="*/ 14316 h 116604"/>
              <a:gd name="connsiteX1" fmla="*/ 2724729 w 2751417"/>
              <a:gd name="connsiteY1" fmla="*/ 0 h 116604"/>
              <a:gd name="connsiteX2" fmla="*/ 2751410 w 2751417"/>
              <a:gd name="connsiteY2" fmla="*/ 105321 h 116604"/>
              <a:gd name="connsiteX3" fmla="*/ 0 w 2751417"/>
              <a:gd name="connsiteY3" fmla="*/ 116604 h 116604"/>
              <a:gd name="connsiteX4" fmla="*/ 16757 w 2751417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5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797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729" h="116604">
                <a:moveTo>
                  <a:pt x="16757" y="14316"/>
                </a:moveTo>
                <a:lnTo>
                  <a:pt x="2724729" y="0"/>
                </a:lnTo>
                <a:cubicBezTo>
                  <a:pt x="2724161" y="36971"/>
                  <a:pt x="2723592" y="62475"/>
                  <a:pt x="2723024" y="99446"/>
                </a:cubicBezTo>
                <a:lnTo>
                  <a:pt x="0" y="116604"/>
                </a:lnTo>
                <a:lnTo>
                  <a:pt x="16757" y="14316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A2AF7C8-6C23-4710-8BFC-EFFDC0C42460}"/>
              </a:ext>
            </a:extLst>
          </p:cNvPr>
          <p:cNvSpPr/>
          <p:nvPr/>
        </p:nvSpPr>
        <p:spPr>
          <a:xfrm>
            <a:off x="8470348" y="4503793"/>
            <a:ext cx="86595" cy="312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8E076A2B-9BFA-4EA9-8BF9-714D52F97A8D}"/>
              </a:ext>
            </a:extLst>
          </p:cNvPr>
          <p:cNvSpPr/>
          <p:nvPr/>
        </p:nvSpPr>
        <p:spPr>
          <a:xfrm>
            <a:off x="5547655" y="4135520"/>
            <a:ext cx="5681442" cy="907436"/>
          </a:xfrm>
          <a:custGeom>
            <a:avLst/>
            <a:gdLst>
              <a:gd name="connsiteX0" fmla="*/ 0 w 1155333"/>
              <a:gd name="connsiteY0" fmla="*/ 20686 h 124116"/>
              <a:gd name="connsiteX1" fmla="*/ 20686 w 1155333"/>
              <a:gd name="connsiteY1" fmla="*/ 0 h 124116"/>
              <a:gd name="connsiteX2" fmla="*/ 1134647 w 1155333"/>
              <a:gd name="connsiteY2" fmla="*/ 0 h 124116"/>
              <a:gd name="connsiteX3" fmla="*/ 1155333 w 1155333"/>
              <a:gd name="connsiteY3" fmla="*/ 20686 h 124116"/>
              <a:gd name="connsiteX4" fmla="*/ 1155333 w 1155333"/>
              <a:gd name="connsiteY4" fmla="*/ 103430 h 124116"/>
              <a:gd name="connsiteX5" fmla="*/ 1134647 w 1155333"/>
              <a:gd name="connsiteY5" fmla="*/ 124116 h 124116"/>
              <a:gd name="connsiteX6" fmla="*/ 20686 w 1155333"/>
              <a:gd name="connsiteY6" fmla="*/ 124116 h 124116"/>
              <a:gd name="connsiteX7" fmla="*/ 0 w 1155333"/>
              <a:gd name="connsiteY7" fmla="*/ 103430 h 124116"/>
              <a:gd name="connsiteX8" fmla="*/ 0 w 1155333"/>
              <a:gd name="connsiteY8" fmla="*/ 20686 h 124116"/>
              <a:gd name="connsiteX0" fmla="*/ 0 w 2512668"/>
              <a:gd name="connsiteY0" fmla="*/ 20686 h 543216"/>
              <a:gd name="connsiteX1" fmla="*/ 20686 w 2512668"/>
              <a:gd name="connsiteY1" fmla="*/ 0 h 543216"/>
              <a:gd name="connsiteX2" fmla="*/ 1134647 w 2512668"/>
              <a:gd name="connsiteY2" fmla="*/ 0 h 543216"/>
              <a:gd name="connsiteX3" fmla="*/ 1155333 w 2512668"/>
              <a:gd name="connsiteY3" fmla="*/ 20686 h 543216"/>
              <a:gd name="connsiteX4" fmla="*/ 1155333 w 2512668"/>
              <a:gd name="connsiteY4" fmla="*/ 103430 h 543216"/>
              <a:gd name="connsiteX5" fmla="*/ 2512597 w 2512668"/>
              <a:gd name="connsiteY5" fmla="*/ 543216 h 543216"/>
              <a:gd name="connsiteX6" fmla="*/ 20686 w 2512668"/>
              <a:gd name="connsiteY6" fmla="*/ 124116 h 543216"/>
              <a:gd name="connsiteX7" fmla="*/ 0 w 2512668"/>
              <a:gd name="connsiteY7" fmla="*/ 103430 h 543216"/>
              <a:gd name="connsiteX8" fmla="*/ 0 w 2512668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1155333 w 2653933"/>
              <a:gd name="connsiteY3" fmla="*/ 20686 h 543216"/>
              <a:gd name="connsiteX4" fmla="*/ 2653933 w 2653933"/>
              <a:gd name="connsiteY4" fmla="*/ 401880 h 543216"/>
              <a:gd name="connsiteX5" fmla="*/ 2512597 w 2653933"/>
              <a:gd name="connsiteY5" fmla="*/ 543216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20686 w 2653933"/>
              <a:gd name="connsiteY5" fmla="*/ 124116 h 543216"/>
              <a:gd name="connsiteX6" fmla="*/ 0 w 2653933"/>
              <a:gd name="connsiteY6" fmla="*/ 103430 h 543216"/>
              <a:gd name="connsiteX7" fmla="*/ 0 w 2653933"/>
              <a:gd name="connsiteY7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30595 w 2653933"/>
              <a:gd name="connsiteY5" fmla="*/ 1423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600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958850 w 3612783"/>
              <a:gd name="connsiteY7" fmla="*/ 10343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114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44745 w 3612783"/>
              <a:gd name="connsiteY7" fmla="*/ 129635 h 543216"/>
              <a:gd name="connsiteX8" fmla="*/ 6350 w 3612783"/>
              <a:gd name="connsiteY8" fmla="*/ 122480 h 543216"/>
              <a:gd name="connsiteX9" fmla="*/ 0 w 3612783"/>
              <a:gd name="connsiteY9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8830 h 543216"/>
              <a:gd name="connsiteX8" fmla="*/ 0 w 3612783"/>
              <a:gd name="connsiteY8" fmla="*/ 33386 h 543216"/>
              <a:gd name="connsiteX0" fmla="*/ 0 w 3619133"/>
              <a:gd name="connsiteY0" fmla="*/ 20686 h 543216"/>
              <a:gd name="connsiteX1" fmla="*/ 985886 w 3619133"/>
              <a:gd name="connsiteY1" fmla="*/ 0 h 543216"/>
              <a:gd name="connsiteX2" fmla="*/ 2125247 w 3619133"/>
              <a:gd name="connsiteY2" fmla="*/ 0 h 543216"/>
              <a:gd name="connsiteX3" fmla="*/ 3619133 w 3619133"/>
              <a:gd name="connsiteY3" fmla="*/ 401880 h 543216"/>
              <a:gd name="connsiteX4" fmla="*/ 3477797 w 3619133"/>
              <a:gd name="connsiteY4" fmla="*/ 543216 h 543216"/>
              <a:gd name="connsiteX5" fmla="*/ 2108495 w 3619133"/>
              <a:gd name="connsiteY5" fmla="*/ 116935 h 543216"/>
              <a:gd name="connsiteX6" fmla="*/ 998586 w 3619133"/>
              <a:gd name="connsiteY6" fmla="*/ 124116 h 543216"/>
              <a:gd name="connsiteX7" fmla="*/ 12700 w 3619133"/>
              <a:gd name="connsiteY7" fmla="*/ 128830 h 543216"/>
              <a:gd name="connsiteX8" fmla="*/ 0 w 3619133"/>
              <a:gd name="connsiteY8" fmla="*/ 20686 h 543216"/>
              <a:gd name="connsiteX0" fmla="*/ 0 w 3809633"/>
              <a:gd name="connsiteY0" fmla="*/ 20686 h 543216"/>
              <a:gd name="connsiteX1" fmla="*/ 985886 w 3809633"/>
              <a:gd name="connsiteY1" fmla="*/ 0 h 543216"/>
              <a:gd name="connsiteX2" fmla="*/ 2125247 w 3809633"/>
              <a:gd name="connsiteY2" fmla="*/ 0 h 543216"/>
              <a:gd name="connsiteX3" fmla="*/ 3809633 w 3809633"/>
              <a:gd name="connsiteY3" fmla="*/ 452680 h 543216"/>
              <a:gd name="connsiteX4" fmla="*/ 3477797 w 3809633"/>
              <a:gd name="connsiteY4" fmla="*/ 543216 h 543216"/>
              <a:gd name="connsiteX5" fmla="*/ 2108495 w 3809633"/>
              <a:gd name="connsiteY5" fmla="*/ 116935 h 543216"/>
              <a:gd name="connsiteX6" fmla="*/ 998586 w 3809633"/>
              <a:gd name="connsiteY6" fmla="*/ 124116 h 543216"/>
              <a:gd name="connsiteX7" fmla="*/ 12700 w 3809633"/>
              <a:gd name="connsiteY7" fmla="*/ 128830 h 543216"/>
              <a:gd name="connsiteX8" fmla="*/ 0 w 3809633"/>
              <a:gd name="connsiteY8" fmla="*/ 20686 h 5432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35033"/>
              <a:gd name="connsiteY0" fmla="*/ 20686 h 574966"/>
              <a:gd name="connsiteX1" fmla="*/ 985886 w 3835033"/>
              <a:gd name="connsiteY1" fmla="*/ 0 h 574966"/>
              <a:gd name="connsiteX2" fmla="*/ 2125247 w 3835033"/>
              <a:gd name="connsiteY2" fmla="*/ 0 h 574966"/>
              <a:gd name="connsiteX3" fmla="*/ 3835033 w 3835033"/>
              <a:gd name="connsiteY3" fmla="*/ 503480 h 574966"/>
              <a:gd name="connsiteX4" fmla="*/ 3471447 w 3835033"/>
              <a:gd name="connsiteY4" fmla="*/ 574966 h 574966"/>
              <a:gd name="connsiteX5" fmla="*/ 2108495 w 3835033"/>
              <a:gd name="connsiteY5" fmla="*/ 116935 h 574966"/>
              <a:gd name="connsiteX6" fmla="*/ 998586 w 3835033"/>
              <a:gd name="connsiteY6" fmla="*/ 124116 h 574966"/>
              <a:gd name="connsiteX7" fmla="*/ 12700 w 3835033"/>
              <a:gd name="connsiteY7" fmla="*/ 128830 h 574966"/>
              <a:gd name="connsiteX8" fmla="*/ 0 w 3835033"/>
              <a:gd name="connsiteY8" fmla="*/ 20686 h 574966"/>
              <a:gd name="connsiteX0" fmla="*/ 0 w 3879483"/>
              <a:gd name="connsiteY0" fmla="*/ 20686 h 574966"/>
              <a:gd name="connsiteX1" fmla="*/ 985886 w 3879483"/>
              <a:gd name="connsiteY1" fmla="*/ 0 h 574966"/>
              <a:gd name="connsiteX2" fmla="*/ 2125247 w 3879483"/>
              <a:gd name="connsiteY2" fmla="*/ 0 h 574966"/>
              <a:gd name="connsiteX3" fmla="*/ 3879483 w 3879483"/>
              <a:gd name="connsiteY3" fmla="*/ 503480 h 574966"/>
              <a:gd name="connsiteX4" fmla="*/ 3471447 w 3879483"/>
              <a:gd name="connsiteY4" fmla="*/ 574966 h 574966"/>
              <a:gd name="connsiteX5" fmla="*/ 2108495 w 3879483"/>
              <a:gd name="connsiteY5" fmla="*/ 116935 h 574966"/>
              <a:gd name="connsiteX6" fmla="*/ 998586 w 3879483"/>
              <a:gd name="connsiteY6" fmla="*/ 124116 h 574966"/>
              <a:gd name="connsiteX7" fmla="*/ 12700 w 3879483"/>
              <a:gd name="connsiteY7" fmla="*/ 128830 h 574966"/>
              <a:gd name="connsiteX8" fmla="*/ 0 w 3879483"/>
              <a:gd name="connsiteY8" fmla="*/ 20686 h 574966"/>
              <a:gd name="connsiteX0" fmla="*/ 5080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50800 w 3930283"/>
              <a:gd name="connsiteY8" fmla="*/ 20686 h 574966"/>
              <a:gd name="connsiteX0" fmla="*/ 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0 w 3930283"/>
              <a:gd name="connsiteY8" fmla="*/ 20686 h 574966"/>
              <a:gd name="connsiteX0" fmla="*/ 0 w 4212223"/>
              <a:gd name="connsiteY0" fmla="*/ 20686 h 578018"/>
              <a:gd name="connsiteX1" fmla="*/ 1036686 w 4212223"/>
              <a:gd name="connsiteY1" fmla="*/ 0 h 578018"/>
              <a:gd name="connsiteX2" fmla="*/ 2176047 w 4212223"/>
              <a:gd name="connsiteY2" fmla="*/ 0 h 578018"/>
              <a:gd name="connsiteX3" fmla="*/ 4212223 w 4212223"/>
              <a:gd name="connsiteY3" fmla="*/ 572060 h 578018"/>
              <a:gd name="connsiteX4" fmla="*/ 3522247 w 4212223"/>
              <a:gd name="connsiteY4" fmla="*/ 574966 h 578018"/>
              <a:gd name="connsiteX5" fmla="*/ 2159295 w 4212223"/>
              <a:gd name="connsiteY5" fmla="*/ 116935 h 578018"/>
              <a:gd name="connsiteX6" fmla="*/ 1049386 w 4212223"/>
              <a:gd name="connsiteY6" fmla="*/ 124116 h 578018"/>
              <a:gd name="connsiteX7" fmla="*/ 0 w 4212223"/>
              <a:gd name="connsiteY7" fmla="*/ 141530 h 578018"/>
              <a:gd name="connsiteX8" fmla="*/ 0 w 4212223"/>
              <a:gd name="connsiteY8" fmla="*/ 20686 h 578018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5752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6514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123825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123825 w 4336048"/>
              <a:gd name="connsiteY8" fmla="*/ 20686 h 681646"/>
              <a:gd name="connsiteX0" fmla="*/ 0 w 4336048"/>
              <a:gd name="connsiteY0" fmla="*/ 30211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30211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92551"/>
              <a:gd name="connsiteX1" fmla="*/ 1160511 w 4336048"/>
              <a:gd name="connsiteY1" fmla="*/ 0 h 692551"/>
              <a:gd name="connsiteX2" fmla="*/ 2299872 w 4336048"/>
              <a:gd name="connsiteY2" fmla="*/ 0 h 692551"/>
              <a:gd name="connsiteX3" fmla="*/ 4336048 w 4336048"/>
              <a:gd name="connsiteY3" fmla="*/ 572060 h 692551"/>
              <a:gd name="connsiteX4" fmla="*/ 3988972 w 4336048"/>
              <a:gd name="connsiteY4" fmla="*/ 692551 h 692551"/>
              <a:gd name="connsiteX5" fmla="*/ 2283120 w 4336048"/>
              <a:gd name="connsiteY5" fmla="*/ 116935 h 692551"/>
              <a:gd name="connsiteX6" fmla="*/ 1173211 w 4336048"/>
              <a:gd name="connsiteY6" fmla="*/ 124116 h 692551"/>
              <a:gd name="connsiteX7" fmla="*/ 0 w 4336048"/>
              <a:gd name="connsiteY7" fmla="*/ 141530 h 692551"/>
              <a:gd name="connsiteX8" fmla="*/ 0 w 4336048"/>
              <a:gd name="connsiteY8" fmla="*/ 20686 h 69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6048" h="692551">
                <a:moveTo>
                  <a:pt x="0" y="20686"/>
                </a:moveTo>
                <a:cubicBezTo>
                  <a:pt x="0" y="9261"/>
                  <a:pt x="1149086" y="0"/>
                  <a:pt x="1160511" y="0"/>
                </a:cubicBezTo>
                <a:lnTo>
                  <a:pt x="2299872" y="0"/>
                </a:lnTo>
                <a:cubicBezTo>
                  <a:pt x="2738746" y="66980"/>
                  <a:pt x="4106390" y="481524"/>
                  <a:pt x="4336048" y="572060"/>
                </a:cubicBezTo>
                <a:cubicBezTo>
                  <a:pt x="4336048" y="583485"/>
                  <a:pt x="4000397" y="692551"/>
                  <a:pt x="3988972" y="692551"/>
                </a:cubicBezTo>
                <a:cubicBezTo>
                  <a:pt x="3767891" y="613310"/>
                  <a:pt x="2444438" y="201073"/>
                  <a:pt x="2283120" y="116935"/>
                </a:cubicBezTo>
                <a:cubicBezTo>
                  <a:pt x="1908388" y="133617"/>
                  <a:pt x="1543181" y="121722"/>
                  <a:pt x="1173211" y="124116"/>
                </a:cubicBezTo>
                <a:lnTo>
                  <a:pt x="0" y="141530"/>
                </a:lnTo>
                <a:lnTo>
                  <a:pt x="0" y="2068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22">
            <a:extLst>
              <a:ext uri="{FF2B5EF4-FFF2-40B4-BE49-F238E27FC236}">
                <a16:creationId xmlns:a16="http://schemas.microsoft.com/office/drawing/2014/main" id="{C1FA088C-B092-45E9-8CC3-3A5FE0F7992B}"/>
              </a:ext>
            </a:extLst>
          </p:cNvPr>
          <p:cNvSpPr/>
          <p:nvPr/>
        </p:nvSpPr>
        <p:spPr>
          <a:xfrm flipH="1">
            <a:off x="5483050" y="4526962"/>
            <a:ext cx="59905" cy="279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122">
            <a:extLst>
              <a:ext uri="{FF2B5EF4-FFF2-40B4-BE49-F238E27FC236}">
                <a16:creationId xmlns:a16="http://schemas.microsoft.com/office/drawing/2014/main" id="{C6681320-D951-46B8-BE7A-821E43EBF959}"/>
              </a:ext>
            </a:extLst>
          </p:cNvPr>
          <p:cNvSpPr/>
          <p:nvPr/>
        </p:nvSpPr>
        <p:spPr>
          <a:xfrm>
            <a:off x="5449279" y="3764011"/>
            <a:ext cx="126202" cy="2970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Rectangle 122">
            <a:extLst>
              <a:ext uri="{FF2B5EF4-FFF2-40B4-BE49-F238E27FC236}">
                <a16:creationId xmlns:a16="http://schemas.microsoft.com/office/drawing/2014/main" id="{B99AC446-0C80-4091-A5BD-D84EDCA10597}"/>
              </a:ext>
            </a:extLst>
          </p:cNvPr>
          <p:cNvSpPr/>
          <p:nvPr/>
        </p:nvSpPr>
        <p:spPr>
          <a:xfrm flipH="1">
            <a:off x="5469174" y="4041520"/>
            <a:ext cx="104397" cy="616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Rectangle 104">
            <a:extLst>
              <a:ext uri="{FF2B5EF4-FFF2-40B4-BE49-F238E27FC236}">
                <a16:creationId xmlns:a16="http://schemas.microsoft.com/office/drawing/2014/main" id="{6DC87D4A-0734-4AFA-9C0B-2E0C6DDA47AD}"/>
              </a:ext>
            </a:extLst>
          </p:cNvPr>
          <p:cNvSpPr/>
          <p:nvPr/>
        </p:nvSpPr>
        <p:spPr>
          <a:xfrm>
            <a:off x="312933" y="2850850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A587675-C9CD-49A7-A72B-FB0DCDCCD96E}"/>
              </a:ext>
            </a:extLst>
          </p:cNvPr>
          <p:cNvGrpSpPr/>
          <p:nvPr/>
        </p:nvGrpSpPr>
        <p:grpSpPr>
          <a:xfrm>
            <a:off x="7285847" y="4703597"/>
            <a:ext cx="1811813" cy="1229513"/>
            <a:chOff x="4864082" y="3854068"/>
            <a:chExt cx="3282426" cy="2227480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6DFD69A-0A3C-46EA-AC8D-C4594607E230}"/>
                </a:ext>
              </a:extLst>
            </p:cNvPr>
            <p:cNvSpPr/>
            <p:nvPr/>
          </p:nvSpPr>
          <p:spPr>
            <a:xfrm>
              <a:off x="4864082" y="3879681"/>
              <a:ext cx="157928" cy="12835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CB3D9465-F856-4EB3-8826-4C90252328AB}"/>
                </a:ext>
              </a:extLst>
            </p:cNvPr>
            <p:cNvGrpSpPr/>
            <p:nvPr/>
          </p:nvGrpSpPr>
          <p:grpSpPr>
            <a:xfrm>
              <a:off x="4930833" y="4239541"/>
              <a:ext cx="3112417" cy="1263389"/>
              <a:chOff x="4461555" y="4169223"/>
              <a:chExt cx="3295933" cy="1263389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36D4D8AB-9075-4E6F-AFA1-4184734A6B00}"/>
                  </a:ext>
                </a:extLst>
              </p:cNvPr>
              <p:cNvSpPr/>
              <p:nvPr/>
            </p:nvSpPr>
            <p:spPr>
              <a:xfrm>
                <a:off x="4461555" y="4169223"/>
                <a:ext cx="1696912" cy="16236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132">
                <a:extLst>
                  <a:ext uri="{FF2B5EF4-FFF2-40B4-BE49-F238E27FC236}">
                    <a16:creationId xmlns:a16="http://schemas.microsoft.com/office/drawing/2014/main" id="{DDC80D6B-4EE4-4E8D-89EC-94DED7BABDEC}"/>
                  </a:ext>
                </a:extLst>
              </p:cNvPr>
              <p:cNvSpPr/>
              <p:nvPr/>
            </p:nvSpPr>
            <p:spPr>
              <a:xfrm>
                <a:off x="4500224" y="4209520"/>
                <a:ext cx="3257264" cy="1060719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771390"/>
                  <a:gd name="connsiteY0" fmla="*/ 0 h 583296"/>
                  <a:gd name="connsiteX1" fmla="*/ 1460240 w 1771390"/>
                  <a:gd name="connsiteY1" fmla="*/ 156444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1771390"/>
                  <a:gd name="connsiteY0" fmla="*/ 0 h 583296"/>
                  <a:gd name="connsiteX1" fmla="*/ 1360841 w 1771390"/>
                  <a:gd name="connsiteY1" fmla="*/ 62579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2939739"/>
                  <a:gd name="connsiteY0" fmla="*/ 0 h 644602"/>
                  <a:gd name="connsiteX1" fmla="*/ 2529190 w 2939739"/>
                  <a:gd name="connsiteY1" fmla="*/ 123885 h 644602"/>
                  <a:gd name="connsiteX2" fmla="*/ 2939739 w 2939739"/>
                  <a:gd name="connsiteY2" fmla="*/ 631902 h 644602"/>
                  <a:gd name="connsiteX3" fmla="*/ 1327421 w 2939739"/>
                  <a:gd name="connsiteY3" fmla="*/ 644602 h 644602"/>
                  <a:gd name="connsiteX4" fmla="*/ 0 w 2939739"/>
                  <a:gd name="connsiteY4" fmla="*/ 0 h 644602"/>
                  <a:gd name="connsiteX0" fmla="*/ 0 w 2974615"/>
                  <a:gd name="connsiteY0" fmla="*/ 0 h 644602"/>
                  <a:gd name="connsiteX1" fmla="*/ 2564066 w 2974615"/>
                  <a:gd name="connsiteY1" fmla="*/ 123885 h 644602"/>
                  <a:gd name="connsiteX2" fmla="*/ 2974615 w 2974615"/>
                  <a:gd name="connsiteY2" fmla="*/ 631902 h 644602"/>
                  <a:gd name="connsiteX3" fmla="*/ 1362297 w 2974615"/>
                  <a:gd name="connsiteY3" fmla="*/ 644602 h 644602"/>
                  <a:gd name="connsiteX4" fmla="*/ 0 w 2974615"/>
                  <a:gd name="connsiteY4" fmla="*/ 0 h 644602"/>
                  <a:gd name="connsiteX0" fmla="*/ 0 w 2974615"/>
                  <a:gd name="connsiteY0" fmla="*/ 0 h 705908"/>
                  <a:gd name="connsiteX1" fmla="*/ 2564066 w 2974615"/>
                  <a:gd name="connsiteY1" fmla="*/ 185191 h 705908"/>
                  <a:gd name="connsiteX2" fmla="*/ 2974615 w 2974615"/>
                  <a:gd name="connsiteY2" fmla="*/ 693208 h 705908"/>
                  <a:gd name="connsiteX3" fmla="*/ 1362297 w 2974615"/>
                  <a:gd name="connsiteY3" fmla="*/ 705908 h 705908"/>
                  <a:gd name="connsiteX4" fmla="*/ 0 w 2974615"/>
                  <a:gd name="connsiteY4" fmla="*/ 0 h 705908"/>
                  <a:gd name="connsiteX0" fmla="*/ 0 w 2974615"/>
                  <a:gd name="connsiteY0" fmla="*/ 0 h 730430"/>
                  <a:gd name="connsiteX1" fmla="*/ 2564066 w 2974615"/>
                  <a:gd name="connsiteY1" fmla="*/ 209713 h 730430"/>
                  <a:gd name="connsiteX2" fmla="*/ 2974615 w 2974615"/>
                  <a:gd name="connsiteY2" fmla="*/ 717730 h 730430"/>
                  <a:gd name="connsiteX3" fmla="*/ 1362297 w 2974615"/>
                  <a:gd name="connsiteY3" fmla="*/ 730430 h 730430"/>
                  <a:gd name="connsiteX4" fmla="*/ 0 w 2974615"/>
                  <a:gd name="connsiteY4" fmla="*/ 0 h 730430"/>
                  <a:gd name="connsiteX0" fmla="*/ 0 w 2974615"/>
                  <a:gd name="connsiteY0" fmla="*/ 23249 h 753679"/>
                  <a:gd name="connsiteX1" fmla="*/ 1360841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2974615"/>
                  <a:gd name="connsiteY0" fmla="*/ 23249 h 753679"/>
                  <a:gd name="connsiteX1" fmla="*/ 1325965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3061805"/>
                  <a:gd name="connsiteY0" fmla="*/ 23249 h 753679"/>
                  <a:gd name="connsiteX1" fmla="*/ 1325965 w 3061805"/>
                  <a:gd name="connsiteY1" fmla="*/ 0 h 753679"/>
                  <a:gd name="connsiteX2" fmla="*/ 3061805 w 3061805"/>
                  <a:gd name="connsiteY2" fmla="*/ 732805 h 753679"/>
                  <a:gd name="connsiteX3" fmla="*/ 1362297 w 3061805"/>
                  <a:gd name="connsiteY3" fmla="*/ 753679 h 753679"/>
                  <a:gd name="connsiteX4" fmla="*/ 0 w 3061805"/>
                  <a:gd name="connsiteY4" fmla="*/ 23249 h 753679"/>
                  <a:gd name="connsiteX0" fmla="*/ 0 w 3096681"/>
                  <a:gd name="connsiteY0" fmla="*/ 23249 h 753679"/>
                  <a:gd name="connsiteX1" fmla="*/ 1325965 w 3096681"/>
                  <a:gd name="connsiteY1" fmla="*/ 0 h 753679"/>
                  <a:gd name="connsiteX2" fmla="*/ 3096681 w 3096681"/>
                  <a:gd name="connsiteY2" fmla="*/ 724631 h 753679"/>
                  <a:gd name="connsiteX3" fmla="*/ 1362297 w 3096681"/>
                  <a:gd name="connsiteY3" fmla="*/ 753679 h 753679"/>
                  <a:gd name="connsiteX4" fmla="*/ 0 w 3096681"/>
                  <a:gd name="connsiteY4" fmla="*/ 23249 h 753679"/>
                  <a:gd name="connsiteX0" fmla="*/ 0 w 3108306"/>
                  <a:gd name="connsiteY0" fmla="*/ 23249 h 753679"/>
                  <a:gd name="connsiteX1" fmla="*/ 1325965 w 3108306"/>
                  <a:gd name="connsiteY1" fmla="*/ 0 h 753679"/>
                  <a:gd name="connsiteX2" fmla="*/ 3108306 w 3108306"/>
                  <a:gd name="connsiteY2" fmla="*/ 720544 h 753679"/>
                  <a:gd name="connsiteX3" fmla="*/ 1362297 w 3108306"/>
                  <a:gd name="connsiteY3" fmla="*/ 753679 h 753679"/>
                  <a:gd name="connsiteX4" fmla="*/ 0 w 3108306"/>
                  <a:gd name="connsiteY4" fmla="*/ 23249 h 753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306" h="753679">
                    <a:moveTo>
                      <a:pt x="0" y="23249"/>
                    </a:moveTo>
                    <a:lnTo>
                      <a:pt x="1325965" y="0"/>
                    </a:lnTo>
                    <a:lnTo>
                      <a:pt x="3108306" y="720544"/>
                    </a:lnTo>
                    <a:lnTo>
                      <a:pt x="1362297" y="753679"/>
                    </a:lnTo>
                    <a:lnTo>
                      <a:pt x="0" y="2324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642A70D-7331-4E8E-812A-704B91D2AB9B}"/>
                  </a:ext>
                </a:extLst>
              </p:cNvPr>
              <p:cNvSpPr/>
              <p:nvPr/>
            </p:nvSpPr>
            <p:spPr>
              <a:xfrm>
                <a:off x="5960415" y="5201219"/>
                <a:ext cx="1776684" cy="231393"/>
              </a:xfrm>
              <a:custGeom>
                <a:avLst/>
                <a:gdLst>
                  <a:gd name="connsiteX0" fmla="*/ 0 w 884498"/>
                  <a:gd name="connsiteY0" fmla="*/ 0 h 89623"/>
                  <a:gd name="connsiteX1" fmla="*/ 884498 w 884498"/>
                  <a:gd name="connsiteY1" fmla="*/ 0 h 89623"/>
                  <a:gd name="connsiteX2" fmla="*/ 884498 w 884498"/>
                  <a:gd name="connsiteY2" fmla="*/ 89623 h 89623"/>
                  <a:gd name="connsiteX3" fmla="*/ 0 w 884498"/>
                  <a:gd name="connsiteY3" fmla="*/ 89623 h 89623"/>
                  <a:gd name="connsiteX4" fmla="*/ 0 w 884498"/>
                  <a:gd name="connsiteY4" fmla="*/ 0 h 89623"/>
                  <a:gd name="connsiteX0" fmla="*/ 0 w 913073"/>
                  <a:gd name="connsiteY0" fmla="*/ 38100 h 127723"/>
                  <a:gd name="connsiteX1" fmla="*/ 913073 w 913073"/>
                  <a:gd name="connsiteY1" fmla="*/ 0 h 127723"/>
                  <a:gd name="connsiteX2" fmla="*/ 884498 w 913073"/>
                  <a:gd name="connsiteY2" fmla="*/ 127723 h 127723"/>
                  <a:gd name="connsiteX3" fmla="*/ 0 w 913073"/>
                  <a:gd name="connsiteY3" fmla="*/ 127723 h 127723"/>
                  <a:gd name="connsiteX4" fmla="*/ 0 w 913073"/>
                  <a:gd name="connsiteY4" fmla="*/ 38100 h 127723"/>
                  <a:gd name="connsiteX0" fmla="*/ 0 w 922598"/>
                  <a:gd name="connsiteY0" fmla="*/ 38100 h 127723"/>
                  <a:gd name="connsiteX1" fmla="*/ 913073 w 922598"/>
                  <a:gd name="connsiteY1" fmla="*/ 0 h 127723"/>
                  <a:gd name="connsiteX2" fmla="*/ 922598 w 922598"/>
                  <a:gd name="connsiteY2" fmla="*/ 95973 h 127723"/>
                  <a:gd name="connsiteX3" fmla="*/ 0 w 922598"/>
                  <a:gd name="connsiteY3" fmla="*/ 127723 h 127723"/>
                  <a:gd name="connsiteX4" fmla="*/ 0 w 922598"/>
                  <a:gd name="connsiteY4" fmla="*/ 38100 h 127723"/>
                  <a:gd name="connsiteX0" fmla="*/ 0 w 922598"/>
                  <a:gd name="connsiteY0" fmla="*/ 22225 h 111848"/>
                  <a:gd name="connsiteX1" fmla="*/ 916248 w 922598"/>
                  <a:gd name="connsiteY1" fmla="*/ 0 h 111848"/>
                  <a:gd name="connsiteX2" fmla="*/ 922598 w 922598"/>
                  <a:gd name="connsiteY2" fmla="*/ 80098 h 111848"/>
                  <a:gd name="connsiteX3" fmla="*/ 0 w 922598"/>
                  <a:gd name="connsiteY3" fmla="*/ 111848 h 111848"/>
                  <a:gd name="connsiteX4" fmla="*/ 0 w 922598"/>
                  <a:gd name="connsiteY4" fmla="*/ 22225 h 111848"/>
                  <a:gd name="connsiteX0" fmla="*/ 0 w 925773"/>
                  <a:gd name="connsiteY0" fmla="*/ 44450 h 134073"/>
                  <a:gd name="connsiteX1" fmla="*/ 925773 w 925773"/>
                  <a:gd name="connsiteY1" fmla="*/ 0 h 134073"/>
                  <a:gd name="connsiteX2" fmla="*/ 922598 w 925773"/>
                  <a:gd name="connsiteY2" fmla="*/ 102323 h 134073"/>
                  <a:gd name="connsiteX3" fmla="*/ 0 w 925773"/>
                  <a:gd name="connsiteY3" fmla="*/ 134073 h 134073"/>
                  <a:gd name="connsiteX4" fmla="*/ 0 w 925773"/>
                  <a:gd name="connsiteY4" fmla="*/ 44450 h 134073"/>
                  <a:gd name="connsiteX0" fmla="*/ 0 w 925773"/>
                  <a:gd name="connsiteY0" fmla="*/ 28575 h 118198"/>
                  <a:gd name="connsiteX1" fmla="*/ 925773 w 925773"/>
                  <a:gd name="connsiteY1" fmla="*/ 0 h 118198"/>
                  <a:gd name="connsiteX2" fmla="*/ 922598 w 925773"/>
                  <a:gd name="connsiteY2" fmla="*/ 86448 h 118198"/>
                  <a:gd name="connsiteX3" fmla="*/ 0 w 925773"/>
                  <a:gd name="connsiteY3" fmla="*/ 118198 h 118198"/>
                  <a:gd name="connsiteX4" fmla="*/ 0 w 925773"/>
                  <a:gd name="connsiteY4" fmla="*/ 28575 h 118198"/>
                  <a:gd name="connsiteX0" fmla="*/ 0 w 925773"/>
                  <a:gd name="connsiteY0" fmla="*/ 38100 h 127723"/>
                  <a:gd name="connsiteX1" fmla="*/ 925773 w 925773"/>
                  <a:gd name="connsiteY1" fmla="*/ 0 h 127723"/>
                  <a:gd name="connsiteX2" fmla="*/ 922598 w 925773"/>
                  <a:gd name="connsiteY2" fmla="*/ 95973 h 127723"/>
                  <a:gd name="connsiteX3" fmla="*/ 0 w 925773"/>
                  <a:gd name="connsiteY3" fmla="*/ 127723 h 127723"/>
                  <a:gd name="connsiteX4" fmla="*/ 0 w 925773"/>
                  <a:gd name="connsiteY4" fmla="*/ 38100 h 127723"/>
                  <a:gd name="connsiteX0" fmla="*/ 0 w 926078"/>
                  <a:gd name="connsiteY0" fmla="*/ 38100 h 127723"/>
                  <a:gd name="connsiteX1" fmla="*/ 925773 w 926078"/>
                  <a:gd name="connsiteY1" fmla="*/ 0 h 127723"/>
                  <a:gd name="connsiteX2" fmla="*/ 925773 w 926078"/>
                  <a:gd name="connsiteY2" fmla="*/ 86448 h 127723"/>
                  <a:gd name="connsiteX3" fmla="*/ 0 w 926078"/>
                  <a:gd name="connsiteY3" fmla="*/ 127723 h 127723"/>
                  <a:gd name="connsiteX4" fmla="*/ 0 w 926078"/>
                  <a:gd name="connsiteY4" fmla="*/ 38100 h 12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078" h="127723">
                    <a:moveTo>
                      <a:pt x="0" y="38100"/>
                    </a:moveTo>
                    <a:lnTo>
                      <a:pt x="925773" y="0"/>
                    </a:lnTo>
                    <a:cubicBezTo>
                      <a:pt x="924715" y="34108"/>
                      <a:pt x="926831" y="52340"/>
                      <a:pt x="925773" y="86448"/>
                    </a:cubicBezTo>
                    <a:lnTo>
                      <a:pt x="0" y="12772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8D7BF-7DD8-4D10-AA14-03EFC7342564}"/>
                </a:ext>
              </a:extLst>
            </p:cNvPr>
            <p:cNvSpPr/>
            <p:nvPr/>
          </p:nvSpPr>
          <p:spPr>
            <a:xfrm>
              <a:off x="7988580" y="4839459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EBDCB78-19EE-4B50-A45B-B5E67CE13934}"/>
                </a:ext>
              </a:extLst>
            </p:cNvPr>
            <p:cNvSpPr/>
            <p:nvPr/>
          </p:nvSpPr>
          <p:spPr>
            <a:xfrm>
              <a:off x="6178939" y="4889057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4A1D8B42-157F-4FA7-A705-53C442E4A618}"/>
                </a:ext>
              </a:extLst>
            </p:cNvPr>
            <p:cNvGrpSpPr/>
            <p:nvPr/>
          </p:nvGrpSpPr>
          <p:grpSpPr>
            <a:xfrm>
              <a:off x="4864229" y="3854068"/>
              <a:ext cx="3269305" cy="1125962"/>
              <a:chOff x="4476631" y="4384709"/>
              <a:chExt cx="3199750" cy="1125962"/>
            </a:xfrm>
          </p:grpSpPr>
          <p:sp>
            <p:nvSpPr>
              <p:cNvPr id="221" name="Rectangle 132">
                <a:extLst>
                  <a:ext uri="{FF2B5EF4-FFF2-40B4-BE49-F238E27FC236}">
                    <a16:creationId xmlns:a16="http://schemas.microsoft.com/office/drawing/2014/main" id="{6C9EA851-5EBE-43F9-9766-2915A679E8E0}"/>
                  </a:ext>
                </a:extLst>
              </p:cNvPr>
              <p:cNvSpPr/>
              <p:nvPr/>
            </p:nvSpPr>
            <p:spPr>
              <a:xfrm>
                <a:off x="4476631" y="4384709"/>
                <a:ext cx="3188490" cy="1010741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644372"/>
                  <a:gd name="connsiteY0" fmla="*/ 0 h 426852"/>
                  <a:gd name="connsiteX1" fmla="*/ 1333222 w 1644372"/>
                  <a:gd name="connsiteY1" fmla="*/ 0 h 426852"/>
                  <a:gd name="connsiteX2" fmla="*/ 1644372 w 1644372"/>
                  <a:gd name="connsiteY2" fmla="*/ 414152 h 426852"/>
                  <a:gd name="connsiteX3" fmla="*/ 32054 w 1644372"/>
                  <a:gd name="connsiteY3" fmla="*/ 426852 h 426852"/>
                  <a:gd name="connsiteX4" fmla="*/ 0 w 1644372"/>
                  <a:gd name="connsiteY4" fmla="*/ 0 h 426852"/>
                  <a:gd name="connsiteX0" fmla="*/ 0 w 1828110"/>
                  <a:gd name="connsiteY0" fmla="*/ 0 h 426852"/>
                  <a:gd name="connsiteX1" fmla="*/ 1516960 w 1828110"/>
                  <a:gd name="connsiteY1" fmla="*/ 0 h 426852"/>
                  <a:gd name="connsiteX2" fmla="*/ 1828110 w 1828110"/>
                  <a:gd name="connsiteY2" fmla="*/ 414152 h 426852"/>
                  <a:gd name="connsiteX3" fmla="*/ 215792 w 1828110"/>
                  <a:gd name="connsiteY3" fmla="*/ 426852 h 426852"/>
                  <a:gd name="connsiteX4" fmla="*/ 0 w 1828110"/>
                  <a:gd name="connsiteY4" fmla="*/ 0 h 426852"/>
                  <a:gd name="connsiteX0" fmla="*/ 0 w 1931782"/>
                  <a:gd name="connsiteY0" fmla="*/ 0 h 426852"/>
                  <a:gd name="connsiteX1" fmla="*/ 1516960 w 1931782"/>
                  <a:gd name="connsiteY1" fmla="*/ 0 h 426852"/>
                  <a:gd name="connsiteX2" fmla="*/ 1931782 w 1931782"/>
                  <a:gd name="connsiteY2" fmla="*/ 400029 h 426852"/>
                  <a:gd name="connsiteX3" fmla="*/ 215792 w 1931782"/>
                  <a:gd name="connsiteY3" fmla="*/ 426852 h 426852"/>
                  <a:gd name="connsiteX4" fmla="*/ 0 w 1931782"/>
                  <a:gd name="connsiteY4" fmla="*/ 0 h 426852"/>
                  <a:gd name="connsiteX0" fmla="*/ 0 w 1938693"/>
                  <a:gd name="connsiteY0" fmla="*/ 0 h 426852"/>
                  <a:gd name="connsiteX1" fmla="*/ 1516960 w 1938693"/>
                  <a:gd name="connsiteY1" fmla="*/ 0 h 426852"/>
                  <a:gd name="connsiteX2" fmla="*/ 1938693 w 1938693"/>
                  <a:gd name="connsiteY2" fmla="*/ 414152 h 426852"/>
                  <a:gd name="connsiteX3" fmla="*/ 215792 w 1938693"/>
                  <a:gd name="connsiteY3" fmla="*/ 426852 h 426852"/>
                  <a:gd name="connsiteX4" fmla="*/ 0 w 1938693"/>
                  <a:gd name="connsiteY4" fmla="*/ 0 h 426852"/>
                  <a:gd name="connsiteX0" fmla="*/ 0 w 2259586"/>
                  <a:gd name="connsiteY0" fmla="*/ 0 h 426852"/>
                  <a:gd name="connsiteX1" fmla="*/ 1516960 w 2259586"/>
                  <a:gd name="connsiteY1" fmla="*/ 0 h 426852"/>
                  <a:gd name="connsiteX2" fmla="*/ 2259586 w 2259586"/>
                  <a:gd name="connsiteY2" fmla="*/ 423124 h 426852"/>
                  <a:gd name="connsiteX3" fmla="*/ 215792 w 2259586"/>
                  <a:gd name="connsiteY3" fmla="*/ 426852 h 426852"/>
                  <a:gd name="connsiteX4" fmla="*/ 0 w 2259586"/>
                  <a:gd name="connsiteY4" fmla="*/ 0 h 426852"/>
                  <a:gd name="connsiteX0" fmla="*/ 0 w 2259586"/>
                  <a:gd name="connsiteY0" fmla="*/ 0 h 435825"/>
                  <a:gd name="connsiteX1" fmla="*/ 1516960 w 2259586"/>
                  <a:gd name="connsiteY1" fmla="*/ 0 h 435825"/>
                  <a:gd name="connsiteX2" fmla="*/ 2259586 w 2259586"/>
                  <a:gd name="connsiteY2" fmla="*/ 423124 h 435825"/>
                  <a:gd name="connsiteX3" fmla="*/ 486018 w 2259586"/>
                  <a:gd name="connsiteY3" fmla="*/ 435825 h 435825"/>
                  <a:gd name="connsiteX4" fmla="*/ 0 w 2259586"/>
                  <a:gd name="connsiteY4" fmla="*/ 0 h 435825"/>
                  <a:gd name="connsiteX0" fmla="*/ 0 w 2749370"/>
                  <a:gd name="connsiteY0" fmla="*/ 0 h 435825"/>
                  <a:gd name="connsiteX1" fmla="*/ 1516960 w 2749370"/>
                  <a:gd name="connsiteY1" fmla="*/ 0 h 435825"/>
                  <a:gd name="connsiteX2" fmla="*/ 2749370 w 2749370"/>
                  <a:gd name="connsiteY2" fmla="*/ 423124 h 435825"/>
                  <a:gd name="connsiteX3" fmla="*/ 486018 w 2749370"/>
                  <a:gd name="connsiteY3" fmla="*/ 435825 h 435825"/>
                  <a:gd name="connsiteX4" fmla="*/ 0 w 2749370"/>
                  <a:gd name="connsiteY4" fmla="*/ 0 h 435825"/>
                  <a:gd name="connsiteX0" fmla="*/ 0 w 3188487"/>
                  <a:gd name="connsiteY0" fmla="*/ 0 h 494905"/>
                  <a:gd name="connsiteX1" fmla="*/ 1516960 w 3188487"/>
                  <a:gd name="connsiteY1" fmla="*/ 0 h 494905"/>
                  <a:gd name="connsiteX2" fmla="*/ 3188487 w 3188487"/>
                  <a:gd name="connsiteY2" fmla="*/ 494905 h 494905"/>
                  <a:gd name="connsiteX3" fmla="*/ 486018 w 3188487"/>
                  <a:gd name="connsiteY3" fmla="*/ 435825 h 494905"/>
                  <a:gd name="connsiteX4" fmla="*/ 0 w 3188487"/>
                  <a:gd name="connsiteY4" fmla="*/ 0 h 494905"/>
                  <a:gd name="connsiteX0" fmla="*/ 0 w 3188487"/>
                  <a:gd name="connsiteY0" fmla="*/ 0 h 525551"/>
                  <a:gd name="connsiteX1" fmla="*/ 1516960 w 3188487"/>
                  <a:gd name="connsiteY1" fmla="*/ 0 h 525551"/>
                  <a:gd name="connsiteX2" fmla="*/ 3188487 w 3188487"/>
                  <a:gd name="connsiteY2" fmla="*/ 494905 h 525551"/>
                  <a:gd name="connsiteX3" fmla="*/ 1279806 w 3188487"/>
                  <a:gd name="connsiteY3" fmla="*/ 525551 h 525551"/>
                  <a:gd name="connsiteX4" fmla="*/ 0 w 3188487"/>
                  <a:gd name="connsiteY4" fmla="*/ 0 h 52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8487" h="525551">
                    <a:moveTo>
                      <a:pt x="0" y="0"/>
                    </a:moveTo>
                    <a:lnTo>
                      <a:pt x="1516960" y="0"/>
                    </a:lnTo>
                    <a:lnTo>
                      <a:pt x="3188487" y="494905"/>
                    </a:lnTo>
                    <a:lnTo>
                      <a:pt x="1279806" y="525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EDFEBBA-9094-4BF5-BD49-C632908C9D98}"/>
                  </a:ext>
                </a:extLst>
              </p:cNvPr>
              <p:cNvSpPr/>
              <p:nvPr/>
            </p:nvSpPr>
            <p:spPr>
              <a:xfrm>
                <a:off x="5759408" y="5347636"/>
                <a:ext cx="1916973" cy="163035"/>
              </a:xfrm>
              <a:custGeom>
                <a:avLst/>
                <a:gdLst>
                  <a:gd name="connsiteX0" fmla="*/ 0 w 1043020"/>
                  <a:gd name="connsiteY0" fmla="*/ 0 h 58241"/>
                  <a:gd name="connsiteX1" fmla="*/ 1043020 w 1043020"/>
                  <a:gd name="connsiteY1" fmla="*/ 0 h 58241"/>
                  <a:gd name="connsiteX2" fmla="*/ 1043020 w 1043020"/>
                  <a:gd name="connsiteY2" fmla="*/ 58241 h 58241"/>
                  <a:gd name="connsiteX3" fmla="*/ 0 w 1043020"/>
                  <a:gd name="connsiteY3" fmla="*/ 58241 h 58241"/>
                  <a:gd name="connsiteX4" fmla="*/ 0 w 1043020"/>
                  <a:gd name="connsiteY4" fmla="*/ 0 h 58241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43020 w 1074770"/>
                  <a:gd name="connsiteY2" fmla="*/ 67766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71595 w 1074770"/>
                  <a:gd name="connsiteY2" fmla="*/ 64591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86816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7094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68420 w 1081120"/>
                  <a:gd name="connsiteY2" fmla="*/ 6459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1120" h="89991">
                    <a:moveTo>
                      <a:pt x="0" y="31750"/>
                    </a:moveTo>
                    <a:lnTo>
                      <a:pt x="1081120" y="0"/>
                    </a:lnTo>
                    <a:lnTo>
                      <a:pt x="1068420" y="64591"/>
                    </a:lnTo>
                    <a:lnTo>
                      <a:pt x="0" y="89991"/>
                    </a:lnTo>
                    <a:lnTo>
                      <a:pt x="0" y="317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952286F-C44A-4D73-A011-24AEBB379993}"/>
              </a:ext>
            </a:extLst>
          </p:cNvPr>
          <p:cNvGrpSpPr/>
          <p:nvPr/>
        </p:nvGrpSpPr>
        <p:grpSpPr>
          <a:xfrm>
            <a:off x="4621882" y="4085346"/>
            <a:ext cx="788750" cy="662075"/>
            <a:chOff x="5084710" y="4512754"/>
            <a:chExt cx="1661030" cy="1394264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AA3BA710-8152-4B98-BB89-8172F9303006}"/>
                </a:ext>
              </a:extLst>
            </p:cNvPr>
            <p:cNvSpPr/>
            <p:nvPr/>
          </p:nvSpPr>
          <p:spPr>
            <a:xfrm>
              <a:off x="5396893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908CDF0-A793-4A35-A472-4A3BCA104F5F}"/>
                </a:ext>
              </a:extLst>
            </p:cNvPr>
            <p:cNvSpPr/>
            <p:nvPr/>
          </p:nvSpPr>
          <p:spPr>
            <a:xfrm>
              <a:off x="6264284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7AEA474-1E93-45C6-A94E-891FE6E10F09}"/>
                </a:ext>
              </a:extLst>
            </p:cNvPr>
            <p:cNvGrpSpPr/>
            <p:nvPr/>
          </p:nvGrpSpPr>
          <p:grpSpPr>
            <a:xfrm>
              <a:off x="5148845" y="5038269"/>
              <a:ext cx="1526275" cy="395522"/>
              <a:chOff x="4692419" y="4967951"/>
              <a:chExt cx="1616267" cy="395522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0AADC7F-FC00-4125-A0BD-7A4BEAEBF751}"/>
                  </a:ext>
                </a:extLst>
              </p:cNvPr>
              <p:cNvSpPr/>
              <p:nvPr/>
            </p:nvSpPr>
            <p:spPr>
              <a:xfrm>
                <a:off x="4700697" y="5201241"/>
                <a:ext cx="1607989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Rectangle 132">
                <a:extLst>
                  <a:ext uri="{FF2B5EF4-FFF2-40B4-BE49-F238E27FC236}">
                    <a16:creationId xmlns:a16="http://schemas.microsoft.com/office/drawing/2014/main" id="{9433FD80-FCDD-4057-92F6-5495727A987A}"/>
                  </a:ext>
                </a:extLst>
              </p:cNvPr>
              <p:cNvSpPr/>
              <p:nvPr/>
            </p:nvSpPr>
            <p:spPr>
              <a:xfrm>
                <a:off x="4692419" y="4967951"/>
                <a:ext cx="1612318" cy="237677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840B44DA-0EA4-429F-9108-E9471CD1B9C1}"/>
                </a:ext>
              </a:extLst>
            </p:cNvPr>
            <p:cNvSpPr/>
            <p:nvPr/>
          </p:nvSpPr>
          <p:spPr>
            <a:xfrm>
              <a:off x="6587813" y="4714528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77B7665-8830-4836-A27A-A21770D48F35}"/>
                </a:ext>
              </a:extLst>
            </p:cNvPr>
            <p:cNvSpPr/>
            <p:nvPr/>
          </p:nvSpPr>
          <p:spPr>
            <a:xfrm>
              <a:off x="5097869" y="4697597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12E690DF-F2DD-4049-A9B9-A00D1EABCD54}"/>
                </a:ext>
              </a:extLst>
            </p:cNvPr>
            <p:cNvGrpSpPr/>
            <p:nvPr/>
          </p:nvGrpSpPr>
          <p:grpSpPr>
            <a:xfrm>
              <a:off x="5084710" y="4512754"/>
              <a:ext cx="1651401" cy="320078"/>
              <a:chOff x="4692419" y="5043395"/>
              <a:chExt cx="1616267" cy="320078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0E94D05-0477-4AAF-9F68-1FB38014024A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132">
                <a:extLst>
                  <a:ext uri="{FF2B5EF4-FFF2-40B4-BE49-F238E27FC236}">
                    <a16:creationId xmlns:a16="http://schemas.microsoft.com/office/drawing/2014/main" id="{866610F2-6B17-400F-88DE-2254664061C7}"/>
                  </a:ext>
                </a:extLst>
              </p:cNvPr>
              <p:cNvSpPr/>
              <p:nvPr/>
            </p:nvSpPr>
            <p:spPr>
              <a:xfrm>
                <a:off x="4692419" y="5043395"/>
                <a:ext cx="1612318" cy="162233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912F78-305D-4466-ACE7-3ADCE36AAD9E}"/>
              </a:ext>
            </a:extLst>
          </p:cNvPr>
          <p:cNvGrpSpPr/>
          <p:nvPr/>
        </p:nvGrpSpPr>
        <p:grpSpPr>
          <a:xfrm>
            <a:off x="146073" y="3973607"/>
            <a:ext cx="2781688" cy="2069493"/>
            <a:chOff x="280503" y="3955969"/>
            <a:chExt cx="2781688" cy="2069493"/>
          </a:xfrm>
        </p:grpSpPr>
        <p:sp>
          <p:nvSpPr>
            <p:cNvPr id="209" name="Rectangle 59">
              <a:extLst>
                <a:ext uri="{FF2B5EF4-FFF2-40B4-BE49-F238E27FC236}">
                  <a16:creationId xmlns:a16="http://schemas.microsoft.com/office/drawing/2014/main" id="{C2BD4228-9327-4465-87F9-93C99EC00FA0}"/>
                </a:ext>
              </a:extLst>
            </p:cNvPr>
            <p:cNvSpPr/>
            <p:nvPr/>
          </p:nvSpPr>
          <p:spPr>
            <a:xfrm>
              <a:off x="2430453" y="4028642"/>
              <a:ext cx="596851" cy="5489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26BFAB9B-6E80-4AA7-A321-B5298880D78A}"/>
                </a:ext>
              </a:extLst>
            </p:cNvPr>
            <p:cNvSpPr/>
            <p:nvPr/>
          </p:nvSpPr>
          <p:spPr>
            <a:xfrm>
              <a:off x="1222505" y="5557674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7D836E78-94B4-48EE-B4D8-0A61AAFEA3C5}"/>
                </a:ext>
              </a:extLst>
            </p:cNvPr>
            <p:cNvSpPr/>
            <p:nvPr/>
          </p:nvSpPr>
          <p:spPr>
            <a:xfrm>
              <a:off x="2819636" y="4565350"/>
              <a:ext cx="153512" cy="40790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37885DC-FBF1-491A-8B85-CDA59B218972}"/>
                </a:ext>
              </a:extLst>
            </p:cNvPr>
            <p:cNvSpPr/>
            <p:nvPr/>
          </p:nvSpPr>
          <p:spPr>
            <a:xfrm>
              <a:off x="280503" y="5463797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65">
              <a:extLst>
                <a:ext uri="{FF2B5EF4-FFF2-40B4-BE49-F238E27FC236}">
                  <a16:creationId xmlns:a16="http://schemas.microsoft.com/office/drawing/2014/main" id="{E6B75EDF-1C13-4B79-B254-107F503DE45B}"/>
                </a:ext>
              </a:extLst>
            </p:cNvPr>
            <p:cNvSpPr/>
            <p:nvPr/>
          </p:nvSpPr>
          <p:spPr>
            <a:xfrm>
              <a:off x="312619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598AB48-36CD-438D-ACA2-1C7035C16D01}"/>
                </a:ext>
              </a:extLst>
            </p:cNvPr>
            <p:cNvSpPr/>
            <p:nvPr/>
          </p:nvSpPr>
          <p:spPr>
            <a:xfrm>
              <a:off x="282407" y="3957928"/>
              <a:ext cx="2739268" cy="556846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026920 w 2771798"/>
                <a:gd name="connsiteY4" fmla="*/ 6300 h 669108"/>
                <a:gd name="connsiteX5" fmla="*/ 2768941 w 2771798"/>
                <a:gd name="connsiteY5" fmla="*/ 0 h 669108"/>
                <a:gd name="connsiteX6" fmla="*/ 2771798 w 2771798"/>
                <a:gd name="connsiteY6" fmla="*/ 56174 h 669108"/>
                <a:gd name="connsiteX7" fmla="*/ 1054441 w 2771798"/>
                <a:gd name="connsiteY7" fmla="*/ 669108 h 669108"/>
                <a:gd name="connsiteX8" fmla="*/ 2768941 w 2771798"/>
                <a:gd name="connsiteY8" fmla="*/ 0 h 669108"/>
                <a:gd name="connsiteX0" fmla="*/ 2026920 w 2771798"/>
                <a:gd name="connsiteY0" fmla="*/ 6300 h 563146"/>
                <a:gd name="connsiteX1" fmla="*/ 2739268 w 2771798"/>
                <a:gd name="connsiteY1" fmla="*/ 6300 h 563146"/>
                <a:gd name="connsiteX2" fmla="*/ 1055248 w 2771798"/>
                <a:gd name="connsiteY2" fmla="*/ 563146 h 563146"/>
                <a:gd name="connsiteX3" fmla="*/ 0 w 2771798"/>
                <a:gd name="connsiteY3" fmla="*/ 563146 h 563146"/>
                <a:gd name="connsiteX4" fmla="*/ 2026920 w 2771798"/>
                <a:gd name="connsiteY4" fmla="*/ 6300 h 563146"/>
                <a:gd name="connsiteX5" fmla="*/ 2768941 w 2771798"/>
                <a:gd name="connsiteY5" fmla="*/ 0 h 563146"/>
                <a:gd name="connsiteX6" fmla="*/ 2771798 w 2771798"/>
                <a:gd name="connsiteY6" fmla="*/ 56174 h 563146"/>
                <a:gd name="connsiteX7" fmla="*/ 2768941 w 2771798"/>
                <a:gd name="connsiteY7" fmla="*/ 0 h 563146"/>
                <a:gd name="connsiteX0" fmla="*/ 2026920 w 2739268"/>
                <a:gd name="connsiteY0" fmla="*/ 0 h 556846"/>
                <a:gd name="connsiteX1" fmla="*/ 2739268 w 2739268"/>
                <a:gd name="connsiteY1" fmla="*/ 0 h 556846"/>
                <a:gd name="connsiteX2" fmla="*/ 1055248 w 2739268"/>
                <a:gd name="connsiteY2" fmla="*/ 556846 h 556846"/>
                <a:gd name="connsiteX3" fmla="*/ 0 w 2739268"/>
                <a:gd name="connsiteY3" fmla="*/ 556846 h 556846"/>
                <a:gd name="connsiteX4" fmla="*/ 2026920 w 2739268"/>
                <a:gd name="connsiteY4" fmla="*/ 0 h 55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9268" h="556846">
                  <a:moveTo>
                    <a:pt x="2026920" y="0"/>
                  </a:moveTo>
                  <a:lnTo>
                    <a:pt x="2739268" y="0"/>
                  </a:lnTo>
                  <a:lnTo>
                    <a:pt x="1055248" y="556846"/>
                  </a:lnTo>
                  <a:lnTo>
                    <a:pt x="0" y="556846"/>
                  </a:lnTo>
                  <a:lnTo>
                    <a:pt x="202692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A85EB8F-69B8-4421-AEE0-F53A220968FF}"/>
                </a:ext>
              </a:extLst>
            </p:cNvPr>
            <p:cNvSpPr/>
            <p:nvPr/>
          </p:nvSpPr>
          <p:spPr>
            <a:xfrm>
              <a:off x="1335726" y="3955969"/>
              <a:ext cx="1710056" cy="642619"/>
            </a:xfrm>
            <a:custGeom>
              <a:avLst/>
              <a:gdLst>
                <a:gd name="connsiteX0" fmla="*/ 0 w 378143"/>
                <a:gd name="connsiteY0" fmla="*/ 0 h 45719"/>
                <a:gd name="connsiteX1" fmla="*/ 378143 w 378143"/>
                <a:gd name="connsiteY1" fmla="*/ 0 h 45719"/>
                <a:gd name="connsiteX2" fmla="*/ 378143 w 378143"/>
                <a:gd name="connsiteY2" fmla="*/ 45719 h 45719"/>
                <a:gd name="connsiteX3" fmla="*/ 0 w 378143"/>
                <a:gd name="connsiteY3" fmla="*/ 45719 h 45719"/>
                <a:gd name="connsiteX4" fmla="*/ 0 w 378143"/>
                <a:gd name="connsiteY4" fmla="*/ 0 h 45719"/>
                <a:gd name="connsiteX0" fmla="*/ 0 w 378143"/>
                <a:gd name="connsiteY0" fmla="*/ 0 h 71119"/>
                <a:gd name="connsiteX1" fmla="*/ 378143 w 378143"/>
                <a:gd name="connsiteY1" fmla="*/ 0 h 71119"/>
                <a:gd name="connsiteX2" fmla="*/ 378143 w 378143"/>
                <a:gd name="connsiteY2" fmla="*/ 45719 h 71119"/>
                <a:gd name="connsiteX3" fmla="*/ 0 w 378143"/>
                <a:gd name="connsiteY3" fmla="*/ 71119 h 71119"/>
                <a:gd name="connsiteX4" fmla="*/ 0 w 378143"/>
                <a:gd name="connsiteY4" fmla="*/ 0 h 7111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378143 w 1705293"/>
                <a:gd name="connsiteY2" fmla="*/ 61086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25918 w 1705293"/>
                <a:gd name="connsiteY2" fmla="*/ 8381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4818"/>
                <a:gd name="connsiteY0" fmla="*/ 565150 h 636269"/>
                <a:gd name="connsiteX1" fmla="*/ 1705293 w 1714818"/>
                <a:gd name="connsiteY1" fmla="*/ 0 h 636269"/>
                <a:gd name="connsiteX2" fmla="*/ 1714818 w 1714818"/>
                <a:gd name="connsiteY2" fmla="*/ 33019 h 636269"/>
                <a:gd name="connsiteX3" fmla="*/ 0 w 1714818"/>
                <a:gd name="connsiteY3" fmla="*/ 636269 h 636269"/>
                <a:gd name="connsiteX4" fmla="*/ 0 w 1714818"/>
                <a:gd name="connsiteY4" fmla="*/ 565150 h 636269"/>
                <a:gd name="connsiteX0" fmla="*/ 0 w 1711643"/>
                <a:gd name="connsiteY0" fmla="*/ 565150 h 636269"/>
                <a:gd name="connsiteX1" fmla="*/ 1705293 w 1711643"/>
                <a:gd name="connsiteY1" fmla="*/ 0 h 636269"/>
                <a:gd name="connsiteX2" fmla="*/ 1711643 w 1711643"/>
                <a:gd name="connsiteY2" fmla="*/ 55244 h 636269"/>
                <a:gd name="connsiteX3" fmla="*/ 0 w 1711643"/>
                <a:gd name="connsiteY3" fmla="*/ 636269 h 636269"/>
                <a:gd name="connsiteX4" fmla="*/ 0 w 171164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95768 w 1705293"/>
                <a:gd name="connsiteY2" fmla="*/ 55244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58419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67944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6881"/>
                <a:gd name="connsiteY0" fmla="*/ 568325 h 648969"/>
                <a:gd name="connsiteX1" fmla="*/ 1706881 w 1706881"/>
                <a:gd name="connsiteY1" fmla="*/ 0 h 648969"/>
                <a:gd name="connsiteX2" fmla="*/ 1700531 w 1706881"/>
                <a:gd name="connsiteY2" fmla="*/ 77469 h 648969"/>
                <a:gd name="connsiteX3" fmla="*/ 4763 w 1706881"/>
                <a:gd name="connsiteY3" fmla="*/ 648969 h 648969"/>
                <a:gd name="connsiteX4" fmla="*/ 0 w 1706881"/>
                <a:gd name="connsiteY4" fmla="*/ 568325 h 648969"/>
                <a:gd name="connsiteX0" fmla="*/ 0 w 1722756"/>
                <a:gd name="connsiteY0" fmla="*/ 568325 h 648969"/>
                <a:gd name="connsiteX1" fmla="*/ 1706881 w 1722756"/>
                <a:gd name="connsiteY1" fmla="*/ 0 h 648969"/>
                <a:gd name="connsiteX2" fmla="*/ 1722756 w 1722756"/>
                <a:gd name="connsiteY2" fmla="*/ 77469 h 648969"/>
                <a:gd name="connsiteX3" fmla="*/ 4763 w 1722756"/>
                <a:gd name="connsiteY3" fmla="*/ 648969 h 648969"/>
                <a:gd name="connsiteX4" fmla="*/ 0 w 1722756"/>
                <a:gd name="connsiteY4" fmla="*/ 568325 h 648969"/>
                <a:gd name="connsiteX0" fmla="*/ 0 w 1722756"/>
                <a:gd name="connsiteY0" fmla="*/ 561975 h 642619"/>
                <a:gd name="connsiteX1" fmla="*/ 1710056 w 1722756"/>
                <a:gd name="connsiteY1" fmla="*/ 0 h 642619"/>
                <a:gd name="connsiteX2" fmla="*/ 1722756 w 1722756"/>
                <a:gd name="connsiteY2" fmla="*/ 71119 h 642619"/>
                <a:gd name="connsiteX3" fmla="*/ 4763 w 1722756"/>
                <a:gd name="connsiteY3" fmla="*/ 642619 h 642619"/>
                <a:gd name="connsiteX4" fmla="*/ 0 w 1722756"/>
                <a:gd name="connsiteY4" fmla="*/ 561975 h 642619"/>
                <a:gd name="connsiteX0" fmla="*/ 0 w 1710056"/>
                <a:gd name="connsiteY0" fmla="*/ 561975 h 642619"/>
                <a:gd name="connsiteX1" fmla="*/ 1710056 w 1710056"/>
                <a:gd name="connsiteY1" fmla="*/ 0 h 642619"/>
                <a:gd name="connsiteX2" fmla="*/ 1703706 w 1710056"/>
                <a:gd name="connsiteY2" fmla="*/ 71119 h 642619"/>
                <a:gd name="connsiteX3" fmla="*/ 4763 w 1710056"/>
                <a:gd name="connsiteY3" fmla="*/ 642619 h 642619"/>
                <a:gd name="connsiteX4" fmla="*/ 0 w 1710056"/>
                <a:gd name="connsiteY4" fmla="*/ 561975 h 64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056" h="642619">
                  <a:moveTo>
                    <a:pt x="0" y="561975"/>
                  </a:moveTo>
                  <a:lnTo>
                    <a:pt x="1710056" y="0"/>
                  </a:lnTo>
                  <a:lnTo>
                    <a:pt x="1703706" y="71119"/>
                  </a:lnTo>
                  <a:lnTo>
                    <a:pt x="4763" y="642619"/>
                  </a:lnTo>
                  <a:lnTo>
                    <a:pt x="0" y="5619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53">
              <a:extLst>
                <a:ext uri="{FF2B5EF4-FFF2-40B4-BE49-F238E27FC236}">
                  <a16:creationId xmlns:a16="http://schemas.microsoft.com/office/drawing/2014/main" id="{8BDAEBEA-8675-47CE-9480-CB910EE41BED}"/>
                </a:ext>
              </a:extLst>
            </p:cNvPr>
            <p:cNvSpPr/>
            <p:nvPr/>
          </p:nvSpPr>
          <p:spPr>
            <a:xfrm rot="21354135">
              <a:off x="1284877" y="4578001"/>
              <a:ext cx="1777314" cy="1003610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  <a:gd name="connsiteX0" fmla="*/ 46353 w 1861704"/>
                <a:gd name="connsiteY0" fmla="*/ 632258 h 714655"/>
                <a:gd name="connsiteX1" fmla="*/ 1858847 w 1861704"/>
                <a:gd name="connsiteY1" fmla="*/ 0 h 714655"/>
                <a:gd name="connsiteX2" fmla="*/ 1861704 w 1861704"/>
                <a:gd name="connsiteY2" fmla="*/ 56174 h 714655"/>
                <a:gd name="connsiteX3" fmla="*/ 1 w 1861704"/>
                <a:gd name="connsiteY3" fmla="*/ 714655 h 714655"/>
                <a:gd name="connsiteX4" fmla="*/ 46353 w 1861704"/>
                <a:gd name="connsiteY4" fmla="*/ 632258 h 714655"/>
                <a:gd name="connsiteX0" fmla="*/ 0 w 1872706"/>
                <a:gd name="connsiteY0" fmla="*/ 650038 h 714655"/>
                <a:gd name="connsiteX1" fmla="*/ 1869849 w 1872706"/>
                <a:gd name="connsiteY1" fmla="*/ 0 h 714655"/>
                <a:gd name="connsiteX2" fmla="*/ 1872706 w 1872706"/>
                <a:gd name="connsiteY2" fmla="*/ 56174 h 714655"/>
                <a:gd name="connsiteX3" fmla="*/ 11003 w 1872706"/>
                <a:gd name="connsiteY3" fmla="*/ 714655 h 714655"/>
                <a:gd name="connsiteX4" fmla="*/ 0 w 1872706"/>
                <a:gd name="connsiteY4" fmla="*/ 650038 h 714655"/>
                <a:gd name="connsiteX0" fmla="*/ 0 w 1871987"/>
                <a:gd name="connsiteY0" fmla="*/ 643216 h 714655"/>
                <a:gd name="connsiteX1" fmla="*/ 1869130 w 1871987"/>
                <a:gd name="connsiteY1" fmla="*/ 0 h 714655"/>
                <a:gd name="connsiteX2" fmla="*/ 1871987 w 1871987"/>
                <a:gd name="connsiteY2" fmla="*/ 56174 h 714655"/>
                <a:gd name="connsiteX3" fmla="*/ 10284 w 1871987"/>
                <a:gd name="connsiteY3" fmla="*/ 714655 h 714655"/>
                <a:gd name="connsiteX4" fmla="*/ 0 w 1871987"/>
                <a:gd name="connsiteY4" fmla="*/ 643216 h 714655"/>
                <a:gd name="connsiteX0" fmla="*/ 5143 w 1877130"/>
                <a:gd name="connsiteY0" fmla="*/ 643216 h 717333"/>
                <a:gd name="connsiteX1" fmla="*/ 1874273 w 1877130"/>
                <a:gd name="connsiteY1" fmla="*/ 0 h 717333"/>
                <a:gd name="connsiteX2" fmla="*/ 1877130 w 1877130"/>
                <a:gd name="connsiteY2" fmla="*/ 56174 h 717333"/>
                <a:gd name="connsiteX3" fmla="*/ 13 w 1877130"/>
                <a:gd name="connsiteY3" fmla="*/ 717333 h 717333"/>
                <a:gd name="connsiteX4" fmla="*/ 5143 w 1877130"/>
                <a:gd name="connsiteY4" fmla="*/ 643216 h 717333"/>
                <a:gd name="connsiteX0" fmla="*/ 5501 w 1877488"/>
                <a:gd name="connsiteY0" fmla="*/ 643216 h 720744"/>
                <a:gd name="connsiteX1" fmla="*/ 1874631 w 1877488"/>
                <a:gd name="connsiteY1" fmla="*/ 0 h 720744"/>
                <a:gd name="connsiteX2" fmla="*/ 1877488 w 1877488"/>
                <a:gd name="connsiteY2" fmla="*/ 56174 h 720744"/>
                <a:gd name="connsiteX3" fmla="*/ 12 w 1877488"/>
                <a:gd name="connsiteY3" fmla="*/ 720744 h 720744"/>
                <a:gd name="connsiteX4" fmla="*/ 5501 w 1877488"/>
                <a:gd name="connsiteY4" fmla="*/ 643216 h 72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488" h="720744">
                  <a:moveTo>
                    <a:pt x="5501" y="643216"/>
                  </a:moveTo>
                  <a:lnTo>
                    <a:pt x="1874631" y="0"/>
                  </a:lnTo>
                  <a:lnTo>
                    <a:pt x="1877488" y="56174"/>
                  </a:lnTo>
                  <a:cubicBezTo>
                    <a:pt x="1314562" y="267629"/>
                    <a:pt x="572464" y="516433"/>
                    <a:pt x="12" y="720744"/>
                  </a:cubicBezTo>
                  <a:cubicBezTo>
                    <a:pt x="-311" y="699368"/>
                    <a:pt x="5824" y="664592"/>
                    <a:pt x="5501" y="64321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Rectangle 65">
              <a:extLst>
                <a:ext uri="{FF2B5EF4-FFF2-40B4-BE49-F238E27FC236}">
                  <a16:creationId xmlns:a16="http://schemas.microsoft.com/office/drawing/2014/main" id="{F144A630-9835-4541-BCD7-059193B5FC18}"/>
                </a:ext>
              </a:extLst>
            </p:cNvPr>
            <p:cNvSpPr/>
            <p:nvPr/>
          </p:nvSpPr>
          <p:spPr>
            <a:xfrm>
              <a:off x="466891" y="4287529"/>
              <a:ext cx="2540032" cy="8609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00157 w 2628932"/>
                <a:gd name="connsiteY2" fmla="*/ 8609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1916112 w 2482882"/>
                <a:gd name="connsiteY0" fmla="*/ 0 h 860997"/>
                <a:gd name="connsiteX1" fmla="*/ 2482882 w 2482882"/>
                <a:gd name="connsiteY1" fmla="*/ 66675 h 860997"/>
                <a:gd name="connsiteX2" fmla="*/ 854107 w 2482882"/>
                <a:gd name="connsiteY2" fmla="*/ 860997 h 860997"/>
                <a:gd name="connsiteX3" fmla="*/ 0 w 2482882"/>
                <a:gd name="connsiteY3" fmla="*/ 829247 h 860997"/>
                <a:gd name="connsiteX4" fmla="*/ 1916112 w 2482882"/>
                <a:gd name="connsiteY4" fmla="*/ 0 h 860997"/>
                <a:gd name="connsiteX0" fmla="*/ 1916112 w 2482882"/>
                <a:gd name="connsiteY0" fmla="*/ 0 h 822897"/>
                <a:gd name="connsiteX1" fmla="*/ 2482882 w 2482882"/>
                <a:gd name="connsiteY1" fmla="*/ 28575 h 822897"/>
                <a:gd name="connsiteX2" fmla="*/ 854107 w 2482882"/>
                <a:gd name="connsiteY2" fmla="*/ 822897 h 822897"/>
                <a:gd name="connsiteX3" fmla="*/ 0 w 2482882"/>
                <a:gd name="connsiteY3" fmla="*/ 791147 h 822897"/>
                <a:gd name="connsiteX4" fmla="*/ 1916112 w 2482882"/>
                <a:gd name="connsiteY4" fmla="*/ 0 h 822897"/>
                <a:gd name="connsiteX0" fmla="*/ 1941512 w 2482882"/>
                <a:gd name="connsiteY0" fmla="*/ 158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15875 h 794322"/>
                <a:gd name="connsiteX0" fmla="*/ 1941512 w 2482882"/>
                <a:gd name="connsiteY0" fmla="*/ 412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41275 h 794322"/>
                <a:gd name="connsiteX0" fmla="*/ 1941512 w 2489232"/>
                <a:gd name="connsiteY0" fmla="*/ 3175 h 756222"/>
                <a:gd name="connsiteX1" fmla="*/ 2489232 w 2489232"/>
                <a:gd name="connsiteY1" fmla="*/ 0 h 756222"/>
                <a:gd name="connsiteX2" fmla="*/ 854107 w 2489232"/>
                <a:gd name="connsiteY2" fmla="*/ 756222 h 756222"/>
                <a:gd name="connsiteX3" fmla="*/ 0 w 2489232"/>
                <a:gd name="connsiteY3" fmla="*/ 724472 h 756222"/>
                <a:gd name="connsiteX4" fmla="*/ 1941512 w 2489232"/>
                <a:gd name="connsiteY4" fmla="*/ 3175 h 756222"/>
                <a:gd name="connsiteX0" fmla="*/ 1941512 w 2495582"/>
                <a:gd name="connsiteY0" fmla="*/ 0 h 753047"/>
                <a:gd name="connsiteX1" fmla="*/ 2495582 w 2495582"/>
                <a:gd name="connsiteY1" fmla="*/ 28575 h 753047"/>
                <a:gd name="connsiteX2" fmla="*/ 854107 w 2495582"/>
                <a:gd name="connsiteY2" fmla="*/ 753047 h 753047"/>
                <a:gd name="connsiteX3" fmla="*/ 0 w 2495582"/>
                <a:gd name="connsiteY3" fmla="*/ 721297 h 753047"/>
                <a:gd name="connsiteX4" fmla="*/ 1941512 w 2495582"/>
                <a:gd name="connsiteY4" fmla="*/ 0 h 753047"/>
                <a:gd name="connsiteX0" fmla="*/ 1941512 w 2432082"/>
                <a:gd name="connsiteY0" fmla="*/ 0 h 753047"/>
                <a:gd name="connsiteX1" fmla="*/ 2432082 w 2432082"/>
                <a:gd name="connsiteY1" fmla="*/ 28575 h 753047"/>
                <a:gd name="connsiteX2" fmla="*/ 854107 w 2432082"/>
                <a:gd name="connsiteY2" fmla="*/ 753047 h 753047"/>
                <a:gd name="connsiteX3" fmla="*/ 0 w 2432082"/>
                <a:gd name="connsiteY3" fmla="*/ 721297 h 753047"/>
                <a:gd name="connsiteX4" fmla="*/ 1941512 w 2432082"/>
                <a:gd name="connsiteY4" fmla="*/ 0 h 753047"/>
                <a:gd name="connsiteX0" fmla="*/ 1941512 w 2559082"/>
                <a:gd name="connsiteY0" fmla="*/ 0 h 753047"/>
                <a:gd name="connsiteX1" fmla="*/ 2559082 w 2559082"/>
                <a:gd name="connsiteY1" fmla="*/ 28575 h 753047"/>
                <a:gd name="connsiteX2" fmla="*/ 854107 w 2559082"/>
                <a:gd name="connsiteY2" fmla="*/ 753047 h 753047"/>
                <a:gd name="connsiteX3" fmla="*/ 0 w 2559082"/>
                <a:gd name="connsiteY3" fmla="*/ 721297 h 753047"/>
                <a:gd name="connsiteX4" fmla="*/ 1941512 w 2559082"/>
                <a:gd name="connsiteY4" fmla="*/ 0 h 753047"/>
                <a:gd name="connsiteX0" fmla="*/ 1941512 w 2540032"/>
                <a:gd name="connsiteY0" fmla="*/ 41275 h 794322"/>
                <a:gd name="connsiteX1" fmla="*/ 2540032 w 2540032"/>
                <a:gd name="connsiteY1" fmla="*/ 0 h 794322"/>
                <a:gd name="connsiteX2" fmla="*/ 854107 w 2540032"/>
                <a:gd name="connsiteY2" fmla="*/ 794322 h 794322"/>
                <a:gd name="connsiteX3" fmla="*/ 0 w 2540032"/>
                <a:gd name="connsiteY3" fmla="*/ 762572 h 794322"/>
                <a:gd name="connsiteX4" fmla="*/ 1941512 w 2540032"/>
                <a:gd name="connsiteY4" fmla="*/ 41275 h 794322"/>
                <a:gd name="connsiteX0" fmla="*/ 1979612 w 2540032"/>
                <a:gd name="connsiteY0" fmla="*/ 0 h 803847"/>
                <a:gd name="connsiteX1" fmla="*/ 2540032 w 2540032"/>
                <a:gd name="connsiteY1" fmla="*/ 9525 h 803847"/>
                <a:gd name="connsiteX2" fmla="*/ 854107 w 2540032"/>
                <a:gd name="connsiteY2" fmla="*/ 803847 h 803847"/>
                <a:gd name="connsiteX3" fmla="*/ 0 w 2540032"/>
                <a:gd name="connsiteY3" fmla="*/ 772097 h 803847"/>
                <a:gd name="connsiteX4" fmla="*/ 1979612 w 2540032"/>
                <a:gd name="connsiteY4" fmla="*/ 0 h 80384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72097 h 860997"/>
                <a:gd name="connsiteX4" fmla="*/ 1979612 w 2540032"/>
                <a:gd name="connsiteY4" fmla="*/ 0 h 86099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27647 h 860997"/>
                <a:gd name="connsiteX4" fmla="*/ 1979612 w 2540032"/>
                <a:gd name="connsiteY4" fmla="*/ 0 h 86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32" h="860997">
                  <a:moveTo>
                    <a:pt x="1979612" y="0"/>
                  </a:moveTo>
                  <a:lnTo>
                    <a:pt x="2540032" y="9525"/>
                  </a:lnTo>
                  <a:lnTo>
                    <a:pt x="854107" y="860997"/>
                  </a:lnTo>
                  <a:lnTo>
                    <a:pt x="0" y="727647"/>
                  </a:lnTo>
                  <a:lnTo>
                    <a:pt x="197961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8C9372-B91B-4344-89DB-DE281FDBB9D8}"/>
                </a:ext>
              </a:extLst>
            </p:cNvPr>
            <p:cNvSpPr/>
            <p:nvPr/>
          </p:nvSpPr>
          <p:spPr>
            <a:xfrm>
              <a:off x="282407" y="4518877"/>
              <a:ext cx="1043905" cy="11083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8B284FCE-827A-41E9-9233-03DA7B280B67}"/>
              </a:ext>
            </a:extLst>
          </p:cNvPr>
          <p:cNvSpPr/>
          <p:nvPr/>
        </p:nvSpPr>
        <p:spPr>
          <a:xfrm>
            <a:off x="4967343" y="3876522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Cylinder 47">
            <a:extLst>
              <a:ext uri="{FF2B5EF4-FFF2-40B4-BE49-F238E27FC236}">
                <a16:creationId xmlns:a16="http://schemas.microsoft.com/office/drawing/2014/main" id="{DBC3D425-A62F-4BC2-8BCB-E237DBB8EE2F}"/>
              </a:ext>
            </a:extLst>
          </p:cNvPr>
          <p:cNvSpPr/>
          <p:nvPr/>
        </p:nvSpPr>
        <p:spPr>
          <a:xfrm>
            <a:off x="8428077" y="4874990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0BBAE1-CA8A-43BE-896D-D663894AD099}"/>
              </a:ext>
            </a:extLst>
          </p:cNvPr>
          <p:cNvGrpSpPr/>
          <p:nvPr/>
        </p:nvGrpSpPr>
        <p:grpSpPr>
          <a:xfrm>
            <a:off x="8042283" y="4404647"/>
            <a:ext cx="315018" cy="538703"/>
            <a:chOff x="4738680" y="4379515"/>
            <a:chExt cx="847417" cy="144914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C7E413-F47D-4D6D-864C-BBE5C6AD2AF6}"/>
                </a:ext>
              </a:extLst>
            </p:cNvPr>
            <p:cNvGrpSpPr/>
            <p:nvPr/>
          </p:nvGrpSpPr>
          <p:grpSpPr>
            <a:xfrm>
              <a:off x="4746969" y="4379515"/>
              <a:ext cx="834206" cy="1424435"/>
              <a:chOff x="4746969" y="4379515"/>
              <a:chExt cx="834206" cy="1424435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99F63A3-051B-4280-8D13-061715D31D83}"/>
                  </a:ext>
                </a:extLst>
              </p:cNvPr>
              <p:cNvSpPr/>
              <p:nvPr/>
            </p:nvSpPr>
            <p:spPr>
              <a:xfrm>
                <a:off x="4746969" y="4514322"/>
                <a:ext cx="834206" cy="1289628"/>
              </a:xfrm>
              <a:custGeom>
                <a:avLst/>
                <a:gdLst>
                  <a:gd name="connsiteX0" fmla="*/ 0 w 834206"/>
                  <a:gd name="connsiteY0" fmla="*/ 139037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0 w 834206"/>
                  <a:gd name="connsiteY8" fmla="*/ 139037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81781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4845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57981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6750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62731 w 834206"/>
                  <a:gd name="connsiteY3" fmla="*/ 3771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15131 w 834206"/>
                  <a:gd name="connsiteY3" fmla="*/ 35811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06" h="1289628">
                    <a:moveTo>
                      <a:pt x="285750" y="339062"/>
                    </a:moveTo>
                    <a:cubicBezTo>
                      <a:pt x="285750" y="262274"/>
                      <a:pt x="62249" y="0"/>
                      <a:pt x="139037" y="0"/>
                    </a:cubicBezTo>
                    <a:lnTo>
                      <a:pt x="695169" y="0"/>
                    </a:lnTo>
                    <a:cubicBezTo>
                      <a:pt x="771957" y="0"/>
                      <a:pt x="624656" y="205124"/>
                      <a:pt x="615131" y="358112"/>
                    </a:cubicBezTo>
                    <a:lnTo>
                      <a:pt x="834206" y="1150591"/>
                    </a:lnTo>
                    <a:cubicBezTo>
                      <a:pt x="834206" y="1227379"/>
                      <a:pt x="771957" y="1289628"/>
                      <a:pt x="695169" y="1289628"/>
                    </a:cubicBezTo>
                    <a:lnTo>
                      <a:pt x="139037" y="1289628"/>
                    </a:lnTo>
                    <a:cubicBezTo>
                      <a:pt x="62249" y="1289628"/>
                      <a:pt x="0" y="1227379"/>
                      <a:pt x="0" y="1150591"/>
                    </a:cubicBezTo>
                    <a:cubicBezTo>
                      <a:pt x="0" y="813406"/>
                      <a:pt x="285750" y="676247"/>
                      <a:pt x="285750" y="33906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F69A7B6-0AFA-4A9C-A3BC-7BD09827106D}"/>
                  </a:ext>
                </a:extLst>
              </p:cNvPr>
              <p:cNvSpPr/>
              <p:nvPr/>
            </p:nvSpPr>
            <p:spPr>
              <a:xfrm>
                <a:off x="4854589" y="4379515"/>
                <a:ext cx="627505" cy="156614"/>
              </a:xfrm>
              <a:custGeom>
                <a:avLst/>
                <a:gdLst>
                  <a:gd name="connsiteX0" fmla="*/ 0 w 656080"/>
                  <a:gd name="connsiteY0" fmla="*/ 166406 h 332812"/>
                  <a:gd name="connsiteX1" fmla="*/ 328040 w 656080"/>
                  <a:gd name="connsiteY1" fmla="*/ 0 h 332812"/>
                  <a:gd name="connsiteX2" fmla="*/ 656080 w 656080"/>
                  <a:gd name="connsiteY2" fmla="*/ 166406 h 332812"/>
                  <a:gd name="connsiteX3" fmla="*/ 328040 w 656080"/>
                  <a:gd name="connsiteY3" fmla="*/ 332812 h 332812"/>
                  <a:gd name="connsiteX4" fmla="*/ 0 w 656080"/>
                  <a:gd name="connsiteY4" fmla="*/ 166406 h 332812"/>
                  <a:gd name="connsiteX0" fmla="*/ 0 w 627505"/>
                  <a:gd name="connsiteY0" fmla="*/ 168555 h 347366"/>
                  <a:gd name="connsiteX1" fmla="*/ 328040 w 627505"/>
                  <a:gd name="connsiteY1" fmla="*/ 2149 h 347366"/>
                  <a:gd name="connsiteX2" fmla="*/ 627505 w 627505"/>
                  <a:gd name="connsiteY2" fmla="*/ 273330 h 347366"/>
                  <a:gd name="connsiteX3" fmla="*/ 328040 w 627505"/>
                  <a:gd name="connsiteY3" fmla="*/ 334961 h 347366"/>
                  <a:gd name="connsiteX4" fmla="*/ 0 w 627505"/>
                  <a:gd name="connsiteY4" fmla="*/ 168555 h 347366"/>
                  <a:gd name="connsiteX0" fmla="*/ 0 w 627505"/>
                  <a:gd name="connsiteY0" fmla="*/ 271181 h 337586"/>
                  <a:gd name="connsiteX1" fmla="*/ 328040 w 627505"/>
                  <a:gd name="connsiteY1" fmla="*/ 0 h 337586"/>
                  <a:gd name="connsiteX2" fmla="*/ 627505 w 627505"/>
                  <a:gd name="connsiteY2" fmla="*/ 271181 h 337586"/>
                  <a:gd name="connsiteX3" fmla="*/ 328040 w 627505"/>
                  <a:gd name="connsiteY3" fmla="*/ 332812 h 337586"/>
                  <a:gd name="connsiteX4" fmla="*/ 0 w 627505"/>
                  <a:gd name="connsiteY4" fmla="*/ 271181 h 337586"/>
                  <a:gd name="connsiteX0" fmla="*/ 0 w 627505"/>
                  <a:gd name="connsiteY0" fmla="*/ 90209 h 156614"/>
                  <a:gd name="connsiteX1" fmla="*/ 328040 w 627505"/>
                  <a:gd name="connsiteY1" fmla="*/ 3 h 156614"/>
                  <a:gd name="connsiteX2" fmla="*/ 627505 w 627505"/>
                  <a:gd name="connsiteY2" fmla="*/ 90209 h 156614"/>
                  <a:gd name="connsiteX3" fmla="*/ 328040 w 627505"/>
                  <a:gd name="connsiteY3" fmla="*/ 151840 h 156614"/>
                  <a:gd name="connsiteX4" fmla="*/ 0 w 627505"/>
                  <a:gd name="connsiteY4" fmla="*/ 90209 h 156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505" h="156614">
                    <a:moveTo>
                      <a:pt x="0" y="90209"/>
                    </a:moveTo>
                    <a:cubicBezTo>
                      <a:pt x="0" y="64903"/>
                      <a:pt x="223456" y="3"/>
                      <a:pt x="328040" y="3"/>
                    </a:cubicBezTo>
                    <a:cubicBezTo>
                      <a:pt x="432624" y="3"/>
                      <a:pt x="627505" y="-1694"/>
                      <a:pt x="627505" y="90209"/>
                    </a:cubicBezTo>
                    <a:cubicBezTo>
                      <a:pt x="627505" y="182112"/>
                      <a:pt x="432624" y="151840"/>
                      <a:pt x="328040" y="151840"/>
                    </a:cubicBezTo>
                    <a:cubicBezTo>
                      <a:pt x="223456" y="151840"/>
                      <a:pt x="0" y="115515"/>
                      <a:pt x="0" y="9020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DF6C163-9775-444B-8C61-6C13598DA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5368"/>
            <a:stretch/>
          </p:blipFill>
          <p:spPr>
            <a:xfrm>
              <a:off x="4738680" y="4989371"/>
              <a:ext cx="847417" cy="839285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4C6EA53-D45D-44D7-B373-056EE45C7C4C}"/>
              </a:ext>
            </a:extLst>
          </p:cNvPr>
          <p:cNvGrpSpPr/>
          <p:nvPr/>
        </p:nvGrpSpPr>
        <p:grpSpPr>
          <a:xfrm flipH="1">
            <a:off x="5461037" y="3232755"/>
            <a:ext cx="1060766" cy="1401257"/>
            <a:chOff x="3866971" y="6327657"/>
            <a:chExt cx="2661978" cy="3516439"/>
          </a:xfrm>
          <a:effectLst/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D908836-2158-4EA1-92C1-9664A451D2BF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1DD9E62-AC0E-4F25-8C34-F9B8ED41441F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206A4301-833D-45EE-8508-D3324A4240A0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3311F51-6ECD-4D39-AE58-E307568B7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77184CB-589B-47CD-8DB7-2DF52D998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A71D5D64-6226-49B7-8D0B-1803DEFDF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2" y="11061486"/>
                  <a:ext cx="110221" cy="128950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8D6D978-8F80-4A90-9207-1B035C29BE25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1823C18-3984-40B1-9166-3C24521175D1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: Top Corners Rounded 151">
                  <a:extLst>
                    <a:ext uri="{FF2B5EF4-FFF2-40B4-BE49-F238E27FC236}">
                      <a16:creationId xmlns:a16="http://schemas.microsoft.com/office/drawing/2014/main" id="{3C33D749-8C06-4DE6-9190-EB40D7BB935F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: Top Corners Rounded 152">
                  <a:extLst>
                    <a:ext uri="{FF2B5EF4-FFF2-40B4-BE49-F238E27FC236}">
                      <a16:creationId xmlns:a16="http://schemas.microsoft.com/office/drawing/2014/main" id="{7B44AF16-6B56-4E0A-ABF4-A512031CC2D9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29C8D9C0-4A47-4372-857E-3F68BA806A74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A69E571-CB1C-4DF2-8A19-D7D426B43E9C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C95365B9-2DDC-445B-BB9D-42E52D171BF3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8D2CBE4E-0EC3-489D-BC5C-E661F2065255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4D183A8-CC14-43C4-A013-C70D687FCEB9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012F0014-CC90-4513-B52F-7B2B1CC9F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10" y="10795925"/>
                  <a:ext cx="79698" cy="139974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20615DE-ED3C-40CE-ACC9-7AFE8FAB6C3C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AFF44E-AF49-4A0B-AA42-04DBBD66AF6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F0ED587-1294-469B-86FE-FBAEDC143FF7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F3229F38-FEEB-45E0-A395-ACF1D7E2A15B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0678CF4-DB49-4564-877F-AAFFCF5FCA35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0C9AC8A-837F-4603-8B93-0D9FEBD41C07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2842A4-6606-4A91-AD82-5996F90E2462}"/>
              </a:ext>
            </a:extLst>
          </p:cNvPr>
          <p:cNvGrpSpPr/>
          <p:nvPr/>
        </p:nvGrpSpPr>
        <p:grpSpPr>
          <a:xfrm>
            <a:off x="9998924" y="4582291"/>
            <a:ext cx="918640" cy="960522"/>
            <a:chOff x="10127150" y="4575203"/>
            <a:chExt cx="918640" cy="960522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E6FF828-94AD-447E-AEBE-542EB904D63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7732" y="4818159"/>
              <a:ext cx="19885" cy="673312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C5E0EF2-5A8F-4AE3-9938-F9C661ED2C89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960" y="4740309"/>
              <a:ext cx="19319" cy="683047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9" name="Rectangle: Top Corners Rounded 198">
              <a:extLst>
                <a:ext uri="{FF2B5EF4-FFF2-40B4-BE49-F238E27FC236}">
                  <a16:creationId xmlns:a16="http://schemas.microsoft.com/office/drawing/2014/main" id="{D0CD7F26-487C-47E4-8246-4494EC13E2FD}"/>
                </a:ext>
              </a:extLst>
            </p:cNvPr>
            <p:cNvSpPr/>
            <p:nvPr/>
          </p:nvSpPr>
          <p:spPr>
            <a:xfrm flipH="1">
              <a:off x="10127150" y="533893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: Top Corners Rounded 199">
              <a:extLst>
                <a:ext uri="{FF2B5EF4-FFF2-40B4-BE49-F238E27FC236}">
                  <a16:creationId xmlns:a16="http://schemas.microsoft.com/office/drawing/2014/main" id="{736F3479-394C-4064-B345-B15040C0F8F9}"/>
                </a:ext>
              </a:extLst>
            </p:cNvPr>
            <p:cNvSpPr/>
            <p:nvPr/>
          </p:nvSpPr>
          <p:spPr>
            <a:xfrm flipH="1">
              <a:off x="10438075" y="543087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1F980D5-BF90-480A-8C12-FC119CEFB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57" y="4575203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09E5E98-EC18-4C3C-8AF0-2D719A92B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2444" y="4645642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15C30FE-4799-4A58-8E97-0D1762F2D8F0}"/>
              </a:ext>
            </a:extLst>
          </p:cNvPr>
          <p:cNvGrpSpPr/>
          <p:nvPr/>
        </p:nvGrpSpPr>
        <p:grpSpPr>
          <a:xfrm>
            <a:off x="10054654" y="3400235"/>
            <a:ext cx="1327921" cy="1301791"/>
            <a:chOff x="6715464" y="3243539"/>
            <a:chExt cx="1534625" cy="1504426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E931394-27C9-4296-90DF-C1E229B7FD37}"/>
                </a:ext>
              </a:extLst>
            </p:cNvPr>
            <p:cNvGrpSpPr/>
            <p:nvPr/>
          </p:nvGrpSpPr>
          <p:grpSpPr>
            <a:xfrm flipH="1">
              <a:off x="6715464" y="3254124"/>
              <a:ext cx="1534625" cy="1493841"/>
              <a:chOff x="3101939" y="4851431"/>
              <a:chExt cx="2536874" cy="2469456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AD26EEF-BA7B-47CC-9CAA-F06B22C536C1}"/>
                  </a:ext>
                </a:extLst>
              </p:cNvPr>
              <p:cNvSpPr/>
              <p:nvPr/>
            </p:nvSpPr>
            <p:spPr>
              <a:xfrm>
                <a:off x="3101939" y="4851431"/>
                <a:ext cx="2536874" cy="244777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36A7F1E-F41C-4AD7-95FF-BD0DD69AFCE1}"/>
                  </a:ext>
                </a:extLst>
              </p:cNvPr>
              <p:cNvSpPr/>
              <p:nvPr/>
            </p:nvSpPr>
            <p:spPr>
              <a:xfrm>
                <a:off x="3939044" y="5739574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F829B59-B2D8-477C-905A-C89B03BE1E67}"/>
                  </a:ext>
                </a:extLst>
              </p:cNvPr>
              <p:cNvSpPr/>
              <p:nvPr/>
            </p:nvSpPr>
            <p:spPr>
              <a:xfrm flipH="1">
                <a:off x="4760275" y="6835060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D1ECF77-8CF6-4A29-BA39-4D9D4BE2FED3}"/>
                  </a:ext>
                </a:extLst>
              </p:cNvPr>
              <p:cNvSpPr/>
              <p:nvPr/>
            </p:nvSpPr>
            <p:spPr>
              <a:xfrm>
                <a:off x="4535867" y="6183905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F53AFA3C-820C-42FD-91D8-D8C265A50646}"/>
                  </a:ext>
                </a:extLst>
              </p:cNvPr>
              <p:cNvSpPr/>
              <p:nvPr/>
            </p:nvSpPr>
            <p:spPr>
              <a:xfrm>
                <a:off x="4821637" y="5739574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C23BEEC2-BB36-4CCD-BF3B-99C80CDE775B}"/>
                  </a:ext>
                </a:extLst>
              </p:cNvPr>
              <p:cNvSpPr/>
              <p:nvPr/>
            </p:nvSpPr>
            <p:spPr>
              <a:xfrm>
                <a:off x="4079923" y="5802373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7DF9E6B-28DD-4FD8-98FD-78C81C16DE67}"/>
                  </a:ext>
                </a:extLst>
              </p:cNvPr>
              <p:cNvSpPr/>
              <p:nvPr/>
            </p:nvSpPr>
            <p:spPr>
              <a:xfrm>
                <a:off x="4952279" y="5796755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E27F171-E179-4C36-BEBC-A7C1604E6FF2}"/>
                </a:ext>
              </a:extLst>
            </p:cNvPr>
            <p:cNvSpPr/>
            <p:nvPr/>
          </p:nvSpPr>
          <p:spPr>
            <a:xfrm>
              <a:off x="6887094" y="3243539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0F4C00F-DA5B-4665-9AAA-91E8CEE5FEC3}"/>
                </a:ext>
              </a:extLst>
            </p:cNvPr>
            <p:cNvSpPr/>
            <p:nvPr/>
          </p:nvSpPr>
          <p:spPr>
            <a:xfrm rot="21346442">
              <a:off x="8016684" y="3561642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8" name="Rectangle 122">
            <a:extLst>
              <a:ext uri="{FF2B5EF4-FFF2-40B4-BE49-F238E27FC236}">
                <a16:creationId xmlns:a16="http://schemas.microsoft.com/office/drawing/2014/main" id="{DC8DC5BB-8AB8-45E7-8EA3-F1313EA6D66B}"/>
              </a:ext>
            </a:extLst>
          </p:cNvPr>
          <p:cNvSpPr/>
          <p:nvPr/>
        </p:nvSpPr>
        <p:spPr>
          <a:xfrm>
            <a:off x="10785486" y="4550313"/>
            <a:ext cx="1122070" cy="1170655"/>
          </a:xfrm>
          <a:custGeom>
            <a:avLst/>
            <a:gdLst>
              <a:gd name="connsiteX0" fmla="*/ 0 w 1560469"/>
              <a:gd name="connsiteY0" fmla="*/ 0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0 w 1560469"/>
              <a:gd name="connsiteY4" fmla="*/ 0 h 1107711"/>
              <a:gd name="connsiteX0" fmla="*/ 13648 w 1560469"/>
              <a:gd name="connsiteY0" fmla="*/ 136478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13648 w 1560469"/>
              <a:gd name="connsiteY4" fmla="*/ 136478 h 1107711"/>
              <a:gd name="connsiteX0" fmla="*/ 13648 w 1560469"/>
              <a:gd name="connsiteY0" fmla="*/ 142828 h 1114061"/>
              <a:gd name="connsiteX1" fmla="*/ 1528719 w 1560469"/>
              <a:gd name="connsiteY1" fmla="*/ 0 h 1114061"/>
              <a:gd name="connsiteX2" fmla="*/ 1560469 w 1560469"/>
              <a:gd name="connsiteY2" fmla="*/ 1114061 h 1114061"/>
              <a:gd name="connsiteX3" fmla="*/ 0 w 1560469"/>
              <a:gd name="connsiteY3" fmla="*/ 1114061 h 1114061"/>
              <a:gd name="connsiteX4" fmla="*/ 13648 w 1560469"/>
              <a:gd name="connsiteY4" fmla="*/ 142828 h 1114061"/>
              <a:gd name="connsiteX0" fmla="*/ 13648 w 1528719"/>
              <a:gd name="connsiteY0" fmla="*/ 142828 h 1114061"/>
              <a:gd name="connsiteX1" fmla="*/ 1528719 w 1528719"/>
              <a:gd name="connsiteY1" fmla="*/ 0 h 1114061"/>
              <a:gd name="connsiteX2" fmla="*/ 1509669 w 1528719"/>
              <a:gd name="connsiteY2" fmla="*/ 1095011 h 1114061"/>
              <a:gd name="connsiteX3" fmla="*/ 0 w 1528719"/>
              <a:gd name="connsiteY3" fmla="*/ 1114061 h 1114061"/>
              <a:gd name="connsiteX4" fmla="*/ 13648 w 1528719"/>
              <a:gd name="connsiteY4" fmla="*/ 142828 h 1114061"/>
              <a:gd name="connsiteX0" fmla="*/ 13648 w 1509669"/>
              <a:gd name="connsiteY0" fmla="*/ 293693 h 1264926"/>
              <a:gd name="connsiteX1" fmla="*/ 1473627 w 1509669"/>
              <a:gd name="connsiteY1" fmla="*/ 0 h 1264926"/>
              <a:gd name="connsiteX2" fmla="*/ 1509669 w 1509669"/>
              <a:gd name="connsiteY2" fmla="*/ 1245876 h 1264926"/>
              <a:gd name="connsiteX3" fmla="*/ 0 w 1509669"/>
              <a:gd name="connsiteY3" fmla="*/ 1264926 h 1264926"/>
              <a:gd name="connsiteX4" fmla="*/ 13648 w 1509669"/>
              <a:gd name="connsiteY4" fmla="*/ 293693 h 1264926"/>
              <a:gd name="connsiteX0" fmla="*/ 13648 w 1473627"/>
              <a:gd name="connsiteY0" fmla="*/ 293693 h 1264926"/>
              <a:gd name="connsiteX1" fmla="*/ 1473627 w 1473627"/>
              <a:gd name="connsiteY1" fmla="*/ 0 h 1264926"/>
              <a:gd name="connsiteX2" fmla="*/ 1423097 w 1473627"/>
              <a:gd name="connsiteY2" fmla="*/ 1095011 h 1264926"/>
              <a:gd name="connsiteX3" fmla="*/ 0 w 1473627"/>
              <a:gd name="connsiteY3" fmla="*/ 1264926 h 1264926"/>
              <a:gd name="connsiteX4" fmla="*/ 13648 w 1473627"/>
              <a:gd name="connsiteY4" fmla="*/ 293693 h 1264926"/>
              <a:gd name="connsiteX0" fmla="*/ 0 w 1459979"/>
              <a:gd name="connsiteY0" fmla="*/ 293693 h 1257383"/>
              <a:gd name="connsiteX1" fmla="*/ 1459979 w 1459979"/>
              <a:gd name="connsiteY1" fmla="*/ 0 h 1257383"/>
              <a:gd name="connsiteX2" fmla="*/ 1409449 w 1459979"/>
              <a:gd name="connsiteY2" fmla="*/ 1095011 h 1257383"/>
              <a:gd name="connsiteX3" fmla="*/ 88665 w 1459979"/>
              <a:gd name="connsiteY3" fmla="*/ 1257383 h 1257383"/>
              <a:gd name="connsiteX4" fmla="*/ 0 w 1459979"/>
              <a:gd name="connsiteY4" fmla="*/ 293693 h 1257383"/>
              <a:gd name="connsiteX0" fmla="*/ 0 w 1459979"/>
              <a:gd name="connsiteY0" fmla="*/ 293693 h 1159320"/>
              <a:gd name="connsiteX1" fmla="*/ 1459979 w 1459979"/>
              <a:gd name="connsiteY1" fmla="*/ 0 h 1159320"/>
              <a:gd name="connsiteX2" fmla="*/ 1409449 w 1459979"/>
              <a:gd name="connsiteY2" fmla="*/ 1095011 h 1159320"/>
              <a:gd name="connsiteX3" fmla="*/ 104405 w 1459979"/>
              <a:gd name="connsiteY3" fmla="*/ 1159320 h 1159320"/>
              <a:gd name="connsiteX4" fmla="*/ 0 w 1459979"/>
              <a:gd name="connsiteY4" fmla="*/ 293693 h 1159320"/>
              <a:gd name="connsiteX0" fmla="*/ 0 w 1459979"/>
              <a:gd name="connsiteY0" fmla="*/ 293693 h 1181950"/>
              <a:gd name="connsiteX1" fmla="*/ 1459979 w 1459979"/>
              <a:gd name="connsiteY1" fmla="*/ 0 h 1181950"/>
              <a:gd name="connsiteX2" fmla="*/ 1409449 w 1459979"/>
              <a:gd name="connsiteY2" fmla="*/ 1095011 h 1181950"/>
              <a:gd name="connsiteX3" fmla="*/ 230329 w 1459979"/>
              <a:gd name="connsiteY3" fmla="*/ 1181950 h 1181950"/>
              <a:gd name="connsiteX4" fmla="*/ 0 w 1459979"/>
              <a:gd name="connsiteY4" fmla="*/ 293693 h 1181950"/>
              <a:gd name="connsiteX0" fmla="*/ 0 w 1459979"/>
              <a:gd name="connsiteY0" fmla="*/ 293693 h 1174407"/>
              <a:gd name="connsiteX1" fmla="*/ 1459979 w 1459979"/>
              <a:gd name="connsiteY1" fmla="*/ 0 h 1174407"/>
              <a:gd name="connsiteX2" fmla="*/ 1409449 w 1459979"/>
              <a:gd name="connsiteY2" fmla="*/ 1095011 h 1174407"/>
              <a:gd name="connsiteX3" fmla="*/ 88665 w 1459979"/>
              <a:gd name="connsiteY3" fmla="*/ 1174407 h 1174407"/>
              <a:gd name="connsiteX4" fmla="*/ 0 w 1459979"/>
              <a:gd name="connsiteY4" fmla="*/ 293693 h 1174407"/>
              <a:gd name="connsiteX0" fmla="*/ 0 w 1517692"/>
              <a:gd name="connsiteY0" fmla="*/ 420421 h 1174407"/>
              <a:gd name="connsiteX1" fmla="*/ 1517692 w 1517692"/>
              <a:gd name="connsiteY1" fmla="*/ 0 h 1174407"/>
              <a:gd name="connsiteX2" fmla="*/ 1467162 w 1517692"/>
              <a:gd name="connsiteY2" fmla="*/ 1095011 h 1174407"/>
              <a:gd name="connsiteX3" fmla="*/ 146378 w 1517692"/>
              <a:gd name="connsiteY3" fmla="*/ 1174407 h 1174407"/>
              <a:gd name="connsiteX4" fmla="*/ 0 w 1517692"/>
              <a:gd name="connsiteY4" fmla="*/ 420421 h 1174407"/>
              <a:gd name="connsiteX0" fmla="*/ 0 w 1517692"/>
              <a:gd name="connsiteY0" fmla="*/ 420421 h 1246822"/>
              <a:gd name="connsiteX1" fmla="*/ 1517692 w 1517692"/>
              <a:gd name="connsiteY1" fmla="*/ 0 h 1246822"/>
              <a:gd name="connsiteX2" fmla="*/ 1467162 w 1517692"/>
              <a:gd name="connsiteY2" fmla="*/ 1095011 h 1246822"/>
              <a:gd name="connsiteX3" fmla="*/ 65579 w 1517692"/>
              <a:gd name="connsiteY3" fmla="*/ 1246822 h 1246822"/>
              <a:gd name="connsiteX4" fmla="*/ 0 w 1517692"/>
              <a:gd name="connsiteY4" fmla="*/ 420421 h 1246822"/>
              <a:gd name="connsiteX0" fmla="*/ 0 w 1517692"/>
              <a:gd name="connsiteY0" fmla="*/ 420421 h 1255874"/>
              <a:gd name="connsiteX1" fmla="*/ 1517692 w 1517692"/>
              <a:gd name="connsiteY1" fmla="*/ 0 h 1255874"/>
              <a:gd name="connsiteX2" fmla="*/ 1467162 w 1517692"/>
              <a:gd name="connsiteY2" fmla="*/ 1095011 h 1255874"/>
              <a:gd name="connsiteX3" fmla="*/ 134835 w 1517692"/>
              <a:gd name="connsiteY3" fmla="*/ 1255874 h 1255874"/>
              <a:gd name="connsiteX4" fmla="*/ 0 w 1517692"/>
              <a:gd name="connsiteY4" fmla="*/ 420421 h 1255874"/>
              <a:gd name="connsiteX0" fmla="*/ 0 w 1517692"/>
              <a:gd name="connsiteY0" fmla="*/ 420421 h 1165355"/>
              <a:gd name="connsiteX1" fmla="*/ 1517692 w 1517692"/>
              <a:gd name="connsiteY1" fmla="*/ 0 h 1165355"/>
              <a:gd name="connsiteX2" fmla="*/ 1467162 w 1517692"/>
              <a:gd name="connsiteY2" fmla="*/ 1095011 h 1165355"/>
              <a:gd name="connsiteX3" fmla="*/ 134835 w 1517692"/>
              <a:gd name="connsiteY3" fmla="*/ 1165355 h 1165355"/>
              <a:gd name="connsiteX4" fmla="*/ 0 w 1517692"/>
              <a:gd name="connsiteY4" fmla="*/ 420421 h 1165355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67162 w 1517692"/>
              <a:gd name="connsiteY2" fmla="*/ 1095011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09449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328650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294022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470893"/>
              <a:gd name="connsiteY0" fmla="*/ 221805 h 939583"/>
              <a:gd name="connsiteX1" fmla="*/ 1470893 w 1470893"/>
              <a:gd name="connsiteY1" fmla="*/ 0 h 939583"/>
              <a:gd name="connsiteX2" fmla="*/ 1294022 w 1470893"/>
              <a:gd name="connsiteY2" fmla="*/ 869239 h 939583"/>
              <a:gd name="connsiteX3" fmla="*/ 77122 w 1470893"/>
              <a:gd name="connsiteY3" fmla="*/ 939583 h 939583"/>
              <a:gd name="connsiteX4" fmla="*/ 0 w 1470893"/>
              <a:gd name="connsiteY4" fmla="*/ 221805 h 939583"/>
              <a:gd name="connsiteX0" fmla="*/ 0 w 1462634"/>
              <a:gd name="connsiteY0" fmla="*/ 211011 h 928789"/>
              <a:gd name="connsiteX1" fmla="*/ 1462634 w 1462634"/>
              <a:gd name="connsiteY1" fmla="*/ 0 h 928789"/>
              <a:gd name="connsiteX2" fmla="*/ 1294022 w 1462634"/>
              <a:gd name="connsiteY2" fmla="*/ 858445 h 928789"/>
              <a:gd name="connsiteX3" fmla="*/ 77122 w 1462634"/>
              <a:gd name="connsiteY3" fmla="*/ 928789 h 928789"/>
              <a:gd name="connsiteX4" fmla="*/ 0 w 1462634"/>
              <a:gd name="connsiteY4" fmla="*/ 211011 h 928789"/>
              <a:gd name="connsiteX0" fmla="*/ 10971 w 1385512"/>
              <a:gd name="connsiteY0" fmla="*/ 172150 h 928789"/>
              <a:gd name="connsiteX1" fmla="*/ 1385512 w 1385512"/>
              <a:gd name="connsiteY1" fmla="*/ 0 h 928789"/>
              <a:gd name="connsiteX2" fmla="*/ 1216900 w 1385512"/>
              <a:gd name="connsiteY2" fmla="*/ 858445 h 928789"/>
              <a:gd name="connsiteX3" fmla="*/ 0 w 1385512"/>
              <a:gd name="connsiteY3" fmla="*/ 928789 h 928789"/>
              <a:gd name="connsiteX4" fmla="*/ 10971 w 1385512"/>
              <a:gd name="connsiteY4" fmla="*/ 172150 h 928789"/>
              <a:gd name="connsiteX0" fmla="*/ 10971 w 1366946"/>
              <a:gd name="connsiteY0" fmla="*/ 104858 h 861497"/>
              <a:gd name="connsiteX1" fmla="*/ 1366946 w 1366946"/>
              <a:gd name="connsiteY1" fmla="*/ 0 h 861497"/>
              <a:gd name="connsiteX2" fmla="*/ 1216900 w 1366946"/>
              <a:gd name="connsiteY2" fmla="*/ 791153 h 861497"/>
              <a:gd name="connsiteX3" fmla="*/ 0 w 1366946"/>
              <a:gd name="connsiteY3" fmla="*/ 861497 h 861497"/>
              <a:gd name="connsiteX4" fmla="*/ 10971 w 1366946"/>
              <a:gd name="connsiteY4" fmla="*/ 104858 h 86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946" h="861497">
                <a:moveTo>
                  <a:pt x="10971" y="104858"/>
                </a:moveTo>
                <a:lnTo>
                  <a:pt x="1366946" y="0"/>
                </a:lnTo>
                <a:lnTo>
                  <a:pt x="1216900" y="791153"/>
                </a:lnTo>
                <a:lnTo>
                  <a:pt x="0" y="861497"/>
                </a:lnTo>
                <a:lnTo>
                  <a:pt x="10971" y="10485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Rectangle 122">
            <a:extLst>
              <a:ext uri="{FF2B5EF4-FFF2-40B4-BE49-F238E27FC236}">
                <a16:creationId xmlns:a16="http://schemas.microsoft.com/office/drawing/2014/main" id="{2C7AB378-8B73-4DCE-97A1-77EFDA70DC41}"/>
              </a:ext>
            </a:extLst>
          </p:cNvPr>
          <p:cNvSpPr/>
          <p:nvPr/>
        </p:nvSpPr>
        <p:spPr>
          <a:xfrm rot="20684676">
            <a:off x="10709943" y="4415053"/>
            <a:ext cx="1282833" cy="331694"/>
          </a:xfrm>
          <a:custGeom>
            <a:avLst/>
            <a:gdLst>
              <a:gd name="connsiteX0" fmla="*/ 0 w 1099402"/>
              <a:gd name="connsiteY0" fmla="*/ 20354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0 w 1099402"/>
              <a:gd name="connsiteY8" fmla="*/ 20354 h 122120"/>
              <a:gd name="connsiteX0" fmla="*/ 9607 w 1099402"/>
              <a:gd name="connsiteY0" fmla="*/ 57530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9607 w 1099402"/>
              <a:gd name="connsiteY0" fmla="*/ 57530 h 122120"/>
              <a:gd name="connsiteX1" fmla="*/ 12835 w 1099402"/>
              <a:gd name="connsiteY1" fmla="*/ 27568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0 w 1102327"/>
              <a:gd name="connsiteY0" fmla="*/ 76326 h 122120"/>
              <a:gd name="connsiteX1" fmla="*/ 15760 w 1102327"/>
              <a:gd name="connsiteY1" fmla="*/ 27568 h 122120"/>
              <a:gd name="connsiteX2" fmla="*/ 1081973 w 1102327"/>
              <a:gd name="connsiteY2" fmla="*/ 0 h 122120"/>
              <a:gd name="connsiteX3" fmla="*/ 1102327 w 1102327"/>
              <a:gd name="connsiteY3" fmla="*/ 20354 h 122120"/>
              <a:gd name="connsiteX4" fmla="*/ 1102327 w 1102327"/>
              <a:gd name="connsiteY4" fmla="*/ 101766 h 122120"/>
              <a:gd name="connsiteX5" fmla="*/ 1081973 w 1102327"/>
              <a:gd name="connsiteY5" fmla="*/ 122120 h 122120"/>
              <a:gd name="connsiteX6" fmla="*/ 23279 w 1102327"/>
              <a:gd name="connsiteY6" fmla="*/ 122120 h 122120"/>
              <a:gd name="connsiteX7" fmla="*/ 2925 w 1102327"/>
              <a:gd name="connsiteY7" fmla="*/ 101766 h 122120"/>
              <a:gd name="connsiteX8" fmla="*/ 0 w 1102327"/>
              <a:gd name="connsiteY8" fmla="*/ 76326 h 122120"/>
              <a:gd name="connsiteX0" fmla="*/ 4317 w 1106644"/>
              <a:gd name="connsiteY0" fmla="*/ 76326 h 122120"/>
              <a:gd name="connsiteX1" fmla="*/ 5249 w 1106644"/>
              <a:gd name="connsiteY1" fmla="*/ 45738 h 122120"/>
              <a:gd name="connsiteX2" fmla="*/ 1086290 w 1106644"/>
              <a:gd name="connsiteY2" fmla="*/ 0 h 122120"/>
              <a:gd name="connsiteX3" fmla="*/ 1106644 w 1106644"/>
              <a:gd name="connsiteY3" fmla="*/ 20354 h 122120"/>
              <a:gd name="connsiteX4" fmla="*/ 1106644 w 1106644"/>
              <a:gd name="connsiteY4" fmla="*/ 101766 h 122120"/>
              <a:gd name="connsiteX5" fmla="*/ 1086290 w 1106644"/>
              <a:gd name="connsiteY5" fmla="*/ 122120 h 122120"/>
              <a:gd name="connsiteX6" fmla="*/ 27596 w 1106644"/>
              <a:gd name="connsiteY6" fmla="*/ 122120 h 122120"/>
              <a:gd name="connsiteX7" fmla="*/ 7242 w 1106644"/>
              <a:gd name="connsiteY7" fmla="*/ 101766 h 122120"/>
              <a:gd name="connsiteX8" fmla="*/ 4317 w 1106644"/>
              <a:gd name="connsiteY8" fmla="*/ 76326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29648 w 1108696"/>
              <a:gd name="connsiteY6" fmla="*/ 122120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52204 w 1108696"/>
              <a:gd name="connsiteY6" fmla="*/ 120867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21198 w 1108696"/>
              <a:gd name="connsiteY7" fmla="*/ 112417 h 122120"/>
              <a:gd name="connsiteX8" fmla="*/ 1148 w 1108696"/>
              <a:gd name="connsiteY8" fmla="*/ 77371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202"/>
              <a:gd name="connsiteX1" fmla="*/ 8455 w 1109850"/>
              <a:gd name="connsiteY1" fmla="*/ 45738 h 122202"/>
              <a:gd name="connsiteX2" fmla="*/ 1089496 w 1109850"/>
              <a:gd name="connsiteY2" fmla="*/ 0 h 122202"/>
              <a:gd name="connsiteX3" fmla="*/ 1109850 w 1109850"/>
              <a:gd name="connsiteY3" fmla="*/ 20354 h 122202"/>
              <a:gd name="connsiteX4" fmla="*/ 1109850 w 1109850"/>
              <a:gd name="connsiteY4" fmla="*/ 101766 h 122202"/>
              <a:gd name="connsiteX5" fmla="*/ 1089496 w 1109850"/>
              <a:gd name="connsiteY5" fmla="*/ 122120 h 122202"/>
              <a:gd name="connsiteX6" fmla="*/ 82806 w 1109850"/>
              <a:gd name="connsiteY6" fmla="*/ 121494 h 122202"/>
              <a:gd name="connsiteX7" fmla="*/ 29245 w 1109850"/>
              <a:gd name="connsiteY7" fmla="*/ 114297 h 122202"/>
              <a:gd name="connsiteX8" fmla="*/ 423 w 1109850"/>
              <a:gd name="connsiteY8" fmla="*/ 84263 h 122202"/>
              <a:gd name="connsiteX0" fmla="*/ 423 w 1109850"/>
              <a:gd name="connsiteY0" fmla="*/ 84263 h 124941"/>
              <a:gd name="connsiteX1" fmla="*/ 8455 w 1109850"/>
              <a:gd name="connsiteY1" fmla="*/ 45738 h 124941"/>
              <a:gd name="connsiteX2" fmla="*/ 1089496 w 1109850"/>
              <a:gd name="connsiteY2" fmla="*/ 0 h 124941"/>
              <a:gd name="connsiteX3" fmla="*/ 1109850 w 1109850"/>
              <a:gd name="connsiteY3" fmla="*/ 20354 h 124941"/>
              <a:gd name="connsiteX4" fmla="*/ 1109850 w 1109850"/>
              <a:gd name="connsiteY4" fmla="*/ 101766 h 124941"/>
              <a:gd name="connsiteX5" fmla="*/ 1089496 w 1109850"/>
              <a:gd name="connsiteY5" fmla="*/ 122120 h 124941"/>
              <a:gd name="connsiteX6" fmla="*/ 82806 w 1109850"/>
              <a:gd name="connsiteY6" fmla="*/ 121494 h 124941"/>
              <a:gd name="connsiteX7" fmla="*/ 20473 w 1109850"/>
              <a:gd name="connsiteY7" fmla="*/ 119309 h 124941"/>
              <a:gd name="connsiteX8" fmla="*/ 423 w 1109850"/>
              <a:gd name="connsiteY8" fmla="*/ 84263 h 124941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0473 w 1109850"/>
              <a:gd name="connsiteY7" fmla="*/ 119309 h 122120"/>
              <a:gd name="connsiteX8" fmla="*/ 423 w 1109850"/>
              <a:gd name="connsiteY8" fmla="*/ 84263 h 122120"/>
              <a:gd name="connsiteX0" fmla="*/ 423 w 1109850"/>
              <a:gd name="connsiteY0" fmla="*/ 84263 h 184059"/>
              <a:gd name="connsiteX1" fmla="*/ 8455 w 1109850"/>
              <a:gd name="connsiteY1" fmla="*/ 45738 h 184059"/>
              <a:gd name="connsiteX2" fmla="*/ 1089496 w 1109850"/>
              <a:gd name="connsiteY2" fmla="*/ 0 h 184059"/>
              <a:gd name="connsiteX3" fmla="*/ 1005637 w 1109850"/>
              <a:gd name="connsiteY3" fmla="*/ 180383 h 184059"/>
              <a:gd name="connsiteX4" fmla="*/ 1109850 w 1109850"/>
              <a:gd name="connsiteY4" fmla="*/ 101766 h 184059"/>
              <a:gd name="connsiteX5" fmla="*/ 1089496 w 1109850"/>
              <a:gd name="connsiteY5" fmla="*/ 122120 h 184059"/>
              <a:gd name="connsiteX6" fmla="*/ 82806 w 1109850"/>
              <a:gd name="connsiteY6" fmla="*/ 121494 h 184059"/>
              <a:gd name="connsiteX7" fmla="*/ 20473 w 1109850"/>
              <a:gd name="connsiteY7" fmla="*/ 119309 h 184059"/>
              <a:gd name="connsiteX8" fmla="*/ 423 w 1109850"/>
              <a:gd name="connsiteY8" fmla="*/ 84263 h 184059"/>
              <a:gd name="connsiteX0" fmla="*/ 423 w 1109850"/>
              <a:gd name="connsiteY0" fmla="*/ 38525 h 138321"/>
              <a:gd name="connsiteX1" fmla="*/ 8455 w 1109850"/>
              <a:gd name="connsiteY1" fmla="*/ 0 h 138321"/>
              <a:gd name="connsiteX2" fmla="*/ 1019719 w 1109850"/>
              <a:gd name="connsiteY2" fmla="*/ 39350 h 138321"/>
              <a:gd name="connsiteX3" fmla="*/ 1005637 w 1109850"/>
              <a:gd name="connsiteY3" fmla="*/ 134645 h 138321"/>
              <a:gd name="connsiteX4" fmla="*/ 1109850 w 1109850"/>
              <a:gd name="connsiteY4" fmla="*/ 56028 h 138321"/>
              <a:gd name="connsiteX5" fmla="*/ 1089496 w 1109850"/>
              <a:gd name="connsiteY5" fmla="*/ 76382 h 138321"/>
              <a:gd name="connsiteX6" fmla="*/ 82806 w 1109850"/>
              <a:gd name="connsiteY6" fmla="*/ 75756 h 138321"/>
              <a:gd name="connsiteX7" fmla="*/ 20473 w 1109850"/>
              <a:gd name="connsiteY7" fmla="*/ 73571 h 138321"/>
              <a:gd name="connsiteX8" fmla="*/ 423 w 1109850"/>
              <a:gd name="connsiteY8" fmla="*/ 38525 h 138321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19719 w 1109850"/>
              <a:gd name="connsiteY2" fmla="*/ 3935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06126 w 1109850"/>
              <a:gd name="connsiteY2" fmla="*/ 82285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992533 w 1109850"/>
              <a:gd name="connsiteY2" fmla="*/ 12522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091331"/>
              <a:gd name="connsiteY0" fmla="*/ 38525 h 173949"/>
              <a:gd name="connsiteX1" fmla="*/ 8455 w 1091331"/>
              <a:gd name="connsiteY1" fmla="*/ 0 h 173949"/>
              <a:gd name="connsiteX2" fmla="*/ 992533 w 1091331"/>
              <a:gd name="connsiteY2" fmla="*/ 125220 h 173949"/>
              <a:gd name="connsiteX3" fmla="*/ 1005637 w 1091331"/>
              <a:gd name="connsiteY3" fmla="*/ 134645 h 173949"/>
              <a:gd name="connsiteX4" fmla="*/ 1026968 w 1091331"/>
              <a:gd name="connsiteY4" fmla="*/ 172400 h 173949"/>
              <a:gd name="connsiteX5" fmla="*/ 82806 w 1091331"/>
              <a:gd name="connsiteY5" fmla="*/ 75756 h 173949"/>
              <a:gd name="connsiteX6" fmla="*/ 20473 w 1091331"/>
              <a:gd name="connsiteY6" fmla="*/ 73571 h 173949"/>
              <a:gd name="connsiteX7" fmla="*/ 423 w 1091331"/>
              <a:gd name="connsiteY7" fmla="*/ 38525 h 173949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992533 w 1106253"/>
              <a:gd name="connsiteY2" fmla="*/ 125220 h 173561"/>
              <a:gd name="connsiteX3" fmla="*/ 1058720 w 1106253"/>
              <a:gd name="connsiteY3" fmla="*/ 118935 h 173561"/>
              <a:gd name="connsiteX4" fmla="*/ 1026968 w 1106253"/>
              <a:gd name="connsiteY4" fmla="*/ 172400 h 173561"/>
              <a:gd name="connsiteX5" fmla="*/ 82806 w 1106253"/>
              <a:gd name="connsiteY5" fmla="*/ 75756 h 173561"/>
              <a:gd name="connsiteX6" fmla="*/ 20473 w 1106253"/>
              <a:gd name="connsiteY6" fmla="*/ 73571 h 173561"/>
              <a:gd name="connsiteX7" fmla="*/ 423 w 1106253"/>
              <a:gd name="connsiteY7" fmla="*/ 38525 h 173561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1058720 w 1106253"/>
              <a:gd name="connsiteY2" fmla="*/ 118935 h 173561"/>
              <a:gd name="connsiteX3" fmla="*/ 1026968 w 1106253"/>
              <a:gd name="connsiteY3" fmla="*/ 172400 h 173561"/>
              <a:gd name="connsiteX4" fmla="*/ 82806 w 1106253"/>
              <a:gd name="connsiteY4" fmla="*/ 75756 h 173561"/>
              <a:gd name="connsiteX5" fmla="*/ 20473 w 1106253"/>
              <a:gd name="connsiteY5" fmla="*/ 73571 h 173561"/>
              <a:gd name="connsiteX6" fmla="*/ 423 w 1106253"/>
              <a:gd name="connsiteY6" fmla="*/ 38525 h 173561"/>
              <a:gd name="connsiteX0" fmla="*/ 0 w 1105830"/>
              <a:gd name="connsiteY0" fmla="*/ 28145 h 163181"/>
              <a:gd name="connsiteX1" fmla="*/ 150998 w 1105830"/>
              <a:gd name="connsiteY1" fmla="*/ 0 h 163181"/>
              <a:gd name="connsiteX2" fmla="*/ 1058297 w 1105830"/>
              <a:gd name="connsiteY2" fmla="*/ 108555 h 163181"/>
              <a:gd name="connsiteX3" fmla="*/ 1026545 w 1105830"/>
              <a:gd name="connsiteY3" fmla="*/ 162020 h 163181"/>
              <a:gd name="connsiteX4" fmla="*/ 82383 w 1105830"/>
              <a:gd name="connsiteY4" fmla="*/ 65376 h 163181"/>
              <a:gd name="connsiteX5" fmla="*/ 20050 w 1105830"/>
              <a:gd name="connsiteY5" fmla="*/ 63191 h 163181"/>
              <a:gd name="connsiteX6" fmla="*/ 0 w 1105830"/>
              <a:gd name="connsiteY6" fmla="*/ 28145 h 163181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63964 w 1087411"/>
              <a:gd name="connsiteY4" fmla="*/ 65379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168175 w 1087411"/>
              <a:gd name="connsiteY4" fmla="*/ 76601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17446 w 996408"/>
              <a:gd name="connsiteY5" fmla="*/ 78344 h 163184"/>
              <a:gd name="connsiteX6" fmla="*/ 0 w 996408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24285 w 996408"/>
              <a:gd name="connsiteY5" fmla="*/ 56742 h 163184"/>
              <a:gd name="connsiteX6" fmla="*/ 0 w 996408"/>
              <a:gd name="connsiteY6" fmla="*/ 10755 h 163184"/>
              <a:gd name="connsiteX0" fmla="*/ 16521 w 1012929"/>
              <a:gd name="connsiteY0" fmla="*/ 10755 h 163184"/>
              <a:gd name="connsiteX1" fmla="*/ 58097 w 1012929"/>
              <a:gd name="connsiteY1" fmla="*/ 3 h 163184"/>
              <a:gd name="connsiteX2" fmla="*/ 965396 w 1012929"/>
              <a:gd name="connsiteY2" fmla="*/ 108558 h 163184"/>
              <a:gd name="connsiteX3" fmla="*/ 933644 w 1012929"/>
              <a:gd name="connsiteY3" fmla="*/ 162023 h 163184"/>
              <a:gd name="connsiteX4" fmla="*/ 93693 w 1012929"/>
              <a:gd name="connsiteY4" fmla="*/ 76601 h 163184"/>
              <a:gd name="connsiteX5" fmla="*/ 16521 w 1012929"/>
              <a:gd name="connsiteY5" fmla="*/ 10755 h 163184"/>
              <a:gd name="connsiteX0" fmla="*/ 128588 w 1047824"/>
              <a:gd name="connsiteY0" fmla="*/ 76959 h 163542"/>
              <a:gd name="connsiteX1" fmla="*/ 92992 w 1047824"/>
              <a:gd name="connsiteY1" fmla="*/ 361 h 163542"/>
              <a:gd name="connsiteX2" fmla="*/ 1000291 w 1047824"/>
              <a:gd name="connsiteY2" fmla="*/ 108916 h 163542"/>
              <a:gd name="connsiteX3" fmla="*/ 968539 w 1047824"/>
              <a:gd name="connsiteY3" fmla="*/ 162381 h 163542"/>
              <a:gd name="connsiteX4" fmla="*/ 128588 w 1047824"/>
              <a:gd name="connsiteY4" fmla="*/ 76959 h 163542"/>
              <a:gd name="connsiteX0" fmla="*/ 88027 w 1007263"/>
              <a:gd name="connsiteY0" fmla="*/ 77790 h 164373"/>
              <a:gd name="connsiteX1" fmla="*/ 52431 w 1007263"/>
              <a:gd name="connsiteY1" fmla="*/ 1192 h 164373"/>
              <a:gd name="connsiteX2" fmla="*/ 959730 w 1007263"/>
              <a:gd name="connsiteY2" fmla="*/ 109747 h 164373"/>
              <a:gd name="connsiteX3" fmla="*/ 927978 w 1007263"/>
              <a:gd name="connsiteY3" fmla="*/ 163212 h 164373"/>
              <a:gd name="connsiteX4" fmla="*/ 88027 w 1007263"/>
              <a:gd name="connsiteY4" fmla="*/ 77790 h 164373"/>
              <a:gd name="connsiteX0" fmla="*/ 80931 w 1000167"/>
              <a:gd name="connsiteY0" fmla="*/ 79742 h 166325"/>
              <a:gd name="connsiteX1" fmla="*/ 45335 w 1000167"/>
              <a:gd name="connsiteY1" fmla="*/ 3144 h 166325"/>
              <a:gd name="connsiteX2" fmla="*/ 952634 w 1000167"/>
              <a:gd name="connsiteY2" fmla="*/ 111699 h 166325"/>
              <a:gd name="connsiteX3" fmla="*/ 920882 w 1000167"/>
              <a:gd name="connsiteY3" fmla="*/ 165164 h 166325"/>
              <a:gd name="connsiteX4" fmla="*/ 80931 w 1000167"/>
              <a:gd name="connsiteY4" fmla="*/ 79742 h 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67" h="166325">
                <a:moveTo>
                  <a:pt x="80931" y="79742"/>
                </a:moveTo>
                <a:cubicBezTo>
                  <a:pt x="-64993" y="52739"/>
                  <a:pt x="27384" y="-15366"/>
                  <a:pt x="45335" y="3144"/>
                </a:cubicBezTo>
                <a:lnTo>
                  <a:pt x="952634" y="111699"/>
                </a:lnTo>
                <a:cubicBezTo>
                  <a:pt x="958373" y="119562"/>
                  <a:pt x="1074687" y="174979"/>
                  <a:pt x="920882" y="165164"/>
                </a:cubicBezTo>
                <a:lnTo>
                  <a:pt x="80931" y="797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778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E5EF1B08-C922-4C9B-BD8B-6C5BF23055A5}"/>
              </a:ext>
            </a:extLst>
          </p:cNvPr>
          <p:cNvSpPr/>
          <p:nvPr/>
        </p:nvSpPr>
        <p:spPr>
          <a:xfrm rot="20295679" flipH="1">
            <a:off x="10898194" y="4276410"/>
            <a:ext cx="340194" cy="48365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540A4A-CFB1-4799-976B-74E5695CC8A0}"/>
              </a:ext>
            </a:extLst>
          </p:cNvPr>
          <p:cNvGrpSpPr/>
          <p:nvPr/>
        </p:nvGrpSpPr>
        <p:grpSpPr>
          <a:xfrm rot="549629" flipH="1">
            <a:off x="8372641" y="3900344"/>
            <a:ext cx="579629" cy="581590"/>
            <a:chOff x="8213781" y="3683180"/>
            <a:chExt cx="474705" cy="476311"/>
          </a:xfrm>
        </p:grpSpPr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3FD34B-EFA8-4DAA-9024-481B99641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2171" y="3683180"/>
              <a:ext cx="101814" cy="439083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D7BEF51-8CB6-49DC-B7D4-C8883B7D0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2522" y="3746779"/>
              <a:ext cx="127410" cy="395445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7" name="Rectangle: Top Corners Rounded 316">
              <a:extLst>
                <a:ext uri="{FF2B5EF4-FFF2-40B4-BE49-F238E27FC236}">
                  <a16:creationId xmlns:a16="http://schemas.microsoft.com/office/drawing/2014/main" id="{BB20B531-3257-46D0-A942-319F605CC44D}"/>
                </a:ext>
              </a:extLst>
            </p:cNvPr>
            <p:cNvSpPr/>
            <p:nvPr/>
          </p:nvSpPr>
          <p:spPr>
            <a:xfrm>
              <a:off x="8462824" y="4090053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Rectangle: Top Corners Rounded 317">
              <a:extLst>
                <a:ext uri="{FF2B5EF4-FFF2-40B4-BE49-F238E27FC236}">
                  <a16:creationId xmlns:a16="http://schemas.microsoft.com/office/drawing/2014/main" id="{6078FE1C-0D91-422F-AAEC-763D00043532}"/>
                </a:ext>
              </a:extLst>
            </p:cNvPr>
            <p:cNvSpPr/>
            <p:nvPr/>
          </p:nvSpPr>
          <p:spPr>
            <a:xfrm>
              <a:off x="8213781" y="4091974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31CA2CD6-5BD8-4942-9ED2-7E75E58173CE}"/>
              </a:ext>
            </a:extLst>
          </p:cNvPr>
          <p:cNvGrpSpPr/>
          <p:nvPr/>
        </p:nvGrpSpPr>
        <p:grpSpPr>
          <a:xfrm>
            <a:off x="8066258" y="3175124"/>
            <a:ext cx="927275" cy="1050170"/>
            <a:chOff x="179982" y="7262551"/>
            <a:chExt cx="2783806" cy="3152754"/>
          </a:xfrm>
        </p:grpSpPr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571E4FA-127A-4469-8DC8-A53525502FF6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97E35ECE-0E9B-45A9-8292-01A373FBD07D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3040761"/>
              <a:chOff x="179982" y="7374544"/>
              <a:chExt cx="2783806" cy="3040761"/>
            </a:xfrm>
          </p:grpSpPr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9EA9B8E-4F0A-4F72-B6D1-DDC7ABDDC644}"/>
                  </a:ext>
                </a:extLst>
              </p:cNvPr>
              <p:cNvSpPr/>
              <p:nvPr/>
            </p:nvSpPr>
            <p:spPr>
              <a:xfrm rot="20518619" flipH="1">
                <a:off x="2303893" y="9683452"/>
                <a:ext cx="533402" cy="447953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7829F36B-4488-46F9-A8F1-812F1675F170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59EBBD81-A883-4117-AB10-E76A8AF02293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D1A687B-CE94-4E88-AE5C-5CCB3D6D60BE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81F086CE-D5D3-4ACF-8438-7EEF3B02D0EF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3455171-A05A-4919-AFC5-4DEA3377CB3C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6E6F9EA-7D29-4CF7-9679-3EC8A7DD0095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664D7B1-2DC6-40E1-AB24-A65B1417D394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55163E28-C3DF-46B7-AE70-A58145307F73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60A171AF-DA9C-41D6-9FB7-1C3AD16D50FC}"/>
              </a:ext>
            </a:extLst>
          </p:cNvPr>
          <p:cNvSpPr/>
          <p:nvPr/>
        </p:nvSpPr>
        <p:spPr>
          <a:xfrm>
            <a:off x="8653255" y="3952180"/>
            <a:ext cx="109337" cy="41036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62741BC-56D5-4EA4-8BE5-1D78A08C431E}"/>
              </a:ext>
            </a:extLst>
          </p:cNvPr>
          <p:cNvGrpSpPr/>
          <p:nvPr/>
        </p:nvGrpSpPr>
        <p:grpSpPr>
          <a:xfrm>
            <a:off x="3461209" y="2982186"/>
            <a:ext cx="1063492" cy="1719840"/>
            <a:chOff x="1037066" y="3573580"/>
            <a:chExt cx="1418627" cy="2294151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ABB122EE-0FFD-40C3-92B2-878660A2316B}"/>
                </a:ext>
              </a:extLst>
            </p:cNvPr>
            <p:cNvGrpSpPr/>
            <p:nvPr/>
          </p:nvGrpSpPr>
          <p:grpSpPr>
            <a:xfrm>
              <a:off x="1037066" y="3573580"/>
              <a:ext cx="1418627" cy="2294151"/>
              <a:chOff x="1035568" y="2654171"/>
              <a:chExt cx="2211507" cy="3576367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85F99E3B-3D80-4E89-A2C2-52AD198A4900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458515"/>
                <a:chOff x="3631168" y="4906674"/>
                <a:chExt cx="2536874" cy="3967349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ADE98C0F-ECC4-4DF8-90BC-F512B2C370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188137"/>
                  <a:ext cx="0" cy="160134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C85AAC7A-9CA3-4E06-BFF7-EAF9DF886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D781CAD5-13BA-4EE8-8BDF-922A359DFFE0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1445F319-22ED-43AF-A3DE-D9F8E811082A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0C6F4676-CAE2-478E-9BBC-FDDAAF5EE438}"/>
                    </a:ext>
                  </a:extLst>
                </p:cNvPr>
                <p:cNvSpPr/>
                <p:nvPr/>
              </p:nvSpPr>
              <p:spPr>
                <a:xfrm>
                  <a:off x="5000464" y="84980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Rectangle: Top Corners Rounded 337">
                  <a:extLst>
                    <a:ext uri="{FF2B5EF4-FFF2-40B4-BE49-F238E27FC236}">
                      <a16:creationId xmlns:a16="http://schemas.microsoft.com/office/drawing/2014/main" id="{17011E7F-BD49-48BD-8F97-74C6A39DFEFD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B1BB5F6C-2249-47C2-9D7A-7CCD35F8D5A4}"/>
                    </a:ext>
                  </a:extLst>
                </p:cNvPr>
                <p:cNvSpPr/>
                <p:nvPr/>
              </p:nvSpPr>
              <p:spPr>
                <a:xfrm flipH="1">
                  <a:off x="5289505" y="6890302"/>
                  <a:ext cx="620241" cy="48582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7F556ED6-4502-45F3-ACC8-98CFEE3B9ED5}"/>
                    </a:ext>
                  </a:extLst>
                </p:cNvPr>
                <p:cNvSpPr/>
                <p:nvPr/>
              </p:nvSpPr>
              <p:spPr>
                <a:xfrm rot="20548923">
                  <a:off x="5089990" y="6162953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35E7F142-842D-4366-953A-54349EDA2ECC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B524BB84-054F-43B7-AE48-776855D417BE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7B6867CB-5814-4BF1-96FE-518316B584B8}"/>
                    </a:ext>
                  </a:extLst>
                </p:cNvPr>
                <p:cNvSpPr/>
                <p:nvPr/>
              </p:nvSpPr>
              <p:spPr>
                <a:xfrm>
                  <a:off x="5440338" y="5852372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3E7FA39-8932-469C-A468-6B2ADC9B029C}"/>
                  </a:ext>
                </a:extLst>
              </p:cNvPr>
              <p:cNvGrpSpPr/>
              <p:nvPr/>
            </p:nvGrpSpPr>
            <p:grpSpPr>
              <a:xfrm flipH="1">
                <a:off x="1155138" y="2654171"/>
                <a:ext cx="1972366" cy="622593"/>
                <a:chOff x="914840" y="1896670"/>
                <a:chExt cx="1972366" cy="622593"/>
              </a:xfrm>
            </p:grpSpPr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698A043D-C38E-4258-96C4-BF5232DD3979}"/>
                    </a:ext>
                  </a:extLst>
                </p:cNvPr>
                <p:cNvSpPr/>
                <p:nvPr/>
              </p:nvSpPr>
              <p:spPr>
                <a:xfrm flipH="1">
                  <a:off x="914840" y="2386707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E19076CB-CA95-42EA-8C6B-6BD61A77D2B5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F066087B-CCAE-4DA8-A323-71791C985016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23" name="Arc 322">
              <a:extLst>
                <a:ext uri="{FF2B5EF4-FFF2-40B4-BE49-F238E27FC236}">
                  <a16:creationId xmlns:a16="http://schemas.microsoft.com/office/drawing/2014/main" id="{17890033-7FBC-4981-BFD3-C19CFC8C3EB6}"/>
                </a:ext>
              </a:extLst>
            </p:cNvPr>
            <p:cNvSpPr/>
            <p:nvPr/>
          </p:nvSpPr>
          <p:spPr>
            <a:xfrm rot="20364936">
              <a:off x="1404125" y="4304606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Arc 323">
              <a:extLst>
                <a:ext uri="{FF2B5EF4-FFF2-40B4-BE49-F238E27FC236}">
                  <a16:creationId xmlns:a16="http://schemas.microsoft.com/office/drawing/2014/main" id="{9274B8C9-D1E8-46C4-9B14-D99F8368CCFF}"/>
                </a:ext>
              </a:extLst>
            </p:cNvPr>
            <p:cNvSpPr/>
            <p:nvPr/>
          </p:nvSpPr>
          <p:spPr>
            <a:xfrm rot="20364936">
              <a:off x="1898048" y="4302297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Arc 346">
              <a:extLst>
                <a:ext uri="{FF2B5EF4-FFF2-40B4-BE49-F238E27FC236}">
                  <a16:creationId xmlns:a16="http://schemas.microsoft.com/office/drawing/2014/main" id="{2F7AE5A9-619A-4E2E-A024-7B5533B329EC}"/>
                </a:ext>
              </a:extLst>
            </p:cNvPr>
            <p:cNvSpPr/>
            <p:nvPr/>
          </p:nvSpPr>
          <p:spPr>
            <a:xfrm rot="10320247">
              <a:off x="1771428" y="4514880"/>
              <a:ext cx="143119" cy="609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Cylinder 47">
            <a:extLst>
              <a:ext uri="{FF2B5EF4-FFF2-40B4-BE49-F238E27FC236}">
                <a16:creationId xmlns:a16="http://schemas.microsoft.com/office/drawing/2014/main" id="{9EB02664-C8C2-46B1-A9FE-BC94D24B0BB3}"/>
              </a:ext>
            </a:extLst>
          </p:cNvPr>
          <p:cNvSpPr/>
          <p:nvPr/>
        </p:nvSpPr>
        <p:spPr>
          <a:xfrm>
            <a:off x="3814043" y="3874873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: Shape 345">
            <a:extLst>
              <a:ext uri="{FF2B5EF4-FFF2-40B4-BE49-F238E27FC236}">
                <a16:creationId xmlns:a16="http://schemas.microsoft.com/office/drawing/2014/main" id="{76880ABB-7D44-47C9-AD54-A49135BAAE43}"/>
              </a:ext>
            </a:extLst>
          </p:cNvPr>
          <p:cNvSpPr/>
          <p:nvPr/>
        </p:nvSpPr>
        <p:spPr>
          <a:xfrm rot="20780811">
            <a:off x="3576686" y="3733226"/>
            <a:ext cx="272451" cy="38734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" name="Arc 347">
            <a:extLst>
              <a:ext uri="{FF2B5EF4-FFF2-40B4-BE49-F238E27FC236}">
                <a16:creationId xmlns:a16="http://schemas.microsoft.com/office/drawing/2014/main" id="{AF4A99A8-349D-4931-A65A-18491B7B129B}"/>
              </a:ext>
            </a:extLst>
          </p:cNvPr>
          <p:cNvSpPr/>
          <p:nvPr/>
        </p:nvSpPr>
        <p:spPr>
          <a:xfrm rot="9673180">
            <a:off x="10636493" y="4243615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Cylinder 47">
            <a:extLst>
              <a:ext uri="{FF2B5EF4-FFF2-40B4-BE49-F238E27FC236}">
                <a16:creationId xmlns:a16="http://schemas.microsoft.com/office/drawing/2014/main" id="{C188539E-4A67-45E0-9177-E66C30D0D78C}"/>
              </a:ext>
            </a:extLst>
          </p:cNvPr>
          <p:cNvSpPr/>
          <p:nvPr/>
        </p:nvSpPr>
        <p:spPr>
          <a:xfrm>
            <a:off x="8369361" y="3926829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34A9008C-5F35-4BCA-81D6-FE2249A98762}"/>
              </a:ext>
            </a:extLst>
          </p:cNvPr>
          <p:cNvSpPr/>
          <p:nvPr/>
        </p:nvSpPr>
        <p:spPr>
          <a:xfrm rot="21245752">
            <a:off x="8264583" y="4005602"/>
            <a:ext cx="177674" cy="14921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0 w 620241"/>
              <a:gd name="connsiteY0" fmla="*/ 1 h 485828"/>
              <a:gd name="connsiteX1" fmla="*/ 533400 w 620241"/>
              <a:gd name="connsiteY1" fmla="*/ 409576 h 485828"/>
              <a:gd name="connsiteX2" fmla="*/ 619125 w 620241"/>
              <a:gd name="connsiteY2" fmla="*/ 485776 h 485828"/>
              <a:gd name="connsiteX3" fmla="*/ 619125 w 620241"/>
              <a:gd name="connsiteY3" fmla="*/ 485776 h 485828"/>
              <a:gd name="connsiteX0" fmla="*/ 0 w 619125"/>
              <a:gd name="connsiteY0" fmla="*/ -1 h 485775"/>
              <a:gd name="connsiteX1" fmla="*/ 317003 w 619125"/>
              <a:gd name="connsiteY1" fmla="*/ 186900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4" fmla="*/ 619125 w 619125"/>
              <a:gd name="connsiteY4" fmla="*/ 485774 h 485775"/>
              <a:gd name="connsiteX0" fmla="*/ 0 w 619125"/>
              <a:gd name="connsiteY0" fmla="*/ 1 h 485775"/>
              <a:gd name="connsiteX1" fmla="*/ 224546 w 619125"/>
              <a:gd name="connsiteY1" fmla="*/ 422480 h 485775"/>
              <a:gd name="connsiteX2" fmla="*/ 533400 w 619125"/>
              <a:gd name="connsiteY2" fmla="*/ 409576 h 485775"/>
              <a:gd name="connsiteX3" fmla="*/ 619125 w 619125"/>
              <a:gd name="connsiteY3" fmla="*/ 485776 h 485775"/>
              <a:gd name="connsiteX4" fmla="*/ 619125 w 619125"/>
              <a:gd name="connsiteY4" fmla="*/ 485776 h 485775"/>
              <a:gd name="connsiteX0" fmla="*/ 0 w 619125"/>
              <a:gd name="connsiteY0" fmla="*/ -1 h 485775"/>
              <a:gd name="connsiteX1" fmla="*/ 224546 w 619125"/>
              <a:gd name="connsiteY1" fmla="*/ 422478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0" fmla="*/ 0 w 533401"/>
              <a:gd name="connsiteY0" fmla="*/ 1 h 447954"/>
              <a:gd name="connsiteX1" fmla="*/ 224546 w 533401"/>
              <a:gd name="connsiteY1" fmla="*/ 422480 h 447954"/>
              <a:gd name="connsiteX2" fmla="*/ 533400 w 533401"/>
              <a:gd name="connsiteY2" fmla="*/ 409576 h 44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1" h="447954">
                <a:moveTo>
                  <a:pt x="0" y="1"/>
                </a:moveTo>
                <a:cubicBezTo>
                  <a:pt x="23639" y="28132"/>
                  <a:pt x="135646" y="354218"/>
                  <a:pt x="224546" y="422480"/>
                </a:cubicBezTo>
                <a:cubicBezTo>
                  <a:pt x="313446" y="490742"/>
                  <a:pt x="467637" y="399027"/>
                  <a:pt x="533400" y="409576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64174EEB-54D9-4F87-AF13-88DAA60E06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ECBE8F90-EF07-4B0E-BA35-1AC5E8D0AEC2}"/>
              </a:ext>
            </a:extLst>
          </p:cNvPr>
          <p:cNvSpPr/>
          <p:nvPr/>
        </p:nvSpPr>
        <p:spPr>
          <a:xfrm rot="714881" flipH="1">
            <a:off x="10137407" y="3560250"/>
            <a:ext cx="122225" cy="264148"/>
          </a:xfrm>
          <a:custGeom>
            <a:avLst/>
            <a:gdLst>
              <a:gd name="connsiteX0" fmla="*/ 27335 w 122225"/>
              <a:gd name="connsiteY0" fmla="*/ 0 h 264148"/>
              <a:gd name="connsiteX1" fmla="*/ 0 w 122225"/>
              <a:gd name="connsiteY1" fmla="*/ 0 h 264148"/>
              <a:gd name="connsiteX2" fmla="*/ 43973 w 122225"/>
              <a:gd name="connsiteY2" fmla="*/ 88634 h 264148"/>
              <a:gd name="connsiteX3" fmla="*/ 82660 w 122225"/>
              <a:gd name="connsiteY3" fmla="*/ 224990 h 264148"/>
              <a:gd name="connsiteX4" fmla="*/ 88122 w 122225"/>
              <a:gd name="connsiteY4" fmla="*/ 264148 h 264148"/>
              <a:gd name="connsiteX5" fmla="*/ 122225 w 122225"/>
              <a:gd name="connsiteY5" fmla="*/ 264148 h 264148"/>
              <a:gd name="connsiteX6" fmla="*/ 112547 w 122225"/>
              <a:gd name="connsiteY6" fmla="*/ 202958 h 264148"/>
              <a:gd name="connsiteX7" fmla="*/ 73859 w 122225"/>
              <a:gd name="connsiteY7" fmla="*/ 82703 h 264148"/>
              <a:gd name="connsiteX8" fmla="*/ 27335 w 122225"/>
              <a:gd name="connsiteY8" fmla="*/ 0 h 26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225" h="264148">
                <a:moveTo>
                  <a:pt x="27335" y="0"/>
                </a:moveTo>
                <a:lnTo>
                  <a:pt x="0" y="0"/>
                </a:lnTo>
                <a:lnTo>
                  <a:pt x="43973" y="88634"/>
                </a:lnTo>
                <a:cubicBezTo>
                  <a:pt x="60772" y="132088"/>
                  <a:pt x="73816" y="177702"/>
                  <a:pt x="82660" y="224990"/>
                </a:cubicBezTo>
                <a:lnTo>
                  <a:pt x="88122" y="264148"/>
                </a:lnTo>
                <a:lnTo>
                  <a:pt x="122225" y="264148"/>
                </a:lnTo>
                <a:lnTo>
                  <a:pt x="112547" y="202958"/>
                </a:lnTo>
                <a:cubicBezTo>
                  <a:pt x="103703" y="161254"/>
                  <a:pt x="90658" y="121026"/>
                  <a:pt x="73859" y="82703"/>
                </a:cubicBezTo>
                <a:lnTo>
                  <a:pt x="27335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1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317">
            <a:extLst>
              <a:ext uri="{FF2B5EF4-FFF2-40B4-BE49-F238E27FC236}">
                <a16:creationId xmlns:a16="http://schemas.microsoft.com/office/drawing/2014/main" id="{3B331621-CE61-4F89-B844-F724BAC887B4}"/>
              </a:ext>
            </a:extLst>
          </p:cNvPr>
          <p:cNvGrpSpPr/>
          <p:nvPr/>
        </p:nvGrpSpPr>
        <p:grpSpPr>
          <a:xfrm>
            <a:off x="5360275" y="4444306"/>
            <a:ext cx="9928852" cy="4085711"/>
            <a:chOff x="3130849" y="4454082"/>
            <a:chExt cx="6057339" cy="2492588"/>
          </a:xfrm>
          <a:solidFill>
            <a:schemeClr val="bg1"/>
          </a:solidFill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F8FD499B-DAA4-4FBB-83BD-82964402CF02}"/>
                </a:ext>
              </a:extLst>
            </p:cNvPr>
            <p:cNvSpPr/>
            <p:nvPr/>
          </p:nvSpPr>
          <p:spPr>
            <a:xfrm>
              <a:off x="4443285" y="4454082"/>
              <a:ext cx="3843387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8478740-67D4-4A18-942A-AC9F90480942}"/>
                </a:ext>
              </a:extLst>
            </p:cNvPr>
            <p:cNvSpPr/>
            <p:nvPr/>
          </p:nvSpPr>
          <p:spPr>
            <a:xfrm>
              <a:off x="4138733" y="4968102"/>
              <a:ext cx="425352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72A1FE4D-AF76-4CCD-A591-006B5D97F01F}"/>
                </a:ext>
              </a:extLst>
            </p:cNvPr>
            <p:cNvSpPr/>
            <p:nvPr/>
          </p:nvSpPr>
          <p:spPr>
            <a:xfrm>
              <a:off x="3925439" y="5421870"/>
              <a:ext cx="4897354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33274C3F-7088-4476-999F-6392FB3CDAA4}"/>
                </a:ext>
              </a:extLst>
            </p:cNvPr>
            <p:cNvSpPr/>
            <p:nvPr/>
          </p:nvSpPr>
          <p:spPr>
            <a:xfrm>
              <a:off x="3496050" y="5935561"/>
              <a:ext cx="5523035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91BBDAB-3C30-40C5-8C07-54B7BCBC9E7B}"/>
                </a:ext>
              </a:extLst>
            </p:cNvPr>
            <p:cNvSpPr/>
            <p:nvPr/>
          </p:nvSpPr>
          <p:spPr>
            <a:xfrm>
              <a:off x="3130849" y="6432320"/>
              <a:ext cx="6057339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834E596-5B4C-4CC4-B1A8-F2ADDD847EC4}"/>
              </a:ext>
            </a:extLst>
          </p:cNvPr>
          <p:cNvGrpSpPr/>
          <p:nvPr/>
        </p:nvGrpSpPr>
        <p:grpSpPr>
          <a:xfrm>
            <a:off x="8780059" y="-2857483"/>
            <a:ext cx="3580155" cy="7354843"/>
            <a:chOff x="5202637" y="22161"/>
            <a:chExt cx="2184161" cy="4487002"/>
          </a:xfrm>
        </p:grpSpPr>
        <p:sp>
          <p:nvSpPr>
            <p:cNvPr id="292" name="Rectangle 1">
              <a:extLst>
                <a:ext uri="{FF2B5EF4-FFF2-40B4-BE49-F238E27FC236}">
                  <a16:creationId xmlns:a16="http://schemas.microsoft.com/office/drawing/2014/main" id="{989506CC-8421-4F60-A693-BF0509AFF44F}"/>
                </a:ext>
              </a:extLst>
            </p:cNvPr>
            <p:cNvSpPr/>
            <p:nvPr/>
          </p:nvSpPr>
          <p:spPr>
            <a:xfrm>
              <a:off x="5202637" y="22161"/>
              <a:ext cx="2184161" cy="4487002"/>
            </a:xfrm>
            <a:custGeom>
              <a:avLst/>
              <a:gdLst>
                <a:gd name="connsiteX0" fmla="*/ 0 w 2168921"/>
                <a:gd name="connsiteY0" fmla="*/ 0 h 4487002"/>
                <a:gd name="connsiteX1" fmla="*/ 2168921 w 2168921"/>
                <a:gd name="connsiteY1" fmla="*/ 0 h 4487002"/>
                <a:gd name="connsiteX2" fmla="*/ 2168921 w 2168921"/>
                <a:gd name="connsiteY2" fmla="*/ 4487002 h 4487002"/>
                <a:gd name="connsiteX3" fmla="*/ 0 w 2168921"/>
                <a:gd name="connsiteY3" fmla="*/ 4487002 h 4487002"/>
                <a:gd name="connsiteX4" fmla="*/ 0 w 2168921"/>
                <a:gd name="connsiteY4" fmla="*/ 0 h 4487002"/>
                <a:gd name="connsiteX0" fmla="*/ 15240 w 2184161"/>
                <a:gd name="connsiteY0" fmla="*/ 0 h 4487002"/>
                <a:gd name="connsiteX1" fmla="*/ 2184161 w 2184161"/>
                <a:gd name="connsiteY1" fmla="*/ 0 h 4487002"/>
                <a:gd name="connsiteX2" fmla="*/ 2184161 w 2184161"/>
                <a:gd name="connsiteY2" fmla="*/ 4487002 h 4487002"/>
                <a:gd name="connsiteX3" fmla="*/ 0 w 2184161"/>
                <a:gd name="connsiteY3" fmla="*/ 4487002 h 4487002"/>
                <a:gd name="connsiteX4" fmla="*/ 15240 w 2184161"/>
                <a:gd name="connsiteY4" fmla="*/ 0 h 44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161" h="4487002">
                  <a:moveTo>
                    <a:pt x="15240" y="0"/>
                  </a:moveTo>
                  <a:lnTo>
                    <a:pt x="2184161" y="0"/>
                  </a:lnTo>
                  <a:lnTo>
                    <a:pt x="2184161" y="4487002"/>
                  </a:lnTo>
                  <a:lnTo>
                    <a:pt x="0" y="448700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68DB299A-9414-4085-B448-75C275D0DE58}"/>
                </a:ext>
              </a:extLst>
            </p:cNvPr>
            <p:cNvGrpSpPr/>
            <p:nvPr/>
          </p:nvGrpSpPr>
          <p:grpSpPr>
            <a:xfrm>
              <a:off x="5409161" y="2917216"/>
              <a:ext cx="1727009" cy="1540605"/>
              <a:chOff x="5409161" y="2917216"/>
              <a:chExt cx="1727009" cy="1540605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0BF8A57D-4896-477F-9AB1-E86DAA08B3A8}"/>
                  </a:ext>
                </a:extLst>
              </p:cNvPr>
              <p:cNvSpPr/>
              <p:nvPr/>
            </p:nvSpPr>
            <p:spPr>
              <a:xfrm>
                <a:off x="5409161" y="2917216"/>
                <a:ext cx="1727009" cy="1470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DD1F9BD6-210C-4984-8F8A-559607D87FD3}"/>
                  </a:ext>
                </a:extLst>
              </p:cNvPr>
              <p:cNvCxnSpPr>
                <a:stCxn id="295" idx="1"/>
              </p:cNvCxnSpPr>
              <p:nvPr/>
            </p:nvCxnSpPr>
            <p:spPr>
              <a:xfrm>
                <a:off x="5409161" y="2990720"/>
                <a:ext cx="8108" cy="1467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D32E2CB3-5C0E-4CDB-AFCA-DA3EE7CFB5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2473" y="2990576"/>
                <a:ext cx="16216" cy="1448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60C3976-6A82-4FCD-BDB0-8618A9E96F3B}"/>
                </a:ext>
              </a:extLst>
            </p:cNvPr>
            <p:cNvSpPr/>
            <p:nvPr/>
          </p:nvSpPr>
          <p:spPr>
            <a:xfrm>
              <a:off x="5509791" y="943294"/>
              <a:ext cx="1457018" cy="1457018"/>
            </a:xfrm>
            <a:prstGeom prst="ellipse">
              <a:avLst/>
            </a:prstGeom>
            <a:gradFill>
              <a:gsLst>
                <a:gs pos="0">
                  <a:srgbClr val="D3C5BF"/>
                </a:gs>
                <a:gs pos="100000">
                  <a:srgbClr val="FBE5D6"/>
                </a:gs>
              </a:gsLst>
              <a:lin ang="7800000" scaled="0"/>
            </a:gradFill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1BBB3F4-7405-4D2C-9CE2-6BB9A1514F60}"/>
              </a:ext>
            </a:extLst>
          </p:cNvPr>
          <p:cNvGrpSpPr/>
          <p:nvPr/>
        </p:nvGrpSpPr>
        <p:grpSpPr>
          <a:xfrm>
            <a:off x="8811901" y="-2851933"/>
            <a:ext cx="3580155" cy="7354843"/>
            <a:chOff x="5202637" y="22161"/>
            <a:chExt cx="2184161" cy="4487002"/>
          </a:xfrm>
          <a:solidFill>
            <a:schemeClr val="tx1">
              <a:alpha val="19000"/>
            </a:schemeClr>
          </a:solidFill>
        </p:grpSpPr>
        <p:sp>
          <p:nvSpPr>
            <p:cNvPr id="285" name="Rectangle 1">
              <a:extLst>
                <a:ext uri="{FF2B5EF4-FFF2-40B4-BE49-F238E27FC236}">
                  <a16:creationId xmlns:a16="http://schemas.microsoft.com/office/drawing/2014/main" id="{AE62622C-1A29-40A3-A1E9-943EBC9FB980}"/>
                </a:ext>
              </a:extLst>
            </p:cNvPr>
            <p:cNvSpPr/>
            <p:nvPr/>
          </p:nvSpPr>
          <p:spPr>
            <a:xfrm>
              <a:off x="5202637" y="22161"/>
              <a:ext cx="2184161" cy="4487002"/>
            </a:xfrm>
            <a:custGeom>
              <a:avLst/>
              <a:gdLst>
                <a:gd name="connsiteX0" fmla="*/ 0 w 2168921"/>
                <a:gd name="connsiteY0" fmla="*/ 0 h 4487002"/>
                <a:gd name="connsiteX1" fmla="*/ 2168921 w 2168921"/>
                <a:gd name="connsiteY1" fmla="*/ 0 h 4487002"/>
                <a:gd name="connsiteX2" fmla="*/ 2168921 w 2168921"/>
                <a:gd name="connsiteY2" fmla="*/ 4487002 h 4487002"/>
                <a:gd name="connsiteX3" fmla="*/ 0 w 2168921"/>
                <a:gd name="connsiteY3" fmla="*/ 4487002 h 4487002"/>
                <a:gd name="connsiteX4" fmla="*/ 0 w 2168921"/>
                <a:gd name="connsiteY4" fmla="*/ 0 h 4487002"/>
                <a:gd name="connsiteX0" fmla="*/ 15240 w 2184161"/>
                <a:gd name="connsiteY0" fmla="*/ 0 h 4487002"/>
                <a:gd name="connsiteX1" fmla="*/ 2184161 w 2184161"/>
                <a:gd name="connsiteY1" fmla="*/ 0 h 4487002"/>
                <a:gd name="connsiteX2" fmla="*/ 2184161 w 2184161"/>
                <a:gd name="connsiteY2" fmla="*/ 4487002 h 4487002"/>
                <a:gd name="connsiteX3" fmla="*/ 0 w 2184161"/>
                <a:gd name="connsiteY3" fmla="*/ 4487002 h 4487002"/>
                <a:gd name="connsiteX4" fmla="*/ 15240 w 2184161"/>
                <a:gd name="connsiteY4" fmla="*/ 0 h 44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161" h="4487002">
                  <a:moveTo>
                    <a:pt x="15240" y="0"/>
                  </a:moveTo>
                  <a:lnTo>
                    <a:pt x="2184161" y="0"/>
                  </a:lnTo>
                  <a:lnTo>
                    <a:pt x="2184161" y="4487002"/>
                  </a:lnTo>
                  <a:lnTo>
                    <a:pt x="0" y="4487002"/>
                  </a:lnTo>
                  <a:lnTo>
                    <a:pt x="152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2FA2E766-8459-4079-88DA-8D7B3A3F1519}"/>
                </a:ext>
              </a:extLst>
            </p:cNvPr>
            <p:cNvGrpSpPr/>
            <p:nvPr/>
          </p:nvGrpSpPr>
          <p:grpSpPr>
            <a:xfrm>
              <a:off x="5409161" y="2917216"/>
              <a:ext cx="1727009" cy="1540605"/>
              <a:chOff x="5409161" y="2917216"/>
              <a:chExt cx="1727009" cy="1540605"/>
            </a:xfrm>
            <a:grpFill/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79691F6-32D4-4467-BD11-0482763A041A}"/>
                  </a:ext>
                </a:extLst>
              </p:cNvPr>
              <p:cNvSpPr/>
              <p:nvPr/>
            </p:nvSpPr>
            <p:spPr>
              <a:xfrm>
                <a:off x="5409161" y="2917216"/>
                <a:ext cx="1727009" cy="14700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1B3E1254-D4D0-48B7-B4F0-09EBC459E65F}"/>
                  </a:ext>
                </a:extLst>
              </p:cNvPr>
              <p:cNvCxnSpPr>
                <a:stCxn id="288" idx="1"/>
              </p:cNvCxnSpPr>
              <p:nvPr/>
            </p:nvCxnSpPr>
            <p:spPr>
              <a:xfrm>
                <a:off x="5409161" y="2990720"/>
                <a:ext cx="8108" cy="146710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01720E8-A0AE-4989-88E9-87BF244281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2473" y="2990576"/>
                <a:ext cx="16216" cy="14483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8D7C3-86BF-4992-A5B1-A39E86619F57}"/>
                </a:ext>
              </a:extLst>
            </p:cNvPr>
            <p:cNvSpPr/>
            <p:nvPr/>
          </p:nvSpPr>
          <p:spPr>
            <a:xfrm>
              <a:off x="5509791" y="943294"/>
              <a:ext cx="1457018" cy="1457018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D536AB-5038-4F53-96A2-C814B631D9BC}"/>
              </a:ext>
            </a:extLst>
          </p:cNvPr>
          <p:cNvGrpSpPr/>
          <p:nvPr/>
        </p:nvGrpSpPr>
        <p:grpSpPr>
          <a:xfrm>
            <a:off x="5263567" y="4425526"/>
            <a:ext cx="9928852" cy="4085711"/>
            <a:chOff x="3130849" y="4454082"/>
            <a:chExt cx="6057339" cy="2492588"/>
          </a:xfrm>
          <a:solidFill>
            <a:schemeClr val="tx1">
              <a:alpha val="19000"/>
            </a:schemeClr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73D2F7-3518-4119-A1B5-3A3964615A62}"/>
                </a:ext>
              </a:extLst>
            </p:cNvPr>
            <p:cNvSpPr/>
            <p:nvPr/>
          </p:nvSpPr>
          <p:spPr>
            <a:xfrm>
              <a:off x="4443285" y="4454082"/>
              <a:ext cx="3843387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A9CB34-BF54-473F-B1DC-81578123DB44}"/>
                </a:ext>
              </a:extLst>
            </p:cNvPr>
            <p:cNvSpPr/>
            <p:nvPr/>
          </p:nvSpPr>
          <p:spPr>
            <a:xfrm>
              <a:off x="4138733" y="4968102"/>
              <a:ext cx="4253520" cy="4558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0F87420-BBC0-4354-AB87-DCF27B1551FD}"/>
                </a:ext>
              </a:extLst>
            </p:cNvPr>
            <p:cNvSpPr/>
            <p:nvPr/>
          </p:nvSpPr>
          <p:spPr>
            <a:xfrm>
              <a:off x="3925439" y="5421870"/>
              <a:ext cx="4897354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505F21-6A8D-4CEA-8BA9-7F8CACAC2F2B}"/>
                </a:ext>
              </a:extLst>
            </p:cNvPr>
            <p:cNvSpPr/>
            <p:nvPr/>
          </p:nvSpPr>
          <p:spPr>
            <a:xfrm>
              <a:off x="3496050" y="5935561"/>
              <a:ext cx="5523035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AAA13FA-4E04-4B29-8FF5-A1E166ECEF3B}"/>
                </a:ext>
              </a:extLst>
            </p:cNvPr>
            <p:cNvSpPr/>
            <p:nvPr/>
          </p:nvSpPr>
          <p:spPr>
            <a:xfrm>
              <a:off x="3130849" y="6432320"/>
              <a:ext cx="6057339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AA64C2-EA7E-49F5-8839-F25F905A6E30}"/>
              </a:ext>
            </a:extLst>
          </p:cNvPr>
          <p:cNvGrpSpPr/>
          <p:nvPr/>
        </p:nvGrpSpPr>
        <p:grpSpPr>
          <a:xfrm>
            <a:off x="-909124" y="-4501038"/>
            <a:ext cx="9712475" cy="14311286"/>
            <a:chOff x="-727970" y="-1020417"/>
            <a:chExt cx="5925333" cy="8730950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2EA1D11B-88AE-4246-9DD0-EDD2E1ED8A6A}"/>
                </a:ext>
              </a:extLst>
            </p:cNvPr>
            <p:cNvSpPr/>
            <p:nvPr/>
          </p:nvSpPr>
          <p:spPr>
            <a:xfrm>
              <a:off x="-727970" y="-1020417"/>
              <a:ext cx="5925333" cy="8730950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82A734-F73D-492E-A248-8AB0C2A7C695}"/>
                </a:ext>
              </a:extLst>
            </p:cNvPr>
            <p:cNvGrpSpPr/>
            <p:nvPr/>
          </p:nvGrpSpPr>
          <p:grpSpPr>
            <a:xfrm>
              <a:off x="3771714" y="1124093"/>
              <a:ext cx="1035692" cy="4952213"/>
              <a:chOff x="2769703" y="530090"/>
              <a:chExt cx="1364974" cy="652669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5A0EBB-2199-4D72-8175-FE4B39B35F9C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8E446F20-EB94-4FA8-9ADD-A0EA8FFC1CB1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4FD7565-B2CA-4EB5-98C6-1C9FF21300C5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A779208-C8E1-47BB-8A5E-D301DE778C04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86E7EE9-BF02-44EA-A145-6CDE070CEC55}"/>
                </a:ext>
              </a:extLst>
            </p:cNvPr>
            <p:cNvSpPr/>
            <p:nvPr/>
          </p:nvSpPr>
          <p:spPr>
            <a:xfrm rot="224951" flipH="1">
              <a:off x="4118012" y="4230412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2EF518-D040-4968-81F6-26C1286088F5}"/>
              </a:ext>
            </a:extLst>
          </p:cNvPr>
          <p:cNvGrpSpPr/>
          <p:nvPr/>
        </p:nvGrpSpPr>
        <p:grpSpPr>
          <a:xfrm>
            <a:off x="12392697" y="-4501038"/>
            <a:ext cx="8756490" cy="14424023"/>
            <a:chOff x="7387131" y="-1020417"/>
            <a:chExt cx="5342111" cy="8799728"/>
          </a:xfrm>
        </p:grpSpPr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5BB72652-382E-4EFB-8ACB-FF7EA782B7E5}"/>
                </a:ext>
              </a:extLst>
            </p:cNvPr>
            <p:cNvSpPr/>
            <p:nvPr/>
          </p:nvSpPr>
          <p:spPr>
            <a:xfrm flipH="1">
              <a:off x="7387131" y="-1020417"/>
              <a:ext cx="5342111" cy="8799728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85F28A8-0587-4349-9D9A-31CB49FE6FE0}"/>
                </a:ext>
              </a:extLst>
            </p:cNvPr>
            <p:cNvGrpSpPr/>
            <p:nvPr/>
          </p:nvGrpSpPr>
          <p:grpSpPr>
            <a:xfrm flipH="1">
              <a:off x="7719325" y="1153291"/>
              <a:ext cx="1035692" cy="4952213"/>
              <a:chOff x="2769703" y="530090"/>
              <a:chExt cx="1364974" cy="6526694"/>
            </a:xfrm>
          </p:grpSpPr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C2F36831-0727-460F-BCE6-B74D83FC673F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3D0A38C-D247-4FAA-96EB-1CED458EBE30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7718D58-02A7-418B-971E-5D041318AD02}"/>
                  </a:ext>
                </a:extLst>
              </p:cNvPr>
              <p:cNvSpPr/>
              <p:nvPr/>
            </p:nvSpPr>
            <p:spPr>
              <a:xfrm>
                <a:off x="3287340" y="4424508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2352170-F2DA-498B-A174-F393658636CC}"/>
                  </a:ext>
                </a:extLst>
              </p:cNvPr>
              <p:cNvSpPr/>
              <p:nvPr/>
            </p:nvSpPr>
            <p:spPr>
              <a:xfrm>
                <a:off x="3297434" y="476923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725D578-5601-4050-90BA-F967DF0AEFC9}"/>
                </a:ext>
              </a:extLst>
            </p:cNvPr>
            <p:cNvSpPr/>
            <p:nvPr/>
          </p:nvSpPr>
          <p:spPr>
            <a:xfrm rot="21375049">
              <a:off x="8252893" y="4174179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7C7CB36-5754-4CFE-A9BA-AFFCE9D0499B}"/>
              </a:ext>
            </a:extLst>
          </p:cNvPr>
          <p:cNvGrpSpPr/>
          <p:nvPr/>
        </p:nvGrpSpPr>
        <p:grpSpPr>
          <a:xfrm>
            <a:off x="12379093" y="-4489987"/>
            <a:ext cx="8756490" cy="14424023"/>
            <a:chOff x="7387131" y="-1020417"/>
            <a:chExt cx="5342111" cy="8799728"/>
          </a:xfrm>
        </p:grpSpPr>
        <p:sp>
          <p:nvSpPr>
            <p:cNvPr id="252" name="Rectangle 2">
              <a:extLst>
                <a:ext uri="{FF2B5EF4-FFF2-40B4-BE49-F238E27FC236}">
                  <a16:creationId xmlns:a16="http://schemas.microsoft.com/office/drawing/2014/main" id="{D23777E8-E746-410A-B3CC-84DDF4389999}"/>
                </a:ext>
              </a:extLst>
            </p:cNvPr>
            <p:cNvSpPr/>
            <p:nvPr/>
          </p:nvSpPr>
          <p:spPr>
            <a:xfrm flipH="1">
              <a:off x="7387131" y="-1020417"/>
              <a:ext cx="5342111" cy="8799728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25CC96D-A226-4B89-933C-C0CC20CBFE32}"/>
                </a:ext>
              </a:extLst>
            </p:cNvPr>
            <p:cNvGrpSpPr/>
            <p:nvPr/>
          </p:nvGrpSpPr>
          <p:grpSpPr>
            <a:xfrm flipH="1">
              <a:off x="7719325" y="1153291"/>
              <a:ext cx="1035692" cy="4952213"/>
              <a:chOff x="2769703" y="530090"/>
              <a:chExt cx="1364974" cy="6526694"/>
            </a:xfrm>
          </p:grpSpPr>
          <p:sp>
            <p:nvSpPr>
              <p:cNvPr id="255" name="Rectangle 2">
                <a:extLst>
                  <a:ext uri="{FF2B5EF4-FFF2-40B4-BE49-F238E27FC236}">
                    <a16:creationId xmlns:a16="http://schemas.microsoft.com/office/drawing/2014/main" id="{09C0123B-77E3-4BA2-93C1-2006C95FEC9C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Rectangle 2">
                <a:extLst>
                  <a:ext uri="{FF2B5EF4-FFF2-40B4-BE49-F238E27FC236}">
                    <a16:creationId xmlns:a16="http://schemas.microsoft.com/office/drawing/2014/main" id="{AB0515CE-60EE-43B1-8BDB-5817F700827E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A9BF0AF8-072F-4142-B579-EF2482B2C345}"/>
                  </a:ext>
                </a:extLst>
              </p:cNvPr>
              <p:cNvSpPr/>
              <p:nvPr/>
            </p:nvSpPr>
            <p:spPr>
              <a:xfrm>
                <a:off x="3287340" y="4424508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8EBD6E2B-4377-4B28-9A0F-B3BA5B26B0B3}"/>
                  </a:ext>
                </a:extLst>
              </p:cNvPr>
              <p:cNvSpPr/>
              <p:nvPr/>
            </p:nvSpPr>
            <p:spPr>
              <a:xfrm>
                <a:off x="3297434" y="476923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9C6816EA-0C11-4B5B-84A7-81392A722F40}"/>
                </a:ext>
              </a:extLst>
            </p:cNvPr>
            <p:cNvSpPr/>
            <p:nvPr/>
          </p:nvSpPr>
          <p:spPr>
            <a:xfrm rot="21375049">
              <a:off x="8252893" y="4174179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76F41EFB-14F3-485D-A2F3-E3077A461E78}"/>
              </a:ext>
            </a:extLst>
          </p:cNvPr>
          <p:cNvGrpSpPr/>
          <p:nvPr/>
        </p:nvGrpSpPr>
        <p:grpSpPr>
          <a:xfrm>
            <a:off x="-912068" y="-4501038"/>
            <a:ext cx="9712475" cy="14311286"/>
            <a:chOff x="-727970" y="-1020417"/>
            <a:chExt cx="5925333" cy="8730950"/>
          </a:xfrm>
        </p:grpSpPr>
        <p:sp>
          <p:nvSpPr>
            <p:cNvPr id="260" name="Rectangle 2">
              <a:extLst>
                <a:ext uri="{FF2B5EF4-FFF2-40B4-BE49-F238E27FC236}">
                  <a16:creationId xmlns:a16="http://schemas.microsoft.com/office/drawing/2014/main" id="{1AF23594-193F-4F8E-8244-7A7E0D68C6D0}"/>
                </a:ext>
              </a:extLst>
            </p:cNvPr>
            <p:cNvSpPr/>
            <p:nvPr/>
          </p:nvSpPr>
          <p:spPr>
            <a:xfrm>
              <a:off x="-727970" y="-1020417"/>
              <a:ext cx="5925333" cy="8730950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8A7A431-A9BE-43EF-ACBF-AA4247DEE045}"/>
                </a:ext>
              </a:extLst>
            </p:cNvPr>
            <p:cNvGrpSpPr/>
            <p:nvPr/>
          </p:nvGrpSpPr>
          <p:grpSpPr>
            <a:xfrm>
              <a:off x="3771714" y="1124093"/>
              <a:ext cx="1035692" cy="4952213"/>
              <a:chOff x="2769703" y="530090"/>
              <a:chExt cx="1364974" cy="6526694"/>
            </a:xfrm>
          </p:grpSpPr>
          <p:sp>
            <p:nvSpPr>
              <p:cNvPr id="263" name="Rectangle 2">
                <a:extLst>
                  <a:ext uri="{FF2B5EF4-FFF2-40B4-BE49-F238E27FC236}">
                    <a16:creationId xmlns:a16="http://schemas.microsoft.com/office/drawing/2014/main" id="{E7BC2D4F-A1BB-45CE-A2A4-B477F9824E8E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Rectangle 2">
                <a:extLst>
                  <a:ext uri="{FF2B5EF4-FFF2-40B4-BE49-F238E27FC236}">
                    <a16:creationId xmlns:a16="http://schemas.microsoft.com/office/drawing/2014/main" id="{1EEC34B6-3163-45CC-9D1F-8A82768DABD9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371E296C-12DE-40B6-BE23-6923C9B4DF82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2B4D62AB-F8FE-44C9-BC57-A7E5698843F3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17C5EDF9-17CC-4FF6-ACC9-B4F68BDBF294}"/>
                </a:ext>
              </a:extLst>
            </p:cNvPr>
            <p:cNvSpPr/>
            <p:nvPr/>
          </p:nvSpPr>
          <p:spPr>
            <a:xfrm rot="224951" flipH="1">
              <a:off x="4118012" y="4230412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D0C5CB6-6DC1-41AC-A6D7-8650631C3EB5}"/>
              </a:ext>
            </a:extLst>
          </p:cNvPr>
          <p:cNvGrpSpPr/>
          <p:nvPr/>
        </p:nvGrpSpPr>
        <p:grpSpPr>
          <a:xfrm flipH="1">
            <a:off x="8377558" y="2051045"/>
            <a:ext cx="2022367" cy="3182804"/>
            <a:chOff x="6395319" y="3272304"/>
            <a:chExt cx="1534625" cy="2415196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8DC249-D2A4-4E42-B91C-EAB8851798A5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99958"/>
              <a:chOff x="3631168" y="4906674"/>
              <a:chExt cx="2536874" cy="3967349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3D0B17C-6E4D-405A-9D00-B8C550E944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354452"/>
                <a:ext cx="0" cy="143502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BA1FE44-24F6-4C8D-B724-A1EA74184A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2631B24-F6DE-457B-86D1-B1C094726283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53B9CFE5-DC93-470B-BFC8-10AC33A66724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: Top Corners Rounded 220">
                <a:extLst>
                  <a:ext uri="{FF2B5EF4-FFF2-40B4-BE49-F238E27FC236}">
                    <a16:creationId xmlns:a16="http://schemas.microsoft.com/office/drawing/2014/main" id="{96073F86-D918-4105-9A90-E27D5941901C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: Top Corners Rounded 221">
                <a:extLst>
                  <a:ext uri="{FF2B5EF4-FFF2-40B4-BE49-F238E27FC236}">
                    <a16:creationId xmlns:a16="http://schemas.microsoft.com/office/drawing/2014/main" id="{2F136C2E-FAE7-48C7-9463-0ADD34F76A7E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F3376E0-F36C-4C51-A520-01EADABB38FE}"/>
                  </a:ext>
                </a:extLst>
              </p:cNvPr>
              <p:cNvSpPr/>
              <p:nvPr/>
            </p:nvSpPr>
            <p:spPr>
              <a:xfrm rot="1304321">
                <a:off x="3906629" y="656302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8361EB65-399A-488D-8AF0-875245D04B28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F7A9D8B-904F-480C-80F1-F56DBF8768FA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F16EE5B-F03B-4F89-A704-185835EEEAFE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1A684EB-7E80-49C5-BC39-47BF00403C36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8B868EBD-4AEC-4FAA-8A59-736247298005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A5358FF-1CB3-4A49-A8BC-C6DFD095F485}"/>
                </a:ext>
              </a:extLst>
            </p:cNvPr>
            <p:cNvSpPr/>
            <p:nvPr/>
          </p:nvSpPr>
          <p:spPr>
            <a:xfrm>
              <a:off x="6567505" y="3272304"/>
              <a:ext cx="1248698" cy="351913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248439D-A017-4020-BA27-F1C5572C458C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50555E9-1B40-4206-8E8B-880D48E5CCED}"/>
                </a:ext>
              </a:extLst>
            </p:cNvPr>
            <p:cNvSpPr/>
            <p:nvPr/>
          </p:nvSpPr>
          <p:spPr>
            <a:xfrm rot="1127839" flipH="1">
              <a:off x="6503941" y="3484701"/>
              <a:ext cx="114064" cy="305267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9C814D1-05C8-062F-1E54-9E6AD390881E}"/>
              </a:ext>
            </a:extLst>
          </p:cNvPr>
          <p:cNvGrpSpPr/>
          <p:nvPr/>
        </p:nvGrpSpPr>
        <p:grpSpPr>
          <a:xfrm>
            <a:off x="10760288" y="2254693"/>
            <a:ext cx="2329217" cy="3774390"/>
            <a:chOff x="1048235" y="3574258"/>
            <a:chExt cx="1418628" cy="229881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285C56-4781-3747-153B-2238748CCC6E}"/>
                </a:ext>
              </a:extLst>
            </p:cNvPr>
            <p:cNvGrpSpPr/>
            <p:nvPr/>
          </p:nvGrpSpPr>
          <p:grpSpPr>
            <a:xfrm>
              <a:off x="1048235" y="3574258"/>
              <a:ext cx="1418628" cy="2298819"/>
              <a:chOff x="1052980" y="2655229"/>
              <a:chExt cx="2211508" cy="358364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95E2E3C-85D5-9637-EDA3-66B6FF9FC001}"/>
                  </a:ext>
                </a:extLst>
              </p:cNvPr>
              <p:cNvGrpSpPr/>
              <p:nvPr/>
            </p:nvGrpSpPr>
            <p:grpSpPr>
              <a:xfrm>
                <a:off x="1052980" y="2703387"/>
                <a:ext cx="2211508" cy="3535485"/>
                <a:chOff x="3651142" y="4827937"/>
                <a:chExt cx="2536875" cy="4055643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EE7360C-C365-1603-CAB9-28C088E3C20C}"/>
                    </a:ext>
                  </a:extLst>
                </p:cNvPr>
                <p:cNvSpPr/>
                <p:nvPr/>
              </p:nvSpPr>
              <p:spPr>
                <a:xfrm rot="20584591" flipH="1">
                  <a:off x="5360251" y="6265738"/>
                  <a:ext cx="719415" cy="97964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A5E42A1-F27E-816D-8FFF-274D59254169}"/>
                    </a:ext>
                  </a:extLst>
                </p:cNvPr>
                <p:cNvCxnSpPr>
                  <a:cxnSpLocks/>
                  <a:endCxn id="33" idx="3"/>
                </p:cNvCxnSpPr>
                <p:nvPr/>
              </p:nvCxnSpPr>
              <p:spPr>
                <a:xfrm flipH="1">
                  <a:off x="4590002" y="7188136"/>
                  <a:ext cx="9240" cy="125760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4D462C8-2234-6198-F712-D104B60C4081}"/>
                    </a:ext>
                  </a:extLst>
                </p:cNvPr>
                <p:cNvCxnSpPr>
                  <a:cxnSpLocks/>
                  <a:endCxn id="32" idx="3"/>
                </p:cNvCxnSpPr>
                <p:nvPr/>
              </p:nvCxnSpPr>
              <p:spPr>
                <a:xfrm>
                  <a:off x="5319971" y="7070096"/>
                  <a:ext cx="12074" cy="1613174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ADC4DEB-2D73-509E-46CA-458AA9104DFA}"/>
                    </a:ext>
                  </a:extLst>
                </p:cNvPr>
                <p:cNvSpPr/>
                <p:nvPr/>
              </p:nvSpPr>
              <p:spPr>
                <a:xfrm>
                  <a:off x="3651142" y="4827937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C0176E9-E541-6F1E-45C1-B579B716F6FE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: Top Corners Rounded 31">
                  <a:extLst>
                    <a:ext uri="{FF2B5EF4-FFF2-40B4-BE49-F238E27FC236}">
                      <a16:creationId xmlns:a16="http://schemas.microsoft.com/office/drawing/2014/main" id="{C930F7DD-B22D-7155-5AB8-77555C37EDD6}"/>
                    </a:ext>
                  </a:extLst>
                </p:cNvPr>
                <p:cNvSpPr/>
                <p:nvPr/>
              </p:nvSpPr>
              <p:spPr>
                <a:xfrm>
                  <a:off x="4997298" y="86832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: Top Corners Rounded 32">
                  <a:extLst>
                    <a:ext uri="{FF2B5EF4-FFF2-40B4-BE49-F238E27FC236}">
                      <a16:creationId xmlns:a16="http://schemas.microsoft.com/office/drawing/2014/main" id="{DAD0A3FF-B7E7-F4E1-1C03-D593F7AB1A9D}"/>
                    </a:ext>
                  </a:extLst>
                </p:cNvPr>
                <p:cNvSpPr/>
                <p:nvPr/>
              </p:nvSpPr>
              <p:spPr>
                <a:xfrm>
                  <a:off x="4255255" y="8445739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1CB3D850-74F7-A409-3D6B-3730F4010181}"/>
                    </a:ext>
                  </a:extLst>
                </p:cNvPr>
                <p:cNvSpPr/>
                <p:nvPr/>
              </p:nvSpPr>
              <p:spPr>
                <a:xfrm rot="220821">
                  <a:off x="3698733" y="6356892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EF72295-FD1E-F517-EEF1-09CBD435CBCB}"/>
                    </a:ext>
                  </a:extLst>
                </p:cNvPr>
                <p:cNvSpPr/>
                <p:nvPr/>
              </p:nvSpPr>
              <p:spPr>
                <a:xfrm rot="21179857">
                  <a:off x="5018001" y="6174895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47288C4-D8D4-5B4C-14C4-7BBE78FEE86A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516DB7B-6373-723B-B1BD-7D0153C15128}"/>
                    </a:ext>
                  </a:extLst>
                </p:cNvPr>
                <p:cNvSpPr/>
                <p:nvPr/>
              </p:nvSpPr>
              <p:spPr>
                <a:xfrm>
                  <a:off x="4555116" y="585237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CE53252-B347-7BD3-CF95-6DB572B218D0}"/>
                    </a:ext>
                  </a:extLst>
                </p:cNvPr>
                <p:cNvSpPr/>
                <p:nvPr/>
              </p:nvSpPr>
              <p:spPr>
                <a:xfrm>
                  <a:off x="5422915" y="586008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A256D63-71BC-935B-4A18-EC0809F13FAA}"/>
                  </a:ext>
                </a:extLst>
              </p:cNvPr>
              <p:cNvGrpSpPr/>
              <p:nvPr/>
            </p:nvGrpSpPr>
            <p:grpSpPr>
              <a:xfrm flipH="1">
                <a:off x="1223506" y="2655229"/>
                <a:ext cx="1972366" cy="622593"/>
                <a:chOff x="846472" y="1897728"/>
                <a:chExt cx="1972366" cy="622593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4AA4F09-BBFD-5C01-B11E-D37ADE99CCAB}"/>
                    </a:ext>
                  </a:extLst>
                </p:cNvPr>
                <p:cNvSpPr/>
                <p:nvPr/>
              </p:nvSpPr>
              <p:spPr>
                <a:xfrm flipH="1">
                  <a:off x="846472" y="2387766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C6078815-2CF9-4304-4A4D-0E9C8C65D466}"/>
                    </a:ext>
                  </a:extLst>
                </p:cNvPr>
                <p:cNvSpPr/>
                <p:nvPr/>
              </p:nvSpPr>
              <p:spPr>
                <a:xfrm flipH="1">
                  <a:off x="882940" y="1897728"/>
                  <a:ext cx="1899426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82DA91A-6389-04E3-3203-73A2594D4711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735493EB-39F0-BACC-8330-F459BBE69105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244956B-2233-0F57-8879-82EFDB60A26B}"/>
                </a:ext>
              </a:extLst>
            </p:cNvPr>
            <p:cNvSpPr/>
            <p:nvPr/>
          </p:nvSpPr>
          <p:spPr>
            <a:xfrm rot="20799047">
              <a:off x="1382244" y="4299086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47BB0872-A88E-DB8E-9952-94078D0BC58D}"/>
                </a:ext>
              </a:extLst>
            </p:cNvPr>
            <p:cNvSpPr/>
            <p:nvPr/>
          </p:nvSpPr>
          <p:spPr>
            <a:xfrm rot="20364936">
              <a:off x="1889126" y="4296405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A0D1469-8E39-5F5C-6925-098CED49E37E}"/>
                </a:ext>
              </a:extLst>
            </p:cNvPr>
            <p:cNvSpPr/>
            <p:nvPr/>
          </p:nvSpPr>
          <p:spPr>
            <a:xfrm rot="10009664">
              <a:off x="1754340" y="4606383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8" name="emojimouth">
            <a:hlinkClick r:id="" action="ppaction://media"/>
            <a:extLst>
              <a:ext uri="{FF2B5EF4-FFF2-40B4-BE49-F238E27FC236}">
                <a16:creationId xmlns:a16="http://schemas.microsoft.com/office/drawing/2014/main" id="{7F477AE8-E25C-A9CF-9BB8-83C5045468C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9010" t="20632" r="43027" b="69011"/>
          <a:stretch/>
        </p:blipFill>
        <p:spPr>
          <a:xfrm>
            <a:off x="9508422" y="3411387"/>
            <a:ext cx="95160" cy="69616"/>
          </a:xfrm>
          <a:prstGeom prst="rect">
            <a:avLst/>
          </a:prstGeom>
        </p:spPr>
      </p:pic>
      <p:pic>
        <p:nvPicPr>
          <p:cNvPr id="49" name="AIVoiceGenerator_com_24-12-2024T17_45_38_ Christopher">
            <a:hlinkClick r:id="" action="ppaction://media"/>
            <a:extLst>
              <a:ext uri="{FF2B5EF4-FFF2-40B4-BE49-F238E27FC236}">
                <a16:creationId xmlns:a16="http://schemas.microsoft.com/office/drawing/2014/main" id="{A5868C18-83BE-363F-A567-E07CCA44570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5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736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317">
            <a:extLst>
              <a:ext uri="{FF2B5EF4-FFF2-40B4-BE49-F238E27FC236}">
                <a16:creationId xmlns:a16="http://schemas.microsoft.com/office/drawing/2014/main" id="{3B331621-CE61-4F89-B844-F724BAC887B4}"/>
              </a:ext>
            </a:extLst>
          </p:cNvPr>
          <p:cNvGrpSpPr/>
          <p:nvPr/>
        </p:nvGrpSpPr>
        <p:grpSpPr>
          <a:xfrm>
            <a:off x="-3660554" y="3747975"/>
            <a:ext cx="10184181" cy="4190779"/>
            <a:chOff x="3130849" y="4454082"/>
            <a:chExt cx="6057339" cy="2492588"/>
          </a:xfrm>
          <a:solidFill>
            <a:schemeClr val="bg1"/>
          </a:solidFill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F8FD499B-DAA4-4FBB-83BD-82964402CF02}"/>
                </a:ext>
              </a:extLst>
            </p:cNvPr>
            <p:cNvSpPr/>
            <p:nvPr/>
          </p:nvSpPr>
          <p:spPr>
            <a:xfrm>
              <a:off x="4443285" y="4454082"/>
              <a:ext cx="3843387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8478740-67D4-4A18-942A-AC9F90480942}"/>
                </a:ext>
              </a:extLst>
            </p:cNvPr>
            <p:cNvSpPr/>
            <p:nvPr/>
          </p:nvSpPr>
          <p:spPr>
            <a:xfrm>
              <a:off x="4138733" y="4968102"/>
              <a:ext cx="425352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72A1FE4D-AF76-4CCD-A591-006B5D97F01F}"/>
                </a:ext>
              </a:extLst>
            </p:cNvPr>
            <p:cNvSpPr/>
            <p:nvPr/>
          </p:nvSpPr>
          <p:spPr>
            <a:xfrm>
              <a:off x="3925439" y="5421870"/>
              <a:ext cx="4897354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33274C3F-7088-4476-999F-6392FB3CDAA4}"/>
                </a:ext>
              </a:extLst>
            </p:cNvPr>
            <p:cNvSpPr/>
            <p:nvPr/>
          </p:nvSpPr>
          <p:spPr>
            <a:xfrm>
              <a:off x="3496050" y="5935561"/>
              <a:ext cx="5523035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91BBDAB-3C30-40C5-8C07-54B7BCBC9E7B}"/>
                </a:ext>
              </a:extLst>
            </p:cNvPr>
            <p:cNvSpPr/>
            <p:nvPr/>
          </p:nvSpPr>
          <p:spPr>
            <a:xfrm>
              <a:off x="3130849" y="6432320"/>
              <a:ext cx="6057339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834E596-5B4C-4CC4-B1A8-F2ADDD847EC4}"/>
              </a:ext>
            </a:extLst>
          </p:cNvPr>
          <p:cNvGrpSpPr/>
          <p:nvPr/>
        </p:nvGrpSpPr>
        <p:grpSpPr>
          <a:xfrm>
            <a:off x="-152827" y="-3741586"/>
            <a:ext cx="3672222" cy="7543980"/>
            <a:chOff x="5202637" y="22161"/>
            <a:chExt cx="2184161" cy="4487002"/>
          </a:xfrm>
        </p:grpSpPr>
        <p:sp>
          <p:nvSpPr>
            <p:cNvPr id="292" name="Rectangle 1">
              <a:extLst>
                <a:ext uri="{FF2B5EF4-FFF2-40B4-BE49-F238E27FC236}">
                  <a16:creationId xmlns:a16="http://schemas.microsoft.com/office/drawing/2014/main" id="{989506CC-8421-4F60-A693-BF0509AFF44F}"/>
                </a:ext>
              </a:extLst>
            </p:cNvPr>
            <p:cNvSpPr/>
            <p:nvPr/>
          </p:nvSpPr>
          <p:spPr>
            <a:xfrm>
              <a:off x="5202637" y="22161"/>
              <a:ext cx="2184161" cy="4487002"/>
            </a:xfrm>
            <a:custGeom>
              <a:avLst/>
              <a:gdLst>
                <a:gd name="connsiteX0" fmla="*/ 0 w 2168921"/>
                <a:gd name="connsiteY0" fmla="*/ 0 h 4487002"/>
                <a:gd name="connsiteX1" fmla="*/ 2168921 w 2168921"/>
                <a:gd name="connsiteY1" fmla="*/ 0 h 4487002"/>
                <a:gd name="connsiteX2" fmla="*/ 2168921 w 2168921"/>
                <a:gd name="connsiteY2" fmla="*/ 4487002 h 4487002"/>
                <a:gd name="connsiteX3" fmla="*/ 0 w 2168921"/>
                <a:gd name="connsiteY3" fmla="*/ 4487002 h 4487002"/>
                <a:gd name="connsiteX4" fmla="*/ 0 w 2168921"/>
                <a:gd name="connsiteY4" fmla="*/ 0 h 4487002"/>
                <a:gd name="connsiteX0" fmla="*/ 15240 w 2184161"/>
                <a:gd name="connsiteY0" fmla="*/ 0 h 4487002"/>
                <a:gd name="connsiteX1" fmla="*/ 2184161 w 2184161"/>
                <a:gd name="connsiteY1" fmla="*/ 0 h 4487002"/>
                <a:gd name="connsiteX2" fmla="*/ 2184161 w 2184161"/>
                <a:gd name="connsiteY2" fmla="*/ 4487002 h 4487002"/>
                <a:gd name="connsiteX3" fmla="*/ 0 w 2184161"/>
                <a:gd name="connsiteY3" fmla="*/ 4487002 h 4487002"/>
                <a:gd name="connsiteX4" fmla="*/ 15240 w 2184161"/>
                <a:gd name="connsiteY4" fmla="*/ 0 h 44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161" h="4487002">
                  <a:moveTo>
                    <a:pt x="15240" y="0"/>
                  </a:moveTo>
                  <a:lnTo>
                    <a:pt x="2184161" y="0"/>
                  </a:lnTo>
                  <a:lnTo>
                    <a:pt x="2184161" y="4487002"/>
                  </a:lnTo>
                  <a:lnTo>
                    <a:pt x="0" y="448700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68DB299A-9414-4085-B448-75C275D0DE58}"/>
                </a:ext>
              </a:extLst>
            </p:cNvPr>
            <p:cNvGrpSpPr/>
            <p:nvPr/>
          </p:nvGrpSpPr>
          <p:grpSpPr>
            <a:xfrm>
              <a:off x="5409161" y="2917216"/>
              <a:ext cx="1727009" cy="1540605"/>
              <a:chOff x="5409161" y="2917216"/>
              <a:chExt cx="1727009" cy="1540605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0BF8A57D-4896-477F-9AB1-E86DAA08B3A8}"/>
                  </a:ext>
                </a:extLst>
              </p:cNvPr>
              <p:cNvSpPr/>
              <p:nvPr/>
            </p:nvSpPr>
            <p:spPr>
              <a:xfrm>
                <a:off x="5409161" y="2917216"/>
                <a:ext cx="1727009" cy="1470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DD1F9BD6-210C-4984-8F8A-559607D87FD3}"/>
                  </a:ext>
                </a:extLst>
              </p:cNvPr>
              <p:cNvCxnSpPr>
                <a:stCxn id="295" idx="1"/>
              </p:cNvCxnSpPr>
              <p:nvPr/>
            </p:nvCxnSpPr>
            <p:spPr>
              <a:xfrm>
                <a:off x="5409161" y="2990720"/>
                <a:ext cx="8108" cy="1467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D32E2CB3-5C0E-4CDB-AFCA-DA3EE7CFB5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2473" y="2990576"/>
                <a:ext cx="16216" cy="1448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60C3976-6A82-4FCD-BDB0-8618A9E96F3B}"/>
                </a:ext>
              </a:extLst>
            </p:cNvPr>
            <p:cNvSpPr/>
            <p:nvPr/>
          </p:nvSpPr>
          <p:spPr>
            <a:xfrm>
              <a:off x="5509791" y="943294"/>
              <a:ext cx="1457018" cy="1457018"/>
            </a:xfrm>
            <a:prstGeom prst="ellipse">
              <a:avLst/>
            </a:prstGeom>
            <a:gradFill>
              <a:gsLst>
                <a:gs pos="0">
                  <a:srgbClr val="D3C5BF"/>
                </a:gs>
                <a:gs pos="100000">
                  <a:srgbClr val="FBE5D6"/>
                </a:gs>
              </a:gsLst>
              <a:lin ang="7800000" scaled="0"/>
            </a:gradFill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1BBB3F4-7405-4D2C-9CE2-6BB9A1514F60}"/>
              </a:ext>
            </a:extLst>
          </p:cNvPr>
          <p:cNvGrpSpPr/>
          <p:nvPr/>
        </p:nvGrpSpPr>
        <p:grpSpPr>
          <a:xfrm>
            <a:off x="-120166" y="-3735894"/>
            <a:ext cx="3672222" cy="7543980"/>
            <a:chOff x="5202637" y="22161"/>
            <a:chExt cx="2184161" cy="4487002"/>
          </a:xfrm>
          <a:solidFill>
            <a:schemeClr val="tx1">
              <a:alpha val="19000"/>
            </a:schemeClr>
          </a:solidFill>
        </p:grpSpPr>
        <p:sp>
          <p:nvSpPr>
            <p:cNvPr id="285" name="Rectangle 1">
              <a:extLst>
                <a:ext uri="{FF2B5EF4-FFF2-40B4-BE49-F238E27FC236}">
                  <a16:creationId xmlns:a16="http://schemas.microsoft.com/office/drawing/2014/main" id="{AE62622C-1A29-40A3-A1E9-943EBC9FB980}"/>
                </a:ext>
              </a:extLst>
            </p:cNvPr>
            <p:cNvSpPr/>
            <p:nvPr/>
          </p:nvSpPr>
          <p:spPr>
            <a:xfrm>
              <a:off x="5202637" y="22161"/>
              <a:ext cx="2184161" cy="4487002"/>
            </a:xfrm>
            <a:custGeom>
              <a:avLst/>
              <a:gdLst>
                <a:gd name="connsiteX0" fmla="*/ 0 w 2168921"/>
                <a:gd name="connsiteY0" fmla="*/ 0 h 4487002"/>
                <a:gd name="connsiteX1" fmla="*/ 2168921 w 2168921"/>
                <a:gd name="connsiteY1" fmla="*/ 0 h 4487002"/>
                <a:gd name="connsiteX2" fmla="*/ 2168921 w 2168921"/>
                <a:gd name="connsiteY2" fmla="*/ 4487002 h 4487002"/>
                <a:gd name="connsiteX3" fmla="*/ 0 w 2168921"/>
                <a:gd name="connsiteY3" fmla="*/ 4487002 h 4487002"/>
                <a:gd name="connsiteX4" fmla="*/ 0 w 2168921"/>
                <a:gd name="connsiteY4" fmla="*/ 0 h 4487002"/>
                <a:gd name="connsiteX0" fmla="*/ 15240 w 2184161"/>
                <a:gd name="connsiteY0" fmla="*/ 0 h 4487002"/>
                <a:gd name="connsiteX1" fmla="*/ 2184161 w 2184161"/>
                <a:gd name="connsiteY1" fmla="*/ 0 h 4487002"/>
                <a:gd name="connsiteX2" fmla="*/ 2184161 w 2184161"/>
                <a:gd name="connsiteY2" fmla="*/ 4487002 h 4487002"/>
                <a:gd name="connsiteX3" fmla="*/ 0 w 2184161"/>
                <a:gd name="connsiteY3" fmla="*/ 4487002 h 4487002"/>
                <a:gd name="connsiteX4" fmla="*/ 15240 w 2184161"/>
                <a:gd name="connsiteY4" fmla="*/ 0 h 44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161" h="4487002">
                  <a:moveTo>
                    <a:pt x="15240" y="0"/>
                  </a:moveTo>
                  <a:lnTo>
                    <a:pt x="2184161" y="0"/>
                  </a:lnTo>
                  <a:lnTo>
                    <a:pt x="2184161" y="4487002"/>
                  </a:lnTo>
                  <a:lnTo>
                    <a:pt x="0" y="4487002"/>
                  </a:lnTo>
                  <a:lnTo>
                    <a:pt x="152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2FA2E766-8459-4079-88DA-8D7B3A3F1519}"/>
                </a:ext>
              </a:extLst>
            </p:cNvPr>
            <p:cNvGrpSpPr/>
            <p:nvPr/>
          </p:nvGrpSpPr>
          <p:grpSpPr>
            <a:xfrm>
              <a:off x="5409161" y="2917216"/>
              <a:ext cx="1727009" cy="1540605"/>
              <a:chOff x="5409161" y="2917216"/>
              <a:chExt cx="1727009" cy="1540605"/>
            </a:xfrm>
            <a:grpFill/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79691F6-32D4-4467-BD11-0482763A041A}"/>
                  </a:ext>
                </a:extLst>
              </p:cNvPr>
              <p:cNvSpPr/>
              <p:nvPr/>
            </p:nvSpPr>
            <p:spPr>
              <a:xfrm>
                <a:off x="5409161" y="2917216"/>
                <a:ext cx="1727009" cy="14700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1B3E1254-D4D0-48B7-B4F0-09EBC459E65F}"/>
                  </a:ext>
                </a:extLst>
              </p:cNvPr>
              <p:cNvCxnSpPr>
                <a:stCxn id="288" idx="1"/>
              </p:cNvCxnSpPr>
              <p:nvPr/>
            </p:nvCxnSpPr>
            <p:spPr>
              <a:xfrm>
                <a:off x="5409161" y="2990720"/>
                <a:ext cx="8108" cy="146710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01720E8-A0AE-4989-88E9-87BF244281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2473" y="2990576"/>
                <a:ext cx="16216" cy="14483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8D7C3-86BF-4992-A5B1-A39E86619F57}"/>
                </a:ext>
              </a:extLst>
            </p:cNvPr>
            <p:cNvSpPr/>
            <p:nvPr/>
          </p:nvSpPr>
          <p:spPr>
            <a:xfrm>
              <a:off x="5509791" y="943294"/>
              <a:ext cx="1457018" cy="1457018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D536AB-5038-4F53-96A2-C814B631D9BC}"/>
              </a:ext>
            </a:extLst>
          </p:cNvPr>
          <p:cNvGrpSpPr/>
          <p:nvPr/>
        </p:nvGrpSpPr>
        <p:grpSpPr>
          <a:xfrm>
            <a:off x="-3759749" y="3728712"/>
            <a:ext cx="10184181" cy="4190779"/>
            <a:chOff x="3130849" y="4454082"/>
            <a:chExt cx="6057339" cy="2492588"/>
          </a:xfrm>
          <a:solidFill>
            <a:schemeClr val="tx1">
              <a:alpha val="19000"/>
            </a:schemeClr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73D2F7-3518-4119-A1B5-3A3964615A62}"/>
                </a:ext>
              </a:extLst>
            </p:cNvPr>
            <p:cNvSpPr/>
            <p:nvPr/>
          </p:nvSpPr>
          <p:spPr>
            <a:xfrm>
              <a:off x="4443285" y="4454082"/>
              <a:ext cx="3843387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A9CB34-BF54-473F-B1DC-81578123DB44}"/>
                </a:ext>
              </a:extLst>
            </p:cNvPr>
            <p:cNvSpPr/>
            <p:nvPr/>
          </p:nvSpPr>
          <p:spPr>
            <a:xfrm>
              <a:off x="4138733" y="4968102"/>
              <a:ext cx="4253520" cy="4558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0F87420-BBC0-4354-AB87-DCF27B1551FD}"/>
                </a:ext>
              </a:extLst>
            </p:cNvPr>
            <p:cNvSpPr/>
            <p:nvPr/>
          </p:nvSpPr>
          <p:spPr>
            <a:xfrm>
              <a:off x="3925439" y="5421870"/>
              <a:ext cx="4897354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505F21-6A8D-4CEA-8BA9-7F8CACAC2F2B}"/>
                </a:ext>
              </a:extLst>
            </p:cNvPr>
            <p:cNvSpPr/>
            <p:nvPr/>
          </p:nvSpPr>
          <p:spPr>
            <a:xfrm>
              <a:off x="3496050" y="5935561"/>
              <a:ext cx="5523035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AAA13FA-4E04-4B29-8FF5-A1E166ECEF3B}"/>
                </a:ext>
              </a:extLst>
            </p:cNvPr>
            <p:cNvSpPr/>
            <p:nvPr/>
          </p:nvSpPr>
          <p:spPr>
            <a:xfrm>
              <a:off x="3130849" y="6432320"/>
              <a:ext cx="6057339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AA64C2-EA7E-49F5-8839-F25F905A6E30}"/>
              </a:ext>
            </a:extLst>
          </p:cNvPr>
          <p:cNvGrpSpPr/>
          <p:nvPr/>
        </p:nvGrpSpPr>
        <p:grpSpPr>
          <a:xfrm>
            <a:off x="-10091176" y="-5427407"/>
            <a:ext cx="9962240" cy="14679314"/>
            <a:chOff x="-727970" y="-1020417"/>
            <a:chExt cx="5925333" cy="8730950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2EA1D11B-88AE-4246-9DD0-EDD2E1ED8A6A}"/>
                </a:ext>
              </a:extLst>
            </p:cNvPr>
            <p:cNvSpPr/>
            <p:nvPr/>
          </p:nvSpPr>
          <p:spPr>
            <a:xfrm>
              <a:off x="-727970" y="-1020417"/>
              <a:ext cx="5925333" cy="8730950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82A734-F73D-492E-A248-8AB0C2A7C695}"/>
                </a:ext>
              </a:extLst>
            </p:cNvPr>
            <p:cNvGrpSpPr/>
            <p:nvPr/>
          </p:nvGrpSpPr>
          <p:grpSpPr>
            <a:xfrm>
              <a:off x="3771714" y="1124093"/>
              <a:ext cx="1035692" cy="4952213"/>
              <a:chOff x="2769703" y="530090"/>
              <a:chExt cx="1364974" cy="652669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5A0EBB-2199-4D72-8175-FE4B39B35F9C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8E446F20-EB94-4FA8-9ADD-A0EA8FFC1CB1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4FD7565-B2CA-4EB5-98C6-1C9FF21300C5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A779208-C8E1-47BB-8A5E-D301DE778C04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86E7EE9-BF02-44EA-A145-6CDE070CEC55}"/>
                </a:ext>
              </a:extLst>
            </p:cNvPr>
            <p:cNvSpPr/>
            <p:nvPr/>
          </p:nvSpPr>
          <p:spPr>
            <a:xfrm rot="224951" flipH="1">
              <a:off x="4118012" y="4230412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80DA28-06CB-4703-BF94-7C3475B0B204}"/>
              </a:ext>
            </a:extLst>
          </p:cNvPr>
          <p:cNvGrpSpPr/>
          <p:nvPr/>
        </p:nvGrpSpPr>
        <p:grpSpPr>
          <a:xfrm rot="21070975">
            <a:off x="2604715" y="1484673"/>
            <a:ext cx="1888017" cy="2440544"/>
            <a:chOff x="6870877" y="3545270"/>
            <a:chExt cx="763727" cy="98723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1C8F066-844C-4DBA-A1D0-742F4AA396A8}"/>
                </a:ext>
              </a:extLst>
            </p:cNvPr>
            <p:cNvGrpSpPr/>
            <p:nvPr/>
          </p:nvGrpSpPr>
          <p:grpSpPr>
            <a:xfrm flipH="1">
              <a:off x="6938697" y="3549835"/>
              <a:ext cx="695907" cy="982666"/>
              <a:chOff x="-704602" y="7985701"/>
              <a:chExt cx="3011800" cy="4252864"/>
            </a:xfrm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AEA51A35-DFC5-4D14-BFDE-026A8899D38B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11E5135E-DB5B-4E2B-97A0-9A096E7D6B55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536874" cy="3754567"/>
                <a:chOff x="-229676" y="8483998"/>
                <a:chExt cx="2536874" cy="3754567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01BE7D3B-07E7-43C4-A41A-ECDF9CEF92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7213" y="10531951"/>
                  <a:ext cx="79698" cy="139974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DD8806E8-8AC9-439D-8690-FAD57C2AD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5844" y="10604471"/>
                  <a:ext cx="31601" cy="148254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037C82D-E599-4406-AF1A-A5B6DF3F5053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D6EFBF90-A1C8-4502-A9CC-DB371DA1BDCC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: Top Corners Rounded 203">
                  <a:extLst>
                    <a:ext uri="{FF2B5EF4-FFF2-40B4-BE49-F238E27FC236}">
                      <a16:creationId xmlns:a16="http://schemas.microsoft.com/office/drawing/2014/main" id="{488BDED9-225F-47A3-945F-643AB72A8000}"/>
                    </a:ext>
                  </a:extLst>
                </p:cNvPr>
                <p:cNvSpPr/>
                <p:nvPr/>
              </p:nvSpPr>
              <p:spPr>
                <a:xfrm>
                  <a:off x="841748" y="11828823"/>
                  <a:ext cx="669496" cy="2003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Rectangle: Top Corners Rounded 204">
                  <a:extLst>
                    <a:ext uri="{FF2B5EF4-FFF2-40B4-BE49-F238E27FC236}">
                      <a16:creationId xmlns:a16="http://schemas.microsoft.com/office/drawing/2014/main" id="{A95878BE-E254-42B4-A875-533D1F8D5454}"/>
                    </a:ext>
                  </a:extLst>
                </p:cNvPr>
                <p:cNvSpPr/>
                <p:nvPr/>
              </p:nvSpPr>
              <p:spPr>
                <a:xfrm>
                  <a:off x="608660" y="12038257"/>
                  <a:ext cx="669496" cy="2003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54A6A8CB-E521-4FF7-88C9-06D0D9B9EB05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85C46BA5-7055-4B40-A756-810403C70FBF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3797ED3A-5BBD-48CA-A937-D7CE8FCC44AD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0D4D21F2-60B0-4DC0-9155-6B5900DDD849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1A09E31-CDE8-4295-ABFA-C0797B001FEA}"/>
                </a:ext>
              </a:extLst>
            </p:cNvPr>
            <p:cNvSpPr/>
            <p:nvPr/>
          </p:nvSpPr>
          <p:spPr>
            <a:xfrm>
              <a:off x="6870877" y="3545270"/>
              <a:ext cx="748074" cy="245644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5778DCE-CBCC-4878-9943-51003BE78DFE}"/>
                </a:ext>
              </a:extLst>
            </p:cNvPr>
            <p:cNvGrpSpPr/>
            <p:nvPr/>
          </p:nvGrpSpPr>
          <p:grpSpPr>
            <a:xfrm>
              <a:off x="7263762" y="3551258"/>
              <a:ext cx="314193" cy="464645"/>
              <a:chOff x="5284903" y="6347744"/>
              <a:chExt cx="1054009" cy="1558727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4F3F6C1-83E4-4F6E-808C-618D721A6156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48D342C7-C89E-4DA0-AEFC-23520E0A8D85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9CCF566-EE0C-450E-96EA-BF3A91DD21A5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4C4673A-1BF4-4A8B-9965-5DF2C5594C1B}"/>
                </a:ext>
              </a:extLst>
            </p:cNvPr>
            <p:cNvSpPr/>
            <p:nvPr/>
          </p:nvSpPr>
          <p:spPr>
            <a:xfrm rot="1775879" flipH="1">
              <a:off x="7218896" y="3917258"/>
              <a:ext cx="184352" cy="26904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2EF518-D040-4968-81F6-26C1286088F5}"/>
              </a:ext>
            </a:extLst>
          </p:cNvPr>
          <p:cNvGrpSpPr/>
          <p:nvPr/>
        </p:nvGrpSpPr>
        <p:grpSpPr>
          <a:xfrm>
            <a:off x="3552713" y="-5427407"/>
            <a:ext cx="8981671" cy="14794950"/>
            <a:chOff x="7387131" y="-1020417"/>
            <a:chExt cx="5342111" cy="8799728"/>
          </a:xfrm>
        </p:grpSpPr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5BB72652-382E-4EFB-8ACB-FF7EA782B7E5}"/>
                </a:ext>
              </a:extLst>
            </p:cNvPr>
            <p:cNvSpPr/>
            <p:nvPr/>
          </p:nvSpPr>
          <p:spPr>
            <a:xfrm flipH="1">
              <a:off x="7387131" y="-1020417"/>
              <a:ext cx="5342111" cy="8799728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85F28A8-0587-4349-9D9A-31CB49FE6FE0}"/>
                </a:ext>
              </a:extLst>
            </p:cNvPr>
            <p:cNvGrpSpPr/>
            <p:nvPr/>
          </p:nvGrpSpPr>
          <p:grpSpPr>
            <a:xfrm flipH="1">
              <a:off x="7719325" y="1153291"/>
              <a:ext cx="1035692" cy="4952213"/>
              <a:chOff x="2769703" y="530090"/>
              <a:chExt cx="1364974" cy="6526694"/>
            </a:xfrm>
          </p:grpSpPr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C2F36831-0727-460F-BCE6-B74D83FC673F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3D0A38C-D247-4FAA-96EB-1CED458EBE30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7718D58-02A7-418B-971E-5D041318AD02}"/>
                  </a:ext>
                </a:extLst>
              </p:cNvPr>
              <p:cNvSpPr/>
              <p:nvPr/>
            </p:nvSpPr>
            <p:spPr>
              <a:xfrm>
                <a:off x="3287340" y="4424508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2352170-F2DA-498B-A174-F393658636CC}"/>
                  </a:ext>
                </a:extLst>
              </p:cNvPr>
              <p:cNvSpPr/>
              <p:nvPr/>
            </p:nvSpPr>
            <p:spPr>
              <a:xfrm>
                <a:off x="3297434" y="476923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725D578-5601-4050-90BA-F967DF0AEFC9}"/>
                </a:ext>
              </a:extLst>
            </p:cNvPr>
            <p:cNvSpPr/>
            <p:nvPr/>
          </p:nvSpPr>
          <p:spPr>
            <a:xfrm rot="21375049">
              <a:off x="8252893" y="4174179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7C7CB36-5754-4CFE-A9BA-AFFCE9D0499B}"/>
              </a:ext>
            </a:extLst>
          </p:cNvPr>
          <p:cNvGrpSpPr/>
          <p:nvPr/>
        </p:nvGrpSpPr>
        <p:grpSpPr>
          <a:xfrm>
            <a:off x="3538760" y="-5416072"/>
            <a:ext cx="8981671" cy="14794950"/>
            <a:chOff x="7387131" y="-1020417"/>
            <a:chExt cx="5342111" cy="8799728"/>
          </a:xfrm>
        </p:grpSpPr>
        <p:sp>
          <p:nvSpPr>
            <p:cNvPr id="252" name="Rectangle 2">
              <a:extLst>
                <a:ext uri="{FF2B5EF4-FFF2-40B4-BE49-F238E27FC236}">
                  <a16:creationId xmlns:a16="http://schemas.microsoft.com/office/drawing/2014/main" id="{D23777E8-E746-410A-B3CC-84DDF4389999}"/>
                </a:ext>
              </a:extLst>
            </p:cNvPr>
            <p:cNvSpPr/>
            <p:nvPr/>
          </p:nvSpPr>
          <p:spPr>
            <a:xfrm flipH="1">
              <a:off x="7387131" y="-1020417"/>
              <a:ext cx="5342111" cy="8799728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25CC96D-A226-4B89-933C-C0CC20CBFE32}"/>
                </a:ext>
              </a:extLst>
            </p:cNvPr>
            <p:cNvGrpSpPr/>
            <p:nvPr/>
          </p:nvGrpSpPr>
          <p:grpSpPr>
            <a:xfrm flipH="1">
              <a:off x="7719325" y="1153291"/>
              <a:ext cx="1035692" cy="4952213"/>
              <a:chOff x="2769703" y="530090"/>
              <a:chExt cx="1364974" cy="6526694"/>
            </a:xfrm>
          </p:grpSpPr>
          <p:sp>
            <p:nvSpPr>
              <p:cNvPr id="255" name="Rectangle 2">
                <a:extLst>
                  <a:ext uri="{FF2B5EF4-FFF2-40B4-BE49-F238E27FC236}">
                    <a16:creationId xmlns:a16="http://schemas.microsoft.com/office/drawing/2014/main" id="{09C0123B-77E3-4BA2-93C1-2006C95FEC9C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Rectangle 2">
                <a:extLst>
                  <a:ext uri="{FF2B5EF4-FFF2-40B4-BE49-F238E27FC236}">
                    <a16:creationId xmlns:a16="http://schemas.microsoft.com/office/drawing/2014/main" id="{AB0515CE-60EE-43B1-8BDB-5817F700827E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A9BF0AF8-072F-4142-B579-EF2482B2C345}"/>
                  </a:ext>
                </a:extLst>
              </p:cNvPr>
              <p:cNvSpPr/>
              <p:nvPr/>
            </p:nvSpPr>
            <p:spPr>
              <a:xfrm>
                <a:off x="3287340" y="4424508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8EBD6E2B-4377-4B28-9A0F-B3BA5B26B0B3}"/>
                  </a:ext>
                </a:extLst>
              </p:cNvPr>
              <p:cNvSpPr/>
              <p:nvPr/>
            </p:nvSpPr>
            <p:spPr>
              <a:xfrm>
                <a:off x="3297434" y="476923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9C6816EA-0C11-4B5B-84A7-81392A722F40}"/>
                </a:ext>
              </a:extLst>
            </p:cNvPr>
            <p:cNvSpPr/>
            <p:nvPr/>
          </p:nvSpPr>
          <p:spPr>
            <a:xfrm rot="21375049">
              <a:off x="8252893" y="4174179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76F41EFB-14F3-485D-A2F3-E3077A461E78}"/>
              </a:ext>
            </a:extLst>
          </p:cNvPr>
          <p:cNvGrpSpPr/>
          <p:nvPr/>
        </p:nvGrpSpPr>
        <p:grpSpPr>
          <a:xfrm>
            <a:off x="-10094196" y="-5427407"/>
            <a:ext cx="9962240" cy="14679314"/>
            <a:chOff x="-727970" y="-1020417"/>
            <a:chExt cx="5925333" cy="8730950"/>
          </a:xfrm>
        </p:grpSpPr>
        <p:sp>
          <p:nvSpPr>
            <p:cNvPr id="260" name="Rectangle 2">
              <a:extLst>
                <a:ext uri="{FF2B5EF4-FFF2-40B4-BE49-F238E27FC236}">
                  <a16:creationId xmlns:a16="http://schemas.microsoft.com/office/drawing/2014/main" id="{1AF23594-193F-4F8E-8244-7A7E0D68C6D0}"/>
                </a:ext>
              </a:extLst>
            </p:cNvPr>
            <p:cNvSpPr/>
            <p:nvPr/>
          </p:nvSpPr>
          <p:spPr>
            <a:xfrm>
              <a:off x="-727970" y="-1020417"/>
              <a:ext cx="5925333" cy="8730950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8A7A431-A9BE-43EF-ACBF-AA4247DEE045}"/>
                </a:ext>
              </a:extLst>
            </p:cNvPr>
            <p:cNvGrpSpPr/>
            <p:nvPr/>
          </p:nvGrpSpPr>
          <p:grpSpPr>
            <a:xfrm>
              <a:off x="3771714" y="1124093"/>
              <a:ext cx="1035692" cy="4952213"/>
              <a:chOff x="2769703" y="530090"/>
              <a:chExt cx="1364974" cy="6526694"/>
            </a:xfrm>
          </p:grpSpPr>
          <p:sp>
            <p:nvSpPr>
              <p:cNvPr id="263" name="Rectangle 2">
                <a:extLst>
                  <a:ext uri="{FF2B5EF4-FFF2-40B4-BE49-F238E27FC236}">
                    <a16:creationId xmlns:a16="http://schemas.microsoft.com/office/drawing/2014/main" id="{E7BC2D4F-A1BB-45CE-A2A4-B477F9824E8E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Rectangle 2">
                <a:extLst>
                  <a:ext uri="{FF2B5EF4-FFF2-40B4-BE49-F238E27FC236}">
                    <a16:creationId xmlns:a16="http://schemas.microsoft.com/office/drawing/2014/main" id="{1EEC34B6-3163-45CC-9D1F-8A82768DABD9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371E296C-12DE-40B6-BE23-6923C9B4DF82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2B4D62AB-F8FE-44C9-BC57-A7E5698843F3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17C5EDF9-17CC-4FF6-ACC9-B4F68BDBF294}"/>
                </a:ext>
              </a:extLst>
            </p:cNvPr>
            <p:cNvSpPr/>
            <p:nvPr/>
          </p:nvSpPr>
          <p:spPr>
            <a:xfrm rot="224951" flipH="1">
              <a:off x="4118012" y="4230412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169DE94-5614-4B70-B8FC-C57741D4A576}"/>
              </a:ext>
            </a:extLst>
          </p:cNvPr>
          <p:cNvGrpSpPr/>
          <p:nvPr/>
        </p:nvGrpSpPr>
        <p:grpSpPr>
          <a:xfrm>
            <a:off x="335406" y="1688395"/>
            <a:ext cx="2144706" cy="3475400"/>
            <a:chOff x="1048235" y="3574258"/>
            <a:chExt cx="1418628" cy="229881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53B886B-063D-441A-A312-95355C187819}"/>
                </a:ext>
              </a:extLst>
            </p:cNvPr>
            <p:cNvGrpSpPr/>
            <p:nvPr/>
          </p:nvGrpSpPr>
          <p:grpSpPr>
            <a:xfrm>
              <a:off x="1048235" y="3574258"/>
              <a:ext cx="1418628" cy="2298819"/>
              <a:chOff x="1052980" y="2655229"/>
              <a:chExt cx="2211508" cy="3583643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4CC54F9E-0102-4191-A29F-13C0CACEF721}"/>
                  </a:ext>
                </a:extLst>
              </p:cNvPr>
              <p:cNvGrpSpPr/>
              <p:nvPr/>
            </p:nvGrpSpPr>
            <p:grpSpPr>
              <a:xfrm>
                <a:off x="1052980" y="2703387"/>
                <a:ext cx="2211508" cy="3535485"/>
                <a:chOff x="3651142" y="4827937"/>
                <a:chExt cx="2536875" cy="4055643"/>
              </a:xfrm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63F8EDBB-B273-4DD7-8048-296212BE4299}"/>
                    </a:ext>
                  </a:extLst>
                </p:cNvPr>
                <p:cNvSpPr/>
                <p:nvPr/>
              </p:nvSpPr>
              <p:spPr>
                <a:xfrm rot="20584591" flipH="1">
                  <a:off x="5360251" y="6265738"/>
                  <a:ext cx="719415" cy="97964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B2F13570-0394-4E91-967F-7552B6197C88}"/>
                    </a:ext>
                  </a:extLst>
                </p:cNvPr>
                <p:cNvCxnSpPr>
                  <a:cxnSpLocks/>
                  <a:endCxn id="153" idx="3"/>
                </p:cNvCxnSpPr>
                <p:nvPr/>
              </p:nvCxnSpPr>
              <p:spPr>
                <a:xfrm flipH="1">
                  <a:off x="4590002" y="7188136"/>
                  <a:ext cx="9240" cy="125760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F32EC3B8-1B7B-45E2-9679-07A048F7CB2F}"/>
                    </a:ext>
                  </a:extLst>
                </p:cNvPr>
                <p:cNvCxnSpPr>
                  <a:cxnSpLocks/>
                  <a:endCxn id="152" idx="3"/>
                </p:cNvCxnSpPr>
                <p:nvPr/>
              </p:nvCxnSpPr>
              <p:spPr>
                <a:xfrm>
                  <a:off x="5319971" y="7070096"/>
                  <a:ext cx="12074" cy="1613174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72B7C54F-8939-4AFA-A025-196D98FFD292}"/>
                    </a:ext>
                  </a:extLst>
                </p:cNvPr>
                <p:cNvSpPr/>
                <p:nvPr/>
              </p:nvSpPr>
              <p:spPr>
                <a:xfrm>
                  <a:off x="3651142" y="4827937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A4C2257A-257C-41DF-83D9-4CC219F4C897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: Top Corners Rounded 151">
                  <a:extLst>
                    <a:ext uri="{FF2B5EF4-FFF2-40B4-BE49-F238E27FC236}">
                      <a16:creationId xmlns:a16="http://schemas.microsoft.com/office/drawing/2014/main" id="{154EBAEB-1F78-44E9-A13D-005D5491A1B6}"/>
                    </a:ext>
                  </a:extLst>
                </p:cNvPr>
                <p:cNvSpPr/>
                <p:nvPr/>
              </p:nvSpPr>
              <p:spPr>
                <a:xfrm>
                  <a:off x="4997298" y="86832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: Top Corners Rounded 152">
                  <a:extLst>
                    <a:ext uri="{FF2B5EF4-FFF2-40B4-BE49-F238E27FC236}">
                      <a16:creationId xmlns:a16="http://schemas.microsoft.com/office/drawing/2014/main" id="{EEBD523B-9AD5-4D70-A7B6-83D9FEFB9C0A}"/>
                    </a:ext>
                  </a:extLst>
                </p:cNvPr>
                <p:cNvSpPr/>
                <p:nvPr/>
              </p:nvSpPr>
              <p:spPr>
                <a:xfrm>
                  <a:off x="4255255" y="8445739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80688099-92F2-4B3B-9F76-3E6209B8385E}"/>
                    </a:ext>
                  </a:extLst>
                </p:cNvPr>
                <p:cNvSpPr/>
                <p:nvPr/>
              </p:nvSpPr>
              <p:spPr>
                <a:xfrm rot="220821">
                  <a:off x="3698733" y="6356892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75DBCE27-938C-4452-A857-058E7A42FCB8}"/>
                    </a:ext>
                  </a:extLst>
                </p:cNvPr>
                <p:cNvSpPr/>
                <p:nvPr/>
              </p:nvSpPr>
              <p:spPr>
                <a:xfrm rot="21179857">
                  <a:off x="5018001" y="6174895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9D53F1D5-4CAD-4860-B0B3-E44E0F5CAEE8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D74A37F3-9C31-4B60-A16A-482D5CE43836}"/>
                    </a:ext>
                  </a:extLst>
                </p:cNvPr>
                <p:cNvSpPr/>
                <p:nvPr/>
              </p:nvSpPr>
              <p:spPr>
                <a:xfrm>
                  <a:off x="4555116" y="585237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B1AAE0EA-9783-4352-8C96-B1F4363BA791}"/>
                    </a:ext>
                  </a:extLst>
                </p:cNvPr>
                <p:cNvSpPr/>
                <p:nvPr/>
              </p:nvSpPr>
              <p:spPr>
                <a:xfrm>
                  <a:off x="5422915" y="586008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A1EEFEA0-EF9E-44A1-AA59-26356297AB89}"/>
                  </a:ext>
                </a:extLst>
              </p:cNvPr>
              <p:cNvGrpSpPr/>
              <p:nvPr/>
            </p:nvGrpSpPr>
            <p:grpSpPr>
              <a:xfrm flipH="1">
                <a:off x="1223506" y="2655229"/>
                <a:ext cx="1972366" cy="622593"/>
                <a:chOff x="846472" y="1897728"/>
                <a:chExt cx="1972366" cy="622593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572B549-D8BD-4C5E-839A-7F5A05E30DA8}"/>
                    </a:ext>
                  </a:extLst>
                </p:cNvPr>
                <p:cNvSpPr/>
                <p:nvPr/>
              </p:nvSpPr>
              <p:spPr>
                <a:xfrm flipH="1">
                  <a:off x="846472" y="2387766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95C96BD1-1459-4573-B55C-561FEE195494}"/>
                    </a:ext>
                  </a:extLst>
                </p:cNvPr>
                <p:cNvSpPr/>
                <p:nvPr/>
              </p:nvSpPr>
              <p:spPr>
                <a:xfrm flipH="1">
                  <a:off x="882940" y="1897728"/>
                  <a:ext cx="1899426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DEC05C75-2069-418C-AC1A-9CA8DF3BD3E9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244F9B35-5944-44B2-8562-8AF523519749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5695F933-784A-4738-A984-90507F7699E1}"/>
                </a:ext>
              </a:extLst>
            </p:cNvPr>
            <p:cNvSpPr/>
            <p:nvPr/>
          </p:nvSpPr>
          <p:spPr>
            <a:xfrm rot="20799047">
              <a:off x="1382244" y="4299086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C62CE627-71C4-416F-BF4B-7375CFD16A97}"/>
                </a:ext>
              </a:extLst>
            </p:cNvPr>
            <p:cNvSpPr/>
            <p:nvPr/>
          </p:nvSpPr>
          <p:spPr>
            <a:xfrm rot="20364936">
              <a:off x="1889126" y="4296405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825108F9-392A-4AD6-8408-8253B68711D3}"/>
                </a:ext>
              </a:extLst>
            </p:cNvPr>
            <p:cNvSpPr/>
            <p:nvPr/>
          </p:nvSpPr>
          <p:spPr>
            <a:xfrm rot="10009664">
              <a:off x="1754340" y="4606383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emojimouth">
            <a:hlinkClick r:id="" action="ppaction://media"/>
            <a:extLst>
              <a:ext uri="{FF2B5EF4-FFF2-40B4-BE49-F238E27FC236}">
                <a16:creationId xmlns:a16="http://schemas.microsoft.com/office/drawing/2014/main" id="{3977456F-3C73-DD3F-F639-8864BA1D3B8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9010" t="20632" r="43027" b="69011"/>
          <a:stretch/>
        </p:blipFill>
        <p:spPr>
          <a:xfrm rot="464201" flipH="1">
            <a:off x="3120650" y="2718882"/>
            <a:ext cx="95160" cy="69616"/>
          </a:xfrm>
          <a:prstGeom prst="rect">
            <a:avLst/>
          </a:prstGeom>
        </p:spPr>
      </p:pic>
      <p:pic>
        <p:nvPicPr>
          <p:cNvPr id="6" name="AIVoiceGenerator_com_24-12-2024T17_50_50_ Ashley">
            <a:hlinkClick r:id="" action="ppaction://media"/>
            <a:extLst>
              <a:ext uri="{FF2B5EF4-FFF2-40B4-BE49-F238E27FC236}">
                <a16:creationId xmlns:a16="http://schemas.microsoft.com/office/drawing/2014/main" id="{BDC613D4-176F-F207-DA6B-1EB802E4EB6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7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5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F46984A-BC6D-40B8-888F-2D1083968CB9}"/>
              </a:ext>
            </a:extLst>
          </p:cNvPr>
          <p:cNvSpPr/>
          <p:nvPr/>
        </p:nvSpPr>
        <p:spPr>
          <a:xfrm>
            <a:off x="3835530" y="341982"/>
            <a:ext cx="4691535" cy="5639656"/>
          </a:xfrm>
          <a:prstGeom prst="rect">
            <a:avLst/>
          </a:prstGeom>
          <a:solidFill>
            <a:schemeClr val="tx1">
              <a:alpha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Arc 156">
            <a:extLst>
              <a:ext uri="{FF2B5EF4-FFF2-40B4-BE49-F238E27FC236}">
                <a16:creationId xmlns:a16="http://schemas.microsoft.com/office/drawing/2014/main" id="{AD8E459E-818D-44EB-92E7-D899AA8979F5}"/>
              </a:ext>
            </a:extLst>
          </p:cNvPr>
          <p:cNvSpPr/>
          <p:nvPr/>
        </p:nvSpPr>
        <p:spPr>
          <a:xfrm rot="11401529" flipH="1">
            <a:off x="3868258" y="7323678"/>
            <a:ext cx="423453" cy="1008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D4F9B-7EA4-4B98-9A50-6C98164CB489}"/>
              </a:ext>
            </a:extLst>
          </p:cNvPr>
          <p:cNvSpPr/>
          <p:nvPr/>
        </p:nvSpPr>
        <p:spPr>
          <a:xfrm>
            <a:off x="0" y="6005593"/>
            <a:ext cx="75855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0112836-5943-4BBD-9D44-7E5FBF58DE98}"/>
              </a:ext>
            </a:extLst>
          </p:cNvPr>
          <p:cNvSpPr/>
          <p:nvPr/>
        </p:nvSpPr>
        <p:spPr>
          <a:xfrm>
            <a:off x="761130" y="6005593"/>
            <a:ext cx="75855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04A5F36-82C3-4E62-B00F-6435EBB05659}"/>
              </a:ext>
            </a:extLst>
          </p:cNvPr>
          <p:cNvSpPr/>
          <p:nvPr/>
        </p:nvSpPr>
        <p:spPr>
          <a:xfrm>
            <a:off x="1514526" y="6005593"/>
            <a:ext cx="75855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615035C-16CF-4D72-9F0C-FBDCEB27DFA0}"/>
              </a:ext>
            </a:extLst>
          </p:cNvPr>
          <p:cNvSpPr/>
          <p:nvPr/>
        </p:nvSpPr>
        <p:spPr>
          <a:xfrm>
            <a:off x="2273078" y="6005593"/>
            <a:ext cx="75855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649B3-58E5-4AC4-A546-7C087A74E6A3}"/>
              </a:ext>
            </a:extLst>
          </p:cNvPr>
          <p:cNvSpPr/>
          <p:nvPr/>
        </p:nvSpPr>
        <p:spPr>
          <a:xfrm>
            <a:off x="3034208" y="6005593"/>
            <a:ext cx="75855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CE10737-5078-4ED3-86CD-FC7091C5BB81}"/>
              </a:ext>
            </a:extLst>
          </p:cNvPr>
          <p:cNvSpPr/>
          <p:nvPr/>
        </p:nvSpPr>
        <p:spPr>
          <a:xfrm>
            <a:off x="3787604" y="6005593"/>
            <a:ext cx="75855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F5A1908-90B0-4DD3-9DDC-A516B1CC4AE0}"/>
              </a:ext>
            </a:extLst>
          </p:cNvPr>
          <p:cNvSpPr/>
          <p:nvPr/>
        </p:nvSpPr>
        <p:spPr>
          <a:xfrm>
            <a:off x="4546156" y="6005593"/>
            <a:ext cx="75855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CADBC1F-44B4-461F-B642-C4F73FD70E39}"/>
              </a:ext>
            </a:extLst>
          </p:cNvPr>
          <p:cNvSpPr/>
          <p:nvPr/>
        </p:nvSpPr>
        <p:spPr>
          <a:xfrm>
            <a:off x="5291421" y="6005593"/>
            <a:ext cx="75855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BE589B3-BDE5-4498-956E-B6817E0D3B19}"/>
              </a:ext>
            </a:extLst>
          </p:cNvPr>
          <p:cNvSpPr/>
          <p:nvPr/>
        </p:nvSpPr>
        <p:spPr>
          <a:xfrm>
            <a:off x="6044817" y="6005594"/>
            <a:ext cx="75855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E15336A-BDC6-45D7-88AB-B3CEB1D46558}"/>
              </a:ext>
            </a:extLst>
          </p:cNvPr>
          <p:cNvSpPr/>
          <p:nvPr/>
        </p:nvSpPr>
        <p:spPr>
          <a:xfrm>
            <a:off x="6803369" y="6005593"/>
            <a:ext cx="75855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92349A1-7825-497E-8AB0-B84144B72FB2}"/>
              </a:ext>
            </a:extLst>
          </p:cNvPr>
          <p:cNvSpPr/>
          <p:nvPr/>
        </p:nvSpPr>
        <p:spPr>
          <a:xfrm>
            <a:off x="7528379" y="6005593"/>
            <a:ext cx="7946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55E4615-C9CF-4A24-9467-C5B1AAFC60D3}"/>
              </a:ext>
            </a:extLst>
          </p:cNvPr>
          <p:cNvSpPr/>
          <p:nvPr/>
        </p:nvSpPr>
        <p:spPr>
          <a:xfrm>
            <a:off x="8317895" y="6005593"/>
            <a:ext cx="75855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02C993C-DFCC-4C50-BA6B-F1D8475109D7}"/>
              </a:ext>
            </a:extLst>
          </p:cNvPr>
          <p:cNvSpPr/>
          <p:nvPr/>
        </p:nvSpPr>
        <p:spPr>
          <a:xfrm>
            <a:off x="9076447" y="6005593"/>
            <a:ext cx="75855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23D05D5-BA57-4C4F-8FD9-2649C22C7A28}"/>
              </a:ext>
            </a:extLst>
          </p:cNvPr>
          <p:cNvSpPr/>
          <p:nvPr/>
        </p:nvSpPr>
        <p:spPr>
          <a:xfrm>
            <a:off x="9806613" y="6005593"/>
            <a:ext cx="75855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5076CCF-D1D6-4B37-B69F-52176AAA78D0}"/>
              </a:ext>
            </a:extLst>
          </p:cNvPr>
          <p:cNvSpPr/>
          <p:nvPr/>
        </p:nvSpPr>
        <p:spPr>
          <a:xfrm>
            <a:off x="10560009" y="6005593"/>
            <a:ext cx="75855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E67BD75-345C-4DFA-8FAF-B8C344631D36}"/>
              </a:ext>
            </a:extLst>
          </p:cNvPr>
          <p:cNvSpPr/>
          <p:nvPr/>
        </p:nvSpPr>
        <p:spPr>
          <a:xfrm>
            <a:off x="11313404" y="6005593"/>
            <a:ext cx="87859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2FDA2D8-74ED-48B3-A1D3-5D65B675D24E}"/>
              </a:ext>
            </a:extLst>
          </p:cNvPr>
          <p:cNvSpPr/>
          <p:nvPr/>
        </p:nvSpPr>
        <p:spPr>
          <a:xfrm>
            <a:off x="6433405" y="341984"/>
            <a:ext cx="2124058" cy="5639655"/>
          </a:xfrm>
          <a:custGeom>
            <a:avLst/>
            <a:gdLst>
              <a:gd name="connsiteX0" fmla="*/ 0 w 5675679"/>
              <a:gd name="connsiteY0" fmla="*/ 0 h 6822687"/>
              <a:gd name="connsiteX1" fmla="*/ 5675679 w 5675679"/>
              <a:gd name="connsiteY1" fmla="*/ 0 h 6822687"/>
              <a:gd name="connsiteX2" fmla="*/ 5675679 w 5675679"/>
              <a:gd name="connsiteY2" fmla="*/ 6822687 h 6822687"/>
              <a:gd name="connsiteX3" fmla="*/ 0 w 5675679"/>
              <a:gd name="connsiteY3" fmla="*/ 6822687 h 6822687"/>
              <a:gd name="connsiteX4" fmla="*/ 0 w 5675679"/>
              <a:gd name="connsiteY4" fmla="*/ 0 h 6822687"/>
              <a:gd name="connsiteX0" fmla="*/ 3106057 w 5675679"/>
              <a:gd name="connsiteY0" fmla="*/ 116114 h 6822687"/>
              <a:gd name="connsiteX1" fmla="*/ 5675679 w 5675679"/>
              <a:gd name="connsiteY1" fmla="*/ 0 h 6822687"/>
              <a:gd name="connsiteX2" fmla="*/ 5675679 w 5675679"/>
              <a:gd name="connsiteY2" fmla="*/ 6822687 h 6822687"/>
              <a:gd name="connsiteX3" fmla="*/ 0 w 5675679"/>
              <a:gd name="connsiteY3" fmla="*/ 6822687 h 6822687"/>
              <a:gd name="connsiteX4" fmla="*/ 3106057 w 5675679"/>
              <a:gd name="connsiteY4" fmla="*/ 116114 h 6822687"/>
              <a:gd name="connsiteX0" fmla="*/ 0 w 2569622"/>
              <a:gd name="connsiteY0" fmla="*/ 116114 h 6822687"/>
              <a:gd name="connsiteX1" fmla="*/ 2569622 w 2569622"/>
              <a:gd name="connsiteY1" fmla="*/ 0 h 6822687"/>
              <a:gd name="connsiteX2" fmla="*/ 2569622 w 2569622"/>
              <a:gd name="connsiteY2" fmla="*/ 6822687 h 6822687"/>
              <a:gd name="connsiteX3" fmla="*/ 0 w 2569622"/>
              <a:gd name="connsiteY3" fmla="*/ 6256629 h 6822687"/>
              <a:gd name="connsiteX4" fmla="*/ 0 w 2569622"/>
              <a:gd name="connsiteY4" fmla="*/ 116114 h 682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622" h="6822687">
                <a:moveTo>
                  <a:pt x="0" y="116114"/>
                </a:moveTo>
                <a:lnTo>
                  <a:pt x="2569622" y="0"/>
                </a:lnTo>
                <a:lnTo>
                  <a:pt x="2569622" y="6822687"/>
                </a:lnTo>
                <a:lnTo>
                  <a:pt x="0" y="6256629"/>
                </a:lnTo>
                <a:lnTo>
                  <a:pt x="0" y="11611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9D4505D6-6F0C-483F-AF99-38B3FDFEFF8D}"/>
              </a:ext>
            </a:extLst>
          </p:cNvPr>
          <p:cNvSpPr/>
          <p:nvPr/>
        </p:nvSpPr>
        <p:spPr>
          <a:xfrm>
            <a:off x="6562565" y="3563486"/>
            <a:ext cx="51071" cy="156545"/>
          </a:xfrm>
          <a:custGeom>
            <a:avLst/>
            <a:gdLst>
              <a:gd name="connsiteX0" fmla="*/ 61850 w 192568"/>
              <a:gd name="connsiteY0" fmla="*/ 197643 h 512688"/>
              <a:gd name="connsiteX1" fmla="*/ 28577 w 192568"/>
              <a:gd name="connsiteY1" fmla="*/ 230916 h 512688"/>
              <a:gd name="connsiteX2" fmla="*/ 28577 w 192568"/>
              <a:gd name="connsiteY2" fmla="*/ 316391 h 512688"/>
              <a:gd name="connsiteX3" fmla="*/ 65330 w 192568"/>
              <a:gd name="connsiteY3" fmla="*/ 353144 h 512688"/>
              <a:gd name="connsiteX4" fmla="*/ 65329 w 192568"/>
              <a:gd name="connsiteY4" fmla="*/ 353145 h 512688"/>
              <a:gd name="connsiteX5" fmla="*/ 102082 w 192568"/>
              <a:gd name="connsiteY5" fmla="*/ 316392 h 512688"/>
              <a:gd name="connsiteX6" fmla="*/ 102082 w 192568"/>
              <a:gd name="connsiteY6" fmla="*/ 230916 h 512688"/>
              <a:gd name="connsiteX7" fmla="*/ 68809 w 192568"/>
              <a:gd name="connsiteY7" fmla="*/ 197643 h 512688"/>
              <a:gd name="connsiteX8" fmla="*/ 87168 w 192568"/>
              <a:gd name="connsiteY8" fmla="*/ 0 h 512688"/>
              <a:gd name="connsiteX9" fmla="*/ 105400 w 192568"/>
              <a:gd name="connsiteY9" fmla="*/ 0 h 512688"/>
              <a:gd name="connsiteX10" fmla="*/ 192568 w 192568"/>
              <a:gd name="connsiteY10" fmla="*/ 87168 h 512688"/>
              <a:gd name="connsiteX11" fmla="*/ 192568 w 192568"/>
              <a:gd name="connsiteY11" fmla="*/ 416404 h 512688"/>
              <a:gd name="connsiteX12" fmla="*/ 96284 w 192568"/>
              <a:gd name="connsiteY12" fmla="*/ 512688 h 512688"/>
              <a:gd name="connsiteX13" fmla="*/ 0 w 192568"/>
              <a:gd name="connsiteY13" fmla="*/ 416404 h 512688"/>
              <a:gd name="connsiteX14" fmla="*/ 0 w 192568"/>
              <a:gd name="connsiteY14" fmla="*/ 87168 h 512688"/>
              <a:gd name="connsiteX15" fmla="*/ 87168 w 192568"/>
              <a:gd name="connsiteY15" fmla="*/ 0 h 51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2568" h="512688">
                <a:moveTo>
                  <a:pt x="61850" y="197643"/>
                </a:moveTo>
                <a:cubicBezTo>
                  <a:pt x="43474" y="197643"/>
                  <a:pt x="28577" y="212540"/>
                  <a:pt x="28577" y="230916"/>
                </a:cubicBezTo>
                <a:lnTo>
                  <a:pt x="28577" y="316391"/>
                </a:lnTo>
                <a:cubicBezTo>
                  <a:pt x="28577" y="336689"/>
                  <a:pt x="45032" y="353144"/>
                  <a:pt x="65330" y="353144"/>
                </a:cubicBezTo>
                <a:lnTo>
                  <a:pt x="65329" y="353145"/>
                </a:lnTo>
                <a:cubicBezTo>
                  <a:pt x="85627" y="353145"/>
                  <a:pt x="102082" y="336690"/>
                  <a:pt x="102082" y="316392"/>
                </a:cubicBezTo>
                <a:lnTo>
                  <a:pt x="102082" y="230916"/>
                </a:lnTo>
                <a:cubicBezTo>
                  <a:pt x="102082" y="212540"/>
                  <a:pt x="87185" y="197643"/>
                  <a:pt x="68809" y="197643"/>
                </a:cubicBezTo>
                <a:close/>
                <a:moveTo>
                  <a:pt x="87168" y="0"/>
                </a:moveTo>
                <a:lnTo>
                  <a:pt x="105400" y="0"/>
                </a:lnTo>
                <a:cubicBezTo>
                  <a:pt x="153542" y="0"/>
                  <a:pt x="192568" y="39026"/>
                  <a:pt x="192568" y="87168"/>
                </a:cubicBezTo>
                <a:lnTo>
                  <a:pt x="192568" y="416404"/>
                </a:lnTo>
                <a:cubicBezTo>
                  <a:pt x="192568" y="469580"/>
                  <a:pt x="149460" y="512688"/>
                  <a:pt x="96284" y="512688"/>
                </a:cubicBezTo>
                <a:cubicBezTo>
                  <a:pt x="43108" y="512688"/>
                  <a:pt x="0" y="469580"/>
                  <a:pt x="0" y="416404"/>
                </a:cubicBezTo>
                <a:lnTo>
                  <a:pt x="0" y="87168"/>
                </a:lnTo>
                <a:cubicBezTo>
                  <a:pt x="0" y="39026"/>
                  <a:pt x="39026" y="0"/>
                  <a:pt x="8716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A8857D-66FB-43A1-9BF0-FF27D9626B17}"/>
              </a:ext>
            </a:extLst>
          </p:cNvPr>
          <p:cNvGrpSpPr/>
          <p:nvPr/>
        </p:nvGrpSpPr>
        <p:grpSpPr>
          <a:xfrm>
            <a:off x="6540670" y="3216041"/>
            <a:ext cx="204644" cy="249917"/>
            <a:chOff x="6207245" y="3221193"/>
            <a:chExt cx="224035" cy="273598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8204411-424C-4554-9525-06ACCB725038}"/>
                </a:ext>
              </a:extLst>
            </p:cNvPr>
            <p:cNvSpPr/>
            <p:nvPr/>
          </p:nvSpPr>
          <p:spPr>
            <a:xfrm>
              <a:off x="6207245" y="3221193"/>
              <a:ext cx="120183" cy="2735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7D8465-A5CD-49AC-B94D-9D1D7AE4332F}"/>
                </a:ext>
              </a:extLst>
            </p:cNvPr>
            <p:cNvCxnSpPr>
              <a:cxnSpLocks/>
              <a:stCxn id="155" idx="6"/>
            </p:cNvCxnSpPr>
            <p:nvPr/>
          </p:nvCxnSpPr>
          <p:spPr>
            <a:xfrm>
              <a:off x="6327428" y="3357992"/>
              <a:ext cx="1038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21E674D0-8678-426F-8A23-0AD8DAFD1E67}"/>
              </a:ext>
            </a:extLst>
          </p:cNvPr>
          <p:cNvSpPr/>
          <p:nvPr/>
        </p:nvSpPr>
        <p:spPr>
          <a:xfrm>
            <a:off x="0" y="0"/>
            <a:ext cx="12192000" cy="6919993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E98E962-9CA8-48AC-A17F-EF34577EE794}"/>
              </a:ext>
            </a:extLst>
          </p:cNvPr>
          <p:cNvGrpSpPr/>
          <p:nvPr/>
        </p:nvGrpSpPr>
        <p:grpSpPr>
          <a:xfrm flipH="1">
            <a:off x="3525696" y="2718521"/>
            <a:ext cx="2382094" cy="3498368"/>
            <a:chOff x="1045004" y="2654773"/>
            <a:chExt cx="2261002" cy="33205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86F5665-1B08-4E63-8432-46EE4CC6DFFD}"/>
                </a:ext>
              </a:extLst>
            </p:cNvPr>
            <p:cNvGrpSpPr/>
            <p:nvPr/>
          </p:nvGrpSpPr>
          <p:grpSpPr>
            <a:xfrm>
              <a:off x="1045004" y="2657176"/>
              <a:ext cx="2261002" cy="3318122"/>
              <a:chOff x="3641993" y="4774931"/>
              <a:chExt cx="2593651" cy="3806302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09A6A633-F7D7-47E7-9746-DAA1662F0203}"/>
                  </a:ext>
                </a:extLst>
              </p:cNvPr>
              <p:cNvSpPr/>
              <p:nvPr/>
            </p:nvSpPr>
            <p:spPr>
              <a:xfrm rot="19136376" flipH="1">
                <a:off x="5219520" y="6282999"/>
                <a:ext cx="649908" cy="923978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A9BF4B6E-BAA4-424D-BF4B-8C8F6E6A26A4}"/>
                  </a:ext>
                </a:extLst>
              </p:cNvPr>
              <p:cNvSpPr/>
              <p:nvPr/>
            </p:nvSpPr>
            <p:spPr>
              <a:xfrm rot="500223">
                <a:off x="3745494" y="6377475"/>
                <a:ext cx="649908" cy="923978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B6F98A0-3C0D-4EF1-92F9-07F72DFBD5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0316" y="6951596"/>
                <a:ext cx="81120" cy="1080768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0430B5D-CF4F-48BA-8D32-67F490AA87C7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>
                <a:off x="5187625" y="7068168"/>
                <a:ext cx="12753" cy="131275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32E6397-F88D-48C5-BEF5-7461A5CF29BA}"/>
                  </a:ext>
                </a:extLst>
              </p:cNvPr>
              <p:cNvSpPr/>
              <p:nvPr/>
            </p:nvSpPr>
            <p:spPr>
              <a:xfrm>
                <a:off x="3698769" y="4774931"/>
                <a:ext cx="2536875" cy="2447781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32E913C-3837-46CC-B47C-E1F819EC4ED9}"/>
                  </a:ext>
                </a:extLst>
              </p:cNvPr>
              <p:cNvSpPr/>
              <p:nvPr/>
            </p:nvSpPr>
            <p:spPr>
              <a:xfrm>
                <a:off x="4242308" y="5803090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: Top Corners Rounded 102">
                <a:extLst>
                  <a:ext uri="{FF2B5EF4-FFF2-40B4-BE49-F238E27FC236}">
                    <a16:creationId xmlns:a16="http://schemas.microsoft.com/office/drawing/2014/main" id="{8C252C29-DBC9-4DEE-AF5C-A2FF085BD239}"/>
                  </a:ext>
                </a:extLst>
              </p:cNvPr>
              <p:cNvSpPr/>
              <p:nvPr/>
            </p:nvSpPr>
            <p:spPr>
              <a:xfrm>
                <a:off x="4865630" y="838092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: Top Corners Rounded 103">
                <a:extLst>
                  <a:ext uri="{FF2B5EF4-FFF2-40B4-BE49-F238E27FC236}">
                    <a16:creationId xmlns:a16="http://schemas.microsoft.com/office/drawing/2014/main" id="{C952BF25-B03B-4D81-9043-71C109BE5D4E}"/>
                  </a:ext>
                </a:extLst>
              </p:cNvPr>
              <p:cNvSpPr/>
              <p:nvPr/>
            </p:nvSpPr>
            <p:spPr>
              <a:xfrm>
                <a:off x="4235562" y="7984824"/>
                <a:ext cx="669495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EC9C4CC0-EC4E-4C14-87CB-E0E1C209202A}"/>
                  </a:ext>
                </a:extLst>
              </p:cNvPr>
              <p:cNvSpPr/>
              <p:nvPr/>
            </p:nvSpPr>
            <p:spPr>
              <a:xfrm flipH="1">
                <a:off x="5285899" y="6714814"/>
                <a:ext cx="551372" cy="383063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  <a:gd name="connsiteX0" fmla="*/ 0 w 723830"/>
                  <a:gd name="connsiteY0" fmla="*/ 0 h 1002839"/>
                  <a:gd name="connsiteX1" fmla="*/ 633604 w 723830"/>
                  <a:gd name="connsiteY1" fmla="*/ 903446 h 1002839"/>
                  <a:gd name="connsiteX2" fmla="*/ 719329 w 723830"/>
                  <a:gd name="connsiteY2" fmla="*/ 979646 h 1002839"/>
                  <a:gd name="connsiteX3" fmla="*/ 719329 w 723830"/>
                  <a:gd name="connsiteY3" fmla="*/ 979646 h 1002839"/>
                  <a:gd name="connsiteX0" fmla="*/ 0 w 719414"/>
                  <a:gd name="connsiteY0" fmla="*/ 0 h 979646"/>
                  <a:gd name="connsiteX1" fmla="*/ 168042 w 719414"/>
                  <a:gd name="connsiteY1" fmla="*/ 596585 h 979646"/>
                  <a:gd name="connsiteX2" fmla="*/ 633604 w 719414"/>
                  <a:gd name="connsiteY2" fmla="*/ 903446 h 979646"/>
                  <a:gd name="connsiteX3" fmla="*/ 719329 w 719414"/>
                  <a:gd name="connsiteY3" fmla="*/ 979646 h 979646"/>
                  <a:gd name="connsiteX4" fmla="*/ 719329 w 719414"/>
                  <a:gd name="connsiteY4" fmla="*/ 979646 h 979646"/>
                  <a:gd name="connsiteX0" fmla="*/ 0 w 551372"/>
                  <a:gd name="connsiteY0" fmla="*/ 0 h 383061"/>
                  <a:gd name="connsiteX1" fmla="*/ 465562 w 551372"/>
                  <a:gd name="connsiteY1" fmla="*/ 306861 h 383061"/>
                  <a:gd name="connsiteX2" fmla="*/ 551287 w 551372"/>
                  <a:gd name="connsiteY2" fmla="*/ 383061 h 383061"/>
                  <a:gd name="connsiteX3" fmla="*/ 551287 w 551372"/>
                  <a:gd name="connsiteY3" fmla="*/ 383061 h 38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372" h="383061">
                    <a:moveTo>
                      <a:pt x="0" y="0"/>
                    </a:moveTo>
                    <a:cubicBezTo>
                      <a:pt x="105601" y="150574"/>
                      <a:pt x="373681" y="243018"/>
                      <a:pt x="465562" y="306861"/>
                    </a:cubicBezTo>
                    <a:cubicBezTo>
                      <a:pt x="557443" y="370705"/>
                      <a:pt x="551287" y="383061"/>
                      <a:pt x="551287" y="383061"/>
                    </a:cubicBezTo>
                    <a:lnTo>
                      <a:pt x="551287" y="383061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676852-7C93-4844-A022-07DEB9F4202D}"/>
                  </a:ext>
                </a:extLst>
              </p:cNvPr>
              <p:cNvSpPr/>
              <p:nvPr/>
            </p:nvSpPr>
            <p:spPr>
              <a:xfrm rot="420143" flipH="1">
                <a:off x="4624421" y="6206429"/>
                <a:ext cx="184935" cy="190499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AC5DEF5-6ADF-459C-A5EB-78EF92F23F91}"/>
                  </a:ext>
                </a:extLst>
              </p:cNvPr>
              <p:cNvSpPr/>
              <p:nvPr/>
            </p:nvSpPr>
            <p:spPr>
              <a:xfrm>
                <a:off x="5124900" y="5803089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CA3E863-F063-4CDA-ABC7-BB9D2763EF37}"/>
                  </a:ext>
                </a:extLst>
              </p:cNvPr>
              <p:cNvSpPr/>
              <p:nvPr/>
            </p:nvSpPr>
            <p:spPr>
              <a:xfrm>
                <a:off x="4321978" y="5891562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E15EA024-2202-4CD5-BB25-6E167770D7E0}"/>
                  </a:ext>
                </a:extLst>
              </p:cNvPr>
              <p:cNvSpPr/>
              <p:nvPr/>
            </p:nvSpPr>
            <p:spPr>
              <a:xfrm>
                <a:off x="5217864" y="5906421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6F5A60B-43C5-4288-AC6E-1F098B205F5B}"/>
                  </a:ext>
                </a:extLst>
              </p:cNvPr>
              <p:cNvSpPr/>
              <p:nvPr/>
            </p:nvSpPr>
            <p:spPr>
              <a:xfrm>
                <a:off x="3641993" y="4812994"/>
                <a:ext cx="2536875" cy="2447781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BC05113-569F-4768-8725-33F204521ABE}"/>
                </a:ext>
              </a:extLst>
            </p:cNvPr>
            <p:cNvGrpSpPr/>
            <p:nvPr/>
          </p:nvGrpSpPr>
          <p:grpSpPr>
            <a:xfrm flipH="1">
              <a:off x="1169959" y="2654773"/>
              <a:ext cx="2051039" cy="622593"/>
              <a:chOff x="821346" y="1897272"/>
              <a:chExt cx="2051039" cy="622593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2BD5448-9C80-462B-A278-F4A57A664DB9}"/>
                  </a:ext>
                </a:extLst>
              </p:cNvPr>
              <p:cNvSpPr/>
              <p:nvPr/>
            </p:nvSpPr>
            <p:spPr>
              <a:xfrm flipH="1">
                <a:off x="821346" y="2387310"/>
                <a:ext cx="2051039" cy="132555"/>
              </a:xfrm>
              <a:custGeom>
                <a:avLst/>
                <a:gdLst>
                  <a:gd name="connsiteX0" fmla="*/ 986183 w 1972366"/>
                  <a:gd name="connsiteY0" fmla="*/ 0 h 132556"/>
                  <a:gd name="connsiteX1" fmla="*/ 69274 w 1972366"/>
                  <a:gd name="connsiteY1" fmla="*/ 29221 h 132556"/>
                  <a:gd name="connsiteX2" fmla="*/ 36471 w 1972366"/>
                  <a:gd name="connsiteY2" fmla="*/ 32458 h 132556"/>
                  <a:gd name="connsiteX3" fmla="*/ 13888 w 1972366"/>
                  <a:gd name="connsiteY3" fmla="*/ 68325 h 132556"/>
                  <a:gd name="connsiteX4" fmla="*/ 0 w 1972366"/>
                  <a:gd name="connsiteY4" fmla="*/ 96142 h 132556"/>
                  <a:gd name="connsiteX5" fmla="*/ 13888 w 1972366"/>
                  <a:gd name="connsiteY5" fmla="*/ 97870 h 132556"/>
                  <a:gd name="connsiteX6" fmla="*/ 986183 w 1972366"/>
                  <a:gd name="connsiteY6" fmla="*/ 132556 h 132556"/>
                  <a:gd name="connsiteX7" fmla="*/ 1958478 w 1972366"/>
                  <a:gd name="connsiteY7" fmla="*/ 97870 h 132556"/>
                  <a:gd name="connsiteX8" fmla="*/ 1972366 w 1972366"/>
                  <a:gd name="connsiteY8" fmla="*/ 96142 h 132556"/>
                  <a:gd name="connsiteX9" fmla="*/ 1958478 w 1972366"/>
                  <a:gd name="connsiteY9" fmla="*/ 68325 h 132556"/>
                  <a:gd name="connsiteX10" fmla="*/ 1935895 w 1972366"/>
                  <a:gd name="connsiteY10" fmla="*/ 32458 h 132556"/>
                  <a:gd name="connsiteX11" fmla="*/ 1903092 w 1972366"/>
                  <a:gd name="connsiteY11" fmla="*/ 29221 h 132556"/>
                  <a:gd name="connsiteX12" fmla="*/ 986183 w 1972366"/>
                  <a:gd name="connsiteY12" fmla="*/ 0 h 1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72366" h="132556">
                    <a:moveTo>
                      <a:pt x="986183" y="0"/>
                    </a:moveTo>
                    <a:cubicBezTo>
                      <a:pt x="604501" y="0"/>
                      <a:pt x="267987" y="11592"/>
                      <a:pt x="69274" y="29221"/>
                    </a:cubicBezTo>
                    <a:lnTo>
                      <a:pt x="36471" y="32458"/>
                    </a:lnTo>
                    <a:lnTo>
                      <a:pt x="13888" y="68325"/>
                    </a:lnTo>
                    <a:lnTo>
                      <a:pt x="0" y="96142"/>
                    </a:lnTo>
                    <a:lnTo>
                      <a:pt x="13888" y="97870"/>
                    </a:lnTo>
                    <a:cubicBezTo>
                      <a:pt x="201135" y="118531"/>
                      <a:pt x="566333" y="132556"/>
                      <a:pt x="986183" y="132556"/>
                    </a:cubicBezTo>
                    <a:cubicBezTo>
                      <a:pt x="1406033" y="132556"/>
                      <a:pt x="1771231" y="118531"/>
                      <a:pt x="1958478" y="97870"/>
                    </a:cubicBezTo>
                    <a:lnTo>
                      <a:pt x="1972366" y="96142"/>
                    </a:lnTo>
                    <a:lnTo>
                      <a:pt x="1958478" y="68325"/>
                    </a:lnTo>
                    <a:lnTo>
                      <a:pt x="1935895" y="32458"/>
                    </a:lnTo>
                    <a:lnTo>
                      <a:pt x="1903092" y="29221"/>
                    </a:lnTo>
                    <a:cubicBezTo>
                      <a:pt x="1704380" y="11592"/>
                      <a:pt x="1367865" y="0"/>
                      <a:pt x="98618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47A6541-FABF-4664-91B0-92A70EF91A21}"/>
                  </a:ext>
                </a:extLst>
              </p:cNvPr>
              <p:cNvSpPr/>
              <p:nvPr/>
            </p:nvSpPr>
            <p:spPr>
              <a:xfrm flipH="1">
                <a:off x="860726" y="1897272"/>
                <a:ext cx="1975189" cy="522495"/>
              </a:xfrm>
              <a:custGeom>
                <a:avLst/>
                <a:gdLst>
                  <a:gd name="connsiteX0" fmla="*/ 949712 w 1899424"/>
                  <a:gd name="connsiteY0" fmla="*/ 0 h 522495"/>
                  <a:gd name="connsiteX1" fmla="*/ 32803 w 1899424"/>
                  <a:gd name="connsiteY1" fmla="*/ 470394 h 522495"/>
                  <a:gd name="connsiteX2" fmla="*/ 0 w 1899424"/>
                  <a:gd name="connsiteY2" fmla="*/ 522495 h 522495"/>
                  <a:gd name="connsiteX3" fmla="*/ 32803 w 1899424"/>
                  <a:gd name="connsiteY3" fmla="*/ 519258 h 522495"/>
                  <a:gd name="connsiteX4" fmla="*/ 949712 w 1899424"/>
                  <a:gd name="connsiteY4" fmla="*/ 490037 h 522495"/>
                  <a:gd name="connsiteX5" fmla="*/ 1866621 w 1899424"/>
                  <a:gd name="connsiteY5" fmla="*/ 519258 h 522495"/>
                  <a:gd name="connsiteX6" fmla="*/ 1899424 w 1899424"/>
                  <a:gd name="connsiteY6" fmla="*/ 522495 h 522495"/>
                  <a:gd name="connsiteX7" fmla="*/ 1866621 w 1899424"/>
                  <a:gd name="connsiteY7" fmla="*/ 470394 h 522495"/>
                  <a:gd name="connsiteX8" fmla="*/ 949712 w 1899424"/>
                  <a:gd name="connsiteY8" fmla="*/ 0 h 52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9424" h="522495">
                    <a:moveTo>
                      <a:pt x="949712" y="0"/>
                    </a:moveTo>
                    <a:cubicBezTo>
                      <a:pt x="568030" y="0"/>
                      <a:pt x="231516" y="186592"/>
                      <a:pt x="32803" y="470394"/>
                    </a:cubicBezTo>
                    <a:lnTo>
                      <a:pt x="0" y="522495"/>
                    </a:lnTo>
                    <a:lnTo>
                      <a:pt x="32803" y="519258"/>
                    </a:lnTo>
                    <a:cubicBezTo>
                      <a:pt x="231516" y="501629"/>
                      <a:pt x="568030" y="490037"/>
                      <a:pt x="949712" y="490037"/>
                    </a:cubicBezTo>
                    <a:cubicBezTo>
                      <a:pt x="1331394" y="490037"/>
                      <a:pt x="1667909" y="501629"/>
                      <a:pt x="1866621" y="519258"/>
                    </a:cubicBezTo>
                    <a:lnTo>
                      <a:pt x="1899424" y="522495"/>
                    </a:lnTo>
                    <a:lnTo>
                      <a:pt x="1866621" y="470394"/>
                    </a:lnTo>
                    <a:cubicBezTo>
                      <a:pt x="1667909" y="186592"/>
                      <a:pt x="1331394" y="0"/>
                      <a:pt x="94971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D10B62B-3EF2-4A44-B098-4456056CC8C9}"/>
                  </a:ext>
                </a:extLst>
              </p:cNvPr>
              <p:cNvSpPr/>
              <p:nvPr/>
            </p:nvSpPr>
            <p:spPr>
              <a:xfrm flipH="1">
                <a:off x="1649940" y="2399298"/>
                <a:ext cx="156041" cy="63684"/>
              </a:xfrm>
              <a:custGeom>
                <a:avLst/>
                <a:gdLst>
                  <a:gd name="connsiteX0" fmla="*/ 0 w 156042"/>
                  <a:gd name="connsiteY0" fmla="*/ 0 h 63684"/>
                  <a:gd name="connsiteX1" fmla="*/ 22583 w 156042"/>
                  <a:gd name="connsiteY1" fmla="*/ 35867 h 63684"/>
                  <a:gd name="connsiteX2" fmla="*/ 36471 w 156042"/>
                  <a:gd name="connsiteY2" fmla="*/ 63684 h 63684"/>
                  <a:gd name="connsiteX3" fmla="*/ 69146 w 156042"/>
                  <a:gd name="connsiteY3" fmla="*/ 59618 h 63684"/>
                  <a:gd name="connsiteX4" fmla="*/ 156042 w 156042"/>
                  <a:gd name="connsiteY4" fmla="*/ 33820 h 63684"/>
                  <a:gd name="connsiteX5" fmla="*/ 22583 w 156042"/>
                  <a:gd name="connsiteY5" fmla="*/ 2228 h 63684"/>
                  <a:gd name="connsiteX6" fmla="*/ 0 w 156042"/>
                  <a:gd name="connsiteY6" fmla="*/ 0 h 6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042" h="63684">
                    <a:moveTo>
                      <a:pt x="0" y="0"/>
                    </a:moveTo>
                    <a:lnTo>
                      <a:pt x="22583" y="35867"/>
                    </a:lnTo>
                    <a:lnTo>
                      <a:pt x="36471" y="63684"/>
                    </a:lnTo>
                    <a:lnTo>
                      <a:pt x="69146" y="59618"/>
                    </a:lnTo>
                    <a:cubicBezTo>
                      <a:pt x="125101" y="51689"/>
                      <a:pt x="156042" y="42971"/>
                      <a:pt x="156042" y="33820"/>
                    </a:cubicBezTo>
                    <a:cubicBezTo>
                      <a:pt x="156042" y="22381"/>
                      <a:pt x="107696" y="11619"/>
                      <a:pt x="22583" y="22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B92B699-F0E0-46BE-9B9F-AA299A787B36}"/>
                  </a:ext>
                </a:extLst>
              </p:cNvPr>
              <p:cNvSpPr/>
              <p:nvPr/>
            </p:nvSpPr>
            <p:spPr>
              <a:xfrm flipH="1">
                <a:off x="1432708" y="2347203"/>
                <a:ext cx="156043" cy="63684"/>
              </a:xfrm>
              <a:custGeom>
                <a:avLst/>
                <a:gdLst>
                  <a:gd name="connsiteX0" fmla="*/ 156042 w 156042"/>
                  <a:gd name="connsiteY0" fmla="*/ 0 h 63684"/>
                  <a:gd name="connsiteX1" fmla="*/ 133459 w 156042"/>
                  <a:gd name="connsiteY1" fmla="*/ 2228 h 63684"/>
                  <a:gd name="connsiteX2" fmla="*/ 0 w 156042"/>
                  <a:gd name="connsiteY2" fmla="*/ 33820 h 63684"/>
                  <a:gd name="connsiteX3" fmla="*/ 86896 w 156042"/>
                  <a:gd name="connsiteY3" fmla="*/ 59618 h 63684"/>
                  <a:gd name="connsiteX4" fmla="*/ 119571 w 156042"/>
                  <a:gd name="connsiteY4" fmla="*/ 63684 h 63684"/>
                  <a:gd name="connsiteX5" fmla="*/ 133459 w 156042"/>
                  <a:gd name="connsiteY5" fmla="*/ 35867 h 63684"/>
                  <a:gd name="connsiteX6" fmla="*/ 156042 w 156042"/>
                  <a:gd name="connsiteY6" fmla="*/ 0 h 6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042" h="63684">
                    <a:moveTo>
                      <a:pt x="156042" y="0"/>
                    </a:moveTo>
                    <a:lnTo>
                      <a:pt x="133459" y="2228"/>
                    </a:lnTo>
                    <a:cubicBezTo>
                      <a:pt x="48346" y="11619"/>
                      <a:pt x="0" y="22381"/>
                      <a:pt x="0" y="33820"/>
                    </a:cubicBezTo>
                    <a:cubicBezTo>
                      <a:pt x="0" y="42971"/>
                      <a:pt x="30942" y="51689"/>
                      <a:pt x="86896" y="59618"/>
                    </a:cubicBezTo>
                    <a:lnTo>
                      <a:pt x="119571" y="63684"/>
                    </a:lnTo>
                    <a:lnTo>
                      <a:pt x="133459" y="35867"/>
                    </a:lnTo>
                    <a:lnTo>
                      <a:pt x="156042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AIVoiceGenerator_com_24-12-2024T17_55_30_ Guy">
            <a:hlinkClick r:id="" action="ppaction://media"/>
            <a:extLst>
              <a:ext uri="{FF2B5EF4-FFF2-40B4-BE49-F238E27FC236}">
                <a16:creationId xmlns:a16="http://schemas.microsoft.com/office/drawing/2014/main" id="{750FDE7A-6C32-CED3-7F3C-996352D2E2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317">
            <a:extLst>
              <a:ext uri="{FF2B5EF4-FFF2-40B4-BE49-F238E27FC236}">
                <a16:creationId xmlns:a16="http://schemas.microsoft.com/office/drawing/2014/main" id="{3B331621-CE61-4F89-B844-F724BAC887B4}"/>
              </a:ext>
            </a:extLst>
          </p:cNvPr>
          <p:cNvGrpSpPr/>
          <p:nvPr/>
        </p:nvGrpSpPr>
        <p:grpSpPr>
          <a:xfrm>
            <a:off x="4364952" y="3747975"/>
            <a:ext cx="10184181" cy="4190779"/>
            <a:chOff x="3130849" y="4454082"/>
            <a:chExt cx="6057339" cy="2492588"/>
          </a:xfrm>
          <a:solidFill>
            <a:schemeClr val="bg1"/>
          </a:solidFill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F8FD499B-DAA4-4FBB-83BD-82964402CF02}"/>
                </a:ext>
              </a:extLst>
            </p:cNvPr>
            <p:cNvSpPr/>
            <p:nvPr/>
          </p:nvSpPr>
          <p:spPr>
            <a:xfrm>
              <a:off x="4443285" y="4454082"/>
              <a:ext cx="3843387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8478740-67D4-4A18-942A-AC9F90480942}"/>
                </a:ext>
              </a:extLst>
            </p:cNvPr>
            <p:cNvSpPr/>
            <p:nvPr/>
          </p:nvSpPr>
          <p:spPr>
            <a:xfrm>
              <a:off x="4138733" y="4968102"/>
              <a:ext cx="425352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72A1FE4D-AF76-4CCD-A591-006B5D97F01F}"/>
                </a:ext>
              </a:extLst>
            </p:cNvPr>
            <p:cNvSpPr/>
            <p:nvPr/>
          </p:nvSpPr>
          <p:spPr>
            <a:xfrm>
              <a:off x="3925439" y="5421870"/>
              <a:ext cx="4897354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33274C3F-7088-4476-999F-6392FB3CDAA4}"/>
                </a:ext>
              </a:extLst>
            </p:cNvPr>
            <p:cNvSpPr/>
            <p:nvPr/>
          </p:nvSpPr>
          <p:spPr>
            <a:xfrm>
              <a:off x="3496050" y="5935561"/>
              <a:ext cx="5523035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91BBDAB-3C30-40C5-8C07-54B7BCBC9E7B}"/>
                </a:ext>
              </a:extLst>
            </p:cNvPr>
            <p:cNvSpPr/>
            <p:nvPr/>
          </p:nvSpPr>
          <p:spPr>
            <a:xfrm>
              <a:off x="3130849" y="6432320"/>
              <a:ext cx="6057339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834E596-5B4C-4CC4-B1A8-F2ADDD847EC4}"/>
              </a:ext>
            </a:extLst>
          </p:cNvPr>
          <p:cNvGrpSpPr/>
          <p:nvPr/>
        </p:nvGrpSpPr>
        <p:grpSpPr>
          <a:xfrm>
            <a:off x="7872679" y="-3741586"/>
            <a:ext cx="3672222" cy="7543980"/>
            <a:chOff x="5202637" y="22161"/>
            <a:chExt cx="2184161" cy="4487002"/>
          </a:xfrm>
        </p:grpSpPr>
        <p:sp>
          <p:nvSpPr>
            <p:cNvPr id="292" name="Rectangle 1">
              <a:extLst>
                <a:ext uri="{FF2B5EF4-FFF2-40B4-BE49-F238E27FC236}">
                  <a16:creationId xmlns:a16="http://schemas.microsoft.com/office/drawing/2014/main" id="{989506CC-8421-4F60-A693-BF0509AFF44F}"/>
                </a:ext>
              </a:extLst>
            </p:cNvPr>
            <p:cNvSpPr/>
            <p:nvPr/>
          </p:nvSpPr>
          <p:spPr>
            <a:xfrm>
              <a:off x="5202637" y="22161"/>
              <a:ext cx="2184161" cy="4487002"/>
            </a:xfrm>
            <a:custGeom>
              <a:avLst/>
              <a:gdLst>
                <a:gd name="connsiteX0" fmla="*/ 0 w 2168921"/>
                <a:gd name="connsiteY0" fmla="*/ 0 h 4487002"/>
                <a:gd name="connsiteX1" fmla="*/ 2168921 w 2168921"/>
                <a:gd name="connsiteY1" fmla="*/ 0 h 4487002"/>
                <a:gd name="connsiteX2" fmla="*/ 2168921 w 2168921"/>
                <a:gd name="connsiteY2" fmla="*/ 4487002 h 4487002"/>
                <a:gd name="connsiteX3" fmla="*/ 0 w 2168921"/>
                <a:gd name="connsiteY3" fmla="*/ 4487002 h 4487002"/>
                <a:gd name="connsiteX4" fmla="*/ 0 w 2168921"/>
                <a:gd name="connsiteY4" fmla="*/ 0 h 4487002"/>
                <a:gd name="connsiteX0" fmla="*/ 15240 w 2184161"/>
                <a:gd name="connsiteY0" fmla="*/ 0 h 4487002"/>
                <a:gd name="connsiteX1" fmla="*/ 2184161 w 2184161"/>
                <a:gd name="connsiteY1" fmla="*/ 0 h 4487002"/>
                <a:gd name="connsiteX2" fmla="*/ 2184161 w 2184161"/>
                <a:gd name="connsiteY2" fmla="*/ 4487002 h 4487002"/>
                <a:gd name="connsiteX3" fmla="*/ 0 w 2184161"/>
                <a:gd name="connsiteY3" fmla="*/ 4487002 h 4487002"/>
                <a:gd name="connsiteX4" fmla="*/ 15240 w 2184161"/>
                <a:gd name="connsiteY4" fmla="*/ 0 h 44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161" h="4487002">
                  <a:moveTo>
                    <a:pt x="15240" y="0"/>
                  </a:moveTo>
                  <a:lnTo>
                    <a:pt x="2184161" y="0"/>
                  </a:lnTo>
                  <a:lnTo>
                    <a:pt x="2184161" y="4487002"/>
                  </a:lnTo>
                  <a:lnTo>
                    <a:pt x="0" y="448700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68DB299A-9414-4085-B448-75C275D0DE58}"/>
                </a:ext>
              </a:extLst>
            </p:cNvPr>
            <p:cNvGrpSpPr/>
            <p:nvPr/>
          </p:nvGrpSpPr>
          <p:grpSpPr>
            <a:xfrm>
              <a:off x="5409161" y="2917216"/>
              <a:ext cx="1727009" cy="1540605"/>
              <a:chOff x="5409161" y="2917216"/>
              <a:chExt cx="1727009" cy="1540605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0BF8A57D-4896-477F-9AB1-E86DAA08B3A8}"/>
                  </a:ext>
                </a:extLst>
              </p:cNvPr>
              <p:cNvSpPr/>
              <p:nvPr/>
            </p:nvSpPr>
            <p:spPr>
              <a:xfrm>
                <a:off x="5409161" y="2917216"/>
                <a:ext cx="1727009" cy="1470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DD1F9BD6-210C-4984-8F8A-559607D87FD3}"/>
                  </a:ext>
                </a:extLst>
              </p:cNvPr>
              <p:cNvCxnSpPr>
                <a:stCxn id="295" idx="1"/>
              </p:cNvCxnSpPr>
              <p:nvPr/>
            </p:nvCxnSpPr>
            <p:spPr>
              <a:xfrm>
                <a:off x="5409161" y="2990720"/>
                <a:ext cx="8108" cy="1467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D32E2CB3-5C0E-4CDB-AFCA-DA3EE7CFB5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2473" y="2990576"/>
                <a:ext cx="16216" cy="1448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60C3976-6A82-4FCD-BDB0-8618A9E96F3B}"/>
                </a:ext>
              </a:extLst>
            </p:cNvPr>
            <p:cNvSpPr/>
            <p:nvPr/>
          </p:nvSpPr>
          <p:spPr>
            <a:xfrm>
              <a:off x="5509791" y="943294"/>
              <a:ext cx="1457018" cy="1457018"/>
            </a:xfrm>
            <a:prstGeom prst="ellipse">
              <a:avLst/>
            </a:prstGeom>
            <a:gradFill>
              <a:gsLst>
                <a:gs pos="0">
                  <a:srgbClr val="D3C5BF"/>
                </a:gs>
                <a:gs pos="100000">
                  <a:srgbClr val="FBE5D6"/>
                </a:gs>
              </a:gsLst>
              <a:lin ang="7800000" scaled="0"/>
            </a:gradFill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1BBB3F4-7405-4D2C-9CE2-6BB9A1514F60}"/>
              </a:ext>
            </a:extLst>
          </p:cNvPr>
          <p:cNvGrpSpPr/>
          <p:nvPr/>
        </p:nvGrpSpPr>
        <p:grpSpPr>
          <a:xfrm>
            <a:off x="7905340" y="-3735894"/>
            <a:ext cx="3672222" cy="7543980"/>
            <a:chOff x="5202637" y="22161"/>
            <a:chExt cx="2184161" cy="4487002"/>
          </a:xfrm>
          <a:solidFill>
            <a:schemeClr val="tx1">
              <a:alpha val="19000"/>
            </a:schemeClr>
          </a:solidFill>
        </p:grpSpPr>
        <p:sp>
          <p:nvSpPr>
            <p:cNvPr id="285" name="Rectangle 1">
              <a:extLst>
                <a:ext uri="{FF2B5EF4-FFF2-40B4-BE49-F238E27FC236}">
                  <a16:creationId xmlns:a16="http://schemas.microsoft.com/office/drawing/2014/main" id="{AE62622C-1A29-40A3-A1E9-943EBC9FB980}"/>
                </a:ext>
              </a:extLst>
            </p:cNvPr>
            <p:cNvSpPr/>
            <p:nvPr/>
          </p:nvSpPr>
          <p:spPr>
            <a:xfrm>
              <a:off x="5202637" y="22161"/>
              <a:ext cx="2184161" cy="4487002"/>
            </a:xfrm>
            <a:custGeom>
              <a:avLst/>
              <a:gdLst>
                <a:gd name="connsiteX0" fmla="*/ 0 w 2168921"/>
                <a:gd name="connsiteY0" fmla="*/ 0 h 4487002"/>
                <a:gd name="connsiteX1" fmla="*/ 2168921 w 2168921"/>
                <a:gd name="connsiteY1" fmla="*/ 0 h 4487002"/>
                <a:gd name="connsiteX2" fmla="*/ 2168921 w 2168921"/>
                <a:gd name="connsiteY2" fmla="*/ 4487002 h 4487002"/>
                <a:gd name="connsiteX3" fmla="*/ 0 w 2168921"/>
                <a:gd name="connsiteY3" fmla="*/ 4487002 h 4487002"/>
                <a:gd name="connsiteX4" fmla="*/ 0 w 2168921"/>
                <a:gd name="connsiteY4" fmla="*/ 0 h 4487002"/>
                <a:gd name="connsiteX0" fmla="*/ 15240 w 2184161"/>
                <a:gd name="connsiteY0" fmla="*/ 0 h 4487002"/>
                <a:gd name="connsiteX1" fmla="*/ 2184161 w 2184161"/>
                <a:gd name="connsiteY1" fmla="*/ 0 h 4487002"/>
                <a:gd name="connsiteX2" fmla="*/ 2184161 w 2184161"/>
                <a:gd name="connsiteY2" fmla="*/ 4487002 h 4487002"/>
                <a:gd name="connsiteX3" fmla="*/ 0 w 2184161"/>
                <a:gd name="connsiteY3" fmla="*/ 4487002 h 4487002"/>
                <a:gd name="connsiteX4" fmla="*/ 15240 w 2184161"/>
                <a:gd name="connsiteY4" fmla="*/ 0 h 44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161" h="4487002">
                  <a:moveTo>
                    <a:pt x="15240" y="0"/>
                  </a:moveTo>
                  <a:lnTo>
                    <a:pt x="2184161" y="0"/>
                  </a:lnTo>
                  <a:lnTo>
                    <a:pt x="2184161" y="4487002"/>
                  </a:lnTo>
                  <a:lnTo>
                    <a:pt x="0" y="4487002"/>
                  </a:lnTo>
                  <a:lnTo>
                    <a:pt x="152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2FA2E766-8459-4079-88DA-8D7B3A3F1519}"/>
                </a:ext>
              </a:extLst>
            </p:cNvPr>
            <p:cNvGrpSpPr/>
            <p:nvPr/>
          </p:nvGrpSpPr>
          <p:grpSpPr>
            <a:xfrm>
              <a:off x="5409161" y="2917216"/>
              <a:ext cx="1727009" cy="1540605"/>
              <a:chOff x="5409161" y="2917216"/>
              <a:chExt cx="1727009" cy="1540605"/>
            </a:xfrm>
            <a:grpFill/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79691F6-32D4-4467-BD11-0482763A041A}"/>
                  </a:ext>
                </a:extLst>
              </p:cNvPr>
              <p:cNvSpPr/>
              <p:nvPr/>
            </p:nvSpPr>
            <p:spPr>
              <a:xfrm>
                <a:off x="5409161" y="2917216"/>
                <a:ext cx="1727009" cy="14700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1B3E1254-D4D0-48B7-B4F0-09EBC459E65F}"/>
                  </a:ext>
                </a:extLst>
              </p:cNvPr>
              <p:cNvCxnSpPr>
                <a:stCxn id="288" idx="1"/>
              </p:cNvCxnSpPr>
              <p:nvPr/>
            </p:nvCxnSpPr>
            <p:spPr>
              <a:xfrm>
                <a:off x="5409161" y="2990720"/>
                <a:ext cx="8108" cy="146710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01720E8-A0AE-4989-88E9-87BF244281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2473" y="2990576"/>
                <a:ext cx="16216" cy="14483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8D7C3-86BF-4992-A5B1-A39E86619F57}"/>
                </a:ext>
              </a:extLst>
            </p:cNvPr>
            <p:cNvSpPr/>
            <p:nvPr/>
          </p:nvSpPr>
          <p:spPr>
            <a:xfrm>
              <a:off x="5509791" y="943294"/>
              <a:ext cx="1457018" cy="1457018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D536AB-5038-4F53-96A2-C814B631D9BC}"/>
              </a:ext>
            </a:extLst>
          </p:cNvPr>
          <p:cNvGrpSpPr/>
          <p:nvPr/>
        </p:nvGrpSpPr>
        <p:grpSpPr>
          <a:xfrm>
            <a:off x="4265757" y="3728712"/>
            <a:ext cx="10184181" cy="4190779"/>
            <a:chOff x="3130849" y="4454082"/>
            <a:chExt cx="6057339" cy="2492588"/>
          </a:xfrm>
          <a:solidFill>
            <a:schemeClr val="tx1">
              <a:alpha val="19000"/>
            </a:schemeClr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73D2F7-3518-4119-A1B5-3A3964615A62}"/>
                </a:ext>
              </a:extLst>
            </p:cNvPr>
            <p:cNvSpPr/>
            <p:nvPr/>
          </p:nvSpPr>
          <p:spPr>
            <a:xfrm>
              <a:off x="4443285" y="4454082"/>
              <a:ext cx="3843387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A9CB34-BF54-473F-B1DC-81578123DB44}"/>
                </a:ext>
              </a:extLst>
            </p:cNvPr>
            <p:cNvSpPr/>
            <p:nvPr/>
          </p:nvSpPr>
          <p:spPr>
            <a:xfrm>
              <a:off x="4138733" y="4968102"/>
              <a:ext cx="4253520" cy="4558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0F87420-BBC0-4354-AB87-DCF27B1551FD}"/>
                </a:ext>
              </a:extLst>
            </p:cNvPr>
            <p:cNvSpPr/>
            <p:nvPr/>
          </p:nvSpPr>
          <p:spPr>
            <a:xfrm>
              <a:off x="3925439" y="5421870"/>
              <a:ext cx="4897354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505F21-6A8D-4CEA-8BA9-7F8CACAC2F2B}"/>
                </a:ext>
              </a:extLst>
            </p:cNvPr>
            <p:cNvSpPr/>
            <p:nvPr/>
          </p:nvSpPr>
          <p:spPr>
            <a:xfrm>
              <a:off x="3496050" y="5935561"/>
              <a:ext cx="5523035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AAA13FA-4E04-4B29-8FF5-A1E166ECEF3B}"/>
                </a:ext>
              </a:extLst>
            </p:cNvPr>
            <p:cNvSpPr/>
            <p:nvPr/>
          </p:nvSpPr>
          <p:spPr>
            <a:xfrm>
              <a:off x="3130849" y="6432320"/>
              <a:ext cx="6057339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AA64C2-EA7E-49F5-8839-F25F905A6E30}"/>
              </a:ext>
            </a:extLst>
          </p:cNvPr>
          <p:cNvGrpSpPr/>
          <p:nvPr/>
        </p:nvGrpSpPr>
        <p:grpSpPr>
          <a:xfrm>
            <a:off x="-2065670" y="-5427407"/>
            <a:ext cx="9962240" cy="14679314"/>
            <a:chOff x="-727970" y="-1020417"/>
            <a:chExt cx="5925333" cy="8730950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2EA1D11B-88AE-4246-9DD0-EDD2E1ED8A6A}"/>
                </a:ext>
              </a:extLst>
            </p:cNvPr>
            <p:cNvSpPr/>
            <p:nvPr/>
          </p:nvSpPr>
          <p:spPr>
            <a:xfrm>
              <a:off x="-727970" y="-1020417"/>
              <a:ext cx="5925333" cy="8730950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82A734-F73D-492E-A248-8AB0C2A7C695}"/>
                </a:ext>
              </a:extLst>
            </p:cNvPr>
            <p:cNvGrpSpPr/>
            <p:nvPr/>
          </p:nvGrpSpPr>
          <p:grpSpPr>
            <a:xfrm>
              <a:off x="3771714" y="1124093"/>
              <a:ext cx="1035692" cy="4952213"/>
              <a:chOff x="2769703" y="530090"/>
              <a:chExt cx="1364974" cy="652669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5A0EBB-2199-4D72-8175-FE4B39B35F9C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8E446F20-EB94-4FA8-9ADD-A0EA8FFC1CB1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4FD7565-B2CA-4EB5-98C6-1C9FF21300C5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A779208-C8E1-47BB-8A5E-D301DE778C04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86E7EE9-BF02-44EA-A145-6CDE070CEC55}"/>
                </a:ext>
              </a:extLst>
            </p:cNvPr>
            <p:cNvSpPr/>
            <p:nvPr/>
          </p:nvSpPr>
          <p:spPr>
            <a:xfrm rot="224951" flipH="1">
              <a:off x="4118012" y="4230412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2EF518-D040-4968-81F6-26C1286088F5}"/>
              </a:ext>
            </a:extLst>
          </p:cNvPr>
          <p:cNvGrpSpPr/>
          <p:nvPr/>
        </p:nvGrpSpPr>
        <p:grpSpPr>
          <a:xfrm>
            <a:off x="11578219" y="-5427407"/>
            <a:ext cx="8981671" cy="14794950"/>
            <a:chOff x="7387131" y="-1020417"/>
            <a:chExt cx="5342111" cy="8799728"/>
          </a:xfrm>
        </p:grpSpPr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5BB72652-382E-4EFB-8ACB-FF7EA782B7E5}"/>
                </a:ext>
              </a:extLst>
            </p:cNvPr>
            <p:cNvSpPr/>
            <p:nvPr/>
          </p:nvSpPr>
          <p:spPr>
            <a:xfrm flipH="1">
              <a:off x="7387131" y="-1020417"/>
              <a:ext cx="5342111" cy="8799728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85F28A8-0587-4349-9D9A-31CB49FE6FE0}"/>
                </a:ext>
              </a:extLst>
            </p:cNvPr>
            <p:cNvGrpSpPr/>
            <p:nvPr/>
          </p:nvGrpSpPr>
          <p:grpSpPr>
            <a:xfrm flipH="1">
              <a:off x="7719325" y="1153291"/>
              <a:ext cx="1035692" cy="4952213"/>
              <a:chOff x="2769703" y="530090"/>
              <a:chExt cx="1364974" cy="6526694"/>
            </a:xfrm>
          </p:grpSpPr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C2F36831-0727-460F-BCE6-B74D83FC673F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3D0A38C-D247-4FAA-96EB-1CED458EBE30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7718D58-02A7-418B-971E-5D041318AD02}"/>
                  </a:ext>
                </a:extLst>
              </p:cNvPr>
              <p:cNvSpPr/>
              <p:nvPr/>
            </p:nvSpPr>
            <p:spPr>
              <a:xfrm>
                <a:off x="3287340" y="4424508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2352170-F2DA-498B-A174-F393658636CC}"/>
                  </a:ext>
                </a:extLst>
              </p:cNvPr>
              <p:cNvSpPr/>
              <p:nvPr/>
            </p:nvSpPr>
            <p:spPr>
              <a:xfrm>
                <a:off x="3297434" y="476923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725D578-5601-4050-90BA-F967DF0AEFC9}"/>
                </a:ext>
              </a:extLst>
            </p:cNvPr>
            <p:cNvSpPr/>
            <p:nvPr/>
          </p:nvSpPr>
          <p:spPr>
            <a:xfrm rot="21375049">
              <a:off x="8252893" y="4174179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7C7CB36-5754-4CFE-A9BA-AFFCE9D0499B}"/>
              </a:ext>
            </a:extLst>
          </p:cNvPr>
          <p:cNvGrpSpPr/>
          <p:nvPr/>
        </p:nvGrpSpPr>
        <p:grpSpPr>
          <a:xfrm>
            <a:off x="11564266" y="-5416072"/>
            <a:ext cx="8981671" cy="14794950"/>
            <a:chOff x="7387131" y="-1020417"/>
            <a:chExt cx="5342111" cy="8799728"/>
          </a:xfrm>
        </p:grpSpPr>
        <p:sp>
          <p:nvSpPr>
            <p:cNvPr id="252" name="Rectangle 2">
              <a:extLst>
                <a:ext uri="{FF2B5EF4-FFF2-40B4-BE49-F238E27FC236}">
                  <a16:creationId xmlns:a16="http://schemas.microsoft.com/office/drawing/2014/main" id="{D23777E8-E746-410A-B3CC-84DDF4389999}"/>
                </a:ext>
              </a:extLst>
            </p:cNvPr>
            <p:cNvSpPr/>
            <p:nvPr/>
          </p:nvSpPr>
          <p:spPr>
            <a:xfrm flipH="1">
              <a:off x="7387131" y="-1020417"/>
              <a:ext cx="5342111" cy="8799728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25CC96D-A226-4B89-933C-C0CC20CBFE32}"/>
                </a:ext>
              </a:extLst>
            </p:cNvPr>
            <p:cNvGrpSpPr/>
            <p:nvPr/>
          </p:nvGrpSpPr>
          <p:grpSpPr>
            <a:xfrm flipH="1">
              <a:off x="7719325" y="1153291"/>
              <a:ext cx="1035692" cy="4952213"/>
              <a:chOff x="2769703" y="530090"/>
              <a:chExt cx="1364974" cy="6526694"/>
            </a:xfrm>
          </p:grpSpPr>
          <p:sp>
            <p:nvSpPr>
              <p:cNvPr id="255" name="Rectangle 2">
                <a:extLst>
                  <a:ext uri="{FF2B5EF4-FFF2-40B4-BE49-F238E27FC236}">
                    <a16:creationId xmlns:a16="http://schemas.microsoft.com/office/drawing/2014/main" id="{09C0123B-77E3-4BA2-93C1-2006C95FEC9C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Rectangle 2">
                <a:extLst>
                  <a:ext uri="{FF2B5EF4-FFF2-40B4-BE49-F238E27FC236}">
                    <a16:creationId xmlns:a16="http://schemas.microsoft.com/office/drawing/2014/main" id="{AB0515CE-60EE-43B1-8BDB-5817F700827E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A9BF0AF8-072F-4142-B579-EF2482B2C345}"/>
                  </a:ext>
                </a:extLst>
              </p:cNvPr>
              <p:cNvSpPr/>
              <p:nvPr/>
            </p:nvSpPr>
            <p:spPr>
              <a:xfrm>
                <a:off x="3287340" y="4424508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8EBD6E2B-4377-4B28-9A0F-B3BA5B26B0B3}"/>
                  </a:ext>
                </a:extLst>
              </p:cNvPr>
              <p:cNvSpPr/>
              <p:nvPr/>
            </p:nvSpPr>
            <p:spPr>
              <a:xfrm>
                <a:off x="3297434" y="476923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9C6816EA-0C11-4B5B-84A7-81392A722F40}"/>
                </a:ext>
              </a:extLst>
            </p:cNvPr>
            <p:cNvSpPr/>
            <p:nvPr/>
          </p:nvSpPr>
          <p:spPr>
            <a:xfrm rot="21375049">
              <a:off x="8252893" y="4174179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76F41EFB-14F3-485D-A2F3-E3077A461E78}"/>
              </a:ext>
            </a:extLst>
          </p:cNvPr>
          <p:cNvGrpSpPr/>
          <p:nvPr/>
        </p:nvGrpSpPr>
        <p:grpSpPr>
          <a:xfrm>
            <a:off x="-2068690" y="-5427407"/>
            <a:ext cx="9962240" cy="14679314"/>
            <a:chOff x="-727970" y="-1020417"/>
            <a:chExt cx="5925333" cy="8730950"/>
          </a:xfrm>
        </p:grpSpPr>
        <p:sp>
          <p:nvSpPr>
            <p:cNvPr id="260" name="Rectangle 2">
              <a:extLst>
                <a:ext uri="{FF2B5EF4-FFF2-40B4-BE49-F238E27FC236}">
                  <a16:creationId xmlns:a16="http://schemas.microsoft.com/office/drawing/2014/main" id="{1AF23594-193F-4F8E-8244-7A7E0D68C6D0}"/>
                </a:ext>
              </a:extLst>
            </p:cNvPr>
            <p:cNvSpPr/>
            <p:nvPr/>
          </p:nvSpPr>
          <p:spPr>
            <a:xfrm>
              <a:off x="-727970" y="-1020417"/>
              <a:ext cx="5925333" cy="8730950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8A7A431-A9BE-43EF-ACBF-AA4247DEE045}"/>
                </a:ext>
              </a:extLst>
            </p:cNvPr>
            <p:cNvGrpSpPr/>
            <p:nvPr/>
          </p:nvGrpSpPr>
          <p:grpSpPr>
            <a:xfrm>
              <a:off x="3771714" y="1124093"/>
              <a:ext cx="1035692" cy="4952213"/>
              <a:chOff x="2769703" y="530090"/>
              <a:chExt cx="1364974" cy="6526694"/>
            </a:xfrm>
          </p:grpSpPr>
          <p:sp>
            <p:nvSpPr>
              <p:cNvPr id="263" name="Rectangle 2">
                <a:extLst>
                  <a:ext uri="{FF2B5EF4-FFF2-40B4-BE49-F238E27FC236}">
                    <a16:creationId xmlns:a16="http://schemas.microsoft.com/office/drawing/2014/main" id="{E7BC2D4F-A1BB-45CE-A2A4-B477F9824E8E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Rectangle 2">
                <a:extLst>
                  <a:ext uri="{FF2B5EF4-FFF2-40B4-BE49-F238E27FC236}">
                    <a16:creationId xmlns:a16="http://schemas.microsoft.com/office/drawing/2014/main" id="{1EEC34B6-3163-45CC-9D1F-8A82768DABD9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371E296C-12DE-40B6-BE23-6923C9B4DF82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2B4D62AB-F8FE-44C9-BC57-A7E5698843F3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17C5EDF9-17CC-4FF6-ACC9-B4F68BDBF294}"/>
                </a:ext>
              </a:extLst>
            </p:cNvPr>
            <p:cNvSpPr/>
            <p:nvPr/>
          </p:nvSpPr>
          <p:spPr>
            <a:xfrm rot="224951" flipH="1">
              <a:off x="4118012" y="4230412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80DA28-06CB-4703-BF94-7C3475B0B204}"/>
              </a:ext>
            </a:extLst>
          </p:cNvPr>
          <p:cNvGrpSpPr/>
          <p:nvPr/>
        </p:nvGrpSpPr>
        <p:grpSpPr>
          <a:xfrm flipH="1">
            <a:off x="7259843" y="1163525"/>
            <a:ext cx="2691894" cy="3479675"/>
            <a:chOff x="6870877" y="3545270"/>
            <a:chExt cx="763727" cy="98723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1C8F066-844C-4DBA-A1D0-742F4AA396A8}"/>
                </a:ext>
              </a:extLst>
            </p:cNvPr>
            <p:cNvGrpSpPr/>
            <p:nvPr/>
          </p:nvGrpSpPr>
          <p:grpSpPr>
            <a:xfrm flipH="1">
              <a:off x="6938697" y="3549835"/>
              <a:ext cx="695907" cy="982666"/>
              <a:chOff x="-704602" y="7985701"/>
              <a:chExt cx="3011800" cy="4252864"/>
            </a:xfrm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AEA51A35-DFC5-4D14-BFDE-026A8899D38B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11E5135E-DB5B-4E2B-97A0-9A096E7D6B55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536874" cy="3754567"/>
                <a:chOff x="-229676" y="8483998"/>
                <a:chExt cx="2536874" cy="3754567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01BE7D3B-07E7-43C4-A41A-ECDF9CEF92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7213" y="10531951"/>
                  <a:ext cx="79698" cy="139974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DD8806E8-8AC9-439D-8690-FAD57C2AD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5844" y="10604471"/>
                  <a:ext cx="31601" cy="148254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037C82D-E599-4406-AF1A-A5B6DF3F5053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D6EFBF90-A1C8-4502-A9CC-DB371DA1BDCC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: Top Corners Rounded 203">
                  <a:extLst>
                    <a:ext uri="{FF2B5EF4-FFF2-40B4-BE49-F238E27FC236}">
                      <a16:creationId xmlns:a16="http://schemas.microsoft.com/office/drawing/2014/main" id="{488BDED9-225F-47A3-945F-643AB72A8000}"/>
                    </a:ext>
                  </a:extLst>
                </p:cNvPr>
                <p:cNvSpPr/>
                <p:nvPr/>
              </p:nvSpPr>
              <p:spPr>
                <a:xfrm>
                  <a:off x="841748" y="11828823"/>
                  <a:ext cx="669496" cy="2003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Rectangle: Top Corners Rounded 204">
                  <a:extLst>
                    <a:ext uri="{FF2B5EF4-FFF2-40B4-BE49-F238E27FC236}">
                      <a16:creationId xmlns:a16="http://schemas.microsoft.com/office/drawing/2014/main" id="{A95878BE-E254-42B4-A875-533D1F8D5454}"/>
                    </a:ext>
                  </a:extLst>
                </p:cNvPr>
                <p:cNvSpPr/>
                <p:nvPr/>
              </p:nvSpPr>
              <p:spPr>
                <a:xfrm>
                  <a:off x="608660" y="12038257"/>
                  <a:ext cx="669496" cy="2003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54A6A8CB-E521-4FF7-88C9-06D0D9B9EB05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85C46BA5-7055-4B40-A756-810403C70FBF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3797ED3A-5BBD-48CA-A937-D7CE8FCC44AD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0D4D21F2-60B0-4DC0-9155-6B5900DDD849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1A09E31-CDE8-4295-ABFA-C0797B001FEA}"/>
                </a:ext>
              </a:extLst>
            </p:cNvPr>
            <p:cNvSpPr/>
            <p:nvPr/>
          </p:nvSpPr>
          <p:spPr>
            <a:xfrm>
              <a:off x="6870877" y="3545270"/>
              <a:ext cx="748074" cy="245644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5778DCE-CBCC-4878-9943-51003BE78DFE}"/>
                </a:ext>
              </a:extLst>
            </p:cNvPr>
            <p:cNvGrpSpPr/>
            <p:nvPr/>
          </p:nvGrpSpPr>
          <p:grpSpPr>
            <a:xfrm>
              <a:off x="7263762" y="3551258"/>
              <a:ext cx="314193" cy="464645"/>
              <a:chOff x="5284903" y="6347744"/>
              <a:chExt cx="1054009" cy="1558727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4F3F6C1-83E4-4F6E-808C-618D721A6156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48D342C7-C89E-4DA0-AEFC-23520E0A8D85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9CCF566-EE0C-450E-96EA-BF3A91DD21A5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4C4673A-1BF4-4A8B-9965-5DF2C5594C1B}"/>
                </a:ext>
              </a:extLst>
            </p:cNvPr>
            <p:cNvSpPr/>
            <p:nvPr/>
          </p:nvSpPr>
          <p:spPr>
            <a:xfrm rot="1775879" flipH="1">
              <a:off x="7218896" y="3917258"/>
              <a:ext cx="184352" cy="26904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" name="emojimouth">
            <a:hlinkClick r:id="" action="ppaction://media"/>
            <a:extLst>
              <a:ext uri="{FF2B5EF4-FFF2-40B4-BE49-F238E27FC236}">
                <a16:creationId xmlns:a16="http://schemas.microsoft.com/office/drawing/2014/main" id="{3977456F-3C73-DD3F-F639-8864BA1D3B8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9010" t="20632" r="43027" b="69011"/>
          <a:stretch/>
        </p:blipFill>
        <p:spPr>
          <a:xfrm>
            <a:off x="9077472" y="2717529"/>
            <a:ext cx="170251" cy="124550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9D3F428A-5772-2331-1573-E6CDAACF2DC2}"/>
              </a:ext>
            </a:extLst>
          </p:cNvPr>
          <p:cNvSpPr/>
          <p:nvPr/>
        </p:nvSpPr>
        <p:spPr>
          <a:xfrm rot="15587262">
            <a:off x="8387211" y="2070026"/>
            <a:ext cx="914400" cy="914400"/>
          </a:xfrm>
          <a:prstGeom prst="arc">
            <a:avLst>
              <a:gd name="adj1" fmla="val 20935792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AIVoiceGenerator_com_24-12-2024T17_56_48_ Ashley">
            <a:hlinkClick r:id="" action="ppaction://media"/>
            <a:extLst>
              <a:ext uri="{FF2B5EF4-FFF2-40B4-BE49-F238E27FC236}">
                <a16:creationId xmlns:a16="http://schemas.microsoft.com/office/drawing/2014/main" id="{68A3978B-3F6B-7F8F-BC89-4FED3CD11F8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2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152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547655" y="2033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 rot="2442792">
            <a:off x="327735" y="3435411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 rot="20480311"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9E19E51-96B2-4028-81C1-6B7BCB20D696}"/>
              </a:ext>
            </a:extLst>
          </p:cNvPr>
          <p:cNvGrpSpPr/>
          <p:nvPr/>
        </p:nvGrpSpPr>
        <p:grpSpPr>
          <a:xfrm rot="15424307">
            <a:off x="7481249" y="3500494"/>
            <a:ext cx="569130" cy="1739572"/>
            <a:chOff x="8281111" y="2850850"/>
            <a:chExt cx="569130" cy="173957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2B4FA73-F346-4BE4-AC5C-58DA8FD96931}"/>
                </a:ext>
              </a:extLst>
            </p:cNvPr>
            <p:cNvCxnSpPr/>
            <p:nvPr/>
          </p:nvCxnSpPr>
          <p:spPr>
            <a:xfrm>
              <a:off x="8546502" y="3186428"/>
              <a:ext cx="0" cy="13915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7A4829F-8AF4-4C51-842D-5E8D86DD2F36}"/>
                </a:ext>
              </a:extLst>
            </p:cNvPr>
            <p:cNvSpPr/>
            <p:nvPr/>
          </p:nvSpPr>
          <p:spPr>
            <a:xfrm>
              <a:off x="8281111" y="2850850"/>
              <a:ext cx="569130" cy="5691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C532B99-7229-4F13-B1AD-59A41F1F00D1}"/>
                </a:ext>
              </a:extLst>
            </p:cNvPr>
            <p:cNvSpPr/>
            <p:nvPr/>
          </p:nvSpPr>
          <p:spPr>
            <a:xfrm>
              <a:off x="8463113" y="3122942"/>
              <a:ext cx="181616" cy="181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43C640D-030D-487F-85AC-A21CD3DC1279}"/>
                </a:ext>
              </a:extLst>
            </p:cNvPr>
            <p:cNvSpPr/>
            <p:nvPr/>
          </p:nvSpPr>
          <p:spPr>
            <a:xfrm>
              <a:off x="8364251" y="4544703"/>
              <a:ext cx="336064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13F6159-CD9D-448A-823B-2CC901889B61}"/>
              </a:ext>
            </a:extLst>
          </p:cNvPr>
          <p:cNvCxnSpPr/>
          <p:nvPr/>
        </p:nvCxnSpPr>
        <p:spPr>
          <a:xfrm>
            <a:off x="5740140" y="8309"/>
            <a:ext cx="0" cy="824229"/>
          </a:xfrm>
          <a:prstGeom prst="lin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ABE115-F3B1-454A-9767-69BF4F9F439E}"/>
              </a:ext>
            </a:extLst>
          </p:cNvPr>
          <p:cNvCxnSpPr/>
          <p:nvPr/>
        </p:nvCxnSpPr>
        <p:spPr>
          <a:xfrm>
            <a:off x="5887332" y="-316101"/>
            <a:ext cx="0" cy="824229"/>
          </a:xfrm>
          <a:prstGeom prst="lin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86C3698-0DB3-42A8-9ADB-D34934F948A5}"/>
              </a:ext>
            </a:extLst>
          </p:cNvPr>
          <p:cNvGrpSpPr/>
          <p:nvPr/>
        </p:nvGrpSpPr>
        <p:grpSpPr>
          <a:xfrm rot="15166254" flipH="1">
            <a:off x="8629892" y="3539716"/>
            <a:ext cx="3403766" cy="2306032"/>
            <a:chOff x="2606040" y="3442581"/>
            <a:chExt cx="2301240" cy="15590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90159819-0623-4667-BC57-25793D727AAC}"/>
                </a:ext>
              </a:extLst>
            </p:cNvPr>
            <p:cNvSpPr/>
            <p:nvPr/>
          </p:nvSpPr>
          <p:spPr>
            <a:xfrm>
              <a:off x="2899526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66EE6B52-28AA-4152-A2C0-B8F013E3C1DE}"/>
                </a:ext>
              </a:extLst>
            </p:cNvPr>
            <p:cNvSpPr/>
            <p:nvPr/>
          </p:nvSpPr>
          <p:spPr>
            <a:xfrm>
              <a:off x="3938592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9820EAA4-FBCE-4793-99F2-1B64D24D1D70}"/>
                </a:ext>
              </a:extLst>
            </p:cNvPr>
            <p:cNvSpPr/>
            <p:nvPr/>
          </p:nvSpPr>
          <p:spPr>
            <a:xfrm>
              <a:off x="4796928" y="4078728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ectangle 2">
              <a:extLst>
                <a:ext uri="{FF2B5EF4-FFF2-40B4-BE49-F238E27FC236}">
                  <a16:creationId xmlns:a16="http://schemas.microsoft.com/office/drawing/2014/main" id="{307DB0A7-DDDB-4C3A-8D59-555878BFC04D}"/>
                </a:ext>
              </a:extLst>
            </p:cNvPr>
            <p:cNvSpPr/>
            <p:nvPr/>
          </p:nvSpPr>
          <p:spPr>
            <a:xfrm>
              <a:off x="2606040" y="3442581"/>
              <a:ext cx="2301240" cy="1365639"/>
            </a:xfrm>
            <a:custGeom>
              <a:avLst/>
              <a:gdLst>
                <a:gd name="connsiteX0" fmla="*/ 0 w 800100"/>
                <a:gd name="connsiteY0" fmla="*/ 0 h 281940"/>
                <a:gd name="connsiteX1" fmla="*/ 800100 w 800100"/>
                <a:gd name="connsiteY1" fmla="*/ 0 h 281940"/>
                <a:gd name="connsiteX2" fmla="*/ 800100 w 800100"/>
                <a:gd name="connsiteY2" fmla="*/ 281940 h 281940"/>
                <a:gd name="connsiteX3" fmla="*/ 0 w 800100"/>
                <a:gd name="connsiteY3" fmla="*/ 281940 h 281940"/>
                <a:gd name="connsiteX4" fmla="*/ 0 w 800100"/>
                <a:gd name="connsiteY4" fmla="*/ 0 h 281940"/>
                <a:gd name="connsiteX0" fmla="*/ 0 w 1607820"/>
                <a:gd name="connsiteY0" fmla="*/ 236220 h 518160"/>
                <a:gd name="connsiteX1" fmla="*/ 1607820 w 1607820"/>
                <a:gd name="connsiteY1" fmla="*/ 0 h 518160"/>
                <a:gd name="connsiteX2" fmla="*/ 800100 w 1607820"/>
                <a:gd name="connsiteY2" fmla="*/ 518160 h 518160"/>
                <a:gd name="connsiteX3" fmla="*/ 0 w 1607820"/>
                <a:gd name="connsiteY3" fmla="*/ 518160 h 518160"/>
                <a:gd name="connsiteX4" fmla="*/ 0 w 1607820"/>
                <a:gd name="connsiteY4" fmla="*/ 236220 h 518160"/>
                <a:gd name="connsiteX0" fmla="*/ 0 w 1607820"/>
                <a:gd name="connsiteY0" fmla="*/ 236220 h 1333500"/>
                <a:gd name="connsiteX1" fmla="*/ 1607820 w 1607820"/>
                <a:gd name="connsiteY1" fmla="*/ 0 h 1333500"/>
                <a:gd name="connsiteX2" fmla="*/ 800100 w 1607820"/>
                <a:gd name="connsiteY2" fmla="*/ 518160 h 1333500"/>
                <a:gd name="connsiteX3" fmla="*/ 198120 w 1607820"/>
                <a:gd name="connsiteY3" fmla="*/ 1333500 h 1333500"/>
                <a:gd name="connsiteX4" fmla="*/ 0 w 1607820"/>
                <a:gd name="connsiteY4" fmla="*/ 236220 h 133350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2302785"/>
                <a:gd name="connsiteY0" fmla="*/ 236220 h 1363980"/>
                <a:gd name="connsiteX1" fmla="*/ 1607820 w 2302785"/>
                <a:gd name="connsiteY1" fmla="*/ 0 h 1363980"/>
                <a:gd name="connsiteX2" fmla="*/ 2301240 w 2302785"/>
                <a:gd name="connsiteY2" fmla="*/ 731520 h 1363980"/>
                <a:gd name="connsiteX3" fmla="*/ 1356360 w 2302785"/>
                <a:gd name="connsiteY3" fmla="*/ 1363980 h 1363980"/>
                <a:gd name="connsiteX4" fmla="*/ 198120 w 2302785"/>
                <a:gd name="connsiteY4" fmla="*/ 1333500 h 1363980"/>
                <a:gd name="connsiteX5" fmla="*/ 0 w 2302785"/>
                <a:gd name="connsiteY5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9080 h 1366840"/>
                <a:gd name="connsiteX1" fmla="*/ 1607820 w 2362631"/>
                <a:gd name="connsiteY1" fmla="*/ 2860 h 1366840"/>
                <a:gd name="connsiteX2" fmla="*/ 1737360 w 2362631"/>
                <a:gd name="connsiteY2" fmla="*/ 216220 h 1366840"/>
                <a:gd name="connsiteX3" fmla="*/ 2263140 w 2362631"/>
                <a:gd name="connsiteY3" fmla="*/ 239080 h 1366840"/>
                <a:gd name="connsiteX4" fmla="*/ 2301240 w 2362631"/>
                <a:gd name="connsiteY4" fmla="*/ 734380 h 1366840"/>
                <a:gd name="connsiteX5" fmla="*/ 1356360 w 2362631"/>
                <a:gd name="connsiteY5" fmla="*/ 1366840 h 1366840"/>
                <a:gd name="connsiteX6" fmla="*/ 198120 w 2362631"/>
                <a:gd name="connsiteY6" fmla="*/ 1336360 h 1366840"/>
                <a:gd name="connsiteX7" fmla="*/ 0 w 2362631"/>
                <a:gd name="connsiteY7" fmla="*/ 239080 h 1366840"/>
                <a:gd name="connsiteX0" fmla="*/ 0 w 2362631"/>
                <a:gd name="connsiteY0" fmla="*/ 237879 h 1365639"/>
                <a:gd name="connsiteX1" fmla="*/ 1607820 w 2362631"/>
                <a:gd name="connsiteY1" fmla="*/ 1659 h 1365639"/>
                <a:gd name="connsiteX2" fmla="*/ 1737360 w 2362631"/>
                <a:gd name="connsiteY2" fmla="*/ 215019 h 1365639"/>
                <a:gd name="connsiteX3" fmla="*/ 2263140 w 2362631"/>
                <a:gd name="connsiteY3" fmla="*/ 237879 h 1365639"/>
                <a:gd name="connsiteX4" fmla="*/ 2301240 w 2362631"/>
                <a:gd name="connsiteY4" fmla="*/ 733179 h 1365639"/>
                <a:gd name="connsiteX5" fmla="*/ 1356360 w 2362631"/>
                <a:gd name="connsiteY5" fmla="*/ 1365639 h 1365639"/>
                <a:gd name="connsiteX6" fmla="*/ 198120 w 2362631"/>
                <a:gd name="connsiteY6" fmla="*/ 1335159 h 1365639"/>
                <a:gd name="connsiteX7" fmla="*/ 0 w 2362631"/>
                <a:gd name="connsiteY7" fmla="*/ 237879 h 1365639"/>
                <a:gd name="connsiteX0" fmla="*/ 0 w 2339588"/>
                <a:gd name="connsiteY0" fmla="*/ 237879 h 1365639"/>
                <a:gd name="connsiteX1" fmla="*/ 1607820 w 2339588"/>
                <a:gd name="connsiteY1" fmla="*/ 1659 h 1365639"/>
                <a:gd name="connsiteX2" fmla="*/ 1737360 w 2339588"/>
                <a:gd name="connsiteY2" fmla="*/ 215019 h 1365639"/>
                <a:gd name="connsiteX3" fmla="*/ 2263140 w 2339588"/>
                <a:gd name="connsiteY3" fmla="*/ 237879 h 1365639"/>
                <a:gd name="connsiteX4" fmla="*/ 2301240 w 2339588"/>
                <a:gd name="connsiteY4" fmla="*/ 733179 h 1365639"/>
                <a:gd name="connsiteX5" fmla="*/ 1356360 w 2339588"/>
                <a:gd name="connsiteY5" fmla="*/ 1365639 h 1365639"/>
                <a:gd name="connsiteX6" fmla="*/ 198120 w 2339588"/>
                <a:gd name="connsiteY6" fmla="*/ 1335159 h 1365639"/>
                <a:gd name="connsiteX7" fmla="*/ 0 w 2339588"/>
                <a:gd name="connsiteY7" fmla="*/ 237879 h 1365639"/>
                <a:gd name="connsiteX0" fmla="*/ 0 w 2301240"/>
                <a:gd name="connsiteY0" fmla="*/ 237879 h 1365639"/>
                <a:gd name="connsiteX1" fmla="*/ 1607820 w 2301240"/>
                <a:gd name="connsiteY1" fmla="*/ 1659 h 1365639"/>
                <a:gd name="connsiteX2" fmla="*/ 1737360 w 2301240"/>
                <a:gd name="connsiteY2" fmla="*/ 215019 h 1365639"/>
                <a:gd name="connsiteX3" fmla="*/ 2263140 w 2301240"/>
                <a:gd name="connsiteY3" fmla="*/ 237879 h 1365639"/>
                <a:gd name="connsiteX4" fmla="*/ 2301240 w 2301240"/>
                <a:gd name="connsiteY4" fmla="*/ 733179 h 1365639"/>
                <a:gd name="connsiteX5" fmla="*/ 1356360 w 2301240"/>
                <a:gd name="connsiteY5" fmla="*/ 1365639 h 1365639"/>
                <a:gd name="connsiteX6" fmla="*/ 198120 w 2301240"/>
                <a:gd name="connsiteY6" fmla="*/ 1335159 h 1365639"/>
                <a:gd name="connsiteX7" fmla="*/ 0 w 2301240"/>
                <a:gd name="connsiteY7" fmla="*/ 237879 h 13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1240" h="1365639">
                  <a:moveTo>
                    <a:pt x="0" y="237879"/>
                  </a:moveTo>
                  <a:lnTo>
                    <a:pt x="1607820" y="1659"/>
                  </a:lnTo>
                  <a:cubicBezTo>
                    <a:pt x="1639570" y="-19931"/>
                    <a:pt x="1628140" y="175649"/>
                    <a:pt x="1737360" y="215019"/>
                  </a:cubicBezTo>
                  <a:cubicBezTo>
                    <a:pt x="1846580" y="254389"/>
                    <a:pt x="2193290" y="126119"/>
                    <a:pt x="2263140" y="237879"/>
                  </a:cubicBezTo>
                  <a:cubicBezTo>
                    <a:pt x="2287270" y="397899"/>
                    <a:pt x="2282190" y="554109"/>
                    <a:pt x="2301240" y="733179"/>
                  </a:cubicBezTo>
                  <a:lnTo>
                    <a:pt x="1356360" y="1365639"/>
                  </a:lnTo>
                  <a:lnTo>
                    <a:pt x="198120" y="1335159"/>
                  </a:lnTo>
                  <a:lnTo>
                    <a:pt x="0" y="237879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3">
              <a:extLst>
                <a:ext uri="{FF2B5EF4-FFF2-40B4-BE49-F238E27FC236}">
                  <a16:creationId xmlns:a16="http://schemas.microsoft.com/office/drawing/2014/main" id="{04B3BFF1-F935-495E-88FB-1B106E740094}"/>
                </a:ext>
              </a:extLst>
            </p:cNvPr>
            <p:cNvSpPr/>
            <p:nvPr/>
          </p:nvSpPr>
          <p:spPr>
            <a:xfrm>
              <a:off x="3145208" y="3862377"/>
              <a:ext cx="1738368" cy="667836"/>
            </a:xfrm>
            <a:custGeom>
              <a:avLst/>
              <a:gdLst>
                <a:gd name="connsiteX0" fmla="*/ 0 w 762000"/>
                <a:gd name="connsiteY0" fmla="*/ 0 h 269680"/>
                <a:gd name="connsiteX1" fmla="*/ 762000 w 762000"/>
                <a:gd name="connsiteY1" fmla="*/ 0 h 269680"/>
                <a:gd name="connsiteX2" fmla="*/ 762000 w 762000"/>
                <a:gd name="connsiteY2" fmla="*/ 269680 h 269680"/>
                <a:gd name="connsiteX3" fmla="*/ 0 w 762000"/>
                <a:gd name="connsiteY3" fmla="*/ 269680 h 269680"/>
                <a:gd name="connsiteX4" fmla="*/ 0 w 762000"/>
                <a:gd name="connsiteY4" fmla="*/ 0 h 269680"/>
                <a:gd name="connsiteX0" fmla="*/ 0 w 819150"/>
                <a:gd name="connsiteY0" fmla="*/ 0 h 269680"/>
                <a:gd name="connsiteX1" fmla="*/ 819150 w 819150"/>
                <a:gd name="connsiteY1" fmla="*/ 28575 h 269680"/>
                <a:gd name="connsiteX2" fmla="*/ 762000 w 819150"/>
                <a:gd name="connsiteY2" fmla="*/ 269680 h 269680"/>
                <a:gd name="connsiteX3" fmla="*/ 0 w 819150"/>
                <a:gd name="connsiteY3" fmla="*/ 269680 h 269680"/>
                <a:gd name="connsiteX4" fmla="*/ 0 w 819150"/>
                <a:gd name="connsiteY4" fmla="*/ 0 h 269680"/>
                <a:gd name="connsiteX0" fmla="*/ 0 w 840239"/>
                <a:gd name="connsiteY0" fmla="*/ 0 h 269680"/>
                <a:gd name="connsiteX1" fmla="*/ 819150 w 840239"/>
                <a:gd name="connsiteY1" fmla="*/ 28575 h 269680"/>
                <a:gd name="connsiteX2" fmla="*/ 839153 w 840239"/>
                <a:gd name="connsiteY2" fmla="*/ 144780 h 269680"/>
                <a:gd name="connsiteX3" fmla="*/ 762000 w 840239"/>
                <a:gd name="connsiteY3" fmla="*/ 269680 h 269680"/>
                <a:gd name="connsiteX4" fmla="*/ 0 w 840239"/>
                <a:gd name="connsiteY4" fmla="*/ 269680 h 269680"/>
                <a:gd name="connsiteX5" fmla="*/ 0 w 840239"/>
                <a:gd name="connsiteY5" fmla="*/ 0 h 269680"/>
                <a:gd name="connsiteX0" fmla="*/ 0 w 840239"/>
                <a:gd name="connsiteY0" fmla="*/ 0 h 674493"/>
                <a:gd name="connsiteX1" fmla="*/ 819150 w 840239"/>
                <a:gd name="connsiteY1" fmla="*/ 28575 h 674493"/>
                <a:gd name="connsiteX2" fmla="*/ 839153 w 840239"/>
                <a:gd name="connsiteY2" fmla="*/ 144780 h 674493"/>
                <a:gd name="connsiteX3" fmla="*/ 42863 w 840239"/>
                <a:gd name="connsiteY3" fmla="*/ 674493 h 674493"/>
                <a:gd name="connsiteX4" fmla="*/ 0 w 840239"/>
                <a:gd name="connsiteY4" fmla="*/ 269680 h 674493"/>
                <a:gd name="connsiteX5" fmla="*/ 0 w 840239"/>
                <a:gd name="connsiteY5" fmla="*/ 0 h 674493"/>
                <a:gd name="connsiteX0" fmla="*/ 0 w 840239"/>
                <a:gd name="connsiteY0" fmla="*/ 36283 h 710776"/>
                <a:gd name="connsiteX1" fmla="*/ 401003 w 840239"/>
                <a:gd name="connsiteY1" fmla="*/ 88 h 710776"/>
                <a:gd name="connsiteX2" fmla="*/ 819150 w 840239"/>
                <a:gd name="connsiteY2" fmla="*/ 64858 h 710776"/>
                <a:gd name="connsiteX3" fmla="*/ 839153 w 840239"/>
                <a:gd name="connsiteY3" fmla="*/ 181063 h 710776"/>
                <a:gd name="connsiteX4" fmla="*/ 42863 w 840239"/>
                <a:gd name="connsiteY4" fmla="*/ 710776 h 710776"/>
                <a:gd name="connsiteX5" fmla="*/ 0 w 840239"/>
                <a:gd name="connsiteY5" fmla="*/ 305963 h 710776"/>
                <a:gd name="connsiteX6" fmla="*/ 0 w 840239"/>
                <a:gd name="connsiteY6" fmla="*/ 36283 h 710776"/>
                <a:gd name="connsiteX0" fmla="*/ 0 w 1321252"/>
                <a:gd name="connsiteY0" fmla="*/ 379105 h 710698"/>
                <a:gd name="connsiteX1" fmla="*/ 882016 w 1321252"/>
                <a:gd name="connsiteY1" fmla="*/ 10 h 710698"/>
                <a:gd name="connsiteX2" fmla="*/ 1300163 w 1321252"/>
                <a:gd name="connsiteY2" fmla="*/ 64780 h 710698"/>
                <a:gd name="connsiteX3" fmla="*/ 1320166 w 1321252"/>
                <a:gd name="connsiteY3" fmla="*/ 180985 h 710698"/>
                <a:gd name="connsiteX4" fmla="*/ 523876 w 1321252"/>
                <a:gd name="connsiteY4" fmla="*/ 710698 h 710698"/>
                <a:gd name="connsiteX5" fmla="*/ 481013 w 1321252"/>
                <a:gd name="connsiteY5" fmla="*/ 305885 h 710698"/>
                <a:gd name="connsiteX6" fmla="*/ 0 w 1321252"/>
                <a:gd name="connsiteY6" fmla="*/ 379105 h 710698"/>
                <a:gd name="connsiteX0" fmla="*/ 0 w 1559377"/>
                <a:gd name="connsiteY0" fmla="*/ 388630 h 710698"/>
                <a:gd name="connsiteX1" fmla="*/ 1120141 w 1559377"/>
                <a:gd name="connsiteY1" fmla="*/ 10 h 710698"/>
                <a:gd name="connsiteX2" fmla="*/ 1538288 w 1559377"/>
                <a:gd name="connsiteY2" fmla="*/ 64780 h 710698"/>
                <a:gd name="connsiteX3" fmla="*/ 1558291 w 1559377"/>
                <a:gd name="connsiteY3" fmla="*/ 180985 h 710698"/>
                <a:gd name="connsiteX4" fmla="*/ 762001 w 1559377"/>
                <a:gd name="connsiteY4" fmla="*/ 710698 h 710698"/>
                <a:gd name="connsiteX5" fmla="*/ 719138 w 1559377"/>
                <a:gd name="connsiteY5" fmla="*/ 305885 h 710698"/>
                <a:gd name="connsiteX6" fmla="*/ 0 w 1559377"/>
                <a:gd name="connsiteY6" fmla="*/ 388630 h 710698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38123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42885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52410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60693"/>
                <a:gd name="connsiteY0" fmla="*/ 345768 h 667836"/>
                <a:gd name="connsiteX1" fmla="*/ 1129666 w 1560693"/>
                <a:gd name="connsiteY1" fmla="*/ 11 h 667836"/>
                <a:gd name="connsiteX2" fmla="*/ 1559897 w 1560693"/>
                <a:gd name="connsiteY2" fmla="*/ 21918 h 667836"/>
                <a:gd name="connsiteX3" fmla="*/ 1558291 w 1560693"/>
                <a:gd name="connsiteY3" fmla="*/ 152410 h 667836"/>
                <a:gd name="connsiteX4" fmla="*/ 762001 w 1560693"/>
                <a:gd name="connsiteY4" fmla="*/ 667836 h 667836"/>
                <a:gd name="connsiteX5" fmla="*/ 719138 w 1560693"/>
                <a:gd name="connsiteY5" fmla="*/ 263023 h 667836"/>
                <a:gd name="connsiteX6" fmla="*/ 0 w 1560693"/>
                <a:gd name="connsiteY6" fmla="*/ 345768 h 667836"/>
                <a:gd name="connsiteX0" fmla="*/ 0 w 1576796"/>
                <a:gd name="connsiteY0" fmla="*/ 345768 h 667836"/>
                <a:gd name="connsiteX1" fmla="*/ 1129666 w 1576796"/>
                <a:gd name="connsiteY1" fmla="*/ 11 h 667836"/>
                <a:gd name="connsiteX2" fmla="*/ 1559897 w 1576796"/>
                <a:gd name="connsiteY2" fmla="*/ 21918 h 667836"/>
                <a:gd name="connsiteX3" fmla="*/ 1575578 w 1576796"/>
                <a:gd name="connsiteY3" fmla="*/ 147647 h 667836"/>
                <a:gd name="connsiteX4" fmla="*/ 762001 w 1576796"/>
                <a:gd name="connsiteY4" fmla="*/ 667836 h 667836"/>
                <a:gd name="connsiteX5" fmla="*/ 719138 w 1576796"/>
                <a:gd name="connsiteY5" fmla="*/ 263023 h 667836"/>
                <a:gd name="connsiteX6" fmla="*/ 0 w 1576796"/>
                <a:gd name="connsiteY6" fmla="*/ 345768 h 667836"/>
                <a:gd name="connsiteX0" fmla="*/ 0 w 1577505"/>
                <a:gd name="connsiteY0" fmla="*/ 345768 h 667836"/>
                <a:gd name="connsiteX1" fmla="*/ 1129666 w 1577505"/>
                <a:gd name="connsiteY1" fmla="*/ 11 h 667836"/>
                <a:gd name="connsiteX2" fmla="*/ 1572863 w 1577505"/>
                <a:gd name="connsiteY2" fmla="*/ 7630 h 667836"/>
                <a:gd name="connsiteX3" fmla="*/ 1575578 w 1577505"/>
                <a:gd name="connsiteY3" fmla="*/ 147647 h 667836"/>
                <a:gd name="connsiteX4" fmla="*/ 762001 w 1577505"/>
                <a:gd name="connsiteY4" fmla="*/ 667836 h 667836"/>
                <a:gd name="connsiteX5" fmla="*/ 719138 w 1577505"/>
                <a:gd name="connsiteY5" fmla="*/ 263023 h 667836"/>
                <a:gd name="connsiteX6" fmla="*/ 0 w 1577505"/>
                <a:gd name="connsiteY6" fmla="*/ 345768 h 6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05" h="667836">
                  <a:moveTo>
                    <a:pt x="0" y="345768"/>
                  </a:moveTo>
                  <a:cubicBezTo>
                    <a:pt x="120968" y="347991"/>
                    <a:pt x="1008698" y="-2212"/>
                    <a:pt x="1129666" y="11"/>
                  </a:cubicBezTo>
                  <a:lnTo>
                    <a:pt x="1572863" y="7630"/>
                  </a:lnTo>
                  <a:cubicBezTo>
                    <a:pt x="1565243" y="46365"/>
                    <a:pt x="1583198" y="108912"/>
                    <a:pt x="1575578" y="147647"/>
                  </a:cubicBezTo>
                  <a:lnTo>
                    <a:pt x="762001" y="667836"/>
                  </a:lnTo>
                  <a:lnTo>
                    <a:pt x="719138" y="263023"/>
                  </a:lnTo>
                  <a:lnTo>
                    <a:pt x="0" y="345768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4">
              <a:extLst>
                <a:ext uri="{FF2B5EF4-FFF2-40B4-BE49-F238E27FC236}">
                  <a16:creationId xmlns:a16="http://schemas.microsoft.com/office/drawing/2014/main" id="{0CE3209D-3D82-4090-A015-8C89C98CACAF}"/>
                </a:ext>
              </a:extLst>
            </p:cNvPr>
            <p:cNvSpPr/>
            <p:nvPr/>
          </p:nvSpPr>
          <p:spPr>
            <a:xfrm>
              <a:off x="2606041" y="3668548"/>
              <a:ext cx="1378270" cy="1139672"/>
            </a:xfrm>
            <a:custGeom>
              <a:avLst/>
              <a:gdLst>
                <a:gd name="connsiteX0" fmla="*/ 0 w 884873"/>
                <a:gd name="connsiteY0" fmla="*/ 0 h 1098232"/>
                <a:gd name="connsiteX1" fmla="*/ 884873 w 884873"/>
                <a:gd name="connsiteY1" fmla="*/ 0 h 1098232"/>
                <a:gd name="connsiteX2" fmla="*/ 884873 w 884873"/>
                <a:gd name="connsiteY2" fmla="*/ 1098232 h 1098232"/>
                <a:gd name="connsiteX3" fmla="*/ 0 w 884873"/>
                <a:gd name="connsiteY3" fmla="*/ 1098232 h 1098232"/>
                <a:gd name="connsiteX4" fmla="*/ 0 w 884873"/>
                <a:gd name="connsiteY4" fmla="*/ 0 h 1098232"/>
                <a:gd name="connsiteX0" fmla="*/ 0 w 884873"/>
                <a:gd name="connsiteY0" fmla="*/ 0 h 1098232"/>
                <a:gd name="connsiteX1" fmla="*/ 399098 w 884873"/>
                <a:gd name="connsiteY1" fmla="*/ 233362 h 1098232"/>
                <a:gd name="connsiteX2" fmla="*/ 884873 w 884873"/>
                <a:gd name="connsiteY2" fmla="*/ 0 h 1098232"/>
                <a:gd name="connsiteX3" fmla="*/ 884873 w 884873"/>
                <a:gd name="connsiteY3" fmla="*/ 1098232 h 1098232"/>
                <a:gd name="connsiteX4" fmla="*/ 0 w 884873"/>
                <a:gd name="connsiteY4" fmla="*/ 1098232 h 1098232"/>
                <a:gd name="connsiteX5" fmla="*/ 0 w 884873"/>
                <a:gd name="connsiteY5" fmla="*/ 0 h 1098232"/>
                <a:gd name="connsiteX0" fmla="*/ 0 w 884873"/>
                <a:gd name="connsiteY0" fmla="*/ 47481 h 1145713"/>
                <a:gd name="connsiteX1" fmla="*/ 399098 w 884873"/>
                <a:gd name="connsiteY1" fmla="*/ 280843 h 1145713"/>
                <a:gd name="connsiteX2" fmla="*/ 884873 w 884873"/>
                <a:gd name="connsiteY2" fmla="*/ 47481 h 1145713"/>
                <a:gd name="connsiteX3" fmla="*/ 884873 w 884873"/>
                <a:gd name="connsiteY3" fmla="*/ 1145713 h 1145713"/>
                <a:gd name="connsiteX4" fmla="*/ 0 w 884873"/>
                <a:gd name="connsiteY4" fmla="*/ 1145713 h 1145713"/>
                <a:gd name="connsiteX5" fmla="*/ 0 w 884873"/>
                <a:gd name="connsiteY5" fmla="*/ 47481 h 1145713"/>
                <a:gd name="connsiteX0" fmla="*/ 0 w 884873"/>
                <a:gd name="connsiteY0" fmla="*/ 48323 h 1146555"/>
                <a:gd name="connsiteX1" fmla="*/ 341948 w 884873"/>
                <a:gd name="connsiteY1" fmla="*/ 272160 h 1146555"/>
                <a:gd name="connsiteX2" fmla="*/ 884873 w 884873"/>
                <a:gd name="connsiteY2" fmla="*/ 48323 h 1146555"/>
                <a:gd name="connsiteX3" fmla="*/ 884873 w 884873"/>
                <a:gd name="connsiteY3" fmla="*/ 1146555 h 1146555"/>
                <a:gd name="connsiteX4" fmla="*/ 0 w 884873"/>
                <a:gd name="connsiteY4" fmla="*/ 1146555 h 1146555"/>
                <a:gd name="connsiteX5" fmla="*/ 0 w 884873"/>
                <a:gd name="connsiteY5" fmla="*/ 48323 h 1146555"/>
                <a:gd name="connsiteX0" fmla="*/ 0 w 1413510"/>
                <a:gd name="connsiteY0" fmla="*/ 48323 h 1146555"/>
                <a:gd name="connsiteX1" fmla="*/ 341948 w 1413510"/>
                <a:gd name="connsiteY1" fmla="*/ 272160 h 1146555"/>
                <a:gd name="connsiteX2" fmla="*/ 1413510 w 1413510"/>
                <a:gd name="connsiteY2" fmla="*/ 343598 h 1146555"/>
                <a:gd name="connsiteX3" fmla="*/ 884873 w 1413510"/>
                <a:gd name="connsiteY3" fmla="*/ 1146555 h 1146555"/>
                <a:gd name="connsiteX4" fmla="*/ 0 w 1413510"/>
                <a:gd name="connsiteY4" fmla="*/ 1146555 h 1146555"/>
                <a:gd name="connsiteX5" fmla="*/ 0 w 1413510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03693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18273"/>
                <a:gd name="connsiteY0" fmla="*/ 48323 h 1146555"/>
                <a:gd name="connsiteX1" fmla="*/ 341948 w 1418273"/>
                <a:gd name="connsiteY1" fmla="*/ 272160 h 1146555"/>
                <a:gd name="connsiteX2" fmla="*/ 1413510 w 1418273"/>
                <a:gd name="connsiteY2" fmla="*/ 343598 h 1146555"/>
                <a:gd name="connsiteX3" fmla="*/ 1418273 w 1418273"/>
                <a:gd name="connsiteY3" fmla="*/ 1137030 h 1146555"/>
                <a:gd name="connsiteX4" fmla="*/ 0 w 1418273"/>
                <a:gd name="connsiteY4" fmla="*/ 1146555 h 1146555"/>
                <a:gd name="connsiteX5" fmla="*/ 0 w 1418273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22742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22742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37323"/>
                <a:gd name="connsiteY0" fmla="*/ 48323 h 1132268"/>
                <a:gd name="connsiteX1" fmla="*/ 341948 w 1437323"/>
                <a:gd name="connsiteY1" fmla="*/ 272160 h 1132268"/>
                <a:gd name="connsiteX2" fmla="*/ 1413510 w 1437323"/>
                <a:gd name="connsiteY2" fmla="*/ 343598 h 1132268"/>
                <a:gd name="connsiteX3" fmla="*/ 1437323 w 1437323"/>
                <a:gd name="connsiteY3" fmla="*/ 1132267 h 1132268"/>
                <a:gd name="connsiteX4" fmla="*/ 200025 w 1437323"/>
                <a:gd name="connsiteY4" fmla="*/ 1132268 h 1132268"/>
                <a:gd name="connsiteX5" fmla="*/ 0 w 1437323"/>
                <a:gd name="connsiteY5" fmla="*/ 48323 h 1132268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17980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048 h 1124993"/>
                <a:gd name="connsiteX1" fmla="*/ 446724 w 1446848"/>
                <a:gd name="connsiteY1" fmla="*/ 360134 h 1124993"/>
                <a:gd name="connsiteX2" fmla="*/ 1413510 w 1446848"/>
                <a:gd name="connsiteY2" fmla="*/ 336323 h 1124993"/>
                <a:gd name="connsiteX3" fmla="*/ 1446848 w 1446848"/>
                <a:gd name="connsiteY3" fmla="*/ 1110705 h 1124993"/>
                <a:gd name="connsiteX4" fmla="*/ 200025 w 1446848"/>
                <a:gd name="connsiteY4" fmla="*/ 1124993 h 1124993"/>
                <a:gd name="connsiteX5" fmla="*/ 0 w 1446848"/>
                <a:gd name="connsiteY5" fmla="*/ 41048 h 1124993"/>
                <a:gd name="connsiteX0" fmla="*/ 0 w 1446848"/>
                <a:gd name="connsiteY0" fmla="*/ 41434 h 1125379"/>
                <a:gd name="connsiteX1" fmla="*/ 446724 w 1446848"/>
                <a:gd name="connsiteY1" fmla="*/ 360520 h 1125379"/>
                <a:gd name="connsiteX2" fmla="*/ 1413510 w 1446848"/>
                <a:gd name="connsiteY2" fmla="*/ 336709 h 1125379"/>
                <a:gd name="connsiteX3" fmla="*/ 1446848 w 1446848"/>
                <a:gd name="connsiteY3" fmla="*/ 1111091 h 1125379"/>
                <a:gd name="connsiteX4" fmla="*/ 200025 w 1446848"/>
                <a:gd name="connsiteY4" fmla="*/ 1125379 h 1125379"/>
                <a:gd name="connsiteX5" fmla="*/ 0 w 1446848"/>
                <a:gd name="connsiteY5" fmla="*/ 41434 h 112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848" h="1125379">
                  <a:moveTo>
                    <a:pt x="0" y="41434"/>
                  </a:moveTo>
                  <a:cubicBezTo>
                    <a:pt x="180657" y="-144303"/>
                    <a:pt x="156575" y="354250"/>
                    <a:pt x="446724" y="360520"/>
                  </a:cubicBezTo>
                  <a:cubicBezTo>
                    <a:pt x="805499" y="347820"/>
                    <a:pt x="1088072" y="292259"/>
                    <a:pt x="1413510" y="336709"/>
                  </a:cubicBezTo>
                  <a:cubicBezTo>
                    <a:pt x="1415098" y="601186"/>
                    <a:pt x="1445260" y="846614"/>
                    <a:pt x="1446848" y="1111091"/>
                  </a:cubicBezTo>
                  <a:lnTo>
                    <a:pt x="200025" y="1125379"/>
                  </a:lnTo>
                  <a:lnTo>
                    <a:pt x="0" y="41434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58B08B30-3698-41F9-A7F2-F6A89ED27B99}"/>
              </a:ext>
            </a:extLst>
          </p:cNvPr>
          <p:cNvSpPr/>
          <p:nvPr/>
        </p:nvSpPr>
        <p:spPr>
          <a:xfrm>
            <a:off x="7406040" y="5323086"/>
            <a:ext cx="59350" cy="144139"/>
          </a:xfrm>
          <a:custGeom>
            <a:avLst/>
            <a:gdLst>
              <a:gd name="connsiteX0" fmla="*/ 24208 w 59350"/>
              <a:gd name="connsiteY0" fmla="*/ 0 h 144139"/>
              <a:gd name="connsiteX1" fmla="*/ 49271 w 59350"/>
              <a:gd name="connsiteY1" fmla="*/ 54148 h 144139"/>
              <a:gd name="connsiteX2" fmla="*/ 46744 w 59350"/>
              <a:gd name="connsiteY2" fmla="*/ 138046 h 144139"/>
              <a:gd name="connsiteX3" fmla="*/ 12856 w 59350"/>
              <a:gd name="connsiteY3" fmla="*/ 142370 h 144139"/>
              <a:gd name="connsiteX4" fmla="*/ 0 w 59350"/>
              <a:gd name="connsiteY4" fmla="*/ 136300 h 144139"/>
              <a:gd name="connsiteX5" fmla="*/ 4019 w 59350"/>
              <a:gd name="connsiteY5" fmla="*/ 78105 h 144139"/>
              <a:gd name="connsiteX6" fmla="*/ 20217 w 59350"/>
              <a:gd name="connsiteY6" fmla="*/ 7867 h 144139"/>
              <a:gd name="connsiteX7" fmla="*/ 24208 w 59350"/>
              <a:gd name="connsiteY7" fmla="*/ 0 h 14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350" h="144139">
                <a:moveTo>
                  <a:pt x="24208" y="0"/>
                </a:moveTo>
                <a:lnTo>
                  <a:pt x="49271" y="54148"/>
                </a:lnTo>
                <a:cubicBezTo>
                  <a:pt x="62989" y="94122"/>
                  <a:pt x="63231" y="125247"/>
                  <a:pt x="46744" y="138046"/>
                </a:cubicBezTo>
                <a:cubicBezTo>
                  <a:pt x="38501" y="144445"/>
                  <a:pt x="26856" y="145658"/>
                  <a:pt x="12856" y="142370"/>
                </a:cubicBezTo>
                <a:lnTo>
                  <a:pt x="0" y="136300"/>
                </a:lnTo>
                <a:lnTo>
                  <a:pt x="4019" y="78105"/>
                </a:lnTo>
                <a:cubicBezTo>
                  <a:pt x="7844" y="51669"/>
                  <a:pt x="13378" y="27861"/>
                  <a:pt x="20217" y="7867"/>
                </a:cubicBezTo>
                <a:lnTo>
                  <a:pt x="2420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12F84B77-22D5-4E34-AA76-B5611F83D750}"/>
              </a:ext>
            </a:extLst>
          </p:cNvPr>
          <p:cNvSpPr/>
          <p:nvPr/>
        </p:nvSpPr>
        <p:spPr>
          <a:xfrm>
            <a:off x="5852954" y="493251"/>
            <a:ext cx="90595" cy="167701"/>
          </a:xfrm>
          <a:custGeom>
            <a:avLst/>
            <a:gdLst>
              <a:gd name="connsiteX0" fmla="*/ 27392 w 90595"/>
              <a:gd name="connsiteY0" fmla="*/ 299 h 167701"/>
              <a:gd name="connsiteX1" fmla="*/ 63183 w 90595"/>
              <a:gd name="connsiteY1" fmla="*/ 7329 h 167701"/>
              <a:gd name="connsiteX2" fmla="*/ 90595 w 90595"/>
              <a:gd name="connsiteY2" fmla="*/ 23552 h 167701"/>
              <a:gd name="connsiteX3" fmla="*/ 88749 w 90595"/>
              <a:gd name="connsiteY3" fmla="*/ 50274 h 167701"/>
              <a:gd name="connsiteX4" fmla="*/ 72551 w 90595"/>
              <a:gd name="connsiteY4" fmla="*/ 120512 h 167701"/>
              <a:gd name="connsiteX5" fmla="*/ 48611 w 90595"/>
              <a:gd name="connsiteY5" fmla="*/ 167701 h 167701"/>
              <a:gd name="connsiteX6" fmla="*/ 40358 w 90595"/>
              <a:gd name="connsiteY6" fmla="*/ 155406 h 167701"/>
              <a:gd name="connsiteX7" fmla="*/ 12606 w 90595"/>
              <a:gd name="connsiteY7" fmla="*/ 6094 h 167701"/>
              <a:gd name="connsiteX8" fmla="*/ 27392 w 90595"/>
              <a:gd name="connsiteY8" fmla="*/ 299 h 16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95" h="167701">
                <a:moveTo>
                  <a:pt x="27392" y="299"/>
                </a:moveTo>
                <a:cubicBezTo>
                  <a:pt x="37352" y="-912"/>
                  <a:pt x="49516" y="1585"/>
                  <a:pt x="63183" y="7329"/>
                </a:cubicBezTo>
                <a:lnTo>
                  <a:pt x="90595" y="23552"/>
                </a:lnTo>
                <a:lnTo>
                  <a:pt x="88749" y="50274"/>
                </a:lnTo>
                <a:cubicBezTo>
                  <a:pt x="84925" y="76711"/>
                  <a:pt x="79390" y="100518"/>
                  <a:pt x="72551" y="120512"/>
                </a:cubicBezTo>
                <a:lnTo>
                  <a:pt x="48611" y="167701"/>
                </a:lnTo>
                <a:lnTo>
                  <a:pt x="40358" y="155406"/>
                </a:lnTo>
                <a:cubicBezTo>
                  <a:pt x="786" y="85723"/>
                  <a:pt x="-12123" y="25293"/>
                  <a:pt x="12606" y="6094"/>
                </a:cubicBezTo>
                <a:cubicBezTo>
                  <a:pt x="16728" y="2894"/>
                  <a:pt x="21700" y="991"/>
                  <a:pt x="27392" y="29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8B5C154B-9952-48C3-96AA-5EAE33BBCBC5}"/>
              </a:ext>
            </a:extLst>
          </p:cNvPr>
          <p:cNvSpPr/>
          <p:nvPr/>
        </p:nvSpPr>
        <p:spPr>
          <a:xfrm rot="19652199">
            <a:off x="7548532" y="4979721"/>
            <a:ext cx="261085" cy="353437"/>
          </a:xfrm>
          <a:custGeom>
            <a:avLst/>
            <a:gdLst>
              <a:gd name="connsiteX0" fmla="*/ 27390 w 261085"/>
              <a:gd name="connsiteY0" fmla="*/ 298 h 353437"/>
              <a:gd name="connsiteX1" fmla="*/ 207816 w 261085"/>
              <a:gd name="connsiteY1" fmla="*/ 134288 h 353437"/>
              <a:gd name="connsiteX2" fmla="*/ 255870 w 261085"/>
              <a:gd name="connsiteY2" fmla="*/ 205870 h 353437"/>
              <a:gd name="connsiteX3" fmla="*/ 261085 w 261085"/>
              <a:gd name="connsiteY3" fmla="*/ 217137 h 353437"/>
              <a:gd name="connsiteX4" fmla="*/ 257094 w 261085"/>
              <a:gd name="connsiteY4" fmla="*/ 225004 h 353437"/>
              <a:gd name="connsiteX5" fmla="*/ 240896 w 261085"/>
              <a:gd name="connsiteY5" fmla="*/ 295242 h 353437"/>
              <a:gd name="connsiteX6" fmla="*/ 236877 w 261085"/>
              <a:gd name="connsiteY6" fmla="*/ 353437 h 353437"/>
              <a:gd name="connsiteX7" fmla="*/ 201715 w 261085"/>
              <a:gd name="connsiteY7" fmla="*/ 336834 h 353437"/>
              <a:gd name="connsiteX8" fmla="*/ 88410 w 261085"/>
              <a:gd name="connsiteY8" fmla="*/ 226988 h 353437"/>
              <a:gd name="connsiteX9" fmla="*/ 12605 w 261085"/>
              <a:gd name="connsiteY9" fmla="*/ 6093 h 353437"/>
              <a:gd name="connsiteX10" fmla="*/ 27390 w 261085"/>
              <a:gd name="connsiteY10" fmla="*/ 298 h 35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085" h="353437">
                <a:moveTo>
                  <a:pt x="27390" y="298"/>
                </a:moveTo>
                <a:cubicBezTo>
                  <a:pt x="67231" y="-4547"/>
                  <a:pt x="142332" y="49939"/>
                  <a:pt x="207816" y="134288"/>
                </a:cubicBezTo>
                <a:cubicBezTo>
                  <a:pt x="226526" y="158387"/>
                  <a:pt x="242679" y="182643"/>
                  <a:pt x="255870" y="205870"/>
                </a:cubicBezTo>
                <a:lnTo>
                  <a:pt x="261085" y="217137"/>
                </a:lnTo>
                <a:lnTo>
                  <a:pt x="257094" y="225004"/>
                </a:lnTo>
                <a:cubicBezTo>
                  <a:pt x="250255" y="244998"/>
                  <a:pt x="244721" y="268806"/>
                  <a:pt x="240896" y="295242"/>
                </a:cubicBezTo>
                <a:lnTo>
                  <a:pt x="236877" y="353437"/>
                </a:lnTo>
                <a:lnTo>
                  <a:pt x="201715" y="336834"/>
                </a:lnTo>
                <a:cubicBezTo>
                  <a:pt x="166389" y="313635"/>
                  <a:pt x="125829" y="275187"/>
                  <a:pt x="88410" y="226988"/>
                </a:cubicBezTo>
                <a:cubicBezTo>
                  <a:pt x="13571" y="130589"/>
                  <a:pt x="-20367" y="31692"/>
                  <a:pt x="12605" y="6093"/>
                </a:cubicBezTo>
                <a:cubicBezTo>
                  <a:pt x="16727" y="2893"/>
                  <a:pt x="21699" y="990"/>
                  <a:pt x="27390" y="29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68F5315-9745-4C43-B2BE-A44C4D4C735E}"/>
              </a:ext>
            </a:extLst>
          </p:cNvPr>
          <p:cNvSpPr/>
          <p:nvPr/>
        </p:nvSpPr>
        <p:spPr>
          <a:xfrm>
            <a:off x="5675141" y="804802"/>
            <a:ext cx="151166" cy="441942"/>
          </a:xfrm>
          <a:custGeom>
            <a:avLst/>
            <a:gdLst>
              <a:gd name="connsiteX0" fmla="*/ 75583 w 151166"/>
              <a:gd name="connsiteY0" fmla="*/ 0 h 441942"/>
              <a:gd name="connsiteX1" fmla="*/ 151166 w 151166"/>
              <a:gd name="connsiteY1" fmla="*/ 220971 h 441942"/>
              <a:gd name="connsiteX2" fmla="*/ 147072 w 151166"/>
              <a:gd name="connsiteY2" fmla="*/ 280261 h 441942"/>
              <a:gd name="connsiteX3" fmla="*/ 119660 w 151166"/>
              <a:gd name="connsiteY3" fmla="*/ 264038 h 441942"/>
              <a:gd name="connsiteX4" fmla="*/ 83869 w 151166"/>
              <a:gd name="connsiteY4" fmla="*/ 257008 h 441942"/>
              <a:gd name="connsiteX5" fmla="*/ 69083 w 151166"/>
              <a:gd name="connsiteY5" fmla="*/ 262803 h 441942"/>
              <a:gd name="connsiteX6" fmla="*/ 96835 w 151166"/>
              <a:gd name="connsiteY6" fmla="*/ 412115 h 441942"/>
              <a:gd name="connsiteX7" fmla="*/ 105088 w 151166"/>
              <a:gd name="connsiteY7" fmla="*/ 424410 h 441942"/>
              <a:gd name="connsiteX8" fmla="*/ 105003 w 151166"/>
              <a:gd name="connsiteY8" fmla="*/ 424577 h 441942"/>
              <a:gd name="connsiteX9" fmla="*/ 75583 w 151166"/>
              <a:gd name="connsiteY9" fmla="*/ 441942 h 441942"/>
              <a:gd name="connsiteX10" fmla="*/ 0 w 151166"/>
              <a:gd name="connsiteY10" fmla="*/ 220971 h 441942"/>
              <a:gd name="connsiteX11" fmla="*/ 1921 w 151166"/>
              <a:gd name="connsiteY11" fmla="*/ 193154 h 441942"/>
              <a:gd name="connsiteX12" fmla="*/ 14777 w 151166"/>
              <a:gd name="connsiteY12" fmla="*/ 199224 h 441942"/>
              <a:gd name="connsiteX13" fmla="*/ 48665 w 151166"/>
              <a:gd name="connsiteY13" fmla="*/ 194900 h 441942"/>
              <a:gd name="connsiteX14" fmla="*/ 51192 w 151166"/>
              <a:gd name="connsiteY14" fmla="*/ 111002 h 441942"/>
              <a:gd name="connsiteX15" fmla="*/ 26129 w 151166"/>
              <a:gd name="connsiteY15" fmla="*/ 56854 h 441942"/>
              <a:gd name="connsiteX16" fmla="*/ 46163 w 151166"/>
              <a:gd name="connsiteY16" fmla="*/ 17365 h 441942"/>
              <a:gd name="connsiteX17" fmla="*/ 75583 w 151166"/>
              <a:gd name="connsiteY17" fmla="*/ 0 h 44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166" h="441942">
                <a:moveTo>
                  <a:pt x="75583" y="0"/>
                </a:moveTo>
                <a:cubicBezTo>
                  <a:pt x="117326" y="0"/>
                  <a:pt x="151166" y="98932"/>
                  <a:pt x="151166" y="220971"/>
                </a:cubicBezTo>
                <a:lnTo>
                  <a:pt x="147072" y="280261"/>
                </a:lnTo>
                <a:lnTo>
                  <a:pt x="119660" y="264038"/>
                </a:lnTo>
                <a:cubicBezTo>
                  <a:pt x="105993" y="258294"/>
                  <a:pt x="93829" y="255797"/>
                  <a:pt x="83869" y="257008"/>
                </a:cubicBezTo>
                <a:cubicBezTo>
                  <a:pt x="78177" y="257700"/>
                  <a:pt x="73205" y="259603"/>
                  <a:pt x="69083" y="262803"/>
                </a:cubicBezTo>
                <a:cubicBezTo>
                  <a:pt x="44354" y="282002"/>
                  <a:pt x="57263" y="342432"/>
                  <a:pt x="96835" y="412115"/>
                </a:cubicBezTo>
                <a:lnTo>
                  <a:pt x="105088" y="424410"/>
                </a:lnTo>
                <a:lnTo>
                  <a:pt x="105003" y="424577"/>
                </a:lnTo>
                <a:cubicBezTo>
                  <a:pt x="95961" y="435759"/>
                  <a:pt x="86019" y="441942"/>
                  <a:pt x="75583" y="441942"/>
                </a:cubicBezTo>
                <a:cubicBezTo>
                  <a:pt x="33840" y="441942"/>
                  <a:pt x="0" y="343010"/>
                  <a:pt x="0" y="220971"/>
                </a:cubicBezTo>
                <a:lnTo>
                  <a:pt x="1921" y="193154"/>
                </a:lnTo>
                <a:lnTo>
                  <a:pt x="14777" y="199224"/>
                </a:lnTo>
                <a:cubicBezTo>
                  <a:pt x="28777" y="202512"/>
                  <a:pt x="40422" y="201299"/>
                  <a:pt x="48665" y="194900"/>
                </a:cubicBezTo>
                <a:cubicBezTo>
                  <a:pt x="65152" y="182101"/>
                  <a:pt x="64910" y="150976"/>
                  <a:pt x="51192" y="111002"/>
                </a:cubicBezTo>
                <a:lnTo>
                  <a:pt x="26129" y="56854"/>
                </a:lnTo>
                <a:lnTo>
                  <a:pt x="46163" y="17365"/>
                </a:lnTo>
                <a:cubicBezTo>
                  <a:pt x="55206" y="6183"/>
                  <a:pt x="65147" y="0"/>
                  <a:pt x="7558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9F8CFDD-FD01-4615-94AD-8DDB43FDA74A}"/>
              </a:ext>
            </a:extLst>
          </p:cNvPr>
          <p:cNvSpPr/>
          <p:nvPr/>
        </p:nvSpPr>
        <p:spPr>
          <a:xfrm>
            <a:off x="6124644" y="5774887"/>
            <a:ext cx="247617" cy="337725"/>
          </a:xfrm>
          <a:custGeom>
            <a:avLst/>
            <a:gdLst>
              <a:gd name="connsiteX0" fmla="*/ 41984 w 247617"/>
              <a:gd name="connsiteY0" fmla="*/ 0 h 337725"/>
              <a:gd name="connsiteX1" fmla="*/ 59377 w 247617"/>
              <a:gd name="connsiteY1" fmla="*/ 10294 h 337725"/>
              <a:gd name="connsiteX2" fmla="*/ 159206 w 247617"/>
              <a:gd name="connsiteY2" fmla="*/ 110737 h 337725"/>
              <a:gd name="connsiteX3" fmla="*/ 235011 w 247617"/>
              <a:gd name="connsiteY3" fmla="*/ 331632 h 337725"/>
              <a:gd name="connsiteX4" fmla="*/ 39800 w 247617"/>
              <a:gd name="connsiteY4" fmla="*/ 203437 h 337725"/>
              <a:gd name="connsiteX5" fmla="*/ 0 w 247617"/>
              <a:gd name="connsiteY5" fmla="*/ 144149 h 337725"/>
              <a:gd name="connsiteX6" fmla="*/ 23940 w 247617"/>
              <a:gd name="connsiteY6" fmla="*/ 96960 h 337725"/>
              <a:gd name="connsiteX7" fmla="*/ 40138 w 247617"/>
              <a:gd name="connsiteY7" fmla="*/ 26722 h 337725"/>
              <a:gd name="connsiteX8" fmla="*/ 41984 w 247617"/>
              <a:gd name="connsiteY8" fmla="*/ 0 h 33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17" h="337725">
                <a:moveTo>
                  <a:pt x="41984" y="0"/>
                </a:moveTo>
                <a:lnTo>
                  <a:pt x="59377" y="10294"/>
                </a:lnTo>
                <a:cubicBezTo>
                  <a:pt x="91318" y="33854"/>
                  <a:pt x="126464" y="68563"/>
                  <a:pt x="159206" y="110737"/>
                </a:cubicBezTo>
                <a:cubicBezTo>
                  <a:pt x="234045" y="207135"/>
                  <a:pt x="267984" y="306033"/>
                  <a:pt x="235011" y="331632"/>
                </a:cubicBezTo>
                <a:cubicBezTo>
                  <a:pt x="202039" y="357230"/>
                  <a:pt x="114640" y="299836"/>
                  <a:pt x="39800" y="203437"/>
                </a:cubicBezTo>
                <a:lnTo>
                  <a:pt x="0" y="144149"/>
                </a:lnTo>
                <a:lnTo>
                  <a:pt x="23940" y="96960"/>
                </a:lnTo>
                <a:cubicBezTo>
                  <a:pt x="30779" y="76966"/>
                  <a:pt x="36314" y="53159"/>
                  <a:pt x="40138" y="26722"/>
                </a:cubicBezTo>
                <a:lnTo>
                  <a:pt x="41984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34E24DD-0E07-4D19-B3DA-50B0B7A824C5}"/>
              </a:ext>
            </a:extLst>
          </p:cNvPr>
          <p:cNvGrpSpPr/>
          <p:nvPr/>
        </p:nvGrpSpPr>
        <p:grpSpPr>
          <a:xfrm rot="3932763">
            <a:off x="5135821" y="2824022"/>
            <a:ext cx="1651401" cy="4547767"/>
            <a:chOff x="5084710" y="2791117"/>
            <a:chExt cx="1651401" cy="4547767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33BA9D6-BA64-4FF1-92CD-294C542DB15D}"/>
                </a:ext>
              </a:extLst>
            </p:cNvPr>
            <p:cNvGrpSpPr/>
            <p:nvPr/>
          </p:nvGrpSpPr>
          <p:grpSpPr>
            <a:xfrm>
              <a:off x="5148845" y="4849095"/>
              <a:ext cx="1526275" cy="584696"/>
              <a:chOff x="4692419" y="4778777"/>
              <a:chExt cx="1616267" cy="58469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7CC0FA3-21BE-4CCB-A533-E06CF8A92667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2">
                <a:extLst>
                  <a:ext uri="{FF2B5EF4-FFF2-40B4-BE49-F238E27FC236}">
                    <a16:creationId xmlns:a16="http://schemas.microsoft.com/office/drawing/2014/main" id="{F3FC97B9-6495-4EEE-861D-40F32E212E2B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1E4B84-17CC-4A86-BC8B-D75C5A58EA57}"/>
                </a:ext>
              </a:extLst>
            </p:cNvPr>
            <p:cNvSpPr/>
            <p:nvPr/>
          </p:nvSpPr>
          <p:spPr>
            <a:xfrm>
              <a:off x="6578184" y="4801672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72D98F-E914-4471-A346-C2FA746A52AC}"/>
                </a:ext>
              </a:extLst>
            </p:cNvPr>
            <p:cNvSpPr/>
            <p:nvPr/>
          </p:nvSpPr>
          <p:spPr>
            <a:xfrm>
              <a:off x="5132681" y="4792135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BF3FE33-A99A-4D04-93EB-D0E1BA684A19}"/>
                </a:ext>
              </a:extLst>
            </p:cNvPr>
            <p:cNvGrpSpPr/>
            <p:nvPr/>
          </p:nvGrpSpPr>
          <p:grpSpPr>
            <a:xfrm>
              <a:off x="5872048" y="2791117"/>
              <a:ext cx="790703" cy="4547767"/>
              <a:chOff x="5406893" y="1623696"/>
              <a:chExt cx="897679" cy="8222904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E1D67C-2989-4EF7-83AE-16169B7E9C05}"/>
                  </a:ext>
                </a:extLst>
              </p:cNvPr>
              <p:cNvGrpSpPr/>
              <p:nvPr/>
            </p:nvGrpSpPr>
            <p:grpSpPr>
              <a:xfrm>
                <a:off x="5720778" y="1623696"/>
                <a:ext cx="583794" cy="1045913"/>
                <a:chOff x="5720778" y="1623696"/>
                <a:chExt cx="583794" cy="1045913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B5A7A689-EC05-4FE3-980C-0B39438F958B}"/>
                    </a:ext>
                  </a:extLst>
                </p:cNvPr>
                <p:cNvSpPr/>
                <p:nvPr/>
              </p:nvSpPr>
              <p:spPr>
                <a:xfrm>
                  <a:off x="5742386" y="1885838"/>
                  <a:ext cx="540572" cy="783771"/>
                </a:xfrm>
                <a:prstGeom prst="roundRect">
                  <a:avLst/>
                </a:prstGeom>
                <a:solidFill>
                  <a:srgbClr val="666633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6281D02D-82DD-4BE9-9B87-E7DF323680F9}"/>
                    </a:ext>
                  </a:extLst>
                </p:cNvPr>
                <p:cNvSpPr/>
                <p:nvPr/>
              </p:nvSpPr>
              <p:spPr>
                <a:xfrm>
                  <a:off x="5720778" y="1754771"/>
                  <a:ext cx="540572" cy="783770"/>
                </a:xfrm>
                <a:prstGeom prst="roundRect">
                  <a:avLst/>
                </a:prstGeom>
                <a:solidFill>
                  <a:srgbClr val="202020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54EDB106-AED6-4923-AA79-E29A2B91A430}"/>
                    </a:ext>
                  </a:extLst>
                </p:cNvPr>
                <p:cNvSpPr/>
                <p:nvPr/>
              </p:nvSpPr>
              <p:spPr>
                <a:xfrm>
                  <a:off x="5764000" y="1623696"/>
                  <a:ext cx="540572" cy="783771"/>
                </a:xfrm>
                <a:prstGeom prst="roundRect">
                  <a:avLst/>
                </a:prstGeom>
                <a:solidFill>
                  <a:srgbClr val="B6793C"/>
                </a:solidFill>
                <a:ln>
                  <a:solidFill>
                    <a:srgbClr val="B6793C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AF7938B-57A2-4CEE-AC53-30279FF598B4}"/>
                  </a:ext>
                </a:extLst>
              </p:cNvPr>
              <p:cNvGrpSpPr/>
              <p:nvPr/>
            </p:nvGrpSpPr>
            <p:grpSpPr>
              <a:xfrm>
                <a:off x="5406893" y="9293381"/>
                <a:ext cx="297591" cy="553219"/>
                <a:chOff x="7326580" y="8488391"/>
                <a:chExt cx="489467" cy="909916"/>
              </a:xfrm>
            </p:grpSpPr>
            <p:pic>
              <p:nvPicPr>
                <p:cNvPr id="48" name="Picture 2">
                  <a:extLst>
                    <a:ext uri="{FF2B5EF4-FFF2-40B4-BE49-F238E27FC236}">
                      <a16:creationId xmlns:a16="http://schemas.microsoft.com/office/drawing/2014/main" id="{23FD5C39-3C38-4179-876A-30C4B84333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580" y="8488391"/>
                  <a:ext cx="489467" cy="734198"/>
                </a:xfrm>
                <a:prstGeom prst="rect">
                  <a:avLst/>
                </a:prstGeom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6751DEB-A0CD-43A9-9CAD-D5697C288E52}"/>
                    </a:ext>
                  </a:extLst>
                </p:cNvPr>
                <p:cNvSpPr/>
                <p:nvPr/>
              </p:nvSpPr>
              <p:spPr>
                <a:xfrm>
                  <a:off x="7419240" y="8939867"/>
                  <a:ext cx="273381" cy="458440"/>
                </a:xfrm>
                <a:custGeom>
                  <a:avLst/>
                  <a:gdLst>
                    <a:gd name="connsiteX0" fmla="*/ 136572 w 273380"/>
                    <a:gd name="connsiteY0" fmla="*/ 0 h 458439"/>
                    <a:gd name="connsiteX1" fmla="*/ 245738 w 273380"/>
                    <a:gd name="connsiteY1" fmla="*/ 109166 h 458439"/>
                    <a:gd name="connsiteX2" fmla="*/ 213764 w 273380"/>
                    <a:gd name="connsiteY2" fmla="*/ 186358 h 458439"/>
                    <a:gd name="connsiteX3" fmla="*/ 194828 w 273380"/>
                    <a:gd name="connsiteY3" fmla="*/ 199126 h 458439"/>
                    <a:gd name="connsiteX4" fmla="*/ 233345 w 273380"/>
                    <a:gd name="connsiteY4" fmla="*/ 225095 h 458439"/>
                    <a:gd name="connsiteX5" fmla="*/ 273380 w 273380"/>
                    <a:gd name="connsiteY5" fmla="*/ 321749 h 458439"/>
                    <a:gd name="connsiteX6" fmla="*/ 136690 w 273380"/>
                    <a:gd name="connsiteY6" fmla="*/ 458439 h 458439"/>
                    <a:gd name="connsiteX7" fmla="*/ 0 w 273380"/>
                    <a:gd name="connsiteY7" fmla="*/ 321749 h 458439"/>
                    <a:gd name="connsiteX8" fmla="*/ 40036 w 273380"/>
                    <a:gd name="connsiteY8" fmla="*/ 225095 h 458439"/>
                    <a:gd name="connsiteX9" fmla="*/ 78435 w 273380"/>
                    <a:gd name="connsiteY9" fmla="*/ 199205 h 458439"/>
                    <a:gd name="connsiteX10" fmla="*/ 59380 w 273380"/>
                    <a:gd name="connsiteY10" fmla="*/ 186358 h 458439"/>
                    <a:gd name="connsiteX11" fmla="*/ 27406 w 273380"/>
                    <a:gd name="connsiteY11" fmla="*/ 109166 h 458439"/>
                    <a:gd name="connsiteX12" fmla="*/ 136572 w 273380"/>
                    <a:gd name="connsiteY12" fmla="*/ 0 h 458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3380" h="458439">
                      <a:moveTo>
                        <a:pt x="136572" y="0"/>
                      </a:moveTo>
                      <a:cubicBezTo>
                        <a:pt x="196863" y="0"/>
                        <a:pt x="245738" y="48875"/>
                        <a:pt x="245738" y="109166"/>
                      </a:cubicBezTo>
                      <a:cubicBezTo>
                        <a:pt x="245738" y="139312"/>
                        <a:pt x="233520" y="166603"/>
                        <a:pt x="213764" y="186358"/>
                      </a:cubicBezTo>
                      <a:lnTo>
                        <a:pt x="194828" y="199126"/>
                      </a:lnTo>
                      <a:lnTo>
                        <a:pt x="233345" y="225095"/>
                      </a:lnTo>
                      <a:cubicBezTo>
                        <a:pt x="258081" y="249831"/>
                        <a:pt x="273380" y="284003"/>
                        <a:pt x="273380" y="321749"/>
                      </a:cubicBezTo>
                      <a:cubicBezTo>
                        <a:pt x="273380" y="397241"/>
                        <a:pt x="212182" y="458439"/>
                        <a:pt x="136690" y="458439"/>
                      </a:cubicBezTo>
                      <a:cubicBezTo>
                        <a:pt x="61198" y="458439"/>
                        <a:pt x="0" y="397241"/>
                        <a:pt x="0" y="321749"/>
                      </a:cubicBezTo>
                      <a:cubicBezTo>
                        <a:pt x="0" y="284003"/>
                        <a:pt x="15299" y="249831"/>
                        <a:pt x="40036" y="225095"/>
                      </a:cubicBezTo>
                      <a:lnTo>
                        <a:pt x="78435" y="199205"/>
                      </a:lnTo>
                      <a:lnTo>
                        <a:pt x="59380" y="186358"/>
                      </a:lnTo>
                      <a:cubicBezTo>
                        <a:pt x="39625" y="166603"/>
                        <a:pt x="27406" y="139312"/>
                        <a:pt x="27406" y="109166"/>
                      </a:cubicBezTo>
                      <a:cubicBezTo>
                        <a:pt x="27406" y="48875"/>
                        <a:pt x="76281" y="0"/>
                        <a:pt x="136572" y="0"/>
                      </a:cubicBezTo>
                      <a:close/>
                    </a:path>
                  </a:pathLst>
                </a:custGeom>
                <a:solidFill>
                  <a:srgbClr val="6C6C39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E696901-1BE2-4AC9-A8A3-8B0B9FFBF1F2}"/>
                </a:ext>
              </a:extLst>
            </p:cNvPr>
            <p:cNvGrpSpPr/>
            <p:nvPr/>
          </p:nvGrpSpPr>
          <p:grpSpPr>
            <a:xfrm>
              <a:off x="5084710" y="4248136"/>
              <a:ext cx="1651401" cy="584696"/>
              <a:chOff x="4692419" y="4778777"/>
              <a:chExt cx="1616267" cy="584696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F914992-782F-470D-828F-9039804A4036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C57DB63-D4D1-43BC-9340-C1C8F54CDAA7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65912DD-0E0F-470F-857F-D6E2F6C40F74}"/>
              </a:ext>
            </a:extLst>
          </p:cNvPr>
          <p:cNvGrpSpPr/>
          <p:nvPr/>
        </p:nvGrpSpPr>
        <p:grpSpPr>
          <a:xfrm>
            <a:off x="228533" y="2531797"/>
            <a:ext cx="6244544" cy="4329022"/>
            <a:chOff x="1746147" y="3098186"/>
            <a:chExt cx="6244544" cy="43290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 rot="6249316">
              <a:off x="3325858" y="5670286"/>
              <a:ext cx="171819" cy="46778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 rot="1950406">
              <a:off x="4910524" y="4705873"/>
              <a:ext cx="153512" cy="407906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A1DB2B16-F78B-4157-9D32-3C80735CAA6C}"/>
                </a:ext>
              </a:extLst>
            </p:cNvPr>
            <p:cNvSpPr/>
            <p:nvPr/>
          </p:nvSpPr>
          <p:spPr>
            <a:xfrm rot="20320191">
              <a:off x="2822502" y="4802767"/>
              <a:ext cx="1718492" cy="969692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351" h="696386">
                  <a:moveTo>
                    <a:pt x="0" y="632258"/>
                  </a:moveTo>
                  <a:lnTo>
                    <a:pt x="1812494" y="0"/>
                  </a:lnTo>
                  <a:lnTo>
                    <a:pt x="1815351" y="56174"/>
                  </a:lnTo>
                  <a:cubicBezTo>
                    <a:pt x="1252425" y="267629"/>
                    <a:pt x="573420" y="492075"/>
                    <a:pt x="968" y="696386"/>
                  </a:cubicBezTo>
                  <a:cubicBezTo>
                    <a:pt x="645" y="675010"/>
                    <a:pt x="323" y="653634"/>
                    <a:pt x="0" y="63225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 rot="17076338">
              <a:off x="2285506" y="5832620"/>
              <a:ext cx="171819" cy="46778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2EEAB67-EF52-448A-9040-FD57BC2DA037}"/>
                </a:ext>
              </a:extLst>
            </p:cNvPr>
            <p:cNvGrpSpPr/>
            <p:nvPr/>
          </p:nvGrpSpPr>
          <p:grpSpPr>
            <a:xfrm>
              <a:off x="1746147" y="3098186"/>
              <a:ext cx="6244544" cy="4329022"/>
              <a:chOff x="1746147" y="3098186"/>
              <a:chExt cx="6244544" cy="4329022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5361759" y="5618728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 flipV="1">
                <a:off x="3884894" y="4759238"/>
                <a:ext cx="596851" cy="25785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3539749" y="4196152"/>
                <a:ext cx="596851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 rot="15280352">
                <a:off x="1800493" y="4149531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6320654" y="5339563"/>
                <a:ext cx="651197" cy="768417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1746147" y="6318863"/>
                <a:ext cx="1043905" cy="110834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0C102B4-4AE6-4050-A53C-596581C87223}"/>
              </a:ext>
            </a:extLst>
          </p:cNvPr>
          <p:cNvSpPr/>
          <p:nvPr/>
        </p:nvSpPr>
        <p:spPr>
          <a:xfrm>
            <a:off x="-1" y="0"/>
            <a:ext cx="12192001" cy="684969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BC06BA0-3670-47F9-A662-20E2DC90E1ED}"/>
              </a:ext>
            </a:extLst>
          </p:cNvPr>
          <p:cNvGrpSpPr/>
          <p:nvPr/>
        </p:nvGrpSpPr>
        <p:grpSpPr>
          <a:xfrm flipH="1">
            <a:off x="7001541" y="1397715"/>
            <a:ext cx="2253947" cy="3652419"/>
            <a:chOff x="1048235" y="3574258"/>
            <a:chExt cx="1418628" cy="229881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03919291-F704-45F0-A68C-8F4B1CD0E29E}"/>
                </a:ext>
              </a:extLst>
            </p:cNvPr>
            <p:cNvGrpSpPr/>
            <p:nvPr/>
          </p:nvGrpSpPr>
          <p:grpSpPr>
            <a:xfrm>
              <a:off x="1048235" y="3574258"/>
              <a:ext cx="1418628" cy="2298819"/>
              <a:chOff x="1052980" y="2655229"/>
              <a:chExt cx="2211508" cy="3583643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E10C5EEE-F95E-407B-9C92-2102961ECAAD}"/>
                  </a:ext>
                </a:extLst>
              </p:cNvPr>
              <p:cNvGrpSpPr/>
              <p:nvPr/>
            </p:nvGrpSpPr>
            <p:grpSpPr>
              <a:xfrm>
                <a:off x="1052980" y="2703387"/>
                <a:ext cx="2211508" cy="3535485"/>
                <a:chOff x="3651142" y="4827937"/>
                <a:chExt cx="2536875" cy="4055643"/>
              </a:xfrm>
            </p:grpSpPr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AF49939C-C8BC-48EE-97E5-DFBB7E692F9C}"/>
                    </a:ext>
                  </a:extLst>
                </p:cNvPr>
                <p:cNvSpPr/>
                <p:nvPr/>
              </p:nvSpPr>
              <p:spPr>
                <a:xfrm rot="20584591" flipH="1">
                  <a:off x="5360251" y="6265738"/>
                  <a:ext cx="719415" cy="97964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DC122D9E-752E-4579-8ED7-7F9A01DABD75}"/>
                    </a:ext>
                  </a:extLst>
                </p:cNvPr>
                <p:cNvCxnSpPr>
                  <a:cxnSpLocks/>
                  <a:endCxn id="202" idx="3"/>
                </p:cNvCxnSpPr>
                <p:nvPr/>
              </p:nvCxnSpPr>
              <p:spPr>
                <a:xfrm flipH="1">
                  <a:off x="4590002" y="7188136"/>
                  <a:ext cx="9240" cy="125760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53AD571A-479B-4320-8517-E8B4442369C6}"/>
                    </a:ext>
                  </a:extLst>
                </p:cNvPr>
                <p:cNvCxnSpPr>
                  <a:cxnSpLocks/>
                  <a:endCxn id="201" idx="3"/>
                </p:cNvCxnSpPr>
                <p:nvPr/>
              </p:nvCxnSpPr>
              <p:spPr>
                <a:xfrm>
                  <a:off x="5319971" y="7070096"/>
                  <a:ext cx="12074" cy="1613174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A69AA1D7-2993-4D59-ACE6-2E2DCA8A722A}"/>
                    </a:ext>
                  </a:extLst>
                </p:cNvPr>
                <p:cNvSpPr/>
                <p:nvPr/>
              </p:nvSpPr>
              <p:spPr>
                <a:xfrm>
                  <a:off x="3651142" y="4827937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8915D6D0-18C4-4C19-98A2-BAE81E8B943F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: Top Corners Rounded 200">
                  <a:extLst>
                    <a:ext uri="{FF2B5EF4-FFF2-40B4-BE49-F238E27FC236}">
                      <a16:creationId xmlns:a16="http://schemas.microsoft.com/office/drawing/2014/main" id="{0EEE4903-B02D-4F64-B567-B338D14568F4}"/>
                    </a:ext>
                  </a:extLst>
                </p:cNvPr>
                <p:cNvSpPr/>
                <p:nvPr/>
              </p:nvSpPr>
              <p:spPr>
                <a:xfrm>
                  <a:off x="4997298" y="86832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: Top Corners Rounded 201">
                  <a:extLst>
                    <a:ext uri="{FF2B5EF4-FFF2-40B4-BE49-F238E27FC236}">
                      <a16:creationId xmlns:a16="http://schemas.microsoft.com/office/drawing/2014/main" id="{4C48EFB7-E690-4556-B5EF-D3ECBF735D02}"/>
                    </a:ext>
                  </a:extLst>
                </p:cNvPr>
                <p:cNvSpPr/>
                <p:nvPr/>
              </p:nvSpPr>
              <p:spPr>
                <a:xfrm>
                  <a:off x="4255255" y="8445739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641E71AB-37F0-4B92-BC15-0593EC604A5D}"/>
                    </a:ext>
                  </a:extLst>
                </p:cNvPr>
                <p:cNvSpPr/>
                <p:nvPr/>
              </p:nvSpPr>
              <p:spPr>
                <a:xfrm rot="220821">
                  <a:off x="3698733" y="6356892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0B104CB3-0FF6-428F-AF75-1FEAFBF28257}"/>
                    </a:ext>
                  </a:extLst>
                </p:cNvPr>
                <p:cNvSpPr/>
                <p:nvPr/>
              </p:nvSpPr>
              <p:spPr>
                <a:xfrm rot="21179857">
                  <a:off x="5018001" y="6174895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FF43EFBF-E10A-446C-8282-6F08F81FCB0D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87CE5DF2-F505-4907-A9C1-A8B39F6F4E2C}"/>
                    </a:ext>
                  </a:extLst>
                </p:cNvPr>
                <p:cNvSpPr/>
                <p:nvPr/>
              </p:nvSpPr>
              <p:spPr>
                <a:xfrm>
                  <a:off x="4555116" y="585237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CFB92BAB-09A8-4960-ACFE-4A211AF3747D}"/>
                    </a:ext>
                  </a:extLst>
                </p:cNvPr>
                <p:cNvSpPr/>
                <p:nvPr/>
              </p:nvSpPr>
              <p:spPr>
                <a:xfrm>
                  <a:off x="5422915" y="586008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92093A9-B99D-446E-83CA-02766C0EF8DF}"/>
                  </a:ext>
                </a:extLst>
              </p:cNvPr>
              <p:cNvGrpSpPr/>
              <p:nvPr/>
            </p:nvGrpSpPr>
            <p:grpSpPr>
              <a:xfrm flipH="1">
                <a:off x="1223506" y="2655229"/>
                <a:ext cx="1972366" cy="622593"/>
                <a:chOff x="846472" y="1897728"/>
                <a:chExt cx="1972366" cy="622593"/>
              </a:xfrm>
            </p:grpSpPr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F1E6D20C-CB0C-4EC4-ABF5-9B54783FF1FB}"/>
                    </a:ext>
                  </a:extLst>
                </p:cNvPr>
                <p:cNvSpPr/>
                <p:nvPr/>
              </p:nvSpPr>
              <p:spPr>
                <a:xfrm flipH="1">
                  <a:off x="846472" y="2387766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8A1A9314-5399-4359-A666-674534B9B5D2}"/>
                    </a:ext>
                  </a:extLst>
                </p:cNvPr>
                <p:cNvSpPr/>
                <p:nvPr/>
              </p:nvSpPr>
              <p:spPr>
                <a:xfrm flipH="1">
                  <a:off x="882940" y="1897728"/>
                  <a:ext cx="1899426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2E2DEC6D-C781-4FBF-B7E6-39F8EC2960F3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CC218F29-3D0E-44F6-A70D-17D37994D731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7" name="Arc 186">
              <a:extLst>
                <a:ext uri="{FF2B5EF4-FFF2-40B4-BE49-F238E27FC236}">
                  <a16:creationId xmlns:a16="http://schemas.microsoft.com/office/drawing/2014/main" id="{6F6481E3-A64F-4BB4-9B6B-0B0BB94717E9}"/>
                </a:ext>
              </a:extLst>
            </p:cNvPr>
            <p:cNvSpPr/>
            <p:nvPr/>
          </p:nvSpPr>
          <p:spPr>
            <a:xfrm rot="20799047">
              <a:off x="1382244" y="4299086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2805EE51-E816-4441-A29C-7EB746806A41}"/>
                </a:ext>
              </a:extLst>
            </p:cNvPr>
            <p:cNvSpPr/>
            <p:nvPr/>
          </p:nvSpPr>
          <p:spPr>
            <a:xfrm rot="20364936">
              <a:off x="1889126" y="4296405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emojimouth">
            <a:hlinkClick r:id="" action="ppaction://media"/>
            <a:extLst>
              <a:ext uri="{FF2B5EF4-FFF2-40B4-BE49-F238E27FC236}">
                <a16:creationId xmlns:a16="http://schemas.microsoft.com/office/drawing/2014/main" id="{A9A0C604-2432-02EA-8CC1-D605D33CD96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 flipH="1">
            <a:off x="8003324" y="2907010"/>
            <a:ext cx="170251" cy="124550"/>
          </a:xfrm>
          <a:prstGeom prst="rect">
            <a:avLst/>
          </a:prstGeom>
        </p:spPr>
      </p:pic>
      <p:pic>
        <p:nvPicPr>
          <p:cNvPr id="3" name="AIVoiceGenerator_com_24-12-2024T18_1_46_ Guy">
            <a:hlinkClick r:id="" action="ppaction://media"/>
            <a:extLst>
              <a:ext uri="{FF2B5EF4-FFF2-40B4-BE49-F238E27FC236}">
                <a16:creationId xmlns:a16="http://schemas.microsoft.com/office/drawing/2014/main" id="{DE65DF6F-FBFF-6392-8DA1-3802A141BDB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9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F9A92D-6E28-44A8-9A03-8059314770DC}"/>
              </a:ext>
            </a:extLst>
          </p:cNvPr>
          <p:cNvGrpSpPr/>
          <p:nvPr/>
        </p:nvGrpSpPr>
        <p:grpSpPr>
          <a:xfrm>
            <a:off x="0" y="-2068702"/>
            <a:ext cx="17494539" cy="10298302"/>
            <a:chOff x="-1" y="-316101"/>
            <a:chExt cx="12192001" cy="71769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27C07-EEF9-4FEC-9A90-4FAC021BE46F}"/>
                </a:ext>
              </a:extLst>
            </p:cNvPr>
            <p:cNvSpPr/>
            <p:nvPr/>
          </p:nvSpPr>
          <p:spPr>
            <a:xfrm>
              <a:off x="2564882" y="1234317"/>
              <a:ext cx="6350517" cy="3343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E60FC5-A792-49E1-8626-6F9612572ED6}"/>
                </a:ext>
              </a:extLst>
            </p:cNvPr>
            <p:cNvSpPr/>
            <p:nvPr/>
          </p:nvSpPr>
          <p:spPr>
            <a:xfrm>
              <a:off x="1523017" y="8309"/>
              <a:ext cx="8563081" cy="1255822"/>
            </a:xfrm>
            <a:custGeom>
              <a:avLst/>
              <a:gdLst>
                <a:gd name="connsiteX0" fmla="*/ 0 w 4949371"/>
                <a:gd name="connsiteY0" fmla="*/ 0 h 501723"/>
                <a:gd name="connsiteX1" fmla="*/ 4949371 w 4949371"/>
                <a:gd name="connsiteY1" fmla="*/ 0 h 501723"/>
                <a:gd name="connsiteX2" fmla="*/ 4949371 w 4949371"/>
                <a:gd name="connsiteY2" fmla="*/ 501723 h 501723"/>
                <a:gd name="connsiteX3" fmla="*/ 0 w 4949371"/>
                <a:gd name="connsiteY3" fmla="*/ 501723 h 501723"/>
                <a:gd name="connsiteX4" fmla="*/ 0 w 4949371"/>
                <a:gd name="connsiteY4" fmla="*/ 0 h 501723"/>
                <a:gd name="connsiteX0" fmla="*/ 0 w 5979885"/>
                <a:gd name="connsiteY0" fmla="*/ 0 h 1227437"/>
                <a:gd name="connsiteX1" fmla="*/ 5979885 w 5979885"/>
                <a:gd name="connsiteY1" fmla="*/ 725714 h 1227437"/>
                <a:gd name="connsiteX2" fmla="*/ 5979885 w 5979885"/>
                <a:gd name="connsiteY2" fmla="*/ 1227437 h 1227437"/>
                <a:gd name="connsiteX3" fmla="*/ 1030514 w 5979885"/>
                <a:gd name="connsiteY3" fmla="*/ 1227437 h 1227437"/>
                <a:gd name="connsiteX4" fmla="*/ 0 w 5979885"/>
                <a:gd name="connsiteY4" fmla="*/ 0 h 1227437"/>
                <a:gd name="connsiteX0" fmla="*/ 0 w 7300685"/>
                <a:gd name="connsiteY0" fmla="*/ 0 h 1227437"/>
                <a:gd name="connsiteX1" fmla="*/ 7300685 w 7300685"/>
                <a:gd name="connsiteY1" fmla="*/ 0 h 1227437"/>
                <a:gd name="connsiteX2" fmla="*/ 5979885 w 7300685"/>
                <a:gd name="connsiteY2" fmla="*/ 1227437 h 1227437"/>
                <a:gd name="connsiteX3" fmla="*/ 1030514 w 7300685"/>
                <a:gd name="connsiteY3" fmla="*/ 1227437 h 1227437"/>
                <a:gd name="connsiteX4" fmla="*/ 0 w 7300685"/>
                <a:gd name="connsiteY4" fmla="*/ 0 h 122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1227437">
                  <a:moveTo>
                    <a:pt x="0" y="0"/>
                  </a:moveTo>
                  <a:lnTo>
                    <a:pt x="7300685" y="0"/>
                  </a:lnTo>
                  <a:lnTo>
                    <a:pt x="5979885" y="1227437"/>
                  </a:lnTo>
                  <a:lnTo>
                    <a:pt x="1030514" y="1227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2EABE1-473B-4D23-A40C-A0388DF06CEB}"/>
                </a:ext>
              </a:extLst>
            </p:cNvPr>
            <p:cNvSpPr/>
            <p:nvPr/>
          </p:nvSpPr>
          <p:spPr>
            <a:xfrm>
              <a:off x="-1" y="2033"/>
              <a:ext cx="2769085" cy="6023429"/>
            </a:xfrm>
            <a:custGeom>
              <a:avLst/>
              <a:gdLst>
                <a:gd name="connsiteX0" fmla="*/ 0 w 691715"/>
                <a:gd name="connsiteY0" fmla="*/ 0 h 6023429"/>
                <a:gd name="connsiteX1" fmla="*/ 691715 w 691715"/>
                <a:gd name="connsiteY1" fmla="*/ 0 h 6023429"/>
                <a:gd name="connsiteX2" fmla="*/ 691715 w 691715"/>
                <a:gd name="connsiteY2" fmla="*/ 6023429 h 6023429"/>
                <a:gd name="connsiteX3" fmla="*/ 0 w 691715"/>
                <a:gd name="connsiteY3" fmla="*/ 6023429 h 6023429"/>
                <a:gd name="connsiteX4" fmla="*/ 0 w 691715"/>
                <a:gd name="connsiteY4" fmla="*/ 0 h 6023429"/>
                <a:gd name="connsiteX0" fmla="*/ 0 w 2360858"/>
                <a:gd name="connsiteY0" fmla="*/ 0 h 6023429"/>
                <a:gd name="connsiteX1" fmla="*/ 691715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06322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0858" h="6023429">
                  <a:moveTo>
                    <a:pt x="0" y="0"/>
                  </a:moveTo>
                  <a:lnTo>
                    <a:pt x="1315829" y="0"/>
                  </a:lnTo>
                  <a:cubicBezTo>
                    <a:pt x="1436619" y="233438"/>
                    <a:pt x="2234070" y="998099"/>
                    <a:pt x="2325315" y="1254397"/>
                  </a:cubicBezTo>
                  <a:lnTo>
                    <a:pt x="2360858" y="4630057"/>
                  </a:lnTo>
                  <a:lnTo>
                    <a:pt x="0" y="602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777700-D39F-43D1-B7E6-94680A9CF0CE}"/>
                </a:ext>
              </a:extLst>
            </p:cNvPr>
            <p:cNvSpPr/>
            <p:nvPr/>
          </p:nvSpPr>
          <p:spPr>
            <a:xfrm>
              <a:off x="8547655" y="2033"/>
              <a:ext cx="3622819" cy="6023429"/>
            </a:xfrm>
            <a:custGeom>
              <a:avLst/>
              <a:gdLst>
                <a:gd name="connsiteX0" fmla="*/ 0 w 1815734"/>
                <a:gd name="connsiteY0" fmla="*/ 0 h 6023429"/>
                <a:gd name="connsiteX1" fmla="*/ 1815734 w 1815734"/>
                <a:gd name="connsiteY1" fmla="*/ 0 h 6023429"/>
                <a:gd name="connsiteX2" fmla="*/ 1815734 w 1815734"/>
                <a:gd name="connsiteY2" fmla="*/ 6023429 h 6023429"/>
                <a:gd name="connsiteX3" fmla="*/ 0 w 1815734"/>
                <a:gd name="connsiteY3" fmla="*/ 6023429 h 6023429"/>
                <a:gd name="connsiteX4" fmla="*/ 0 w 1815734"/>
                <a:gd name="connsiteY4" fmla="*/ 0 h 6023429"/>
                <a:gd name="connsiteX0" fmla="*/ 1246780 w 3062514"/>
                <a:gd name="connsiteY0" fmla="*/ 0 h 6023429"/>
                <a:gd name="connsiteX1" fmla="*/ 3062514 w 3062514"/>
                <a:gd name="connsiteY1" fmla="*/ 0 h 6023429"/>
                <a:gd name="connsiteX2" fmla="*/ 3062514 w 3062514"/>
                <a:gd name="connsiteY2" fmla="*/ 6023429 h 6023429"/>
                <a:gd name="connsiteX3" fmla="*/ 1246780 w 3062514"/>
                <a:gd name="connsiteY3" fmla="*/ 6023429 h 6023429"/>
                <a:gd name="connsiteX4" fmla="*/ 0 w 3062514"/>
                <a:gd name="connsiteY4" fmla="*/ 1248229 h 6023429"/>
                <a:gd name="connsiteX5" fmla="*/ 1246780 w 306251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0 w 3065072"/>
                <a:gd name="connsiteY3" fmla="*/ 463005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80201 w 3095935"/>
                <a:gd name="connsiteY0" fmla="*/ 0 h 6023429"/>
                <a:gd name="connsiteX1" fmla="*/ 3095935 w 3095935"/>
                <a:gd name="connsiteY1" fmla="*/ 0 h 6023429"/>
                <a:gd name="connsiteX2" fmla="*/ 3095935 w 3095935"/>
                <a:gd name="connsiteY2" fmla="*/ 6023429 h 6023429"/>
                <a:gd name="connsiteX3" fmla="*/ 318 w 3095935"/>
                <a:gd name="connsiteY3" fmla="*/ 4582432 h 6023429"/>
                <a:gd name="connsiteX4" fmla="*/ 33421 w 3095935"/>
                <a:gd name="connsiteY4" fmla="*/ 1248229 h 6023429"/>
                <a:gd name="connsiteX5" fmla="*/ 1280201 w 3095935"/>
                <a:gd name="connsiteY5" fmla="*/ 0 h 6023429"/>
                <a:gd name="connsiteX0" fmla="*/ 1264550 w 3080284"/>
                <a:gd name="connsiteY0" fmla="*/ 0 h 6023429"/>
                <a:gd name="connsiteX1" fmla="*/ 3080284 w 3080284"/>
                <a:gd name="connsiteY1" fmla="*/ 0 h 6023429"/>
                <a:gd name="connsiteX2" fmla="*/ 3080284 w 3080284"/>
                <a:gd name="connsiteY2" fmla="*/ 6023429 h 6023429"/>
                <a:gd name="connsiteX3" fmla="*/ 495 w 3080284"/>
                <a:gd name="connsiteY3" fmla="*/ 4601482 h 6023429"/>
                <a:gd name="connsiteX4" fmla="*/ 17770 w 3080284"/>
                <a:gd name="connsiteY4" fmla="*/ 1248229 h 6023429"/>
                <a:gd name="connsiteX5" fmla="*/ 1264550 w 308028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1 w 3065072"/>
                <a:gd name="connsiteY3" fmla="*/ 461100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64549 w 3080283"/>
                <a:gd name="connsiteY0" fmla="*/ 0 h 6023429"/>
                <a:gd name="connsiteX1" fmla="*/ 3080283 w 3080283"/>
                <a:gd name="connsiteY1" fmla="*/ 0 h 6023429"/>
                <a:gd name="connsiteX2" fmla="*/ 3080283 w 3080283"/>
                <a:gd name="connsiteY2" fmla="*/ 6023429 h 6023429"/>
                <a:gd name="connsiteX3" fmla="*/ 494 w 3080283"/>
                <a:gd name="connsiteY3" fmla="*/ 4611007 h 6023429"/>
                <a:gd name="connsiteX4" fmla="*/ 17769 w 3080283"/>
                <a:gd name="connsiteY4" fmla="*/ 1248229 h 6023429"/>
                <a:gd name="connsiteX5" fmla="*/ 1264549 w 3080283"/>
                <a:gd name="connsiteY5" fmla="*/ 0 h 6023429"/>
                <a:gd name="connsiteX0" fmla="*/ 1272104 w 3087838"/>
                <a:gd name="connsiteY0" fmla="*/ 0 h 6023429"/>
                <a:gd name="connsiteX1" fmla="*/ 3087838 w 3087838"/>
                <a:gd name="connsiteY1" fmla="*/ 0 h 6023429"/>
                <a:gd name="connsiteX2" fmla="*/ 3087838 w 3087838"/>
                <a:gd name="connsiteY2" fmla="*/ 6023429 h 6023429"/>
                <a:gd name="connsiteX3" fmla="*/ 8049 w 3087838"/>
                <a:gd name="connsiteY3" fmla="*/ 4611007 h 6023429"/>
                <a:gd name="connsiteX4" fmla="*/ 0 w 3087838"/>
                <a:gd name="connsiteY4" fmla="*/ 1225369 h 6023429"/>
                <a:gd name="connsiteX5" fmla="*/ 1272104 w 3087838"/>
                <a:gd name="connsiteY5" fmla="*/ 0 h 6023429"/>
                <a:gd name="connsiteX0" fmla="*/ 1272998 w 3088732"/>
                <a:gd name="connsiteY0" fmla="*/ 0 h 6023429"/>
                <a:gd name="connsiteX1" fmla="*/ 3088732 w 3088732"/>
                <a:gd name="connsiteY1" fmla="*/ 0 h 6023429"/>
                <a:gd name="connsiteX2" fmla="*/ 3088732 w 3088732"/>
                <a:gd name="connsiteY2" fmla="*/ 6023429 h 6023429"/>
                <a:gd name="connsiteX3" fmla="*/ 8943 w 3088732"/>
                <a:gd name="connsiteY3" fmla="*/ 4611007 h 6023429"/>
                <a:gd name="connsiteX4" fmla="*/ 894 w 3088732"/>
                <a:gd name="connsiteY4" fmla="*/ 1225369 h 6023429"/>
                <a:gd name="connsiteX5" fmla="*/ 1272998 w 3088732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32" h="6023429">
                  <a:moveTo>
                    <a:pt x="1272998" y="0"/>
                  </a:moveTo>
                  <a:lnTo>
                    <a:pt x="3088732" y="0"/>
                  </a:lnTo>
                  <a:lnTo>
                    <a:pt x="3088732" y="6023429"/>
                  </a:lnTo>
                  <a:lnTo>
                    <a:pt x="8943" y="4611007"/>
                  </a:lnTo>
                  <a:cubicBezTo>
                    <a:pt x="-8074" y="2990245"/>
                    <a:pt x="5249" y="2846131"/>
                    <a:pt x="894" y="1225369"/>
                  </a:cubicBezTo>
                  <a:lnTo>
                    <a:pt x="12729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9F9D15-475D-44E3-84C5-C9DDCA7F6A63}"/>
                </a:ext>
              </a:extLst>
            </p:cNvPr>
            <p:cNvSpPr/>
            <p:nvPr/>
          </p:nvSpPr>
          <p:spPr>
            <a:xfrm rot="2442792">
              <a:off x="327735" y="3435411"/>
              <a:ext cx="1388892" cy="1264149"/>
            </a:xfrm>
            <a:custGeom>
              <a:avLst/>
              <a:gdLst>
                <a:gd name="connsiteX0" fmla="*/ 0 w 1587012"/>
                <a:gd name="connsiteY0" fmla="*/ 0 h 1058409"/>
                <a:gd name="connsiteX1" fmla="*/ 1587012 w 1587012"/>
                <a:gd name="connsiteY1" fmla="*/ 0 h 1058409"/>
                <a:gd name="connsiteX2" fmla="*/ 1587012 w 1587012"/>
                <a:gd name="connsiteY2" fmla="*/ 1058409 h 1058409"/>
                <a:gd name="connsiteX3" fmla="*/ 0 w 1587012"/>
                <a:gd name="connsiteY3" fmla="*/ 1058409 h 1058409"/>
                <a:gd name="connsiteX4" fmla="*/ 0 w 1587012"/>
                <a:gd name="connsiteY4" fmla="*/ 0 h 10584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17270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06602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87949"/>
                <a:gd name="connsiteX1" fmla="*/ 1518432 w 1587012"/>
                <a:gd name="connsiteY1" fmla="*/ 0 h 1187949"/>
                <a:gd name="connsiteX2" fmla="*/ 1587012 w 1587012"/>
                <a:gd name="connsiteY2" fmla="*/ 1066029 h 1187949"/>
                <a:gd name="connsiteX3" fmla="*/ 45720 w 1587012"/>
                <a:gd name="connsiteY3" fmla="*/ 1187949 h 1187949"/>
                <a:gd name="connsiteX4" fmla="*/ 0 w 1587012"/>
                <a:gd name="connsiteY4" fmla="*/ 114300 h 1187949"/>
                <a:gd name="connsiteX0" fmla="*/ 0 w 1518432"/>
                <a:gd name="connsiteY0" fmla="*/ 114300 h 1187949"/>
                <a:gd name="connsiteX1" fmla="*/ 1518432 w 1518432"/>
                <a:gd name="connsiteY1" fmla="*/ 0 h 1187949"/>
                <a:gd name="connsiteX2" fmla="*/ 1419372 w 1518432"/>
                <a:gd name="connsiteY2" fmla="*/ 974589 h 1187949"/>
                <a:gd name="connsiteX3" fmla="*/ 45720 w 1518432"/>
                <a:gd name="connsiteY3" fmla="*/ 1187949 h 1187949"/>
                <a:gd name="connsiteX4" fmla="*/ 0 w 1518432"/>
                <a:gd name="connsiteY4" fmla="*/ 114300 h 1187949"/>
                <a:gd name="connsiteX0" fmla="*/ 0 w 1426992"/>
                <a:gd name="connsiteY0" fmla="*/ 121920 h 1195569"/>
                <a:gd name="connsiteX1" fmla="*/ 1426992 w 1426992"/>
                <a:gd name="connsiteY1" fmla="*/ 0 h 1195569"/>
                <a:gd name="connsiteX2" fmla="*/ 1419372 w 1426992"/>
                <a:gd name="connsiteY2" fmla="*/ 982209 h 1195569"/>
                <a:gd name="connsiteX3" fmla="*/ 45720 w 1426992"/>
                <a:gd name="connsiteY3" fmla="*/ 1195569 h 1195569"/>
                <a:gd name="connsiteX4" fmla="*/ 0 w 1426992"/>
                <a:gd name="connsiteY4" fmla="*/ 121920 h 1195569"/>
                <a:gd name="connsiteX0" fmla="*/ 0 w 1426992"/>
                <a:gd name="connsiteY0" fmla="*/ 121920 h 1241289"/>
                <a:gd name="connsiteX1" fmla="*/ 1426992 w 1426992"/>
                <a:gd name="connsiteY1" fmla="*/ 0 h 1241289"/>
                <a:gd name="connsiteX2" fmla="*/ 1419372 w 1426992"/>
                <a:gd name="connsiteY2" fmla="*/ 982209 h 1241289"/>
                <a:gd name="connsiteX3" fmla="*/ 76200 w 1426992"/>
                <a:gd name="connsiteY3" fmla="*/ 1241289 h 1241289"/>
                <a:gd name="connsiteX4" fmla="*/ 0 w 1426992"/>
                <a:gd name="connsiteY4" fmla="*/ 12192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8892 w 1396512"/>
                <a:gd name="connsiteY2" fmla="*/ 98220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3648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1362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88892"/>
                <a:gd name="connsiteY0" fmla="*/ 175260 h 1264149"/>
                <a:gd name="connsiteX1" fmla="*/ 1388892 w 1388892"/>
                <a:gd name="connsiteY1" fmla="*/ 0 h 1264149"/>
                <a:gd name="connsiteX2" fmla="*/ 1381272 w 1388892"/>
                <a:gd name="connsiteY2" fmla="*/ 936489 h 1264149"/>
                <a:gd name="connsiteX3" fmla="*/ 45720 w 1388892"/>
                <a:gd name="connsiteY3" fmla="*/ 1264149 h 1264149"/>
                <a:gd name="connsiteX4" fmla="*/ 0 w 1388892"/>
                <a:gd name="connsiteY4" fmla="*/ 175260 h 126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92" h="1264149">
                  <a:moveTo>
                    <a:pt x="0" y="175260"/>
                  </a:moveTo>
                  <a:lnTo>
                    <a:pt x="1388892" y="0"/>
                  </a:lnTo>
                  <a:lnTo>
                    <a:pt x="1381272" y="936489"/>
                  </a:lnTo>
                  <a:lnTo>
                    <a:pt x="45720" y="1264149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085A84A-4754-4027-8F61-87085855EC9B}"/>
                </a:ext>
              </a:extLst>
            </p:cNvPr>
            <p:cNvGrpSpPr/>
            <p:nvPr/>
          </p:nvGrpSpPr>
          <p:grpSpPr>
            <a:xfrm rot="20480311">
              <a:off x="3284040" y="1912689"/>
              <a:ext cx="4642445" cy="2583995"/>
              <a:chOff x="2837951" y="1419048"/>
              <a:chExt cx="5675318" cy="31588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181D23-17EA-4E90-ABA4-565E3B2476F8}"/>
                  </a:ext>
                </a:extLst>
              </p:cNvPr>
              <p:cNvSpPr/>
              <p:nvPr/>
            </p:nvSpPr>
            <p:spPr>
              <a:xfrm>
                <a:off x="3424239" y="1715148"/>
                <a:ext cx="4487348" cy="17130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650" y="1524000"/>
                <a:ext cx="390525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338156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4D77EAB-8EA7-4196-AF34-0923CDB1962C}"/>
                  </a:ext>
                </a:extLst>
              </p:cNvPr>
              <p:cNvGrpSpPr/>
              <p:nvPr/>
            </p:nvGrpSpPr>
            <p:grpSpPr>
              <a:xfrm>
                <a:off x="2837951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89245FA-DF2D-41C1-B4D9-F9C51ED9A6E4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5CC709D-AB8F-46A2-8814-EE0B82930D1A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9E19E51-96B2-4028-81C1-6B7BCB20D696}"/>
                </a:ext>
              </a:extLst>
            </p:cNvPr>
            <p:cNvGrpSpPr/>
            <p:nvPr/>
          </p:nvGrpSpPr>
          <p:grpSpPr>
            <a:xfrm rot="15424307">
              <a:off x="7481249" y="3500494"/>
              <a:ext cx="569130" cy="1739572"/>
              <a:chOff x="8281111" y="2850850"/>
              <a:chExt cx="569130" cy="173957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2B4FA73-F346-4BE4-AC5C-58DA8FD96931}"/>
                  </a:ext>
                </a:extLst>
              </p:cNvPr>
              <p:cNvCxnSpPr/>
              <p:nvPr/>
            </p:nvCxnSpPr>
            <p:spPr>
              <a:xfrm>
                <a:off x="8546502" y="3186428"/>
                <a:ext cx="0" cy="13915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A4829F-8AF4-4C51-842D-5E8D86DD2F36}"/>
                  </a:ext>
                </a:extLst>
              </p:cNvPr>
              <p:cNvSpPr/>
              <p:nvPr/>
            </p:nvSpPr>
            <p:spPr>
              <a:xfrm>
                <a:off x="8281111" y="2850850"/>
                <a:ext cx="569130" cy="569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C532B99-7229-4F13-B1AD-59A41F1F00D1}"/>
                  </a:ext>
                </a:extLst>
              </p:cNvPr>
              <p:cNvSpPr/>
              <p:nvPr/>
            </p:nvSpPr>
            <p:spPr>
              <a:xfrm>
                <a:off x="8463113" y="3122942"/>
                <a:ext cx="181616" cy="1816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43C640D-030D-487F-85AC-A21CD3DC1279}"/>
                  </a:ext>
                </a:extLst>
              </p:cNvPr>
              <p:cNvSpPr/>
              <p:nvPr/>
            </p:nvSpPr>
            <p:spPr>
              <a:xfrm>
                <a:off x="8364251" y="4544703"/>
                <a:ext cx="336064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0A175"/>
                </a:gs>
                <a:gs pos="37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D18901E-F337-4A65-9004-0B6855156E2F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ABE115-F3B1-454A-9767-69BF4F9F439E}"/>
                </a:ext>
              </a:extLst>
            </p:cNvPr>
            <p:cNvCxnSpPr/>
            <p:nvPr/>
          </p:nvCxnSpPr>
          <p:spPr>
            <a:xfrm>
              <a:off x="5887332" y="-316101"/>
              <a:ext cx="0" cy="824229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0A175"/>
                </a:gs>
                <a:gs pos="37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C86C3698-0DB3-42A8-9ADB-D34934F948A5}"/>
                </a:ext>
              </a:extLst>
            </p:cNvPr>
            <p:cNvGrpSpPr/>
            <p:nvPr/>
          </p:nvGrpSpPr>
          <p:grpSpPr>
            <a:xfrm rot="15166254" flipH="1">
              <a:off x="8629892" y="3539716"/>
              <a:ext cx="3403766" cy="2306032"/>
              <a:chOff x="2606040" y="3442581"/>
              <a:chExt cx="2301240" cy="1559077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90159819-0623-4667-BC57-25793D727AAC}"/>
                  </a:ext>
                </a:extLst>
              </p:cNvPr>
              <p:cNvSpPr/>
              <p:nvPr/>
            </p:nvSpPr>
            <p:spPr>
              <a:xfrm>
                <a:off x="2899526" y="4766524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66EE6B52-28AA-4152-A2C0-B8F013E3C1DE}"/>
                  </a:ext>
                </a:extLst>
              </p:cNvPr>
              <p:cNvSpPr/>
              <p:nvPr/>
            </p:nvSpPr>
            <p:spPr>
              <a:xfrm>
                <a:off x="3938592" y="4766524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9820EAA4-FBCE-4793-99F2-1B64D24D1D70}"/>
                  </a:ext>
                </a:extLst>
              </p:cNvPr>
              <p:cNvSpPr/>
              <p:nvPr/>
            </p:nvSpPr>
            <p:spPr>
              <a:xfrm>
                <a:off x="4796928" y="4078728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2">
                <a:extLst>
                  <a:ext uri="{FF2B5EF4-FFF2-40B4-BE49-F238E27FC236}">
                    <a16:creationId xmlns:a16="http://schemas.microsoft.com/office/drawing/2014/main" id="{307DB0A7-DDDB-4C3A-8D59-555878BFC04D}"/>
                  </a:ext>
                </a:extLst>
              </p:cNvPr>
              <p:cNvSpPr/>
              <p:nvPr/>
            </p:nvSpPr>
            <p:spPr>
              <a:xfrm>
                <a:off x="2606040" y="3442581"/>
                <a:ext cx="2301240" cy="1365639"/>
              </a:xfrm>
              <a:custGeom>
                <a:avLst/>
                <a:gdLst>
                  <a:gd name="connsiteX0" fmla="*/ 0 w 800100"/>
                  <a:gd name="connsiteY0" fmla="*/ 0 h 281940"/>
                  <a:gd name="connsiteX1" fmla="*/ 800100 w 800100"/>
                  <a:gd name="connsiteY1" fmla="*/ 0 h 281940"/>
                  <a:gd name="connsiteX2" fmla="*/ 800100 w 800100"/>
                  <a:gd name="connsiteY2" fmla="*/ 281940 h 281940"/>
                  <a:gd name="connsiteX3" fmla="*/ 0 w 800100"/>
                  <a:gd name="connsiteY3" fmla="*/ 281940 h 281940"/>
                  <a:gd name="connsiteX4" fmla="*/ 0 w 800100"/>
                  <a:gd name="connsiteY4" fmla="*/ 0 h 281940"/>
                  <a:gd name="connsiteX0" fmla="*/ 0 w 1607820"/>
                  <a:gd name="connsiteY0" fmla="*/ 236220 h 518160"/>
                  <a:gd name="connsiteX1" fmla="*/ 1607820 w 1607820"/>
                  <a:gd name="connsiteY1" fmla="*/ 0 h 518160"/>
                  <a:gd name="connsiteX2" fmla="*/ 800100 w 1607820"/>
                  <a:gd name="connsiteY2" fmla="*/ 518160 h 518160"/>
                  <a:gd name="connsiteX3" fmla="*/ 0 w 1607820"/>
                  <a:gd name="connsiteY3" fmla="*/ 518160 h 518160"/>
                  <a:gd name="connsiteX4" fmla="*/ 0 w 1607820"/>
                  <a:gd name="connsiteY4" fmla="*/ 236220 h 518160"/>
                  <a:gd name="connsiteX0" fmla="*/ 0 w 1607820"/>
                  <a:gd name="connsiteY0" fmla="*/ 236220 h 1333500"/>
                  <a:gd name="connsiteX1" fmla="*/ 1607820 w 1607820"/>
                  <a:gd name="connsiteY1" fmla="*/ 0 h 1333500"/>
                  <a:gd name="connsiteX2" fmla="*/ 800100 w 1607820"/>
                  <a:gd name="connsiteY2" fmla="*/ 518160 h 1333500"/>
                  <a:gd name="connsiteX3" fmla="*/ 198120 w 1607820"/>
                  <a:gd name="connsiteY3" fmla="*/ 1333500 h 1333500"/>
                  <a:gd name="connsiteX4" fmla="*/ 0 w 1607820"/>
                  <a:gd name="connsiteY4" fmla="*/ 236220 h 1333500"/>
                  <a:gd name="connsiteX0" fmla="*/ 0 w 1607820"/>
                  <a:gd name="connsiteY0" fmla="*/ 236220 h 1363980"/>
                  <a:gd name="connsiteX1" fmla="*/ 1607820 w 1607820"/>
                  <a:gd name="connsiteY1" fmla="*/ 0 h 1363980"/>
                  <a:gd name="connsiteX2" fmla="*/ 1356360 w 1607820"/>
                  <a:gd name="connsiteY2" fmla="*/ 1363980 h 1363980"/>
                  <a:gd name="connsiteX3" fmla="*/ 198120 w 1607820"/>
                  <a:gd name="connsiteY3" fmla="*/ 1333500 h 1363980"/>
                  <a:gd name="connsiteX4" fmla="*/ 0 w 1607820"/>
                  <a:gd name="connsiteY4" fmla="*/ 236220 h 1363980"/>
                  <a:gd name="connsiteX0" fmla="*/ 0 w 1607820"/>
                  <a:gd name="connsiteY0" fmla="*/ 236220 h 1363980"/>
                  <a:gd name="connsiteX1" fmla="*/ 1607820 w 1607820"/>
                  <a:gd name="connsiteY1" fmla="*/ 0 h 1363980"/>
                  <a:gd name="connsiteX2" fmla="*/ 1356360 w 1607820"/>
                  <a:gd name="connsiteY2" fmla="*/ 1363980 h 1363980"/>
                  <a:gd name="connsiteX3" fmla="*/ 198120 w 1607820"/>
                  <a:gd name="connsiteY3" fmla="*/ 1333500 h 1363980"/>
                  <a:gd name="connsiteX4" fmla="*/ 0 w 1607820"/>
                  <a:gd name="connsiteY4" fmla="*/ 236220 h 1363980"/>
                  <a:gd name="connsiteX0" fmla="*/ 0 w 2302785"/>
                  <a:gd name="connsiteY0" fmla="*/ 236220 h 1363980"/>
                  <a:gd name="connsiteX1" fmla="*/ 1607820 w 2302785"/>
                  <a:gd name="connsiteY1" fmla="*/ 0 h 1363980"/>
                  <a:gd name="connsiteX2" fmla="*/ 2301240 w 2302785"/>
                  <a:gd name="connsiteY2" fmla="*/ 731520 h 1363980"/>
                  <a:gd name="connsiteX3" fmla="*/ 1356360 w 2302785"/>
                  <a:gd name="connsiteY3" fmla="*/ 1363980 h 1363980"/>
                  <a:gd name="connsiteX4" fmla="*/ 198120 w 2302785"/>
                  <a:gd name="connsiteY4" fmla="*/ 1333500 h 1363980"/>
                  <a:gd name="connsiteX5" fmla="*/ 0 w 2302785"/>
                  <a:gd name="connsiteY5" fmla="*/ 236220 h 1363980"/>
                  <a:gd name="connsiteX0" fmla="*/ 0 w 2362631"/>
                  <a:gd name="connsiteY0" fmla="*/ 236220 h 1363980"/>
                  <a:gd name="connsiteX1" fmla="*/ 1607820 w 2362631"/>
                  <a:gd name="connsiteY1" fmla="*/ 0 h 1363980"/>
                  <a:gd name="connsiteX2" fmla="*/ 2263140 w 2362631"/>
                  <a:gd name="connsiteY2" fmla="*/ 236220 h 1363980"/>
                  <a:gd name="connsiteX3" fmla="*/ 2301240 w 2362631"/>
                  <a:gd name="connsiteY3" fmla="*/ 731520 h 1363980"/>
                  <a:gd name="connsiteX4" fmla="*/ 1356360 w 2362631"/>
                  <a:gd name="connsiteY4" fmla="*/ 1363980 h 1363980"/>
                  <a:gd name="connsiteX5" fmla="*/ 198120 w 2362631"/>
                  <a:gd name="connsiteY5" fmla="*/ 1333500 h 1363980"/>
                  <a:gd name="connsiteX6" fmla="*/ 0 w 2362631"/>
                  <a:gd name="connsiteY6" fmla="*/ 236220 h 1363980"/>
                  <a:gd name="connsiteX0" fmla="*/ 0 w 2362631"/>
                  <a:gd name="connsiteY0" fmla="*/ 236220 h 1363980"/>
                  <a:gd name="connsiteX1" fmla="*/ 1607820 w 2362631"/>
                  <a:gd name="connsiteY1" fmla="*/ 0 h 1363980"/>
                  <a:gd name="connsiteX2" fmla="*/ 2263140 w 2362631"/>
                  <a:gd name="connsiteY2" fmla="*/ 236220 h 1363980"/>
                  <a:gd name="connsiteX3" fmla="*/ 2301240 w 2362631"/>
                  <a:gd name="connsiteY3" fmla="*/ 731520 h 1363980"/>
                  <a:gd name="connsiteX4" fmla="*/ 1356360 w 2362631"/>
                  <a:gd name="connsiteY4" fmla="*/ 1363980 h 1363980"/>
                  <a:gd name="connsiteX5" fmla="*/ 198120 w 2362631"/>
                  <a:gd name="connsiteY5" fmla="*/ 1333500 h 1363980"/>
                  <a:gd name="connsiteX6" fmla="*/ 0 w 2362631"/>
                  <a:gd name="connsiteY6" fmla="*/ 236220 h 1363980"/>
                  <a:gd name="connsiteX0" fmla="*/ 0 w 2362631"/>
                  <a:gd name="connsiteY0" fmla="*/ 239080 h 1366840"/>
                  <a:gd name="connsiteX1" fmla="*/ 1607820 w 2362631"/>
                  <a:gd name="connsiteY1" fmla="*/ 2860 h 1366840"/>
                  <a:gd name="connsiteX2" fmla="*/ 1737360 w 2362631"/>
                  <a:gd name="connsiteY2" fmla="*/ 216220 h 1366840"/>
                  <a:gd name="connsiteX3" fmla="*/ 2263140 w 2362631"/>
                  <a:gd name="connsiteY3" fmla="*/ 239080 h 1366840"/>
                  <a:gd name="connsiteX4" fmla="*/ 2301240 w 2362631"/>
                  <a:gd name="connsiteY4" fmla="*/ 734380 h 1366840"/>
                  <a:gd name="connsiteX5" fmla="*/ 1356360 w 2362631"/>
                  <a:gd name="connsiteY5" fmla="*/ 1366840 h 1366840"/>
                  <a:gd name="connsiteX6" fmla="*/ 198120 w 2362631"/>
                  <a:gd name="connsiteY6" fmla="*/ 1336360 h 1366840"/>
                  <a:gd name="connsiteX7" fmla="*/ 0 w 2362631"/>
                  <a:gd name="connsiteY7" fmla="*/ 239080 h 1366840"/>
                  <a:gd name="connsiteX0" fmla="*/ 0 w 2362631"/>
                  <a:gd name="connsiteY0" fmla="*/ 237879 h 1365639"/>
                  <a:gd name="connsiteX1" fmla="*/ 1607820 w 2362631"/>
                  <a:gd name="connsiteY1" fmla="*/ 1659 h 1365639"/>
                  <a:gd name="connsiteX2" fmla="*/ 1737360 w 2362631"/>
                  <a:gd name="connsiteY2" fmla="*/ 215019 h 1365639"/>
                  <a:gd name="connsiteX3" fmla="*/ 2263140 w 2362631"/>
                  <a:gd name="connsiteY3" fmla="*/ 237879 h 1365639"/>
                  <a:gd name="connsiteX4" fmla="*/ 2301240 w 2362631"/>
                  <a:gd name="connsiteY4" fmla="*/ 733179 h 1365639"/>
                  <a:gd name="connsiteX5" fmla="*/ 1356360 w 2362631"/>
                  <a:gd name="connsiteY5" fmla="*/ 1365639 h 1365639"/>
                  <a:gd name="connsiteX6" fmla="*/ 198120 w 2362631"/>
                  <a:gd name="connsiteY6" fmla="*/ 1335159 h 1365639"/>
                  <a:gd name="connsiteX7" fmla="*/ 0 w 2362631"/>
                  <a:gd name="connsiteY7" fmla="*/ 237879 h 1365639"/>
                  <a:gd name="connsiteX0" fmla="*/ 0 w 2339588"/>
                  <a:gd name="connsiteY0" fmla="*/ 237879 h 1365639"/>
                  <a:gd name="connsiteX1" fmla="*/ 1607820 w 2339588"/>
                  <a:gd name="connsiteY1" fmla="*/ 1659 h 1365639"/>
                  <a:gd name="connsiteX2" fmla="*/ 1737360 w 2339588"/>
                  <a:gd name="connsiteY2" fmla="*/ 215019 h 1365639"/>
                  <a:gd name="connsiteX3" fmla="*/ 2263140 w 2339588"/>
                  <a:gd name="connsiteY3" fmla="*/ 237879 h 1365639"/>
                  <a:gd name="connsiteX4" fmla="*/ 2301240 w 2339588"/>
                  <a:gd name="connsiteY4" fmla="*/ 733179 h 1365639"/>
                  <a:gd name="connsiteX5" fmla="*/ 1356360 w 2339588"/>
                  <a:gd name="connsiteY5" fmla="*/ 1365639 h 1365639"/>
                  <a:gd name="connsiteX6" fmla="*/ 198120 w 2339588"/>
                  <a:gd name="connsiteY6" fmla="*/ 1335159 h 1365639"/>
                  <a:gd name="connsiteX7" fmla="*/ 0 w 2339588"/>
                  <a:gd name="connsiteY7" fmla="*/ 237879 h 1365639"/>
                  <a:gd name="connsiteX0" fmla="*/ 0 w 2301240"/>
                  <a:gd name="connsiteY0" fmla="*/ 237879 h 1365639"/>
                  <a:gd name="connsiteX1" fmla="*/ 1607820 w 2301240"/>
                  <a:gd name="connsiteY1" fmla="*/ 1659 h 1365639"/>
                  <a:gd name="connsiteX2" fmla="*/ 1737360 w 2301240"/>
                  <a:gd name="connsiteY2" fmla="*/ 215019 h 1365639"/>
                  <a:gd name="connsiteX3" fmla="*/ 2263140 w 2301240"/>
                  <a:gd name="connsiteY3" fmla="*/ 237879 h 1365639"/>
                  <a:gd name="connsiteX4" fmla="*/ 2301240 w 2301240"/>
                  <a:gd name="connsiteY4" fmla="*/ 733179 h 1365639"/>
                  <a:gd name="connsiteX5" fmla="*/ 1356360 w 2301240"/>
                  <a:gd name="connsiteY5" fmla="*/ 1365639 h 1365639"/>
                  <a:gd name="connsiteX6" fmla="*/ 198120 w 2301240"/>
                  <a:gd name="connsiteY6" fmla="*/ 1335159 h 1365639"/>
                  <a:gd name="connsiteX7" fmla="*/ 0 w 2301240"/>
                  <a:gd name="connsiteY7" fmla="*/ 237879 h 1365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1240" h="1365639">
                    <a:moveTo>
                      <a:pt x="0" y="237879"/>
                    </a:moveTo>
                    <a:lnTo>
                      <a:pt x="1607820" y="1659"/>
                    </a:lnTo>
                    <a:cubicBezTo>
                      <a:pt x="1639570" y="-19931"/>
                      <a:pt x="1628140" y="175649"/>
                      <a:pt x="1737360" y="215019"/>
                    </a:cubicBezTo>
                    <a:cubicBezTo>
                      <a:pt x="1846580" y="254389"/>
                      <a:pt x="2193290" y="126119"/>
                      <a:pt x="2263140" y="237879"/>
                    </a:cubicBezTo>
                    <a:cubicBezTo>
                      <a:pt x="2287270" y="397899"/>
                      <a:pt x="2282190" y="554109"/>
                      <a:pt x="2301240" y="733179"/>
                    </a:cubicBezTo>
                    <a:lnTo>
                      <a:pt x="1356360" y="1365639"/>
                    </a:lnTo>
                    <a:lnTo>
                      <a:pt x="198120" y="1335159"/>
                    </a:lnTo>
                    <a:lnTo>
                      <a:pt x="0" y="237879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3">
                <a:extLst>
                  <a:ext uri="{FF2B5EF4-FFF2-40B4-BE49-F238E27FC236}">
                    <a16:creationId xmlns:a16="http://schemas.microsoft.com/office/drawing/2014/main" id="{04B3BFF1-F935-495E-88FB-1B106E740094}"/>
                  </a:ext>
                </a:extLst>
              </p:cNvPr>
              <p:cNvSpPr/>
              <p:nvPr/>
            </p:nvSpPr>
            <p:spPr>
              <a:xfrm>
                <a:off x="3145208" y="3862377"/>
                <a:ext cx="1738368" cy="667836"/>
              </a:xfrm>
              <a:custGeom>
                <a:avLst/>
                <a:gdLst>
                  <a:gd name="connsiteX0" fmla="*/ 0 w 762000"/>
                  <a:gd name="connsiteY0" fmla="*/ 0 h 269680"/>
                  <a:gd name="connsiteX1" fmla="*/ 762000 w 762000"/>
                  <a:gd name="connsiteY1" fmla="*/ 0 h 269680"/>
                  <a:gd name="connsiteX2" fmla="*/ 762000 w 762000"/>
                  <a:gd name="connsiteY2" fmla="*/ 269680 h 269680"/>
                  <a:gd name="connsiteX3" fmla="*/ 0 w 762000"/>
                  <a:gd name="connsiteY3" fmla="*/ 269680 h 269680"/>
                  <a:gd name="connsiteX4" fmla="*/ 0 w 762000"/>
                  <a:gd name="connsiteY4" fmla="*/ 0 h 269680"/>
                  <a:gd name="connsiteX0" fmla="*/ 0 w 819150"/>
                  <a:gd name="connsiteY0" fmla="*/ 0 h 269680"/>
                  <a:gd name="connsiteX1" fmla="*/ 819150 w 819150"/>
                  <a:gd name="connsiteY1" fmla="*/ 28575 h 269680"/>
                  <a:gd name="connsiteX2" fmla="*/ 762000 w 819150"/>
                  <a:gd name="connsiteY2" fmla="*/ 269680 h 269680"/>
                  <a:gd name="connsiteX3" fmla="*/ 0 w 819150"/>
                  <a:gd name="connsiteY3" fmla="*/ 269680 h 269680"/>
                  <a:gd name="connsiteX4" fmla="*/ 0 w 819150"/>
                  <a:gd name="connsiteY4" fmla="*/ 0 h 269680"/>
                  <a:gd name="connsiteX0" fmla="*/ 0 w 840239"/>
                  <a:gd name="connsiteY0" fmla="*/ 0 h 269680"/>
                  <a:gd name="connsiteX1" fmla="*/ 819150 w 840239"/>
                  <a:gd name="connsiteY1" fmla="*/ 28575 h 269680"/>
                  <a:gd name="connsiteX2" fmla="*/ 839153 w 840239"/>
                  <a:gd name="connsiteY2" fmla="*/ 144780 h 269680"/>
                  <a:gd name="connsiteX3" fmla="*/ 762000 w 840239"/>
                  <a:gd name="connsiteY3" fmla="*/ 269680 h 269680"/>
                  <a:gd name="connsiteX4" fmla="*/ 0 w 840239"/>
                  <a:gd name="connsiteY4" fmla="*/ 269680 h 269680"/>
                  <a:gd name="connsiteX5" fmla="*/ 0 w 840239"/>
                  <a:gd name="connsiteY5" fmla="*/ 0 h 269680"/>
                  <a:gd name="connsiteX0" fmla="*/ 0 w 840239"/>
                  <a:gd name="connsiteY0" fmla="*/ 0 h 674493"/>
                  <a:gd name="connsiteX1" fmla="*/ 819150 w 840239"/>
                  <a:gd name="connsiteY1" fmla="*/ 28575 h 674493"/>
                  <a:gd name="connsiteX2" fmla="*/ 839153 w 840239"/>
                  <a:gd name="connsiteY2" fmla="*/ 144780 h 674493"/>
                  <a:gd name="connsiteX3" fmla="*/ 42863 w 840239"/>
                  <a:gd name="connsiteY3" fmla="*/ 674493 h 674493"/>
                  <a:gd name="connsiteX4" fmla="*/ 0 w 840239"/>
                  <a:gd name="connsiteY4" fmla="*/ 269680 h 674493"/>
                  <a:gd name="connsiteX5" fmla="*/ 0 w 840239"/>
                  <a:gd name="connsiteY5" fmla="*/ 0 h 674493"/>
                  <a:gd name="connsiteX0" fmla="*/ 0 w 840239"/>
                  <a:gd name="connsiteY0" fmla="*/ 36283 h 710776"/>
                  <a:gd name="connsiteX1" fmla="*/ 401003 w 840239"/>
                  <a:gd name="connsiteY1" fmla="*/ 88 h 710776"/>
                  <a:gd name="connsiteX2" fmla="*/ 819150 w 840239"/>
                  <a:gd name="connsiteY2" fmla="*/ 64858 h 710776"/>
                  <a:gd name="connsiteX3" fmla="*/ 839153 w 840239"/>
                  <a:gd name="connsiteY3" fmla="*/ 181063 h 710776"/>
                  <a:gd name="connsiteX4" fmla="*/ 42863 w 840239"/>
                  <a:gd name="connsiteY4" fmla="*/ 710776 h 710776"/>
                  <a:gd name="connsiteX5" fmla="*/ 0 w 840239"/>
                  <a:gd name="connsiteY5" fmla="*/ 305963 h 710776"/>
                  <a:gd name="connsiteX6" fmla="*/ 0 w 840239"/>
                  <a:gd name="connsiteY6" fmla="*/ 36283 h 710776"/>
                  <a:gd name="connsiteX0" fmla="*/ 0 w 1321252"/>
                  <a:gd name="connsiteY0" fmla="*/ 379105 h 710698"/>
                  <a:gd name="connsiteX1" fmla="*/ 882016 w 1321252"/>
                  <a:gd name="connsiteY1" fmla="*/ 10 h 710698"/>
                  <a:gd name="connsiteX2" fmla="*/ 1300163 w 1321252"/>
                  <a:gd name="connsiteY2" fmla="*/ 64780 h 710698"/>
                  <a:gd name="connsiteX3" fmla="*/ 1320166 w 1321252"/>
                  <a:gd name="connsiteY3" fmla="*/ 180985 h 710698"/>
                  <a:gd name="connsiteX4" fmla="*/ 523876 w 1321252"/>
                  <a:gd name="connsiteY4" fmla="*/ 710698 h 710698"/>
                  <a:gd name="connsiteX5" fmla="*/ 481013 w 1321252"/>
                  <a:gd name="connsiteY5" fmla="*/ 305885 h 710698"/>
                  <a:gd name="connsiteX6" fmla="*/ 0 w 1321252"/>
                  <a:gd name="connsiteY6" fmla="*/ 379105 h 710698"/>
                  <a:gd name="connsiteX0" fmla="*/ 0 w 1559377"/>
                  <a:gd name="connsiteY0" fmla="*/ 388630 h 710698"/>
                  <a:gd name="connsiteX1" fmla="*/ 1120141 w 1559377"/>
                  <a:gd name="connsiteY1" fmla="*/ 10 h 710698"/>
                  <a:gd name="connsiteX2" fmla="*/ 1538288 w 1559377"/>
                  <a:gd name="connsiteY2" fmla="*/ 64780 h 710698"/>
                  <a:gd name="connsiteX3" fmla="*/ 1558291 w 1559377"/>
                  <a:gd name="connsiteY3" fmla="*/ 180985 h 710698"/>
                  <a:gd name="connsiteX4" fmla="*/ 762001 w 1559377"/>
                  <a:gd name="connsiteY4" fmla="*/ 710698 h 710698"/>
                  <a:gd name="connsiteX5" fmla="*/ 719138 w 1559377"/>
                  <a:gd name="connsiteY5" fmla="*/ 305885 h 710698"/>
                  <a:gd name="connsiteX6" fmla="*/ 0 w 1559377"/>
                  <a:gd name="connsiteY6" fmla="*/ 388630 h 710698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38123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42885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52410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60693"/>
                  <a:gd name="connsiteY0" fmla="*/ 345768 h 667836"/>
                  <a:gd name="connsiteX1" fmla="*/ 1129666 w 1560693"/>
                  <a:gd name="connsiteY1" fmla="*/ 11 h 667836"/>
                  <a:gd name="connsiteX2" fmla="*/ 1559897 w 1560693"/>
                  <a:gd name="connsiteY2" fmla="*/ 21918 h 667836"/>
                  <a:gd name="connsiteX3" fmla="*/ 1558291 w 1560693"/>
                  <a:gd name="connsiteY3" fmla="*/ 152410 h 667836"/>
                  <a:gd name="connsiteX4" fmla="*/ 762001 w 1560693"/>
                  <a:gd name="connsiteY4" fmla="*/ 667836 h 667836"/>
                  <a:gd name="connsiteX5" fmla="*/ 719138 w 1560693"/>
                  <a:gd name="connsiteY5" fmla="*/ 263023 h 667836"/>
                  <a:gd name="connsiteX6" fmla="*/ 0 w 1560693"/>
                  <a:gd name="connsiteY6" fmla="*/ 345768 h 667836"/>
                  <a:gd name="connsiteX0" fmla="*/ 0 w 1576796"/>
                  <a:gd name="connsiteY0" fmla="*/ 345768 h 667836"/>
                  <a:gd name="connsiteX1" fmla="*/ 1129666 w 1576796"/>
                  <a:gd name="connsiteY1" fmla="*/ 11 h 667836"/>
                  <a:gd name="connsiteX2" fmla="*/ 1559897 w 1576796"/>
                  <a:gd name="connsiteY2" fmla="*/ 21918 h 667836"/>
                  <a:gd name="connsiteX3" fmla="*/ 1575578 w 1576796"/>
                  <a:gd name="connsiteY3" fmla="*/ 147647 h 667836"/>
                  <a:gd name="connsiteX4" fmla="*/ 762001 w 1576796"/>
                  <a:gd name="connsiteY4" fmla="*/ 667836 h 667836"/>
                  <a:gd name="connsiteX5" fmla="*/ 719138 w 1576796"/>
                  <a:gd name="connsiteY5" fmla="*/ 263023 h 667836"/>
                  <a:gd name="connsiteX6" fmla="*/ 0 w 1576796"/>
                  <a:gd name="connsiteY6" fmla="*/ 345768 h 667836"/>
                  <a:gd name="connsiteX0" fmla="*/ 0 w 1577505"/>
                  <a:gd name="connsiteY0" fmla="*/ 345768 h 667836"/>
                  <a:gd name="connsiteX1" fmla="*/ 1129666 w 1577505"/>
                  <a:gd name="connsiteY1" fmla="*/ 11 h 667836"/>
                  <a:gd name="connsiteX2" fmla="*/ 1572863 w 1577505"/>
                  <a:gd name="connsiteY2" fmla="*/ 7630 h 667836"/>
                  <a:gd name="connsiteX3" fmla="*/ 1575578 w 1577505"/>
                  <a:gd name="connsiteY3" fmla="*/ 147647 h 667836"/>
                  <a:gd name="connsiteX4" fmla="*/ 762001 w 1577505"/>
                  <a:gd name="connsiteY4" fmla="*/ 667836 h 667836"/>
                  <a:gd name="connsiteX5" fmla="*/ 719138 w 1577505"/>
                  <a:gd name="connsiteY5" fmla="*/ 263023 h 667836"/>
                  <a:gd name="connsiteX6" fmla="*/ 0 w 1577505"/>
                  <a:gd name="connsiteY6" fmla="*/ 345768 h 66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05" h="667836">
                    <a:moveTo>
                      <a:pt x="0" y="345768"/>
                    </a:moveTo>
                    <a:cubicBezTo>
                      <a:pt x="120968" y="347991"/>
                      <a:pt x="1008698" y="-2212"/>
                      <a:pt x="1129666" y="11"/>
                    </a:cubicBezTo>
                    <a:lnTo>
                      <a:pt x="1572863" y="7630"/>
                    </a:lnTo>
                    <a:cubicBezTo>
                      <a:pt x="1565243" y="46365"/>
                      <a:pt x="1583198" y="108912"/>
                      <a:pt x="1575578" y="147647"/>
                    </a:cubicBezTo>
                    <a:lnTo>
                      <a:pt x="762001" y="667836"/>
                    </a:lnTo>
                    <a:lnTo>
                      <a:pt x="719138" y="263023"/>
                    </a:lnTo>
                    <a:lnTo>
                      <a:pt x="0" y="345768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4">
                <a:extLst>
                  <a:ext uri="{FF2B5EF4-FFF2-40B4-BE49-F238E27FC236}">
                    <a16:creationId xmlns:a16="http://schemas.microsoft.com/office/drawing/2014/main" id="{0CE3209D-3D82-4090-A015-8C89C98CACAF}"/>
                  </a:ext>
                </a:extLst>
              </p:cNvPr>
              <p:cNvSpPr/>
              <p:nvPr/>
            </p:nvSpPr>
            <p:spPr>
              <a:xfrm>
                <a:off x="2606041" y="3668548"/>
                <a:ext cx="1378270" cy="1139672"/>
              </a:xfrm>
              <a:custGeom>
                <a:avLst/>
                <a:gdLst>
                  <a:gd name="connsiteX0" fmla="*/ 0 w 884873"/>
                  <a:gd name="connsiteY0" fmla="*/ 0 h 1098232"/>
                  <a:gd name="connsiteX1" fmla="*/ 884873 w 884873"/>
                  <a:gd name="connsiteY1" fmla="*/ 0 h 1098232"/>
                  <a:gd name="connsiteX2" fmla="*/ 884873 w 884873"/>
                  <a:gd name="connsiteY2" fmla="*/ 1098232 h 1098232"/>
                  <a:gd name="connsiteX3" fmla="*/ 0 w 884873"/>
                  <a:gd name="connsiteY3" fmla="*/ 1098232 h 1098232"/>
                  <a:gd name="connsiteX4" fmla="*/ 0 w 884873"/>
                  <a:gd name="connsiteY4" fmla="*/ 0 h 1098232"/>
                  <a:gd name="connsiteX0" fmla="*/ 0 w 884873"/>
                  <a:gd name="connsiteY0" fmla="*/ 0 h 1098232"/>
                  <a:gd name="connsiteX1" fmla="*/ 399098 w 884873"/>
                  <a:gd name="connsiteY1" fmla="*/ 233362 h 1098232"/>
                  <a:gd name="connsiteX2" fmla="*/ 884873 w 884873"/>
                  <a:gd name="connsiteY2" fmla="*/ 0 h 1098232"/>
                  <a:gd name="connsiteX3" fmla="*/ 884873 w 884873"/>
                  <a:gd name="connsiteY3" fmla="*/ 1098232 h 1098232"/>
                  <a:gd name="connsiteX4" fmla="*/ 0 w 884873"/>
                  <a:gd name="connsiteY4" fmla="*/ 1098232 h 1098232"/>
                  <a:gd name="connsiteX5" fmla="*/ 0 w 884873"/>
                  <a:gd name="connsiteY5" fmla="*/ 0 h 1098232"/>
                  <a:gd name="connsiteX0" fmla="*/ 0 w 884873"/>
                  <a:gd name="connsiteY0" fmla="*/ 47481 h 1145713"/>
                  <a:gd name="connsiteX1" fmla="*/ 399098 w 884873"/>
                  <a:gd name="connsiteY1" fmla="*/ 280843 h 1145713"/>
                  <a:gd name="connsiteX2" fmla="*/ 884873 w 884873"/>
                  <a:gd name="connsiteY2" fmla="*/ 47481 h 1145713"/>
                  <a:gd name="connsiteX3" fmla="*/ 884873 w 884873"/>
                  <a:gd name="connsiteY3" fmla="*/ 1145713 h 1145713"/>
                  <a:gd name="connsiteX4" fmla="*/ 0 w 884873"/>
                  <a:gd name="connsiteY4" fmla="*/ 1145713 h 1145713"/>
                  <a:gd name="connsiteX5" fmla="*/ 0 w 884873"/>
                  <a:gd name="connsiteY5" fmla="*/ 47481 h 1145713"/>
                  <a:gd name="connsiteX0" fmla="*/ 0 w 884873"/>
                  <a:gd name="connsiteY0" fmla="*/ 48323 h 1146555"/>
                  <a:gd name="connsiteX1" fmla="*/ 341948 w 884873"/>
                  <a:gd name="connsiteY1" fmla="*/ 272160 h 1146555"/>
                  <a:gd name="connsiteX2" fmla="*/ 884873 w 884873"/>
                  <a:gd name="connsiteY2" fmla="*/ 48323 h 1146555"/>
                  <a:gd name="connsiteX3" fmla="*/ 884873 w 884873"/>
                  <a:gd name="connsiteY3" fmla="*/ 1146555 h 1146555"/>
                  <a:gd name="connsiteX4" fmla="*/ 0 w 884873"/>
                  <a:gd name="connsiteY4" fmla="*/ 1146555 h 1146555"/>
                  <a:gd name="connsiteX5" fmla="*/ 0 w 884873"/>
                  <a:gd name="connsiteY5" fmla="*/ 48323 h 1146555"/>
                  <a:gd name="connsiteX0" fmla="*/ 0 w 1413510"/>
                  <a:gd name="connsiteY0" fmla="*/ 48323 h 1146555"/>
                  <a:gd name="connsiteX1" fmla="*/ 341948 w 1413510"/>
                  <a:gd name="connsiteY1" fmla="*/ 272160 h 1146555"/>
                  <a:gd name="connsiteX2" fmla="*/ 1413510 w 1413510"/>
                  <a:gd name="connsiteY2" fmla="*/ 343598 h 1146555"/>
                  <a:gd name="connsiteX3" fmla="*/ 884873 w 1413510"/>
                  <a:gd name="connsiteY3" fmla="*/ 1146555 h 1146555"/>
                  <a:gd name="connsiteX4" fmla="*/ 0 w 1413510"/>
                  <a:gd name="connsiteY4" fmla="*/ 1146555 h 1146555"/>
                  <a:gd name="connsiteX5" fmla="*/ 0 w 1413510"/>
                  <a:gd name="connsiteY5" fmla="*/ 48323 h 1146555"/>
                  <a:gd name="connsiteX0" fmla="*/ 0 w 1446848"/>
                  <a:gd name="connsiteY0" fmla="*/ 48323 h 1146555"/>
                  <a:gd name="connsiteX1" fmla="*/ 341948 w 1446848"/>
                  <a:gd name="connsiteY1" fmla="*/ 272160 h 1146555"/>
                  <a:gd name="connsiteX2" fmla="*/ 1413510 w 1446848"/>
                  <a:gd name="connsiteY2" fmla="*/ 343598 h 1146555"/>
                  <a:gd name="connsiteX3" fmla="*/ 1446848 w 1446848"/>
                  <a:gd name="connsiteY3" fmla="*/ 1103693 h 1146555"/>
                  <a:gd name="connsiteX4" fmla="*/ 0 w 1446848"/>
                  <a:gd name="connsiteY4" fmla="*/ 1146555 h 1146555"/>
                  <a:gd name="connsiteX5" fmla="*/ 0 w 1446848"/>
                  <a:gd name="connsiteY5" fmla="*/ 48323 h 1146555"/>
                  <a:gd name="connsiteX0" fmla="*/ 0 w 1418273"/>
                  <a:gd name="connsiteY0" fmla="*/ 48323 h 1146555"/>
                  <a:gd name="connsiteX1" fmla="*/ 341948 w 1418273"/>
                  <a:gd name="connsiteY1" fmla="*/ 272160 h 1146555"/>
                  <a:gd name="connsiteX2" fmla="*/ 1413510 w 1418273"/>
                  <a:gd name="connsiteY2" fmla="*/ 343598 h 1146555"/>
                  <a:gd name="connsiteX3" fmla="*/ 1418273 w 1418273"/>
                  <a:gd name="connsiteY3" fmla="*/ 1137030 h 1146555"/>
                  <a:gd name="connsiteX4" fmla="*/ 0 w 1418273"/>
                  <a:gd name="connsiteY4" fmla="*/ 1146555 h 1146555"/>
                  <a:gd name="connsiteX5" fmla="*/ 0 w 1418273"/>
                  <a:gd name="connsiteY5" fmla="*/ 48323 h 1146555"/>
                  <a:gd name="connsiteX0" fmla="*/ 0 w 1446848"/>
                  <a:gd name="connsiteY0" fmla="*/ 48323 h 1146555"/>
                  <a:gd name="connsiteX1" fmla="*/ 341948 w 1446848"/>
                  <a:gd name="connsiteY1" fmla="*/ 272160 h 1146555"/>
                  <a:gd name="connsiteX2" fmla="*/ 1413510 w 1446848"/>
                  <a:gd name="connsiteY2" fmla="*/ 343598 h 1146555"/>
                  <a:gd name="connsiteX3" fmla="*/ 1446848 w 1446848"/>
                  <a:gd name="connsiteY3" fmla="*/ 1122742 h 1146555"/>
                  <a:gd name="connsiteX4" fmla="*/ 0 w 1446848"/>
                  <a:gd name="connsiteY4" fmla="*/ 1146555 h 1146555"/>
                  <a:gd name="connsiteX5" fmla="*/ 0 w 1446848"/>
                  <a:gd name="connsiteY5" fmla="*/ 48323 h 1146555"/>
                  <a:gd name="connsiteX0" fmla="*/ 0 w 1446848"/>
                  <a:gd name="connsiteY0" fmla="*/ 48323 h 1132268"/>
                  <a:gd name="connsiteX1" fmla="*/ 341948 w 1446848"/>
                  <a:gd name="connsiteY1" fmla="*/ 272160 h 1132268"/>
                  <a:gd name="connsiteX2" fmla="*/ 1413510 w 1446848"/>
                  <a:gd name="connsiteY2" fmla="*/ 343598 h 1132268"/>
                  <a:gd name="connsiteX3" fmla="*/ 1446848 w 1446848"/>
                  <a:gd name="connsiteY3" fmla="*/ 1122742 h 1132268"/>
                  <a:gd name="connsiteX4" fmla="*/ 200025 w 1446848"/>
                  <a:gd name="connsiteY4" fmla="*/ 1132268 h 1132268"/>
                  <a:gd name="connsiteX5" fmla="*/ 0 w 1446848"/>
                  <a:gd name="connsiteY5" fmla="*/ 48323 h 1132268"/>
                  <a:gd name="connsiteX0" fmla="*/ 0 w 1437323"/>
                  <a:gd name="connsiteY0" fmla="*/ 48323 h 1132268"/>
                  <a:gd name="connsiteX1" fmla="*/ 341948 w 1437323"/>
                  <a:gd name="connsiteY1" fmla="*/ 272160 h 1132268"/>
                  <a:gd name="connsiteX2" fmla="*/ 1413510 w 1437323"/>
                  <a:gd name="connsiteY2" fmla="*/ 343598 h 1132268"/>
                  <a:gd name="connsiteX3" fmla="*/ 1437323 w 1437323"/>
                  <a:gd name="connsiteY3" fmla="*/ 1132267 h 1132268"/>
                  <a:gd name="connsiteX4" fmla="*/ 200025 w 1437323"/>
                  <a:gd name="connsiteY4" fmla="*/ 1132268 h 1132268"/>
                  <a:gd name="connsiteX5" fmla="*/ 0 w 1437323"/>
                  <a:gd name="connsiteY5" fmla="*/ 48323 h 1132268"/>
                  <a:gd name="connsiteX0" fmla="*/ 0 w 1446848"/>
                  <a:gd name="connsiteY0" fmla="*/ 48323 h 1132268"/>
                  <a:gd name="connsiteX1" fmla="*/ 341948 w 1446848"/>
                  <a:gd name="connsiteY1" fmla="*/ 272160 h 1132268"/>
                  <a:gd name="connsiteX2" fmla="*/ 1413510 w 1446848"/>
                  <a:gd name="connsiteY2" fmla="*/ 343598 h 1132268"/>
                  <a:gd name="connsiteX3" fmla="*/ 1446848 w 1446848"/>
                  <a:gd name="connsiteY3" fmla="*/ 1117980 h 1132268"/>
                  <a:gd name="connsiteX4" fmla="*/ 200025 w 1446848"/>
                  <a:gd name="connsiteY4" fmla="*/ 1132268 h 1132268"/>
                  <a:gd name="connsiteX5" fmla="*/ 0 w 1446848"/>
                  <a:gd name="connsiteY5" fmla="*/ 48323 h 1132268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048 h 1124993"/>
                  <a:gd name="connsiteX1" fmla="*/ 446724 w 1446848"/>
                  <a:gd name="connsiteY1" fmla="*/ 360134 h 1124993"/>
                  <a:gd name="connsiteX2" fmla="*/ 1413510 w 1446848"/>
                  <a:gd name="connsiteY2" fmla="*/ 336323 h 1124993"/>
                  <a:gd name="connsiteX3" fmla="*/ 1446848 w 1446848"/>
                  <a:gd name="connsiteY3" fmla="*/ 1110705 h 1124993"/>
                  <a:gd name="connsiteX4" fmla="*/ 200025 w 1446848"/>
                  <a:gd name="connsiteY4" fmla="*/ 1124993 h 1124993"/>
                  <a:gd name="connsiteX5" fmla="*/ 0 w 1446848"/>
                  <a:gd name="connsiteY5" fmla="*/ 41048 h 1124993"/>
                  <a:gd name="connsiteX0" fmla="*/ 0 w 1446848"/>
                  <a:gd name="connsiteY0" fmla="*/ 41434 h 1125379"/>
                  <a:gd name="connsiteX1" fmla="*/ 446724 w 1446848"/>
                  <a:gd name="connsiteY1" fmla="*/ 360520 h 1125379"/>
                  <a:gd name="connsiteX2" fmla="*/ 1413510 w 1446848"/>
                  <a:gd name="connsiteY2" fmla="*/ 336709 h 1125379"/>
                  <a:gd name="connsiteX3" fmla="*/ 1446848 w 1446848"/>
                  <a:gd name="connsiteY3" fmla="*/ 1111091 h 1125379"/>
                  <a:gd name="connsiteX4" fmla="*/ 200025 w 1446848"/>
                  <a:gd name="connsiteY4" fmla="*/ 1125379 h 1125379"/>
                  <a:gd name="connsiteX5" fmla="*/ 0 w 1446848"/>
                  <a:gd name="connsiteY5" fmla="*/ 41434 h 1125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848" h="1125379">
                    <a:moveTo>
                      <a:pt x="0" y="41434"/>
                    </a:moveTo>
                    <a:cubicBezTo>
                      <a:pt x="180657" y="-144303"/>
                      <a:pt x="156575" y="354250"/>
                      <a:pt x="446724" y="360520"/>
                    </a:cubicBezTo>
                    <a:cubicBezTo>
                      <a:pt x="805499" y="347820"/>
                      <a:pt x="1088072" y="292259"/>
                      <a:pt x="1413510" y="336709"/>
                    </a:cubicBezTo>
                    <a:cubicBezTo>
                      <a:pt x="1415098" y="601186"/>
                      <a:pt x="1445260" y="846614"/>
                      <a:pt x="1446848" y="1111091"/>
                    </a:cubicBezTo>
                    <a:lnTo>
                      <a:pt x="200025" y="1125379"/>
                    </a:lnTo>
                    <a:lnTo>
                      <a:pt x="0" y="41434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8B08B30-3698-41F9-A7F2-F6A89ED27B99}"/>
                </a:ext>
              </a:extLst>
            </p:cNvPr>
            <p:cNvSpPr/>
            <p:nvPr/>
          </p:nvSpPr>
          <p:spPr>
            <a:xfrm>
              <a:off x="7406040" y="5323086"/>
              <a:ext cx="59350" cy="144139"/>
            </a:xfrm>
            <a:custGeom>
              <a:avLst/>
              <a:gdLst>
                <a:gd name="connsiteX0" fmla="*/ 24208 w 59350"/>
                <a:gd name="connsiteY0" fmla="*/ 0 h 144139"/>
                <a:gd name="connsiteX1" fmla="*/ 49271 w 59350"/>
                <a:gd name="connsiteY1" fmla="*/ 54148 h 144139"/>
                <a:gd name="connsiteX2" fmla="*/ 46744 w 59350"/>
                <a:gd name="connsiteY2" fmla="*/ 138046 h 144139"/>
                <a:gd name="connsiteX3" fmla="*/ 12856 w 59350"/>
                <a:gd name="connsiteY3" fmla="*/ 142370 h 144139"/>
                <a:gd name="connsiteX4" fmla="*/ 0 w 59350"/>
                <a:gd name="connsiteY4" fmla="*/ 136300 h 144139"/>
                <a:gd name="connsiteX5" fmla="*/ 4019 w 59350"/>
                <a:gd name="connsiteY5" fmla="*/ 78105 h 144139"/>
                <a:gd name="connsiteX6" fmla="*/ 20217 w 59350"/>
                <a:gd name="connsiteY6" fmla="*/ 7867 h 144139"/>
                <a:gd name="connsiteX7" fmla="*/ 24208 w 59350"/>
                <a:gd name="connsiteY7" fmla="*/ 0 h 14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50" h="144139">
                  <a:moveTo>
                    <a:pt x="24208" y="0"/>
                  </a:moveTo>
                  <a:lnTo>
                    <a:pt x="49271" y="54148"/>
                  </a:lnTo>
                  <a:cubicBezTo>
                    <a:pt x="62989" y="94122"/>
                    <a:pt x="63231" y="125247"/>
                    <a:pt x="46744" y="138046"/>
                  </a:cubicBezTo>
                  <a:cubicBezTo>
                    <a:pt x="38501" y="144445"/>
                    <a:pt x="26856" y="145658"/>
                    <a:pt x="12856" y="142370"/>
                  </a:cubicBezTo>
                  <a:lnTo>
                    <a:pt x="0" y="136300"/>
                  </a:lnTo>
                  <a:lnTo>
                    <a:pt x="4019" y="78105"/>
                  </a:lnTo>
                  <a:cubicBezTo>
                    <a:pt x="7844" y="51669"/>
                    <a:pt x="13378" y="27861"/>
                    <a:pt x="20217" y="7867"/>
                  </a:cubicBezTo>
                  <a:lnTo>
                    <a:pt x="24208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2F84B77-22D5-4E34-AA76-B5611F83D750}"/>
                </a:ext>
              </a:extLst>
            </p:cNvPr>
            <p:cNvSpPr/>
            <p:nvPr/>
          </p:nvSpPr>
          <p:spPr>
            <a:xfrm>
              <a:off x="5852954" y="493251"/>
              <a:ext cx="90595" cy="167701"/>
            </a:xfrm>
            <a:custGeom>
              <a:avLst/>
              <a:gdLst>
                <a:gd name="connsiteX0" fmla="*/ 27392 w 90595"/>
                <a:gd name="connsiteY0" fmla="*/ 299 h 167701"/>
                <a:gd name="connsiteX1" fmla="*/ 63183 w 90595"/>
                <a:gd name="connsiteY1" fmla="*/ 7329 h 167701"/>
                <a:gd name="connsiteX2" fmla="*/ 90595 w 90595"/>
                <a:gd name="connsiteY2" fmla="*/ 23552 h 167701"/>
                <a:gd name="connsiteX3" fmla="*/ 88749 w 90595"/>
                <a:gd name="connsiteY3" fmla="*/ 50274 h 167701"/>
                <a:gd name="connsiteX4" fmla="*/ 72551 w 90595"/>
                <a:gd name="connsiteY4" fmla="*/ 120512 h 167701"/>
                <a:gd name="connsiteX5" fmla="*/ 48611 w 90595"/>
                <a:gd name="connsiteY5" fmla="*/ 167701 h 167701"/>
                <a:gd name="connsiteX6" fmla="*/ 40358 w 90595"/>
                <a:gd name="connsiteY6" fmla="*/ 155406 h 167701"/>
                <a:gd name="connsiteX7" fmla="*/ 12606 w 90595"/>
                <a:gd name="connsiteY7" fmla="*/ 6094 h 167701"/>
                <a:gd name="connsiteX8" fmla="*/ 27392 w 90595"/>
                <a:gd name="connsiteY8" fmla="*/ 299 h 16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95" h="167701">
                  <a:moveTo>
                    <a:pt x="27392" y="299"/>
                  </a:moveTo>
                  <a:cubicBezTo>
                    <a:pt x="37352" y="-912"/>
                    <a:pt x="49516" y="1585"/>
                    <a:pt x="63183" y="7329"/>
                  </a:cubicBezTo>
                  <a:lnTo>
                    <a:pt x="90595" y="23552"/>
                  </a:lnTo>
                  <a:lnTo>
                    <a:pt x="88749" y="50274"/>
                  </a:lnTo>
                  <a:cubicBezTo>
                    <a:pt x="84925" y="76711"/>
                    <a:pt x="79390" y="100518"/>
                    <a:pt x="72551" y="120512"/>
                  </a:cubicBezTo>
                  <a:lnTo>
                    <a:pt x="48611" y="167701"/>
                  </a:lnTo>
                  <a:lnTo>
                    <a:pt x="40358" y="155406"/>
                  </a:lnTo>
                  <a:cubicBezTo>
                    <a:pt x="786" y="85723"/>
                    <a:pt x="-12123" y="25293"/>
                    <a:pt x="12606" y="6094"/>
                  </a:cubicBezTo>
                  <a:cubicBezTo>
                    <a:pt x="16728" y="2894"/>
                    <a:pt x="21700" y="991"/>
                    <a:pt x="27392" y="29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5C154B-9952-48C3-96AA-5EAE33BBCBC5}"/>
                </a:ext>
              </a:extLst>
            </p:cNvPr>
            <p:cNvSpPr/>
            <p:nvPr/>
          </p:nvSpPr>
          <p:spPr>
            <a:xfrm rot="19652199">
              <a:off x="7548532" y="4979721"/>
              <a:ext cx="261085" cy="353437"/>
            </a:xfrm>
            <a:custGeom>
              <a:avLst/>
              <a:gdLst>
                <a:gd name="connsiteX0" fmla="*/ 27390 w 261085"/>
                <a:gd name="connsiteY0" fmla="*/ 298 h 353437"/>
                <a:gd name="connsiteX1" fmla="*/ 207816 w 261085"/>
                <a:gd name="connsiteY1" fmla="*/ 134288 h 353437"/>
                <a:gd name="connsiteX2" fmla="*/ 255870 w 261085"/>
                <a:gd name="connsiteY2" fmla="*/ 205870 h 353437"/>
                <a:gd name="connsiteX3" fmla="*/ 261085 w 261085"/>
                <a:gd name="connsiteY3" fmla="*/ 217137 h 353437"/>
                <a:gd name="connsiteX4" fmla="*/ 257094 w 261085"/>
                <a:gd name="connsiteY4" fmla="*/ 225004 h 353437"/>
                <a:gd name="connsiteX5" fmla="*/ 240896 w 261085"/>
                <a:gd name="connsiteY5" fmla="*/ 295242 h 353437"/>
                <a:gd name="connsiteX6" fmla="*/ 236877 w 261085"/>
                <a:gd name="connsiteY6" fmla="*/ 353437 h 353437"/>
                <a:gd name="connsiteX7" fmla="*/ 201715 w 261085"/>
                <a:gd name="connsiteY7" fmla="*/ 336834 h 353437"/>
                <a:gd name="connsiteX8" fmla="*/ 88410 w 261085"/>
                <a:gd name="connsiteY8" fmla="*/ 226988 h 353437"/>
                <a:gd name="connsiteX9" fmla="*/ 12605 w 261085"/>
                <a:gd name="connsiteY9" fmla="*/ 6093 h 353437"/>
                <a:gd name="connsiteX10" fmla="*/ 27390 w 261085"/>
                <a:gd name="connsiteY10" fmla="*/ 298 h 35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085" h="353437">
                  <a:moveTo>
                    <a:pt x="27390" y="298"/>
                  </a:moveTo>
                  <a:cubicBezTo>
                    <a:pt x="67231" y="-4547"/>
                    <a:pt x="142332" y="49939"/>
                    <a:pt x="207816" y="134288"/>
                  </a:cubicBezTo>
                  <a:cubicBezTo>
                    <a:pt x="226526" y="158387"/>
                    <a:pt x="242679" y="182643"/>
                    <a:pt x="255870" y="205870"/>
                  </a:cubicBezTo>
                  <a:lnTo>
                    <a:pt x="261085" y="217137"/>
                  </a:lnTo>
                  <a:lnTo>
                    <a:pt x="257094" y="225004"/>
                  </a:lnTo>
                  <a:cubicBezTo>
                    <a:pt x="250255" y="244998"/>
                    <a:pt x="244721" y="268806"/>
                    <a:pt x="240896" y="295242"/>
                  </a:cubicBezTo>
                  <a:lnTo>
                    <a:pt x="236877" y="353437"/>
                  </a:lnTo>
                  <a:lnTo>
                    <a:pt x="201715" y="336834"/>
                  </a:lnTo>
                  <a:cubicBezTo>
                    <a:pt x="166389" y="313635"/>
                    <a:pt x="125829" y="275187"/>
                    <a:pt x="88410" y="226988"/>
                  </a:cubicBezTo>
                  <a:cubicBezTo>
                    <a:pt x="13571" y="130589"/>
                    <a:pt x="-20367" y="31692"/>
                    <a:pt x="12605" y="6093"/>
                  </a:cubicBezTo>
                  <a:cubicBezTo>
                    <a:pt x="16727" y="2893"/>
                    <a:pt x="21699" y="990"/>
                    <a:pt x="27390" y="29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68F5315-9745-4C43-B2BE-A44C4D4C735E}"/>
                </a:ext>
              </a:extLst>
            </p:cNvPr>
            <p:cNvSpPr/>
            <p:nvPr/>
          </p:nvSpPr>
          <p:spPr>
            <a:xfrm>
              <a:off x="5675141" y="804802"/>
              <a:ext cx="151166" cy="441942"/>
            </a:xfrm>
            <a:custGeom>
              <a:avLst/>
              <a:gdLst>
                <a:gd name="connsiteX0" fmla="*/ 75583 w 151166"/>
                <a:gd name="connsiteY0" fmla="*/ 0 h 441942"/>
                <a:gd name="connsiteX1" fmla="*/ 151166 w 151166"/>
                <a:gd name="connsiteY1" fmla="*/ 220971 h 441942"/>
                <a:gd name="connsiteX2" fmla="*/ 147072 w 151166"/>
                <a:gd name="connsiteY2" fmla="*/ 280261 h 441942"/>
                <a:gd name="connsiteX3" fmla="*/ 119660 w 151166"/>
                <a:gd name="connsiteY3" fmla="*/ 264038 h 441942"/>
                <a:gd name="connsiteX4" fmla="*/ 83869 w 151166"/>
                <a:gd name="connsiteY4" fmla="*/ 257008 h 441942"/>
                <a:gd name="connsiteX5" fmla="*/ 69083 w 151166"/>
                <a:gd name="connsiteY5" fmla="*/ 262803 h 441942"/>
                <a:gd name="connsiteX6" fmla="*/ 96835 w 151166"/>
                <a:gd name="connsiteY6" fmla="*/ 412115 h 441942"/>
                <a:gd name="connsiteX7" fmla="*/ 105088 w 151166"/>
                <a:gd name="connsiteY7" fmla="*/ 424410 h 441942"/>
                <a:gd name="connsiteX8" fmla="*/ 105003 w 151166"/>
                <a:gd name="connsiteY8" fmla="*/ 424577 h 441942"/>
                <a:gd name="connsiteX9" fmla="*/ 75583 w 151166"/>
                <a:gd name="connsiteY9" fmla="*/ 441942 h 441942"/>
                <a:gd name="connsiteX10" fmla="*/ 0 w 151166"/>
                <a:gd name="connsiteY10" fmla="*/ 220971 h 441942"/>
                <a:gd name="connsiteX11" fmla="*/ 1921 w 151166"/>
                <a:gd name="connsiteY11" fmla="*/ 193154 h 441942"/>
                <a:gd name="connsiteX12" fmla="*/ 14777 w 151166"/>
                <a:gd name="connsiteY12" fmla="*/ 199224 h 441942"/>
                <a:gd name="connsiteX13" fmla="*/ 48665 w 151166"/>
                <a:gd name="connsiteY13" fmla="*/ 194900 h 441942"/>
                <a:gd name="connsiteX14" fmla="*/ 51192 w 151166"/>
                <a:gd name="connsiteY14" fmla="*/ 111002 h 441942"/>
                <a:gd name="connsiteX15" fmla="*/ 26129 w 151166"/>
                <a:gd name="connsiteY15" fmla="*/ 56854 h 441942"/>
                <a:gd name="connsiteX16" fmla="*/ 46163 w 151166"/>
                <a:gd name="connsiteY16" fmla="*/ 17365 h 441942"/>
                <a:gd name="connsiteX17" fmla="*/ 75583 w 151166"/>
                <a:gd name="connsiteY17" fmla="*/ 0 h 44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166" h="441942">
                  <a:moveTo>
                    <a:pt x="75583" y="0"/>
                  </a:moveTo>
                  <a:cubicBezTo>
                    <a:pt x="117326" y="0"/>
                    <a:pt x="151166" y="98932"/>
                    <a:pt x="151166" y="220971"/>
                  </a:cubicBezTo>
                  <a:lnTo>
                    <a:pt x="147072" y="280261"/>
                  </a:lnTo>
                  <a:lnTo>
                    <a:pt x="119660" y="264038"/>
                  </a:lnTo>
                  <a:cubicBezTo>
                    <a:pt x="105993" y="258294"/>
                    <a:pt x="93829" y="255797"/>
                    <a:pt x="83869" y="257008"/>
                  </a:cubicBezTo>
                  <a:cubicBezTo>
                    <a:pt x="78177" y="257700"/>
                    <a:pt x="73205" y="259603"/>
                    <a:pt x="69083" y="262803"/>
                  </a:cubicBezTo>
                  <a:cubicBezTo>
                    <a:pt x="44354" y="282002"/>
                    <a:pt x="57263" y="342432"/>
                    <a:pt x="96835" y="412115"/>
                  </a:cubicBezTo>
                  <a:lnTo>
                    <a:pt x="105088" y="424410"/>
                  </a:lnTo>
                  <a:lnTo>
                    <a:pt x="105003" y="424577"/>
                  </a:lnTo>
                  <a:cubicBezTo>
                    <a:pt x="95961" y="435759"/>
                    <a:pt x="86019" y="441942"/>
                    <a:pt x="75583" y="441942"/>
                  </a:cubicBezTo>
                  <a:cubicBezTo>
                    <a:pt x="33840" y="441942"/>
                    <a:pt x="0" y="343010"/>
                    <a:pt x="0" y="220971"/>
                  </a:cubicBezTo>
                  <a:lnTo>
                    <a:pt x="1921" y="193154"/>
                  </a:lnTo>
                  <a:lnTo>
                    <a:pt x="14777" y="199224"/>
                  </a:lnTo>
                  <a:cubicBezTo>
                    <a:pt x="28777" y="202512"/>
                    <a:pt x="40422" y="201299"/>
                    <a:pt x="48665" y="194900"/>
                  </a:cubicBezTo>
                  <a:cubicBezTo>
                    <a:pt x="65152" y="182101"/>
                    <a:pt x="64910" y="150976"/>
                    <a:pt x="51192" y="111002"/>
                  </a:cubicBezTo>
                  <a:lnTo>
                    <a:pt x="26129" y="56854"/>
                  </a:lnTo>
                  <a:lnTo>
                    <a:pt x="46163" y="17365"/>
                  </a:lnTo>
                  <a:cubicBezTo>
                    <a:pt x="55206" y="6183"/>
                    <a:pt x="65147" y="0"/>
                    <a:pt x="7558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9F8CFDD-FD01-4615-94AD-8DDB43FDA74A}"/>
                </a:ext>
              </a:extLst>
            </p:cNvPr>
            <p:cNvSpPr/>
            <p:nvPr/>
          </p:nvSpPr>
          <p:spPr>
            <a:xfrm>
              <a:off x="6124644" y="5774887"/>
              <a:ext cx="247617" cy="337725"/>
            </a:xfrm>
            <a:custGeom>
              <a:avLst/>
              <a:gdLst>
                <a:gd name="connsiteX0" fmla="*/ 41984 w 247617"/>
                <a:gd name="connsiteY0" fmla="*/ 0 h 337725"/>
                <a:gd name="connsiteX1" fmla="*/ 59377 w 247617"/>
                <a:gd name="connsiteY1" fmla="*/ 10294 h 337725"/>
                <a:gd name="connsiteX2" fmla="*/ 159206 w 247617"/>
                <a:gd name="connsiteY2" fmla="*/ 110737 h 337725"/>
                <a:gd name="connsiteX3" fmla="*/ 235011 w 247617"/>
                <a:gd name="connsiteY3" fmla="*/ 331632 h 337725"/>
                <a:gd name="connsiteX4" fmla="*/ 39800 w 247617"/>
                <a:gd name="connsiteY4" fmla="*/ 203437 h 337725"/>
                <a:gd name="connsiteX5" fmla="*/ 0 w 247617"/>
                <a:gd name="connsiteY5" fmla="*/ 144149 h 337725"/>
                <a:gd name="connsiteX6" fmla="*/ 23940 w 247617"/>
                <a:gd name="connsiteY6" fmla="*/ 96960 h 337725"/>
                <a:gd name="connsiteX7" fmla="*/ 40138 w 247617"/>
                <a:gd name="connsiteY7" fmla="*/ 26722 h 337725"/>
                <a:gd name="connsiteX8" fmla="*/ 41984 w 247617"/>
                <a:gd name="connsiteY8" fmla="*/ 0 h 33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17" h="337725">
                  <a:moveTo>
                    <a:pt x="41984" y="0"/>
                  </a:moveTo>
                  <a:lnTo>
                    <a:pt x="59377" y="10294"/>
                  </a:lnTo>
                  <a:cubicBezTo>
                    <a:pt x="91318" y="33854"/>
                    <a:pt x="126464" y="68563"/>
                    <a:pt x="159206" y="110737"/>
                  </a:cubicBezTo>
                  <a:cubicBezTo>
                    <a:pt x="234045" y="207135"/>
                    <a:pt x="267984" y="306033"/>
                    <a:pt x="235011" y="331632"/>
                  </a:cubicBezTo>
                  <a:cubicBezTo>
                    <a:pt x="202039" y="357230"/>
                    <a:pt x="114640" y="299836"/>
                    <a:pt x="39800" y="203437"/>
                  </a:cubicBezTo>
                  <a:lnTo>
                    <a:pt x="0" y="144149"/>
                  </a:lnTo>
                  <a:lnTo>
                    <a:pt x="23940" y="96960"/>
                  </a:lnTo>
                  <a:cubicBezTo>
                    <a:pt x="30779" y="76966"/>
                    <a:pt x="36314" y="53159"/>
                    <a:pt x="40138" y="26722"/>
                  </a:cubicBezTo>
                  <a:lnTo>
                    <a:pt x="4198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34E24DD-0E07-4D19-B3DA-50B0B7A824C5}"/>
                </a:ext>
              </a:extLst>
            </p:cNvPr>
            <p:cNvGrpSpPr/>
            <p:nvPr/>
          </p:nvGrpSpPr>
          <p:grpSpPr>
            <a:xfrm rot="3932763">
              <a:off x="5135821" y="2824022"/>
              <a:ext cx="1651401" cy="4547767"/>
              <a:chOff x="5084710" y="2791117"/>
              <a:chExt cx="1651401" cy="4547767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E33BA9D6-BA64-4FF1-92CD-294C542DB15D}"/>
                  </a:ext>
                </a:extLst>
              </p:cNvPr>
              <p:cNvGrpSpPr/>
              <p:nvPr/>
            </p:nvGrpSpPr>
            <p:grpSpPr>
              <a:xfrm>
                <a:off x="5148845" y="4849095"/>
                <a:ext cx="1526275" cy="584696"/>
                <a:chOff x="4692419" y="4778777"/>
                <a:chExt cx="1616267" cy="584696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7CC0FA3-21BE-4CCB-A533-E06CF8A92667}"/>
                    </a:ext>
                  </a:extLst>
                </p:cNvPr>
                <p:cNvSpPr/>
                <p:nvPr/>
              </p:nvSpPr>
              <p:spPr>
                <a:xfrm>
                  <a:off x="4700698" y="5201241"/>
                  <a:ext cx="1607988" cy="162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132">
                  <a:extLst>
                    <a:ext uri="{FF2B5EF4-FFF2-40B4-BE49-F238E27FC236}">
                      <a16:creationId xmlns:a16="http://schemas.microsoft.com/office/drawing/2014/main" id="{F3FC97B9-6495-4EEE-861D-40F32E212E2B}"/>
                    </a:ext>
                  </a:extLst>
                </p:cNvPr>
                <p:cNvSpPr/>
                <p:nvPr/>
              </p:nvSpPr>
              <p:spPr>
                <a:xfrm>
                  <a:off x="4692419" y="4778777"/>
                  <a:ext cx="1612318" cy="426852"/>
                </a:xfrm>
                <a:custGeom>
                  <a:avLst/>
                  <a:gdLst>
                    <a:gd name="connsiteX0" fmla="*/ 0 w 996368"/>
                    <a:gd name="connsiteY0" fmla="*/ 0 h 217302"/>
                    <a:gd name="connsiteX1" fmla="*/ 996368 w 996368"/>
                    <a:gd name="connsiteY1" fmla="*/ 0 h 217302"/>
                    <a:gd name="connsiteX2" fmla="*/ 996368 w 996368"/>
                    <a:gd name="connsiteY2" fmla="*/ 217302 h 217302"/>
                    <a:gd name="connsiteX3" fmla="*/ 0 w 996368"/>
                    <a:gd name="connsiteY3" fmla="*/ 217302 h 217302"/>
                    <a:gd name="connsiteX4" fmla="*/ 0 w 996368"/>
                    <a:gd name="connsiteY4" fmla="*/ 0 h 217302"/>
                    <a:gd name="connsiteX0" fmla="*/ 304800 w 1301168"/>
                    <a:gd name="connsiteY0" fmla="*/ 0 h 426852"/>
                    <a:gd name="connsiteX1" fmla="*/ 1301168 w 1301168"/>
                    <a:gd name="connsiteY1" fmla="*/ 0 h 426852"/>
                    <a:gd name="connsiteX2" fmla="*/ 1301168 w 1301168"/>
                    <a:gd name="connsiteY2" fmla="*/ 217302 h 426852"/>
                    <a:gd name="connsiteX3" fmla="*/ 0 w 1301168"/>
                    <a:gd name="connsiteY3" fmla="*/ 426852 h 426852"/>
                    <a:gd name="connsiteX4" fmla="*/ 304800 w 1301168"/>
                    <a:gd name="connsiteY4" fmla="*/ 0 h 426852"/>
                    <a:gd name="connsiteX0" fmla="*/ 304800 w 1580568"/>
                    <a:gd name="connsiteY0" fmla="*/ 0 h 426852"/>
                    <a:gd name="connsiteX1" fmla="*/ 1301168 w 1580568"/>
                    <a:gd name="connsiteY1" fmla="*/ 0 h 426852"/>
                    <a:gd name="connsiteX2" fmla="*/ 1580568 w 1580568"/>
                    <a:gd name="connsiteY2" fmla="*/ 382402 h 426852"/>
                    <a:gd name="connsiteX3" fmla="*/ 0 w 1580568"/>
                    <a:gd name="connsiteY3" fmla="*/ 426852 h 426852"/>
                    <a:gd name="connsiteX4" fmla="*/ 304800 w 1580568"/>
                    <a:gd name="connsiteY4" fmla="*/ 0 h 426852"/>
                    <a:gd name="connsiteX0" fmla="*/ 304800 w 1612318"/>
                    <a:gd name="connsiteY0" fmla="*/ 0 h 426852"/>
                    <a:gd name="connsiteX1" fmla="*/ 1301168 w 1612318"/>
                    <a:gd name="connsiteY1" fmla="*/ 0 h 426852"/>
                    <a:gd name="connsiteX2" fmla="*/ 1612318 w 1612318"/>
                    <a:gd name="connsiteY2" fmla="*/ 414152 h 426852"/>
                    <a:gd name="connsiteX3" fmla="*/ 0 w 1612318"/>
                    <a:gd name="connsiteY3" fmla="*/ 426852 h 426852"/>
                    <a:gd name="connsiteX4" fmla="*/ 304800 w 1612318"/>
                    <a:gd name="connsiteY4" fmla="*/ 0 h 426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2318" h="426852">
                      <a:moveTo>
                        <a:pt x="304800" y="0"/>
                      </a:moveTo>
                      <a:lnTo>
                        <a:pt x="1301168" y="0"/>
                      </a:lnTo>
                      <a:lnTo>
                        <a:pt x="1612318" y="414152"/>
                      </a:lnTo>
                      <a:lnTo>
                        <a:pt x="0" y="426852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1E4B84-17CC-4A86-BC8B-D75C5A58EA57}"/>
                  </a:ext>
                </a:extLst>
              </p:cNvPr>
              <p:cNvSpPr/>
              <p:nvPr/>
            </p:nvSpPr>
            <p:spPr>
              <a:xfrm>
                <a:off x="6578184" y="4801672"/>
                <a:ext cx="157927" cy="1192490"/>
              </a:xfrm>
              <a:prstGeom prst="rect">
                <a:avLst/>
              </a:prstGeom>
              <a:solidFill>
                <a:srgbClr val="20202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72D98F-E914-4471-A346-C2FA746A52AC}"/>
                  </a:ext>
                </a:extLst>
              </p:cNvPr>
              <p:cNvSpPr/>
              <p:nvPr/>
            </p:nvSpPr>
            <p:spPr>
              <a:xfrm>
                <a:off x="5132681" y="4792135"/>
                <a:ext cx="157927" cy="1192490"/>
              </a:xfrm>
              <a:prstGeom prst="rect">
                <a:avLst/>
              </a:prstGeom>
              <a:solidFill>
                <a:srgbClr val="202020"/>
              </a:solidFill>
              <a:ln>
                <a:solidFill>
                  <a:srgbClr val="202020"/>
                </a:solidFill>
              </a:ln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BF3FE33-A99A-4D04-93EB-D0E1BA684A19}"/>
                  </a:ext>
                </a:extLst>
              </p:cNvPr>
              <p:cNvGrpSpPr/>
              <p:nvPr/>
            </p:nvGrpSpPr>
            <p:grpSpPr>
              <a:xfrm>
                <a:off x="5872048" y="2791117"/>
                <a:ext cx="790703" cy="4547767"/>
                <a:chOff x="5406893" y="1623696"/>
                <a:chExt cx="897679" cy="8222904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D9E1D67C-2989-4EF7-83AE-16169B7E9C05}"/>
                    </a:ext>
                  </a:extLst>
                </p:cNvPr>
                <p:cNvGrpSpPr/>
                <p:nvPr/>
              </p:nvGrpSpPr>
              <p:grpSpPr>
                <a:xfrm>
                  <a:off x="5720778" y="1623696"/>
                  <a:ext cx="583794" cy="1045913"/>
                  <a:chOff x="5720778" y="1623696"/>
                  <a:chExt cx="583794" cy="1045913"/>
                </a:xfrm>
              </p:grpSpPr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5A7A689-EC05-4FE3-980C-0B39438F958B}"/>
                      </a:ext>
                    </a:extLst>
                  </p:cNvPr>
                  <p:cNvSpPr/>
                  <p:nvPr/>
                </p:nvSpPr>
                <p:spPr>
                  <a:xfrm>
                    <a:off x="5742386" y="1885838"/>
                    <a:ext cx="540572" cy="783771"/>
                  </a:xfrm>
                  <a:prstGeom prst="roundRect">
                    <a:avLst/>
                  </a:prstGeom>
                  <a:solidFill>
                    <a:srgbClr val="666633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6281D02D-82DD-4BE9-9B87-E7DF323680F9}"/>
                      </a:ext>
                    </a:extLst>
                  </p:cNvPr>
                  <p:cNvSpPr/>
                  <p:nvPr/>
                </p:nvSpPr>
                <p:spPr>
                  <a:xfrm>
                    <a:off x="5720778" y="1754771"/>
                    <a:ext cx="540572" cy="783770"/>
                  </a:xfrm>
                  <a:prstGeom prst="roundRect">
                    <a:avLst/>
                  </a:prstGeom>
                  <a:solidFill>
                    <a:srgbClr val="202020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54EDB106-AED6-4923-AA79-E29A2B91A430}"/>
                      </a:ext>
                    </a:extLst>
                  </p:cNvPr>
                  <p:cNvSpPr/>
                  <p:nvPr/>
                </p:nvSpPr>
                <p:spPr>
                  <a:xfrm>
                    <a:off x="5764000" y="1623696"/>
                    <a:ext cx="540572" cy="783771"/>
                  </a:xfrm>
                  <a:prstGeom prst="roundRect">
                    <a:avLst/>
                  </a:prstGeom>
                  <a:solidFill>
                    <a:srgbClr val="B6793C"/>
                  </a:solidFill>
                  <a:ln>
                    <a:solidFill>
                      <a:srgbClr val="B6793C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DAF7938B-57A2-4CEE-AC53-30279FF598B4}"/>
                    </a:ext>
                  </a:extLst>
                </p:cNvPr>
                <p:cNvGrpSpPr/>
                <p:nvPr/>
              </p:nvGrpSpPr>
              <p:grpSpPr>
                <a:xfrm>
                  <a:off x="5406893" y="9293381"/>
                  <a:ext cx="297591" cy="553219"/>
                  <a:chOff x="7326580" y="8488391"/>
                  <a:chExt cx="489467" cy="909916"/>
                </a:xfrm>
              </p:grpSpPr>
              <p:pic>
                <p:nvPicPr>
                  <p:cNvPr id="48" name="Picture 2">
                    <a:extLst>
                      <a:ext uri="{FF2B5EF4-FFF2-40B4-BE49-F238E27FC236}">
                        <a16:creationId xmlns:a16="http://schemas.microsoft.com/office/drawing/2014/main" id="{23FD5C39-3C38-4179-876A-30C4B84333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26580" y="8488391"/>
                    <a:ext cx="489467" cy="734198"/>
                  </a:xfrm>
                  <a:prstGeom prst="rect">
                    <a:avLst/>
                  </a:prstGeom>
                  <a:noFill/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86751DEB-A0CD-43A9-9CAD-D5697C288E52}"/>
                      </a:ext>
                    </a:extLst>
                  </p:cNvPr>
                  <p:cNvSpPr/>
                  <p:nvPr/>
                </p:nvSpPr>
                <p:spPr>
                  <a:xfrm>
                    <a:off x="7419240" y="8939867"/>
                    <a:ext cx="273381" cy="458440"/>
                  </a:xfrm>
                  <a:custGeom>
                    <a:avLst/>
                    <a:gdLst>
                      <a:gd name="connsiteX0" fmla="*/ 136572 w 273380"/>
                      <a:gd name="connsiteY0" fmla="*/ 0 h 458439"/>
                      <a:gd name="connsiteX1" fmla="*/ 245738 w 273380"/>
                      <a:gd name="connsiteY1" fmla="*/ 109166 h 458439"/>
                      <a:gd name="connsiteX2" fmla="*/ 213764 w 273380"/>
                      <a:gd name="connsiteY2" fmla="*/ 186358 h 458439"/>
                      <a:gd name="connsiteX3" fmla="*/ 194828 w 273380"/>
                      <a:gd name="connsiteY3" fmla="*/ 199126 h 458439"/>
                      <a:gd name="connsiteX4" fmla="*/ 233345 w 273380"/>
                      <a:gd name="connsiteY4" fmla="*/ 225095 h 458439"/>
                      <a:gd name="connsiteX5" fmla="*/ 273380 w 273380"/>
                      <a:gd name="connsiteY5" fmla="*/ 321749 h 458439"/>
                      <a:gd name="connsiteX6" fmla="*/ 136690 w 273380"/>
                      <a:gd name="connsiteY6" fmla="*/ 458439 h 458439"/>
                      <a:gd name="connsiteX7" fmla="*/ 0 w 273380"/>
                      <a:gd name="connsiteY7" fmla="*/ 321749 h 458439"/>
                      <a:gd name="connsiteX8" fmla="*/ 40036 w 273380"/>
                      <a:gd name="connsiteY8" fmla="*/ 225095 h 458439"/>
                      <a:gd name="connsiteX9" fmla="*/ 78435 w 273380"/>
                      <a:gd name="connsiteY9" fmla="*/ 199205 h 458439"/>
                      <a:gd name="connsiteX10" fmla="*/ 59380 w 273380"/>
                      <a:gd name="connsiteY10" fmla="*/ 186358 h 458439"/>
                      <a:gd name="connsiteX11" fmla="*/ 27406 w 273380"/>
                      <a:gd name="connsiteY11" fmla="*/ 109166 h 458439"/>
                      <a:gd name="connsiteX12" fmla="*/ 136572 w 273380"/>
                      <a:gd name="connsiteY12" fmla="*/ 0 h 458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73380" h="458439">
                        <a:moveTo>
                          <a:pt x="136572" y="0"/>
                        </a:moveTo>
                        <a:cubicBezTo>
                          <a:pt x="196863" y="0"/>
                          <a:pt x="245738" y="48875"/>
                          <a:pt x="245738" y="109166"/>
                        </a:cubicBezTo>
                        <a:cubicBezTo>
                          <a:pt x="245738" y="139312"/>
                          <a:pt x="233520" y="166603"/>
                          <a:pt x="213764" y="186358"/>
                        </a:cubicBezTo>
                        <a:lnTo>
                          <a:pt x="194828" y="199126"/>
                        </a:lnTo>
                        <a:lnTo>
                          <a:pt x="233345" y="225095"/>
                        </a:lnTo>
                        <a:cubicBezTo>
                          <a:pt x="258081" y="249831"/>
                          <a:pt x="273380" y="284003"/>
                          <a:pt x="273380" y="321749"/>
                        </a:cubicBezTo>
                        <a:cubicBezTo>
                          <a:pt x="273380" y="397241"/>
                          <a:pt x="212182" y="458439"/>
                          <a:pt x="136690" y="458439"/>
                        </a:cubicBezTo>
                        <a:cubicBezTo>
                          <a:pt x="61198" y="458439"/>
                          <a:pt x="0" y="397241"/>
                          <a:pt x="0" y="321749"/>
                        </a:cubicBezTo>
                        <a:cubicBezTo>
                          <a:pt x="0" y="284003"/>
                          <a:pt x="15299" y="249831"/>
                          <a:pt x="40036" y="225095"/>
                        </a:cubicBezTo>
                        <a:lnTo>
                          <a:pt x="78435" y="199205"/>
                        </a:lnTo>
                        <a:lnTo>
                          <a:pt x="59380" y="186358"/>
                        </a:lnTo>
                        <a:cubicBezTo>
                          <a:pt x="39625" y="166603"/>
                          <a:pt x="27406" y="139312"/>
                          <a:pt x="27406" y="109166"/>
                        </a:cubicBezTo>
                        <a:cubicBezTo>
                          <a:pt x="27406" y="48875"/>
                          <a:pt x="76281" y="0"/>
                          <a:pt x="136572" y="0"/>
                        </a:cubicBezTo>
                        <a:close/>
                      </a:path>
                    </a:pathLst>
                  </a:custGeom>
                  <a:solidFill>
                    <a:srgbClr val="6C6C39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E696901-1BE2-4AC9-A8A3-8B0B9FFBF1F2}"/>
                  </a:ext>
                </a:extLst>
              </p:cNvPr>
              <p:cNvGrpSpPr/>
              <p:nvPr/>
            </p:nvGrpSpPr>
            <p:grpSpPr>
              <a:xfrm>
                <a:off x="5084710" y="4248136"/>
                <a:ext cx="1651401" cy="584696"/>
                <a:chOff x="4692419" y="4778777"/>
                <a:chExt cx="1616267" cy="584696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F914992-782F-470D-828F-9039804A4036}"/>
                    </a:ext>
                  </a:extLst>
                </p:cNvPr>
                <p:cNvSpPr/>
                <p:nvPr/>
              </p:nvSpPr>
              <p:spPr>
                <a:xfrm>
                  <a:off x="4700698" y="5201241"/>
                  <a:ext cx="1607988" cy="162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C57DB63-D4D1-43BC-9340-C1C8F54CDAA7}"/>
                    </a:ext>
                  </a:extLst>
                </p:cNvPr>
                <p:cNvSpPr/>
                <p:nvPr/>
              </p:nvSpPr>
              <p:spPr>
                <a:xfrm>
                  <a:off x="4692419" y="4778777"/>
                  <a:ext cx="1612318" cy="426852"/>
                </a:xfrm>
                <a:custGeom>
                  <a:avLst/>
                  <a:gdLst>
                    <a:gd name="connsiteX0" fmla="*/ 0 w 996368"/>
                    <a:gd name="connsiteY0" fmla="*/ 0 h 217302"/>
                    <a:gd name="connsiteX1" fmla="*/ 996368 w 996368"/>
                    <a:gd name="connsiteY1" fmla="*/ 0 h 217302"/>
                    <a:gd name="connsiteX2" fmla="*/ 996368 w 996368"/>
                    <a:gd name="connsiteY2" fmla="*/ 217302 h 217302"/>
                    <a:gd name="connsiteX3" fmla="*/ 0 w 996368"/>
                    <a:gd name="connsiteY3" fmla="*/ 217302 h 217302"/>
                    <a:gd name="connsiteX4" fmla="*/ 0 w 996368"/>
                    <a:gd name="connsiteY4" fmla="*/ 0 h 217302"/>
                    <a:gd name="connsiteX0" fmla="*/ 304800 w 1301168"/>
                    <a:gd name="connsiteY0" fmla="*/ 0 h 426852"/>
                    <a:gd name="connsiteX1" fmla="*/ 1301168 w 1301168"/>
                    <a:gd name="connsiteY1" fmla="*/ 0 h 426852"/>
                    <a:gd name="connsiteX2" fmla="*/ 1301168 w 1301168"/>
                    <a:gd name="connsiteY2" fmla="*/ 217302 h 426852"/>
                    <a:gd name="connsiteX3" fmla="*/ 0 w 1301168"/>
                    <a:gd name="connsiteY3" fmla="*/ 426852 h 426852"/>
                    <a:gd name="connsiteX4" fmla="*/ 304800 w 1301168"/>
                    <a:gd name="connsiteY4" fmla="*/ 0 h 426852"/>
                    <a:gd name="connsiteX0" fmla="*/ 304800 w 1580568"/>
                    <a:gd name="connsiteY0" fmla="*/ 0 h 426852"/>
                    <a:gd name="connsiteX1" fmla="*/ 1301168 w 1580568"/>
                    <a:gd name="connsiteY1" fmla="*/ 0 h 426852"/>
                    <a:gd name="connsiteX2" fmla="*/ 1580568 w 1580568"/>
                    <a:gd name="connsiteY2" fmla="*/ 382402 h 426852"/>
                    <a:gd name="connsiteX3" fmla="*/ 0 w 1580568"/>
                    <a:gd name="connsiteY3" fmla="*/ 426852 h 426852"/>
                    <a:gd name="connsiteX4" fmla="*/ 304800 w 1580568"/>
                    <a:gd name="connsiteY4" fmla="*/ 0 h 426852"/>
                    <a:gd name="connsiteX0" fmla="*/ 304800 w 1612318"/>
                    <a:gd name="connsiteY0" fmla="*/ 0 h 426852"/>
                    <a:gd name="connsiteX1" fmla="*/ 1301168 w 1612318"/>
                    <a:gd name="connsiteY1" fmla="*/ 0 h 426852"/>
                    <a:gd name="connsiteX2" fmla="*/ 1612318 w 1612318"/>
                    <a:gd name="connsiteY2" fmla="*/ 414152 h 426852"/>
                    <a:gd name="connsiteX3" fmla="*/ 0 w 1612318"/>
                    <a:gd name="connsiteY3" fmla="*/ 426852 h 426852"/>
                    <a:gd name="connsiteX4" fmla="*/ 304800 w 1612318"/>
                    <a:gd name="connsiteY4" fmla="*/ 0 h 426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2318" h="426852">
                      <a:moveTo>
                        <a:pt x="304800" y="0"/>
                      </a:moveTo>
                      <a:lnTo>
                        <a:pt x="1301168" y="0"/>
                      </a:lnTo>
                      <a:lnTo>
                        <a:pt x="1612318" y="414152"/>
                      </a:lnTo>
                      <a:lnTo>
                        <a:pt x="0" y="426852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5912DD-0E0F-470F-857F-D6E2F6C40F74}"/>
                </a:ext>
              </a:extLst>
            </p:cNvPr>
            <p:cNvGrpSpPr/>
            <p:nvPr/>
          </p:nvGrpSpPr>
          <p:grpSpPr>
            <a:xfrm>
              <a:off x="228533" y="2531797"/>
              <a:ext cx="6244544" cy="4329022"/>
              <a:chOff x="1746147" y="3098186"/>
              <a:chExt cx="6244544" cy="432902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020834C3-2EF0-43FF-B00E-12BF5E967FEB}"/>
                  </a:ext>
                </a:extLst>
              </p:cNvPr>
              <p:cNvSpPr/>
              <p:nvPr/>
            </p:nvSpPr>
            <p:spPr>
              <a:xfrm rot="6249316">
                <a:off x="3325858" y="5670286"/>
                <a:ext cx="171819" cy="46778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97EA3905-E5AF-4D8C-B0A2-DBD2D1ED7D50}"/>
                  </a:ext>
                </a:extLst>
              </p:cNvPr>
              <p:cNvSpPr/>
              <p:nvPr/>
            </p:nvSpPr>
            <p:spPr>
              <a:xfrm rot="1950406">
                <a:off x="4910524" y="4705873"/>
                <a:ext cx="153512" cy="407906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3">
                <a:extLst>
                  <a:ext uri="{FF2B5EF4-FFF2-40B4-BE49-F238E27FC236}">
                    <a16:creationId xmlns:a16="http://schemas.microsoft.com/office/drawing/2014/main" id="{A1DB2B16-F78B-4157-9D32-3C80735CAA6C}"/>
                  </a:ext>
                </a:extLst>
              </p:cNvPr>
              <p:cNvSpPr/>
              <p:nvPr/>
            </p:nvSpPr>
            <p:spPr>
              <a:xfrm rot="20320191">
                <a:off x="2822502" y="4802767"/>
                <a:ext cx="1718492" cy="969692"/>
              </a:xfrm>
              <a:custGeom>
                <a:avLst/>
                <a:gdLst>
                  <a:gd name="connsiteX0" fmla="*/ 0 w 746760"/>
                  <a:gd name="connsiteY0" fmla="*/ 0 h 105228"/>
                  <a:gd name="connsiteX1" fmla="*/ 746760 w 746760"/>
                  <a:gd name="connsiteY1" fmla="*/ 0 h 105228"/>
                  <a:gd name="connsiteX2" fmla="*/ 746760 w 746760"/>
                  <a:gd name="connsiteY2" fmla="*/ 105228 h 105228"/>
                  <a:gd name="connsiteX3" fmla="*/ 0 w 746760"/>
                  <a:gd name="connsiteY3" fmla="*/ 105228 h 105228"/>
                  <a:gd name="connsiteX4" fmla="*/ 0 w 746760"/>
                  <a:gd name="connsiteY4" fmla="*/ 0 h 105228"/>
                  <a:gd name="connsiteX0" fmla="*/ 0 w 1714500"/>
                  <a:gd name="connsiteY0" fmla="*/ 563880 h 669108"/>
                  <a:gd name="connsiteX1" fmla="*/ 1714500 w 1714500"/>
                  <a:gd name="connsiteY1" fmla="*/ 0 h 669108"/>
                  <a:gd name="connsiteX2" fmla="*/ 746760 w 1714500"/>
                  <a:gd name="connsiteY2" fmla="*/ 669108 h 669108"/>
                  <a:gd name="connsiteX3" fmla="*/ 0 w 1714500"/>
                  <a:gd name="connsiteY3" fmla="*/ 669108 h 669108"/>
                  <a:gd name="connsiteX4" fmla="*/ 0 w 1714500"/>
                  <a:gd name="connsiteY4" fmla="*/ 563880 h 669108"/>
                  <a:gd name="connsiteX0" fmla="*/ 0 w 1760220"/>
                  <a:gd name="connsiteY0" fmla="*/ 563880 h 669108"/>
                  <a:gd name="connsiteX1" fmla="*/ 1714500 w 1760220"/>
                  <a:gd name="connsiteY1" fmla="*/ 0 h 669108"/>
                  <a:gd name="connsiteX2" fmla="*/ 1760220 w 1760220"/>
                  <a:gd name="connsiteY2" fmla="*/ 44268 h 669108"/>
                  <a:gd name="connsiteX3" fmla="*/ 0 w 1760220"/>
                  <a:gd name="connsiteY3" fmla="*/ 669108 h 669108"/>
                  <a:gd name="connsiteX4" fmla="*/ 0 w 1760220"/>
                  <a:gd name="connsiteY4" fmla="*/ 563880 h 669108"/>
                  <a:gd name="connsiteX0" fmla="*/ 0 w 1734026"/>
                  <a:gd name="connsiteY0" fmla="*/ 563880 h 669108"/>
                  <a:gd name="connsiteX1" fmla="*/ 1714500 w 1734026"/>
                  <a:gd name="connsiteY1" fmla="*/ 0 h 669108"/>
                  <a:gd name="connsiteX2" fmla="*/ 1734026 w 1734026"/>
                  <a:gd name="connsiteY2" fmla="*/ 53793 h 669108"/>
                  <a:gd name="connsiteX3" fmla="*/ 0 w 1734026"/>
                  <a:gd name="connsiteY3" fmla="*/ 669108 h 669108"/>
                  <a:gd name="connsiteX4" fmla="*/ 0 w 1734026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1 w 1815352"/>
                  <a:gd name="connsiteY0" fmla="*/ 632258 h 669108"/>
                  <a:gd name="connsiteX1" fmla="*/ 1812495 w 1815352"/>
                  <a:gd name="connsiteY1" fmla="*/ 0 h 669108"/>
                  <a:gd name="connsiteX2" fmla="*/ 1815352 w 1815352"/>
                  <a:gd name="connsiteY2" fmla="*/ 56174 h 669108"/>
                  <a:gd name="connsiteX3" fmla="*/ 97995 w 1815352"/>
                  <a:gd name="connsiteY3" fmla="*/ 669108 h 669108"/>
                  <a:gd name="connsiteX4" fmla="*/ 1 w 1815352"/>
                  <a:gd name="connsiteY4" fmla="*/ 632258 h 669108"/>
                  <a:gd name="connsiteX0" fmla="*/ 0 w 1815351"/>
                  <a:gd name="connsiteY0" fmla="*/ 632258 h 696386"/>
                  <a:gd name="connsiteX1" fmla="*/ 1812494 w 1815351"/>
                  <a:gd name="connsiteY1" fmla="*/ 0 h 696386"/>
                  <a:gd name="connsiteX2" fmla="*/ 1815351 w 1815351"/>
                  <a:gd name="connsiteY2" fmla="*/ 56174 h 696386"/>
                  <a:gd name="connsiteX3" fmla="*/ 968 w 1815351"/>
                  <a:gd name="connsiteY3" fmla="*/ 696386 h 696386"/>
                  <a:gd name="connsiteX4" fmla="*/ 0 w 1815351"/>
                  <a:gd name="connsiteY4" fmla="*/ 632258 h 69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5351" h="696386">
                    <a:moveTo>
                      <a:pt x="0" y="632258"/>
                    </a:moveTo>
                    <a:lnTo>
                      <a:pt x="1812494" y="0"/>
                    </a:lnTo>
                    <a:lnTo>
                      <a:pt x="1815351" y="56174"/>
                    </a:lnTo>
                    <a:cubicBezTo>
                      <a:pt x="1252425" y="267629"/>
                      <a:pt x="573420" y="492075"/>
                      <a:pt x="968" y="696386"/>
                    </a:cubicBezTo>
                    <a:cubicBezTo>
                      <a:pt x="645" y="675010"/>
                      <a:pt x="323" y="653634"/>
                      <a:pt x="0" y="63225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5BF8EFB0-AC63-449C-8574-7EA00E4A76F9}"/>
                  </a:ext>
                </a:extLst>
              </p:cNvPr>
              <p:cNvSpPr/>
              <p:nvPr/>
            </p:nvSpPr>
            <p:spPr>
              <a:xfrm rot="17076338">
                <a:off x="2285506" y="5832620"/>
                <a:ext cx="171819" cy="46778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2EEAB67-EF52-448A-9040-FD57BC2DA037}"/>
                  </a:ext>
                </a:extLst>
              </p:cNvPr>
              <p:cNvGrpSpPr/>
              <p:nvPr/>
            </p:nvGrpSpPr>
            <p:grpSpPr>
              <a:xfrm>
                <a:off x="1746147" y="3098186"/>
                <a:ext cx="6244544" cy="4329022"/>
                <a:chOff x="1746147" y="3098186"/>
                <a:chExt cx="6244544" cy="4329022"/>
              </a:xfrm>
              <a:grpFill/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309AC41-7BE0-4296-B543-0BDA4627E5A6}"/>
                    </a:ext>
                  </a:extLst>
                </p:cNvPr>
                <p:cNvSpPr/>
                <p:nvPr/>
              </p:nvSpPr>
              <p:spPr>
                <a:xfrm>
                  <a:off x="5361759" y="5618728"/>
                  <a:ext cx="2628932" cy="1038797"/>
                </a:xfrm>
                <a:custGeom>
                  <a:avLst/>
                  <a:gdLst>
                    <a:gd name="connsiteX0" fmla="*/ 0 w 1038257"/>
                    <a:gd name="connsiteY0" fmla="*/ 0 h 48197"/>
                    <a:gd name="connsiteX1" fmla="*/ 1038257 w 1038257"/>
                    <a:gd name="connsiteY1" fmla="*/ 0 h 48197"/>
                    <a:gd name="connsiteX2" fmla="*/ 1038257 w 1038257"/>
                    <a:gd name="connsiteY2" fmla="*/ 48197 h 48197"/>
                    <a:gd name="connsiteX3" fmla="*/ 0 w 1038257"/>
                    <a:gd name="connsiteY3" fmla="*/ 48197 h 48197"/>
                    <a:gd name="connsiteX4" fmla="*/ 0 w 1038257"/>
                    <a:gd name="connsiteY4" fmla="*/ 0 h 48197"/>
                    <a:gd name="connsiteX0" fmla="*/ 2057400 w 2057400"/>
                    <a:gd name="connsiteY0" fmla="*/ 0 h 576835"/>
                    <a:gd name="connsiteX1" fmla="*/ 1038257 w 2057400"/>
                    <a:gd name="connsiteY1" fmla="*/ 528638 h 576835"/>
                    <a:gd name="connsiteX2" fmla="*/ 1038257 w 2057400"/>
                    <a:gd name="connsiteY2" fmla="*/ 576835 h 576835"/>
                    <a:gd name="connsiteX3" fmla="*/ 0 w 2057400"/>
                    <a:gd name="connsiteY3" fmla="*/ 576835 h 576835"/>
                    <a:gd name="connsiteX4" fmla="*/ 2057400 w 2057400"/>
                    <a:gd name="connsiteY4" fmla="*/ 0 h 576835"/>
                    <a:gd name="connsiteX0" fmla="*/ 2057400 w 2757519"/>
                    <a:gd name="connsiteY0" fmla="*/ 0 h 576835"/>
                    <a:gd name="connsiteX1" fmla="*/ 2757519 w 2757519"/>
                    <a:gd name="connsiteY1" fmla="*/ 14288 h 576835"/>
                    <a:gd name="connsiteX2" fmla="*/ 1038257 w 2757519"/>
                    <a:gd name="connsiteY2" fmla="*/ 576835 h 576835"/>
                    <a:gd name="connsiteX3" fmla="*/ 0 w 2757519"/>
                    <a:gd name="connsiteY3" fmla="*/ 576835 h 576835"/>
                    <a:gd name="connsiteX4" fmla="*/ 2057400 w 2757519"/>
                    <a:gd name="connsiteY4" fmla="*/ 0 h 576835"/>
                    <a:gd name="connsiteX0" fmla="*/ 2057400 w 2752757"/>
                    <a:gd name="connsiteY0" fmla="*/ 0 h 576835"/>
                    <a:gd name="connsiteX1" fmla="*/ 2752757 w 2752757"/>
                    <a:gd name="connsiteY1" fmla="*/ 14288 h 576835"/>
                    <a:gd name="connsiteX2" fmla="*/ 1038257 w 2752757"/>
                    <a:gd name="connsiteY2" fmla="*/ 576835 h 576835"/>
                    <a:gd name="connsiteX3" fmla="*/ 0 w 2752757"/>
                    <a:gd name="connsiteY3" fmla="*/ 576835 h 576835"/>
                    <a:gd name="connsiteX4" fmla="*/ 2057400 w 2752757"/>
                    <a:gd name="connsiteY4" fmla="*/ 0 h 576835"/>
                    <a:gd name="connsiteX0" fmla="*/ 2014537 w 2752757"/>
                    <a:gd name="connsiteY0" fmla="*/ 0 h 967360"/>
                    <a:gd name="connsiteX1" fmla="*/ 2752757 w 2752757"/>
                    <a:gd name="connsiteY1" fmla="*/ 404813 h 967360"/>
                    <a:gd name="connsiteX2" fmla="*/ 1038257 w 2752757"/>
                    <a:gd name="connsiteY2" fmla="*/ 967360 h 967360"/>
                    <a:gd name="connsiteX3" fmla="*/ 0 w 2752757"/>
                    <a:gd name="connsiteY3" fmla="*/ 967360 h 967360"/>
                    <a:gd name="connsiteX4" fmla="*/ 2014537 w 2752757"/>
                    <a:gd name="connsiteY4" fmla="*/ 0 h 967360"/>
                    <a:gd name="connsiteX0" fmla="*/ 2014537 w 2652744"/>
                    <a:gd name="connsiteY0" fmla="*/ 0 h 967360"/>
                    <a:gd name="connsiteX1" fmla="*/ 2652744 w 2652744"/>
                    <a:gd name="connsiteY1" fmla="*/ 85725 h 967360"/>
                    <a:gd name="connsiteX2" fmla="*/ 1038257 w 2652744"/>
                    <a:gd name="connsiteY2" fmla="*/ 967360 h 967360"/>
                    <a:gd name="connsiteX3" fmla="*/ 0 w 2652744"/>
                    <a:gd name="connsiteY3" fmla="*/ 967360 h 967360"/>
                    <a:gd name="connsiteX4" fmla="*/ 2014537 w 2652744"/>
                    <a:gd name="connsiteY4" fmla="*/ 0 h 967360"/>
                    <a:gd name="connsiteX0" fmla="*/ 2014537 w 2628932"/>
                    <a:gd name="connsiteY0" fmla="*/ 4762 h 972122"/>
                    <a:gd name="connsiteX1" fmla="*/ 2628932 w 2628932"/>
                    <a:gd name="connsiteY1" fmla="*/ 0 h 972122"/>
                    <a:gd name="connsiteX2" fmla="*/ 1038257 w 2628932"/>
                    <a:gd name="connsiteY2" fmla="*/ 972122 h 972122"/>
                    <a:gd name="connsiteX3" fmla="*/ 0 w 2628932"/>
                    <a:gd name="connsiteY3" fmla="*/ 972122 h 972122"/>
                    <a:gd name="connsiteX4" fmla="*/ 2014537 w 2628932"/>
                    <a:gd name="connsiteY4" fmla="*/ 4762 h 972122"/>
                    <a:gd name="connsiteX0" fmla="*/ 2062162 w 2628932"/>
                    <a:gd name="connsiteY0" fmla="*/ 0 h 1029272"/>
                    <a:gd name="connsiteX1" fmla="*/ 2628932 w 2628932"/>
                    <a:gd name="connsiteY1" fmla="*/ 57150 h 1029272"/>
                    <a:gd name="connsiteX2" fmla="*/ 1038257 w 2628932"/>
                    <a:gd name="connsiteY2" fmla="*/ 1029272 h 1029272"/>
                    <a:gd name="connsiteX3" fmla="*/ 0 w 2628932"/>
                    <a:gd name="connsiteY3" fmla="*/ 1029272 h 1029272"/>
                    <a:gd name="connsiteX4" fmla="*/ 2062162 w 2628932"/>
                    <a:gd name="connsiteY4" fmla="*/ 0 h 1029272"/>
                    <a:gd name="connsiteX0" fmla="*/ 2062162 w 2628932"/>
                    <a:gd name="connsiteY0" fmla="*/ 0 h 1038797"/>
                    <a:gd name="connsiteX1" fmla="*/ 2628932 w 2628932"/>
                    <a:gd name="connsiteY1" fmla="*/ 66675 h 1038797"/>
                    <a:gd name="connsiteX2" fmla="*/ 1038257 w 2628932"/>
                    <a:gd name="connsiteY2" fmla="*/ 1038797 h 1038797"/>
                    <a:gd name="connsiteX3" fmla="*/ 0 w 2628932"/>
                    <a:gd name="connsiteY3" fmla="*/ 1038797 h 1038797"/>
                    <a:gd name="connsiteX4" fmla="*/ 2062162 w 2628932"/>
                    <a:gd name="connsiteY4" fmla="*/ 0 h 1038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8932" h="1038797">
                      <a:moveTo>
                        <a:pt x="2062162" y="0"/>
                      </a:moveTo>
                      <a:lnTo>
                        <a:pt x="2628932" y="66675"/>
                      </a:lnTo>
                      <a:lnTo>
                        <a:pt x="1038257" y="1038797"/>
                      </a:lnTo>
                      <a:lnTo>
                        <a:pt x="0" y="1038797"/>
                      </a:lnTo>
                      <a:lnTo>
                        <a:pt x="206216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59">
                  <a:extLst>
                    <a:ext uri="{FF2B5EF4-FFF2-40B4-BE49-F238E27FC236}">
                      <a16:creationId xmlns:a16="http://schemas.microsoft.com/office/drawing/2014/main" id="{56CED9CA-93BC-47D1-AAE4-53006B8EE959}"/>
                    </a:ext>
                  </a:extLst>
                </p:cNvPr>
                <p:cNvSpPr/>
                <p:nvPr/>
              </p:nvSpPr>
              <p:spPr>
                <a:xfrm flipV="1">
                  <a:off x="3884894" y="4759238"/>
                  <a:ext cx="596851" cy="257853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 59">
                  <a:extLst>
                    <a:ext uri="{FF2B5EF4-FFF2-40B4-BE49-F238E27FC236}">
                      <a16:creationId xmlns:a16="http://schemas.microsoft.com/office/drawing/2014/main" id="{54E558A7-251A-477A-878C-2EC35E7E60A3}"/>
                    </a:ext>
                  </a:extLst>
                </p:cNvPr>
                <p:cNvSpPr/>
                <p:nvPr/>
              </p:nvSpPr>
              <p:spPr>
                <a:xfrm>
                  <a:off x="3539749" y="4196152"/>
                  <a:ext cx="596851" cy="644433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02DC7B7-240F-4228-A0D2-A46E249D9B22}"/>
                    </a:ext>
                  </a:extLst>
                </p:cNvPr>
                <p:cNvSpPr/>
                <p:nvPr/>
              </p:nvSpPr>
              <p:spPr>
                <a:xfrm rot="15280352">
                  <a:off x="1800493" y="4149531"/>
                  <a:ext cx="2771798" cy="669108"/>
                </a:xfrm>
                <a:custGeom>
                  <a:avLst/>
                  <a:gdLst>
                    <a:gd name="connsiteX0" fmla="*/ 2026920 w 2771798"/>
                    <a:gd name="connsiteY0" fmla="*/ 6300 h 669108"/>
                    <a:gd name="connsiteX1" fmla="*/ 2739268 w 2771798"/>
                    <a:gd name="connsiteY1" fmla="*/ 6300 h 669108"/>
                    <a:gd name="connsiteX2" fmla="*/ 1055248 w 2771798"/>
                    <a:gd name="connsiteY2" fmla="*/ 563146 h 669108"/>
                    <a:gd name="connsiteX3" fmla="*/ 0 w 2771798"/>
                    <a:gd name="connsiteY3" fmla="*/ 563146 h 669108"/>
                    <a:gd name="connsiteX4" fmla="*/ 2768941 w 2771798"/>
                    <a:gd name="connsiteY4" fmla="*/ 0 h 669108"/>
                    <a:gd name="connsiteX5" fmla="*/ 2771798 w 2771798"/>
                    <a:gd name="connsiteY5" fmla="*/ 56174 h 669108"/>
                    <a:gd name="connsiteX6" fmla="*/ 1054441 w 2771798"/>
                    <a:gd name="connsiteY6" fmla="*/ 669108 h 669108"/>
                    <a:gd name="connsiteX7" fmla="*/ 1054441 w 2771798"/>
                    <a:gd name="connsiteY7" fmla="*/ 563880 h 669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1798" h="669108">
                      <a:moveTo>
                        <a:pt x="2026920" y="6300"/>
                      </a:moveTo>
                      <a:lnTo>
                        <a:pt x="2739268" y="6300"/>
                      </a:lnTo>
                      <a:lnTo>
                        <a:pt x="1055248" y="563146"/>
                      </a:lnTo>
                      <a:lnTo>
                        <a:pt x="0" y="563146"/>
                      </a:lnTo>
                      <a:close/>
                      <a:moveTo>
                        <a:pt x="2768941" y="0"/>
                      </a:moveTo>
                      <a:lnTo>
                        <a:pt x="2771798" y="56174"/>
                      </a:lnTo>
                      <a:cubicBezTo>
                        <a:pt x="2208872" y="267629"/>
                        <a:pt x="1626893" y="464797"/>
                        <a:pt x="1054441" y="669108"/>
                      </a:cubicBezTo>
                      <a:lnTo>
                        <a:pt x="1054441" y="56388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849EA2-8D00-4301-9E8D-6565049F969A}"/>
                    </a:ext>
                  </a:extLst>
                </p:cNvPr>
                <p:cNvSpPr/>
                <p:nvPr/>
              </p:nvSpPr>
              <p:spPr>
                <a:xfrm>
                  <a:off x="6320654" y="5339563"/>
                  <a:ext cx="651197" cy="768417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EF955CE-D3CB-4AA7-82ED-57A82D1F7EA8}"/>
                    </a:ext>
                  </a:extLst>
                </p:cNvPr>
                <p:cNvSpPr/>
                <p:nvPr/>
              </p:nvSpPr>
              <p:spPr>
                <a:xfrm>
                  <a:off x="1746147" y="6318863"/>
                  <a:ext cx="1043905" cy="110834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0C102B4-4AE6-4050-A53C-596581C87223}"/>
                </a:ext>
              </a:extLst>
            </p:cNvPr>
            <p:cNvSpPr/>
            <p:nvPr/>
          </p:nvSpPr>
          <p:spPr>
            <a:xfrm>
              <a:off x="-1" y="0"/>
              <a:ext cx="12192001" cy="6849691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A3D629-E11C-4E33-B6E9-96C53FF72561}"/>
              </a:ext>
            </a:extLst>
          </p:cNvPr>
          <p:cNvGrpSpPr/>
          <p:nvPr/>
        </p:nvGrpSpPr>
        <p:grpSpPr>
          <a:xfrm>
            <a:off x="2495500" y="2105274"/>
            <a:ext cx="3247754" cy="3757181"/>
            <a:chOff x="3853040" y="3675751"/>
            <a:chExt cx="1890214" cy="218670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0F347F0-1702-43E5-A2D8-3E3B95E8CF35}"/>
                </a:ext>
              </a:extLst>
            </p:cNvPr>
            <p:cNvGrpSpPr/>
            <p:nvPr/>
          </p:nvGrpSpPr>
          <p:grpSpPr>
            <a:xfrm flipH="1">
              <a:off x="3853040" y="3675751"/>
              <a:ext cx="1389441" cy="2186704"/>
              <a:chOff x="6395319" y="3272304"/>
              <a:chExt cx="1534625" cy="2415196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2CC867F-EEE3-42B7-BFF8-D1A81506AC6E}"/>
                  </a:ext>
                </a:extLst>
              </p:cNvPr>
              <p:cNvGrpSpPr/>
              <p:nvPr/>
            </p:nvGrpSpPr>
            <p:grpSpPr>
              <a:xfrm flipH="1">
                <a:off x="6395319" y="3287542"/>
                <a:ext cx="1534625" cy="2399958"/>
                <a:chOff x="3631168" y="4906674"/>
                <a:chExt cx="2536874" cy="396734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C173275E-458A-42BE-B4A2-96FE548124F3}"/>
                    </a:ext>
                  </a:extLst>
                </p:cNvPr>
                <p:cNvSpPr/>
                <p:nvPr/>
              </p:nvSpPr>
              <p:spPr>
                <a:xfrm rot="18883259" flipH="1">
                  <a:off x="5289505" y="6890303"/>
                  <a:ext cx="620242" cy="485826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369BE239-2C42-4CE5-BFD2-FB422615EB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354452"/>
                  <a:ext cx="0" cy="1435027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F197878-9576-4E68-AFD7-CDD45FCFC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4" y="7354452"/>
                  <a:ext cx="36907" cy="1304900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500C5C5-FEF3-48C4-96B4-0ED6B9DDC7E9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93B800B-1807-4592-AE2B-51549890C146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: Top Corners Rounded 98">
                  <a:extLst>
                    <a:ext uri="{FF2B5EF4-FFF2-40B4-BE49-F238E27FC236}">
                      <a16:creationId xmlns:a16="http://schemas.microsoft.com/office/drawing/2014/main" id="{52581C10-D691-4CC5-9F31-17C82AD0C071}"/>
                    </a:ext>
                  </a:extLst>
                </p:cNvPr>
                <p:cNvSpPr/>
                <p:nvPr/>
              </p:nvSpPr>
              <p:spPr>
                <a:xfrm>
                  <a:off x="5000464" y="84980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: Top Corners Rounded 99">
                  <a:extLst>
                    <a:ext uri="{FF2B5EF4-FFF2-40B4-BE49-F238E27FC236}">
                      <a16:creationId xmlns:a16="http://schemas.microsoft.com/office/drawing/2014/main" id="{D7210786-5615-4105-B980-D1F33ACFF538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D402AA38-3BD7-4F0D-8F8F-3E776AD6DDBC}"/>
                    </a:ext>
                  </a:extLst>
                </p:cNvPr>
                <p:cNvSpPr/>
                <p:nvPr/>
              </p:nvSpPr>
              <p:spPr>
                <a:xfrm rot="19307629">
                  <a:off x="4146627" y="6562823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DF8B41DE-DA66-4144-AE78-2D07727254EF}"/>
                    </a:ext>
                  </a:extLst>
                </p:cNvPr>
                <p:cNvSpPr/>
                <p:nvPr/>
              </p:nvSpPr>
              <p:spPr>
                <a:xfrm>
                  <a:off x="5065096" y="6239147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50C39C9E-3A53-4012-9461-710FE301EB28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D1271CE7-07AA-40BC-95C1-7B16EE557D61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A837E3C8-71B3-4B1E-A96B-7E638C821396}"/>
                    </a:ext>
                  </a:extLst>
                </p:cNvPr>
                <p:cNvSpPr/>
                <p:nvPr/>
              </p:nvSpPr>
              <p:spPr>
                <a:xfrm>
                  <a:off x="5481507" y="5851996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82E2362-BD46-4D7F-97BB-37C69FFFEAC8}"/>
                  </a:ext>
                </a:extLst>
              </p:cNvPr>
              <p:cNvSpPr/>
              <p:nvPr/>
            </p:nvSpPr>
            <p:spPr>
              <a:xfrm>
                <a:off x="6567505" y="3272304"/>
                <a:ext cx="1248698" cy="351913"/>
              </a:xfrm>
              <a:custGeom>
                <a:avLst/>
                <a:gdLst>
                  <a:gd name="connsiteX0" fmla="*/ 584194 w 1232186"/>
                  <a:gd name="connsiteY0" fmla="*/ 0 h 347260"/>
                  <a:gd name="connsiteX1" fmla="*/ 1220462 w 1232186"/>
                  <a:gd name="connsiteY1" fmla="*/ 326419 h 347260"/>
                  <a:gd name="connsiteX2" fmla="*/ 1232186 w 1232186"/>
                  <a:gd name="connsiteY2" fmla="*/ 347260 h 347260"/>
                  <a:gd name="connsiteX3" fmla="*/ 0 w 1232186"/>
                  <a:gd name="connsiteY3" fmla="*/ 347260 h 347260"/>
                  <a:gd name="connsiteX4" fmla="*/ 0 w 1232186"/>
                  <a:gd name="connsiteY4" fmla="*/ 265522 h 347260"/>
                  <a:gd name="connsiteX5" fmla="*/ 41622 w 1232186"/>
                  <a:gd name="connsiteY5" fmla="*/ 216848 h 347260"/>
                  <a:gd name="connsiteX6" fmla="*/ 584194 w 1232186"/>
                  <a:gd name="connsiteY6" fmla="*/ 0 h 34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2186" h="347260">
                    <a:moveTo>
                      <a:pt x="584194" y="0"/>
                    </a:moveTo>
                    <a:cubicBezTo>
                      <a:pt x="849053" y="0"/>
                      <a:pt x="1082570" y="129481"/>
                      <a:pt x="1220462" y="326419"/>
                    </a:cubicBezTo>
                    <a:lnTo>
                      <a:pt x="1232186" y="347260"/>
                    </a:lnTo>
                    <a:lnTo>
                      <a:pt x="0" y="347260"/>
                    </a:lnTo>
                    <a:lnTo>
                      <a:pt x="0" y="265522"/>
                    </a:lnTo>
                    <a:lnTo>
                      <a:pt x="41622" y="216848"/>
                    </a:lnTo>
                    <a:cubicBezTo>
                      <a:pt x="180478" y="82868"/>
                      <a:pt x="372307" y="0"/>
                      <a:pt x="58419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63C5DA7-FF61-41CE-A609-4477D4E273C5}"/>
                  </a:ext>
                </a:extLst>
              </p:cNvPr>
              <p:cNvSpPr/>
              <p:nvPr/>
            </p:nvSpPr>
            <p:spPr>
              <a:xfrm rot="21346442">
                <a:off x="7696536" y="3595059"/>
                <a:ext cx="205192" cy="305266"/>
              </a:xfrm>
              <a:custGeom>
                <a:avLst/>
                <a:gdLst>
                  <a:gd name="connsiteX0" fmla="*/ 0 w 205192"/>
                  <a:gd name="connsiteY0" fmla="*/ 0 h 305266"/>
                  <a:gd name="connsiteX1" fmla="*/ 95531 w 205192"/>
                  <a:gd name="connsiteY1" fmla="*/ 0 h 305266"/>
                  <a:gd name="connsiteX2" fmla="*/ 149297 w 205192"/>
                  <a:gd name="connsiteY2" fmla="*/ 95577 h 305266"/>
                  <a:gd name="connsiteX3" fmla="*/ 194007 w 205192"/>
                  <a:gd name="connsiteY3" fmla="*/ 234551 h 305266"/>
                  <a:gd name="connsiteX4" fmla="*/ 205192 w 205192"/>
                  <a:gd name="connsiteY4" fmla="*/ 305266 h 305266"/>
                  <a:gd name="connsiteX5" fmla="*/ 0 w 205192"/>
                  <a:gd name="connsiteY5" fmla="*/ 305266 h 305266"/>
                  <a:gd name="connsiteX6" fmla="*/ 0 w 205192"/>
                  <a:gd name="connsiteY6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192" h="305266">
                    <a:moveTo>
                      <a:pt x="0" y="0"/>
                    </a:moveTo>
                    <a:lnTo>
                      <a:pt x="95531" y="0"/>
                    </a:lnTo>
                    <a:lnTo>
                      <a:pt x="149297" y="95577"/>
                    </a:lnTo>
                    <a:cubicBezTo>
                      <a:pt x="168711" y="139865"/>
                      <a:pt x="183786" y="186355"/>
                      <a:pt x="194007" y="234551"/>
                    </a:cubicBezTo>
                    <a:lnTo>
                      <a:pt x="205192" y="305266"/>
                    </a:lnTo>
                    <a:lnTo>
                      <a:pt x="0" y="305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13B9AB8-0AB3-4561-909D-76CD7791763F}"/>
                  </a:ext>
                </a:extLst>
              </p:cNvPr>
              <p:cNvSpPr/>
              <p:nvPr/>
            </p:nvSpPr>
            <p:spPr>
              <a:xfrm rot="1390805" flipH="1">
                <a:off x="6504565" y="3499393"/>
                <a:ext cx="114064" cy="305266"/>
              </a:xfrm>
              <a:custGeom>
                <a:avLst/>
                <a:gdLst>
                  <a:gd name="connsiteX0" fmla="*/ 0 w 114064"/>
                  <a:gd name="connsiteY0" fmla="*/ 0 h 305266"/>
                  <a:gd name="connsiteX1" fmla="*/ 55131 w 114064"/>
                  <a:gd name="connsiteY1" fmla="*/ 0 h 305266"/>
                  <a:gd name="connsiteX2" fmla="*/ 89680 w 114064"/>
                  <a:gd name="connsiteY2" fmla="*/ 61418 h 305266"/>
                  <a:gd name="connsiteX3" fmla="*/ 114064 w 114064"/>
                  <a:gd name="connsiteY3" fmla="*/ 137214 h 305266"/>
                  <a:gd name="connsiteX4" fmla="*/ 114064 w 114064"/>
                  <a:gd name="connsiteY4" fmla="*/ 305266 h 305266"/>
                  <a:gd name="connsiteX5" fmla="*/ 109661 w 114064"/>
                  <a:gd name="connsiteY5" fmla="*/ 305266 h 305266"/>
                  <a:gd name="connsiteX6" fmla="*/ 98475 w 114064"/>
                  <a:gd name="connsiteY6" fmla="*/ 234551 h 305266"/>
                  <a:gd name="connsiteX7" fmla="*/ 53765 w 114064"/>
                  <a:gd name="connsiteY7" fmla="*/ 95577 h 305266"/>
                  <a:gd name="connsiteX8" fmla="*/ 0 w 114064"/>
                  <a:gd name="connsiteY8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064" h="305266">
                    <a:moveTo>
                      <a:pt x="0" y="0"/>
                    </a:moveTo>
                    <a:lnTo>
                      <a:pt x="55131" y="0"/>
                    </a:lnTo>
                    <a:lnTo>
                      <a:pt x="89680" y="61418"/>
                    </a:lnTo>
                    <a:lnTo>
                      <a:pt x="114064" y="137214"/>
                    </a:lnTo>
                    <a:lnTo>
                      <a:pt x="114064" y="305266"/>
                    </a:lnTo>
                    <a:lnTo>
                      <a:pt x="109661" y="305266"/>
                    </a:lnTo>
                    <a:lnTo>
                      <a:pt x="98475" y="234551"/>
                    </a:lnTo>
                    <a:cubicBezTo>
                      <a:pt x="88255" y="186355"/>
                      <a:pt x="73180" y="139865"/>
                      <a:pt x="53765" y="9557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9ADAD9-F397-4042-BDFB-9FDADAC0B220}"/>
                </a:ext>
              </a:extLst>
            </p:cNvPr>
            <p:cNvGrpSpPr/>
            <p:nvPr/>
          </p:nvGrpSpPr>
          <p:grpSpPr>
            <a:xfrm>
              <a:off x="4583437" y="4613293"/>
              <a:ext cx="1159817" cy="426412"/>
              <a:chOff x="4585264" y="4613202"/>
              <a:chExt cx="1159817" cy="42641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8A7269A-3E2D-46ED-9FFC-C226F3B1E02B}"/>
                  </a:ext>
                </a:extLst>
              </p:cNvPr>
              <p:cNvSpPr/>
              <p:nvPr/>
            </p:nvSpPr>
            <p:spPr>
              <a:xfrm rot="20957587">
                <a:off x="4585264" y="4857505"/>
                <a:ext cx="506811" cy="62666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73CF3A2-8CF4-481C-A100-E6A5C4840FEE}"/>
                  </a:ext>
                </a:extLst>
              </p:cNvPr>
              <p:cNvSpPr/>
              <p:nvPr/>
            </p:nvSpPr>
            <p:spPr>
              <a:xfrm>
                <a:off x="5064392" y="4698352"/>
                <a:ext cx="678578" cy="3398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22AE0DC-E448-4F53-A8CD-FAF361C9F5E6}"/>
                  </a:ext>
                </a:extLst>
              </p:cNvPr>
              <p:cNvSpPr/>
              <p:nvPr/>
            </p:nvSpPr>
            <p:spPr>
              <a:xfrm>
                <a:off x="5049818" y="4616966"/>
                <a:ext cx="695263" cy="422648"/>
              </a:xfrm>
              <a:custGeom>
                <a:avLst/>
                <a:gdLst>
                  <a:gd name="connsiteX0" fmla="*/ 0 w 678578"/>
                  <a:gd name="connsiteY0" fmla="*/ 37229 h 74458"/>
                  <a:gd name="connsiteX1" fmla="*/ 339289 w 678578"/>
                  <a:gd name="connsiteY1" fmla="*/ 0 h 74458"/>
                  <a:gd name="connsiteX2" fmla="*/ 678578 w 678578"/>
                  <a:gd name="connsiteY2" fmla="*/ 37229 h 74458"/>
                  <a:gd name="connsiteX3" fmla="*/ 339289 w 678578"/>
                  <a:gd name="connsiteY3" fmla="*/ 74458 h 74458"/>
                  <a:gd name="connsiteX4" fmla="*/ 0 w 678578"/>
                  <a:gd name="connsiteY4" fmla="*/ 37229 h 74458"/>
                  <a:gd name="connsiteX0" fmla="*/ 0 w 707153"/>
                  <a:gd name="connsiteY0" fmla="*/ 190169 h 237738"/>
                  <a:gd name="connsiteX1" fmla="*/ 339289 w 707153"/>
                  <a:gd name="connsiteY1" fmla="*/ 152940 h 237738"/>
                  <a:gd name="connsiteX2" fmla="*/ 707153 w 707153"/>
                  <a:gd name="connsiteY2" fmla="*/ 2050 h 237738"/>
                  <a:gd name="connsiteX3" fmla="*/ 339289 w 707153"/>
                  <a:gd name="connsiteY3" fmla="*/ 227398 h 237738"/>
                  <a:gd name="connsiteX4" fmla="*/ 0 w 707153"/>
                  <a:gd name="connsiteY4" fmla="*/ 190169 h 237738"/>
                  <a:gd name="connsiteX0" fmla="*/ 0 w 707153"/>
                  <a:gd name="connsiteY0" fmla="*/ 190169 h 237738"/>
                  <a:gd name="connsiteX1" fmla="*/ 339289 w 707153"/>
                  <a:gd name="connsiteY1" fmla="*/ 152940 h 237738"/>
                  <a:gd name="connsiteX2" fmla="*/ 707153 w 707153"/>
                  <a:gd name="connsiteY2" fmla="*/ 2050 h 237738"/>
                  <a:gd name="connsiteX3" fmla="*/ 339289 w 707153"/>
                  <a:gd name="connsiteY3" fmla="*/ 227398 h 237738"/>
                  <a:gd name="connsiteX4" fmla="*/ 0 w 707153"/>
                  <a:gd name="connsiteY4" fmla="*/ 190169 h 237738"/>
                  <a:gd name="connsiteX0" fmla="*/ 4 w 707157"/>
                  <a:gd name="connsiteY0" fmla="*/ 190169 h 245455"/>
                  <a:gd name="connsiteX1" fmla="*/ 339293 w 707157"/>
                  <a:gd name="connsiteY1" fmla="*/ 152940 h 245455"/>
                  <a:gd name="connsiteX2" fmla="*/ 707157 w 707157"/>
                  <a:gd name="connsiteY2" fmla="*/ 2050 h 245455"/>
                  <a:gd name="connsiteX3" fmla="*/ 346437 w 707157"/>
                  <a:gd name="connsiteY3" fmla="*/ 236923 h 245455"/>
                  <a:gd name="connsiteX4" fmla="*/ 4 w 707157"/>
                  <a:gd name="connsiteY4" fmla="*/ 190169 h 245455"/>
                  <a:gd name="connsiteX0" fmla="*/ 4 w 707157"/>
                  <a:gd name="connsiteY0" fmla="*/ 190169 h 237401"/>
                  <a:gd name="connsiteX1" fmla="*/ 339293 w 707157"/>
                  <a:gd name="connsiteY1" fmla="*/ 152940 h 237401"/>
                  <a:gd name="connsiteX2" fmla="*/ 707157 w 707157"/>
                  <a:gd name="connsiteY2" fmla="*/ 2050 h 237401"/>
                  <a:gd name="connsiteX3" fmla="*/ 346437 w 707157"/>
                  <a:gd name="connsiteY3" fmla="*/ 236923 h 237401"/>
                  <a:gd name="connsiteX4" fmla="*/ 4 w 707157"/>
                  <a:gd name="connsiteY4" fmla="*/ 190169 h 237401"/>
                  <a:gd name="connsiteX0" fmla="*/ 4 w 707157"/>
                  <a:gd name="connsiteY0" fmla="*/ 190169 h 237880"/>
                  <a:gd name="connsiteX1" fmla="*/ 339293 w 707157"/>
                  <a:gd name="connsiteY1" fmla="*/ 152940 h 237880"/>
                  <a:gd name="connsiteX2" fmla="*/ 707157 w 707157"/>
                  <a:gd name="connsiteY2" fmla="*/ 2050 h 237880"/>
                  <a:gd name="connsiteX3" fmla="*/ 346437 w 707157"/>
                  <a:gd name="connsiteY3" fmla="*/ 236923 h 237880"/>
                  <a:gd name="connsiteX4" fmla="*/ 4 w 707157"/>
                  <a:gd name="connsiteY4" fmla="*/ 190169 h 237880"/>
                  <a:gd name="connsiteX0" fmla="*/ 4 w 716682"/>
                  <a:gd name="connsiteY0" fmla="*/ 42258 h 236827"/>
                  <a:gd name="connsiteX1" fmla="*/ 348818 w 716682"/>
                  <a:gd name="connsiteY1" fmla="*/ 152666 h 236827"/>
                  <a:gd name="connsiteX2" fmla="*/ 716682 w 716682"/>
                  <a:gd name="connsiteY2" fmla="*/ 1776 h 236827"/>
                  <a:gd name="connsiteX3" fmla="*/ 355962 w 716682"/>
                  <a:gd name="connsiteY3" fmla="*/ 236649 h 236827"/>
                  <a:gd name="connsiteX4" fmla="*/ 4 w 716682"/>
                  <a:gd name="connsiteY4" fmla="*/ 42258 h 236827"/>
                  <a:gd name="connsiteX0" fmla="*/ 1427 w 718105"/>
                  <a:gd name="connsiteY0" fmla="*/ 47594 h 242611"/>
                  <a:gd name="connsiteX1" fmla="*/ 350241 w 718105"/>
                  <a:gd name="connsiteY1" fmla="*/ 158002 h 242611"/>
                  <a:gd name="connsiteX2" fmla="*/ 718105 w 718105"/>
                  <a:gd name="connsiteY2" fmla="*/ 7112 h 242611"/>
                  <a:gd name="connsiteX3" fmla="*/ 357385 w 718105"/>
                  <a:gd name="connsiteY3" fmla="*/ 241985 h 242611"/>
                  <a:gd name="connsiteX4" fmla="*/ 1427 w 718105"/>
                  <a:gd name="connsiteY4" fmla="*/ 47594 h 242611"/>
                  <a:gd name="connsiteX0" fmla="*/ 1412 w 699040"/>
                  <a:gd name="connsiteY0" fmla="*/ 82456 h 278854"/>
                  <a:gd name="connsiteX1" fmla="*/ 350226 w 699040"/>
                  <a:gd name="connsiteY1" fmla="*/ 192864 h 278854"/>
                  <a:gd name="connsiteX2" fmla="*/ 699040 w 699040"/>
                  <a:gd name="connsiteY2" fmla="*/ 1492 h 278854"/>
                  <a:gd name="connsiteX3" fmla="*/ 357370 w 699040"/>
                  <a:gd name="connsiteY3" fmla="*/ 276847 h 278854"/>
                  <a:gd name="connsiteX4" fmla="*/ 1412 w 699040"/>
                  <a:gd name="connsiteY4" fmla="*/ 82456 h 278854"/>
                  <a:gd name="connsiteX0" fmla="*/ 1412 w 704088"/>
                  <a:gd name="connsiteY0" fmla="*/ 82456 h 278854"/>
                  <a:gd name="connsiteX1" fmla="*/ 350226 w 704088"/>
                  <a:gd name="connsiteY1" fmla="*/ 192864 h 278854"/>
                  <a:gd name="connsiteX2" fmla="*/ 699040 w 704088"/>
                  <a:gd name="connsiteY2" fmla="*/ 1492 h 278854"/>
                  <a:gd name="connsiteX3" fmla="*/ 357370 w 704088"/>
                  <a:gd name="connsiteY3" fmla="*/ 276847 h 278854"/>
                  <a:gd name="connsiteX4" fmla="*/ 1412 w 704088"/>
                  <a:gd name="connsiteY4" fmla="*/ 82456 h 278854"/>
                  <a:gd name="connsiteX0" fmla="*/ 110 w 702786"/>
                  <a:gd name="connsiteY0" fmla="*/ 82456 h 278447"/>
                  <a:gd name="connsiteX1" fmla="*/ 348924 w 702786"/>
                  <a:gd name="connsiteY1" fmla="*/ 192864 h 278447"/>
                  <a:gd name="connsiteX2" fmla="*/ 697738 w 702786"/>
                  <a:gd name="connsiteY2" fmla="*/ 1492 h 278447"/>
                  <a:gd name="connsiteX3" fmla="*/ 356068 w 702786"/>
                  <a:gd name="connsiteY3" fmla="*/ 276847 h 278447"/>
                  <a:gd name="connsiteX4" fmla="*/ 110 w 702786"/>
                  <a:gd name="connsiteY4" fmla="*/ 82456 h 278447"/>
                  <a:gd name="connsiteX0" fmla="*/ 110 w 702786"/>
                  <a:gd name="connsiteY0" fmla="*/ 35239 h 277452"/>
                  <a:gd name="connsiteX1" fmla="*/ 348924 w 702786"/>
                  <a:gd name="connsiteY1" fmla="*/ 193272 h 277452"/>
                  <a:gd name="connsiteX2" fmla="*/ 697738 w 702786"/>
                  <a:gd name="connsiteY2" fmla="*/ 1900 h 277452"/>
                  <a:gd name="connsiteX3" fmla="*/ 356068 w 702786"/>
                  <a:gd name="connsiteY3" fmla="*/ 277255 h 277452"/>
                  <a:gd name="connsiteX4" fmla="*/ 110 w 702786"/>
                  <a:gd name="connsiteY4" fmla="*/ 35239 h 277452"/>
                  <a:gd name="connsiteX0" fmla="*/ 1698 w 704374"/>
                  <a:gd name="connsiteY0" fmla="*/ 71507 h 314288"/>
                  <a:gd name="connsiteX1" fmla="*/ 350512 w 704374"/>
                  <a:gd name="connsiteY1" fmla="*/ 229540 h 314288"/>
                  <a:gd name="connsiteX2" fmla="*/ 699326 w 704374"/>
                  <a:gd name="connsiteY2" fmla="*/ 38168 h 314288"/>
                  <a:gd name="connsiteX3" fmla="*/ 357656 w 704374"/>
                  <a:gd name="connsiteY3" fmla="*/ 313523 h 314288"/>
                  <a:gd name="connsiteX4" fmla="*/ 1698 w 704374"/>
                  <a:gd name="connsiteY4" fmla="*/ 71507 h 314288"/>
                  <a:gd name="connsiteX0" fmla="*/ 3 w 702640"/>
                  <a:gd name="connsiteY0" fmla="*/ 34779 h 279272"/>
                  <a:gd name="connsiteX1" fmla="*/ 348817 w 702640"/>
                  <a:gd name="connsiteY1" fmla="*/ 192812 h 279272"/>
                  <a:gd name="connsiteX2" fmla="*/ 697631 w 702640"/>
                  <a:gd name="connsiteY2" fmla="*/ 1440 h 279272"/>
                  <a:gd name="connsiteX3" fmla="*/ 353580 w 702640"/>
                  <a:gd name="connsiteY3" fmla="*/ 279176 h 279272"/>
                  <a:gd name="connsiteX4" fmla="*/ 3 w 702640"/>
                  <a:gd name="connsiteY4" fmla="*/ 34779 h 279272"/>
                  <a:gd name="connsiteX0" fmla="*/ 3 w 703000"/>
                  <a:gd name="connsiteY0" fmla="*/ 34779 h 279272"/>
                  <a:gd name="connsiteX1" fmla="*/ 348817 w 703000"/>
                  <a:gd name="connsiteY1" fmla="*/ 192812 h 279272"/>
                  <a:gd name="connsiteX2" fmla="*/ 697631 w 703000"/>
                  <a:gd name="connsiteY2" fmla="*/ 1440 h 279272"/>
                  <a:gd name="connsiteX3" fmla="*/ 353580 w 703000"/>
                  <a:gd name="connsiteY3" fmla="*/ 279176 h 279272"/>
                  <a:gd name="connsiteX4" fmla="*/ 3 w 703000"/>
                  <a:gd name="connsiteY4" fmla="*/ 34779 h 279272"/>
                  <a:gd name="connsiteX0" fmla="*/ 2280 w 705277"/>
                  <a:gd name="connsiteY0" fmla="*/ 68773 h 313783"/>
                  <a:gd name="connsiteX1" fmla="*/ 351094 w 705277"/>
                  <a:gd name="connsiteY1" fmla="*/ 226806 h 313783"/>
                  <a:gd name="connsiteX2" fmla="*/ 699908 w 705277"/>
                  <a:gd name="connsiteY2" fmla="*/ 35434 h 313783"/>
                  <a:gd name="connsiteX3" fmla="*/ 355857 w 705277"/>
                  <a:gd name="connsiteY3" fmla="*/ 313170 h 313783"/>
                  <a:gd name="connsiteX4" fmla="*/ 2280 w 705277"/>
                  <a:gd name="connsiteY4" fmla="*/ 68773 h 313783"/>
                  <a:gd name="connsiteX0" fmla="*/ 1649 w 704646"/>
                  <a:gd name="connsiteY0" fmla="*/ 41621 h 286243"/>
                  <a:gd name="connsiteX1" fmla="*/ 350463 w 704646"/>
                  <a:gd name="connsiteY1" fmla="*/ 199654 h 286243"/>
                  <a:gd name="connsiteX2" fmla="*/ 699277 w 704646"/>
                  <a:gd name="connsiteY2" fmla="*/ 8282 h 286243"/>
                  <a:gd name="connsiteX3" fmla="*/ 355226 w 704646"/>
                  <a:gd name="connsiteY3" fmla="*/ 286018 h 286243"/>
                  <a:gd name="connsiteX4" fmla="*/ 1649 w 704646"/>
                  <a:gd name="connsiteY4" fmla="*/ 41621 h 286243"/>
                  <a:gd name="connsiteX0" fmla="*/ 1661 w 701911"/>
                  <a:gd name="connsiteY0" fmla="*/ 70537 h 280467"/>
                  <a:gd name="connsiteX1" fmla="*/ 348094 w 701911"/>
                  <a:gd name="connsiteY1" fmla="*/ 192851 h 280467"/>
                  <a:gd name="connsiteX2" fmla="*/ 696908 w 701911"/>
                  <a:gd name="connsiteY2" fmla="*/ 1479 h 280467"/>
                  <a:gd name="connsiteX3" fmla="*/ 352857 w 701911"/>
                  <a:gd name="connsiteY3" fmla="*/ 279215 h 280467"/>
                  <a:gd name="connsiteX4" fmla="*/ 1661 w 701911"/>
                  <a:gd name="connsiteY4" fmla="*/ 70537 h 280467"/>
                  <a:gd name="connsiteX0" fmla="*/ 1661 w 701911"/>
                  <a:gd name="connsiteY0" fmla="*/ 70537 h 281132"/>
                  <a:gd name="connsiteX1" fmla="*/ 348094 w 701911"/>
                  <a:gd name="connsiteY1" fmla="*/ 192851 h 281132"/>
                  <a:gd name="connsiteX2" fmla="*/ 696908 w 701911"/>
                  <a:gd name="connsiteY2" fmla="*/ 1479 h 281132"/>
                  <a:gd name="connsiteX3" fmla="*/ 352857 w 701911"/>
                  <a:gd name="connsiteY3" fmla="*/ 279215 h 281132"/>
                  <a:gd name="connsiteX4" fmla="*/ 1661 w 701911"/>
                  <a:gd name="connsiteY4" fmla="*/ 70537 h 281132"/>
                  <a:gd name="connsiteX0" fmla="*/ 7448 w 707698"/>
                  <a:gd name="connsiteY0" fmla="*/ 70614 h 279778"/>
                  <a:gd name="connsiteX1" fmla="*/ 137380 w 707698"/>
                  <a:gd name="connsiteY1" fmla="*/ 135753 h 279778"/>
                  <a:gd name="connsiteX2" fmla="*/ 353881 w 707698"/>
                  <a:gd name="connsiteY2" fmla="*/ 192928 h 279778"/>
                  <a:gd name="connsiteX3" fmla="*/ 702695 w 707698"/>
                  <a:gd name="connsiteY3" fmla="*/ 1556 h 279778"/>
                  <a:gd name="connsiteX4" fmla="*/ 358644 w 707698"/>
                  <a:gd name="connsiteY4" fmla="*/ 279292 h 279778"/>
                  <a:gd name="connsiteX5" fmla="*/ 7448 w 707698"/>
                  <a:gd name="connsiteY5" fmla="*/ 70614 h 279778"/>
                  <a:gd name="connsiteX0" fmla="*/ 1048 w 701085"/>
                  <a:gd name="connsiteY0" fmla="*/ 70614 h 287653"/>
                  <a:gd name="connsiteX1" fmla="*/ 130980 w 701085"/>
                  <a:gd name="connsiteY1" fmla="*/ 135753 h 287653"/>
                  <a:gd name="connsiteX2" fmla="*/ 347481 w 701085"/>
                  <a:gd name="connsiteY2" fmla="*/ 192928 h 287653"/>
                  <a:gd name="connsiteX3" fmla="*/ 696295 w 701085"/>
                  <a:gd name="connsiteY3" fmla="*/ 1556 h 287653"/>
                  <a:gd name="connsiteX4" fmla="*/ 352244 w 701085"/>
                  <a:gd name="connsiteY4" fmla="*/ 279292 h 287653"/>
                  <a:gd name="connsiteX5" fmla="*/ 85736 w 701085"/>
                  <a:gd name="connsiteY5" fmla="*/ 202429 h 287653"/>
                  <a:gd name="connsiteX6" fmla="*/ 1048 w 701085"/>
                  <a:gd name="connsiteY6" fmla="*/ 70614 h 287653"/>
                  <a:gd name="connsiteX0" fmla="*/ 1048 w 701085"/>
                  <a:gd name="connsiteY0" fmla="*/ 53946 h 287653"/>
                  <a:gd name="connsiteX1" fmla="*/ 130980 w 701085"/>
                  <a:gd name="connsiteY1" fmla="*/ 135753 h 287653"/>
                  <a:gd name="connsiteX2" fmla="*/ 347481 w 701085"/>
                  <a:gd name="connsiteY2" fmla="*/ 192928 h 287653"/>
                  <a:gd name="connsiteX3" fmla="*/ 696295 w 701085"/>
                  <a:gd name="connsiteY3" fmla="*/ 1556 h 287653"/>
                  <a:gd name="connsiteX4" fmla="*/ 352244 w 701085"/>
                  <a:gd name="connsiteY4" fmla="*/ 279292 h 287653"/>
                  <a:gd name="connsiteX5" fmla="*/ 85736 w 701085"/>
                  <a:gd name="connsiteY5" fmla="*/ 202429 h 287653"/>
                  <a:gd name="connsiteX6" fmla="*/ 1048 w 701085"/>
                  <a:gd name="connsiteY6" fmla="*/ 53946 h 287653"/>
                  <a:gd name="connsiteX0" fmla="*/ 1577 w 701631"/>
                  <a:gd name="connsiteY0" fmla="*/ 53946 h 288346"/>
                  <a:gd name="connsiteX1" fmla="*/ 131509 w 701631"/>
                  <a:gd name="connsiteY1" fmla="*/ 135753 h 288346"/>
                  <a:gd name="connsiteX2" fmla="*/ 348010 w 701631"/>
                  <a:gd name="connsiteY2" fmla="*/ 192928 h 288346"/>
                  <a:gd name="connsiteX3" fmla="*/ 696824 w 701631"/>
                  <a:gd name="connsiteY3" fmla="*/ 1556 h 288346"/>
                  <a:gd name="connsiteX4" fmla="*/ 352773 w 701631"/>
                  <a:gd name="connsiteY4" fmla="*/ 279292 h 288346"/>
                  <a:gd name="connsiteX5" fmla="*/ 79122 w 701631"/>
                  <a:gd name="connsiteY5" fmla="*/ 207191 h 288346"/>
                  <a:gd name="connsiteX6" fmla="*/ 1577 w 701631"/>
                  <a:gd name="connsiteY6" fmla="*/ 53946 h 288346"/>
                  <a:gd name="connsiteX0" fmla="*/ 1577 w 701631"/>
                  <a:gd name="connsiteY0" fmla="*/ 56592 h 290992"/>
                  <a:gd name="connsiteX1" fmla="*/ 131509 w 701631"/>
                  <a:gd name="connsiteY1" fmla="*/ 138399 h 290992"/>
                  <a:gd name="connsiteX2" fmla="*/ 348010 w 701631"/>
                  <a:gd name="connsiteY2" fmla="*/ 195574 h 290992"/>
                  <a:gd name="connsiteX3" fmla="*/ 550610 w 701631"/>
                  <a:gd name="connsiteY3" fmla="*/ 140780 h 290992"/>
                  <a:gd name="connsiteX4" fmla="*/ 696824 w 701631"/>
                  <a:gd name="connsiteY4" fmla="*/ 4202 h 290992"/>
                  <a:gd name="connsiteX5" fmla="*/ 352773 w 701631"/>
                  <a:gd name="connsiteY5" fmla="*/ 281938 h 290992"/>
                  <a:gd name="connsiteX6" fmla="*/ 79122 w 701631"/>
                  <a:gd name="connsiteY6" fmla="*/ 209837 h 290992"/>
                  <a:gd name="connsiteX7" fmla="*/ 1577 w 701631"/>
                  <a:gd name="connsiteY7" fmla="*/ 56592 h 290992"/>
                  <a:gd name="connsiteX0" fmla="*/ 1577 w 696925"/>
                  <a:gd name="connsiteY0" fmla="*/ 53889 h 281491"/>
                  <a:gd name="connsiteX1" fmla="*/ 131509 w 696925"/>
                  <a:gd name="connsiteY1" fmla="*/ 135696 h 281491"/>
                  <a:gd name="connsiteX2" fmla="*/ 348010 w 696925"/>
                  <a:gd name="connsiteY2" fmla="*/ 192871 h 281491"/>
                  <a:gd name="connsiteX3" fmla="*/ 550610 w 696925"/>
                  <a:gd name="connsiteY3" fmla="*/ 138077 h 281491"/>
                  <a:gd name="connsiteX4" fmla="*/ 696824 w 696925"/>
                  <a:gd name="connsiteY4" fmla="*/ 1499 h 281491"/>
                  <a:gd name="connsiteX5" fmla="*/ 552991 w 696925"/>
                  <a:gd name="connsiteY5" fmla="*/ 238090 h 281491"/>
                  <a:gd name="connsiteX6" fmla="*/ 352773 w 696925"/>
                  <a:gd name="connsiteY6" fmla="*/ 279235 h 281491"/>
                  <a:gd name="connsiteX7" fmla="*/ 79122 w 696925"/>
                  <a:gd name="connsiteY7" fmla="*/ 207134 h 281491"/>
                  <a:gd name="connsiteX8" fmla="*/ 1577 w 696925"/>
                  <a:gd name="connsiteY8" fmla="*/ 53889 h 281491"/>
                  <a:gd name="connsiteX0" fmla="*/ 1577 w 702112"/>
                  <a:gd name="connsiteY0" fmla="*/ 52418 h 278454"/>
                  <a:gd name="connsiteX1" fmla="*/ 131509 w 702112"/>
                  <a:gd name="connsiteY1" fmla="*/ 134225 h 278454"/>
                  <a:gd name="connsiteX2" fmla="*/ 348010 w 702112"/>
                  <a:gd name="connsiteY2" fmla="*/ 191400 h 278454"/>
                  <a:gd name="connsiteX3" fmla="*/ 550610 w 702112"/>
                  <a:gd name="connsiteY3" fmla="*/ 136606 h 278454"/>
                  <a:gd name="connsiteX4" fmla="*/ 696824 w 702112"/>
                  <a:gd name="connsiteY4" fmla="*/ 28 h 278454"/>
                  <a:gd name="connsiteX5" fmla="*/ 676816 w 702112"/>
                  <a:gd name="connsiteY5" fmla="*/ 155656 h 278454"/>
                  <a:gd name="connsiteX6" fmla="*/ 552991 w 702112"/>
                  <a:gd name="connsiteY6" fmla="*/ 236619 h 278454"/>
                  <a:gd name="connsiteX7" fmla="*/ 352773 w 702112"/>
                  <a:gd name="connsiteY7" fmla="*/ 277764 h 278454"/>
                  <a:gd name="connsiteX8" fmla="*/ 79122 w 702112"/>
                  <a:gd name="connsiteY8" fmla="*/ 205663 h 278454"/>
                  <a:gd name="connsiteX9" fmla="*/ 1577 w 702112"/>
                  <a:gd name="connsiteY9" fmla="*/ 52418 h 278454"/>
                  <a:gd name="connsiteX0" fmla="*/ 1577 w 702112"/>
                  <a:gd name="connsiteY0" fmla="*/ 52415 h 278451"/>
                  <a:gd name="connsiteX1" fmla="*/ 131509 w 702112"/>
                  <a:gd name="connsiteY1" fmla="*/ 134222 h 278451"/>
                  <a:gd name="connsiteX2" fmla="*/ 348010 w 702112"/>
                  <a:gd name="connsiteY2" fmla="*/ 191397 h 278451"/>
                  <a:gd name="connsiteX3" fmla="*/ 564898 w 702112"/>
                  <a:gd name="connsiteY3" fmla="*/ 148510 h 278451"/>
                  <a:gd name="connsiteX4" fmla="*/ 696824 w 702112"/>
                  <a:gd name="connsiteY4" fmla="*/ 25 h 278451"/>
                  <a:gd name="connsiteX5" fmla="*/ 676816 w 702112"/>
                  <a:gd name="connsiteY5" fmla="*/ 155653 h 278451"/>
                  <a:gd name="connsiteX6" fmla="*/ 552991 w 702112"/>
                  <a:gd name="connsiteY6" fmla="*/ 236616 h 278451"/>
                  <a:gd name="connsiteX7" fmla="*/ 352773 w 702112"/>
                  <a:gd name="connsiteY7" fmla="*/ 277761 h 278451"/>
                  <a:gd name="connsiteX8" fmla="*/ 79122 w 702112"/>
                  <a:gd name="connsiteY8" fmla="*/ 205660 h 278451"/>
                  <a:gd name="connsiteX9" fmla="*/ 1577 w 702112"/>
                  <a:gd name="connsiteY9" fmla="*/ 52415 h 278451"/>
                  <a:gd name="connsiteX0" fmla="*/ 1577 w 697406"/>
                  <a:gd name="connsiteY0" fmla="*/ 180896 h 406932"/>
                  <a:gd name="connsiteX1" fmla="*/ 131509 w 697406"/>
                  <a:gd name="connsiteY1" fmla="*/ 262703 h 406932"/>
                  <a:gd name="connsiteX2" fmla="*/ 348010 w 697406"/>
                  <a:gd name="connsiteY2" fmla="*/ 319878 h 406932"/>
                  <a:gd name="connsiteX3" fmla="*/ 564898 w 697406"/>
                  <a:gd name="connsiteY3" fmla="*/ 276991 h 406932"/>
                  <a:gd name="connsiteX4" fmla="*/ 533940 w 697406"/>
                  <a:gd name="connsiteY4" fmla="*/ 3146 h 406932"/>
                  <a:gd name="connsiteX5" fmla="*/ 696824 w 697406"/>
                  <a:gd name="connsiteY5" fmla="*/ 128506 h 406932"/>
                  <a:gd name="connsiteX6" fmla="*/ 676816 w 697406"/>
                  <a:gd name="connsiteY6" fmla="*/ 284134 h 406932"/>
                  <a:gd name="connsiteX7" fmla="*/ 552991 w 697406"/>
                  <a:gd name="connsiteY7" fmla="*/ 365097 h 406932"/>
                  <a:gd name="connsiteX8" fmla="*/ 352773 w 697406"/>
                  <a:gd name="connsiteY8" fmla="*/ 406242 h 406932"/>
                  <a:gd name="connsiteX9" fmla="*/ 79122 w 697406"/>
                  <a:gd name="connsiteY9" fmla="*/ 334141 h 406932"/>
                  <a:gd name="connsiteX10" fmla="*/ 1577 w 697406"/>
                  <a:gd name="connsiteY10" fmla="*/ 180896 h 406932"/>
                  <a:gd name="connsiteX0" fmla="*/ 1577 w 697406"/>
                  <a:gd name="connsiteY0" fmla="*/ 177763 h 403799"/>
                  <a:gd name="connsiteX1" fmla="*/ 131509 w 697406"/>
                  <a:gd name="connsiteY1" fmla="*/ 259570 h 403799"/>
                  <a:gd name="connsiteX2" fmla="*/ 348010 w 697406"/>
                  <a:gd name="connsiteY2" fmla="*/ 316745 h 403799"/>
                  <a:gd name="connsiteX3" fmla="*/ 564898 w 697406"/>
                  <a:gd name="connsiteY3" fmla="*/ 273858 h 403799"/>
                  <a:gd name="connsiteX4" fmla="*/ 641096 w 697406"/>
                  <a:gd name="connsiteY4" fmla="*/ 169082 h 403799"/>
                  <a:gd name="connsiteX5" fmla="*/ 533940 w 697406"/>
                  <a:gd name="connsiteY5" fmla="*/ 13 h 403799"/>
                  <a:gd name="connsiteX6" fmla="*/ 696824 w 697406"/>
                  <a:gd name="connsiteY6" fmla="*/ 125373 h 403799"/>
                  <a:gd name="connsiteX7" fmla="*/ 676816 w 697406"/>
                  <a:gd name="connsiteY7" fmla="*/ 281001 h 403799"/>
                  <a:gd name="connsiteX8" fmla="*/ 552991 w 697406"/>
                  <a:gd name="connsiteY8" fmla="*/ 361964 h 403799"/>
                  <a:gd name="connsiteX9" fmla="*/ 352773 w 697406"/>
                  <a:gd name="connsiteY9" fmla="*/ 403109 h 403799"/>
                  <a:gd name="connsiteX10" fmla="*/ 79122 w 697406"/>
                  <a:gd name="connsiteY10" fmla="*/ 331008 h 403799"/>
                  <a:gd name="connsiteX11" fmla="*/ 1577 w 697406"/>
                  <a:gd name="connsiteY11" fmla="*/ 177763 h 403799"/>
                  <a:gd name="connsiteX0" fmla="*/ 1577 w 697406"/>
                  <a:gd name="connsiteY0" fmla="*/ 197739 h 423775"/>
                  <a:gd name="connsiteX1" fmla="*/ 131509 w 697406"/>
                  <a:gd name="connsiteY1" fmla="*/ 279546 h 423775"/>
                  <a:gd name="connsiteX2" fmla="*/ 348010 w 697406"/>
                  <a:gd name="connsiteY2" fmla="*/ 336721 h 423775"/>
                  <a:gd name="connsiteX3" fmla="*/ 564898 w 697406"/>
                  <a:gd name="connsiteY3" fmla="*/ 293834 h 423775"/>
                  <a:gd name="connsiteX4" fmla="*/ 641096 w 697406"/>
                  <a:gd name="connsiteY4" fmla="*/ 189058 h 423775"/>
                  <a:gd name="connsiteX5" fmla="*/ 291053 w 697406"/>
                  <a:gd name="connsiteY5" fmla="*/ 12845 h 423775"/>
                  <a:gd name="connsiteX6" fmla="*/ 533940 w 697406"/>
                  <a:gd name="connsiteY6" fmla="*/ 19989 h 423775"/>
                  <a:gd name="connsiteX7" fmla="*/ 696824 w 697406"/>
                  <a:gd name="connsiteY7" fmla="*/ 145349 h 423775"/>
                  <a:gd name="connsiteX8" fmla="*/ 676816 w 697406"/>
                  <a:gd name="connsiteY8" fmla="*/ 300977 h 423775"/>
                  <a:gd name="connsiteX9" fmla="*/ 552991 w 697406"/>
                  <a:gd name="connsiteY9" fmla="*/ 381940 h 423775"/>
                  <a:gd name="connsiteX10" fmla="*/ 352773 w 697406"/>
                  <a:gd name="connsiteY10" fmla="*/ 423085 h 423775"/>
                  <a:gd name="connsiteX11" fmla="*/ 79122 w 697406"/>
                  <a:gd name="connsiteY11" fmla="*/ 350984 h 423775"/>
                  <a:gd name="connsiteX12" fmla="*/ 1577 w 697406"/>
                  <a:gd name="connsiteY12" fmla="*/ 197739 h 423775"/>
                  <a:gd name="connsiteX0" fmla="*/ 1577 w 697406"/>
                  <a:gd name="connsiteY0" fmla="*/ 192448 h 418484"/>
                  <a:gd name="connsiteX1" fmla="*/ 131509 w 697406"/>
                  <a:gd name="connsiteY1" fmla="*/ 274255 h 418484"/>
                  <a:gd name="connsiteX2" fmla="*/ 348010 w 697406"/>
                  <a:gd name="connsiteY2" fmla="*/ 331430 h 418484"/>
                  <a:gd name="connsiteX3" fmla="*/ 564898 w 697406"/>
                  <a:gd name="connsiteY3" fmla="*/ 288543 h 418484"/>
                  <a:gd name="connsiteX4" fmla="*/ 641096 w 697406"/>
                  <a:gd name="connsiteY4" fmla="*/ 183767 h 418484"/>
                  <a:gd name="connsiteX5" fmla="*/ 569659 w 697406"/>
                  <a:gd name="connsiteY5" fmla="*/ 100423 h 418484"/>
                  <a:gd name="connsiteX6" fmla="*/ 291053 w 697406"/>
                  <a:gd name="connsiteY6" fmla="*/ 7554 h 418484"/>
                  <a:gd name="connsiteX7" fmla="*/ 533940 w 697406"/>
                  <a:gd name="connsiteY7" fmla="*/ 14698 h 418484"/>
                  <a:gd name="connsiteX8" fmla="*/ 696824 w 697406"/>
                  <a:gd name="connsiteY8" fmla="*/ 140058 h 418484"/>
                  <a:gd name="connsiteX9" fmla="*/ 676816 w 697406"/>
                  <a:gd name="connsiteY9" fmla="*/ 295686 h 418484"/>
                  <a:gd name="connsiteX10" fmla="*/ 552991 w 697406"/>
                  <a:gd name="connsiteY10" fmla="*/ 376649 h 418484"/>
                  <a:gd name="connsiteX11" fmla="*/ 352773 w 697406"/>
                  <a:gd name="connsiteY11" fmla="*/ 417794 h 418484"/>
                  <a:gd name="connsiteX12" fmla="*/ 79122 w 697406"/>
                  <a:gd name="connsiteY12" fmla="*/ 345693 h 418484"/>
                  <a:gd name="connsiteX13" fmla="*/ 1577 w 697406"/>
                  <a:gd name="connsiteY13" fmla="*/ 192448 h 418484"/>
                  <a:gd name="connsiteX0" fmla="*/ 1577 w 697406"/>
                  <a:gd name="connsiteY0" fmla="*/ 192448 h 418484"/>
                  <a:gd name="connsiteX1" fmla="*/ 131509 w 697406"/>
                  <a:gd name="connsiteY1" fmla="*/ 274255 h 418484"/>
                  <a:gd name="connsiteX2" fmla="*/ 348010 w 697406"/>
                  <a:gd name="connsiteY2" fmla="*/ 331430 h 418484"/>
                  <a:gd name="connsiteX3" fmla="*/ 564898 w 697406"/>
                  <a:gd name="connsiteY3" fmla="*/ 288543 h 418484"/>
                  <a:gd name="connsiteX4" fmla="*/ 641096 w 697406"/>
                  <a:gd name="connsiteY4" fmla="*/ 183767 h 418484"/>
                  <a:gd name="connsiteX5" fmla="*/ 569659 w 697406"/>
                  <a:gd name="connsiteY5" fmla="*/ 100423 h 418484"/>
                  <a:gd name="connsiteX6" fmla="*/ 291053 w 697406"/>
                  <a:gd name="connsiteY6" fmla="*/ 7554 h 418484"/>
                  <a:gd name="connsiteX7" fmla="*/ 533940 w 697406"/>
                  <a:gd name="connsiteY7" fmla="*/ 14698 h 418484"/>
                  <a:gd name="connsiteX8" fmla="*/ 696824 w 697406"/>
                  <a:gd name="connsiteY8" fmla="*/ 140058 h 418484"/>
                  <a:gd name="connsiteX9" fmla="*/ 676816 w 697406"/>
                  <a:gd name="connsiteY9" fmla="*/ 295686 h 418484"/>
                  <a:gd name="connsiteX10" fmla="*/ 552991 w 697406"/>
                  <a:gd name="connsiteY10" fmla="*/ 376649 h 418484"/>
                  <a:gd name="connsiteX11" fmla="*/ 352773 w 697406"/>
                  <a:gd name="connsiteY11" fmla="*/ 417794 h 418484"/>
                  <a:gd name="connsiteX12" fmla="*/ 79122 w 697406"/>
                  <a:gd name="connsiteY12" fmla="*/ 345693 h 418484"/>
                  <a:gd name="connsiteX13" fmla="*/ 1577 w 697406"/>
                  <a:gd name="connsiteY13" fmla="*/ 192448 h 418484"/>
                  <a:gd name="connsiteX0" fmla="*/ 1577 w 697406"/>
                  <a:gd name="connsiteY0" fmla="*/ 182628 h 408664"/>
                  <a:gd name="connsiteX1" fmla="*/ 131509 w 697406"/>
                  <a:gd name="connsiteY1" fmla="*/ 264435 h 408664"/>
                  <a:gd name="connsiteX2" fmla="*/ 348010 w 697406"/>
                  <a:gd name="connsiteY2" fmla="*/ 321610 h 408664"/>
                  <a:gd name="connsiteX3" fmla="*/ 564898 w 697406"/>
                  <a:gd name="connsiteY3" fmla="*/ 278723 h 408664"/>
                  <a:gd name="connsiteX4" fmla="*/ 641096 w 697406"/>
                  <a:gd name="connsiteY4" fmla="*/ 173947 h 408664"/>
                  <a:gd name="connsiteX5" fmla="*/ 569659 w 697406"/>
                  <a:gd name="connsiteY5" fmla="*/ 90603 h 408664"/>
                  <a:gd name="connsiteX6" fmla="*/ 157703 w 697406"/>
                  <a:gd name="connsiteY6" fmla="*/ 16784 h 408664"/>
                  <a:gd name="connsiteX7" fmla="*/ 533940 w 697406"/>
                  <a:gd name="connsiteY7" fmla="*/ 4878 h 408664"/>
                  <a:gd name="connsiteX8" fmla="*/ 696824 w 697406"/>
                  <a:gd name="connsiteY8" fmla="*/ 130238 h 408664"/>
                  <a:gd name="connsiteX9" fmla="*/ 676816 w 697406"/>
                  <a:gd name="connsiteY9" fmla="*/ 285866 h 408664"/>
                  <a:gd name="connsiteX10" fmla="*/ 552991 w 697406"/>
                  <a:gd name="connsiteY10" fmla="*/ 366829 h 408664"/>
                  <a:gd name="connsiteX11" fmla="*/ 352773 w 697406"/>
                  <a:gd name="connsiteY11" fmla="*/ 407974 h 408664"/>
                  <a:gd name="connsiteX12" fmla="*/ 79122 w 697406"/>
                  <a:gd name="connsiteY12" fmla="*/ 335873 h 408664"/>
                  <a:gd name="connsiteX13" fmla="*/ 1577 w 697406"/>
                  <a:gd name="connsiteY13" fmla="*/ 182628 h 408664"/>
                  <a:gd name="connsiteX0" fmla="*/ 1577 w 697406"/>
                  <a:gd name="connsiteY0" fmla="*/ 195720 h 421756"/>
                  <a:gd name="connsiteX1" fmla="*/ 131509 w 697406"/>
                  <a:gd name="connsiteY1" fmla="*/ 277527 h 421756"/>
                  <a:gd name="connsiteX2" fmla="*/ 348010 w 697406"/>
                  <a:gd name="connsiteY2" fmla="*/ 334702 h 421756"/>
                  <a:gd name="connsiteX3" fmla="*/ 564898 w 697406"/>
                  <a:gd name="connsiteY3" fmla="*/ 291815 h 421756"/>
                  <a:gd name="connsiteX4" fmla="*/ 641096 w 697406"/>
                  <a:gd name="connsiteY4" fmla="*/ 187039 h 421756"/>
                  <a:gd name="connsiteX5" fmla="*/ 569659 w 697406"/>
                  <a:gd name="connsiteY5" fmla="*/ 103695 h 421756"/>
                  <a:gd name="connsiteX6" fmla="*/ 157703 w 697406"/>
                  <a:gd name="connsiteY6" fmla="*/ 29876 h 421756"/>
                  <a:gd name="connsiteX7" fmla="*/ 336296 w 697406"/>
                  <a:gd name="connsiteY7" fmla="*/ 1300 h 421756"/>
                  <a:gd name="connsiteX8" fmla="*/ 533940 w 697406"/>
                  <a:gd name="connsiteY8" fmla="*/ 17970 h 421756"/>
                  <a:gd name="connsiteX9" fmla="*/ 696824 w 697406"/>
                  <a:gd name="connsiteY9" fmla="*/ 143330 h 421756"/>
                  <a:gd name="connsiteX10" fmla="*/ 676816 w 697406"/>
                  <a:gd name="connsiteY10" fmla="*/ 298958 h 421756"/>
                  <a:gd name="connsiteX11" fmla="*/ 552991 w 697406"/>
                  <a:gd name="connsiteY11" fmla="*/ 379921 h 421756"/>
                  <a:gd name="connsiteX12" fmla="*/ 352773 w 697406"/>
                  <a:gd name="connsiteY12" fmla="*/ 421066 h 421756"/>
                  <a:gd name="connsiteX13" fmla="*/ 79122 w 697406"/>
                  <a:gd name="connsiteY13" fmla="*/ 348965 h 421756"/>
                  <a:gd name="connsiteX14" fmla="*/ 1577 w 697406"/>
                  <a:gd name="connsiteY14" fmla="*/ 195720 h 421756"/>
                  <a:gd name="connsiteX0" fmla="*/ 1577 w 697406"/>
                  <a:gd name="connsiteY0" fmla="*/ 195720 h 421756"/>
                  <a:gd name="connsiteX1" fmla="*/ 131509 w 697406"/>
                  <a:gd name="connsiteY1" fmla="*/ 277527 h 421756"/>
                  <a:gd name="connsiteX2" fmla="*/ 348010 w 697406"/>
                  <a:gd name="connsiteY2" fmla="*/ 334702 h 421756"/>
                  <a:gd name="connsiteX3" fmla="*/ 564898 w 697406"/>
                  <a:gd name="connsiteY3" fmla="*/ 291815 h 421756"/>
                  <a:gd name="connsiteX4" fmla="*/ 641096 w 697406"/>
                  <a:gd name="connsiteY4" fmla="*/ 187039 h 421756"/>
                  <a:gd name="connsiteX5" fmla="*/ 569659 w 697406"/>
                  <a:gd name="connsiteY5" fmla="*/ 103695 h 421756"/>
                  <a:gd name="connsiteX6" fmla="*/ 57690 w 697406"/>
                  <a:gd name="connsiteY6" fmla="*/ 108456 h 421756"/>
                  <a:gd name="connsiteX7" fmla="*/ 157703 w 697406"/>
                  <a:gd name="connsiteY7" fmla="*/ 29876 h 421756"/>
                  <a:gd name="connsiteX8" fmla="*/ 336296 w 697406"/>
                  <a:gd name="connsiteY8" fmla="*/ 1300 h 421756"/>
                  <a:gd name="connsiteX9" fmla="*/ 533940 w 697406"/>
                  <a:gd name="connsiteY9" fmla="*/ 17970 h 421756"/>
                  <a:gd name="connsiteX10" fmla="*/ 696824 w 697406"/>
                  <a:gd name="connsiteY10" fmla="*/ 143330 h 421756"/>
                  <a:gd name="connsiteX11" fmla="*/ 676816 w 697406"/>
                  <a:gd name="connsiteY11" fmla="*/ 298958 h 421756"/>
                  <a:gd name="connsiteX12" fmla="*/ 552991 w 697406"/>
                  <a:gd name="connsiteY12" fmla="*/ 379921 h 421756"/>
                  <a:gd name="connsiteX13" fmla="*/ 352773 w 697406"/>
                  <a:gd name="connsiteY13" fmla="*/ 421066 h 421756"/>
                  <a:gd name="connsiteX14" fmla="*/ 79122 w 697406"/>
                  <a:gd name="connsiteY14" fmla="*/ 348965 h 421756"/>
                  <a:gd name="connsiteX15" fmla="*/ 1577 w 697406"/>
                  <a:gd name="connsiteY15" fmla="*/ 195720 h 421756"/>
                  <a:gd name="connsiteX0" fmla="*/ 1577 w 697406"/>
                  <a:gd name="connsiteY0" fmla="*/ 195720 h 421756"/>
                  <a:gd name="connsiteX1" fmla="*/ 131509 w 697406"/>
                  <a:gd name="connsiteY1" fmla="*/ 277527 h 421756"/>
                  <a:gd name="connsiteX2" fmla="*/ 348010 w 697406"/>
                  <a:gd name="connsiteY2" fmla="*/ 334702 h 421756"/>
                  <a:gd name="connsiteX3" fmla="*/ 564898 w 697406"/>
                  <a:gd name="connsiteY3" fmla="*/ 291815 h 421756"/>
                  <a:gd name="connsiteX4" fmla="*/ 641096 w 697406"/>
                  <a:gd name="connsiteY4" fmla="*/ 187039 h 421756"/>
                  <a:gd name="connsiteX5" fmla="*/ 569659 w 697406"/>
                  <a:gd name="connsiteY5" fmla="*/ 103695 h 421756"/>
                  <a:gd name="connsiteX6" fmla="*/ 319628 w 697406"/>
                  <a:gd name="connsiteY6" fmla="*/ 77500 h 421756"/>
                  <a:gd name="connsiteX7" fmla="*/ 57690 w 697406"/>
                  <a:gd name="connsiteY7" fmla="*/ 108456 h 421756"/>
                  <a:gd name="connsiteX8" fmla="*/ 157703 w 697406"/>
                  <a:gd name="connsiteY8" fmla="*/ 29876 h 421756"/>
                  <a:gd name="connsiteX9" fmla="*/ 336296 w 697406"/>
                  <a:gd name="connsiteY9" fmla="*/ 1300 h 421756"/>
                  <a:gd name="connsiteX10" fmla="*/ 533940 w 697406"/>
                  <a:gd name="connsiteY10" fmla="*/ 17970 h 421756"/>
                  <a:gd name="connsiteX11" fmla="*/ 696824 w 697406"/>
                  <a:gd name="connsiteY11" fmla="*/ 143330 h 421756"/>
                  <a:gd name="connsiteX12" fmla="*/ 676816 w 697406"/>
                  <a:gd name="connsiteY12" fmla="*/ 298958 h 421756"/>
                  <a:gd name="connsiteX13" fmla="*/ 552991 w 697406"/>
                  <a:gd name="connsiteY13" fmla="*/ 379921 h 421756"/>
                  <a:gd name="connsiteX14" fmla="*/ 352773 w 697406"/>
                  <a:gd name="connsiteY14" fmla="*/ 421066 h 421756"/>
                  <a:gd name="connsiteX15" fmla="*/ 79122 w 697406"/>
                  <a:gd name="connsiteY15" fmla="*/ 348965 h 421756"/>
                  <a:gd name="connsiteX16" fmla="*/ 1577 w 697406"/>
                  <a:gd name="connsiteY16" fmla="*/ 195720 h 421756"/>
                  <a:gd name="connsiteX0" fmla="*/ 1577 w 697406"/>
                  <a:gd name="connsiteY0" fmla="*/ 195720 h 421756"/>
                  <a:gd name="connsiteX1" fmla="*/ 131509 w 697406"/>
                  <a:gd name="connsiteY1" fmla="*/ 277527 h 421756"/>
                  <a:gd name="connsiteX2" fmla="*/ 348010 w 697406"/>
                  <a:gd name="connsiteY2" fmla="*/ 334702 h 421756"/>
                  <a:gd name="connsiteX3" fmla="*/ 564898 w 697406"/>
                  <a:gd name="connsiteY3" fmla="*/ 291815 h 421756"/>
                  <a:gd name="connsiteX4" fmla="*/ 641096 w 697406"/>
                  <a:gd name="connsiteY4" fmla="*/ 187039 h 421756"/>
                  <a:gd name="connsiteX5" fmla="*/ 569659 w 697406"/>
                  <a:gd name="connsiteY5" fmla="*/ 103695 h 421756"/>
                  <a:gd name="connsiteX6" fmla="*/ 319628 w 697406"/>
                  <a:gd name="connsiteY6" fmla="*/ 77500 h 421756"/>
                  <a:gd name="connsiteX7" fmla="*/ 64834 w 697406"/>
                  <a:gd name="connsiteY7" fmla="*/ 134650 h 421756"/>
                  <a:gd name="connsiteX8" fmla="*/ 57690 w 697406"/>
                  <a:gd name="connsiteY8" fmla="*/ 108456 h 421756"/>
                  <a:gd name="connsiteX9" fmla="*/ 157703 w 697406"/>
                  <a:gd name="connsiteY9" fmla="*/ 29876 h 421756"/>
                  <a:gd name="connsiteX10" fmla="*/ 336296 w 697406"/>
                  <a:gd name="connsiteY10" fmla="*/ 1300 h 421756"/>
                  <a:gd name="connsiteX11" fmla="*/ 533940 w 697406"/>
                  <a:gd name="connsiteY11" fmla="*/ 17970 h 421756"/>
                  <a:gd name="connsiteX12" fmla="*/ 696824 w 697406"/>
                  <a:gd name="connsiteY12" fmla="*/ 143330 h 421756"/>
                  <a:gd name="connsiteX13" fmla="*/ 676816 w 697406"/>
                  <a:gd name="connsiteY13" fmla="*/ 298958 h 421756"/>
                  <a:gd name="connsiteX14" fmla="*/ 552991 w 697406"/>
                  <a:gd name="connsiteY14" fmla="*/ 379921 h 421756"/>
                  <a:gd name="connsiteX15" fmla="*/ 352773 w 697406"/>
                  <a:gd name="connsiteY15" fmla="*/ 421066 h 421756"/>
                  <a:gd name="connsiteX16" fmla="*/ 79122 w 697406"/>
                  <a:gd name="connsiteY16" fmla="*/ 348965 h 421756"/>
                  <a:gd name="connsiteX17" fmla="*/ 1577 w 697406"/>
                  <a:gd name="connsiteY17" fmla="*/ 195720 h 421756"/>
                  <a:gd name="connsiteX0" fmla="*/ 1233 w 697062"/>
                  <a:gd name="connsiteY0" fmla="*/ 195720 h 421756"/>
                  <a:gd name="connsiteX1" fmla="*/ 38296 w 697062"/>
                  <a:gd name="connsiteY1" fmla="*/ 125125 h 421756"/>
                  <a:gd name="connsiteX2" fmla="*/ 131165 w 697062"/>
                  <a:gd name="connsiteY2" fmla="*/ 277527 h 421756"/>
                  <a:gd name="connsiteX3" fmla="*/ 347666 w 697062"/>
                  <a:gd name="connsiteY3" fmla="*/ 334702 h 421756"/>
                  <a:gd name="connsiteX4" fmla="*/ 564554 w 697062"/>
                  <a:gd name="connsiteY4" fmla="*/ 291815 h 421756"/>
                  <a:gd name="connsiteX5" fmla="*/ 640752 w 697062"/>
                  <a:gd name="connsiteY5" fmla="*/ 187039 h 421756"/>
                  <a:gd name="connsiteX6" fmla="*/ 569315 w 697062"/>
                  <a:gd name="connsiteY6" fmla="*/ 103695 h 421756"/>
                  <a:gd name="connsiteX7" fmla="*/ 319284 w 697062"/>
                  <a:gd name="connsiteY7" fmla="*/ 77500 h 421756"/>
                  <a:gd name="connsiteX8" fmla="*/ 64490 w 697062"/>
                  <a:gd name="connsiteY8" fmla="*/ 134650 h 421756"/>
                  <a:gd name="connsiteX9" fmla="*/ 57346 w 697062"/>
                  <a:gd name="connsiteY9" fmla="*/ 108456 h 421756"/>
                  <a:gd name="connsiteX10" fmla="*/ 157359 w 697062"/>
                  <a:gd name="connsiteY10" fmla="*/ 29876 h 421756"/>
                  <a:gd name="connsiteX11" fmla="*/ 335952 w 697062"/>
                  <a:gd name="connsiteY11" fmla="*/ 1300 h 421756"/>
                  <a:gd name="connsiteX12" fmla="*/ 533596 w 697062"/>
                  <a:gd name="connsiteY12" fmla="*/ 17970 h 421756"/>
                  <a:gd name="connsiteX13" fmla="*/ 696480 w 697062"/>
                  <a:gd name="connsiteY13" fmla="*/ 143330 h 421756"/>
                  <a:gd name="connsiteX14" fmla="*/ 676472 w 697062"/>
                  <a:gd name="connsiteY14" fmla="*/ 298958 h 421756"/>
                  <a:gd name="connsiteX15" fmla="*/ 552647 w 697062"/>
                  <a:gd name="connsiteY15" fmla="*/ 379921 h 421756"/>
                  <a:gd name="connsiteX16" fmla="*/ 352429 w 697062"/>
                  <a:gd name="connsiteY16" fmla="*/ 421066 h 421756"/>
                  <a:gd name="connsiteX17" fmla="*/ 78778 w 697062"/>
                  <a:gd name="connsiteY17" fmla="*/ 348965 h 421756"/>
                  <a:gd name="connsiteX18" fmla="*/ 1233 w 697062"/>
                  <a:gd name="connsiteY18" fmla="*/ 195720 h 421756"/>
                  <a:gd name="connsiteX0" fmla="*/ 1233 w 697062"/>
                  <a:gd name="connsiteY0" fmla="*/ 195720 h 421756"/>
                  <a:gd name="connsiteX1" fmla="*/ 38296 w 697062"/>
                  <a:gd name="connsiteY1" fmla="*/ 125125 h 421756"/>
                  <a:gd name="connsiteX2" fmla="*/ 131165 w 697062"/>
                  <a:gd name="connsiteY2" fmla="*/ 277527 h 421756"/>
                  <a:gd name="connsiteX3" fmla="*/ 347666 w 697062"/>
                  <a:gd name="connsiteY3" fmla="*/ 334702 h 421756"/>
                  <a:gd name="connsiteX4" fmla="*/ 564554 w 697062"/>
                  <a:gd name="connsiteY4" fmla="*/ 291815 h 421756"/>
                  <a:gd name="connsiteX5" fmla="*/ 640752 w 697062"/>
                  <a:gd name="connsiteY5" fmla="*/ 187039 h 421756"/>
                  <a:gd name="connsiteX6" fmla="*/ 569315 w 697062"/>
                  <a:gd name="connsiteY6" fmla="*/ 103695 h 421756"/>
                  <a:gd name="connsiteX7" fmla="*/ 319284 w 697062"/>
                  <a:gd name="connsiteY7" fmla="*/ 77500 h 421756"/>
                  <a:gd name="connsiteX8" fmla="*/ 64490 w 697062"/>
                  <a:gd name="connsiteY8" fmla="*/ 134650 h 421756"/>
                  <a:gd name="connsiteX9" fmla="*/ 57346 w 697062"/>
                  <a:gd name="connsiteY9" fmla="*/ 108456 h 421756"/>
                  <a:gd name="connsiteX10" fmla="*/ 57346 w 697062"/>
                  <a:gd name="connsiteY10" fmla="*/ 94169 h 421756"/>
                  <a:gd name="connsiteX11" fmla="*/ 157359 w 697062"/>
                  <a:gd name="connsiteY11" fmla="*/ 29876 h 421756"/>
                  <a:gd name="connsiteX12" fmla="*/ 335952 w 697062"/>
                  <a:gd name="connsiteY12" fmla="*/ 1300 h 421756"/>
                  <a:gd name="connsiteX13" fmla="*/ 533596 w 697062"/>
                  <a:gd name="connsiteY13" fmla="*/ 17970 h 421756"/>
                  <a:gd name="connsiteX14" fmla="*/ 696480 w 697062"/>
                  <a:gd name="connsiteY14" fmla="*/ 143330 h 421756"/>
                  <a:gd name="connsiteX15" fmla="*/ 676472 w 697062"/>
                  <a:gd name="connsiteY15" fmla="*/ 298958 h 421756"/>
                  <a:gd name="connsiteX16" fmla="*/ 552647 w 697062"/>
                  <a:gd name="connsiteY16" fmla="*/ 379921 h 421756"/>
                  <a:gd name="connsiteX17" fmla="*/ 352429 w 697062"/>
                  <a:gd name="connsiteY17" fmla="*/ 421066 h 421756"/>
                  <a:gd name="connsiteX18" fmla="*/ 78778 w 697062"/>
                  <a:gd name="connsiteY18" fmla="*/ 348965 h 421756"/>
                  <a:gd name="connsiteX19" fmla="*/ 1233 w 697062"/>
                  <a:gd name="connsiteY19" fmla="*/ 195720 h 421756"/>
                  <a:gd name="connsiteX0" fmla="*/ 1233 w 697062"/>
                  <a:gd name="connsiteY0" fmla="*/ 195720 h 421756"/>
                  <a:gd name="connsiteX1" fmla="*/ 38296 w 697062"/>
                  <a:gd name="connsiteY1" fmla="*/ 125125 h 421756"/>
                  <a:gd name="connsiteX2" fmla="*/ 131165 w 697062"/>
                  <a:gd name="connsiteY2" fmla="*/ 277527 h 421756"/>
                  <a:gd name="connsiteX3" fmla="*/ 347666 w 697062"/>
                  <a:gd name="connsiteY3" fmla="*/ 334702 h 421756"/>
                  <a:gd name="connsiteX4" fmla="*/ 564554 w 697062"/>
                  <a:gd name="connsiteY4" fmla="*/ 291815 h 421756"/>
                  <a:gd name="connsiteX5" fmla="*/ 640752 w 697062"/>
                  <a:gd name="connsiteY5" fmla="*/ 187039 h 421756"/>
                  <a:gd name="connsiteX6" fmla="*/ 569315 w 697062"/>
                  <a:gd name="connsiteY6" fmla="*/ 103695 h 421756"/>
                  <a:gd name="connsiteX7" fmla="*/ 319284 w 697062"/>
                  <a:gd name="connsiteY7" fmla="*/ 77500 h 421756"/>
                  <a:gd name="connsiteX8" fmla="*/ 76396 w 697062"/>
                  <a:gd name="connsiteY8" fmla="*/ 148938 h 421756"/>
                  <a:gd name="connsiteX9" fmla="*/ 64490 w 697062"/>
                  <a:gd name="connsiteY9" fmla="*/ 134650 h 421756"/>
                  <a:gd name="connsiteX10" fmla="*/ 57346 w 697062"/>
                  <a:gd name="connsiteY10" fmla="*/ 108456 h 421756"/>
                  <a:gd name="connsiteX11" fmla="*/ 57346 w 697062"/>
                  <a:gd name="connsiteY11" fmla="*/ 94169 h 421756"/>
                  <a:gd name="connsiteX12" fmla="*/ 157359 w 697062"/>
                  <a:gd name="connsiteY12" fmla="*/ 29876 h 421756"/>
                  <a:gd name="connsiteX13" fmla="*/ 335952 w 697062"/>
                  <a:gd name="connsiteY13" fmla="*/ 1300 h 421756"/>
                  <a:gd name="connsiteX14" fmla="*/ 533596 w 697062"/>
                  <a:gd name="connsiteY14" fmla="*/ 17970 h 421756"/>
                  <a:gd name="connsiteX15" fmla="*/ 696480 w 697062"/>
                  <a:gd name="connsiteY15" fmla="*/ 143330 h 421756"/>
                  <a:gd name="connsiteX16" fmla="*/ 676472 w 697062"/>
                  <a:gd name="connsiteY16" fmla="*/ 298958 h 421756"/>
                  <a:gd name="connsiteX17" fmla="*/ 552647 w 697062"/>
                  <a:gd name="connsiteY17" fmla="*/ 379921 h 421756"/>
                  <a:gd name="connsiteX18" fmla="*/ 352429 w 697062"/>
                  <a:gd name="connsiteY18" fmla="*/ 421066 h 421756"/>
                  <a:gd name="connsiteX19" fmla="*/ 78778 w 697062"/>
                  <a:gd name="connsiteY19" fmla="*/ 348965 h 421756"/>
                  <a:gd name="connsiteX20" fmla="*/ 1233 w 697062"/>
                  <a:gd name="connsiteY20" fmla="*/ 195720 h 421756"/>
                  <a:gd name="connsiteX0" fmla="*/ 1233 w 697062"/>
                  <a:gd name="connsiteY0" fmla="*/ 195720 h 421756"/>
                  <a:gd name="connsiteX1" fmla="*/ 38296 w 697062"/>
                  <a:gd name="connsiteY1" fmla="*/ 125125 h 421756"/>
                  <a:gd name="connsiteX2" fmla="*/ 131165 w 697062"/>
                  <a:gd name="connsiteY2" fmla="*/ 277527 h 421756"/>
                  <a:gd name="connsiteX3" fmla="*/ 347666 w 697062"/>
                  <a:gd name="connsiteY3" fmla="*/ 334702 h 421756"/>
                  <a:gd name="connsiteX4" fmla="*/ 564554 w 697062"/>
                  <a:gd name="connsiteY4" fmla="*/ 291815 h 421756"/>
                  <a:gd name="connsiteX5" fmla="*/ 640752 w 697062"/>
                  <a:gd name="connsiteY5" fmla="*/ 187039 h 421756"/>
                  <a:gd name="connsiteX6" fmla="*/ 569315 w 697062"/>
                  <a:gd name="connsiteY6" fmla="*/ 103695 h 421756"/>
                  <a:gd name="connsiteX7" fmla="*/ 319284 w 697062"/>
                  <a:gd name="connsiteY7" fmla="*/ 77500 h 421756"/>
                  <a:gd name="connsiteX8" fmla="*/ 76396 w 697062"/>
                  <a:gd name="connsiteY8" fmla="*/ 148938 h 421756"/>
                  <a:gd name="connsiteX9" fmla="*/ 57346 w 697062"/>
                  <a:gd name="connsiteY9" fmla="*/ 108456 h 421756"/>
                  <a:gd name="connsiteX10" fmla="*/ 57346 w 697062"/>
                  <a:gd name="connsiteY10" fmla="*/ 94169 h 421756"/>
                  <a:gd name="connsiteX11" fmla="*/ 157359 w 697062"/>
                  <a:gd name="connsiteY11" fmla="*/ 29876 h 421756"/>
                  <a:gd name="connsiteX12" fmla="*/ 335952 w 697062"/>
                  <a:gd name="connsiteY12" fmla="*/ 1300 h 421756"/>
                  <a:gd name="connsiteX13" fmla="*/ 533596 w 697062"/>
                  <a:gd name="connsiteY13" fmla="*/ 17970 h 421756"/>
                  <a:gd name="connsiteX14" fmla="*/ 696480 w 697062"/>
                  <a:gd name="connsiteY14" fmla="*/ 143330 h 421756"/>
                  <a:gd name="connsiteX15" fmla="*/ 676472 w 697062"/>
                  <a:gd name="connsiteY15" fmla="*/ 298958 h 421756"/>
                  <a:gd name="connsiteX16" fmla="*/ 552647 w 697062"/>
                  <a:gd name="connsiteY16" fmla="*/ 379921 h 421756"/>
                  <a:gd name="connsiteX17" fmla="*/ 352429 w 697062"/>
                  <a:gd name="connsiteY17" fmla="*/ 421066 h 421756"/>
                  <a:gd name="connsiteX18" fmla="*/ 78778 w 697062"/>
                  <a:gd name="connsiteY18" fmla="*/ 348965 h 421756"/>
                  <a:gd name="connsiteX19" fmla="*/ 1233 w 697062"/>
                  <a:gd name="connsiteY19" fmla="*/ 195720 h 421756"/>
                  <a:gd name="connsiteX0" fmla="*/ 1233 w 697062"/>
                  <a:gd name="connsiteY0" fmla="*/ 195720 h 421756"/>
                  <a:gd name="connsiteX1" fmla="*/ 38296 w 697062"/>
                  <a:gd name="connsiteY1" fmla="*/ 125125 h 421756"/>
                  <a:gd name="connsiteX2" fmla="*/ 124021 w 697062"/>
                  <a:gd name="connsiteY2" fmla="*/ 289433 h 421756"/>
                  <a:gd name="connsiteX3" fmla="*/ 347666 w 697062"/>
                  <a:gd name="connsiteY3" fmla="*/ 334702 h 421756"/>
                  <a:gd name="connsiteX4" fmla="*/ 564554 w 697062"/>
                  <a:gd name="connsiteY4" fmla="*/ 291815 h 421756"/>
                  <a:gd name="connsiteX5" fmla="*/ 640752 w 697062"/>
                  <a:gd name="connsiteY5" fmla="*/ 187039 h 421756"/>
                  <a:gd name="connsiteX6" fmla="*/ 569315 w 697062"/>
                  <a:gd name="connsiteY6" fmla="*/ 103695 h 421756"/>
                  <a:gd name="connsiteX7" fmla="*/ 319284 w 697062"/>
                  <a:gd name="connsiteY7" fmla="*/ 77500 h 421756"/>
                  <a:gd name="connsiteX8" fmla="*/ 76396 w 697062"/>
                  <a:gd name="connsiteY8" fmla="*/ 148938 h 421756"/>
                  <a:gd name="connsiteX9" fmla="*/ 57346 w 697062"/>
                  <a:gd name="connsiteY9" fmla="*/ 108456 h 421756"/>
                  <a:gd name="connsiteX10" fmla="*/ 57346 w 697062"/>
                  <a:gd name="connsiteY10" fmla="*/ 94169 h 421756"/>
                  <a:gd name="connsiteX11" fmla="*/ 157359 w 697062"/>
                  <a:gd name="connsiteY11" fmla="*/ 29876 h 421756"/>
                  <a:gd name="connsiteX12" fmla="*/ 335952 w 697062"/>
                  <a:gd name="connsiteY12" fmla="*/ 1300 h 421756"/>
                  <a:gd name="connsiteX13" fmla="*/ 533596 w 697062"/>
                  <a:gd name="connsiteY13" fmla="*/ 17970 h 421756"/>
                  <a:gd name="connsiteX14" fmla="*/ 696480 w 697062"/>
                  <a:gd name="connsiteY14" fmla="*/ 143330 h 421756"/>
                  <a:gd name="connsiteX15" fmla="*/ 676472 w 697062"/>
                  <a:gd name="connsiteY15" fmla="*/ 298958 h 421756"/>
                  <a:gd name="connsiteX16" fmla="*/ 552647 w 697062"/>
                  <a:gd name="connsiteY16" fmla="*/ 379921 h 421756"/>
                  <a:gd name="connsiteX17" fmla="*/ 352429 w 697062"/>
                  <a:gd name="connsiteY17" fmla="*/ 421066 h 421756"/>
                  <a:gd name="connsiteX18" fmla="*/ 78778 w 697062"/>
                  <a:gd name="connsiteY18" fmla="*/ 348965 h 421756"/>
                  <a:gd name="connsiteX19" fmla="*/ 1233 w 697062"/>
                  <a:gd name="connsiteY19" fmla="*/ 195720 h 421756"/>
                  <a:gd name="connsiteX0" fmla="*/ 1233 w 697062"/>
                  <a:gd name="connsiteY0" fmla="*/ 195720 h 421756"/>
                  <a:gd name="connsiteX1" fmla="*/ 38296 w 697062"/>
                  <a:gd name="connsiteY1" fmla="*/ 125125 h 421756"/>
                  <a:gd name="connsiteX2" fmla="*/ 33534 w 697062"/>
                  <a:gd name="connsiteY2" fmla="*/ 196563 h 421756"/>
                  <a:gd name="connsiteX3" fmla="*/ 124021 w 697062"/>
                  <a:gd name="connsiteY3" fmla="*/ 289433 h 421756"/>
                  <a:gd name="connsiteX4" fmla="*/ 347666 w 697062"/>
                  <a:gd name="connsiteY4" fmla="*/ 334702 h 421756"/>
                  <a:gd name="connsiteX5" fmla="*/ 564554 w 697062"/>
                  <a:gd name="connsiteY5" fmla="*/ 291815 h 421756"/>
                  <a:gd name="connsiteX6" fmla="*/ 640752 w 697062"/>
                  <a:gd name="connsiteY6" fmla="*/ 187039 h 421756"/>
                  <a:gd name="connsiteX7" fmla="*/ 569315 w 697062"/>
                  <a:gd name="connsiteY7" fmla="*/ 103695 h 421756"/>
                  <a:gd name="connsiteX8" fmla="*/ 319284 w 697062"/>
                  <a:gd name="connsiteY8" fmla="*/ 77500 h 421756"/>
                  <a:gd name="connsiteX9" fmla="*/ 76396 w 697062"/>
                  <a:gd name="connsiteY9" fmla="*/ 148938 h 421756"/>
                  <a:gd name="connsiteX10" fmla="*/ 57346 w 697062"/>
                  <a:gd name="connsiteY10" fmla="*/ 108456 h 421756"/>
                  <a:gd name="connsiteX11" fmla="*/ 57346 w 697062"/>
                  <a:gd name="connsiteY11" fmla="*/ 94169 h 421756"/>
                  <a:gd name="connsiteX12" fmla="*/ 157359 w 697062"/>
                  <a:gd name="connsiteY12" fmla="*/ 29876 h 421756"/>
                  <a:gd name="connsiteX13" fmla="*/ 335952 w 697062"/>
                  <a:gd name="connsiteY13" fmla="*/ 1300 h 421756"/>
                  <a:gd name="connsiteX14" fmla="*/ 533596 w 697062"/>
                  <a:gd name="connsiteY14" fmla="*/ 17970 h 421756"/>
                  <a:gd name="connsiteX15" fmla="*/ 696480 w 697062"/>
                  <a:gd name="connsiteY15" fmla="*/ 143330 h 421756"/>
                  <a:gd name="connsiteX16" fmla="*/ 676472 w 697062"/>
                  <a:gd name="connsiteY16" fmla="*/ 298958 h 421756"/>
                  <a:gd name="connsiteX17" fmla="*/ 552647 w 697062"/>
                  <a:gd name="connsiteY17" fmla="*/ 379921 h 421756"/>
                  <a:gd name="connsiteX18" fmla="*/ 352429 w 697062"/>
                  <a:gd name="connsiteY18" fmla="*/ 421066 h 421756"/>
                  <a:gd name="connsiteX19" fmla="*/ 78778 w 697062"/>
                  <a:gd name="connsiteY19" fmla="*/ 348965 h 421756"/>
                  <a:gd name="connsiteX20" fmla="*/ 1233 w 697062"/>
                  <a:gd name="connsiteY20" fmla="*/ 195720 h 421756"/>
                  <a:gd name="connsiteX0" fmla="*/ 1233 w 697062"/>
                  <a:gd name="connsiteY0" fmla="*/ 195720 h 421756"/>
                  <a:gd name="connsiteX1" fmla="*/ 38296 w 697062"/>
                  <a:gd name="connsiteY1" fmla="*/ 125125 h 421756"/>
                  <a:gd name="connsiteX2" fmla="*/ 33534 w 697062"/>
                  <a:gd name="connsiteY2" fmla="*/ 196563 h 421756"/>
                  <a:gd name="connsiteX3" fmla="*/ 124021 w 697062"/>
                  <a:gd name="connsiteY3" fmla="*/ 289433 h 421756"/>
                  <a:gd name="connsiteX4" fmla="*/ 347666 w 697062"/>
                  <a:gd name="connsiteY4" fmla="*/ 334702 h 421756"/>
                  <a:gd name="connsiteX5" fmla="*/ 564554 w 697062"/>
                  <a:gd name="connsiteY5" fmla="*/ 291815 h 421756"/>
                  <a:gd name="connsiteX6" fmla="*/ 640752 w 697062"/>
                  <a:gd name="connsiteY6" fmla="*/ 187039 h 421756"/>
                  <a:gd name="connsiteX7" fmla="*/ 569315 w 697062"/>
                  <a:gd name="connsiteY7" fmla="*/ 103695 h 421756"/>
                  <a:gd name="connsiteX8" fmla="*/ 319284 w 697062"/>
                  <a:gd name="connsiteY8" fmla="*/ 77500 h 421756"/>
                  <a:gd name="connsiteX9" fmla="*/ 76396 w 697062"/>
                  <a:gd name="connsiteY9" fmla="*/ 148938 h 421756"/>
                  <a:gd name="connsiteX10" fmla="*/ 57346 w 697062"/>
                  <a:gd name="connsiteY10" fmla="*/ 108456 h 421756"/>
                  <a:gd name="connsiteX11" fmla="*/ 57346 w 697062"/>
                  <a:gd name="connsiteY11" fmla="*/ 94169 h 421756"/>
                  <a:gd name="connsiteX12" fmla="*/ 157359 w 697062"/>
                  <a:gd name="connsiteY12" fmla="*/ 29876 h 421756"/>
                  <a:gd name="connsiteX13" fmla="*/ 335952 w 697062"/>
                  <a:gd name="connsiteY13" fmla="*/ 1300 h 421756"/>
                  <a:gd name="connsiteX14" fmla="*/ 533596 w 697062"/>
                  <a:gd name="connsiteY14" fmla="*/ 17970 h 421756"/>
                  <a:gd name="connsiteX15" fmla="*/ 696480 w 697062"/>
                  <a:gd name="connsiteY15" fmla="*/ 143330 h 421756"/>
                  <a:gd name="connsiteX16" fmla="*/ 676472 w 697062"/>
                  <a:gd name="connsiteY16" fmla="*/ 298958 h 421756"/>
                  <a:gd name="connsiteX17" fmla="*/ 566935 w 697062"/>
                  <a:gd name="connsiteY17" fmla="*/ 379921 h 421756"/>
                  <a:gd name="connsiteX18" fmla="*/ 352429 w 697062"/>
                  <a:gd name="connsiteY18" fmla="*/ 421066 h 421756"/>
                  <a:gd name="connsiteX19" fmla="*/ 78778 w 697062"/>
                  <a:gd name="connsiteY19" fmla="*/ 348965 h 421756"/>
                  <a:gd name="connsiteX20" fmla="*/ 1233 w 697062"/>
                  <a:gd name="connsiteY20" fmla="*/ 195720 h 421756"/>
                  <a:gd name="connsiteX0" fmla="*/ 1233 w 697062"/>
                  <a:gd name="connsiteY0" fmla="*/ 195720 h 421756"/>
                  <a:gd name="connsiteX1" fmla="*/ 38296 w 697062"/>
                  <a:gd name="connsiteY1" fmla="*/ 125125 h 421756"/>
                  <a:gd name="connsiteX2" fmla="*/ 33534 w 697062"/>
                  <a:gd name="connsiteY2" fmla="*/ 196563 h 421756"/>
                  <a:gd name="connsiteX3" fmla="*/ 124021 w 697062"/>
                  <a:gd name="connsiteY3" fmla="*/ 289433 h 421756"/>
                  <a:gd name="connsiteX4" fmla="*/ 347666 w 697062"/>
                  <a:gd name="connsiteY4" fmla="*/ 334702 h 421756"/>
                  <a:gd name="connsiteX5" fmla="*/ 564554 w 697062"/>
                  <a:gd name="connsiteY5" fmla="*/ 291815 h 421756"/>
                  <a:gd name="connsiteX6" fmla="*/ 640752 w 697062"/>
                  <a:gd name="connsiteY6" fmla="*/ 187039 h 421756"/>
                  <a:gd name="connsiteX7" fmla="*/ 569315 w 697062"/>
                  <a:gd name="connsiteY7" fmla="*/ 103695 h 421756"/>
                  <a:gd name="connsiteX8" fmla="*/ 319284 w 697062"/>
                  <a:gd name="connsiteY8" fmla="*/ 77500 h 421756"/>
                  <a:gd name="connsiteX9" fmla="*/ 76396 w 697062"/>
                  <a:gd name="connsiteY9" fmla="*/ 148938 h 421756"/>
                  <a:gd name="connsiteX10" fmla="*/ 57346 w 697062"/>
                  <a:gd name="connsiteY10" fmla="*/ 108456 h 421756"/>
                  <a:gd name="connsiteX11" fmla="*/ 57346 w 697062"/>
                  <a:gd name="connsiteY11" fmla="*/ 94169 h 421756"/>
                  <a:gd name="connsiteX12" fmla="*/ 157359 w 697062"/>
                  <a:gd name="connsiteY12" fmla="*/ 29876 h 421756"/>
                  <a:gd name="connsiteX13" fmla="*/ 335952 w 697062"/>
                  <a:gd name="connsiteY13" fmla="*/ 1300 h 421756"/>
                  <a:gd name="connsiteX14" fmla="*/ 533596 w 697062"/>
                  <a:gd name="connsiteY14" fmla="*/ 17970 h 421756"/>
                  <a:gd name="connsiteX15" fmla="*/ 696480 w 697062"/>
                  <a:gd name="connsiteY15" fmla="*/ 217149 h 421756"/>
                  <a:gd name="connsiteX16" fmla="*/ 676472 w 697062"/>
                  <a:gd name="connsiteY16" fmla="*/ 298958 h 421756"/>
                  <a:gd name="connsiteX17" fmla="*/ 566935 w 697062"/>
                  <a:gd name="connsiteY17" fmla="*/ 379921 h 421756"/>
                  <a:gd name="connsiteX18" fmla="*/ 352429 w 697062"/>
                  <a:gd name="connsiteY18" fmla="*/ 421066 h 421756"/>
                  <a:gd name="connsiteX19" fmla="*/ 78778 w 697062"/>
                  <a:gd name="connsiteY19" fmla="*/ 348965 h 421756"/>
                  <a:gd name="connsiteX20" fmla="*/ 1233 w 697062"/>
                  <a:gd name="connsiteY20" fmla="*/ 195720 h 421756"/>
                  <a:gd name="connsiteX0" fmla="*/ 1233 w 702931"/>
                  <a:gd name="connsiteY0" fmla="*/ 195720 h 421756"/>
                  <a:gd name="connsiteX1" fmla="*/ 38296 w 702931"/>
                  <a:gd name="connsiteY1" fmla="*/ 125125 h 421756"/>
                  <a:gd name="connsiteX2" fmla="*/ 33534 w 702931"/>
                  <a:gd name="connsiteY2" fmla="*/ 196563 h 421756"/>
                  <a:gd name="connsiteX3" fmla="*/ 124021 w 702931"/>
                  <a:gd name="connsiteY3" fmla="*/ 289433 h 421756"/>
                  <a:gd name="connsiteX4" fmla="*/ 347666 w 702931"/>
                  <a:gd name="connsiteY4" fmla="*/ 334702 h 421756"/>
                  <a:gd name="connsiteX5" fmla="*/ 564554 w 702931"/>
                  <a:gd name="connsiteY5" fmla="*/ 291815 h 421756"/>
                  <a:gd name="connsiteX6" fmla="*/ 702665 w 702931"/>
                  <a:gd name="connsiteY6" fmla="*/ 184658 h 421756"/>
                  <a:gd name="connsiteX7" fmla="*/ 569315 w 702931"/>
                  <a:gd name="connsiteY7" fmla="*/ 103695 h 421756"/>
                  <a:gd name="connsiteX8" fmla="*/ 319284 w 702931"/>
                  <a:gd name="connsiteY8" fmla="*/ 77500 h 421756"/>
                  <a:gd name="connsiteX9" fmla="*/ 76396 w 702931"/>
                  <a:gd name="connsiteY9" fmla="*/ 148938 h 421756"/>
                  <a:gd name="connsiteX10" fmla="*/ 57346 w 702931"/>
                  <a:gd name="connsiteY10" fmla="*/ 108456 h 421756"/>
                  <a:gd name="connsiteX11" fmla="*/ 57346 w 702931"/>
                  <a:gd name="connsiteY11" fmla="*/ 94169 h 421756"/>
                  <a:gd name="connsiteX12" fmla="*/ 157359 w 702931"/>
                  <a:gd name="connsiteY12" fmla="*/ 29876 h 421756"/>
                  <a:gd name="connsiteX13" fmla="*/ 335952 w 702931"/>
                  <a:gd name="connsiteY13" fmla="*/ 1300 h 421756"/>
                  <a:gd name="connsiteX14" fmla="*/ 533596 w 702931"/>
                  <a:gd name="connsiteY14" fmla="*/ 17970 h 421756"/>
                  <a:gd name="connsiteX15" fmla="*/ 696480 w 702931"/>
                  <a:gd name="connsiteY15" fmla="*/ 217149 h 421756"/>
                  <a:gd name="connsiteX16" fmla="*/ 676472 w 702931"/>
                  <a:gd name="connsiteY16" fmla="*/ 298958 h 421756"/>
                  <a:gd name="connsiteX17" fmla="*/ 566935 w 702931"/>
                  <a:gd name="connsiteY17" fmla="*/ 379921 h 421756"/>
                  <a:gd name="connsiteX18" fmla="*/ 352429 w 702931"/>
                  <a:gd name="connsiteY18" fmla="*/ 421066 h 421756"/>
                  <a:gd name="connsiteX19" fmla="*/ 78778 w 702931"/>
                  <a:gd name="connsiteY19" fmla="*/ 348965 h 421756"/>
                  <a:gd name="connsiteX20" fmla="*/ 1233 w 702931"/>
                  <a:gd name="connsiteY20" fmla="*/ 195720 h 421756"/>
                  <a:gd name="connsiteX0" fmla="*/ 1233 w 702931"/>
                  <a:gd name="connsiteY0" fmla="*/ 194463 h 420499"/>
                  <a:gd name="connsiteX1" fmla="*/ 38296 w 702931"/>
                  <a:gd name="connsiteY1" fmla="*/ 123868 h 420499"/>
                  <a:gd name="connsiteX2" fmla="*/ 33534 w 702931"/>
                  <a:gd name="connsiteY2" fmla="*/ 195306 h 420499"/>
                  <a:gd name="connsiteX3" fmla="*/ 124021 w 702931"/>
                  <a:gd name="connsiteY3" fmla="*/ 288176 h 420499"/>
                  <a:gd name="connsiteX4" fmla="*/ 347666 w 702931"/>
                  <a:gd name="connsiteY4" fmla="*/ 333445 h 420499"/>
                  <a:gd name="connsiteX5" fmla="*/ 564554 w 702931"/>
                  <a:gd name="connsiteY5" fmla="*/ 290558 h 420499"/>
                  <a:gd name="connsiteX6" fmla="*/ 702665 w 702931"/>
                  <a:gd name="connsiteY6" fmla="*/ 183401 h 420499"/>
                  <a:gd name="connsiteX7" fmla="*/ 569315 w 702931"/>
                  <a:gd name="connsiteY7" fmla="*/ 102438 h 420499"/>
                  <a:gd name="connsiteX8" fmla="*/ 319284 w 702931"/>
                  <a:gd name="connsiteY8" fmla="*/ 76243 h 420499"/>
                  <a:gd name="connsiteX9" fmla="*/ 76396 w 702931"/>
                  <a:gd name="connsiteY9" fmla="*/ 147681 h 420499"/>
                  <a:gd name="connsiteX10" fmla="*/ 57346 w 702931"/>
                  <a:gd name="connsiteY10" fmla="*/ 107199 h 420499"/>
                  <a:gd name="connsiteX11" fmla="*/ 57346 w 702931"/>
                  <a:gd name="connsiteY11" fmla="*/ 92912 h 420499"/>
                  <a:gd name="connsiteX12" fmla="*/ 157359 w 702931"/>
                  <a:gd name="connsiteY12" fmla="*/ 28619 h 420499"/>
                  <a:gd name="connsiteX13" fmla="*/ 335952 w 702931"/>
                  <a:gd name="connsiteY13" fmla="*/ 43 h 420499"/>
                  <a:gd name="connsiteX14" fmla="*/ 519308 w 702931"/>
                  <a:gd name="connsiteY14" fmla="*/ 88150 h 420499"/>
                  <a:gd name="connsiteX15" fmla="*/ 696480 w 702931"/>
                  <a:gd name="connsiteY15" fmla="*/ 215892 h 420499"/>
                  <a:gd name="connsiteX16" fmla="*/ 676472 w 702931"/>
                  <a:gd name="connsiteY16" fmla="*/ 297701 h 420499"/>
                  <a:gd name="connsiteX17" fmla="*/ 566935 w 702931"/>
                  <a:gd name="connsiteY17" fmla="*/ 378664 h 420499"/>
                  <a:gd name="connsiteX18" fmla="*/ 352429 w 702931"/>
                  <a:gd name="connsiteY18" fmla="*/ 419809 h 420499"/>
                  <a:gd name="connsiteX19" fmla="*/ 78778 w 702931"/>
                  <a:gd name="connsiteY19" fmla="*/ 347708 h 420499"/>
                  <a:gd name="connsiteX20" fmla="*/ 1233 w 702931"/>
                  <a:gd name="connsiteY20" fmla="*/ 194463 h 420499"/>
                  <a:gd name="connsiteX0" fmla="*/ 1233 w 702931"/>
                  <a:gd name="connsiteY0" fmla="*/ 194463 h 420499"/>
                  <a:gd name="connsiteX1" fmla="*/ 38296 w 702931"/>
                  <a:gd name="connsiteY1" fmla="*/ 123868 h 420499"/>
                  <a:gd name="connsiteX2" fmla="*/ 33534 w 702931"/>
                  <a:gd name="connsiteY2" fmla="*/ 195306 h 420499"/>
                  <a:gd name="connsiteX3" fmla="*/ 124021 w 702931"/>
                  <a:gd name="connsiteY3" fmla="*/ 288176 h 420499"/>
                  <a:gd name="connsiteX4" fmla="*/ 347666 w 702931"/>
                  <a:gd name="connsiteY4" fmla="*/ 333445 h 420499"/>
                  <a:gd name="connsiteX5" fmla="*/ 564554 w 702931"/>
                  <a:gd name="connsiteY5" fmla="*/ 290558 h 420499"/>
                  <a:gd name="connsiteX6" fmla="*/ 702665 w 702931"/>
                  <a:gd name="connsiteY6" fmla="*/ 183401 h 420499"/>
                  <a:gd name="connsiteX7" fmla="*/ 600271 w 702931"/>
                  <a:gd name="connsiteY7" fmla="*/ 45288 h 420499"/>
                  <a:gd name="connsiteX8" fmla="*/ 319284 w 702931"/>
                  <a:gd name="connsiteY8" fmla="*/ 76243 h 420499"/>
                  <a:gd name="connsiteX9" fmla="*/ 76396 w 702931"/>
                  <a:gd name="connsiteY9" fmla="*/ 147681 h 420499"/>
                  <a:gd name="connsiteX10" fmla="*/ 57346 w 702931"/>
                  <a:gd name="connsiteY10" fmla="*/ 107199 h 420499"/>
                  <a:gd name="connsiteX11" fmla="*/ 57346 w 702931"/>
                  <a:gd name="connsiteY11" fmla="*/ 92912 h 420499"/>
                  <a:gd name="connsiteX12" fmla="*/ 157359 w 702931"/>
                  <a:gd name="connsiteY12" fmla="*/ 28619 h 420499"/>
                  <a:gd name="connsiteX13" fmla="*/ 335952 w 702931"/>
                  <a:gd name="connsiteY13" fmla="*/ 43 h 420499"/>
                  <a:gd name="connsiteX14" fmla="*/ 519308 w 702931"/>
                  <a:gd name="connsiteY14" fmla="*/ 88150 h 420499"/>
                  <a:gd name="connsiteX15" fmla="*/ 696480 w 702931"/>
                  <a:gd name="connsiteY15" fmla="*/ 215892 h 420499"/>
                  <a:gd name="connsiteX16" fmla="*/ 676472 w 702931"/>
                  <a:gd name="connsiteY16" fmla="*/ 297701 h 420499"/>
                  <a:gd name="connsiteX17" fmla="*/ 566935 w 702931"/>
                  <a:gd name="connsiteY17" fmla="*/ 378664 h 420499"/>
                  <a:gd name="connsiteX18" fmla="*/ 352429 w 702931"/>
                  <a:gd name="connsiteY18" fmla="*/ 419809 h 420499"/>
                  <a:gd name="connsiteX19" fmla="*/ 78778 w 702931"/>
                  <a:gd name="connsiteY19" fmla="*/ 347708 h 420499"/>
                  <a:gd name="connsiteX20" fmla="*/ 1233 w 702931"/>
                  <a:gd name="connsiteY20" fmla="*/ 194463 h 420499"/>
                  <a:gd name="connsiteX0" fmla="*/ 1233 w 703066"/>
                  <a:gd name="connsiteY0" fmla="*/ 194463 h 420499"/>
                  <a:gd name="connsiteX1" fmla="*/ 38296 w 703066"/>
                  <a:gd name="connsiteY1" fmla="*/ 123868 h 420499"/>
                  <a:gd name="connsiteX2" fmla="*/ 33534 w 703066"/>
                  <a:gd name="connsiteY2" fmla="*/ 195306 h 420499"/>
                  <a:gd name="connsiteX3" fmla="*/ 124021 w 703066"/>
                  <a:gd name="connsiteY3" fmla="*/ 288176 h 420499"/>
                  <a:gd name="connsiteX4" fmla="*/ 347666 w 703066"/>
                  <a:gd name="connsiteY4" fmla="*/ 333445 h 420499"/>
                  <a:gd name="connsiteX5" fmla="*/ 602654 w 703066"/>
                  <a:gd name="connsiteY5" fmla="*/ 281033 h 420499"/>
                  <a:gd name="connsiteX6" fmla="*/ 702665 w 703066"/>
                  <a:gd name="connsiteY6" fmla="*/ 183401 h 420499"/>
                  <a:gd name="connsiteX7" fmla="*/ 600271 w 703066"/>
                  <a:gd name="connsiteY7" fmla="*/ 45288 h 420499"/>
                  <a:gd name="connsiteX8" fmla="*/ 319284 w 703066"/>
                  <a:gd name="connsiteY8" fmla="*/ 76243 h 420499"/>
                  <a:gd name="connsiteX9" fmla="*/ 76396 w 703066"/>
                  <a:gd name="connsiteY9" fmla="*/ 147681 h 420499"/>
                  <a:gd name="connsiteX10" fmla="*/ 57346 w 703066"/>
                  <a:gd name="connsiteY10" fmla="*/ 107199 h 420499"/>
                  <a:gd name="connsiteX11" fmla="*/ 57346 w 703066"/>
                  <a:gd name="connsiteY11" fmla="*/ 92912 h 420499"/>
                  <a:gd name="connsiteX12" fmla="*/ 157359 w 703066"/>
                  <a:gd name="connsiteY12" fmla="*/ 28619 h 420499"/>
                  <a:gd name="connsiteX13" fmla="*/ 335952 w 703066"/>
                  <a:gd name="connsiteY13" fmla="*/ 43 h 420499"/>
                  <a:gd name="connsiteX14" fmla="*/ 519308 w 703066"/>
                  <a:gd name="connsiteY14" fmla="*/ 88150 h 420499"/>
                  <a:gd name="connsiteX15" fmla="*/ 696480 w 703066"/>
                  <a:gd name="connsiteY15" fmla="*/ 215892 h 420499"/>
                  <a:gd name="connsiteX16" fmla="*/ 676472 w 703066"/>
                  <a:gd name="connsiteY16" fmla="*/ 297701 h 420499"/>
                  <a:gd name="connsiteX17" fmla="*/ 566935 w 703066"/>
                  <a:gd name="connsiteY17" fmla="*/ 378664 h 420499"/>
                  <a:gd name="connsiteX18" fmla="*/ 352429 w 703066"/>
                  <a:gd name="connsiteY18" fmla="*/ 419809 h 420499"/>
                  <a:gd name="connsiteX19" fmla="*/ 78778 w 703066"/>
                  <a:gd name="connsiteY19" fmla="*/ 347708 h 420499"/>
                  <a:gd name="connsiteX20" fmla="*/ 1233 w 703066"/>
                  <a:gd name="connsiteY20" fmla="*/ 194463 h 420499"/>
                  <a:gd name="connsiteX0" fmla="*/ 1233 w 703066"/>
                  <a:gd name="connsiteY0" fmla="*/ 197036 h 423072"/>
                  <a:gd name="connsiteX1" fmla="*/ 38296 w 703066"/>
                  <a:gd name="connsiteY1" fmla="*/ 126441 h 423072"/>
                  <a:gd name="connsiteX2" fmla="*/ 33534 w 703066"/>
                  <a:gd name="connsiteY2" fmla="*/ 197879 h 423072"/>
                  <a:gd name="connsiteX3" fmla="*/ 124021 w 703066"/>
                  <a:gd name="connsiteY3" fmla="*/ 290749 h 423072"/>
                  <a:gd name="connsiteX4" fmla="*/ 347666 w 703066"/>
                  <a:gd name="connsiteY4" fmla="*/ 336018 h 423072"/>
                  <a:gd name="connsiteX5" fmla="*/ 602654 w 703066"/>
                  <a:gd name="connsiteY5" fmla="*/ 283606 h 423072"/>
                  <a:gd name="connsiteX6" fmla="*/ 702665 w 703066"/>
                  <a:gd name="connsiteY6" fmla="*/ 185974 h 423072"/>
                  <a:gd name="connsiteX7" fmla="*/ 600271 w 703066"/>
                  <a:gd name="connsiteY7" fmla="*/ 47861 h 423072"/>
                  <a:gd name="connsiteX8" fmla="*/ 407390 w 703066"/>
                  <a:gd name="connsiteY8" fmla="*/ 235 h 423072"/>
                  <a:gd name="connsiteX9" fmla="*/ 76396 w 703066"/>
                  <a:gd name="connsiteY9" fmla="*/ 150254 h 423072"/>
                  <a:gd name="connsiteX10" fmla="*/ 57346 w 703066"/>
                  <a:gd name="connsiteY10" fmla="*/ 109772 h 423072"/>
                  <a:gd name="connsiteX11" fmla="*/ 57346 w 703066"/>
                  <a:gd name="connsiteY11" fmla="*/ 95485 h 423072"/>
                  <a:gd name="connsiteX12" fmla="*/ 157359 w 703066"/>
                  <a:gd name="connsiteY12" fmla="*/ 31192 h 423072"/>
                  <a:gd name="connsiteX13" fmla="*/ 335952 w 703066"/>
                  <a:gd name="connsiteY13" fmla="*/ 2616 h 423072"/>
                  <a:gd name="connsiteX14" fmla="*/ 519308 w 703066"/>
                  <a:gd name="connsiteY14" fmla="*/ 90723 h 423072"/>
                  <a:gd name="connsiteX15" fmla="*/ 696480 w 703066"/>
                  <a:gd name="connsiteY15" fmla="*/ 218465 h 423072"/>
                  <a:gd name="connsiteX16" fmla="*/ 676472 w 703066"/>
                  <a:gd name="connsiteY16" fmla="*/ 300274 h 423072"/>
                  <a:gd name="connsiteX17" fmla="*/ 566935 w 703066"/>
                  <a:gd name="connsiteY17" fmla="*/ 381237 h 423072"/>
                  <a:gd name="connsiteX18" fmla="*/ 352429 w 703066"/>
                  <a:gd name="connsiteY18" fmla="*/ 422382 h 423072"/>
                  <a:gd name="connsiteX19" fmla="*/ 78778 w 703066"/>
                  <a:gd name="connsiteY19" fmla="*/ 350281 h 423072"/>
                  <a:gd name="connsiteX20" fmla="*/ 1233 w 703066"/>
                  <a:gd name="connsiteY20" fmla="*/ 197036 h 423072"/>
                  <a:gd name="connsiteX0" fmla="*/ 1233 w 703066"/>
                  <a:gd name="connsiteY0" fmla="*/ 197036 h 423072"/>
                  <a:gd name="connsiteX1" fmla="*/ 38296 w 703066"/>
                  <a:gd name="connsiteY1" fmla="*/ 126441 h 423072"/>
                  <a:gd name="connsiteX2" fmla="*/ 33534 w 703066"/>
                  <a:gd name="connsiteY2" fmla="*/ 197879 h 423072"/>
                  <a:gd name="connsiteX3" fmla="*/ 124021 w 703066"/>
                  <a:gd name="connsiteY3" fmla="*/ 290749 h 423072"/>
                  <a:gd name="connsiteX4" fmla="*/ 347666 w 703066"/>
                  <a:gd name="connsiteY4" fmla="*/ 336018 h 423072"/>
                  <a:gd name="connsiteX5" fmla="*/ 602654 w 703066"/>
                  <a:gd name="connsiteY5" fmla="*/ 283606 h 423072"/>
                  <a:gd name="connsiteX6" fmla="*/ 702665 w 703066"/>
                  <a:gd name="connsiteY6" fmla="*/ 185974 h 423072"/>
                  <a:gd name="connsiteX7" fmla="*/ 600271 w 703066"/>
                  <a:gd name="connsiteY7" fmla="*/ 47861 h 423072"/>
                  <a:gd name="connsiteX8" fmla="*/ 407390 w 703066"/>
                  <a:gd name="connsiteY8" fmla="*/ 235 h 423072"/>
                  <a:gd name="connsiteX9" fmla="*/ 76396 w 703066"/>
                  <a:gd name="connsiteY9" fmla="*/ 150254 h 423072"/>
                  <a:gd name="connsiteX10" fmla="*/ 57346 w 703066"/>
                  <a:gd name="connsiteY10" fmla="*/ 109772 h 423072"/>
                  <a:gd name="connsiteX11" fmla="*/ 57346 w 703066"/>
                  <a:gd name="connsiteY11" fmla="*/ 95485 h 423072"/>
                  <a:gd name="connsiteX12" fmla="*/ 157359 w 703066"/>
                  <a:gd name="connsiteY12" fmla="*/ 31192 h 423072"/>
                  <a:gd name="connsiteX13" fmla="*/ 345477 w 703066"/>
                  <a:gd name="connsiteY13" fmla="*/ 83579 h 423072"/>
                  <a:gd name="connsiteX14" fmla="*/ 519308 w 703066"/>
                  <a:gd name="connsiteY14" fmla="*/ 90723 h 423072"/>
                  <a:gd name="connsiteX15" fmla="*/ 696480 w 703066"/>
                  <a:gd name="connsiteY15" fmla="*/ 218465 h 423072"/>
                  <a:gd name="connsiteX16" fmla="*/ 676472 w 703066"/>
                  <a:gd name="connsiteY16" fmla="*/ 300274 h 423072"/>
                  <a:gd name="connsiteX17" fmla="*/ 566935 w 703066"/>
                  <a:gd name="connsiteY17" fmla="*/ 381237 h 423072"/>
                  <a:gd name="connsiteX18" fmla="*/ 352429 w 703066"/>
                  <a:gd name="connsiteY18" fmla="*/ 422382 h 423072"/>
                  <a:gd name="connsiteX19" fmla="*/ 78778 w 703066"/>
                  <a:gd name="connsiteY19" fmla="*/ 350281 h 423072"/>
                  <a:gd name="connsiteX20" fmla="*/ 1233 w 703066"/>
                  <a:gd name="connsiteY20" fmla="*/ 197036 h 423072"/>
                  <a:gd name="connsiteX0" fmla="*/ 1233 w 703066"/>
                  <a:gd name="connsiteY0" fmla="*/ 197036 h 423072"/>
                  <a:gd name="connsiteX1" fmla="*/ 38296 w 703066"/>
                  <a:gd name="connsiteY1" fmla="*/ 126441 h 423072"/>
                  <a:gd name="connsiteX2" fmla="*/ 33534 w 703066"/>
                  <a:gd name="connsiteY2" fmla="*/ 197879 h 423072"/>
                  <a:gd name="connsiteX3" fmla="*/ 124021 w 703066"/>
                  <a:gd name="connsiteY3" fmla="*/ 290749 h 423072"/>
                  <a:gd name="connsiteX4" fmla="*/ 347666 w 703066"/>
                  <a:gd name="connsiteY4" fmla="*/ 336018 h 423072"/>
                  <a:gd name="connsiteX5" fmla="*/ 602654 w 703066"/>
                  <a:gd name="connsiteY5" fmla="*/ 283606 h 423072"/>
                  <a:gd name="connsiteX6" fmla="*/ 702665 w 703066"/>
                  <a:gd name="connsiteY6" fmla="*/ 185974 h 423072"/>
                  <a:gd name="connsiteX7" fmla="*/ 600271 w 703066"/>
                  <a:gd name="connsiteY7" fmla="*/ 47861 h 423072"/>
                  <a:gd name="connsiteX8" fmla="*/ 407390 w 703066"/>
                  <a:gd name="connsiteY8" fmla="*/ 235 h 423072"/>
                  <a:gd name="connsiteX9" fmla="*/ 76396 w 703066"/>
                  <a:gd name="connsiteY9" fmla="*/ 150254 h 423072"/>
                  <a:gd name="connsiteX10" fmla="*/ 57346 w 703066"/>
                  <a:gd name="connsiteY10" fmla="*/ 109772 h 423072"/>
                  <a:gd name="connsiteX11" fmla="*/ 57346 w 703066"/>
                  <a:gd name="connsiteY11" fmla="*/ 95485 h 423072"/>
                  <a:gd name="connsiteX12" fmla="*/ 183553 w 703066"/>
                  <a:gd name="connsiteY12" fmla="*/ 112155 h 423072"/>
                  <a:gd name="connsiteX13" fmla="*/ 345477 w 703066"/>
                  <a:gd name="connsiteY13" fmla="*/ 83579 h 423072"/>
                  <a:gd name="connsiteX14" fmla="*/ 519308 w 703066"/>
                  <a:gd name="connsiteY14" fmla="*/ 90723 h 423072"/>
                  <a:gd name="connsiteX15" fmla="*/ 696480 w 703066"/>
                  <a:gd name="connsiteY15" fmla="*/ 218465 h 423072"/>
                  <a:gd name="connsiteX16" fmla="*/ 676472 w 703066"/>
                  <a:gd name="connsiteY16" fmla="*/ 300274 h 423072"/>
                  <a:gd name="connsiteX17" fmla="*/ 566935 w 703066"/>
                  <a:gd name="connsiteY17" fmla="*/ 381237 h 423072"/>
                  <a:gd name="connsiteX18" fmla="*/ 352429 w 703066"/>
                  <a:gd name="connsiteY18" fmla="*/ 422382 h 423072"/>
                  <a:gd name="connsiteX19" fmla="*/ 78778 w 703066"/>
                  <a:gd name="connsiteY19" fmla="*/ 350281 h 423072"/>
                  <a:gd name="connsiteX20" fmla="*/ 1233 w 703066"/>
                  <a:gd name="connsiteY20" fmla="*/ 197036 h 423072"/>
                  <a:gd name="connsiteX0" fmla="*/ 1233 w 703066"/>
                  <a:gd name="connsiteY0" fmla="*/ 197036 h 423072"/>
                  <a:gd name="connsiteX1" fmla="*/ 38296 w 703066"/>
                  <a:gd name="connsiteY1" fmla="*/ 126441 h 423072"/>
                  <a:gd name="connsiteX2" fmla="*/ 33534 w 703066"/>
                  <a:gd name="connsiteY2" fmla="*/ 197879 h 423072"/>
                  <a:gd name="connsiteX3" fmla="*/ 124021 w 703066"/>
                  <a:gd name="connsiteY3" fmla="*/ 290749 h 423072"/>
                  <a:gd name="connsiteX4" fmla="*/ 347666 w 703066"/>
                  <a:gd name="connsiteY4" fmla="*/ 336018 h 423072"/>
                  <a:gd name="connsiteX5" fmla="*/ 602654 w 703066"/>
                  <a:gd name="connsiteY5" fmla="*/ 283606 h 423072"/>
                  <a:gd name="connsiteX6" fmla="*/ 702665 w 703066"/>
                  <a:gd name="connsiteY6" fmla="*/ 185974 h 423072"/>
                  <a:gd name="connsiteX7" fmla="*/ 600271 w 703066"/>
                  <a:gd name="connsiteY7" fmla="*/ 47861 h 423072"/>
                  <a:gd name="connsiteX8" fmla="*/ 407390 w 703066"/>
                  <a:gd name="connsiteY8" fmla="*/ 235 h 423072"/>
                  <a:gd name="connsiteX9" fmla="*/ 78777 w 703066"/>
                  <a:gd name="connsiteY9" fmla="*/ 66910 h 423072"/>
                  <a:gd name="connsiteX10" fmla="*/ 57346 w 703066"/>
                  <a:gd name="connsiteY10" fmla="*/ 109772 h 423072"/>
                  <a:gd name="connsiteX11" fmla="*/ 57346 w 703066"/>
                  <a:gd name="connsiteY11" fmla="*/ 95485 h 423072"/>
                  <a:gd name="connsiteX12" fmla="*/ 183553 w 703066"/>
                  <a:gd name="connsiteY12" fmla="*/ 112155 h 423072"/>
                  <a:gd name="connsiteX13" fmla="*/ 345477 w 703066"/>
                  <a:gd name="connsiteY13" fmla="*/ 83579 h 423072"/>
                  <a:gd name="connsiteX14" fmla="*/ 519308 w 703066"/>
                  <a:gd name="connsiteY14" fmla="*/ 90723 h 423072"/>
                  <a:gd name="connsiteX15" fmla="*/ 696480 w 703066"/>
                  <a:gd name="connsiteY15" fmla="*/ 218465 h 423072"/>
                  <a:gd name="connsiteX16" fmla="*/ 676472 w 703066"/>
                  <a:gd name="connsiteY16" fmla="*/ 300274 h 423072"/>
                  <a:gd name="connsiteX17" fmla="*/ 566935 w 703066"/>
                  <a:gd name="connsiteY17" fmla="*/ 381237 h 423072"/>
                  <a:gd name="connsiteX18" fmla="*/ 352429 w 703066"/>
                  <a:gd name="connsiteY18" fmla="*/ 422382 h 423072"/>
                  <a:gd name="connsiteX19" fmla="*/ 78778 w 703066"/>
                  <a:gd name="connsiteY19" fmla="*/ 350281 h 423072"/>
                  <a:gd name="connsiteX20" fmla="*/ 1233 w 703066"/>
                  <a:gd name="connsiteY20" fmla="*/ 197036 h 423072"/>
                  <a:gd name="connsiteX0" fmla="*/ 1233 w 703066"/>
                  <a:gd name="connsiteY0" fmla="*/ 197700 h 423736"/>
                  <a:gd name="connsiteX1" fmla="*/ 38296 w 703066"/>
                  <a:gd name="connsiteY1" fmla="*/ 127105 h 423736"/>
                  <a:gd name="connsiteX2" fmla="*/ 33534 w 703066"/>
                  <a:gd name="connsiteY2" fmla="*/ 198543 h 423736"/>
                  <a:gd name="connsiteX3" fmla="*/ 124021 w 703066"/>
                  <a:gd name="connsiteY3" fmla="*/ 291413 h 423736"/>
                  <a:gd name="connsiteX4" fmla="*/ 347666 w 703066"/>
                  <a:gd name="connsiteY4" fmla="*/ 336682 h 423736"/>
                  <a:gd name="connsiteX5" fmla="*/ 602654 w 703066"/>
                  <a:gd name="connsiteY5" fmla="*/ 284270 h 423736"/>
                  <a:gd name="connsiteX6" fmla="*/ 702665 w 703066"/>
                  <a:gd name="connsiteY6" fmla="*/ 186638 h 423736"/>
                  <a:gd name="connsiteX7" fmla="*/ 600271 w 703066"/>
                  <a:gd name="connsiteY7" fmla="*/ 48525 h 423736"/>
                  <a:gd name="connsiteX8" fmla="*/ 407390 w 703066"/>
                  <a:gd name="connsiteY8" fmla="*/ 899 h 423736"/>
                  <a:gd name="connsiteX9" fmla="*/ 231176 w 703066"/>
                  <a:gd name="connsiteY9" fmla="*/ 12805 h 423736"/>
                  <a:gd name="connsiteX10" fmla="*/ 78777 w 703066"/>
                  <a:gd name="connsiteY10" fmla="*/ 67574 h 423736"/>
                  <a:gd name="connsiteX11" fmla="*/ 57346 w 703066"/>
                  <a:gd name="connsiteY11" fmla="*/ 110436 h 423736"/>
                  <a:gd name="connsiteX12" fmla="*/ 57346 w 703066"/>
                  <a:gd name="connsiteY12" fmla="*/ 96149 h 423736"/>
                  <a:gd name="connsiteX13" fmla="*/ 183553 w 703066"/>
                  <a:gd name="connsiteY13" fmla="*/ 112819 h 423736"/>
                  <a:gd name="connsiteX14" fmla="*/ 345477 w 703066"/>
                  <a:gd name="connsiteY14" fmla="*/ 84243 h 423736"/>
                  <a:gd name="connsiteX15" fmla="*/ 519308 w 703066"/>
                  <a:gd name="connsiteY15" fmla="*/ 91387 h 423736"/>
                  <a:gd name="connsiteX16" fmla="*/ 696480 w 703066"/>
                  <a:gd name="connsiteY16" fmla="*/ 219129 h 423736"/>
                  <a:gd name="connsiteX17" fmla="*/ 676472 w 703066"/>
                  <a:gd name="connsiteY17" fmla="*/ 300938 h 423736"/>
                  <a:gd name="connsiteX18" fmla="*/ 566935 w 703066"/>
                  <a:gd name="connsiteY18" fmla="*/ 381901 h 423736"/>
                  <a:gd name="connsiteX19" fmla="*/ 352429 w 703066"/>
                  <a:gd name="connsiteY19" fmla="*/ 423046 h 423736"/>
                  <a:gd name="connsiteX20" fmla="*/ 78778 w 703066"/>
                  <a:gd name="connsiteY20" fmla="*/ 350945 h 423736"/>
                  <a:gd name="connsiteX21" fmla="*/ 1233 w 703066"/>
                  <a:gd name="connsiteY21" fmla="*/ 197700 h 423736"/>
                  <a:gd name="connsiteX0" fmla="*/ 1233 w 703066"/>
                  <a:gd name="connsiteY0" fmla="*/ 197105 h 423141"/>
                  <a:gd name="connsiteX1" fmla="*/ 38296 w 703066"/>
                  <a:gd name="connsiteY1" fmla="*/ 126510 h 423141"/>
                  <a:gd name="connsiteX2" fmla="*/ 33534 w 703066"/>
                  <a:gd name="connsiteY2" fmla="*/ 197948 h 423141"/>
                  <a:gd name="connsiteX3" fmla="*/ 124021 w 703066"/>
                  <a:gd name="connsiteY3" fmla="*/ 290818 h 423141"/>
                  <a:gd name="connsiteX4" fmla="*/ 347666 w 703066"/>
                  <a:gd name="connsiteY4" fmla="*/ 336087 h 423141"/>
                  <a:gd name="connsiteX5" fmla="*/ 602654 w 703066"/>
                  <a:gd name="connsiteY5" fmla="*/ 283675 h 423141"/>
                  <a:gd name="connsiteX6" fmla="*/ 702665 w 703066"/>
                  <a:gd name="connsiteY6" fmla="*/ 186043 h 423141"/>
                  <a:gd name="connsiteX7" fmla="*/ 600271 w 703066"/>
                  <a:gd name="connsiteY7" fmla="*/ 47930 h 423141"/>
                  <a:gd name="connsiteX8" fmla="*/ 512164 w 703066"/>
                  <a:gd name="connsiteY8" fmla="*/ 14591 h 423141"/>
                  <a:gd name="connsiteX9" fmla="*/ 407390 w 703066"/>
                  <a:gd name="connsiteY9" fmla="*/ 304 h 423141"/>
                  <a:gd name="connsiteX10" fmla="*/ 231176 w 703066"/>
                  <a:gd name="connsiteY10" fmla="*/ 12210 h 423141"/>
                  <a:gd name="connsiteX11" fmla="*/ 78777 w 703066"/>
                  <a:gd name="connsiteY11" fmla="*/ 66979 h 423141"/>
                  <a:gd name="connsiteX12" fmla="*/ 57346 w 703066"/>
                  <a:gd name="connsiteY12" fmla="*/ 109841 h 423141"/>
                  <a:gd name="connsiteX13" fmla="*/ 57346 w 703066"/>
                  <a:gd name="connsiteY13" fmla="*/ 95554 h 423141"/>
                  <a:gd name="connsiteX14" fmla="*/ 183553 w 703066"/>
                  <a:gd name="connsiteY14" fmla="*/ 112224 h 423141"/>
                  <a:gd name="connsiteX15" fmla="*/ 345477 w 703066"/>
                  <a:gd name="connsiteY15" fmla="*/ 83648 h 423141"/>
                  <a:gd name="connsiteX16" fmla="*/ 519308 w 703066"/>
                  <a:gd name="connsiteY16" fmla="*/ 90792 h 423141"/>
                  <a:gd name="connsiteX17" fmla="*/ 696480 w 703066"/>
                  <a:gd name="connsiteY17" fmla="*/ 218534 h 423141"/>
                  <a:gd name="connsiteX18" fmla="*/ 676472 w 703066"/>
                  <a:gd name="connsiteY18" fmla="*/ 300343 h 423141"/>
                  <a:gd name="connsiteX19" fmla="*/ 566935 w 703066"/>
                  <a:gd name="connsiteY19" fmla="*/ 381306 h 423141"/>
                  <a:gd name="connsiteX20" fmla="*/ 352429 w 703066"/>
                  <a:gd name="connsiteY20" fmla="*/ 422451 h 423141"/>
                  <a:gd name="connsiteX21" fmla="*/ 78778 w 703066"/>
                  <a:gd name="connsiteY21" fmla="*/ 350350 h 423141"/>
                  <a:gd name="connsiteX22" fmla="*/ 1233 w 703066"/>
                  <a:gd name="connsiteY22" fmla="*/ 197105 h 423141"/>
                  <a:gd name="connsiteX0" fmla="*/ 1233 w 704348"/>
                  <a:gd name="connsiteY0" fmla="*/ 197105 h 423141"/>
                  <a:gd name="connsiteX1" fmla="*/ 38296 w 704348"/>
                  <a:gd name="connsiteY1" fmla="*/ 126510 h 423141"/>
                  <a:gd name="connsiteX2" fmla="*/ 33534 w 704348"/>
                  <a:gd name="connsiteY2" fmla="*/ 197948 h 423141"/>
                  <a:gd name="connsiteX3" fmla="*/ 124021 w 704348"/>
                  <a:gd name="connsiteY3" fmla="*/ 290818 h 423141"/>
                  <a:gd name="connsiteX4" fmla="*/ 347666 w 704348"/>
                  <a:gd name="connsiteY4" fmla="*/ 336087 h 423141"/>
                  <a:gd name="connsiteX5" fmla="*/ 602654 w 704348"/>
                  <a:gd name="connsiteY5" fmla="*/ 283675 h 423141"/>
                  <a:gd name="connsiteX6" fmla="*/ 702665 w 704348"/>
                  <a:gd name="connsiteY6" fmla="*/ 186043 h 423141"/>
                  <a:gd name="connsiteX7" fmla="*/ 664564 w 704348"/>
                  <a:gd name="connsiteY7" fmla="*/ 100316 h 423141"/>
                  <a:gd name="connsiteX8" fmla="*/ 600271 w 704348"/>
                  <a:gd name="connsiteY8" fmla="*/ 47930 h 423141"/>
                  <a:gd name="connsiteX9" fmla="*/ 512164 w 704348"/>
                  <a:gd name="connsiteY9" fmla="*/ 14591 h 423141"/>
                  <a:gd name="connsiteX10" fmla="*/ 407390 w 704348"/>
                  <a:gd name="connsiteY10" fmla="*/ 304 h 423141"/>
                  <a:gd name="connsiteX11" fmla="*/ 231176 w 704348"/>
                  <a:gd name="connsiteY11" fmla="*/ 12210 h 423141"/>
                  <a:gd name="connsiteX12" fmla="*/ 78777 w 704348"/>
                  <a:gd name="connsiteY12" fmla="*/ 66979 h 423141"/>
                  <a:gd name="connsiteX13" fmla="*/ 57346 w 704348"/>
                  <a:gd name="connsiteY13" fmla="*/ 109841 h 423141"/>
                  <a:gd name="connsiteX14" fmla="*/ 57346 w 704348"/>
                  <a:gd name="connsiteY14" fmla="*/ 95554 h 423141"/>
                  <a:gd name="connsiteX15" fmla="*/ 183553 w 704348"/>
                  <a:gd name="connsiteY15" fmla="*/ 112224 h 423141"/>
                  <a:gd name="connsiteX16" fmla="*/ 345477 w 704348"/>
                  <a:gd name="connsiteY16" fmla="*/ 83648 h 423141"/>
                  <a:gd name="connsiteX17" fmla="*/ 519308 w 704348"/>
                  <a:gd name="connsiteY17" fmla="*/ 90792 h 423141"/>
                  <a:gd name="connsiteX18" fmla="*/ 696480 w 704348"/>
                  <a:gd name="connsiteY18" fmla="*/ 218534 h 423141"/>
                  <a:gd name="connsiteX19" fmla="*/ 676472 w 704348"/>
                  <a:gd name="connsiteY19" fmla="*/ 300343 h 423141"/>
                  <a:gd name="connsiteX20" fmla="*/ 566935 w 704348"/>
                  <a:gd name="connsiteY20" fmla="*/ 381306 h 423141"/>
                  <a:gd name="connsiteX21" fmla="*/ 352429 w 704348"/>
                  <a:gd name="connsiteY21" fmla="*/ 422451 h 423141"/>
                  <a:gd name="connsiteX22" fmla="*/ 78778 w 704348"/>
                  <a:gd name="connsiteY22" fmla="*/ 350350 h 423141"/>
                  <a:gd name="connsiteX23" fmla="*/ 1233 w 704348"/>
                  <a:gd name="connsiteY23" fmla="*/ 197105 h 423141"/>
                  <a:gd name="connsiteX0" fmla="*/ 1233 w 704348"/>
                  <a:gd name="connsiteY0" fmla="*/ 197105 h 423141"/>
                  <a:gd name="connsiteX1" fmla="*/ 38296 w 704348"/>
                  <a:gd name="connsiteY1" fmla="*/ 126510 h 423141"/>
                  <a:gd name="connsiteX2" fmla="*/ 33534 w 704348"/>
                  <a:gd name="connsiteY2" fmla="*/ 197948 h 423141"/>
                  <a:gd name="connsiteX3" fmla="*/ 124021 w 704348"/>
                  <a:gd name="connsiteY3" fmla="*/ 290818 h 423141"/>
                  <a:gd name="connsiteX4" fmla="*/ 347666 w 704348"/>
                  <a:gd name="connsiteY4" fmla="*/ 336087 h 423141"/>
                  <a:gd name="connsiteX5" fmla="*/ 602654 w 704348"/>
                  <a:gd name="connsiteY5" fmla="*/ 283675 h 423141"/>
                  <a:gd name="connsiteX6" fmla="*/ 702665 w 704348"/>
                  <a:gd name="connsiteY6" fmla="*/ 186043 h 423141"/>
                  <a:gd name="connsiteX7" fmla="*/ 664564 w 704348"/>
                  <a:gd name="connsiteY7" fmla="*/ 100316 h 423141"/>
                  <a:gd name="connsiteX8" fmla="*/ 600271 w 704348"/>
                  <a:gd name="connsiteY8" fmla="*/ 47930 h 423141"/>
                  <a:gd name="connsiteX9" fmla="*/ 512164 w 704348"/>
                  <a:gd name="connsiteY9" fmla="*/ 14591 h 423141"/>
                  <a:gd name="connsiteX10" fmla="*/ 407390 w 704348"/>
                  <a:gd name="connsiteY10" fmla="*/ 304 h 423141"/>
                  <a:gd name="connsiteX11" fmla="*/ 231176 w 704348"/>
                  <a:gd name="connsiteY11" fmla="*/ 12210 h 423141"/>
                  <a:gd name="connsiteX12" fmla="*/ 78777 w 704348"/>
                  <a:gd name="connsiteY12" fmla="*/ 66979 h 423141"/>
                  <a:gd name="connsiteX13" fmla="*/ 57346 w 704348"/>
                  <a:gd name="connsiteY13" fmla="*/ 109841 h 423141"/>
                  <a:gd name="connsiteX14" fmla="*/ 57346 w 704348"/>
                  <a:gd name="connsiteY14" fmla="*/ 95554 h 423141"/>
                  <a:gd name="connsiteX15" fmla="*/ 183553 w 704348"/>
                  <a:gd name="connsiteY15" fmla="*/ 112224 h 423141"/>
                  <a:gd name="connsiteX16" fmla="*/ 345477 w 704348"/>
                  <a:gd name="connsiteY16" fmla="*/ 83648 h 423141"/>
                  <a:gd name="connsiteX17" fmla="*/ 505020 w 704348"/>
                  <a:gd name="connsiteY17" fmla="*/ 97935 h 423141"/>
                  <a:gd name="connsiteX18" fmla="*/ 696480 w 704348"/>
                  <a:gd name="connsiteY18" fmla="*/ 218534 h 423141"/>
                  <a:gd name="connsiteX19" fmla="*/ 676472 w 704348"/>
                  <a:gd name="connsiteY19" fmla="*/ 300343 h 423141"/>
                  <a:gd name="connsiteX20" fmla="*/ 566935 w 704348"/>
                  <a:gd name="connsiteY20" fmla="*/ 381306 h 423141"/>
                  <a:gd name="connsiteX21" fmla="*/ 352429 w 704348"/>
                  <a:gd name="connsiteY21" fmla="*/ 422451 h 423141"/>
                  <a:gd name="connsiteX22" fmla="*/ 78778 w 704348"/>
                  <a:gd name="connsiteY22" fmla="*/ 350350 h 423141"/>
                  <a:gd name="connsiteX23" fmla="*/ 1233 w 704348"/>
                  <a:gd name="connsiteY23" fmla="*/ 197105 h 423141"/>
                  <a:gd name="connsiteX0" fmla="*/ 1233 w 704348"/>
                  <a:gd name="connsiteY0" fmla="*/ 197105 h 423141"/>
                  <a:gd name="connsiteX1" fmla="*/ 38296 w 704348"/>
                  <a:gd name="connsiteY1" fmla="*/ 126510 h 423141"/>
                  <a:gd name="connsiteX2" fmla="*/ 33534 w 704348"/>
                  <a:gd name="connsiteY2" fmla="*/ 197948 h 423141"/>
                  <a:gd name="connsiteX3" fmla="*/ 124021 w 704348"/>
                  <a:gd name="connsiteY3" fmla="*/ 290818 h 423141"/>
                  <a:gd name="connsiteX4" fmla="*/ 347666 w 704348"/>
                  <a:gd name="connsiteY4" fmla="*/ 336087 h 423141"/>
                  <a:gd name="connsiteX5" fmla="*/ 602654 w 704348"/>
                  <a:gd name="connsiteY5" fmla="*/ 283675 h 423141"/>
                  <a:gd name="connsiteX6" fmla="*/ 702665 w 704348"/>
                  <a:gd name="connsiteY6" fmla="*/ 186043 h 423141"/>
                  <a:gd name="connsiteX7" fmla="*/ 664564 w 704348"/>
                  <a:gd name="connsiteY7" fmla="*/ 100316 h 423141"/>
                  <a:gd name="connsiteX8" fmla="*/ 600271 w 704348"/>
                  <a:gd name="connsiteY8" fmla="*/ 47930 h 423141"/>
                  <a:gd name="connsiteX9" fmla="*/ 512164 w 704348"/>
                  <a:gd name="connsiteY9" fmla="*/ 14591 h 423141"/>
                  <a:gd name="connsiteX10" fmla="*/ 407390 w 704348"/>
                  <a:gd name="connsiteY10" fmla="*/ 304 h 423141"/>
                  <a:gd name="connsiteX11" fmla="*/ 231176 w 704348"/>
                  <a:gd name="connsiteY11" fmla="*/ 12210 h 423141"/>
                  <a:gd name="connsiteX12" fmla="*/ 78777 w 704348"/>
                  <a:gd name="connsiteY12" fmla="*/ 66979 h 423141"/>
                  <a:gd name="connsiteX13" fmla="*/ 57346 w 704348"/>
                  <a:gd name="connsiteY13" fmla="*/ 109841 h 423141"/>
                  <a:gd name="connsiteX14" fmla="*/ 57346 w 704348"/>
                  <a:gd name="connsiteY14" fmla="*/ 95554 h 423141"/>
                  <a:gd name="connsiteX15" fmla="*/ 183553 w 704348"/>
                  <a:gd name="connsiteY15" fmla="*/ 112224 h 423141"/>
                  <a:gd name="connsiteX16" fmla="*/ 345477 w 704348"/>
                  <a:gd name="connsiteY16" fmla="*/ 83648 h 423141"/>
                  <a:gd name="connsiteX17" fmla="*/ 505020 w 704348"/>
                  <a:gd name="connsiteY17" fmla="*/ 97935 h 423141"/>
                  <a:gd name="connsiteX18" fmla="*/ 607414 w 704348"/>
                  <a:gd name="connsiteY18" fmla="*/ 136035 h 423141"/>
                  <a:gd name="connsiteX19" fmla="*/ 696480 w 704348"/>
                  <a:gd name="connsiteY19" fmla="*/ 218534 h 423141"/>
                  <a:gd name="connsiteX20" fmla="*/ 676472 w 704348"/>
                  <a:gd name="connsiteY20" fmla="*/ 300343 h 423141"/>
                  <a:gd name="connsiteX21" fmla="*/ 566935 w 704348"/>
                  <a:gd name="connsiteY21" fmla="*/ 381306 h 423141"/>
                  <a:gd name="connsiteX22" fmla="*/ 352429 w 704348"/>
                  <a:gd name="connsiteY22" fmla="*/ 422451 h 423141"/>
                  <a:gd name="connsiteX23" fmla="*/ 78778 w 704348"/>
                  <a:gd name="connsiteY23" fmla="*/ 350350 h 423141"/>
                  <a:gd name="connsiteX24" fmla="*/ 1233 w 704348"/>
                  <a:gd name="connsiteY24" fmla="*/ 197105 h 423141"/>
                  <a:gd name="connsiteX0" fmla="*/ 1233 w 704348"/>
                  <a:gd name="connsiteY0" fmla="*/ 197105 h 423141"/>
                  <a:gd name="connsiteX1" fmla="*/ 38296 w 704348"/>
                  <a:gd name="connsiteY1" fmla="*/ 126510 h 423141"/>
                  <a:gd name="connsiteX2" fmla="*/ 33534 w 704348"/>
                  <a:gd name="connsiteY2" fmla="*/ 197948 h 423141"/>
                  <a:gd name="connsiteX3" fmla="*/ 124021 w 704348"/>
                  <a:gd name="connsiteY3" fmla="*/ 290818 h 423141"/>
                  <a:gd name="connsiteX4" fmla="*/ 347666 w 704348"/>
                  <a:gd name="connsiteY4" fmla="*/ 336087 h 423141"/>
                  <a:gd name="connsiteX5" fmla="*/ 602654 w 704348"/>
                  <a:gd name="connsiteY5" fmla="*/ 283675 h 423141"/>
                  <a:gd name="connsiteX6" fmla="*/ 702665 w 704348"/>
                  <a:gd name="connsiteY6" fmla="*/ 186043 h 423141"/>
                  <a:gd name="connsiteX7" fmla="*/ 664564 w 704348"/>
                  <a:gd name="connsiteY7" fmla="*/ 100316 h 423141"/>
                  <a:gd name="connsiteX8" fmla="*/ 600271 w 704348"/>
                  <a:gd name="connsiteY8" fmla="*/ 47930 h 423141"/>
                  <a:gd name="connsiteX9" fmla="*/ 512164 w 704348"/>
                  <a:gd name="connsiteY9" fmla="*/ 14591 h 423141"/>
                  <a:gd name="connsiteX10" fmla="*/ 407390 w 704348"/>
                  <a:gd name="connsiteY10" fmla="*/ 304 h 423141"/>
                  <a:gd name="connsiteX11" fmla="*/ 231176 w 704348"/>
                  <a:gd name="connsiteY11" fmla="*/ 12210 h 423141"/>
                  <a:gd name="connsiteX12" fmla="*/ 78777 w 704348"/>
                  <a:gd name="connsiteY12" fmla="*/ 66979 h 423141"/>
                  <a:gd name="connsiteX13" fmla="*/ 57346 w 704348"/>
                  <a:gd name="connsiteY13" fmla="*/ 109841 h 423141"/>
                  <a:gd name="connsiteX14" fmla="*/ 57346 w 704348"/>
                  <a:gd name="connsiteY14" fmla="*/ 95554 h 423141"/>
                  <a:gd name="connsiteX15" fmla="*/ 183553 w 704348"/>
                  <a:gd name="connsiteY15" fmla="*/ 112224 h 423141"/>
                  <a:gd name="connsiteX16" fmla="*/ 345477 w 704348"/>
                  <a:gd name="connsiteY16" fmla="*/ 83648 h 423141"/>
                  <a:gd name="connsiteX17" fmla="*/ 505020 w 704348"/>
                  <a:gd name="connsiteY17" fmla="*/ 97935 h 423141"/>
                  <a:gd name="connsiteX18" fmla="*/ 607414 w 704348"/>
                  <a:gd name="connsiteY18" fmla="*/ 136035 h 423141"/>
                  <a:gd name="connsiteX19" fmla="*/ 689337 w 704348"/>
                  <a:gd name="connsiteY19" fmla="*/ 218534 h 423141"/>
                  <a:gd name="connsiteX20" fmla="*/ 676472 w 704348"/>
                  <a:gd name="connsiteY20" fmla="*/ 300343 h 423141"/>
                  <a:gd name="connsiteX21" fmla="*/ 566935 w 704348"/>
                  <a:gd name="connsiteY21" fmla="*/ 381306 h 423141"/>
                  <a:gd name="connsiteX22" fmla="*/ 352429 w 704348"/>
                  <a:gd name="connsiteY22" fmla="*/ 422451 h 423141"/>
                  <a:gd name="connsiteX23" fmla="*/ 78778 w 704348"/>
                  <a:gd name="connsiteY23" fmla="*/ 350350 h 423141"/>
                  <a:gd name="connsiteX24" fmla="*/ 1233 w 704348"/>
                  <a:gd name="connsiteY24" fmla="*/ 197105 h 423141"/>
                  <a:gd name="connsiteX0" fmla="*/ 1233 w 704348"/>
                  <a:gd name="connsiteY0" fmla="*/ 197105 h 423141"/>
                  <a:gd name="connsiteX1" fmla="*/ 38296 w 704348"/>
                  <a:gd name="connsiteY1" fmla="*/ 126510 h 423141"/>
                  <a:gd name="connsiteX2" fmla="*/ 38296 w 704348"/>
                  <a:gd name="connsiteY2" fmla="*/ 209855 h 423141"/>
                  <a:gd name="connsiteX3" fmla="*/ 124021 w 704348"/>
                  <a:gd name="connsiteY3" fmla="*/ 290818 h 423141"/>
                  <a:gd name="connsiteX4" fmla="*/ 347666 w 704348"/>
                  <a:gd name="connsiteY4" fmla="*/ 336087 h 423141"/>
                  <a:gd name="connsiteX5" fmla="*/ 602654 w 704348"/>
                  <a:gd name="connsiteY5" fmla="*/ 283675 h 423141"/>
                  <a:gd name="connsiteX6" fmla="*/ 702665 w 704348"/>
                  <a:gd name="connsiteY6" fmla="*/ 186043 h 423141"/>
                  <a:gd name="connsiteX7" fmla="*/ 664564 w 704348"/>
                  <a:gd name="connsiteY7" fmla="*/ 100316 h 423141"/>
                  <a:gd name="connsiteX8" fmla="*/ 600271 w 704348"/>
                  <a:gd name="connsiteY8" fmla="*/ 47930 h 423141"/>
                  <a:gd name="connsiteX9" fmla="*/ 512164 w 704348"/>
                  <a:gd name="connsiteY9" fmla="*/ 14591 h 423141"/>
                  <a:gd name="connsiteX10" fmla="*/ 407390 w 704348"/>
                  <a:gd name="connsiteY10" fmla="*/ 304 h 423141"/>
                  <a:gd name="connsiteX11" fmla="*/ 231176 w 704348"/>
                  <a:gd name="connsiteY11" fmla="*/ 12210 h 423141"/>
                  <a:gd name="connsiteX12" fmla="*/ 78777 w 704348"/>
                  <a:gd name="connsiteY12" fmla="*/ 66979 h 423141"/>
                  <a:gd name="connsiteX13" fmla="*/ 57346 w 704348"/>
                  <a:gd name="connsiteY13" fmla="*/ 109841 h 423141"/>
                  <a:gd name="connsiteX14" fmla="*/ 57346 w 704348"/>
                  <a:gd name="connsiteY14" fmla="*/ 95554 h 423141"/>
                  <a:gd name="connsiteX15" fmla="*/ 183553 w 704348"/>
                  <a:gd name="connsiteY15" fmla="*/ 112224 h 423141"/>
                  <a:gd name="connsiteX16" fmla="*/ 345477 w 704348"/>
                  <a:gd name="connsiteY16" fmla="*/ 83648 h 423141"/>
                  <a:gd name="connsiteX17" fmla="*/ 505020 w 704348"/>
                  <a:gd name="connsiteY17" fmla="*/ 97935 h 423141"/>
                  <a:gd name="connsiteX18" fmla="*/ 607414 w 704348"/>
                  <a:gd name="connsiteY18" fmla="*/ 136035 h 423141"/>
                  <a:gd name="connsiteX19" fmla="*/ 689337 w 704348"/>
                  <a:gd name="connsiteY19" fmla="*/ 218534 h 423141"/>
                  <a:gd name="connsiteX20" fmla="*/ 676472 w 704348"/>
                  <a:gd name="connsiteY20" fmla="*/ 300343 h 423141"/>
                  <a:gd name="connsiteX21" fmla="*/ 566935 w 704348"/>
                  <a:gd name="connsiteY21" fmla="*/ 381306 h 423141"/>
                  <a:gd name="connsiteX22" fmla="*/ 352429 w 704348"/>
                  <a:gd name="connsiteY22" fmla="*/ 422451 h 423141"/>
                  <a:gd name="connsiteX23" fmla="*/ 78778 w 704348"/>
                  <a:gd name="connsiteY23" fmla="*/ 350350 h 423141"/>
                  <a:gd name="connsiteX24" fmla="*/ 1233 w 704348"/>
                  <a:gd name="connsiteY24" fmla="*/ 197105 h 423141"/>
                  <a:gd name="connsiteX0" fmla="*/ 3178 w 687243"/>
                  <a:gd name="connsiteY0" fmla="*/ 213774 h 423141"/>
                  <a:gd name="connsiteX1" fmla="*/ 21191 w 687243"/>
                  <a:gd name="connsiteY1" fmla="*/ 126510 h 423141"/>
                  <a:gd name="connsiteX2" fmla="*/ 21191 w 687243"/>
                  <a:gd name="connsiteY2" fmla="*/ 209855 h 423141"/>
                  <a:gd name="connsiteX3" fmla="*/ 106916 w 687243"/>
                  <a:gd name="connsiteY3" fmla="*/ 290818 h 423141"/>
                  <a:gd name="connsiteX4" fmla="*/ 330561 w 687243"/>
                  <a:gd name="connsiteY4" fmla="*/ 336087 h 423141"/>
                  <a:gd name="connsiteX5" fmla="*/ 585549 w 687243"/>
                  <a:gd name="connsiteY5" fmla="*/ 283675 h 423141"/>
                  <a:gd name="connsiteX6" fmla="*/ 685560 w 687243"/>
                  <a:gd name="connsiteY6" fmla="*/ 186043 h 423141"/>
                  <a:gd name="connsiteX7" fmla="*/ 647459 w 687243"/>
                  <a:gd name="connsiteY7" fmla="*/ 100316 h 423141"/>
                  <a:gd name="connsiteX8" fmla="*/ 583166 w 687243"/>
                  <a:gd name="connsiteY8" fmla="*/ 47930 h 423141"/>
                  <a:gd name="connsiteX9" fmla="*/ 495059 w 687243"/>
                  <a:gd name="connsiteY9" fmla="*/ 14591 h 423141"/>
                  <a:gd name="connsiteX10" fmla="*/ 390285 w 687243"/>
                  <a:gd name="connsiteY10" fmla="*/ 304 h 423141"/>
                  <a:gd name="connsiteX11" fmla="*/ 214071 w 687243"/>
                  <a:gd name="connsiteY11" fmla="*/ 12210 h 423141"/>
                  <a:gd name="connsiteX12" fmla="*/ 61672 w 687243"/>
                  <a:gd name="connsiteY12" fmla="*/ 66979 h 423141"/>
                  <a:gd name="connsiteX13" fmla="*/ 40241 w 687243"/>
                  <a:gd name="connsiteY13" fmla="*/ 109841 h 423141"/>
                  <a:gd name="connsiteX14" fmla="*/ 40241 w 687243"/>
                  <a:gd name="connsiteY14" fmla="*/ 95554 h 423141"/>
                  <a:gd name="connsiteX15" fmla="*/ 166448 w 687243"/>
                  <a:gd name="connsiteY15" fmla="*/ 112224 h 423141"/>
                  <a:gd name="connsiteX16" fmla="*/ 328372 w 687243"/>
                  <a:gd name="connsiteY16" fmla="*/ 83648 h 423141"/>
                  <a:gd name="connsiteX17" fmla="*/ 487915 w 687243"/>
                  <a:gd name="connsiteY17" fmla="*/ 97935 h 423141"/>
                  <a:gd name="connsiteX18" fmla="*/ 590309 w 687243"/>
                  <a:gd name="connsiteY18" fmla="*/ 136035 h 423141"/>
                  <a:gd name="connsiteX19" fmla="*/ 672232 w 687243"/>
                  <a:gd name="connsiteY19" fmla="*/ 218534 h 423141"/>
                  <a:gd name="connsiteX20" fmla="*/ 659367 w 687243"/>
                  <a:gd name="connsiteY20" fmla="*/ 300343 h 423141"/>
                  <a:gd name="connsiteX21" fmla="*/ 549830 w 687243"/>
                  <a:gd name="connsiteY21" fmla="*/ 381306 h 423141"/>
                  <a:gd name="connsiteX22" fmla="*/ 335324 w 687243"/>
                  <a:gd name="connsiteY22" fmla="*/ 422451 h 423141"/>
                  <a:gd name="connsiteX23" fmla="*/ 61673 w 687243"/>
                  <a:gd name="connsiteY23" fmla="*/ 350350 h 423141"/>
                  <a:gd name="connsiteX24" fmla="*/ 3178 w 687243"/>
                  <a:gd name="connsiteY24" fmla="*/ 213774 h 423141"/>
                  <a:gd name="connsiteX0" fmla="*/ 3178 w 687243"/>
                  <a:gd name="connsiteY0" fmla="*/ 213774 h 423141"/>
                  <a:gd name="connsiteX1" fmla="*/ 21191 w 687243"/>
                  <a:gd name="connsiteY1" fmla="*/ 126510 h 423141"/>
                  <a:gd name="connsiteX2" fmla="*/ 21191 w 687243"/>
                  <a:gd name="connsiteY2" fmla="*/ 209855 h 423141"/>
                  <a:gd name="connsiteX3" fmla="*/ 106916 w 687243"/>
                  <a:gd name="connsiteY3" fmla="*/ 290818 h 423141"/>
                  <a:gd name="connsiteX4" fmla="*/ 330561 w 687243"/>
                  <a:gd name="connsiteY4" fmla="*/ 336087 h 423141"/>
                  <a:gd name="connsiteX5" fmla="*/ 585549 w 687243"/>
                  <a:gd name="connsiteY5" fmla="*/ 283675 h 423141"/>
                  <a:gd name="connsiteX6" fmla="*/ 685560 w 687243"/>
                  <a:gd name="connsiteY6" fmla="*/ 186043 h 423141"/>
                  <a:gd name="connsiteX7" fmla="*/ 647459 w 687243"/>
                  <a:gd name="connsiteY7" fmla="*/ 100316 h 423141"/>
                  <a:gd name="connsiteX8" fmla="*/ 583166 w 687243"/>
                  <a:gd name="connsiteY8" fmla="*/ 47930 h 423141"/>
                  <a:gd name="connsiteX9" fmla="*/ 495059 w 687243"/>
                  <a:gd name="connsiteY9" fmla="*/ 14591 h 423141"/>
                  <a:gd name="connsiteX10" fmla="*/ 390285 w 687243"/>
                  <a:gd name="connsiteY10" fmla="*/ 304 h 423141"/>
                  <a:gd name="connsiteX11" fmla="*/ 214071 w 687243"/>
                  <a:gd name="connsiteY11" fmla="*/ 12210 h 423141"/>
                  <a:gd name="connsiteX12" fmla="*/ 61672 w 687243"/>
                  <a:gd name="connsiteY12" fmla="*/ 66979 h 423141"/>
                  <a:gd name="connsiteX13" fmla="*/ 40241 w 687243"/>
                  <a:gd name="connsiteY13" fmla="*/ 95554 h 423141"/>
                  <a:gd name="connsiteX14" fmla="*/ 166448 w 687243"/>
                  <a:gd name="connsiteY14" fmla="*/ 112224 h 423141"/>
                  <a:gd name="connsiteX15" fmla="*/ 328372 w 687243"/>
                  <a:gd name="connsiteY15" fmla="*/ 83648 h 423141"/>
                  <a:gd name="connsiteX16" fmla="*/ 487915 w 687243"/>
                  <a:gd name="connsiteY16" fmla="*/ 97935 h 423141"/>
                  <a:gd name="connsiteX17" fmla="*/ 590309 w 687243"/>
                  <a:gd name="connsiteY17" fmla="*/ 136035 h 423141"/>
                  <a:gd name="connsiteX18" fmla="*/ 672232 w 687243"/>
                  <a:gd name="connsiteY18" fmla="*/ 218534 h 423141"/>
                  <a:gd name="connsiteX19" fmla="*/ 659367 w 687243"/>
                  <a:gd name="connsiteY19" fmla="*/ 300343 h 423141"/>
                  <a:gd name="connsiteX20" fmla="*/ 549830 w 687243"/>
                  <a:gd name="connsiteY20" fmla="*/ 381306 h 423141"/>
                  <a:gd name="connsiteX21" fmla="*/ 335324 w 687243"/>
                  <a:gd name="connsiteY21" fmla="*/ 422451 h 423141"/>
                  <a:gd name="connsiteX22" fmla="*/ 61673 w 687243"/>
                  <a:gd name="connsiteY22" fmla="*/ 350350 h 423141"/>
                  <a:gd name="connsiteX23" fmla="*/ 3178 w 687243"/>
                  <a:gd name="connsiteY23" fmla="*/ 213774 h 423141"/>
                  <a:gd name="connsiteX0" fmla="*/ 3178 w 687243"/>
                  <a:gd name="connsiteY0" fmla="*/ 213774 h 423141"/>
                  <a:gd name="connsiteX1" fmla="*/ 21191 w 687243"/>
                  <a:gd name="connsiteY1" fmla="*/ 126510 h 423141"/>
                  <a:gd name="connsiteX2" fmla="*/ 21191 w 687243"/>
                  <a:gd name="connsiteY2" fmla="*/ 209855 h 423141"/>
                  <a:gd name="connsiteX3" fmla="*/ 106916 w 687243"/>
                  <a:gd name="connsiteY3" fmla="*/ 290818 h 423141"/>
                  <a:gd name="connsiteX4" fmla="*/ 330561 w 687243"/>
                  <a:gd name="connsiteY4" fmla="*/ 336087 h 423141"/>
                  <a:gd name="connsiteX5" fmla="*/ 585549 w 687243"/>
                  <a:gd name="connsiteY5" fmla="*/ 283675 h 423141"/>
                  <a:gd name="connsiteX6" fmla="*/ 685560 w 687243"/>
                  <a:gd name="connsiteY6" fmla="*/ 186043 h 423141"/>
                  <a:gd name="connsiteX7" fmla="*/ 647459 w 687243"/>
                  <a:gd name="connsiteY7" fmla="*/ 100316 h 423141"/>
                  <a:gd name="connsiteX8" fmla="*/ 583166 w 687243"/>
                  <a:gd name="connsiteY8" fmla="*/ 47930 h 423141"/>
                  <a:gd name="connsiteX9" fmla="*/ 495059 w 687243"/>
                  <a:gd name="connsiteY9" fmla="*/ 14591 h 423141"/>
                  <a:gd name="connsiteX10" fmla="*/ 390285 w 687243"/>
                  <a:gd name="connsiteY10" fmla="*/ 304 h 423141"/>
                  <a:gd name="connsiteX11" fmla="*/ 214071 w 687243"/>
                  <a:gd name="connsiteY11" fmla="*/ 12210 h 423141"/>
                  <a:gd name="connsiteX12" fmla="*/ 61672 w 687243"/>
                  <a:gd name="connsiteY12" fmla="*/ 66979 h 423141"/>
                  <a:gd name="connsiteX13" fmla="*/ 49766 w 687243"/>
                  <a:gd name="connsiteY13" fmla="*/ 164610 h 423141"/>
                  <a:gd name="connsiteX14" fmla="*/ 166448 w 687243"/>
                  <a:gd name="connsiteY14" fmla="*/ 112224 h 423141"/>
                  <a:gd name="connsiteX15" fmla="*/ 328372 w 687243"/>
                  <a:gd name="connsiteY15" fmla="*/ 83648 h 423141"/>
                  <a:gd name="connsiteX16" fmla="*/ 487915 w 687243"/>
                  <a:gd name="connsiteY16" fmla="*/ 97935 h 423141"/>
                  <a:gd name="connsiteX17" fmla="*/ 590309 w 687243"/>
                  <a:gd name="connsiteY17" fmla="*/ 136035 h 423141"/>
                  <a:gd name="connsiteX18" fmla="*/ 672232 w 687243"/>
                  <a:gd name="connsiteY18" fmla="*/ 218534 h 423141"/>
                  <a:gd name="connsiteX19" fmla="*/ 659367 w 687243"/>
                  <a:gd name="connsiteY19" fmla="*/ 300343 h 423141"/>
                  <a:gd name="connsiteX20" fmla="*/ 549830 w 687243"/>
                  <a:gd name="connsiteY20" fmla="*/ 381306 h 423141"/>
                  <a:gd name="connsiteX21" fmla="*/ 335324 w 687243"/>
                  <a:gd name="connsiteY21" fmla="*/ 422451 h 423141"/>
                  <a:gd name="connsiteX22" fmla="*/ 61673 w 687243"/>
                  <a:gd name="connsiteY22" fmla="*/ 350350 h 423141"/>
                  <a:gd name="connsiteX23" fmla="*/ 3178 w 687243"/>
                  <a:gd name="connsiteY23" fmla="*/ 213774 h 423141"/>
                  <a:gd name="connsiteX0" fmla="*/ 2464 w 686529"/>
                  <a:gd name="connsiteY0" fmla="*/ 213774 h 423141"/>
                  <a:gd name="connsiteX1" fmla="*/ 20477 w 686529"/>
                  <a:gd name="connsiteY1" fmla="*/ 209855 h 423141"/>
                  <a:gd name="connsiteX2" fmla="*/ 106202 w 686529"/>
                  <a:gd name="connsiteY2" fmla="*/ 290818 h 423141"/>
                  <a:gd name="connsiteX3" fmla="*/ 329847 w 686529"/>
                  <a:gd name="connsiteY3" fmla="*/ 336087 h 423141"/>
                  <a:gd name="connsiteX4" fmla="*/ 584835 w 686529"/>
                  <a:gd name="connsiteY4" fmla="*/ 283675 h 423141"/>
                  <a:gd name="connsiteX5" fmla="*/ 684846 w 686529"/>
                  <a:gd name="connsiteY5" fmla="*/ 186043 h 423141"/>
                  <a:gd name="connsiteX6" fmla="*/ 646745 w 686529"/>
                  <a:gd name="connsiteY6" fmla="*/ 100316 h 423141"/>
                  <a:gd name="connsiteX7" fmla="*/ 582452 w 686529"/>
                  <a:gd name="connsiteY7" fmla="*/ 47930 h 423141"/>
                  <a:gd name="connsiteX8" fmla="*/ 494345 w 686529"/>
                  <a:gd name="connsiteY8" fmla="*/ 14591 h 423141"/>
                  <a:gd name="connsiteX9" fmla="*/ 389571 w 686529"/>
                  <a:gd name="connsiteY9" fmla="*/ 304 h 423141"/>
                  <a:gd name="connsiteX10" fmla="*/ 213357 w 686529"/>
                  <a:gd name="connsiteY10" fmla="*/ 12210 h 423141"/>
                  <a:gd name="connsiteX11" fmla="*/ 60958 w 686529"/>
                  <a:gd name="connsiteY11" fmla="*/ 66979 h 423141"/>
                  <a:gd name="connsiteX12" fmla="*/ 49052 w 686529"/>
                  <a:gd name="connsiteY12" fmla="*/ 164610 h 423141"/>
                  <a:gd name="connsiteX13" fmla="*/ 165734 w 686529"/>
                  <a:gd name="connsiteY13" fmla="*/ 112224 h 423141"/>
                  <a:gd name="connsiteX14" fmla="*/ 327658 w 686529"/>
                  <a:gd name="connsiteY14" fmla="*/ 83648 h 423141"/>
                  <a:gd name="connsiteX15" fmla="*/ 487201 w 686529"/>
                  <a:gd name="connsiteY15" fmla="*/ 97935 h 423141"/>
                  <a:gd name="connsiteX16" fmla="*/ 589595 w 686529"/>
                  <a:gd name="connsiteY16" fmla="*/ 136035 h 423141"/>
                  <a:gd name="connsiteX17" fmla="*/ 671518 w 686529"/>
                  <a:gd name="connsiteY17" fmla="*/ 218534 h 423141"/>
                  <a:gd name="connsiteX18" fmla="*/ 658653 w 686529"/>
                  <a:gd name="connsiteY18" fmla="*/ 300343 h 423141"/>
                  <a:gd name="connsiteX19" fmla="*/ 549116 w 686529"/>
                  <a:gd name="connsiteY19" fmla="*/ 381306 h 423141"/>
                  <a:gd name="connsiteX20" fmla="*/ 334610 w 686529"/>
                  <a:gd name="connsiteY20" fmla="*/ 422451 h 423141"/>
                  <a:gd name="connsiteX21" fmla="*/ 60959 w 686529"/>
                  <a:gd name="connsiteY21" fmla="*/ 350350 h 423141"/>
                  <a:gd name="connsiteX22" fmla="*/ 2464 w 686529"/>
                  <a:gd name="connsiteY22" fmla="*/ 213774 h 423141"/>
                  <a:gd name="connsiteX0" fmla="*/ 8045 w 692110"/>
                  <a:gd name="connsiteY0" fmla="*/ 213774 h 423141"/>
                  <a:gd name="connsiteX1" fmla="*/ 11771 w 692110"/>
                  <a:gd name="connsiteY1" fmla="*/ 200330 h 423141"/>
                  <a:gd name="connsiteX2" fmla="*/ 111783 w 692110"/>
                  <a:gd name="connsiteY2" fmla="*/ 290818 h 423141"/>
                  <a:gd name="connsiteX3" fmla="*/ 335428 w 692110"/>
                  <a:gd name="connsiteY3" fmla="*/ 336087 h 423141"/>
                  <a:gd name="connsiteX4" fmla="*/ 590416 w 692110"/>
                  <a:gd name="connsiteY4" fmla="*/ 283675 h 423141"/>
                  <a:gd name="connsiteX5" fmla="*/ 690427 w 692110"/>
                  <a:gd name="connsiteY5" fmla="*/ 186043 h 423141"/>
                  <a:gd name="connsiteX6" fmla="*/ 652326 w 692110"/>
                  <a:gd name="connsiteY6" fmla="*/ 100316 h 423141"/>
                  <a:gd name="connsiteX7" fmla="*/ 588033 w 692110"/>
                  <a:gd name="connsiteY7" fmla="*/ 47930 h 423141"/>
                  <a:gd name="connsiteX8" fmla="*/ 499926 w 692110"/>
                  <a:gd name="connsiteY8" fmla="*/ 14591 h 423141"/>
                  <a:gd name="connsiteX9" fmla="*/ 395152 w 692110"/>
                  <a:gd name="connsiteY9" fmla="*/ 304 h 423141"/>
                  <a:gd name="connsiteX10" fmla="*/ 218938 w 692110"/>
                  <a:gd name="connsiteY10" fmla="*/ 12210 h 423141"/>
                  <a:gd name="connsiteX11" fmla="*/ 66539 w 692110"/>
                  <a:gd name="connsiteY11" fmla="*/ 66979 h 423141"/>
                  <a:gd name="connsiteX12" fmla="*/ 54633 w 692110"/>
                  <a:gd name="connsiteY12" fmla="*/ 164610 h 423141"/>
                  <a:gd name="connsiteX13" fmla="*/ 171315 w 692110"/>
                  <a:gd name="connsiteY13" fmla="*/ 112224 h 423141"/>
                  <a:gd name="connsiteX14" fmla="*/ 333239 w 692110"/>
                  <a:gd name="connsiteY14" fmla="*/ 83648 h 423141"/>
                  <a:gd name="connsiteX15" fmla="*/ 492782 w 692110"/>
                  <a:gd name="connsiteY15" fmla="*/ 97935 h 423141"/>
                  <a:gd name="connsiteX16" fmla="*/ 595176 w 692110"/>
                  <a:gd name="connsiteY16" fmla="*/ 136035 h 423141"/>
                  <a:gd name="connsiteX17" fmla="*/ 677099 w 692110"/>
                  <a:gd name="connsiteY17" fmla="*/ 218534 h 423141"/>
                  <a:gd name="connsiteX18" fmla="*/ 664234 w 692110"/>
                  <a:gd name="connsiteY18" fmla="*/ 300343 h 423141"/>
                  <a:gd name="connsiteX19" fmla="*/ 554697 w 692110"/>
                  <a:gd name="connsiteY19" fmla="*/ 381306 h 423141"/>
                  <a:gd name="connsiteX20" fmla="*/ 340191 w 692110"/>
                  <a:gd name="connsiteY20" fmla="*/ 422451 h 423141"/>
                  <a:gd name="connsiteX21" fmla="*/ 66540 w 692110"/>
                  <a:gd name="connsiteY21" fmla="*/ 350350 h 423141"/>
                  <a:gd name="connsiteX22" fmla="*/ 8045 w 692110"/>
                  <a:gd name="connsiteY22" fmla="*/ 213774 h 423141"/>
                  <a:gd name="connsiteX0" fmla="*/ 5282 w 689347"/>
                  <a:gd name="connsiteY0" fmla="*/ 213774 h 423141"/>
                  <a:gd name="connsiteX1" fmla="*/ 9008 w 689347"/>
                  <a:gd name="connsiteY1" fmla="*/ 200330 h 423141"/>
                  <a:gd name="connsiteX2" fmla="*/ 109020 w 689347"/>
                  <a:gd name="connsiteY2" fmla="*/ 290818 h 423141"/>
                  <a:gd name="connsiteX3" fmla="*/ 332665 w 689347"/>
                  <a:gd name="connsiteY3" fmla="*/ 336087 h 423141"/>
                  <a:gd name="connsiteX4" fmla="*/ 587653 w 689347"/>
                  <a:gd name="connsiteY4" fmla="*/ 283675 h 423141"/>
                  <a:gd name="connsiteX5" fmla="*/ 687664 w 689347"/>
                  <a:gd name="connsiteY5" fmla="*/ 186043 h 423141"/>
                  <a:gd name="connsiteX6" fmla="*/ 649563 w 689347"/>
                  <a:gd name="connsiteY6" fmla="*/ 100316 h 423141"/>
                  <a:gd name="connsiteX7" fmla="*/ 585270 w 689347"/>
                  <a:gd name="connsiteY7" fmla="*/ 47930 h 423141"/>
                  <a:gd name="connsiteX8" fmla="*/ 497163 w 689347"/>
                  <a:gd name="connsiteY8" fmla="*/ 14591 h 423141"/>
                  <a:gd name="connsiteX9" fmla="*/ 392389 w 689347"/>
                  <a:gd name="connsiteY9" fmla="*/ 304 h 423141"/>
                  <a:gd name="connsiteX10" fmla="*/ 216175 w 689347"/>
                  <a:gd name="connsiteY10" fmla="*/ 12210 h 423141"/>
                  <a:gd name="connsiteX11" fmla="*/ 63776 w 689347"/>
                  <a:gd name="connsiteY11" fmla="*/ 66979 h 423141"/>
                  <a:gd name="connsiteX12" fmla="*/ 51870 w 689347"/>
                  <a:gd name="connsiteY12" fmla="*/ 164610 h 423141"/>
                  <a:gd name="connsiteX13" fmla="*/ 168552 w 689347"/>
                  <a:gd name="connsiteY13" fmla="*/ 112224 h 423141"/>
                  <a:gd name="connsiteX14" fmla="*/ 330476 w 689347"/>
                  <a:gd name="connsiteY14" fmla="*/ 83648 h 423141"/>
                  <a:gd name="connsiteX15" fmla="*/ 490019 w 689347"/>
                  <a:gd name="connsiteY15" fmla="*/ 97935 h 423141"/>
                  <a:gd name="connsiteX16" fmla="*/ 592413 w 689347"/>
                  <a:gd name="connsiteY16" fmla="*/ 136035 h 423141"/>
                  <a:gd name="connsiteX17" fmla="*/ 674336 w 689347"/>
                  <a:gd name="connsiteY17" fmla="*/ 218534 h 423141"/>
                  <a:gd name="connsiteX18" fmla="*/ 661471 w 689347"/>
                  <a:gd name="connsiteY18" fmla="*/ 300343 h 423141"/>
                  <a:gd name="connsiteX19" fmla="*/ 551934 w 689347"/>
                  <a:gd name="connsiteY19" fmla="*/ 381306 h 423141"/>
                  <a:gd name="connsiteX20" fmla="*/ 337428 w 689347"/>
                  <a:gd name="connsiteY20" fmla="*/ 422451 h 423141"/>
                  <a:gd name="connsiteX21" fmla="*/ 63777 w 689347"/>
                  <a:gd name="connsiteY21" fmla="*/ 350350 h 423141"/>
                  <a:gd name="connsiteX22" fmla="*/ 4244 w 689347"/>
                  <a:gd name="connsiteY22" fmla="*/ 247954 h 423141"/>
                  <a:gd name="connsiteX23" fmla="*/ 5282 w 689347"/>
                  <a:gd name="connsiteY23" fmla="*/ 213774 h 423141"/>
                  <a:gd name="connsiteX0" fmla="*/ 5282 w 689347"/>
                  <a:gd name="connsiteY0" fmla="*/ 213774 h 422673"/>
                  <a:gd name="connsiteX1" fmla="*/ 9008 w 689347"/>
                  <a:gd name="connsiteY1" fmla="*/ 200330 h 422673"/>
                  <a:gd name="connsiteX2" fmla="*/ 109020 w 689347"/>
                  <a:gd name="connsiteY2" fmla="*/ 290818 h 422673"/>
                  <a:gd name="connsiteX3" fmla="*/ 332665 w 689347"/>
                  <a:gd name="connsiteY3" fmla="*/ 336087 h 422673"/>
                  <a:gd name="connsiteX4" fmla="*/ 587653 w 689347"/>
                  <a:gd name="connsiteY4" fmla="*/ 283675 h 422673"/>
                  <a:gd name="connsiteX5" fmla="*/ 687664 w 689347"/>
                  <a:gd name="connsiteY5" fmla="*/ 186043 h 422673"/>
                  <a:gd name="connsiteX6" fmla="*/ 649563 w 689347"/>
                  <a:gd name="connsiteY6" fmla="*/ 100316 h 422673"/>
                  <a:gd name="connsiteX7" fmla="*/ 585270 w 689347"/>
                  <a:gd name="connsiteY7" fmla="*/ 47930 h 422673"/>
                  <a:gd name="connsiteX8" fmla="*/ 497163 w 689347"/>
                  <a:gd name="connsiteY8" fmla="*/ 14591 h 422673"/>
                  <a:gd name="connsiteX9" fmla="*/ 392389 w 689347"/>
                  <a:gd name="connsiteY9" fmla="*/ 304 h 422673"/>
                  <a:gd name="connsiteX10" fmla="*/ 216175 w 689347"/>
                  <a:gd name="connsiteY10" fmla="*/ 12210 h 422673"/>
                  <a:gd name="connsiteX11" fmla="*/ 63776 w 689347"/>
                  <a:gd name="connsiteY11" fmla="*/ 66979 h 422673"/>
                  <a:gd name="connsiteX12" fmla="*/ 51870 w 689347"/>
                  <a:gd name="connsiteY12" fmla="*/ 164610 h 422673"/>
                  <a:gd name="connsiteX13" fmla="*/ 168552 w 689347"/>
                  <a:gd name="connsiteY13" fmla="*/ 112224 h 422673"/>
                  <a:gd name="connsiteX14" fmla="*/ 330476 w 689347"/>
                  <a:gd name="connsiteY14" fmla="*/ 83648 h 422673"/>
                  <a:gd name="connsiteX15" fmla="*/ 490019 w 689347"/>
                  <a:gd name="connsiteY15" fmla="*/ 97935 h 422673"/>
                  <a:gd name="connsiteX16" fmla="*/ 592413 w 689347"/>
                  <a:gd name="connsiteY16" fmla="*/ 136035 h 422673"/>
                  <a:gd name="connsiteX17" fmla="*/ 674336 w 689347"/>
                  <a:gd name="connsiteY17" fmla="*/ 218534 h 422673"/>
                  <a:gd name="connsiteX18" fmla="*/ 661471 w 689347"/>
                  <a:gd name="connsiteY18" fmla="*/ 300343 h 422673"/>
                  <a:gd name="connsiteX19" fmla="*/ 551934 w 689347"/>
                  <a:gd name="connsiteY19" fmla="*/ 381306 h 422673"/>
                  <a:gd name="connsiteX20" fmla="*/ 337428 w 689347"/>
                  <a:gd name="connsiteY20" fmla="*/ 422451 h 422673"/>
                  <a:gd name="connsiteX21" fmla="*/ 182838 w 689347"/>
                  <a:gd name="connsiteY21" fmla="*/ 395591 h 422673"/>
                  <a:gd name="connsiteX22" fmla="*/ 63777 w 689347"/>
                  <a:gd name="connsiteY22" fmla="*/ 350350 h 422673"/>
                  <a:gd name="connsiteX23" fmla="*/ 4244 w 689347"/>
                  <a:gd name="connsiteY23" fmla="*/ 247954 h 422673"/>
                  <a:gd name="connsiteX24" fmla="*/ 5282 w 689347"/>
                  <a:gd name="connsiteY24" fmla="*/ 213774 h 422673"/>
                  <a:gd name="connsiteX0" fmla="*/ 5282 w 689347"/>
                  <a:gd name="connsiteY0" fmla="*/ 213774 h 422673"/>
                  <a:gd name="connsiteX1" fmla="*/ 9008 w 689347"/>
                  <a:gd name="connsiteY1" fmla="*/ 200330 h 422673"/>
                  <a:gd name="connsiteX2" fmla="*/ 109020 w 689347"/>
                  <a:gd name="connsiteY2" fmla="*/ 290818 h 422673"/>
                  <a:gd name="connsiteX3" fmla="*/ 332665 w 689347"/>
                  <a:gd name="connsiteY3" fmla="*/ 336087 h 422673"/>
                  <a:gd name="connsiteX4" fmla="*/ 587653 w 689347"/>
                  <a:gd name="connsiteY4" fmla="*/ 283675 h 422673"/>
                  <a:gd name="connsiteX5" fmla="*/ 687664 w 689347"/>
                  <a:gd name="connsiteY5" fmla="*/ 186043 h 422673"/>
                  <a:gd name="connsiteX6" fmla="*/ 649563 w 689347"/>
                  <a:gd name="connsiteY6" fmla="*/ 100316 h 422673"/>
                  <a:gd name="connsiteX7" fmla="*/ 585270 w 689347"/>
                  <a:gd name="connsiteY7" fmla="*/ 47930 h 422673"/>
                  <a:gd name="connsiteX8" fmla="*/ 497163 w 689347"/>
                  <a:gd name="connsiteY8" fmla="*/ 14591 h 422673"/>
                  <a:gd name="connsiteX9" fmla="*/ 392389 w 689347"/>
                  <a:gd name="connsiteY9" fmla="*/ 304 h 422673"/>
                  <a:gd name="connsiteX10" fmla="*/ 216175 w 689347"/>
                  <a:gd name="connsiteY10" fmla="*/ 12210 h 422673"/>
                  <a:gd name="connsiteX11" fmla="*/ 63776 w 689347"/>
                  <a:gd name="connsiteY11" fmla="*/ 66979 h 422673"/>
                  <a:gd name="connsiteX12" fmla="*/ 51870 w 689347"/>
                  <a:gd name="connsiteY12" fmla="*/ 164610 h 422673"/>
                  <a:gd name="connsiteX13" fmla="*/ 168552 w 689347"/>
                  <a:gd name="connsiteY13" fmla="*/ 112224 h 422673"/>
                  <a:gd name="connsiteX14" fmla="*/ 330476 w 689347"/>
                  <a:gd name="connsiteY14" fmla="*/ 83648 h 422673"/>
                  <a:gd name="connsiteX15" fmla="*/ 490019 w 689347"/>
                  <a:gd name="connsiteY15" fmla="*/ 97935 h 422673"/>
                  <a:gd name="connsiteX16" fmla="*/ 592413 w 689347"/>
                  <a:gd name="connsiteY16" fmla="*/ 136035 h 422673"/>
                  <a:gd name="connsiteX17" fmla="*/ 674336 w 689347"/>
                  <a:gd name="connsiteY17" fmla="*/ 218534 h 422673"/>
                  <a:gd name="connsiteX18" fmla="*/ 661471 w 689347"/>
                  <a:gd name="connsiteY18" fmla="*/ 300343 h 422673"/>
                  <a:gd name="connsiteX19" fmla="*/ 551934 w 689347"/>
                  <a:gd name="connsiteY19" fmla="*/ 381306 h 422673"/>
                  <a:gd name="connsiteX20" fmla="*/ 337428 w 689347"/>
                  <a:gd name="connsiteY20" fmla="*/ 422451 h 422673"/>
                  <a:gd name="connsiteX21" fmla="*/ 182838 w 689347"/>
                  <a:gd name="connsiteY21" fmla="*/ 395591 h 422673"/>
                  <a:gd name="connsiteX22" fmla="*/ 63777 w 689347"/>
                  <a:gd name="connsiteY22" fmla="*/ 350350 h 422673"/>
                  <a:gd name="connsiteX23" fmla="*/ 28057 w 689347"/>
                  <a:gd name="connsiteY23" fmla="*/ 300341 h 422673"/>
                  <a:gd name="connsiteX24" fmla="*/ 4244 w 689347"/>
                  <a:gd name="connsiteY24" fmla="*/ 247954 h 422673"/>
                  <a:gd name="connsiteX25" fmla="*/ 5282 w 689347"/>
                  <a:gd name="connsiteY25" fmla="*/ 213774 h 422673"/>
                  <a:gd name="connsiteX0" fmla="*/ 5282 w 689347"/>
                  <a:gd name="connsiteY0" fmla="*/ 213774 h 422673"/>
                  <a:gd name="connsiteX1" fmla="*/ 9008 w 689347"/>
                  <a:gd name="connsiteY1" fmla="*/ 200330 h 422673"/>
                  <a:gd name="connsiteX2" fmla="*/ 109020 w 689347"/>
                  <a:gd name="connsiteY2" fmla="*/ 290818 h 422673"/>
                  <a:gd name="connsiteX3" fmla="*/ 332665 w 689347"/>
                  <a:gd name="connsiteY3" fmla="*/ 336087 h 422673"/>
                  <a:gd name="connsiteX4" fmla="*/ 587653 w 689347"/>
                  <a:gd name="connsiteY4" fmla="*/ 283675 h 422673"/>
                  <a:gd name="connsiteX5" fmla="*/ 687664 w 689347"/>
                  <a:gd name="connsiteY5" fmla="*/ 186043 h 422673"/>
                  <a:gd name="connsiteX6" fmla="*/ 649563 w 689347"/>
                  <a:gd name="connsiteY6" fmla="*/ 100316 h 422673"/>
                  <a:gd name="connsiteX7" fmla="*/ 585270 w 689347"/>
                  <a:gd name="connsiteY7" fmla="*/ 47930 h 422673"/>
                  <a:gd name="connsiteX8" fmla="*/ 497163 w 689347"/>
                  <a:gd name="connsiteY8" fmla="*/ 14591 h 422673"/>
                  <a:gd name="connsiteX9" fmla="*/ 392389 w 689347"/>
                  <a:gd name="connsiteY9" fmla="*/ 304 h 422673"/>
                  <a:gd name="connsiteX10" fmla="*/ 216175 w 689347"/>
                  <a:gd name="connsiteY10" fmla="*/ 12210 h 422673"/>
                  <a:gd name="connsiteX11" fmla="*/ 63776 w 689347"/>
                  <a:gd name="connsiteY11" fmla="*/ 66979 h 422673"/>
                  <a:gd name="connsiteX12" fmla="*/ 23295 w 689347"/>
                  <a:gd name="connsiteY12" fmla="*/ 197948 h 422673"/>
                  <a:gd name="connsiteX13" fmla="*/ 168552 w 689347"/>
                  <a:gd name="connsiteY13" fmla="*/ 112224 h 422673"/>
                  <a:gd name="connsiteX14" fmla="*/ 330476 w 689347"/>
                  <a:gd name="connsiteY14" fmla="*/ 83648 h 422673"/>
                  <a:gd name="connsiteX15" fmla="*/ 490019 w 689347"/>
                  <a:gd name="connsiteY15" fmla="*/ 97935 h 422673"/>
                  <a:gd name="connsiteX16" fmla="*/ 592413 w 689347"/>
                  <a:gd name="connsiteY16" fmla="*/ 136035 h 422673"/>
                  <a:gd name="connsiteX17" fmla="*/ 674336 w 689347"/>
                  <a:gd name="connsiteY17" fmla="*/ 218534 h 422673"/>
                  <a:gd name="connsiteX18" fmla="*/ 661471 w 689347"/>
                  <a:gd name="connsiteY18" fmla="*/ 300343 h 422673"/>
                  <a:gd name="connsiteX19" fmla="*/ 551934 w 689347"/>
                  <a:gd name="connsiteY19" fmla="*/ 381306 h 422673"/>
                  <a:gd name="connsiteX20" fmla="*/ 337428 w 689347"/>
                  <a:gd name="connsiteY20" fmla="*/ 422451 h 422673"/>
                  <a:gd name="connsiteX21" fmla="*/ 182838 w 689347"/>
                  <a:gd name="connsiteY21" fmla="*/ 395591 h 422673"/>
                  <a:gd name="connsiteX22" fmla="*/ 63777 w 689347"/>
                  <a:gd name="connsiteY22" fmla="*/ 350350 h 422673"/>
                  <a:gd name="connsiteX23" fmla="*/ 28057 w 689347"/>
                  <a:gd name="connsiteY23" fmla="*/ 300341 h 422673"/>
                  <a:gd name="connsiteX24" fmla="*/ 4244 w 689347"/>
                  <a:gd name="connsiteY24" fmla="*/ 247954 h 422673"/>
                  <a:gd name="connsiteX25" fmla="*/ 5282 w 689347"/>
                  <a:gd name="connsiteY25" fmla="*/ 213774 h 422673"/>
                  <a:gd name="connsiteX0" fmla="*/ 5282 w 689347"/>
                  <a:gd name="connsiteY0" fmla="*/ 213774 h 422673"/>
                  <a:gd name="connsiteX1" fmla="*/ 9008 w 689347"/>
                  <a:gd name="connsiteY1" fmla="*/ 200330 h 422673"/>
                  <a:gd name="connsiteX2" fmla="*/ 109020 w 689347"/>
                  <a:gd name="connsiteY2" fmla="*/ 290818 h 422673"/>
                  <a:gd name="connsiteX3" fmla="*/ 332665 w 689347"/>
                  <a:gd name="connsiteY3" fmla="*/ 336087 h 422673"/>
                  <a:gd name="connsiteX4" fmla="*/ 587653 w 689347"/>
                  <a:gd name="connsiteY4" fmla="*/ 283675 h 422673"/>
                  <a:gd name="connsiteX5" fmla="*/ 687664 w 689347"/>
                  <a:gd name="connsiteY5" fmla="*/ 186043 h 422673"/>
                  <a:gd name="connsiteX6" fmla="*/ 649563 w 689347"/>
                  <a:gd name="connsiteY6" fmla="*/ 100316 h 422673"/>
                  <a:gd name="connsiteX7" fmla="*/ 585270 w 689347"/>
                  <a:gd name="connsiteY7" fmla="*/ 47930 h 422673"/>
                  <a:gd name="connsiteX8" fmla="*/ 497163 w 689347"/>
                  <a:gd name="connsiteY8" fmla="*/ 14591 h 422673"/>
                  <a:gd name="connsiteX9" fmla="*/ 392389 w 689347"/>
                  <a:gd name="connsiteY9" fmla="*/ 304 h 422673"/>
                  <a:gd name="connsiteX10" fmla="*/ 216175 w 689347"/>
                  <a:gd name="connsiteY10" fmla="*/ 12210 h 422673"/>
                  <a:gd name="connsiteX11" fmla="*/ 30439 w 689347"/>
                  <a:gd name="connsiteY11" fmla="*/ 100317 h 422673"/>
                  <a:gd name="connsiteX12" fmla="*/ 23295 w 689347"/>
                  <a:gd name="connsiteY12" fmla="*/ 197948 h 422673"/>
                  <a:gd name="connsiteX13" fmla="*/ 168552 w 689347"/>
                  <a:gd name="connsiteY13" fmla="*/ 112224 h 422673"/>
                  <a:gd name="connsiteX14" fmla="*/ 330476 w 689347"/>
                  <a:gd name="connsiteY14" fmla="*/ 83648 h 422673"/>
                  <a:gd name="connsiteX15" fmla="*/ 490019 w 689347"/>
                  <a:gd name="connsiteY15" fmla="*/ 97935 h 422673"/>
                  <a:gd name="connsiteX16" fmla="*/ 592413 w 689347"/>
                  <a:gd name="connsiteY16" fmla="*/ 136035 h 422673"/>
                  <a:gd name="connsiteX17" fmla="*/ 674336 w 689347"/>
                  <a:gd name="connsiteY17" fmla="*/ 218534 h 422673"/>
                  <a:gd name="connsiteX18" fmla="*/ 661471 w 689347"/>
                  <a:gd name="connsiteY18" fmla="*/ 300343 h 422673"/>
                  <a:gd name="connsiteX19" fmla="*/ 551934 w 689347"/>
                  <a:gd name="connsiteY19" fmla="*/ 381306 h 422673"/>
                  <a:gd name="connsiteX20" fmla="*/ 337428 w 689347"/>
                  <a:gd name="connsiteY20" fmla="*/ 422451 h 422673"/>
                  <a:gd name="connsiteX21" fmla="*/ 182838 w 689347"/>
                  <a:gd name="connsiteY21" fmla="*/ 395591 h 422673"/>
                  <a:gd name="connsiteX22" fmla="*/ 63777 w 689347"/>
                  <a:gd name="connsiteY22" fmla="*/ 350350 h 422673"/>
                  <a:gd name="connsiteX23" fmla="*/ 28057 w 689347"/>
                  <a:gd name="connsiteY23" fmla="*/ 300341 h 422673"/>
                  <a:gd name="connsiteX24" fmla="*/ 4244 w 689347"/>
                  <a:gd name="connsiteY24" fmla="*/ 247954 h 422673"/>
                  <a:gd name="connsiteX25" fmla="*/ 5282 w 689347"/>
                  <a:gd name="connsiteY25" fmla="*/ 213774 h 422673"/>
                  <a:gd name="connsiteX0" fmla="*/ 5282 w 689347"/>
                  <a:gd name="connsiteY0" fmla="*/ 213749 h 422648"/>
                  <a:gd name="connsiteX1" fmla="*/ 9008 w 689347"/>
                  <a:gd name="connsiteY1" fmla="*/ 200305 h 422648"/>
                  <a:gd name="connsiteX2" fmla="*/ 109020 w 689347"/>
                  <a:gd name="connsiteY2" fmla="*/ 290793 h 422648"/>
                  <a:gd name="connsiteX3" fmla="*/ 332665 w 689347"/>
                  <a:gd name="connsiteY3" fmla="*/ 336062 h 422648"/>
                  <a:gd name="connsiteX4" fmla="*/ 587653 w 689347"/>
                  <a:gd name="connsiteY4" fmla="*/ 283650 h 422648"/>
                  <a:gd name="connsiteX5" fmla="*/ 687664 w 689347"/>
                  <a:gd name="connsiteY5" fmla="*/ 186018 h 422648"/>
                  <a:gd name="connsiteX6" fmla="*/ 649563 w 689347"/>
                  <a:gd name="connsiteY6" fmla="*/ 100291 h 422648"/>
                  <a:gd name="connsiteX7" fmla="*/ 585270 w 689347"/>
                  <a:gd name="connsiteY7" fmla="*/ 47905 h 422648"/>
                  <a:gd name="connsiteX8" fmla="*/ 497163 w 689347"/>
                  <a:gd name="connsiteY8" fmla="*/ 14566 h 422648"/>
                  <a:gd name="connsiteX9" fmla="*/ 392389 w 689347"/>
                  <a:gd name="connsiteY9" fmla="*/ 279 h 422648"/>
                  <a:gd name="connsiteX10" fmla="*/ 216175 w 689347"/>
                  <a:gd name="connsiteY10" fmla="*/ 12185 h 422648"/>
                  <a:gd name="connsiteX11" fmla="*/ 104257 w 689347"/>
                  <a:gd name="connsiteY11" fmla="*/ 50285 h 422648"/>
                  <a:gd name="connsiteX12" fmla="*/ 30439 w 689347"/>
                  <a:gd name="connsiteY12" fmla="*/ 100292 h 422648"/>
                  <a:gd name="connsiteX13" fmla="*/ 23295 w 689347"/>
                  <a:gd name="connsiteY13" fmla="*/ 197923 h 422648"/>
                  <a:gd name="connsiteX14" fmla="*/ 168552 w 689347"/>
                  <a:gd name="connsiteY14" fmla="*/ 112199 h 422648"/>
                  <a:gd name="connsiteX15" fmla="*/ 330476 w 689347"/>
                  <a:gd name="connsiteY15" fmla="*/ 83623 h 422648"/>
                  <a:gd name="connsiteX16" fmla="*/ 490019 w 689347"/>
                  <a:gd name="connsiteY16" fmla="*/ 97910 h 422648"/>
                  <a:gd name="connsiteX17" fmla="*/ 592413 w 689347"/>
                  <a:gd name="connsiteY17" fmla="*/ 136010 h 422648"/>
                  <a:gd name="connsiteX18" fmla="*/ 674336 w 689347"/>
                  <a:gd name="connsiteY18" fmla="*/ 218509 h 422648"/>
                  <a:gd name="connsiteX19" fmla="*/ 661471 w 689347"/>
                  <a:gd name="connsiteY19" fmla="*/ 300318 h 422648"/>
                  <a:gd name="connsiteX20" fmla="*/ 551934 w 689347"/>
                  <a:gd name="connsiteY20" fmla="*/ 381281 h 422648"/>
                  <a:gd name="connsiteX21" fmla="*/ 337428 w 689347"/>
                  <a:gd name="connsiteY21" fmla="*/ 422426 h 422648"/>
                  <a:gd name="connsiteX22" fmla="*/ 182838 w 689347"/>
                  <a:gd name="connsiteY22" fmla="*/ 395566 h 422648"/>
                  <a:gd name="connsiteX23" fmla="*/ 63777 w 689347"/>
                  <a:gd name="connsiteY23" fmla="*/ 350325 h 422648"/>
                  <a:gd name="connsiteX24" fmla="*/ 28057 w 689347"/>
                  <a:gd name="connsiteY24" fmla="*/ 300316 h 422648"/>
                  <a:gd name="connsiteX25" fmla="*/ 4244 w 689347"/>
                  <a:gd name="connsiteY25" fmla="*/ 247929 h 422648"/>
                  <a:gd name="connsiteX26" fmla="*/ 5282 w 689347"/>
                  <a:gd name="connsiteY26" fmla="*/ 213749 h 422648"/>
                  <a:gd name="connsiteX0" fmla="*/ 18519 w 702584"/>
                  <a:gd name="connsiteY0" fmla="*/ 213749 h 422648"/>
                  <a:gd name="connsiteX1" fmla="*/ 5577 w 702584"/>
                  <a:gd name="connsiteY1" fmla="*/ 200305 h 422648"/>
                  <a:gd name="connsiteX2" fmla="*/ 122257 w 702584"/>
                  <a:gd name="connsiteY2" fmla="*/ 290793 h 422648"/>
                  <a:gd name="connsiteX3" fmla="*/ 345902 w 702584"/>
                  <a:gd name="connsiteY3" fmla="*/ 336062 h 422648"/>
                  <a:gd name="connsiteX4" fmla="*/ 600890 w 702584"/>
                  <a:gd name="connsiteY4" fmla="*/ 283650 h 422648"/>
                  <a:gd name="connsiteX5" fmla="*/ 700901 w 702584"/>
                  <a:gd name="connsiteY5" fmla="*/ 186018 h 422648"/>
                  <a:gd name="connsiteX6" fmla="*/ 662800 w 702584"/>
                  <a:gd name="connsiteY6" fmla="*/ 100291 h 422648"/>
                  <a:gd name="connsiteX7" fmla="*/ 598507 w 702584"/>
                  <a:gd name="connsiteY7" fmla="*/ 47905 h 422648"/>
                  <a:gd name="connsiteX8" fmla="*/ 510400 w 702584"/>
                  <a:gd name="connsiteY8" fmla="*/ 14566 h 422648"/>
                  <a:gd name="connsiteX9" fmla="*/ 405626 w 702584"/>
                  <a:gd name="connsiteY9" fmla="*/ 279 h 422648"/>
                  <a:gd name="connsiteX10" fmla="*/ 229412 w 702584"/>
                  <a:gd name="connsiteY10" fmla="*/ 12185 h 422648"/>
                  <a:gd name="connsiteX11" fmla="*/ 117494 w 702584"/>
                  <a:gd name="connsiteY11" fmla="*/ 50285 h 422648"/>
                  <a:gd name="connsiteX12" fmla="*/ 43676 w 702584"/>
                  <a:gd name="connsiteY12" fmla="*/ 100292 h 422648"/>
                  <a:gd name="connsiteX13" fmla="*/ 36532 w 702584"/>
                  <a:gd name="connsiteY13" fmla="*/ 197923 h 422648"/>
                  <a:gd name="connsiteX14" fmla="*/ 181789 w 702584"/>
                  <a:gd name="connsiteY14" fmla="*/ 112199 h 422648"/>
                  <a:gd name="connsiteX15" fmla="*/ 343713 w 702584"/>
                  <a:gd name="connsiteY15" fmla="*/ 83623 h 422648"/>
                  <a:gd name="connsiteX16" fmla="*/ 503256 w 702584"/>
                  <a:gd name="connsiteY16" fmla="*/ 97910 h 422648"/>
                  <a:gd name="connsiteX17" fmla="*/ 605650 w 702584"/>
                  <a:gd name="connsiteY17" fmla="*/ 136010 h 422648"/>
                  <a:gd name="connsiteX18" fmla="*/ 687573 w 702584"/>
                  <a:gd name="connsiteY18" fmla="*/ 218509 h 422648"/>
                  <a:gd name="connsiteX19" fmla="*/ 674708 w 702584"/>
                  <a:gd name="connsiteY19" fmla="*/ 300318 h 422648"/>
                  <a:gd name="connsiteX20" fmla="*/ 565171 w 702584"/>
                  <a:gd name="connsiteY20" fmla="*/ 381281 h 422648"/>
                  <a:gd name="connsiteX21" fmla="*/ 350665 w 702584"/>
                  <a:gd name="connsiteY21" fmla="*/ 422426 h 422648"/>
                  <a:gd name="connsiteX22" fmla="*/ 196075 w 702584"/>
                  <a:gd name="connsiteY22" fmla="*/ 395566 h 422648"/>
                  <a:gd name="connsiteX23" fmla="*/ 77014 w 702584"/>
                  <a:gd name="connsiteY23" fmla="*/ 350325 h 422648"/>
                  <a:gd name="connsiteX24" fmla="*/ 41294 w 702584"/>
                  <a:gd name="connsiteY24" fmla="*/ 300316 h 422648"/>
                  <a:gd name="connsiteX25" fmla="*/ 17481 w 702584"/>
                  <a:gd name="connsiteY25" fmla="*/ 247929 h 422648"/>
                  <a:gd name="connsiteX26" fmla="*/ 18519 w 702584"/>
                  <a:gd name="connsiteY26" fmla="*/ 213749 h 422648"/>
                  <a:gd name="connsiteX0" fmla="*/ 18519 w 702584"/>
                  <a:gd name="connsiteY0" fmla="*/ 213749 h 422648"/>
                  <a:gd name="connsiteX1" fmla="*/ 5577 w 702584"/>
                  <a:gd name="connsiteY1" fmla="*/ 200305 h 422648"/>
                  <a:gd name="connsiteX2" fmla="*/ 122257 w 702584"/>
                  <a:gd name="connsiteY2" fmla="*/ 290793 h 422648"/>
                  <a:gd name="connsiteX3" fmla="*/ 345902 w 702584"/>
                  <a:gd name="connsiteY3" fmla="*/ 336062 h 422648"/>
                  <a:gd name="connsiteX4" fmla="*/ 600890 w 702584"/>
                  <a:gd name="connsiteY4" fmla="*/ 283650 h 422648"/>
                  <a:gd name="connsiteX5" fmla="*/ 700901 w 702584"/>
                  <a:gd name="connsiteY5" fmla="*/ 186018 h 422648"/>
                  <a:gd name="connsiteX6" fmla="*/ 662800 w 702584"/>
                  <a:gd name="connsiteY6" fmla="*/ 100291 h 422648"/>
                  <a:gd name="connsiteX7" fmla="*/ 598507 w 702584"/>
                  <a:gd name="connsiteY7" fmla="*/ 47905 h 422648"/>
                  <a:gd name="connsiteX8" fmla="*/ 510400 w 702584"/>
                  <a:gd name="connsiteY8" fmla="*/ 14566 h 422648"/>
                  <a:gd name="connsiteX9" fmla="*/ 405626 w 702584"/>
                  <a:gd name="connsiteY9" fmla="*/ 279 h 422648"/>
                  <a:gd name="connsiteX10" fmla="*/ 229412 w 702584"/>
                  <a:gd name="connsiteY10" fmla="*/ 12185 h 422648"/>
                  <a:gd name="connsiteX11" fmla="*/ 117494 w 702584"/>
                  <a:gd name="connsiteY11" fmla="*/ 50285 h 422648"/>
                  <a:gd name="connsiteX12" fmla="*/ 43676 w 702584"/>
                  <a:gd name="connsiteY12" fmla="*/ 100292 h 422648"/>
                  <a:gd name="connsiteX13" fmla="*/ 36532 w 702584"/>
                  <a:gd name="connsiteY13" fmla="*/ 197923 h 422648"/>
                  <a:gd name="connsiteX14" fmla="*/ 103206 w 702584"/>
                  <a:gd name="connsiteY14" fmla="*/ 143153 h 422648"/>
                  <a:gd name="connsiteX15" fmla="*/ 181789 w 702584"/>
                  <a:gd name="connsiteY15" fmla="*/ 112199 h 422648"/>
                  <a:gd name="connsiteX16" fmla="*/ 343713 w 702584"/>
                  <a:gd name="connsiteY16" fmla="*/ 83623 h 422648"/>
                  <a:gd name="connsiteX17" fmla="*/ 503256 w 702584"/>
                  <a:gd name="connsiteY17" fmla="*/ 97910 h 422648"/>
                  <a:gd name="connsiteX18" fmla="*/ 605650 w 702584"/>
                  <a:gd name="connsiteY18" fmla="*/ 136010 h 422648"/>
                  <a:gd name="connsiteX19" fmla="*/ 687573 w 702584"/>
                  <a:gd name="connsiteY19" fmla="*/ 218509 h 422648"/>
                  <a:gd name="connsiteX20" fmla="*/ 674708 w 702584"/>
                  <a:gd name="connsiteY20" fmla="*/ 300318 h 422648"/>
                  <a:gd name="connsiteX21" fmla="*/ 565171 w 702584"/>
                  <a:gd name="connsiteY21" fmla="*/ 381281 h 422648"/>
                  <a:gd name="connsiteX22" fmla="*/ 350665 w 702584"/>
                  <a:gd name="connsiteY22" fmla="*/ 422426 h 422648"/>
                  <a:gd name="connsiteX23" fmla="*/ 196075 w 702584"/>
                  <a:gd name="connsiteY23" fmla="*/ 395566 h 422648"/>
                  <a:gd name="connsiteX24" fmla="*/ 77014 w 702584"/>
                  <a:gd name="connsiteY24" fmla="*/ 350325 h 422648"/>
                  <a:gd name="connsiteX25" fmla="*/ 41294 w 702584"/>
                  <a:gd name="connsiteY25" fmla="*/ 300316 h 422648"/>
                  <a:gd name="connsiteX26" fmla="*/ 17481 w 702584"/>
                  <a:gd name="connsiteY26" fmla="*/ 247929 h 422648"/>
                  <a:gd name="connsiteX27" fmla="*/ 18519 w 702584"/>
                  <a:gd name="connsiteY27" fmla="*/ 213749 h 422648"/>
                  <a:gd name="connsiteX0" fmla="*/ 18519 w 702584"/>
                  <a:gd name="connsiteY0" fmla="*/ 213749 h 422648"/>
                  <a:gd name="connsiteX1" fmla="*/ 5577 w 702584"/>
                  <a:gd name="connsiteY1" fmla="*/ 200305 h 422648"/>
                  <a:gd name="connsiteX2" fmla="*/ 122257 w 702584"/>
                  <a:gd name="connsiteY2" fmla="*/ 290793 h 422648"/>
                  <a:gd name="connsiteX3" fmla="*/ 345902 w 702584"/>
                  <a:gd name="connsiteY3" fmla="*/ 336062 h 422648"/>
                  <a:gd name="connsiteX4" fmla="*/ 600890 w 702584"/>
                  <a:gd name="connsiteY4" fmla="*/ 283650 h 422648"/>
                  <a:gd name="connsiteX5" fmla="*/ 700901 w 702584"/>
                  <a:gd name="connsiteY5" fmla="*/ 186018 h 422648"/>
                  <a:gd name="connsiteX6" fmla="*/ 662800 w 702584"/>
                  <a:gd name="connsiteY6" fmla="*/ 100291 h 422648"/>
                  <a:gd name="connsiteX7" fmla="*/ 598507 w 702584"/>
                  <a:gd name="connsiteY7" fmla="*/ 47905 h 422648"/>
                  <a:gd name="connsiteX8" fmla="*/ 510400 w 702584"/>
                  <a:gd name="connsiteY8" fmla="*/ 14566 h 422648"/>
                  <a:gd name="connsiteX9" fmla="*/ 405626 w 702584"/>
                  <a:gd name="connsiteY9" fmla="*/ 279 h 422648"/>
                  <a:gd name="connsiteX10" fmla="*/ 229412 w 702584"/>
                  <a:gd name="connsiteY10" fmla="*/ 12185 h 422648"/>
                  <a:gd name="connsiteX11" fmla="*/ 117494 w 702584"/>
                  <a:gd name="connsiteY11" fmla="*/ 50285 h 422648"/>
                  <a:gd name="connsiteX12" fmla="*/ 43676 w 702584"/>
                  <a:gd name="connsiteY12" fmla="*/ 100292 h 422648"/>
                  <a:gd name="connsiteX13" fmla="*/ 36532 w 702584"/>
                  <a:gd name="connsiteY13" fmla="*/ 197923 h 422648"/>
                  <a:gd name="connsiteX14" fmla="*/ 91300 w 702584"/>
                  <a:gd name="connsiteY14" fmla="*/ 145534 h 422648"/>
                  <a:gd name="connsiteX15" fmla="*/ 181789 w 702584"/>
                  <a:gd name="connsiteY15" fmla="*/ 112199 h 422648"/>
                  <a:gd name="connsiteX16" fmla="*/ 343713 w 702584"/>
                  <a:gd name="connsiteY16" fmla="*/ 83623 h 422648"/>
                  <a:gd name="connsiteX17" fmla="*/ 503256 w 702584"/>
                  <a:gd name="connsiteY17" fmla="*/ 97910 h 422648"/>
                  <a:gd name="connsiteX18" fmla="*/ 605650 w 702584"/>
                  <a:gd name="connsiteY18" fmla="*/ 136010 h 422648"/>
                  <a:gd name="connsiteX19" fmla="*/ 687573 w 702584"/>
                  <a:gd name="connsiteY19" fmla="*/ 218509 h 422648"/>
                  <a:gd name="connsiteX20" fmla="*/ 674708 w 702584"/>
                  <a:gd name="connsiteY20" fmla="*/ 300318 h 422648"/>
                  <a:gd name="connsiteX21" fmla="*/ 565171 w 702584"/>
                  <a:gd name="connsiteY21" fmla="*/ 381281 h 422648"/>
                  <a:gd name="connsiteX22" fmla="*/ 350665 w 702584"/>
                  <a:gd name="connsiteY22" fmla="*/ 422426 h 422648"/>
                  <a:gd name="connsiteX23" fmla="*/ 196075 w 702584"/>
                  <a:gd name="connsiteY23" fmla="*/ 395566 h 422648"/>
                  <a:gd name="connsiteX24" fmla="*/ 77014 w 702584"/>
                  <a:gd name="connsiteY24" fmla="*/ 350325 h 422648"/>
                  <a:gd name="connsiteX25" fmla="*/ 41294 w 702584"/>
                  <a:gd name="connsiteY25" fmla="*/ 300316 h 422648"/>
                  <a:gd name="connsiteX26" fmla="*/ 17481 w 702584"/>
                  <a:gd name="connsiteY26" fmla="*/ 247929 h 422648"/>
                  <a:gd name="connsiteX27" fmla="*/ 18519 w 702584"/>
                  <a:gd name="connsiteY27" fmla="*/ 213749 h 422648"/>
                  <a:gd name="connsiteX0" fmla="*/ 18519 w 702584"/>
                  <a:gd name="connsiteY0" fmla="*/ 213749 h 422648"/>
                  <a:gd name="connsiteX1" fmla="*/ 5577 w 702584"/>
                  <a:gd name="connsiteY1" fmla="*/ 200305 h 422648"/>
                  <a:gd name="connsiteX2" fmla="*/ 122257 w 702584"/>
                  <a:gd name="connsiteY2" fmla="*/ 290793 h 422648"/>
                  <a:gd name="connsiteX3" fmla="*/ 345902 w 702584"/>
                  <a:gd name="connsiteY3" fmla="*/ 336062 h 422648"/>
                  <a:gd name="connsiteX4" fmla="*/ 600890 w 702584"/>
                  <a:gd name="connsiteY4" fmla="*/ 283650 h 422648"/>
                  <a:gd name="connsiteX5" fmla="*/ 700901 w 702584"/>
                  <a:gd name="connsiteY5" fmla="*/ 186018 h 422648"/>
                  <a:gd name="connsiteX6" fmla="*/ 662800 w 702584"/>
                  <a:gd name="connsiteY6" fmla="*/ 100291 h 422648"/>
                  <a:gd name="connsiteX7" fmla="*/ 598507 w 702584"/>
                  <a:gd name="connsiteY7" fmla="*/ 47905 h 422648"/>
                  <a:gd name="connsiteX8" fmla="*/ 510400 w 702584"/>
                  <a:gd name="connsiteY8" fmla="*/ 14566 h 422648"/>
                  <a:gd name="connsiteX9" fmla="*/ 405626 w 702584"/>
                  <a:gd name="connsiteY9" fmla="*/ 279 h 422648"/>
                  <a:gd name="connsiteX10" fmla="*/ 229412 w 702584"/>
                  <a:gd name="connsiteY10" fmla="*/ 12185 h 422648"/>
                  <a:gd name="connsiteX11" fmla="*/ 117494 w 702584"/>
                  <a:gd name="connsiteY11" fmla="*/ 50285 h 422648"/>
                  <a:gd name="connsiteX12" fmla="*/ 43676 w 702584"/>
                  <a:gd name="connsiteY12" fmla="*/ 100292 h 422648"/>
                  <a:gd name="connsiteX13" fmla="*/ 36532 w 702584"/>
                  <a:gd name="connsiteY13" fmla="*/ 197923 h 422648"/>
                  <a:gd name="connsiteX14" fmla="*/ 91300 w 702584"/>
                  <a:gd name="connsiteY14" fmla="*/ 145534 h 422648"/>
                  <a:gd name="connsiteX15" fmla="*/ 169883 w 702584"/>
                  <a:gd name="connsiteY15" fmla="*/ 112199 h 422648"/>
                  <a:gd name="connsiteX16" fmla="*/ 343713 w 702584"/>
                  <a:gd name="connsiteY16" fmla="*/ 83623 h 422648"/>
                  <a:gd name="connsiteX17" fmla="*/ 503256 w 702584"/>
                  <a:gd name="connsiteY17" fmla="*/ 97910 h 422648"/>
                  <a:gd name="connsiteX18" fmla="*/ 605650 w 702584"/>
                  <a:gd name="connsiteY18" fmla="*/ 136010 h 422648"/>
                  <a:gd name="connsiteX19" fmla="*/ 687573 w 702584"/>
                  <a:gd name="connsiteY19" fmla="*/ 218509 h 422648"/>
                  <a:gd name="connsiteX20" fmla="*/ 674708 w 702584"/>
                  <a:gd name="connsiteY20" fmla="*/ 300318 h 422648"/>
                  <a:gd name="connsiteX21" fmla="*/ 565171 w 702584"/>
                  <a:gd name="connsiteY21" fmla="*/ 381281 h 422648"/>
                  <a:gd name="connsiteX22" fmla="*/ 350665 w 702584"/>
                  <a:gd name="connsiteY22" fmla="*/ 422426 h 422648"/>
                  <a:gd name="connsiteX23" fmla="*/ 196075 w 702584"/>
                  <a:gd name="connsiteY23" fmla="*/ 395566 h 422648"/>
                  <a:gd name="connsiteX24" fmla="*/ 77014 w 702584"/>
                  <a:gd name="connsiteY24" fmla="*/ 350325 h 422648"/>
                  <a:gd name="connsiteX25" fmla="*/ 41294 w 702584"/>
                  <a:gd name="connsiteY25" fmla="*/ 300316 h 422648"/>
                  <a:gd name="connsiteX26" fmla="*/ 17481 w 702584"/>
                  <a:gd name="connsiteY26" fmla="*/ 247929 h 422648"/>
                  <a:gd name="connsiteX27" fmla="*/ 18519 w 702584"/>
                  <a:gd name="connsiteY27" fmla="*/ 213749 h 422648"/>
                  <a:gd name="connsiteX0" fmla="*/ 18519 w 702584"/>
                  <a:gd name="connsiteY0" fmla="*/ 213749 h 422648"/>
                  <a:gd name="connsiteX1" fmla="*/ 5577 w 702584"/>
                  <a:gd name="connsiteY1" fmla="*/ 200305 h 422648"/>
                  <a:gd name="connsiteX2" fmla="*/ 122257 w 702584"/>
                  <a:gd name="connsiteY2" fmla="*/ 290793 h 422648"/>
                  <a:gd name="connsiteX3" fmla="*/ 345902 w 702584"/>
                  <a:gd name="connsiteY3" fmla="*/ 336062 h 422648"/>
                  <a:gd name="connsiteX4" fmla="*/ 600890 w 702584"/>
                  <a:gd name="connsiteY4" fmla="*/ 283650 h 422648"/>
                  <a:gd name="connsiteX5" fmla="*/ 700901 w 702584"/>
                  <a:gd name="connsiteY5" fmla="*/ 186018 h 422648"/>
                  <a:gd name="connsiteX6" fmla="*/ 662800 w 702584"/>
                  <a:gd name="connsiteY6" fmla="*/ 100291 h 422648"/>
                  <a:gd name="connsiteX7" fmla="*/ 598507 w 702584"/>
                  <a:gd name="connsiteY7" fmla="*/ 47905 h 422648"/>
                  <a:gd name="connsiteX8" fmla="*/ 510400 w 702584"/>
                  <a:gd name="connsiteY8" fmla="*/ 14566 h 422648"/>
                  <a:gd name="connsiteX9" fmla="*/ 405626 w 702584"/>
                  <a:gd name="connsiteY9" fmla="*/ 279 h 422648"/>
                  <a:gd name="connsiteX10" fmla="*/ 229412 w 702584"/>
                  <a:gd name="connsiteY10" fmla="*/ 12185 h 422648"/>
                  <a:gd name="connsiteX11" fmla="*/ 117494 w 702584"/>
                  <a:gd name="connsiteY11" fmla="*/ 50285 h 422648"/>
                  <a:gd name="connsiteX12" fmla="*/ 43676 w 702584"/>
                  <a:gd name="connsiteY12" fmla="*/ 100292 h 422648"/>
                  <a:gd name="connsiteX13" fmla="*/ 36532 w 702584"/>
                  <a:gd name="connsiteY13" fmla="*/ 197923 h 422648"/>
                  <a:gd name="connsiteX14" fmla="*/ 91300 w 702584"/>
                  <a:gd name="connsiteY14" fmla="*/ 145534 h 422648"/>
                  <a:gd name="connsiteX15" fmla="*/ 179408 w 702584"/>
                  <a:gd name="connsiteY15" fmla="*/ 107437 h 422648"/>
                  <a:gd name="connsiteX16" fmla="*/ 343713 w 702584"/>
                  <a:gd name="connsiteY16" fmla="*/ 83623 h 422648"/>
                  <a:gd name="connsiteX17" fmla="*/ 503256 w 702584"/>
                  <a:gd name="connsiteY17" fmla="*/ 97910 h 422648"/>
                  <a:gd name="connsiteX18" fmla="*/ 605650 w 702584"/>
                  <a:gd name="connsiteY18" fmla="*/ 136010 h 422648"/>
                  <a:gd name="connsiteX19" fmla="*/ 687573 w 702584"/>
                  <a:gd name="connsiteY19" fmla="*/ 218509 h 422648"/>
                  <a:gd name="connsiteX20" fmla="*/ 674708 w 702584"/>
                  <a:gd name="connsiteY20" fmla="*/ 300318 h 422648"/>
                  <a:gd name="connsiteX21" fmla="*/ 565171 w 702584"/>
                  <a:gd name="connsiteY21" fmla="*/ 381281 h 422648"/>
                  <a:gd name="connsiteX22" fmla="*/ 350665 w 702584"/>
                  <a:gd name="connsiteY22" fmla="*/ 422426 h 422648"/>
                  <a:gd name="connsiteX23" fmla="*/ 196075 w 702584"/>
                  <a:gd name="connsiteY23" fmla="*/ 395566 h 422648"/>
                  <a:gd name="connsiteX24" fmla="*/ 77014 w 702584"/>
                  <a:gd name="connsiteY24" fmla="*/ 350325 h 422648"/>
                  <a:gd name="connsiteX25" fmla="*/ 41294 w 702584"/>
                  <a:gd name="connsiteY25" fmla="*/ 300316 h 422648"/>
                  <a:gd name="connsiteX26" fmla="*/ 17481 w 702584"/>
                  <a:gd name="connsiteY26" fmla="*/ 247929 h 422648"/>
                  <a:gd name="connsiteX27" fmla="*/ 18519 w 702584"/>
                  <a:gd name="connsiteY27" fmla="*/ 213749 h 422648"/>
                  <a:gd name="connsiteX0" fmla="*/ 18519 w 695263"/>
                  <a:gd name="connsiteY0" fmla="*/ 213749 h 422648"/>
                  <a:gd name="connsiteX1" fmla="*/ 5577 w 695263"/>
                  <a:gd name="connsiteY1" fmla="*/ 200305 h 422648"/>
                  <a:gd name="connsiteX2" fmla="*/ 122257 w 695263"/>
                  <a:gd name="connsiteY2" fmla="*/ 290793 h 422648"/>
                  <a:gd name="connsiteX3" fmla="*/ 345902 w 695263"/>
                  <a:gd name="connsiteY3" fmla="*/ 336062 h 422648"/>
                  <a:gd name="connsiteX4" fmla="*/ 600890 w 695263"/>
                  <a:gd name="connsiteY4" fmla="*/ 283650 h 422648"/>
                  <a:gd name="connsiteX5" fmla="*/ 662800 w 695263"/>
                  <a:gd name="connsiteY5" fmla="*/ 100291 h 422648"/>
                  <a:gd name="connsiteX6" fmla="*/ 598507 w 695263"/>
                  <a:gd name="connsiteY6" fmla="*/ 47905 h 422648"/>
                  <a:gd name="connsiteX7" fmla="*/ 510400 w 695263"/>
                  <a:gd name="connsiteY7" fmla="*/ 14566 h 422648"/>
                  <a:gd name="connsiteX8" fmla="*/ 405626 w 695263"/>
                  <a:gd name="connsiteY8" fmla="*/ 279 h 422648"/>
                  <a:gd name="connsiteX9" fmla="*/ 229412 w 695263"/>
                  <a:gd name="connsiteY9" fmla="*/ 12185 h 422648"/>
                  <a:gd name="connsiteX10" fmla="*/ 117494 w 695263"/>
                  <a:gd name="connsiteY10" fmla="*/ 50285 h 422648"/>
                  <a:gd name="connsiteX11" fmla="*/ 43676 w 695263"/>
                  <a:gd name="connsiteY11" fmla="*/ 100292 h 422648"/>
                  <a:gd name="connsiteX12" fmla="*/ 36532 w 695263"/>
                  <a:gd name="connsiteY12" fmla="*/ 197923 h 422648"/>
                  <a:gd name="connsiteX13" fmla="*/ 91300 w 695263"/>
                  <a:gd name="connsiteY13" fmla="*/ 145534 h 422648"/>
                  <a:gd name="connsiteX14" fmla="*/ 179408 w 695263"/>
                  <a:gd name="connsiteY14" fmla="*/ 107437 h 422648"/>
                  <a:gd name="connsiteX15" fmla="*/ 343713 w 695263"/>
                  <a:gd name="connsiteY15" fmla="*/ 83623 h 422648"/>
                  <a:gd name="connsiteX16" fmla="*/ 503256 w 695263"/>
                  <a:gd name="connsiteY16" fmla="*/ 97910 h 422648"/>
                  <a:gd name="connsiteX17" fmla="*/ 605650 w 695263"/>
                  <a:gd name="connsiteY17" fmla="*/ 136010 h 422648"/>
                  <a:gd name="connsiteX18" fmla="*/ 687573 w 695263"/>
                  <a:gd name="connsiteY18" fmla="*/ 218509 h 422648"/>
                  <a:gd name="connsiteX19" fmla="*/ 674708 w 695263"/>
                  <a:gd name="connsiteY19" fmla="*/ 300318 h 422648"/>
                  <a:gd name="connsiteX20" fmla="*/ 565171 w 695263"/>
                  <a:gd name="connsiteY20" fmla="*/ 381281 h 422648"/>
                  <a:gd name="connsiteX21" fmla="*/ 350665 w 695263"/>
                  <a:gd name="connsiteY21" fmla="*/ 422426 h 422648"/>
                  <a:gd name="connsiteX22" fmla="*/ 196075 w 695263"/>
                  <a:gd name="connsiteY22" fmla="*/ 395566 h 422648"/>
                  <a:gd name="connsiteX23" fmla="*/ 77014 w 695263"/>
                  <a:gd name="connsiteY23" fmla="*/ 350325 h 422648"/>
                  <a:gd name="connsiteX24" fmla="*/ 41294 w 695263"/>
                  <a:gd name="connsiteY24" fmla="*/ 300316 h 422648"/>
                  <a:gd name="connsiteX25" fmla="*/ 17481 w 695263"/>
                  <a:gd name="connsiteY25" fmla="*/ 247929 h 422648"/>
                  <a:gd name="connsiteX26" fmla="*/ 18519 w 695263"/>
                  <a:gd name="connsiteY26" fmla="*/ 213749 h 422648"/>
                  <a:gd name="connsiteX0" fmla="*/ 18519 w 695263"/>
                  <a:gd name="connsiteY0" fmla="*/ 213749 h 422648"/>
                  <a:gd name="connsiteX1" fmla="*/ 5577 w 695263"/>
                  <a:gd name="connsiteY1" fmla="*/ 200305 h 422648"/>
                  <a:gd name="connsiteX2" fmla="*/ 122257 w 695263"/>
                  <a:gd name="connsiteY2" fmla="*/ 290793 h 422648"/>
                  <a:gd name="connsiteX3" fmla="*/ 345902 w 695263"/>
                  <a:gd name="connsiteY3" fmla="*/ 336062 h 422648"/>
                  <a:gd name="connsiteX4" fmla="*/ 600890 w 695263"/>
                  <a:gd name="connsiteY4" fmla="*/ 283650 h 422648"/>
                  <a:gd name="connsiteX5" fmla="*/ 686613 w 695263"/>
                  <a:gd name="connsiteY5" fmla="*/ 202684 h 422648"/>
                  <a:gd name="connsiteX6" fmla="*/ 662800 w 695263"/>
                  <a:gd name="connsiteY6" fmla="*/ 100291 h 422648"/>
                  <a:gd name="connsiteX7" fmla="*/ 598507 w 695263"/>
                  <a:gd name="connsiteY7" fmla="*/ 47905 h 422648"/>
                  <a:gd name="connsiteX8" fmla="*/ 510400 w 695263"/>
                  <a:gd name="connsiteY8" fmla="*/ 14566 h 422648"/>
                  <a:gd name="connsiteX9" fmla="*/ 405626 w 695263"/>
                  <a:gd name="connsiteY9" fmla="*/ 279 h 422648"/>
                  <a:gd name="connsiteX10" fmla="*/ 229412 w 695263"/>
                  <a:gd name="connsiteY10" fmla="*/ 12185 h 422648"/>
                  <a:gd name="connsiteX11" fmla="*/ 117494 w 695263"/>
                  <a:gd name="connsiteY11" fmla="*/ 50285 h 422648"/>
                  <a:gd name="connsiteX12" fmla="*/ 43676 w 695263"/>
                  <a:gd name="connsiteY12" fmla="*/ 100292 h 422648"/>
                  <a:gd name="connsiteX13" fmla="*/ 36532 w 695263"/>
                  <a:gd name="connsiteY13" fmla="*/ 197923 h 422648"/>
                  <a:gd name="connsiteX14" fmla="*/ 91300 w 695263"/>
                  <a:gd name="connsiteY14" fmla="*/ 145534 h 422648"/>
                  <a:gd name="connsiteX15" fmla="*/ 179408 w 695263"/>
                  <a:gd name="connsiteY15" fmla="*/ 107437 h 422648"/>
                  <a:gd name="connsiteX16" fmla="*/ 343713 w 695263"/>
                  <a:gd name="connsiteY16" fmla="*/ 83623 h 422648"/>
                  <a:gd name="connsiteX17" fmla="*/ 503256 w 695263"/>
                  <a:gd name="connsiteY17" fmla="*/ 97910 h 422648"/>
                  <a:gd name="connsiteX18" fmla="*/ 605650 w 695263"/>
                  <a:gd name="connsiteY18" fmla="*/ 136010 h 422648"/>
                  <a:gd name="connsiteX19" fmla="*/ 687573 w 695263"/>
                  <a:gd name="connsiteY19" fmla="*/ 218509 h 422648"/>
                  <a:gd name="connsiteX20" fmla="*/ 674708 w 695263"/>
                  <a:gd name="connsiteY20" fmla="*/ 300318 h 422648"/>
                  <a:gd name="connsiteX21" fmla="*/ 565171 w 695263"/>
                  <a:gd name="connsiteY21" fmla="*/ 381281 h 422648"/>
                  <a:gd name="connsiteX22" fmla="*/ 350665 w 695263"/>
                  <a:gd name="connsiteY22" fmla="*/ 422426 h 422648"/>
                  <a:gd name="connsiteX23" fmla="*/ 196075 w 695263"/>
                  <a:gd name="connsiteY23" fmla="*/ 395566 h 422648"/>
                  <a:gd name="connsiteX24" fmla="*/ 77014 w 695263"/>
                  <a:gd name="connsiteY24" fmla="*/ 350325 h 422648"/>
                  <a:gd name="connsiteX25" fmla="*/ 41294 w 695263"/>
                  <a:gd name="connsiteY25" fmla="*/ 300316 h 422648"/>
                  <a:gd name="connsiteX26" fmla="*/ 17481 w 695263"/>
                  <a:gd name="connsiteY26" fmla="*/ 247929 h 422648"/>
                  <a:gd name="connsiteX27" fmla="*/ 18519 w 695263"/>
                  <a:gd name="connsiteY27" fmla="*/ 213749 h 422648"/>
                  <a:gd name="connsiteX0" fmla="*/ 18519 w 695263"/>
                  <a:gd name="connsiteY0" fmla="*/ 213749 h 422648"/>
                  <a:gd name="connsiteX1" fmla="*/ 5577 w 695263"/>
                  <a:gd name="connsiteY1" fmla="*/ 200305 h 422648"/>
                  <a:gd name="connsiteX2" fmla="*/ 122257 w 695263"/>
                  <a:gd name="connsiteY2" fmla="*/ 290793 h 422648"/>
                  <a:gd name="connsiteX3" fmla="*/ 345902 w 695263"/>
                  <a:gd name="connsiteY3" fmla="*/ 336062 h 422648"/>
                  <a:gd name="connsiteX4" fmla="*/ 600890 w 695263"/>
                  <a:gd name="connsiteY4" fmla="*/ 283650 h 422648"/>
                  <a:gd name="connsiteX5" fmla="*/ 686613 w 695263"/>
                  <a:gd name="connsiteY5" fmla="*/ 202684 h 422648"/>
                  <a:gd name="connsiteX6" fmla="*/ 662800 w 695263"/>
                  <a:gd name="connsiteY6" fmla="*/ 100291 h 422648"/>
                  <a:gd name="connsiteX7" fmla="*/ 598507 w 695263"/>
                  <a:gd name="connsiteY7" fmla="*/ 47905 h 422648"/>
                  <a:gd name="connsiteX8" fmla="*/ 510400 w 695263"/>
                  <a:gd name="connsiteY8" fmla="*/ 14566 h 422648"/>
                  <a:gd name="connsiteX9" fmla="*/ 405626 w 695263"/>
                  <a:gd name="connsiteY9" fmla="*/ 279 h 422648"/>
                  <a:gd name="connsiteX10" fmla="*/ 229412 w 695263"/>
                  <a:gd name="connsiteY10" fmla="*/ 12185 h 422648"/>
                  <a:gd name="connsiteX11" fmla="*/ 117494 w 695263"/>
                  <a:gd name="connsiteY11" fmla="*/ 50285 h 422648"/>
                  <a:gd name="connsiteX12" fmla="*/ 43676 w 695263"/>
                  <a:gd name="connsiteY12" fmla="*/ 100292 h 422648"/>
                  <a:gd name="connsiteX13" fmla="*/ 22245 w 695263"/>
                  <a:gd name="connsiteY13" fmla="*/ 197923 h 422648"/>
                  <a:gd name="connsiteX14" fmla="*/ 91300 w 695263"/>
                  <a:gd name="connsiteY14" fmla="*/ 145534 h 422648"/>
                  <a:gd name="connsiteX15" fmla="*/ 179408 w 695263"/>
                  <a:gd name="connsiteY15" fmla="*/ 107437 h 422648"/>
                  <a:gd name="connsiteX16" fmla="*/ 343713 w 695263"/>
                  <a:gd name="connsiteY16" fmla="*/ 83623 h 422648"/>
                  <a:gd name="connsiteX17" fmla="*/ 503256 w 695263"/>
                  <a:gd name="connsiteY17" fmla="*/ 97910 h 422648"/>
                  <a:gd name="connsiteX18" fmla="*/ 605650 w 695263"/>
                  <a:gd name="connsiteY18" fmla="*/ 136010 h 422648"/>
                  <a:gd name="connsiteX19" fmla="*/ 687573 w 695263"/>
                  <a:gd name="connsiteY19" fmla="*/ 218509 h 422648"/>
                  <a:gd name="connsiteX20" fmla="*/ 674708 w 695263"/>
                  <a:gd name="connsiteY20" fmla="*/ 300318 h 422648"/>
                  <a:gd name="connsiteX21" fmla="*/ 565171 w 695263"/>
                  <a:gd name="connsiteY21" fmla="*/ 381281 h 422648"/>
                  <a:gd name="connsiteX22" fmla="*/ 350665 w 695263"/>
                  <a:gd name="connsiteY22" fmla="*/ 422426 h 422648"/>
                  <a:gd name="connsiteX23" fmla="*/ 196075 w 695263"/>
                  <a:gd name="connsiteY23" fmla="*/ 395566 h 422648"/>
                  <a:gd name="connsiteX24" fmla="*/ 77014 w 695263"/>
                  <a:gd name="connsiteY24" fmla="*/ 350325 h 422648"/>
                  <a:gd name="connsiteX25" fmla="*/ 41294 w 695263"/>
                  <a:gd name="connsiteY25" fmla="*/ 300316 h 422648"/>
                  <a:gd name="connsiteX26" fmla="*/ 17481 w 695263"/>
                  <a:gd name="connsiteY26" fmla="*/ 247929 h 422648"/>
                  <a:gd name="connsiteX27" fmla="*/ 18519 w 695263"/>
                  <a:gd name="connsiteY27" fmla="*/ 213749 h 42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95263" h="422648">
                    <a:moveTo>
                      <a:pt x="18519" y="213749"/>
                    </a:moveTo>
                    <a:cubicBezTo>
                      <a:pt x="16535" y="205812"/>
                      <a:pt x="-11713" y="187464"/>
                      <a:pt x="5577" y="200305"/>
                    </a:cubicBezTo>
                    <a:cubicBezTo>
                      <a:pt x="22867" y="213146"/>
                      <a:pt x="75061" y="264992"/>
                      <a:pt x="122257" y="290793"/>
                    </a:cubicBezTo>
                    <a:cubicBezTo>
                      <a:pt x="169453" y="316594"/>
                      <a:pt x="266130" y="337252"/>
                      <a:pt x="345902" y="336062"/>
                    </a:cubicBezTo>
                    <a:cubicBezTo>
                      <a:pt x="425674" y="334872"/>
                      <a:pt x="548470" y="316992"/>
                      <a:pt x="600890" y="283650"/>
                    </a:cubicBezTo>
                    <a:cubicBezTo>
                      <a:pt x="653310" y="250308"/>
                      <a:pt x="676295" y="233244"/>
                      <a:pt x="686613" y="202684"/>
                    </a:cubicBezTo>
                    <a:cubicBezTo>
                      <a:pt x="696931" y="172124"/>
                      <a:pt x="673119" y="114975"/>
                      <a:pt x="662800" y="100291"/>
                    </a:cubicBezTo>
                    <a:cubicBezTo>
                      <a:pt x="652481" y="85607"/>
                      <a:pt x="622716" y="62589"/>
                      <a:pt x="598507" y="47905"/>
                    </a:cubicBezTo>
                    <a:cubicBezTo>
                      <a:pt x="574298" y="33221"/>
                      <a:pt x="542547" y="22504"/>
                      <a:pt x="510400" y="14566"/>
                    </a:cubicBezTo>
                    <a:cubicBezTo>
                      <a:pt x="478253" y="6628"/>
                      <a:pt x="451663" y="1470"/>
                      <a:pt x="405626" y="279"/>
                    </a:cubicBezTo>
                    <a:cubicBezTo>
                      <a:pt x="359589" y="-912"/>
                      <a:pt x="277434" y="1469"/>
                      <a:pt x="229412" y="12185"/>
                    </a:cubicBezTo>
                    <a:cubicBezTo>
                      <a:pt x="181390" y="22901"/>
                      <a:pt x="148450" y="35601"/>
                      <a:pt x="117494" y="50285"/>
                    </a:cubicBezTo>
                    <a:cubicBezTo>
                      <a:pt x="86538" y="64969"/>
                      <a:pt x="57170" y="78067"/>
                      <a:pt x="43676" y="100292"/>
                    </a:cubicBezTo>
                    <a:cubicBezTo>
                      <a:pt x="30182" y="122517"/>
                      <a:pt x="11530" y="189589"/>
                      <a:pt x="22245" y="197923"/>
                    </a:cubicBezTo>
                    <a:cubicBezTo>
                      <a:pt x="32960" y="206257"/>
                      <a:pt x="67091" y="159821"/>
                      <a:pt x="91300" y="145534"/>
                    </a:cubicBezTo>
                    <a:cubicBezTo>
                      <a:pt x="115509" y="131247"/>
                      <a:pt x="140117" y="118549"/>
                      <a:pt x="179408" y="107437"/>
                    </a:cubicBezTo>
                    <a:cubicBezTo>
                      <a:pt x="140514" y="92753"/>
                      <a:pt x="281007" y="85607"/>
                      <a:pt x="343713" y="83623"/>
                    </a:cubicBezTo>
                    <a:cubicBezTo>
                      <a:pt x="406419" y="81639"/>
                      <a:pt x="460394" y="88385"/>
                      <a:pt x="503256" y="97910"/>
                    </a:cubicBezTo>
                    <a:cubicBezTo>
                      <a:pt x="546118" y="107435"/>
                      <a:pt x="573740" y="115910"/>
                      <a:pt x="605650" y="136010"/>
                    </a:cubicBezTo>
                    <a:cubicBezTo>
                      <a:pt x="637560" y="156110"/>
                      <a:pt x="675270" y="191918"/>
                      <a:pt x="687573" y="218509"/>
                    </a:cubicBezTo>
                    <a:cubicBezTo>
                      <a:pt x="699876" y="245100"/>
                      <a:pt x="698680" y="260886"/>
                      <a:pt x="674708" y="300318"/>
                    </a:cubicBezTo>
                    <a:cubicBezTo>
                      <a:pt x="650736" y="339750"/>
                      <a:pt x="609653" y="359739"/>
                      <a:pt x="565171" y="381281"/>
                    </a:cubicBezTo>
                    <a:cubicBezTo>
                      <a:pt x="520689" y="402823"/>
                      <a:pt x="412181" y="420045"/>
                      <a:pt x="350665" y="422426"/>
                    </a:cubicBezTo>
                    <a:cubicBezTo>
                      <a:pt x="289149" y="424807"/>
                      <a:pt x="241684" y="407583"/>
                      <a:pt x="196075" y="395566"/>
                    </a:cubicBezTo>
                    <a:cubicBezTo>
                      <a:pt x="150467" y="383549"/>
                      <a:pt x="102017" y="366200"/>
                      <a:pt x="77014" y="350325"/>
                    </a:cubicBezTo>
                    <a:cubicBezTo>
                      <a:pt x="52011" y="334450"/>
                      <a:pt x="51216" y="317382"/>
                      <a:pt x="41294" y="300316"/>
                    </a:cubicBezTo>
                    <a:cubicBezTo>
                      <a:pt x="31372" y="283250"/>
                      <a:pt x="22071" y="262357"/>
                      <a:pt x="17481" y="247929"/>
                    </a:cubicBezTo>
                    <a:cubicBezTo>
                      <a:pt x="7732" y="225166"/>
                      <a:pt x="20503" y="221686"/>
                      <a:pt x="18519" y="21374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89ABA74-BA92-45BD-96ED-04A66EF2B62D}"/>
                  </a:ext>
                </a:extLst>
              </p:cNvPr>
              <p:cNvSpPr/>
              <p:nvPr/>
            </p:nvSpPr>
            <p:spPr>
              <a:xfrm>
                <a:off x="5064392" y="4613202"/>
                <a:ext cx="678578" cy="3398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emojimouth">
            <a:hlinkClick r:id="" action="ppaction://media"/>
            <a:extLst>
              <a:ext uri="{FF2B5EF4-FFF2-40B4-BE49-F238E27FC236}">
                <a16:creationId xmlns:a16="http://schemas.microsoft.com/office/drawing/2014/main" id="{1FA46E66-B8E3-121E-D9BC-C0FDE508946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>
            <a:off x="3748393" y="3633421"/>
            <a:ext cx="170251" cy="124550"/>
          </a:xfrm>
          <a:prstGeom prst="rect">
            <a:avLst/>
          </a:prstGeom>
        </p:spPr>
      </p:pic>
      <p:pic>
        <p:nvPicPr>
          <p:cNvPr id="8" name="AIVoiceGenerator_com_24-12-2024T18_4_19_ Christopher">
            <a:hlinkClick r:id="" action="ppaction://media"/>
            <a:extLst>
              <a:ext uri="{FF2B5EF4-FFF2-40B4-BE49-F238E27FC236}">
                <a16:creationId xmlns:a16="http://schemas.microsoft.com/office/drawing/2014/main" id="{63D8E5A5-B1E5-E64F-E9A5-BEF6CAAEACC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5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56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F9A92D-6E28-44A8-9A03-8059314770DC}"/>
              </a:ext>
            </a:extLst>
          </p:cNvPr>
          <p:cNvGrpSpPr/>
          <p:nvPr/>
        </p:nvGrpSpPr>
        <p:grpSpPr>
          <a:xfrm>
            <a:off x="-5302539" y="-3440302"/>
            <a:ext cx="17494539" cy="10298302"/>
            <a:chOff x="-1" y="-316101"/>
            <a:chExt cx="12192001" cy="71769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27C07-EEF9-4FEC-9A90-4FAC021BE46F}"/>
                </a:ext>
              </a:extLst>
            </p:cNvPr>
            <p:cNvSpPr/>
            <p:nvPr/>
          </p:nvSpPr>
          <p:spPr>
            <a:xfrm>
              <a:off x="2564882" y="1234317"/>
              <a:ext cx="6350517" cy="3343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E60FC5-A792-49E1-8626-6F9612572ED6}"/>
                </a:ext>
              </a:extLst>
            </p:cNvPr>
            <p:cNvSpPr/>
            <p:nvPr/>
          </p:nvSpPr>
          <p:spPr>
            <a:xfrm>
              <a:off x="1523017" y="8309"/>
              <a:ext cx="8563081" cy="1255822"/>
            </a:xfrm>
            <a:custGeom>
              <a:avLst/>
              <a:gdLst>
                <a:gd name="connsiteX0" fmla="*/ 0 w 4949371"/>
                <a:gd name="connsiteY0" fmla="*/ 0 h 501723"/>
                <a:gd name="connsiteX1" fmla="*/ 4949371 w 4949371"/>
                <a:gd name="connsiteY1" fmla="*/ 0 h 501723"/>
                <a:gd name="connsiteX2" fmla="*/ 4949371 w 4949371"/>
                <a:gd name="connsiteY2" fmla="*/ 501723 h 501723"/>
                <a:gd name="connsiteX3" fmla="*/ 0 w 4949371"/>
                <a:gd name="connsiteY3" fmla="*/ 501723 h 501723"/>
                <a:gd name="connsiteX4" fmla="*/ 0 w 4949371"/>
                <a:gd name="connsiteY4" fmla="*/ 0 h 501723"/>
                <a:gd name="connsiteX0" fmla="*/ 0 w 5979885"/>
                <a:gd name="connsiteY0" fmla="*/ 0 h 1227437"/>
                <a:gd name="connsiteX1" fmla="*/ 5979885 w 5979885"/>
                <a:gd name="connsiteY1" fmla="*/ 725714 h 1227437"/>
                <a:gd name="connsiteX2" fmla="*/ 5979885 w 5979885"/>
                <a:gd name="connsiteY2" fmla="*/ 1227437 h 1227437"/>
                <a:gd name="connsiteX3" fmla="*/ 1030514 w 5979885"/>
                <a:gd name="connsiteY3" fmla="*/ 1227437 h 1227437"/>
                <a:gd name="connsiteX4" fmla="*/ 0 w 5979885"/>
                <a:gd name="connsiteY4" fmla="*/ 0 h 1227437"/>
                <a:gd name="connsiteX0" fmla="*/ 0 w 7300685"/>
                <a:gd name="connsiteY0" fmla="*/ 0 h 1227437"/>
                <a:gd name="connsiteX1" fmla="*/ 7300685 w 7300685"/>
                <a:gd name="connsiteY1" fmla="*/ 0 h 1227437"/>
                <a:gd name="connsiteX2" fmla="*/ 5979885 w 7300685"/>
                <a:gd name="connsiteY2" fmla="*/ 1227437 h 1227437"/>
                <a:gd name="connsiteX3" fmla="*/ 1030514 w 7300685"/>
                <a:gd name="connsiteY3" fmla="*/ 1227437 h 1227437"/>
                <a:gd name="connsiteX4" fmla="*/ 0 w 7300685"/>
                <a:gd name="connsiteY4" fmla="*/ 0 h 122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1227437">
                  <a:moveTo>
                    <a:pt x="0" y="0"/>
                  </a:moveTo>
                  <a:lnTo>
                    <a:pt x="7300685" y="0"/>
                  </a:lnTo>
                  <a:lnTo>
                    <a:pt x="5979885" y="1227437"/>
                  </a:lnTo>
                  <a:lnTo>
                    <a:pt x="1030514" y="1227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2EABE1-473B-4D23-A40C-A0388DF06CEB}"/>
                </a:ext>
              </a:extLst>
            </p:cNvPr>
            <p:cNvSpPr/>
            <p:nvPr/>
          </p:nvSpPr>
          <p:spPr>
            <a:xfrm>
              <a:off x="-1" y="2033"/>
              <a:ext cx="2769085" cy="6023429"/>
            </a:xfrm>
            <a:custGeom>
              <a:avLst/>
              <a:gdLst>
                <a:gd name="connsiteX0" fmla="*/ 0 w 691715"/>
                <a:gd name="connsiteY0" fmla="*/ 0 h 6023429"/>
                <a:gd name="connsiteX1" fmla="*/ 691715 w 691715"/>
                <a:gd name="connsiteY1" fmla="*/ 0 h 6023429"/>
                <a:gd name="connsiteX2" fmla="*/ 691715 w 691715"/>
                <a:gd name="connsiteY2" fmla="*/ 6023429 h 6023429"/>
                <a:gd name="connsiteX3" fmla="*/ 0 w 691715"/>
                <a:gd name="connsiteY3" fmla="*/ 6023429 h 6023429"/>
                <a:gd name="connsiteX4" fmla="*/ 0 w 691715"/>
                <a:gd name="connsiteY4" fmla="*/ 0 h 6023429"/>
                <a:gd name="connsiteX0" fmla="*/ 0 w 2360858"/>
                <a:gd name="connsiteY0" fmla="*/ 0 h 6023429"/>
                <a:gd name="connsiteX1" fmla="*/ 691715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06322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0858" h="6023429">
                  <a:moveTo>
                    <a:pt x="0" y="0"/>
                  </a:moveTo>
                  <a:lnTo>
                    <a:pt x="1315829" y="0"/>
                  </a:lnTo>
                  <a:cubicBezTo>
                    <a:pt x="1436619" y="233438"/>
                    <a:pt x="2234070" y="998099"/>
                    <a:pt x="2325315" y="1254397"/>
                  </a:cubicBezTo>
                  <a:lnTo>
                    <a:pt x="2360858" y="4630057"/>
                  </a:lnTo>
                  <a:lnTo>
                    <a:pt x="0" y="602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777700-D39F-43D1-B7E6-94680A9CF0CE}"/>
                </a:ext>
              </a:extLst>
            </p:cNvPr>
            <p:cNvSpPr/>
            <p:nvPr/>
          </p:nvSpPr>
          <p:spPr>
            <a:xfrm>
              <a:off x="8547655" y="2033"/>
              <a:ext cx="3622819" cy="6023429"/>
            </a:xfrm>
            <a:custGeom>
              <a:avLst/>
              <a:gdLst>
                <a:gd name="connsiteX0" fmla="*/ 0 w 1815734"/>
                <a:gd name="connsiteY0" fmla="*/ 0 h 6023429"/>
                <a:gd name="connsiteX1" fmla="*/ 1815734 w 1815734"/>
                <a:gd name="connsiteY1" fmla="*/ 0 h 6023429"/>
                <a:gd name="connsiteX2" fmla="*/ 1815734 w 1815734"/>
                <a:gd name="connsiteY2" fmla="*/ 6023429 h 6023429"/>
                <a:gd name="connsiteX3" fmla="*/ 0 w 1815734"/>
                <a:gd name="connsiteY3" fmla="*/ 6023429 h 6023429"/>
                <a:gd name="connsiteX4" fmla="*/ 0 w 1815734"/>
                <a:gd name="connsiteY4" fmla="*/ 0 h 6023429"/>
                <a:gd name="connsiteX0" fmla="*/ 1246780 w 3062514"/>
                <a:gd name="connsiteY0" fmla="*/ 0 h 6023429"/>
                <a:gd name="connsiteX1" fmla="*/ 3062514 w 3062514"/>
                <a:gd name="connsiteY1" fmla="*/ 0 h 6023429"/>
                <a:gd name="connsiteX2" fmla="*/ 3062514 w 3062514"/>
                <a:gd name="connsiteY2" fmla="*/ 6023429 h 6023429"/>
                <a:gd name="connsiteX3" fmla="*/ 1246780 w 3062514"/>
                <a:gd name="connsiteY3" fmla="*/ 6023429 h 6023429"/>
                <a:gd name="connsiteX4" fmla="*/ 0 w 3062514"/>
                <a:gd name="connsiteY4" fmla="*/ 1248229 h 6023429"/>
                <a:gd name="connsiteX5" fmla="*/ 1246780 w 306251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0 w 3065072"/>
                <a:gd name="connsiteY3" fmla="*/ 463005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80201 w 3095935"/>
                <a:gd name="connsiteY0" fmla="*/ 0 h 6023429"/>
                <a:gd name="connsiteX1" fmla="*/ 3095935 w 3095935"/>
                <a:gd name="connsiteY1" fmla="*/ 0 h 6023429"/>
                <a:gd name="connsiteX2" fmla="*/ 3095935 w 3095935"/>
                <a:gd name="connsiteY2" fmla="*/ 6023429 h 6023429"/>
                <a:gd name="connsiteX3" fmla="*/ 318 w 3095935"/>
                <a:gd name="connsiteY3" fmla="*/ 4582432 h 6023429"/>
                <a:gd name="connsiteX4" fmla="*/ 33421 w 3095935"/>
                <a:gd name="connsiteY4" fmla="*/ 1248229 h 6023429"/>
                <a:gd name="connsiteX5" fmla="*/ 1280201 w 3095935"/>
                <a:gd name="connsiteY5" fmla="*/ 0 h 6023429"/>
                <a:gd name="connsiteX0" fmla="*/ 1264550 w 3080284"/>
                <a:gd name="connsiteY0" fmla="*/ 0 h 6023429"/>
                <a:gd name="connsiteX1" fmla="*/ 3080284 w 3080284"/>
                <a:gd name="connsiteY1" fmla="*/ 0 h 6023429"/>
                <a:gd name="connsiteX2" fmla="*/ 3080284 w 3080284"/>
                <a:gd name="connsiteY2" fmla="*/ 6023429 h 6023429"/>
                <a:gd name="connsiteX3" fmla="*/ 495 w 3080284"/>
                <a:gd name="connsiteY3" fmla="*/ 4601482 h 6023429"/>
                <a:gd name="connsiteX4" fmla="*/ 17770 w 3080284"/>
                <a:gd name="connsiteY4" fmla="*/ 1248229 h 6023429"/>
                <a:gd name="connsiteX5" fmla="*/ 1264550 w 308028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1 w 3065072"/>
                <a:gd name="connsiteY3" fmla="*/ 461100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64549 w 3080283"/>
                <a:gd name="connsiteY0" fmla="*/ 0 h 6023429"/>
                <a:gd name="connsiteX1" fmla="*/ 3080283 w 3080283"/>
                <a:gd name="connsiteY1" fmla="*/ 0 h 6023429"/>
                <a:gd name="connsiteX2" fmla="*/ 3080283 w 3080283"/>
                <a:gd name="connsiteY2" fmla="*/ 6023429 h 6023429"/>
                <a:gd name="connsiteX3" fmla="*/ 494 w 3080283"/>
                <a:gd name="connsiteY3" fmla="*/ 4611007 h 6023429"/>
                <a:gd name="connsiteX4" fmla="*/ 17769 w 3080283"/>
                <a:gd name="connsiteY4" fmla="*/ 1248229 h 6023429"/>
                <a:gd name="connsiteX5" fmla="*/ 1264549 w 3080283"/>
                <a:gd name="connsiteY5" fmla="*/ 0 h 6023429"/>
                <a:gd name="connsiteX0" fmla="*/ 1272104 w 3087838"/>
                <a:gd name="connsiteY0" fmla="*/ 0 h 6023429"/>
                <a:gd name="connsiteX1" fmla="*/ 3087838 w 3087838"/>
                <a:gd name="connsiteY1" fmla="*/ 0 h 6023429"/>
                <a:gd name="connsiteX2" fmla="*/ 3087838 w 3087838"/>
                <a:gd name="connsiteY2" fmla="*/ 6023429 h 6023429"/>
                <a:gd name="connsiteX3" fmla="*/ 8049 w 3087838"/>
                <a:gd name="connsiteY3" fmla="*/ 4611007 h 6023429"/>
                <a:gd name="connsiteX4" fmla="*/ 0 w 3087838"/>
                <a:gd name="connsiteY4" fmla="*/ 1225369 h 6023429"/>
                <a:gd name="connsiteX5" fmla="*/ 1272104 w 3087838"/>
                <a:gd name="connsiteY5" fmla="*/ 0 h 6023429"/>
                <a:gd name="connsiteX0" fmla="*/ 1272998 w 3088732"/>
                <a:gd name="connsiteY0" fmla="*/ 0 h 6023429"/>
                <a:gd name="connsiteX1" fmla="*/ 3088732 w 3088732"/>
                <a:gd name="connsiteY1" fmla="*/ 0 h 6023429"/>
                <a:gd name="connsiteX2" fmla="*/ 3088732 w 3088732"/>
                <a:gd name="connsiteY2" fmla="*/ 6023429 h 6023429"/>
                <a:gd name="connsiteX3" fmla="*/ 8943 w 3088732"/>
                <a:gd name="connsiteY3" fmla="*/ 4611007 h 6023429"/>
                <a:gd name="connsiteX4" fmla="*/ 894 w 3088732"/>
                <a:gd name="connsiteY4" fmla="*/ 1225369 h 6023429"/>
                <a:gd name="connsiteX5" fmla="*/ 1272998 w 3088732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32" h="6023429">
                  <a:moveTo>
                    <a:pt x="1272998" y="0"/>
                  </a:moveTo>
                  <a:lnTo>
                    <a:pt x="3088732" y="0"/>
                  </a:lnTo>
                  <a:lnTo>
                    <a:pt x="3088732" y="6023429"/>
                  </a:lnTo>
                  <a:lnTo>
                    <a:pt x="8943" y="4611007"/>
                  </a:lnTo>
                  <a:cubicBezTo>
                    <a:pt x="-8074" y="2990245"/>
                    <a:pt x="5249" y="2846131"/>
                    <a:pt x="894" y="1225369"/>
                  </a:cubicBezTo>
                  <a:lnTo>
                    <a:pt x="12729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9F9D15-475D-44E3-84C5-C9DDCA7F6A63}"/>
                </a:ext>
              </a:extLst>
            </p:cNvPr>
            <p:cNvSpPr/>
            <p:nvPr/>
          </p:nvSpPr>
          <p:spPr>
            <a:xfrm rot="2442792">
              <a:off x="327735" y="3435411"/>
              <a:ext cx="1388892" cy="1264149"/>
            </a:xfrm>
            <a:custGeom>
              <a:avLst/>
              <a:gdLst>
                <a:gd name="connsiteX0" fmla="*/ 0 w 1587012"/>
                <a:gd name="connsiteY0" fmla="*/ 0 h 1058409"/>
                <a:gd name="connsiteX1" fmla="*/ 1587012 w 1587012"/>
                <a:gd name="connsiteY1" fmla="*/ 0 h 1058409"/>
                <a:gd name="connsiteX2" fmla="*/ 1587012 w 1587012"/>
                <a:gd name="connsiteY2" fmla="*/ 1058409 h 1058409"/>
                <a:gd name="connsiteX3" fmla="*/ 0 w 1587012"/>
                <a:gd name="connsiteY3" fmla="*/ 1058409 h 1058409"/>
                <a:gd name="connsiteX4" fmla="*/ 0 w 1587012"/>
                <a:gd name="connsiteY4" fmla="*/ 0 h 10584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17270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06602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87949"/>
                <a:gd name="connsiteX1" fmla="*/ 1518432 w 1587012"/>
                <a:gd name="connsiteY1" fmla="*/ 0 h 1187949"/>
                <a:gd name="connsiteX2" fmla="*/ 1587012 w 1587012"/>
                <a:gd name="connsiteY2" fmla="*/ 1066029 h 1187949"/>
                <a:gd name="connsiteX3" fmla="*/ 45720 w 1587012"/>
                <a:gd name="connsiteY3" fmla="*/ 1187949 h 1187949"/>
                <a:gd name="connsiteX4" fmla="*/ 0 w 1587012"/>
                <a:gd name="connsiteY4" fmla="*/ 114300 h 1187949"/>
                <a:gd name="connsiteX0" fmla="*/ 0 w 1518432"/>
                <a:gd name="connsiteY0" fmla="*/ 114300 h 1187949"/>
                <a:gd name="connsiteX1" fmla="*/ 1518432 w 1518432"/>
                <a:gd name="connsiteY1" fmla="*/ 0 h 1187949"/>
                <a:gd name="connsiteX2" fmla="*/ 1419372 w 1518432"/>
                <a:gd name="connsiteY2" fmla="*/ 974589 h 1187949"/>
                <a:gd name="connsiteX3" fmla="*/ 45720 w 1518432"/>
                <a:gd name="connsiteY3" fmla="*/ 1187949 h 1187949"/>
                <a:gd name="connsiteX4" fmla="*/ 0 w 1518432"/>
                <a:gd name="connsiteY4" fmla="*/ 114300 h 1187949"/>
                <a:gd name="connsiteX0" fmla="*/ 0 w 1426992"/>
                <a:gd name="connsiteY0" fmla="*/ 121920 h 1195569"/>
                <a:gd name="connsiteX1" fmla="*/ 1426992 w 1426992"/>
                <a:gd name="connsiteY1" fmla="*/ 0 h 1195569"/>
                <a:gd name="connsiteX2" fmla="*/ 1419372 w 1426992"/>
                <a:gd name="connsiteY2" fmla="*/ 982209 h 1195569"/>
                <a:gd name="connsiteX3" fmla="*/ 45720 w 1426992"/>
                <a:gd name="connsiteY3" fmla="*/ 1195569 h 1195569"/>
                <a:gd name="connsiteX4" fmla="*/ 0 w 1426992"/>
                <a:gd name="connsiteY4" fmla="*/ 121920 h 1195569"/>
                <a:gd name="connsiteX0" fmla="*/ 0 w 1426992"/>
                <a:gd name="connsiteY0" fmla="*/ 121920 h 1241289"/>
                <a:gd name="connsiteX1" fmla="*/ 1426992 w 1426992"/>
                <a:gd name="connsiteY1" fmla="*/ 0 h 1241289"/>
                <a:gd name="connsiteX2" fmla="*/ 1419372 w 1426992"/>
                <a:gd name="connsiteY2" fmla="*/ 982209 h 1241289"/>
                <a:gd name="connsiteX3" fmla="*/ 76200 w 1426992"/>
                <a:gd name="connsiteY3" fmla="*/ 1241289 h 1241289"/>
                <a:gd name="connsiteX4" fmla="*/ 0 w 1426992"/>
                <a:gd name="connsiteY4" fmla="*/ 12192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8892 w 1396512"/>
                <a:gd name="connsiteY2" fmla="*/ 98220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3648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1362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88892"/>
                <a:gd name="connsiteY0" fmla="*/ 175260 h 1264149"/>
                <a:gd name="connsiteX1" fmla="*/ 1388892 w 1388892"/>
                <a:gd name="connsiteY1" fmla="*/ 0 h 1264149"/>
                <a:gd name="connsiteX2" fmla="*/ 1381272 w 1388892"/>
                <a:gd name="connsiteY2" fmla="*/ 936489 h 1264149"/>
                <a:gd name="connsiteX3" fmla="*/ 45720 w 1388892"/>
                <a:gd name="connsiteY3" fmla="*/ 1264149 h 1264149"/>
                <a:gd name="connsiteX4" fmla="*/ 0 w 1388892"/>
                <a:gd name="connsiteY4" fmla="*/ 175260 h 126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92" h="1264149">
                  <a:moveTo>
                    <a:pt x="0" y="175260"/>
                  </a:moveTo>
                  <a:lnTo>
                    <a:pt x="1388892" y="0"/>
                  </a:lnTo>
                  <a:lnTo>
                    <a:pt x="1381272" y="936489"/>
                  </a:lnTo>
                  <a:lnTo>
                    <a:pt x="45720" y="1264149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085A84A-4754-4027-8F61-87085855EC9B}"/>
                </a:ext>
              </a:extLst>
            </p:cNvPr>
            <p:cNvGrpSpPr/>
            <p:nvPr/>
          </p:nvGrpSpPr>
          <p:grpSpPr>
            <a:xfrm rot="20480311">
              <a:off x="3284040" y="1912689"/>
              <a:ext cx="4642445" cy="2583995"/>
              <a:chOff x="2837951" y="1419048"/>
              <a:chExt cx="5675318" cy="31588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181D23-17EA-4E90-ABA4-565E3B2476F8}"/>
                  </a:ext>
                </a:extLst>
              </p:cNvPr>
              <p:cNvSpPr/>
              <p:nvPr/>
            </p:nvSpPr>
            <p:spPr>
              <a:xfrm>
                <a:off x="3424239" y="1715148"/>
                <a:ext cx="4487348" cy="17130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650" y="1524000"/>
                <a:ext cx="390525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338156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4D77EAB-8EA7-4196-AF34-0923CDB1962C}"/>
                  </a:ext>
                </a:extLst>
              </p:cNvPr>
              <p:cNvGrpSpPr/>
              <p:nvPr/>
            </p:nvGrpSpPr>
            <p:grpSpPr>
              <a:xfrm>
                <a:off x="2837951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89245FA-DF2D-41C1-B4D9-F9C51ED9A6E4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5CC709D-AB8F-46A2-8814-EE0B82930D1A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9E19E51-96B2-4028-81C1-6B7BCB20D696}"/>
                </a:ext>
              </a:extLst>
            </p:cNvPr>
            <p:cNvGrpSpPr/>
            <p:nvPr/>
          </p:nvGrpSpPr>
          <p:grpSpPr>
            <a:xfrm rot="15424307">
              <a:off x="7481249" y="3500494"/>
              <a:ext cx="569130" cy="1739572"/>
              <a:chOff x="8281111" y="2850850"/>
              <a:chExt cx="569130" cy="173957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2B4FA73-F346-4BE4-AC5C-58DA8FD96931}"/>
                  </a:ext>
                </a:extLst>
              </p:cNvPr>
              <p:cNvCxnSpPr/>
              <p:nvPr/>
            </p:nvCxnSpPr>
            <p:spPr>
              <a:xfrm>
                <a:off x="8546502" y="3186428"/>
                <a:ext cx="0" cy="13915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A4829F-8AF4-4C51-842D-5E8D86DD2F36}"/>
                  </a:ext>
                </a:extLst>
              </p:cNvPr>
              <p:cNvSpPr/>
              <p:nvPr/>
            </p:nvSpPr>
            <p:spPr>
              <a:xfrm>
                <a:off x="8281111" y="2850850"/>
                <a:ext cx="569130" cy="569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C532B99-7229-4F13-B1AD-59A41F1F00D1}"/>
                  </a:ext>
                </a:extLst>
              </p:cNvPr>
              <p:cNvSpPr/>
              <p:nvPr/>
            </p:nvSpPr>
            <p:spPr>
              <a:xfrm>
                <a:off x="8463113" y="3122942"/>
                <a:ext cx="181616" cy="1816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43C640D-030D-487F-85AC-A21CD3DC1279}"/>
                  </a:ext>
                </a:extLst>
              </p:cNvPr>
              <p:cNvSpPr/>
              <p:nvPr/>
            </p:nvSpPr>
            <p:spPr>
              <a:xfrm>
                <a:off x="8364251" y="4544703"/>
                <a:ext cx="336064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0A175"/>
                </a:gs>
                <a:gs pos="37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D18901E-F337-4A65-9004-0B6855156E2F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ABE115-F3B1-454A-9767-69BF4F9F439E}"/>
                </a:ext>
              </a:extLst>
            </p:cNvPr>
            <p:cNvCxnSpPr/>
            <p:nvPr/>
          </p:nvCxnSpPr>
          <p:spPr>
            <a:xfrm>
              <a:off x="5887332" y="-316101"/>
              <a:ext cx="0" cy="824229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0A175"/>
                </a:gs>
                <a:gs pos="37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C86C3698-0DB3-42A8-9ADB-D34934F948A5}"/>
                </a:ext>
              </a:extLst>
            </p:cNvPr>
            <p:cNvGrpSpPr/>
            <p:nvPr/>
          </p:nvGrpSpPr>
          <p:grpSpPr>
            <a:xfrm rot="15166254" flipH="1">
              <a:off x="8629892" y="3539716"/>
              <a:ext cx="3403766" cy="2306032"/>
              <a:chOff x="2606040" y="3442581"/>
              <a:chExt cx="2301240" cy="1559077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90159819-0623-4667-BC57-25793D727AAC}"/>
                  </a:ext>
                </a:extLst>
              </p:cNvPr>
              <p:cNvSpPr/>
              <p:nvPr/>
            </p:nvSpPr>
            <p:spPr>
              <a:xfrm>
                <a:off x="2899526" y="4766524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66EE6B52-28AA-4152-A2C0-B8F013E3C1DE}"/>
                  </a:ext>
                </a:extLst>
              </p:cNvPr>
              <p:cNvSpPr/>
              <p:nvPr/>
            </p:nvSpPr>
            <p:spPr>
              <a:xfrm>
                <a:off x="3938592" y="4766524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9820EAA4-FBCE-4793-99F2-1B64D24D1D70}"/>
                  </a:ext>
                </a:extLst>
              </p:cNvPr>
              <p:cNvSpPr/>
              <p:nvPr/>
            </p:nvSpPr>
            <p:spPr>
              <a:xfrm>
                <a:off x="4796928" y="4078728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2">
                <a:extLst>
                  <a:ext uri="{FF2B5EF4-FFF2-40B4-BE49-F238E27FC236}">
                    <a16:creationId xmlns:a16="http://schemas.microsoft.com/office/drawing/2014/main" id="{307DB0A7-DDDB-4C3A-8D59-555878BFC04D}"/>
                  </a:ext>
                </a:extLst>
              </p:cNvPr>
              <p:cNvSpPr/>
              <p:nvPr/>
            </p:nvSpPr>
            <p:spPr>
              <a:xfrm>
                <a:off x="2606040" y="3442581"/>
                <a:ext cx="2301240" cy="1365639"/>
              </a:xfrm>
              <a:custGeom>
                <a:avLst/>
                <a:gdLst>
                  <a:gd name="connsiteX0" fmla="*/ 0 w 800100"/>
                  <a:gd name="connsiteY0" fmla="*/ 0 h 281940"/>
                  <a:gd name="connsiteX1" fmla="*/ 800100 w 800100"/>
                  <a:gd name="connsiteY1" fmla="*/ 0 h 281940"/>
                  <a:gd name="connsiteX2" fmla="*/ 800100 w 800100"/>
                  <a:gd name="connsiteY2" fmla="*/ 281940 h 281940"/>
                  <a:gd name="connsiteX3" fmla="*/ 0 w 800100"/>
                  <a:gd name="connsiteY3" fmla="*/ 281940 h 281940"/>
                  <a:gd name="connsiteX4" fmla="*/ 0 w 800100"/>
                  <a:gd name="connsiteY4" fmla="*/ 0 h 281940"/>
                  <a:gd name="connsiteX0" fmla="*/ 0 w 1607820"/>
                  <a:gd name="connsiteY0" fmla="*/ 236220 h 518160"/>
                  <a:gd name="connsiteX1" fmla="*/ 1607820 w 1607820"/>
                  <a:gd name="connsiteY1" fmla="*/ 0 h 518160"/>
                  <a:gd name="connsiteX2" fmla="*/ 800100 w 1607820"/>
                  <a:gd name="connsiteY2" fmla="*/ 518160 h 518160"/>
                  <a:gd name="connsiteX3" fmla="*/ 0 w 1607820"/>
                  <a:gd name="connsiteY3" fmla="*/ 518160 h 518160"/>
                  <a:gd name="connsiteX4" fmla="*/ 0 w 1607820"/>
                  <a:gd name="connsiteY4" fmla="*/ 236220 h 518160"/>
                  <a:gd name="connsiteX0" fmla="*/ 0 w 1607820"/>
                  <a:gd name="connsiteY0" fmla="*/ 236220 h 1333500"/>
                  <a:gd name="connsiteX1" fmla="*/ 1607820 w 1607820"/>
                  <a:gd name="connsiteY1" fmla="*/ 0 h 1333500"/>
                  <a:gd name="connsiteX2" fmla="*/ 800100 w 1607820"/>
                  <a:gd name="connsiteY2" fmla="*/ 518160 h 1333500"/>
                  <a:gd name="connsiteX3" fmla="*/ 198120 w 1607820"/>
                  <a:gd name="connsiteY3" fmla="*/ 1333500 h 1333500"/>
                  <a:gd name="connsiteX4" fmla="*/ 0 w 1607820"/>
                  <a:gd name="connsiteY4" fmla="*/ 236220 h 1333500"/>
                  <a:gd name="connsiteX0" fmla="*/ 0 w 1607820"/>
                  <a:gd name="connsiteY0" fmla="*/ 236220 h 1363980"/>
                  <a:gd name="connsiteX1" fmla="*/ 1607820 w 1607820"/>
                  <a:gd name="connsiteY1" fmla="*/ 0 h 1363980"/>
                  <a:gd name="connsiteX2" fmla="*/ 1356360 w 1607820"/>
                  <a:gd name="connsiteY2" fmla="*/ 1363980 h 1363980"/>
                  <a:gd name="connsiteX3" fmla="*/ 198120 w 1607820"/>
                  <a:gd name="connsiteY3" fmla="*/ 1333500 h 1363980"/>
                  <a:gd name="connsiteX4" fmla="*/ 0 w 1607820"/>
                  <a:gd name="connsiteY4" fmla="*/ 236220 h 1363980"/>
                  <a:gd name="connsiteX0" fmla="*/ 0 w 1607820"/>
                  <a:gd name="connsiteY0" fmla="*/ 236220 h 1363980"/>
                  <a:gd name="connsiteX1" fmla="*/ 1607820 w 1607820"/>
                  <a:gd name="connsiteY1" fmla="*/ 0 h 1363980"/>
                  <a:gd name="connsiteX2" fmla="*/ 1356360 w 1607820"/>
                  <a:gd name="connsiteY2" fmla="*/ 1363980 h 1363980"/>
                  <a:gd name="connsiteX3" fmla="*/ 198120 w 1607820"/>
                  <a:gd name="connsiteY3" fmla="*/ 1333500 h 1363980"/>
                  <a:gd name="connsiteX4" fmla="*/ 0 w 1607820"/>
                  <a:gd name="connsiteY4" fmla="*/ 236220 h 1363980"/>
                  <a:gd name="connsiteX0" fmla="*/ 0 w 2302785"/>
                  <a:gd name="connsiteY0" fmla="*/ 236220 h 1363980"/>
                  <a:gd name="connsiteX1" fmla="*/ 1607820 w 2302785"/>
                  <a:gd name="connsiteY1" fmla="*/ 0 h 1363980"/>
                  <a:gd name="connsiteX2" fmla="*/ 2301240 w 2302785"/>
                  <a:gd name="connsiteY2" fmla="*/ 731520 h 1363980"/>
                  <a:gd name="connsiteX3" fmla="*/ 1356360 w 2302785"/>
                  <a:gd name="connsiteY3" fmla="*/ 1363980 h 1363980"/>
                  <a:gd name="connsiteX4" fmla="*/ 198120 w 2302785"/>
                  <a:gd name="connsiteY4" fmla="*/ 1333500 h 1363980"/>
                  <a:gd name="connsiteX5" fmla="*/ 0 w 2302785"/>
                  <a:gd name="connsiteY5" fmla="*/ 236220 h 1363980"/>
                  <a:gd name="connsiteX0" fmla="*/ 0 w 2362631"/>
                  <a:gd name="connsiteY0" fmla="*/ 236220 h 1363980"/>
                  <a:gd name="connsiteX1" fmla="*/ 1607820 w 2362631"/>
                  <a:gd name="connsiteY1" fmla="*/ 0 h 1363980"/>
                  <a:gd name="connsiteX2" fmla="*/ 2263140 w 2362631"/>
                  <a:gd name="connsiteY2" fmla="*/ 236220 h 1363980"/>
                  <a:gd name="connsiteX3" fmla="*/ 2301240 w 2362631"/>
                  <a:gd name="connsiteY3" fmla="*/ 731520 h 1363980"/>
                  <a:gd name="connsiteX4" fmla="*/ 1356360 w 2362631"/>
                  <a:gd name="connsiteY4" fmla="*/ 1363980 h 1363980"/>
                  <a:gd name="connsiteX5" fmla="*/ 198120 w 2362631"/>
                  <a:gd name="connsiteY5" fmla="*/ 1333500 h 1363980"/>
                  <a:gd name="connsiteX6" fmla="*/ 0 w 2362631"/>
                  <a:gd name="connsiteY6" fmla="*/ 236220 h 1363980"/>
                  <a:gd name="connsiteX0" fmla="*/ 0 w 2362631"/>
                  <a:gd name="connsiteY0" fmla="*/ 236220 h 1363980"/>
                  <a:gd name="connsiteX1" fmla="*/ 1607820 w 2362631"/>
                  <a:gd name="connsiteY1" fmla="*/ 0 h 1363980"/>
                  <a:gd name="connsiteX2" fmla="*/ 2263140 w 2362631"/>
                  <a:gd name="connsiteY2" fmla="*/ 236220 h 1363980"/>
                  <a:gd name="connsiteX3" fmla="*/ 2301240 w 2362631"/>
                  <a:gd name="connsiteY3" fmla="*/ 731520 h 1363980"/>
                  <a:gd name="connsiteX4" fmla="*/ 1356360 w 2362631"/>
                  <a:gd name="connsiteY4" fmla="*/ 1363980 h 1363980"/>
                  <a:gd name="connsiteX5" fmla="*/ 198120 w 2362631"/>
                  <a:gd name="connsiteY5" fmla="*/ 1333500 h 1363980"/>
                  <a:gd name="connsiteX6" fmla="*/ 0 w 2362631"/>
                  <a:gd name="connsiteY6" fmla="*/ 236220 h 1363980"/>
                  <a:gd name="connsiteX0" fmla="*/ 0 w 2362631"/>
                  <a:gd name="connsiteY0" fmla="*/ 239080 h 1366840"/>
                  <a:gd name="connsiteX1" fmla="*/ 1607820 w 2362631"/>
                  <a:gd name="connsiteY1" fmla="*/ 2860 h 1366840"/>
                  <a:gd name="connsiteX2" fmla="*/ 1737360 w 2362631"/>
                  <a:gd name="connsiteY2" fmla="*/ 216220 h 1366840"/>
                  <a:gd name="connsiteX3" fmla="*/ 2263140 w 2362631"/>
                  <a:gd name="connsiteY3" fmla="*/ 239080 h 1366840"/>
                  <a:gd name="connsiteX4" fmla="*/ 2301240 w 2362631"/>
                  <a:gd name="connsiteY4" fmla="*/ 734380 h 1366840"/>
                  <a:gd name="connsiteX5" fmla="*/ 1356360 w 2362631"/>
                  <a:gd name="connsiteY5" fmla="*/ 1366840 h 1366840"/>
                  <a:gd name="connsiteX6" fmla="*/ 198120 w 2362631"/>
                  <a:gd name="connsiteY6" fmla="*/ 1336360 h 1366840"/>
                  <a:gd name="connsiteX7" fmla="*/ 0 w 2362631"/>
                  <a:gd name="connsiteY7" fmla="*/ 239080 h 1366840"/>
                  <a:gd name="connsiteX0" fmla="*/ 0 w 2362631"/>
                  <a:gd name="connsiteY0" fmla="*/ 237879 h 1365639"/>
                  <a:gd name="connsiteX1" fmla="*/ 1607820 w 2362631"/>
                  <a:gd name="connsiteY1" fmla="*/ 1659 h 1365639"/>
                  <a:gd name="connsiteX2" fmla="*/ 1737360 w 2362631"/>
                  <a:gd name="connsiteY2" fmla="*/ 215019 h 1365639"/>
                  <a:gd name="connsiteX3" fmla="*/ 2263140 w 2362631"/>
                  <a:gd name="connsiteY3" fmla="*/ 237879 h 1365639"/>
                  <a:gd name="connsiteX4" fmla="*/ 2301240 w 2362631"/>
                  <a:gd name="connsiteY4" fmla="*/ 733179 h 1365639"/>
                  <a:gd name="connsiteX5" fmla="*/ 1356360 w 2362631"/>
                  <a:gd name="connsiteY5" fmla="*/ 1365639 h 1365639"/>
                  <a:gd name="connsiteX6" fmla="*/ 198120 w 2362631"/>
                  <a:gd name="connsiteY6" fmla="*/ 1335159 h 1365639"/>
                  <a:gd name="connsiteX7" fmla="*/ 0 w 2362631"/>
                  <a:gd name="connsiteY7" fmla="*/ 237879 h 1365639"/>
                  <a:gd name="connsiteX0" fmla="*/ 0 w 2339588"/>
                  <a:gd name="connsiteY0" fmla="*/ 237879 h 1365639"/>
                  <a:gd name="connsiteX1" fmla="*/ 1607820 w 2339588"/>
                  <a:gd name="connsiteY1" fmla="*/ 1659 h 1365639"/>
                  <a:gd name="connsiteX2" fmla="*/ 1737360 w 2339588"/>
                  <a:gd name="connsiteY2" fmla="*/ 215019 h 1365639"/>
                  <a:gd name="connsiteX3" fmla="*/ 2263140 w 2339588"/>
                  <a:gd name="connsiteY3" fmla="*/ 237879 h 1365639"/>
                  <a:gd name="connsiteX4" fmla="*/ 2301240 w 2339588"/>
                  <a:gd name="connsiteY4" fmla="*/ 733179 h 1365639"/>
                  <a:gd name="connsiteX5" fmla="*/ 1356360 w 2339588"/>
                  <a:gd name="connsiteY5" fmla="*/ 1365639 h 1365639"/>
                  <a:gd name="connsiteX6" fmla="*/ 198120 w 2339588"/>
                  <a:gd name="connsiteY6" fmla="*/ 1335159 h 1365639"/>
                  <a:gd name="connsiteX7" fmla="*/ 0 w 2339588"/>
                  <a:gd name="connsiteY7" fmla="*/ 237879 h 1365639"/>
                  <a:gd name="connsiteX0" fmla="*/ 0 w 2301240"/>
                  <a:gd name="connsiteY0" fmla="*/ 237879 h 1365639"/>
                  <a:gd name="connsiteX1" fmla="*/ 1607820 w 2301240"/>
                  <a:gd name="connsiteY1" fmla="*/ 1659 h 1365639"/>
                  <a:gd name="connsiteX2" fmla="*/ 1737360 w 2301240"/>
                  <a:gd name="connsiteY2" fmla="*/ 215019 h 1365639"/>
                  <a:gd name="connsiteX3" fmla="*/ 2263140 w 2301240"/>
                  <a:gd name="connsiteY3" fmla="*/ 237879 h 1365639"/>
                  <a:gd name="connsiteX4" fmla="*/ 2301240 w 2301240"/>
                  <a:gd name="connsiteY4" fmla="*/ 733179 h 1365639"/>
                  <a:gd name="connsiteX5" fmla="*/ 1356360 w 2301240"/>
                  <a:gd name="connsiteY5" fmla="*/ 1365639 h 1365639"/>
                  <a:gd name="connsiteX6" fmla="*/ 198120 w 2301240"/>
                  <a:gd name="connsiteY6" fmla="*/ 1335159 h 1365639"/>
                  <a:gd name="connsiteX7" fmla="*/ 0 w 2301240"/>
                  <a:gd name="connsiteY7" fmla="*/ 237879 h 1365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1240" h="1365639">
                    <a:moveTo>
                      <a:pt x="0" y="237879"/>
                    </a:moveTo>
                    <a:lnTo>
                      <a:pt x="1607820" y="1659"/>
                    </a:lnTo>
                    <a:cubicBezTo>
                      <a:pt x="1639570" y="-19931"/>
                      <a:pt x="1628140" y="175649"/>
                      <a:pt x="1737360" y="215019"/>
                    </a:cubicBezTo>
                    <a:cubicBezTo>
                      <a:pt x="1846580" y="254389"/>
                      <a:pt x="2193290" y="126119"/>
                      <a:pt x="2263140" y="237879"/>
                    </a:cubicBezTo>
                    <a:cubicBezTo>
                      <a:pt x="2287270" y="397899"/>
                      <a:pt x="2282190" y="554109"/>
                      <a:pt x="2301240" y="733179"/>
                    </a:cubicBezTo>
                    <a:lnTo>
                      <a:pt x="1356360" y="1365639"/>
                    </a:lnTo>
                    <a:lnTo>
                      <a:pt x="198120" y="1335159"/>
                    </a:lnTo>
                    <a:lnTo>
                      <a:pt x="0" y="237879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3">
                <a:extLst>
                  <a:ext uri="{FF2B5EF4-FFF2-40B4-BE49-F238E27FC236}">
                    <a16:creationId xmlns:a16="http://schemas.microsoft.com/office/drawing/2014/main" id="{04B3BFF1-F935-495E-88FB-1B106E740094}"/>
                  </a:ext>
                </a:extLst>
              </p:cNvPr>
              <p:cNvSpPr/>
              <p:nvPr/>
            </p:nvSpPr>
            <p:spPr>
              <a:xfrm>
                <a:off x="3145208" y="3862377"/>
                <a:ext cx="1738368" cy="667836"/>
              </a:xfrm>
              <a:custGeom>
                <a:avLst/>
                <a:gdLst>
                  <a:gd name="connsiteX0" fmla="*/ 0 w 762000"/>
                  <a:gd name="connsiteY0" fmla="*/ 0 h 269680"/>
                  <a:gd name="connsiteX1" fmla="*/ 762000 w 762000"/>
                  <a:gd name="connsiteY1" fmla="*/ 0 h 269680"/>
                  <a:gd name="connsiteX2" fmla="*/ 762000 w 762000"/>
                  <a:gd name="connsiteY2" fmla="*/ 269680 h 269680"/>
                  <a:gd name="connsiteX3" fmla="*/ 0 w 762000"/>
                  <a:gd name="connsiteY3" fmla="*/ 269680 h 269680"/>
                  <a:gd name="connsiteX4" fmla="*/ 0 w 762000"/>
                  <a:gd name="connsiteY4" fmla="*/ 0 h 269680"/>
                  <a:gd name="connsiteX0" fmla="*/ 0 w 819150"/>
                  <a:gd name="connsiteY0" fmla="*/ 0 h 269680"/>
                  <a:gd name="connsiteX1" fmla="*/ 819150 w 819150"/>
                  <a:gd name="connsiteY1" fmla="*/ 28575 h 269680"/>
                  <a:gd name="connsiteX2" fmla="*/ 762000 w 819150"/>
                  <a:gd name="connsiteY2" fmla="*/ 269680 h 269680"/>
                  <a:gd name="connsiteX3" fmla="*/ 0 w 819150"/>
                  <a:gd name="connsiteY3" fmla="*/ 269680 h 269680"/>
                  <a:gd name="connsiteX4" fmla="*/ 0 w 819150"/>
                  <a:gd name="connsiteY4" fmla="*/ 0 h 269680"/>
                  <a:gd name="connsiteX0" fmla="*/ 0 w 840239"/>
                  <a:gd name="connsiteY0" fmla="*/ 0 h 269680"/>
                  <a:gd name="connsiteX1" fmla="*/ 819150 w 840239"/>
                  <a:gd name="connsiteY1" fmla="*/ 28575 h 269680"/>
                  <a:gd name="connsiteX2" fmla="*/ 839153 w 840239"/>
                  <a:gd name="connsiteY2" fmla="*/ 144780 h 269680"/>
                  <a:gd name="connsiteX3" fmla="*/ 762000 w 840239"/>
                  <a:gd name="connsiteY3" fmla="*/ 269680 h 269680"/>
                  <a:gd name="connsiteX4" fmla="*/ 0 w 840239"/>
                  <a:gd name="connsiteY4" fmla="*/ 269680 h 269680"/>
                  <a:gd name="connsiteX5" fmla="*/ 0 w 840239"/>
                  <a:gd name="connsiteY5" fmla="*/ 0 h 269680"/>
                  <a:gd name="connsiteX0" fmla="*/ 0 w 840239"/>
                  <a:gd name="connsiteY0" fmla="*/ 0 h 674493"/>
                  <a:gd name="connsiteX1" fmla="*/ 819150 w 840239"/>
                  <a:gd name="connsiteY1" fmla="*/ 28575 h 674493"/>
                  <a:gd name="connsiteX2" fmla="*/ 839153 w 840239"/>
                  <a:gd name="connsiteY2" fmla="*/ 144780 h 674493"/>
                  <a:gd name="connsiteX3" fmla="*/ 42863 w 840239"/>
                  <a:gd name="connsiteY3" fmla="*/ 674493 h 674493"/>
                  <a:gd name="connsiteX4" fmla="*/ 0 w 840239"/>
                  <a:gd name="connsiteY4" fmla="*/ 269680 h 674493"/>
                  <a:gd name="connsiteX5" fmla="*/ 0 w 840239"/>
                  <a:gd name="connsiteY5" fmla="*/ 0 h 674493"/>
                  <a:gd name="connsiteX0" fmla="*/ 0 w 840239"/>
                  <a:gd name="connsiteY0" fmla="*/ 36283 h 710776"/>
                  <a:gd name="connsiteX1" fmla="*/ 401003 w 840239"/>
                  <a:gd name="connsiteY1" fmla="*/ 88 h 710776"/>
                  <a:gd name="connsiteX2" fmla="*/ 819150 w 840239"/>
                  <a:gd name="connsiteY2" fmla="*/ 64858 h 710776"/>
                  <a:gd name="connsiteX3" fmla="*/ 839153 w 840239"/>
                  <a:gd name="connsiteY3" fmla="*/ 181063 h 710776"/>
                  <a:gd name="connsiteX4" fmla="*/ 42863 w 840239"/>
                  <a:gd name="connsiteY4" fmla="*/ 710776 h 710776"/>
                  <a:gd name="connsiteX5" fmla="*/ 0 w 840239"/>
                  <a:gd name="connsiteY5" fmla="*/ 305963 h 710776"/>
                  <a:gd name="connsiteX6" fmla="*/ 0 w 840239"/>
                  <a:gd name="connsiteY6" fmla="*/ 36283 h 710776"/>
                  <a:gd name="connsiteX0" fmla="*/ 0 w 1321252"/>
                  <a:gd name="connsiteY0" fmla="*/ 379105 h 710698"/>
                  <a:gd name="connsiteX1" fmla="*/ 882016 w 1321252"/>
                  <a:gd name="connsiteY1" fmla="*/ 10 h 710698"/>
                  <a:gd name="connsiteX2" fmla="*/ 1300163 w 1321252"/>
                  <a:gd name="connsiteY2" fmla="*/ 64780 h 710698"/>
                  <a:gd name="connsiteX3" fmla="*/ 1320166 w 1321252"/>
                  <a:gd name="connsiteY3" fmla="*/ 180985 h 710698"/>
                  <a:gd name="connsiteX4" fmla="*/ 523876 w 1321252"/>
                  <a:gd name="connsiteY4" fmla="*/ 710698 h 710698"/>
                  <a:gd name="connsiteX5" fmla="*/ 481013 w 1321252"/>
                  <a:gd name="connsiteY5" fmla="*/ 305885 h 710698"/>
                  <a:gd name="connsiteX6" fmla="*/ 0 w 1321252"/>
                  <a:gd name="connsiteY6" fmla="*/ 379105 h 710698"/>
                  <a:gd name="connsiteX0" fmla="*/ 0 w 1559377"/>
                  <a:gd name="connsiteY0" fmla="*/ 388630 h 710698"/>
                  <a:gd name="connsiteX1" fmla="*/ 1120141 w 1559377"/>
                  <a:gd name="connsiteY1" fmla="*/ 10 h 710698"/>
                  <a:gd name="connsiteX2" fmla="*/ 1538288 w 1559377"/>
                  <a:gd name="connsiteY2" fmla="*/ 64780 h 710698"/>
                  <a:gd name="connsiteX3" fmla="*/ 1558291 w 1559377"/>
                  <a:gd name="connsiteY3" fmla="*/ 180985 h 710698"/>
                  <a:gd name="connsiteX4" fmla="*/ 762001 w 1559377"/>
                  <a:gd name="connsiteY4" fmla="*/ 710698 h 710698"/>
                  <a:gd name="connsiteX5" fmla="*/ 719138 w 1559377"/>
                  <a:gd name="connsiteY5" fmla="*/ 305885 h 710698"/>
                  <a:gd name="connsiteX6" fmla="*/ 0 w 1559377"/>
                  <a:gd name="connsiteY6" fmla="*/ 388630 h 710698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38123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42885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52410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60693"/>
                  <a:gd name="connsiteY0" fmla="*/ 345768 h 667836"/>
                  <a:gd name="connsiteX1" fmla="*/ 1129666 w 1560693"/>
                  <a:gd name="connsiteY1" fmla="*/ 11 h 667836"/>
                  <a:gd name="connsiteX2" fmla="*/ 1559897 w 1560693"/>
                  <a:gd name="connsiteY2" fmla="*/ 21918 h 667836"/>
                  <a:gd name="connsiteX3" fmla="*/ 1558291 w 1560693"/>
                  <a:gd name="connsiteY3" fmla="*/ 152410 h 667836"/>
                  <a:gd name="connsiteX4" fmla="*/ 762001 w 1560693"/>
                  <a:gd name="connsiteY4" fmla="*/ 667836 h 667836"/>
                  <a:gd name="connsiteX5" fmla="*/ 719138 w 1560693"/>
                  <a:gd name="connsiteY5" fmla="*/ 263023 h 667836"/>
                  <a:gd name="connsiteX6" fmla="*/ 0 w 1560693"/>
                  <a:gd name="connsiteY6" fmla="*/ 345768 h 667836"/>
                  <a:gd name="connsiteX0" fmla="*/ 0 w 1576796"/>
                  <a:gd name="connsiteY0" fmla="*/ 345768 h 667836"/>
                  <a:gd name="connsiteX1" fmla="*/ 1129666 w 1576796"/>
                  <a:gd name="connsiteY1" fmla="*/ 11 h 667836"/>
                  <a:gd name="connsiteX2" fmla="*/ 1559897 w 1576796"/>
                  <a:gd name="connsiteY2" fmla="*/ 21918 h 667836"/>
                  <a:gd name="connsiteX3" fmla="*/ 1575578 w 1576796"/>
                  <a:gd name="connsiteY3" fmla="*/ 147647 h 667836"/>
                  <a:gd name="connsiteX4" fmla="*/ 762001 w 1576796"/>
                  <a:gd name="connsiteY4" fmla="*/ 667836 h 667836"/>
                  <a:gd name="connsiteX5" fmla="*/ 719138 w 1576796"/>
                  <a:gd name="connsiteY5" fmla="*/ 263023 h 667836"/>
                  <a:gd name="connsiteX6" fmla="*/ 0 w 1576796"/>
                  <a:gd name="connsiteY6" fmla="*/ 345768 h 667836"/>
                  <a:gd name="connsiteX0" fmla="*/ 0 w 1577505"/>
                  <a:gd name="connsiteY0" fmla="*/ 345768 h 667836"/>
                  <a:gd name="connsiteX1" fmla="*/ 1129666 w 1577505"/>
                  <a:gd name="connsiteY1" fmla="*/ 11 h 667836"/>
                  <a:gd name="connsiteX2" fmla="*/ 1572863 w 1577505"/>
                  <a:gd name="connsiteY2" fmla="*/ 7630 h 667836"/>
                  <a:gd name="connsiteX3" fmla="*/ 1575578 w 1577505"/>
                  <a:gd name="connsiteY3" fmla="*/ 147647 h 667836"/>
                  <a:gd name="connsiteX4" fmla="*/ 762001 w 1577505"/>
                  <a:gd name="connsiteY4" fmla="*/ 667836 h 667836"/>
                  <a:gd name="connsiteX5" fmla="*/ 719138 w 1577505"/>
                  <a:gd name="connsiteY5" fmla="*/ 263023 h 667836"/>
                  <a:gd name="connsiteX6" fmla="*/ 0 w 1577505"/>
                  <a:gd name="connsiteY6" fmla="*/ 345768 h 66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05" h="667836">
                    <a:moveTo>
                      <a:pt x="0" y="345768"/>
                    </a:moveTo>
                    <a:cubicBezTo>
                      <a:pt x="120968" y="347991"/>
                      <a:pt x="1008698" y="-2212"/>
                      <a:pt x="1129666" y="11"/>
                    </a:cubicBezTo>
                    <a:lnTo>
                      <a:pt x="1572863" y="7630"/>
                    </a:lnTo>
                    <a:cubicBezTo>
                      <a:pt x="1565243" y="46365"/>
                      <a:pt x="1583198" y="108912"/>
                      <a:pt x="1575578" y="147647"/>
                    </a:cubicBezTo>
                    <a:lnTo>
                      <a:pt x="762001" y="667836"/>
                    </a:lnTo>
                    <a:lnTo>
                      <a:pt x="719138" y="263023"/>
                    </a:lnTo>
                    <a:lnTo>
                      <a:pt x="0" y="345768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4">
                <a:extLst>
                  <a:ext uri="{FF2B5EF4-FFF2-40B4-BE49-F238E27FC236}">
                    <a16:creationId xmlns:a16="http://schemas.microsoft.com/office/drawing/2014/main" id="{0CE3209D-3D82-4090-A015-8C89C98CACAF}"/>
                  </a:ext>
                </a:extLst>
              </p:cNvPr>
              <p:cNvSpPr/>
              <p:nvPr/>
            </p:nvSpPr>
            <p:spPr>
              <a:xfrm>
                <a:off x="2606041" y="3668548"/>
                <a:ext cx="1378270" cy="1139672"/>
              </a:xfrm>
              <a:custGeom>
                <a:avLst/>
                <a:gdLst>
                  <a:gd name="connsiteX0" fmla="*/ 0 w 884873"/>
                  <a:gd name="connsiteY0" fmla="*/ 0 h 1098232"/>
                  <a:gd name="connsiteX1" fmla="*/ 884873 w 884873"/>
                  <a:gd name="connsiteY1" fmla="*/ 0 h 1098232"/>
                  <a:gd name="connsiteX2" fmla="*/ 884873 w 884873"/>
                  <a:gd name="connsiteY2" fmla="*/ 1098232 h 1098232"/>
                  <a:gd name="connsiteX3" fmla="*/ 0 w 884873"/>
                  <a:gd name="connsiteY3" fmla="*/ 1098232 h 1098232"/>
                  <a:gd name="connsiteX4" fmla="*/ 0 w 884873"/>
                  <a:gd name="connsiteY4" fmla="*/ 0 h 1098232"/>
                  <a:gd name="connsiteX0" fmla="*/ 0 w 884873"/>
                  <a:gd name="connsiteY0" fmla="*/ 0 h 1098232"/>
                  <a:gd name="connsiteX1" fmla="*/ 399098 w 884873"/>
                  <a:gd name="connsiteY1" fmla="*/ 233362 h 1098232"/>
                  <a:gd name="connsiteX2" fmla="*/ 884873 w 884873"/>
                  <a:gd name="connsiteY2" fmla="*/ 0 h 1098232"/>
                  <a:gd name="connsiteX3" fmla="*/ 884873 w 884873"/>
                  <a:gd name="connsiteY3" fmla="*/ 1098232 h 1098232"/>
                  <a:gd name="connsiteX4" fmla="*/ 0 w 884873"/>
                  <a:gd name="connsiteY4" fmla="*/ 1098232 h 1098232"/>
                  <a:gd name="connsiteX5" fmla="*/ 0 w 884873"/>
                  <a:gd name="connsiteY5" fmla="*/ 0 h 1098232"/>
                  <a:gd name="connsiteX0" fmla="*/ 0 w 884873"/>
                  <a:gd name="connsiteY0" fmla="*/ 47481 h 1145713"/>
                  <a:gd name="connsiteX1" fmla="*/ 399098 w 884873"/>
                  <a:gd name="connsiteY1" fmla="*/ 280843 h 1145713"/>
                  <a:gd name="connsiteX2" fmla="*/ 884873 w 884873"/>
                  <a:gd name="connsiteY2" fmla="*/ 47481 h 1145713"/>
                  <a:gd name="connsiteX3" fmla="*/ 884873 w 884873"/>
                  <a:gd name="connsiteY3" fmla="*/ 1145713 h 1145713"/>
                  <a:gd name="connsiteX4" fmla="*/ 0 w 884873"/>
                  <a:gd name="connsiteY4" fmla="*/ 1145713 h 1145713"/>
                  <a:gd name="connsiteX5" fmla="*/ 0 w 884873"/>
                  <a:gd name="connsiteY5" fmla="*/ 47481 h 1145713"/>
                  <a:gd name="connsiteX0" fmla="*/ 0 w 884873"/>
                  <a:gd name="connsiteY0" fmla="*/ 48323 h 1146555"/>
                  <a:gd name="connsiteX1" fmla="*/ 341948 w 884873"/>
                  <a:gd name="connsiteY1" fmla="*/ 272160 h 1146555"/>
                  <a:gd name="connsiteX2" fmla="*/ 884873 w 884873"/>
                  <a:gd name="connsiteY2" fmla="*/ 48323 h 1146555"/>
                  <a:gd name="connsiteX3" fmla="*/ 884873 w 884873"/>
                  <a:gd name="connsiteY3" fmla="*/ 1146555 h 1146555"/>
                  <a:gd name="connsiteX4" fmla="*/ 0 w 884873"/>
                  <a:gd name="connsiteY4" fmla="*/ 1146555 h 1146555"/>
                  <a:gd name="connsiteX5" fmla="*/ 0 w 884873"/>
                  <a:gd name="connsiteY5" fmla="*/ 48323 h 1146555"/>
                  <a:gd name="connsiteX0" fmla="*/ 0 w 1413510"/>
                  <a:gd name="connsiteY0" fmla="*/ 48323 h 1146555"/>
                  <a:gd name="connsiteX1" fmla="*/ 341948 w 1413510"/>
                  <a:gd name="connsiteY1" fmla="*/ 272160 h 1146555"/>
                  <a:gd name="connsiteX2" fmla="*/ 1413510 w 1413510"/>
                  <a:gd name="connsiteY2" fmla="*/ 343598 h 1146555"/>
                  <a:gd name="connsiteX3" fmla="*/ 884873 w 1413510"/>
                  <a:gd name="connsiteY3" fmla="*/ 1146555 h 1146555"/>
                  <a:gd name="connsiteX4" fmla="*/ 0 w 1413510"/>
                  <a:gd name="connsiteY4" fmla="*/ 1146555 h 1146555"/>
                  <a:gd name="connsiteX5" fmla="*/ 0 w 1413510"/>
                  <a:gd name="connsiteY5" fmla="*/ 48323 h 1146555"/>
                  <a:gd name="connsiteX0" fmla="*/ 0 w 1446848"/>
                  <a:gd name="connsiteY0" fmla="*/ 48323 h 1146555"/>
                  <a:gd name="connsiteX1" fmla="*/ 341948 w 1446848"/>
                  <a:gd name="connsiteY1" fmla="*/ 272160 h 1146555"/>
                  <a:gd name="connsiteX2" fmla="*/ 1413510 w 1446848"/>
                  <a:gd name="connsiteY2" fmla="*/ 343598 h 1146555"/>
                  <a:gd name="connsiteX3" fmla="*/ 1446848 w 1446848"/>
                  <a:gd name="connsiteY3" fmla="*/ 1103693 h 1146555"/>
                  <a:gd name="connsiteX4" fmla="*/ 0 w 1446848"/>
                  <a:gd name="connsiteY4" fmla="*/ 1146555 h 1146555"/>
                  <a:gd name="connsiteX5" fmla="*/ 0 w 1446848"/>
                  <a:gd name="connsiteY5" fmla="*/ 48323 h 1146555"/>
                  <a:gd name="connsiteX0" fmla="*/ 0 w 1418273"/>
                  <a:gd name="connsiteY0" fmla="*/ 48323 h 1146555"/>
                  <a:gd name="connsiteX1" fmla="*/ 341948 w 1418273"/>
                  <a:gd name="connsiteY1" fmla="*/ 272160 h 1146555"/>
                  <a:gd name="connsiteX2" fmla="*/ 1413510 w 1418273"/>
                  <a:gd name="connsiteY2" fmla="*/ 343598 h 1146555"/>
                  <a:gd name="connsiteX3" fmla="*/ 1418273 w 1418273"/>
                  <a:gd name="connsiteY3" fmla="*/ 1137030 h 1146555"/>
                  <a:gd name="connsiteX4" fmla="*/ 0 w 1418273"/>
                  <a:gd name="connsiteY4" fmla="*/ 1146555 h 1146555"/>
                  <a:gd name="connsiteX5" fmla="*/ 0 w 1418273"/>
                  <a:gd name="connsiteY5" fmla="*/ 48323 h 1146555"/>
                  <a:gd name="connsiteX0" fmla="*/ 0 w 1446848"/>
                  <a:gd name="connsiteY0" fmla="*/ 48323 h 1146555"/>
                  <a:gd name="connsiteX1" fmla="*/ 341948 w 1446848"/>
                  <a:gd name="connsiteY1" fmla="*/ 272160 h 1146555"/>
                  <a:gd name="connsiteX2" fmla="*/ 1413510 w 1446848"/>
                  <a:gd name="connsiteY2" fmla="*/ 343598 h 1146555"/>
                  <a:gd name="connsiteX3" fmla="*/ 1446848 w 1446848"/>
                  <a:gd name="connsiteY3" fmla="*/ 1122742 h 1146555"/>
                  <a:gd name="connsiteX4" fmla="*/ 0 w 1446848"/>
                  <a:gd name="connsiteY4" fmla="*/ 1146555 h 1146555"/>
                  <a:gd name="connsiteX5" fmla="*/ 0 w 1446848"/>
                  <a:gd name="connsiteY5" fmla="*/ 48323 h 1146555"/>
                  <a:gd name="connsiteX0" fmla="*/ 0 w 1446848"/>
                  <a:gd name="connsiteY0" fmla="*/ 48323 h 1132268"/>
                  <a:gd name="connsiteX1" fmla="*/ 341948 w 1446848"/>
                  <a:gd name="connsiteY1" fmla="*/ 272160 h 1132268"/>
                  <a:gd name="connsiteX2" fmla="*/ 1413510 w 1446848"/>
                  <a:gd name="connsiteY2" fmla="*/ 343598 h 1132268"/>
                  <a:gd name="connsiteX3" fmla="*/ 1446848 w 1446848"/>
                  <a:gd name="connsiteY3" fmla="*/ 1122742 h 1132268"/>
                  <a:gd name="connsiteX4" fmla="*/ 200025 w 1446848"/>
                  <a:gd name="connsiteY4" fmla="*/ 1132268 h 1132268"/>
                  <a:gd name="connsiteX5" fmla="*/ 0 w 1446848"/>
                  <a:gd name="connsiteY5" fmla="*/ 48323 h 1132268"/>
                  <a:gd name="connsiteX0" fmla="*/ 0 w 1437323"/>
                  <a:gd name="connsiteY0" fmla="*/ 48323 h 1132268"/>
                  <a:gd name="connsiteX1" fmla="*/ 341948 w 1437323"/>
                  <a:gd name="connsiteY1" fmla="*/ 272160 h 1132268"/>
                  <a:gd name="connsiteX2" fmla="*/ 1413510 w 1437323"/>
                  <a:gd name="connsiteY2" fmla="*/ 343598 h 1132268"/>
                  <a:gd name="connsiteX3" fmla="*/ 1437323 w 1437323"/>
                  <a:gd name="connsiteY3" fmla="*/ 1132267 h 1132268"/>
                  <a:gd name="connsiteX4" fmla="*/ 200025 w 1437323"/>
                  <a:gd name="connsiteY4" fmla="*/ 1132268 h 1132268"/>
                  <a:gd name="connsiteX5" fmla="*/ 0 w 1437323"/>
                  <a:gd name="connsiteY5" fmla="*/ 48323 h 1132268"/>
                  <a:gd name="connsiteX0" fmla="*/ 0 w 1446848"/>
                  <a:gd name="connsiteY0" fmla="*/ 48323 h 1132268"/>
                  <a:gd name="connsiteX1" fmla="*/ 341948 w 1446848"/>
                  <a:gd name="connsiteY1" fmla="*/ 272160 h 1132268"/>
                  <a:gd name="connsiteX2" fmla="*/ 1413510 w 1446848"/>
                  <a:gd name="connsiteY2" fmla="*/ 343598 h 1132268"/>
                  <a:gd name="connsiteX3" fmla="*/ 1446848 w 1446848"/>
                  <a:gd name="connsiteY3" fmla="*/ 1117980 h 1132268"/>
                  <a:gd name="connsiteX4" fmla="*/ 200025 w 1446848"/>
                  <a:gd name="connsiteY4" fmla="*/ 1132268 h 1132268"/>
                  <a:gd name="connsiteX5" fmla="*/ 0 w 1446848"/>
                  <a:gd name="connsiteY5" fmla="*/ 48323 h 1132268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048 h 1124993"/>
                  <a:gd name="connsiteX1" fmla="*/ 446724 w 1446848"/>
                  <a:gd name="connsiteY1" fmla="*/ 360134 h 1124993"/>
                  <a:gd name="connsiteX2" fmla="*/ 1413510 w 1446848"/>
                  <a:gd name="connsiteY2" fmla="*/ 336323 h 1124993"/>
                  <a:gd name="connsiteX3" fmla="*/ 1446848 w 1446848"/>
                  <a:gd name="connsiteY3" fmla="*/ 1110705 h 1124993"/>
                  <a:gd name="connsiteX4" fmla="*/ 200025 w 1446848"/>
                  <a:gd name="connsiteY4" fmla="*/ 1124993 h 1124993"/>
                  <a:gd name="connsiteX5" fmla="*/ 0 w 1446848"/>
                  <a:gd name="connsiteY5" fmla="*/ 41048 h 1124993"/>
                  <a:gd name="connsiteX0" fmla="*/ 0 w 1446848"/>
                  <a:gd name="connsiteY0" fmla="*/ 41434 h 1125379"/>
                  <a:gd name="connsiteX1" fmla="*/ 446724 w 1446848"/>
                  <a:gd name="connsiteY1" fmla="*/ 360520 h 1125379"/>
                  <a:gd name="connsiteX2" fmla="*/ 1413510 w 1446848"/>
                  <a:gd name="connsiteY2" fmla="*/ 336709 h 1125379"/>
                  <a:gd name="connsiteX3" fmla="*/ 1446848 w 1446848"/>
                  <a:gd name="connsiteY3" fmla="*/ 1111091 h 1125379"/>
                  <a:gd name="connsiteX4" fmla="*/ 200025 w 1446848"/>
                  <a:gd name="connsiteY4" fmla="*/ 1125379 h 1125379"/>
                  <a:gd name="connsiteX5" fmla="*/ 0 w 1446848"/>
                  <a:gd name="connsiteY5" fmla="*/ 41434 h 1125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848" h="1125379">
                    <a:moveTo>
                      <a:pt x="0" y="41434"/>
                    </a:moveTo>
                    <a:cubicBezTo>
                      <a:pt x="180657" y="-144303"/>
                      <a:pt x="156575" y="354250"/>
                      <a:pt x="446724" y="360520"/>
                    </a:cubicBezTo>
                    <a:cubicBezTo>
                      <a:pt x="805499" y="347820"/>
                      <a:pt x="1088072" y="292259"/>
                      <a:pt x="1413510" y="336709"/>
                    </a:cubicBezTo>
                    <a:cubicBezTo>
                      <a:pt x="1415098" y="601186"/>
                      <a:pt x="1445260" y="846614"/>
                      <a:pt x="1446848" y="1111091"/>
                    </a:cubicBezTo>
                    <a:lnTo>
                      <a:pt x="200025" y="1125379"/>
                    </a:lnTo>
                    <a:lnTo>
                      <a:pt x="0" y="41434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8B08B30-3698-41F9-A7F2-F6A89ED27B99}"/>
                </a:ext>
              </a:extLst>
            </p:cNvPr>
            <p:cNvSpPr/>
            <p:nvPr/>
          </p:nvSpPr>
          <p:spPr>
            <a:xfrm>
              <a:off x="7406040" y="5323086"/>
              <a:ext cx="59350" cy="144139"/>
            </a:xfrm>
            <a:custGeom>
              <a:avLst/>
              <a:gdLst>
                <a:gd name="connsiteX0" fmla="*/ 24208 w 59350"/>
                <a:gd name="connsiteY0" fmla="*/ 0 h 144139"/>
                <a:gd name="connsiteX1" fmla="*/ 49271 w 59350"/>
                <a:gd name="connsiteY1" fmla="*/ 54148 h 144139"/>
                <a:gd name="connsiteX2" fmla="*/ 46744 w 59350"/>
                <a:gd name="connsiteY2" fmla="*/ 138046 h 144139"/>
                <a:gd name="connsiteX3" fmla="*/ 12856 w 59350"/>
                <a:gd name="connsiteY3" fmla="*/ 142370 h 144139"/>
                <a:gd name="connsiteX4" fmla="*/ 0 w 59350"/>
                <a:gd name="connsiteY4" fmla="*/ 136300 h 144139"/>
                <a:gd name="connsiteX5" fmla="*/ 4019 w 59350"/>
                <a:gd name="connsiteY5" fmla="*/ 78105 h 144139"/>
                <a:gd name="connsiteX6" fmla="*/ 20217 w 59350"/>
                <a:gd name="connsiteY6" fmla="*/ 7867 h 144139"/>
                <a:gd name="connsiteX7" fmla="*/ 24208 w 59350"/>
                <a:gd name="connsiteY7" fmla="*/ 0 h 14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50" h="144139">
                  <a:moveTo>
                    <a:pt x="24208" y="0"/>
                  </a:moveTo>
                  <a:lnTo>
                    <a:pt x="49271" y="54148"/>
                  </a:lnTo>
                  <a:cubicBezTo>
                    <a:pt x="62989" y="94122"/>
                    <a:pt x="63231" y="125247"/>
                    <a:pt x="46744" y="138046"/>
                  </a:cubicBezTo>
                  <a:cubicBezTo>
                    <a:pt x="38501" y="144445"/>
                    <a:pt x="26856" y="145658"/>
                    <a:pt x="12856" y="142370"/>
                  </a:cubicBezTo>
                  <a:lnTo>
                    <a:pt x="0" y="136300"/>
                  </a:lnTo>
                  <a:lnTo>
                    <a:pt x="4019" y="78105"/>
                  </a:lnTo>
                  <a:cubicBezTo>
                    <a:pt x="7844" y="51669"/>
                    <a:pt x="13378" y="27861"/>
                    <a:pt x="20217" y="7867"/>
                  </a:cubicBezTo>
                  <a:lnTo>
                    <a:pt x="24208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2F84B77-22D5-4E34-AA76-B5611F83D750}"/>
                </a:ext>
              </a:extLst>
            </p:cNvPr>
            <p:cNvSpPr/>
            <p:nvPr/>
          </p:nvSpPr>
          <p:spPr>
            <a:xfrm>
              <a:off x="5852954" y="493251"/>
              <a:ext cx="90595" cy="167701"/>
            </a:xfrm>
            <a:custGeom>
              <a:avLst/>
              <a:gdLst>
                <a:gd name="connsiteX0" fmla="*/ 27392 w 90595"/>
                <a:gd name="connsiteY0" fmla="*/ 299 h 167701"/>
                <a:gd name="connsiteX1" fmla="*/ 63183 w 90595"/>
                <a:gd name="connsiteY1" fmla="*/ 7329 h 167701"/>
                <a:gd name="connsiteX2" fmla="*/ 90595 w 90595"/>
                <a:gd name="connsiteY2" fmla="*/ 23552 h 167701"/>
                <a:gd name="connsiteX3" fmla="*/ 88749 w 90595"/>
                <a:gd name="connsiteY3" fmla="*/ 50274 h 167701"/>
                <a:gd name="connsiteX4" fmla="*/ 72551 w 90595"/>
                <a:gd name="connsiteY4" fmla="*/ 120512 h 167701"/>
                <a:gd name="connsiteX5" fmla="*/ 48611 w 90595"/>
                <a:gd name="connsiteY5" fmla="*/ 167701 h 167701"/>
                <a:gd name="connsiteX6" fmla="*/ 40358 w 90595"/>
                <a:gd name="connsiteY6" fmla="*/ 155406 h 167701"/>
                <a:gd name="connsiteX7" fmla="*/ 12606 w 90595"/>
                <a:gd name="connsiteY7" fmla="*/ 6094 h 167701"/>
                <a:gd name="connsiteX8" fmla="*/ 27392 w 90595"/>
                <a:gd name="connsiteY8" fmla="*/ 299 h 16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95" h="167701">
                  <a:moveTo>
                    <a:pt x="27392" y="299"/>
                  </a:moveTo>
                  <a:cubicBezTo>
                    <a:pt x="37352" y="-912"/>
                    <a:pt x="49516" y="1585"/>
                    <a:pt x="63183" y="7329"/>
                  </a:cubicBezTo>
                  <a:lnTo>
                    <a:pt x="90595" y="23552"/>
                  </a:lnTo>
                  <a:lnTo>
                    <a:pt x="88749" y="50274"/>
                  </a:lnTo>
                  <a:cubicBezTo>
                    <a:pt x="84925" y="76711"/>
                    <a:pt x="79390" y="100518"/>
                    <a:pt x="72551" y="120512"/>
                  </a:cubicBezTo>
                  <a:lnTo>
                    <a:pt x="48611" y="167701"/>
                  </a:lnTo>
                  <a:lnTo>
                    <a:pt x="40358" y="155406"/>
                  </a:lnTo>
                  <a:cubicBezTo>
                    <a:pt x="786" y="85723"/>
                    <a:pt x="-12123" y="25293"/>
                    <a:pt x="12606" y="6094"/>
                  </a:cubicBezTo>
                  <a:cubicBezTo>
                    <a:pt x="16728" y="2894"/>
                    <a:pt x="21700" y="991"/>
                    <a:pt x="27392" y="29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5C154B-9952-48C3-96AA-5EAE33BBCBC5}"/>
                </a:ext>
              </a:extLst>
            </p:cNvPr>
            <p:cNvSpPr/>
            <p:nvPr/>
          </p:nvSpPr>
          <p:spPr>
            <a:xfrm rot="19652199">
              <a:off x="7548532" y="4979721"/>
              <a:ext cx="261085" cy="353437"/>
            </a:xfrm>
            <a:custGeom>
              <a:avLst/>
              <a:gdLst>
                <a:gd name="connsiteX0" fmla="*/ 27390 w 261085"/>
                <a:gd name="connsiteY0" fmla="*/ 298 h 353437"/>
                <a:gd name="connsiteX1" fmla="*/ 207816 w 261085"/>
                <a:gd name="connsiteY1" fmla="*/ 134288 h 353437"/>
                <a:gd name="connsiteX2" fmla="*/ 255870 w 261085"/>
                <a:gd name="connsiteY2" fmla="*/ 205870 h 353437"/>
                <a:gd name="connsiteX3" fmla="*/ 261085 w 261085"/>
                <a:gd name="connsiteY3" fmla="*/ 217137 h 353437"/>
                <a:gd name="connsiteX4" fmla="*/ 257094 w 261085"/>
                <a:gd name="connsiteY4" fmla="*/ 225004 h 353437"/>
                <a:gd name="connsiteX5" fmla="*/ 240896 w 261085"/>
                <a:gd name="connsiteY5" fmla="*/ 295242 h 353437"/>
                <a:gd name="connsiteX6" fmla="*/ 236877 w 261085"/>
                <a:gd name="connsiteY6" fmla="*/ 353437 h 353437"/>
                <a:gd name="connsiteX7" fmla="*/ 201715 w 261085"/>
                <a:gd name="connsiteY7" fmla="*/ 336834 h 353437"/>
                <a:gd name="connsiteX8" fmla="*/ 88410 w 261085"/>
                <a:gd name="connsiteY8" fmla="*/ 226988 h 353437"/>
                <a:gd name="connsiteX9" fmla="*/ 12605 w 261085"/>
                <a:gd name="connsiteY9" fmla="*/ 6093 h 353437"/>
                <a:gd name="connsiteX10" fmla="*/ 27390 w 261085"/>
                <a:gd name="connsiteY10" fmla="*/ 298 h 35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085" h="353437">
                  <a:moveTo>
                    <a:pt x="27390" y="298"/>
                  </a:moveTo>
                  <a:cubicBezTo>
                    <a:pt x="67231" y="-4547"/>
                    <a:pt x="142332" y="49939"/>
                    <a:pt x="207816" y="134288"/>
                  </a:cubicBezTo>
                  <a:cubicBezTo>
                    <a:pt x="226526" y="158387"/>
                    <a:pt x="242679" y="182643"/>
                    <a:pt x="255870" y="205870"/>
                  </a:cubicBezTo>
                  <a:lnTo>
                    <a:pt x="261085" y="217137"/>
                  </a:lnTo>
                  <a:lnTo>
                    <a:pt x="257094" y="225004"/>
                  </a:lnTo>
                  <a:cubicBezTo>
                    <a:pt x="250255" y="244998"/>
                    <a:pt x="244721" y="268806"/>
                    <a:pt x="240896" y="295242"/>
                  </a:cubicBezTo>
                  <a:lnTo>
                    <a:pt x="236877" y="353437"/>
                  </a:lnTo>
                  <a:lnTo>
                    <a:pt x="201715" y="336834"/>
                  </a:lnTo>
                  <a:cubicBezTo>
                    <a:pt x="166389" y="313635"/>
                    <a:pt x="125829" y="275187"/>
                    <a:pt x="88410" y="226988"/>
                  </a:cubicBezTo>
                  <a:cubicBezTo>
                    <a:pt x="13571" y="130589"/>
                    <a:pt x="-20367" y="31692"/>
                    <a:pt x="12605" y="6093"/>
                  </a:cubicBezTo>
                  <a:cubicBezTo>
                    <a:pt x="16727" y="2893"/>
                    <a:pt x="21699" y="990"/>
                    <a:pt x="27390" y="29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68F5315-9745-4C43-B2BE-A44C4D4C735E}"/>
                </a:ext>
              </a:extLst>
            </p:cNvPr>
            <p:cNvSpPr/>
            <p:nvPr/>
          </p:nvSpPr>
          <p:spPr>
            <a:xfrm>
              <a:off x="5675141" y="804802"/>
              <a:ext cx="151166" cy="441942"/>
            </a:xfrm>
            <a:custGeom>
              <a:avLst/>
              <a:gdLst>
                <a:gd name="connsiteX0" fmla="*/ 75583 w 151166"/>
                <a:gd name="connsiteY0" fmla="*/ 0 h 441942"/>
                <a:gd name="connsiteX1" fmla="*/ 151166 w 151166"/>
                <a:gd name="connsiteY1" fmla="*/ 220971 h 441942"/>
                <a:gd name="connsiteX2" fmla="*/ 147072 w 151166"/>
                <a:gd name="connsiteY2" fmla="*/ 280261 h 441942"/>
                <a:gd name="connsiteX3" fmla="*/ 119660 w 151166"/>
                <a:gd name="connsiteY3" fmla="*/ 264038 h 441942"/>
                <a:gd name="connsiteX4" fmla="*/ 83869 w 151166"/>
                <a:gd name="connsiteY4" fmla="*/ 257008 h 441942"/>
                <a:gd name="connsiteX5" fmla="*/ 69083 w 151166"/>
                <a:gd name="connsiteY5" fmla="*/ 262803 h 441942"/>
                <a:gd name="connsiteX6" fmla="*/ 96835 w 151166"/>
                <a:gd name="connsiteY6" fmla="*/ 412115 h 441942"/>
                <a:gd name="connsiteX7" fmla="*/ 105088 w 151166"/>
                <a:gd name="connsiteY7" fmla="*/ 424410 h 441942"/>
                <a:gd name="connsiteX8" fmla="*/ 105003 w 151166"/>
                <a:gd name="connsiteY8" fmla="*/ 424577 h 441942"/>
                <a:gd name="connsiteX9" fmla="*/ 75583 w 151166"/>
                <a:gd name="connsiteY9" fmla="*/ 441942 h 441942"/>
                <a:gd name="connsiteX10" fmla="*/ 0 w 151166"/>
                <a:gd name="connsiteY10" fmla="*/ 220971 h 441942"/>
                <a:gd name="connsiteX11" fmla="*/ 1921 w 151166"/>
                <a:gd name="connsiteY11" fmla="*/ 193154 h 441942"/>
                <a:gd name="connsiteX12" fmla="*/ 14777 w 151166"/>
                <a:gd name="connsiteY12" fmla="*/ 199224 h 441942"/>
                <a:gd name="connsiteX13" fmla="*/ 48665 w 151166"/>
                <a:gd name="connsiteY13" fmla="*/ 194900 h 441942"/>
                <a:gd name="connsiteX14" fmla="*/ 51192 w 151166"/>
                <a:gd name="connsiteY14" fmla="*/ 111002 h 441942"/>
                <a:gd name="connsiteX15" fmla="*/ 26129 w 151166"/>
                <a:gd name="connsiteY15" fmla="*/ 56854 h 441942"/>
                <a:gd name="connsiteX16" fmla="*/ 46163 w 151166"/>
                <a:gd name="connsiteY16" fmla="*/ 17365 h 441942"/>
                <a:gd name="connsiteX17" fmla="*/ 75583 w 151166"/>
                <a:gd name="connsiteY17" fmla="*/ 0 h 44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166" h="441942">
                  <a:moveTo>
                    <a:pt x="75583" y="0"/>
                  </a:moveTo>
                  <a:cubicBezTo>
                    <a:pt x="117326" y="0"/>
                    <a:pt x="151166" y="98932"/>
                    <a:pt x="151166" y="220971"/>
                  </a:cubicBezTo>
                  <a:lnTo>
                    <a:pt x="147072" y="280261"/>
                  </a:lnTo>
                  <a:lnTo>
                    <a:pt x="119660" y="264038"/>
                  </a:lnTo>
                  <a:cubicBezTo>
                    <a:pt x="105993" y="258294"/>
                    <a:pt x="93829" y="255797"/>
                    <a:pt x="83869" y="257008"/>
                  </a:cubicBezTo>
                  <a:cubicBezTo>
                    <a:pt x="78177" y="257700"/>
                    <a:pt x="73205" y="259603"/>
                    <a:pt x="69083" y="262803"/>
                  </a:cubicBezTo>
                  <a:cubicBezTo>
                    <a:pt x="44354" y="282002"/>
                    <a:pt x="57263" y="342432"/>
                    <a:pt x="96835" y="412115"/>
                  </a:cubicBezTo>
                  <a:lnTo>
                    <a:pt x="105088" y="424410"/>
                  </a:lnTo>
                  <a:lnTo>
                    <a:pt x="105003" y="424577"/>
                  </a:lnTo>
                  <a:cubicBezTo>
                    <a:pt x="95961" y="435759"/>
                    <a:pt x="86019" y="441942"/>
                    <a:pt x="75583" y="441942"/>
                  </a:cubicBezTo>
                  <a:cubicBezTo>
                    <a:pt x="33840" y="441942"/>
                    <a:pt x="0" y="343010"/>
                    <a:pt x="0" y="220971"/>
                  </a:cubicBezTo>
                  <a:lnTo>
                    <a:pt x="1921" y="193154"/>
                  </a:lnTo>
                  <a:lnTo>
                    <a:pt x="14777" y="199224"/>
                  </a:lnTo>
                  <a:cubicBezTo>
                    <a:pt x="28777" y="202512"/>
                    <a:pt x="40422" y="201299"/>
                    <a:pt x="48665" y="194900"/>
                  </a:cubicBezTo>
                  <a:cubicBezTo>
                    <a:pt x="65152" y="182101"/>
                    <a:pt x="64910" y="150976"/>
                    <a:pt x="51192" y="111002"/>
                  </a:cubicBezTo>
                  <a:lnTo>
                    <a:pt x="26129" y="56854"/>
                  </a:lnTo>
                  <a:lnTo>
                    <a:pt x="46163" y="17365"/>
                  </a:lnTo>
                  <a:cubicBezTo>
                    <a:pt x="55206" y="6183"/>
                    <a:pt x="65147" y="0"/>
                    <a:pt x="7558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9F8CFDD-FD01-4615-94AD-8DDB43FDA74A}"/>
                </a:ext>
              </a:extLst>
            </p:cNvPr>
            <p:cNvSpPr/>
            <p:nvPr/>
          </p:nvSpPr>
          <p:spPr>
            <a:xfrm>
              <a:off x="6124644" y="5774887"/>
              <a:ext cx="247617" cy="337725"/>
            </a:xfrm>
            <a:custGeom>
              <a:avLst/>
              <a:gdLst>
                <a:gd name="connsiteX0" fmla="*/ 41984 w 247617"/>
                <a:gd name="connsiteY0" fmla="*/ 0 h 337725"/>
                <a:gd name="connsiteX1" fmla="*/ 59377 w 247617"/>
                <a:gd name="connsiteY1" fmla="*/ 10294 h 337725"/>
                <a:gd name="connsiteX2" fmla="*/ 159206 w 247617"/>
                <a:gd name="connsiteY2" fmla="*/ 110737 h 337725"/>
                <a:gd name="connsiteX3" fmla="*/ 235011 w 247617"/>
                <a:gd name="connsiteY3" fmla="*/ 331632 h 337725"/>
                <a:gd name="connsiteX4" fmla="*/ 39800 w 247617"/>
                <a:gd name="connsiteY4" fmla="*/ 203437 h 337725"/>
                <a:gd name="connsiteX5" fmla="*/ 0 w 247617"/>
                <a:gd name="connsiteY5" fmla="*/ 144149 h 337725"/>
                <a:gd name="connsiteX6" fmla="*/ 23940 w 247617"/>
                <a:gd name="connsiteY6" fmla="*/ 96960 h 337725"/>
                <a:gd name="connsiteX7" fmla="*/ 40138 w 247617"/>
                <a:gd name="connsiteY7" fmla="*/ 26722 h 337725"/>
                <a:gd name="connsiteX8" fmla="*/ 41984 w 247617"/>
                <a:gd name="connsiteY8" fmla="*/ 0 h 33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17" h="337725">
                  <a:moveTo>
                    <a:pt x="41984" y="0"/>
                  </a:moveTo>
                  <a:lnTo>
                    <a:pt x="59377" y="10294"/>
                  </a:lnTo>
                  <a:cubicBezTo>
                    <a:pt x="91318" y="33854"/>
                    <a:pt x="126464" y="68563"/>
                    <a:pt x="159206" y="110737"/>
                  </a:cubicBezTo>
                  <a:cubicBezTo>
                    <a:pt x="234045" y="207135"/>
                    <a:pt x="267984" y="306033"/>
                    <a:pt x="235011" y="331632"/>
                  </a:cubicBezTo>
                  <a:cubicBezTo>
                    <a:pt x="202039" y="357230"/>
                    <a:pt x="114640" y="299836"/>
                    <a:pt x="39800" y="203437"/>
                  </a:cubicBezTo>
                  <a:lnTo>
                    <a:pt x="0" y="144149"/>
                  </a:lnTo>
                  <a:lnTo>
                    <a:pt x="23940" y="96960"/>
                  </a:lnTo>
                  <a:cubicBezTo>
                    <a:pt x="30779" y="76966"/>
                    <a:pt x="36314" y="53159"/>
                    <a:pt x="40138" y="26722"/>
                  </a:cubicBezTo>
                  <a:lnTo>
                    <a:pt x="4198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34E24DD-0E07-4D19-B3DA-50B0B7A824C5}"/>
                </a:ext>
              </a:extLst>
            </p:cNvPr>
            <p:cNvGrpSpPr/>
            <p:nvPr/>
          </p:nvGrpSpPr>
          <p:grpSpPr>
            <a:xfrm rot="3932763">
              <a:off x="5135821" y="2824022"/>
              <a:ext cx="1651401" cy="4547767"/>
              <a:chOff x="5084710" y="2791117"/>
              <a:chExt cx="1651401" cy="4547767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E33BA9D6-BA64-4FF1-92CD-294C542DB15D}"/>
                  </a:ext>
                </a:extLst>
              </p:cNvPr>
              <p:cNvGrpSpPr/>
              <p:nvPr/>
            </p:nvGrpSpPr>
            <p:grpSpPr>
              <a:xfrm>
                <a:off x="5148845" y="4849095"/>
                <a:ext cx="1526275" cy="584696"/>
                <a:chOff x="4692419" y="4778777"/>
                <a:chExt cx="1616267" cy="584696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7CC0FA3-21BE-4CCB-A533-E06CF8A92667}"/>
                    </a:ext>
                  </a:extLst>
                </p:cNvPr>
                <p:cNvSpPr/>
                <p:nvPr/>
              </p:nvSpPr>
              <p:spPr>
                <a:xfrm>
                  <a:off x="4700698" y="5201241"/>
                  <a:ext cx="1607988" cy="162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132">
                  <a:extLst>
                    <a:ext uri="{FF2B5EF4-FFF2-40B4-BE49-F238E27FC236}">
                      <a16:creationId xmlns:a16="http://schemas.microsoft.com/office/drawing/2014/main" id="{F3FC97B9-6495-4EEE-861D-40F32E212E2B}"/>
                    </a:ext>
                  </a:extLst>
                </p:cNvPr>
                <p:cNvSpPr/>
                <p:nvPr/>
              </p:nvSpPr>
              <p:spPr>
                <a:xfrm>
                  <a:off x="4692419" y="4778777"/>
                  <a:ext cx="1612318" cy="426852"/>
                </a:xfrm>
                <a:custGeom>
                  <a:avLst/>
                  <a:gdLst>
                    <a:gd name="connsiteX0" fmla="*/ 0 w 996368"/>
                    <a:gd name="connsiteY0" fmla="*/ 0 h 217302"/>
                    <a:gd name="connsiteX1" fmla="*/ 996368 w 996368"/>
                    <a:gd name="connsiteY1" fmla="*/ 0 h 217302"/>
                    <a:gd name="connsiteX2" fmla="*/ 996368 w 996368"/>
                    <a:gd name="connsiteY2" fmla="*/ 217302 h 217302"/>
                    <a:gd name="connsiteX3" fmla="*/ 0 w 996368"/>
                    <a:gd name="connsiteY3" fmla="*/ 217302 h 217302"/>
                    <a:gd name="connsiteX4" fmla="*/ 0 w 996368"/>
                    <a:gd name="connsiteY4" fmla="*/ 0 h 217302"/>
                    <a:gd name="connsiteX0" fmla="*/ 304800 w 1301168"/>
                    <a:gd name="connsiteY0" fmla="*/ 0 h 426852"/>
                    <a:gd name="connsiteX1" fmla="*/ 1301168 w 1301168"/>
                    <a:gd name="connsiteY1" fmla="*/ 0 h 426852"/>
                    <a:gd name="connsiteX2" fmla="*/ 1301168 w 1301168"/>
                    <a:gd name="connsiteY2" fmla="*/ 217302 h 426852"/>
                    <a:gd name="connsiteX3" fmla="*/ 0 w 1301168"/>
                    <a:gd name="connsiteY3" fmla="*/ 426852 h 426852"/>
                    <a:gd name="connsiteX4" fmla="*/ 304800 w 1301168"/>
                    <a:gd name="connsiteY4" fmla="*/ 0 h 426852"/>
                    <a:gd name="connsiteX0" fmla="*/ 304800 w 1580568"/>
                    <a:gd name="connsiteY0" fmla="*/ 0 h 426852"/>
                    <a:gd name="connsiteX1" fmla="*/ 1301168 w 1580568"/>
                    <a:gd name="connsiteY1" fmla="*/ 0 h 426852"/>
                    <a:gd name="connsiteX2" fmla="*/ 1580568 w 1580568"/>
                    <a:gd name="connsiteY2" fmla="*/ 382402 h 426852"/>
                    <a:gd name="connsiteX3" fmla="*/ 0 w 1580568"/>
                    <a:gd name="connsiteY3" fmla="*/ 426852 h 426852"/>
                    <a:gd name="connsiteX4" fmla="*/ 304800 w 1580568"/>
                    <a:gd name="connsiteY4" fmla="*/ 0 h 426852"/>
                    <a:gd name="connsiteX0" fmla="*/ 304800 w 1612318"/>
                    <a:gd name="connsiteY0" fmla="*/ 0 h 426852"/>
                    <a:gd name="connsiteX1" fmla="*/ 1301168 w 1612318"/>
                    <a:gd name="connsiteY1" fmla="*/ 0 h 426852"/>
                    <a:gd name="connsiteX2" fmla="*/ 1612318 w 1612318"/>
                    <a:gd name="connsiteY2" fmla="*/ 414152 h 426852"/>
                    <a:gd name="connsiteX3" fmla="*/ 0 w 1612318"/>
                    <a:gd name="connsiteY3" fmla="*/ 426852 h 426852"/>
                    <a:gd name="connsiteX4" fmla="*/ 304800 w 1612318"/>
                    <a:gd name="connsiteY4" fmla="*/ 0 h 426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2318" h="426852">
                      <a:moveTo>
                        <a:pt x="304800" y="0"/>
                      </a:moveTo>
                      <a:lnTo>
                        <a:pt x="1301168" y="0"/>
                      </a:lnTo>
                      <a:lnTo>
                        <a:pt x="1612318" y="414152"/>
                      </a:lnTo>
                      <a:lnTo>
                        <a:pt x="0" y="426852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1E4B84-17CC-4A86-BC8B-D75C5A58EA57}"/>
                  </a:ext>
                </a:extLst>
              </p:cNvPr>
              <p:cNvSpPr/>
              <p:nvPr/>
            </p:nvSpPr>
            <p:spPr>
              <a:xfrm>
                <a:off x="6578184" y="4801672"/>
                <a:ext cx="157927" cy="1192490"/>
              </a:xfrm>
              <a:prstGeom prst="rect">
                <a:avLst/>
              </a:prstGeom>
              <a:solidFill>
                <a:srgbClr val="20202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72D98F-E914-4471-A346-C2FA746A52AC}"/>
                  </a:ext>
                </a:extLst>
              </p:cNvPr>
              <p:cNvSpPr/>
              <p:nvPr/>
            </p:nvSpPr>
            <p:spPr>
              <a:xfrm>
                <a:off x="5132681" y="4792135"/>
                <a:ext cx="157927" cy="1192490"/>
              </a:xfrm>
              <a:prstGeom prst="rect">
                <a:avLst/>
              </a:prstGeom>
              <a:solidFill>
                <a:srgbClr val="202020"/>
              </a:solidFill>
              <a:ln>
                <a:solidFill>
                  <a:srgbClr val="202020"/>
                </a:solidFill>
              </a:ln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BF3FE33-A99A-4D04-93EB-D0E1BA684A19}"/>
                  </a:ext>
                </a:extLst>
              </p:cNvPr>
              <p:cNvGrpSpPr/>
              <p:nvPr/>
            </p:nvGrpSpPr>
            <p:grpSpPr>
              <a:xfrm>
                <a:off x="5872048" y="2791117"/>
                <a:ext cx="790703" cy="4547767"/>
                <a:chOff x="5406893" y="1623696"/>
                <a:chExt cx="897679" cy="8222904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D9E1D67C-2989-4EF7-83AE-16169B7E9C05}"/>
                    </a:ext>
                  </a:extLst>
                </p:cNvPr>
                <p:cNvGrpSpPr/>
                <p:nvPr/>
              </p:nvGrpSpPr>
              <p:grpSpPr>
                <a:xfrm>
                  <a:off x="5720778" y="1623696"/>
                  <a:ext cx="583794" cy="1045913"/>
                  <a:chOff x="5720778" y="1623696"/>
                  <a:chExt cx="583794" cy="1045913"/>
                </a:xfrm>
              </p:grpSpPr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5A7A689-EC05-4FE3-980C-0B39438F958B}"/>
                      </a:ext>
                    </a:extLst>
                  </p:cNvPr>
                  <p:cNvSpPr/>
                  <p:nvPr/>
                </p:nvSpPr>
                <p:spPr>
                  <a:xfrm>
                    <a:off x="5742386" y="1885838"/>
                    <a:ext cx="540572" cy="783771"/>
                  </a:xfrm>
                  <a:prstGeom prst="roundRect">
                    <a:avLst/>
                  </a:prstGeom>
                  <a:solidFill>
                    <a:srgbClr val="666633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6281D02D-82DD-4BE9-9B87-E7DF323680F9}"/>
                      </a:ext>
                    </a:extLst>
                  </p:cNvPr>
                  <p:cNvSpPr/>
                  <p:nvPr/>
                </p:nvSpPr>
                <p:spPr>
                  <a:xfrm>
                    <a:off x="5720778" y="1754771"/>
                    <a:ext cx="540572" cy="783770"/>
                  </a:xfrm>
                  <a:prstGeom prst="roundRect">
                    <a:avLst/>
                  </a:prstGeom>
                  <a:solidFill>
                    <a:srgbClr val="202020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54EDB106-AED6-4923-AA79-E29A2B91A430}"/>
                      </a:ext>
                    </a:extLst>
                  </p:cNvPr>
                  <p:cNvSpPr/>
                  <p:nvPr/>
                </p:nvSpPr>
                <p:spPr>
                  <a:xfrm>
                    <a:off x="5764000" y="1623696"/>
                    <a:ext cx="540572" cy="783771"/>
                  </a:xfrm>
                  <a:prstGeom prst="roundRect">
                    <a:avLst/>
                  </a:prstGeom>
                  <a:solidFill>
                    <a:srgbClr val="B6793C"/>
                  </a:solidFill>
                  <a:ln>
                    <a:solidFill>
                      <a:srgbClr val="B6793C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DAF7938B-57A2-4CEE-AC53-30279FF598B4}"/>
                    </a:ext>
                  </a:extLst>
                </p:cNvPr>
                <p:cNvGrpSpPr/>
                <p:nvPr/>
              </p:nvGrpSpPr>
              <p:grpSpPr>
                <a:xfrm>
                  <a:off x="5406893" y="9293381"/>
                  <a:ext cx="297591" cy="553219"/>
                  <a:chOff x="7326580" y="8488391"/>
                  <a:chExt cx="489467" cy="909916"/>
                </a:xfrm>
              </p:grpSpPr>
              <p:pic>
                <p:nvPicPr>
                  <p:cNvPr id="48" name="Picture 2">
                    <a:extLst>
                      <a:ext uri="{FF2B5EF4-FFF2-40B4-BE49-F238E27FC236}">
                        <a16:creationId xmlns:a16="http://schemas.microsoft.com/office/drawing/2014/main" id="{23FD5C39-3C38-4179-876A-30C4B84333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26580" y="8488391"/>
                    <a:ext cx="489467" cy="734198"/>
                  </a:xfrm>
                  <a:prstGeom prst="rect">
                    <a:avLst/>
                  </a:prstGeom>
                  <a:noFill/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86751DEB-A0CD-43A9-9CAD-D5697C288E52}"/>
                      </a:ext>
                    </a:extLst>
                  </p:cNvPr>
                  <p:cNvSpPr/>
                  <p:nvPr/>
                </p:nvSpPr>
                <p:spPr>
                  <a:xfrm>
                    <a:off x="7419240" y="8939867"/>
                    <a:ext cx="273381" cy="458440"/>
                  </a:xfrm>
                  <a:custGeom>
                    <a:avLst/>
                    <a:gdLst>
                      <a:gd name="connsiteX0" fmla="*/ 136572 w 273380"/>
                      <a:gd name="connsiteY0" fmla="*/ 0 h 458439"/>
                      <a:gd name="connsiteX1" fmla="*/ 245738 w 273380"/>
                      <a:gd name="connsiteY1" fmla="*/ 109166 h 458439"/>
                      <a:gd name="connsiteX2" fmla="*/ 213764 w 273380"/>
                      <a:gd name="connsiteY2" fmla="*/ 186358 h 458439"/>
                      <a:gd name="connsiteX3" fmla="*/ 194828 w 273380"/>
                      <a:gd name="connsiteY3" fmla="*/ 199126 h 458439"/>
                      <a:gd name="connsiteX4" fmla="*/ 233345 w 273380"/>
                      <a:gd name="connsiteY4" fmla="*/ 225095 h 458439"/>
                      <a:gd name="connsiteX5" fmla="*/ 273380 w 273380"/>
                      <a:gd name="connsiteY5" fmla="*/ 321749 h 458439"/>
                      <a:gd name="connsiteX6" fmla="*/ 136690 w 273380"/>
                      <a:gd name="connsiteY6" fmla="*/ 458439 h 458439"/>
                      <a:gd name="connsiteX7" fmla="*/ 0 w 273380"/>
                      <a:gd name="connsiteY7" fmla="*/ 321749 h 458439"/>
                      <a:gd name="connsiteX8" fmla="*/ 40036 w 273380"/>
                      <a:gd name="connsiteY8" fmla="*/ 225095 h 458439"/>
                      <a:gd name="connsiteX9" fmla="*/ 78435 w 273380"/>
                      <a:gd name="connsiteY9" fmla="*/ 199205 h 458439"/>
                      <a:gd name="connsiteX10" fmla="*/ 59380 w 273380"/>
                      <a:gd name="connsiteY10" fmla="*/ 186358 h 458439"/>
                      <a:gd name="connsiteX11" fmla="*/ 27406 w 273380"/>
                      <a:gd name="connsiteY11" fmla="*/ 109166 h 458439"/>
                      <a:gd name="connsiteX12" fmla="*/ 136572 w 273380"/>
                      <a:gd name="connsiteY12" fmla="*/ 0 h 458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73380" h="458439">
                        <a:moveTo>
                          <a:pt x="136572" y="0"/>
                        </a:moveTo>
                        <a:cubicBezTo>
                          <a:pt x="196863" y="0"/>
                          <a:pt x="245738" y="48875"/>
                          <a:pt x="245738" y="109166"/>
                        </a:cubicBezTo>
                        <a:cubicBezTo>
                          <a:pt x="245738" y="139312"/>
                          <a:pt x="233520" y="166603"/>
                          <a:pt x="213764" y="186358"/>
                        </a:cubicBezTo>
                        <a:lnTo>
                          <a:pt x="194828" y="199126"/>
                        </a:lnTo>
                        <a:lnTo>
                          <a:pt x="233345" y="225095"/>
                        </a:lnTo>
                        <a:cubicBezTo>
                          <a:pt x="258081" y="249831"/>
                          <a:pt x="273380" y="284003"/>
                          <a:pt x="273380" y="321749"/>
                        </a:cubicBezTo>
                        <a:cubicBezTo>
                          <a:pt x="273380" y="397241"/>
                          <a:pt x="212182" y="458439"/>
                          <a:pt x="136690" y="458439"/>
                        </a:cubicBezTo>
                        <a:cubicBezTo>
                          <a:pt x="61198" y="458439"/>
                          <a:pt x="0" y="397241"/>
                          <a:pt x="0" y="321749"/>
                        </a:cubicBezTo>
                        <a:cubicBezTo>
                          <a:pt x="0" y="284003"/>
                          <a:pt x="15299" y="249831"/>
                          <a:pt x="40036" y="225095"/>
                        </a:cubicBezTo>
                        <a:lnTo>
                          <a:pt x="78435" y="199205"/>
                        </a:lnTo>
                        <a:lnTo>
                          <a:pt x="59380" y="186358"/>
                        </a:lnTo>
                        <a:cubicBezTo>
                          <a:pt x="39625" y="166603"/>
                          <a:pt x="27406" y="139312"/>
                          <a:pt x="27406" y="109166"/>
                        </a:cubicBezTo>
                        <a:cubicBezTo>
                          <a:pt x="27406" y="48875"/>
                          <a:pt x="76281" y="0"/>
                          <a:pt x="136572" y="0"/>
                        </a:cubicBezTo>
                        <a:close/>
                      </a:path>
                    </a:pathLst>
                  </a:custGeom>
                  <a:solidFill>
                    <a:srgbClr val="6C6C39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E696901-1BE2-4AC9-A8A3-8B0B9FFBF1F2}"/>
                  </a:ext>
                </a:extLst>
              </p:cNvPr>
              <p:cNvGrpSpPr/>
              <p:nvPr/>
            </p:nvGrpSpPr>
            <p:grpSpPr>
              <a:xfrm>
                <a:off x="5084710" y="4248136"/>
                <a:ext cx="1651401" cy="584696"/>
                <a:chOff x="4692419" y="4778777"/>
                <a:chExt cx="1616267" cy="584696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F914992-782F-470D-828F-9039804A4036}"/>
                    </a:ext>
                  </a:extLst>
                </p:cNvPr>
                <p:cNvSpPr/>
                <p:nvPr/>
              </p:nvSpPr>
              <p:spPr>
                <a:xfrm>
                  <a:off x="4700698" y="5201241"/>
                  <a:ext cx="1607988" cy="162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C57DB63-D4D1-43BC-9340-C1C8F54CDAA7}"/>
                    </a:ext>
                  </a:extLst>
                </p:cNvPr>
                <p:cNvSpPr/>
                <p:nvPr/>
              </p:nvSpPr>
              <p:spPr>
                <a:xfrm>
                  <a:off x="4692419" y="4778777"/>
                  <a:ext cx="1612318" cy="426852"/>
                </a:xfrm>
                <a:custGeom>
                  <a:avLst/>
                  <a:gdLst>
                    <a:gd name="connsiteX0" fmla="*/ 0 w 996368"/>
                    <a:gd name="connsiteY0" fmla="*/ 0 h 217302"/>
                    <a:gd name="connsiteX1" fmla="*/ 996368 w 996368"/>
                    <a:gd name="connsiteY1" fmla="*/ 0 h 217302"/>
                    <a:gd name="connsiteX2" fmla="*/ 996368 w 996368"/>
                    <a:gd name="connsiteY2" fmla="*/ 217302 h 217302"/>
                    <a:gd name="connsiteX3" fmla="*/ 0 w 996368"/>
                    <a:gd name="connsiteY3" fmla="*/ 217302 h 217302"/>
                    <a:gd name="connsiteX4" fmla="*/ 0 w 996368"/>
                    <a:gd name="connsiteY4" fmla="*/ 0 h 217302"/>
                    <a:gd name="connsiteX0" fmla="*/ 304800 w 1301168"/>
                    <a:gd name="connsiteY0" fmla="*/ 0 h 426852"/>
                    <a:gd name="connsiteX1" fmla="*/ 1301168 w 1301168"/>
                    <a:gd name="connsiteY1" fmla="*/ 0 h 426852"/>
                    <a:gd name="connsiteX2" fmla="*/ 1301168 w 1301168"/>
                    <a:gd name="connsiteY2" fmla="*/ 217302 h 426852"/>
                    <a:gd name="connsiteX3" fmla="*/ 0 w 1301168"/>
                    <a:gd name="connsiteY3" fmla="*/ 426852 h 426852"/>
                    <a:gd name="connsiteX4" fmla="*/ 304800 w 1301168"/>
                    <a:gd name="connsiteY4" fmla="*/ 0 h 426852"/>
                    <a:gd name="connsiteX0" fmla="*/ 304800 w 1580568"/>
                    <a:gd name="connsiteY0" fmla="*/ 0 h 426852"/>
                    <a:gd name="connsiteX1" fmla="*/ 1301168 w 1580568"/>
                    <a:gd name="connsiteY1" fmla="*/ 0 h 426852"/>
                    <a:gd name="connsiteX2" fmla="*/ 1580568 w 1580568"/>
                    <a:gd name="connsiteY2" fmla="*/ 382402 h 426852"/>
                    <a:gd name="connsiteX3" fmla="*/ 0 w 1580568"/>
                    <a:gd name="connsiteY3" fmla="*/ 426852 h 426852"/>
                    <a:gd name="connsiteX4" fmla="*/ 304800 w 1580568"/>
                    <a:gd name="connsiteY4" fmla="*/ 0 h 426852"/>
                    <a:gd name="connsiteX0" fmla="*/ 304800 w 1612318"/>
                    <a:gd name="connsiteY0" fmla="*/ 0 h 426852"/>
                    <a:gd name="connsiteX1" fmla="*/ 1301168 w 1612318"/>
                    <a:gd name="connsiteY1" fmla="*/ 0 h 426852"/>
                    <a:gd name="connsiteX2" fmla="*/ 1612318 w 1612318"/>
                    <a:gd name="connsiteY2" fmla="*/ 414152 h 426852"/>
                    <a:gd name="connsiteX3" fmla="*/ 0 w 1612318"/>
                    <a:gd name="connsiteY3" fmla="*/ 426852 h 426852"/>
                    <a:gd name="connsiteX4" fmla="*/ 304800 w 1612318"/>
                    <a:gd name="connsiteY4" fmla="*/ 0 h 426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2318" h="426852">
                      <a:moveTo>
                        <a:pt x="304800" y="0"/>
                      </a:moveTo>
                      <a:lnTo>
                        <a:pt x="1301168" y="0"/>
                      </a:lnTo>
                      <a:lnTo>
                        <a:pt x="1612318" y="414152"/>
                      </a:lnTo>
                      <a:lnTo>
                        <a:pt x="0" y="426852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5912DD-0E0F-470F-857F-D6E2F6C40F74}"/>
                </a:ext>
              </a:extLst>
            </p:cNvPr>
            <p:cNvGrpSpPr/>
            <p:nvPr/>
          </p:nvGrpSpPr>
          <p:grpSpPr>
            <a:xfrm>
              <a:off x="228533" y="2531797"/>
              <a:ext cx="6244544" cy="4329022"/>
              <a:chOff x="1746147" y="3098186"/>
              <a:chExt cx="6244544" cy="432902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020834C3-2EF0-43FF-B00E-12BF5E967FEB}"/>
                  </a:ext>
                </a:extLst>
              </p:cNvPr>
              <p:cNvSpPr/>
              <p:nvPr/>
            </p:nvSpPr>
            <p:spPr>
              <a:xfrm rot="6249316">
                <a:off x="3325858" y="5670286"/>
                <a:ext cx="171819" cy="46778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97EA3905-E5AF-4D8C-B0A2-DBD2D1ED7D50}"/>
                  </a:ext>
                </a:extLst>
              </p:cNvPr>
              <p:cNvSpPr/>
              <p:nvPr/>
            </p:nvSpPr>
            <p:spPr>
              <a:xfrm rot="1950406">
                <a:off x="4910524" y="4705873"/>
                <a:ext cx="153512" cy="407906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3">
                <a:extLst>
                  <a:ext uri="{FF2B5EF4-FFF2-40B4-BE49-F238E27FC236}">
                    <a16:creationId xmlns:a16="http://schemas.microsoft.com/office/drawing/2014/main" id="{A1DB2B16-F78B-4157-9D32-3C80735CAA6C}"/>
                  </a:ext>
                </a:extLst>
              </p:cNvPr>
              <p:cNvSpPr/>
              <p:nvPr/>
            </p:nvSpPr>
            <p:spPr>
              <a:xfrm rot="20320191">
                <a:off x="2822502" y="4802767"/>
                <a:ext cx="1718492" cy="969692"/>
              </a:xfrm>
              <a:custGeom>
                <a:avLst/>
                <a:gdLst>
                  <a:gd name="connsiteX0" fmla="*/ 0 w 746760"/>
                  <a:gd name="connsiteY0" fmla="*/ 0 h 105228"/>
                  <a:gd name="connsiteX1" fmla="*/ 746760 w 746760"/>
                  <a:gd name="connsiteY1" fmla="*/ 0 h 105228"/>
                  <a:gd name="connsiteX2" fmla="*/ 746760 w 746760"/>
                  <a:gd name="connsiteY2" fmla="*/ 105228 h 105228"/>
                  <a:gd name="connsiteX3" fmla="*/ 0 w 746760"/>
                  <a:gd name="connsiteY3" fmla="*/ 105228 h 105228"/>
                  <a:gd name="connsiteX4" fmla="*/ 0 w 746760"/>
                  <a:gd name="connsiteY4" fmla="*/ 0 h 105228"/>
                  <a:gd name="connsiteX0" fmla="*/ 0 w 1714500"/>
                  <a:gd name="connsiteY0" fmla="*/ 563880 h 669108"/>
                  <a:gd name="connsiteX1" fmla="*/ 1714500 w 1714500"/>
                  <a:gd name="connsiteY1" fmla="*/ 0 h 669108"/>
                  <a:gd name="connsiteX2" fmla="*/ 746760 w 1714500"/>
                  <a:gd name="connsiteY2" fmla="*/ 669108 h 669108"/>
                  <a:gd name="connsiteX3" fmla="*/ 0 w 1714500"/>
                  <a:gd name="connsiteY3" fmla="*/ 669108 h 669108"/>
                  <a:gd name="connsiteX4" fmla="*/ 0 w 1714500"/>
                  <a:gd name="connsiteY4" fmla="*/ 563880 h 669108"/>
                  <a:gd name="connsiteX0" fmla="*/ 0 w 1760220"/>
                  <a:gd name="connsiteY0" fmla="*/ 563880 h 669108"/>
                  <a:gd name="connsiteX1" fmla="*/ 1714500 w 1760220"/>
                  <a:gd name="connsiteY1" fmla="*/ 0 h 669108"/>
                  <a:gd name="connsiteX2" fmla="*/ 1760220 w 1760220"/>
                  <a:gd name="connsiteY2" fmla="*/ 44268 h 669108"/>
                  <a:gd name="connsiteX3" fmla="*/ 0 w 1760220"/>
                  <a:gd name="connsiteY3" fmla="*/ 669108 h 669108"/>
                  <a:gd name="connsiteX4" fmla="*/ 0 w 1760220"/>
                  <a:gd name="connsiteY4" fmla="*/ 563880 h 669108"/>
                  <a:gd name="connsiteX0" fmla="*/ 0 w 1734026"/>
                  <a:gd name="connsiteY0" fmla="*/ 563880 h 669108"/>
                  <a:gd name="connsiteX1" fmla="*/ 1714500 w 1734026"/>
                  <a:gd name="connsiteY1" fmla="*/ 0 h 669108"/>
                  <a:gd name="connsiteX2" fmla="*/ 1734026 w 1734026"/>
                  <a:gd name="connsiteY2" fmla="*/ 53793 h 669108"/>
                  <a:gd name="connsiteX3" fmla="*/ 0 w 1734026"/>
                  <a:gd name="connsiteY3" fmla="*/ 669108 h 669108"/>
                  <a:gd name="connsiteX4" fmla="*/ 0 w 1734026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1 w 1815352"/>
                  <a:gd name="connsiteY0" fmla="*/ 632258 h 669108"/>
                  <a:gd name="connsiteX1" fmla="*/ 1812495 w 1815352"/>
                  <a:gd name="connsiteY1" fmla="*/ 0 h 669108"/>
                  <a:gd name="connsiteX2" fmla="*/ 1815352 w 1815352"/>
                  <a:gd name="connsiteY2" fmla="*/ 56174 h 669108"/>
                  <a:gd name="connsiteX3" fmla="*/ 97995 w 1815352"/>
                  <a:gd name="connsiteY3" fmla="*/ 669108 h 669108"/>
                  <a:gd name="connsiteX4" fmla="*/ 1 w 1815352"/>
                  <a:gd name="connsiteY4" fmla="*/ 632258 h 669108"/>
                  <a:gd name="connsiteX0" fmla="*/ 0 w 1815351"/>
                  <a:gd name="connsiteY0" fmla="*/ 632258 h 696386"/>
                  <a:gd name="connsiteX1" fmla="*/ 1812494 w 1815351"/>
                  <a:gd name="connsiteY1" fmla="*/ 0 h 696386"/>
                  <a:gd name="connsiteX2" fmla="*/ 1815351 w 1815351"/>
                  <a:gd name="connsiteY2" fmla="*/ 56174 h 696386"/>
                  <a:gd name="connsiteX3" fmla="*/ 968 w 1815351"/>
                  <a:gd name="connsiteY3" fmla="*/ 696386 h 696386"/>
                  <a:gd name="connsiteX4" fmla="*/ 0 w 1815351"/>
                  <a:gd name="connsiteY4" fmla="*/ 632258 h 69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5351" h="696386">
                    <a:moveTo>
                      <a:pt x="0" y="632258"/>
                    </a:moveTo>
                    <a:lnTo>
                      <a:pt x="1812494" y="0"/>
                    </a:lnTo>
                    <a:lnTo>
                      <a:pt x="1815351" y="56174"/>
                    </a:lnTo>
                    <a:cubicBezTo>
                      <a:pt x="1252425" y="267629"/>
                      <a:pt x="573420" y="492075"/>
                      <a:pt x="968" y="696386"/>
                    </a:cubicBezTo>
                    <a:cubicBezTo>
                      <a:pt x="645" y="675010"/>
                      <a:pt x="323" y="653634"/>
                      <a:pt x="0" y="63225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5BF8EFB0-AC63-449C-8574-7EA00E4A76F9}"/>
                  </a:ext>
                </a:extLst>
              </p:cNvPr>
              <p:cNvSpPr/>
              <p:nvPr/>
            </p:nvSpPr>
            <p:spPr>
              <a:xfrm rot="17076338">
                <a:off x="2285506" y="5832620"/>
                <a:ext cx="171819" cy="46778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2EEAB67-EF52-448A-9040-FD57BC2DA037}"/>
                  </a:ext>
                </a:extLst>
              </p:cNvPr>
              <p:cNvGrpSpPr/>
              <p:nvPr/>
            </p:nvGrpSpPr>
            <p:grpSpPr>
              <a:xfrm>
                <a:off x="1746147" y="3098186"/>
                <a:ext cx="6244544" cy="4329022"/>
                <a:chOff x="1746147" y="3098186"/>
                <a:chExt cx="6244544" cy="4329022"/>
              </a:xfrm>
              <a:grpFill/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309AC41-7BE0-4296-B543-0BDA4627E5A6}"/>
                    </a:ext>
                  </a:extLst>
                </p:cNvPr>
                <p:cNvSpPr/>
                <p:nvPr/>
              </p:nvSpPr>
              <p:spPr>
                <a:xfrm>
                  <a:off x="5361759" y="5618728"/>
                  <a:ext cx="2628932" cy="1038797"/>
                </a:xfrm>
                <a:custGeom>
                  <a:avLst/>
                  <a:gdLst>
                    <a:gd name="connsiteX0" fmla="*/ 0 w 1038257"/>
                    <a:gd name="connsiteY0" fmla="*/ 0 h 48197"/>
                    <a:gd name="connsiteX1" fmla="*/ 1038257 w 1038257"/>
                    <a:gd name="connsiteY1" fmla="*/ 0 h 48197"/>
                    <a:gd name="connsiteX2" fmla="*/ 1038257 w 1038257"/>
                    <a:gd name="connsiteY2" fmla="*/ 48197 h 48197"/>
                    <a:gd name="connsiteX3" fmla="*/ 0 w 1038257"/>
                    <a:gd name="connsiteY3" fmla="*/ 48197 h 48197"/>
                    <a:gd name="connsiteX4" fmla="*/ 0 w 1038257"/>
                    <a:gd name="connsiteY4" fmla="*/ 0 h 48197"/>
                    <a:gd name="connsiteX0" fmla="*/ 2057400 w 2057400"/>
                    <a:gd name="connsiteY0" fmla="*/ 0 h 576835"/>
                    <a:gd name="connsiteX1" fmla="*/ 1038257 w 2057400"/>
                    <a:gd name="connsiteY1" fmla="*/ 528638 h 576835"/>
                    <a:gd name="connsiteX2" fmla="*/ 1038257 w 2057400"/>
                    <a:gd name="connsiteY2" fmla="*/ 576835 h 576835"/>
                    <a:gd name="connsiteX3" fmla="*/ 0 w 2057400"/>
                    <a:gd name="connsiteY3" fmla="*/ 576835 h 576835"/>
                    <a:gd name="connsiteX4" fmla="*/ 2057400 w 2057400"/>
                    <a:gd name="connsiteY4" fmla="*/ 0 h 576835"/>
                    <a:gd name="connsiteX0" fmla="*/ 2057400 w 2757519"/>
                    <a:gd name="connsiteY0" fmla="*/ 0 h 576835"/>
                    <a:gd name="connsiteX1" fmla="*/ 2757519 w 2757519"/>
                    <a:gd name="connsiteY1" fmla="*/ 14288 h 576835"/>
                    <a:gd name="connsiteX2" fmla="*/ 1038257 w 2757519"/>
                    <a:gd name="connsiteY2" fmla="*/ 576835 h 576835"/>
                    <a:gd name="connsiteX3" fmla="*/ 0 w 2757519"/>
                    <a:gd name="connsiteY3" fmla="*/ 576835 h 576835"/>
                    <a:gd name="connsiteX4" fmla="*/ 2057400 w 2757519"/>
                    <a:gd name="connsiteY4" fmla="*/ 0 h 576835"/>
                    <a:gd name="connsiteX0" fmla="*/ 2057400 w 2752757"/>
                    <a:gd name="connsiteY0" fmla="*/ 0 h 576835"/>
                    <a:gd name="connsiteX1" fmla="*/ 2752757 w 2752757"/>
                    <a:gd name="connsiteY1" fmla="*/ 14288 h 576835"/>
                    <a:gd name="connsiteX2" fmla="*/ 1038257 w 2752757"/>
                    <a:gd name="connsiteY2" fmla="*/ 576835 h 576835"/>
                    <a:gd name="connsiteX3" fmla="*/ 0 w 2752757"/>
                    <a:gd name="connsiteY3" fmla="*/ 576835 h 576835"/>
                    <a:gd name="connsiteX4" fmla="*/ 2057400 w 2752757"/>
                    <a:gd name="connsiteY4" fmla="*/ 0 h 576835"/>
                    <a:gd name="connsiteX0" fmla="*/ 2014537 w 2752757"/>
                    <a:gd name="connsiteY0" fmla="*/ 0 h 967360"/>
                    <a:gd name="connsiteX1" fmla="*/ 2752757 w 2752757"/>
                    <a:gd name="connsiteY1" fmla="*/ 404813 h 967360"/>
                    <a:gd name="connsiteX2" fmla="*/ 1038257 w 2752757"/>
                    <a:gd name="connsiteY2" fmla="*/ 967360 h 967360"/>
                    <a:gd name="connsiteX3" fmla="*/ 0 w 2752757"/>
                    <a:gd name="connsiteY3" fmla="*/ 967360 h 967360"/>
                    <a:gd name="connsiteX4" fmla="*/ 2014537 w 2752757"/>
                    <a:gd name="connsiteY4" fmla="*/ 0 h 967360"/>
                    <a:gd name="connsiteX0" fmla="*/ 2014537 w 2652744"/>
                    <a:gd name="connsiteY0" fmla="*/ 0 h 967360"/>
                    <a:gd name="connsiteX1" fmla="*/ 2652744 w 2652744"/>
                    <a:gd name="connsiteY1" fmla="*/ 85725 h 967360"/>
                    <a:gd name="connsiteX2" fmla="*/ 1038257 w 2652744"/>
                    <a:gd name="connsiteY2" fmla="*/ 967360 h 967360"/>
                    <a:gd name="connsiteX3" fmla="*/ 0 w 2652744"/>
                    <a:gd name="connsiteY3" fmla="*/ 967360 h 967360"/>
                    <a:gd name="connsiteX4" fmla="*/ 2014537 w 2652744"/>
                    <a:gd name="connsiteY4" fmla="*/ 0 h 967360"/>
                    <a:gd name="connsiteX0" fmla="*/ 2014537 w 2628932"/>
                    <a:gd name="connsiteY0" fmla="*/ 4762 h 972122"/>
                    <a:gd name="connsiteX1" fmla="*/ 2628932 w 2628932"/>
                    <a:gd name="connsiteY1" fmla="*/ 0 h 972122"/>
                    <a:gd name="connsiteX2" fmla="*/ 1038257 w 2628932"/>
                    <a:gd name="connsiteY2" fmla="*/ 972122 h 972122"/>
                    <a:gd name="connsiteX3" fmla="*/ 0 w 2628932"/>
                    <a:gd name="connsiteY3" fmla="*/ 972122 h 972122"/>
                    <a:gd name="connsiteX4" fmla="*/ 2014537 w 2628932"/>
                    <a:gd name="connsiteY4" fmla="*/ 4762 h 972122"/>
                    <a:gd name="connsiteX0" fmla="*/ 2062162 w 2628932"/>
                    <a:gd name="connsiteY0" fmla="*/ 0 h 1029272"/>
                    <a:gd name="connsiteX1" fmla="*/ 2628932 w 2628932"/>
                    <a:gd name="connsiteY1" fmla="*/ 57150 h 1029272"/>
                    <a:gd name="connsiteX2" fmla="*/ 1038257 w 2628932"/>
                    <a:gd name="connsiteY2" fmla="*/ 1029272 h 1029272"/>
                    <a:gd name="connsiteX3" fmla="*/ 0 w 2628932"/>
                    <a:gd name="connsiteY3" fmla="*/ 1029272 h 1029272"/>
                    <a:gd name="connsiteX4" fmla="*/ 2062162 w 2628932"/>
                    <a:gd name="connsiteY4" fmla="*/ 0 h 1029272"/>
                    <a:gd name="connsiteX0" fmla="*/ 2062162 w 2628932"/>
                    <a:gd name="connsiteY0" fmla="*/ 0 h 1038797"/>
                    <a:gd name="connsiteX1" fmla="*/ 2628932 w 2628932"/>
                    <a:gd name="connsiteY1" fmla="*/ 66675 h 1038797"/>
                    <a:gd name="connsiteX2" fmla="*/ 1038257 w 2628932"/>
                    <a:gd name="connsiteY2" fmla="*/ 1038797 h 1038797"/>
                    <a:gd name="connsiteX3" fmla="*/ 0 w 2628932"/>
                    <a:gd name="connsiteY3" fmla="*/ 1038797 h 1038797"/>
                    <a:gd name="connsiteX4" fmla="*/ 2062162 w 2628932"/>
                    <a:gd name="connsiteY4" fmla="*/ 0 h 1038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8932" h="1038797">
                      <a:moveTo>
                        <a:pt x="2062162" y="0"/>
                      </a:moveTo>
                      <a:lnTo>
                        <a:pt x="2628932" y="66675"/>
                      </a:lnTo>
                      <a:lnTo>
                        <a:pt x="1038257" y="1038797"/>
                      </a:lnTo>
                      <a:lnTo>
                        <a:pt x="0" y="1038797"/>
                      </a:lnTo>
                      <a:lnTo>
                        <a:pt x="206216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59">
                  <a:extLst>
                    <a:ext uri="{FF2B5EF4-FFF2-40B4-BE49-F238E27FC236}">
                      <a16:creationId xmlns:a16="http://schemas.microsoft.com/office/drawing/2014/main" id="{56CED9CA-93BC-47D1-AAE4-53006B8EE959}"/>
                    </a:ext>
                  </a:extLst>
                </p:cNvPr>
                <p:cNvSpPr/>
                <p:nvPr/>
              </p:nvSpPr>
              <p:spPr>
                <a:xfrm flipV="1">
                  <a:off x="3884894" y="4759238"/>
                  <a:ext cx="596851" cy="257853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 59">
                  <a:extLst>
                    <a:ext uri="{FF2B5EF4-FFF2-40B4-BE49-F238E27FC236}">
                      <a16:creationId xmlns:a16="http://schemas.microsoft.com/office/drawing/2014/main" id="{54E558A7-251A-477A-878C-2EC35E7E60A3}"/>
                    </a:ext>
                  </a:extLst>
                </p:cNvPr>
                <p:cNvSpPr/>
                <p:nvPr/>
              </p:nvSpPr>
              <p:spPr>
                <a:xfrm>
                  <a:off x="3539749" y="4196152"/>
                  <a:ext cx="596851" cy="644433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02DC7B7-240F-4228-A0D2-A46E249D9B22}"/>
                    </a:ext>
                  </a:extLst>
                </p:cNvPr>
                <p:cNvSpPr/>
                <p:nvPr/>
              </p:nvSpPr>
              <p:spPr>
                <a:xfrm rot="15280352">
                  <a:off x="1800493" y="4149531"/>
                  <a:ext cx="2771798" cy="669108"/>
                </a:xfrm>
                <a:custGeom>
                  <a:avLst/>
                  <a:gdLst>
                    <a:gd name="connsiteX0" fmla="*/ 2026920 w 2771798"/>
                    <a:gd name="connsiteY0" fmla="*/ 6300 h 669108"/>
                    <a:gd name="connsiteX1" fmla="*/ 2739268 w 2771798"/>
                    <a:gd name="connsiteY1" fmla="*/ 6300 h 669108"/>
                    <a:gd name="connsiteX2" fmla="*/ 1055248 w 2771798"/>
                    <a:gd name="connsiteY2" fmla="*/ 563146 h 669108"/>
                    <a:gd name="connsiteX3" fmla="*/ 0 w 2771798"/>
                    <a:gd name="connsiteY3" fmla="*/ 563146 h 669108"/>
                    <a:gd name="connsiteX4" fmla="*/ 2768941 w 2771798"/>
                    <a:gd name="connsiteY4" fmla="*/ 0 h 669108"/>
                    <a:gd name="connsiteX5" fmla="*/ 2771798 w 2771798"/>
                    <a:gd name="connsiteY5" fmla="*/ 56174 h 669108"/>
                    <a:gd name="connsiteX6" fmla="*/ 1054441 w 2771798"/>
                    <a:gd name="connsiteY6" fmla="*/ 669108 h 669108"/>
                    <a:gd name="connsiteX7" fmla="*/ 1054441 w 2771798"/>
                    <a:gd name="connsiteY7" fmla="*/ 563880 h 669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1798" h="669108">
                      <a:moveTo>
                        <a:pt x="2026920" y="6300"/>
                      </a:moveTo>
                      <a:lnTo>
                        <a:pt x="2739268" y="6300"/>
                      </a:lnTo>
                      <a:lnTo>
                        <a:pt x="1055248" y="563146"/>
                      </a:lnTo>
                      <a:lnTo>
                        <a:pt x="0" y="563146"/>
                      </a:lnTo>
                      <a:close/>
                      <a:moveTo>
                        <a:pt x="2768941" y="0"/>
                      </a:moveTo>
                      <a:lnTo>
                        <a:pt x="2771798" y="56174"/>
                      </a:lnTo>
                      <a:cubicBezTo>
                        <a:pt x="2208872" y="267629"/>
                        <a:pt x="1626893" y="464797"/>
                        <a:pt x="1054441" y="669108"/>
                      </a:cubicBezTo>
                      <a:lnTo>
                        <a:pt x="1054441" y="56388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849EA2-8D00-4301-9E8D-6565049F969A}"/>
                    </a:ext>
                  </a:extLst>
                </p:cNvPr>
                <p:cNvSpPr/>
                <p:nvPr/>
              </p:nvSpPr>
              <p:spPr>
                <a:xfrm>
                  <a:off x="6320654" y="5339563"/>
                  <a:ext cx="651197" cy="768417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EF955CE-D3CB-4AA7-82ED-57A82D1F7EA8}"/>
                    </a:ext>
                  </a:extLst>
                </p:cNvPr>
                <p:cNvSpPr/>
                <p:nvPr/>
              </p:nvSpPr>
              <p:spPr>
                <a:xfrm>
                  <a:off x="1746147" y="6318863"/>
                  <a:ext cx="1043905" cy="110834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0C102B4-4AE6-4050-A53C-596581C87223}"/>
                </a:ext>
              </a:extLst>
            </p:cNvPr>
            <p:cNvSpPr/>
            <p:nvPr/>
          </p:nvSpPr>
          <p:spPr>
            <a:xfrm>
              <a:off x="-1" y="0"/>
              <a:ext cx="12192001" cy="6849691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F786BF-D879-4983-8446-5F34D1FD0D12}"/>
              </a:ext>
            </a:extLst>
          </p:cNvPr>
          <p:cNvGrpSpPr/>
          <p:nvPr/>
        </p:nvGrpSpPr>
        <p:grpSpPr>
          <a:xfrm>
            <a:off x="4971450" y="1198670"/>
            <a:ext cx="2668903" cy="3449956"/>
            <a:chOff x="6870877" y="3545270"/>
            <a:chExt cx="763727" cy="987231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B068CA4-FDF1-4017-92F6-31E147B81F7B}"/>
                </a:ext>
              </a:extLst>
            </p:cNvPr>
            <p:cNvGrpSpPr/>
            <p:nvPr/>
          </p:nvGrpSpPr>
          <p:grpSpPr>
            <a:xfrm flipH="1">
              <a:off x="6938697" y="3549835"/>
              <a:ext cx="695907" cy="982666"/>
              <a:chOff x="-704602" y="7985701"/>
              <a:chExt cx="3011800" cy="4252864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D33B926-11C6-4A6E-80D0-C4BAC8EB179D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9AF83CF-9485-4DDC-BD29-E53D83808B6D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536874" cy="3754567"/>
                <a:chOff x="-229676" y="8483998"/>
                <a:chExt cx="2536874" cy="3754567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F53BF86-5DAB-464E-BC80-C9358EFF6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7213" y="10531951"/>
                  <a:ext cx="79698" cy="139974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C9F1B3D5-E85A-486B-928F-26DCFB600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5844" y="10604471"/>
                  <a:ext cx="31601" cy="148254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A247800-33BC-4763-9381-C35FB8BE40FF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3BD5AF3-4C59-4F9A-9BCD-F98F00AB46D3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: Top Corners Rounded 123">
                  <a:extLst>
                    <a:ext uri="{FF2B5EF4-FFF2-40B4-BE49-F238E27FC236}">
                      <a16:creationId xmlns:a16="http://schemas.microsoft.com/office/drawing/2014/main" id="{4A82A6F9-E52F-4BC6-9CB6-C3CA238AC0B3}"/>
                    </a:ext>
                  </a:extLst>
                </p:cNvPr>
                <p:cNvSpPr/>
                <p:nvPr/>
              </p:nvSpPr>
              <p:spPr>
                <a:xfrm>
                  <a:off x="841748" y="11828823"/>
                  <a:ext cx="669496" cy="2003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: Top Corners Rounded 124">
                  <a:extLst>
                    <a:ext uri="{FF2B5EF4-FFF2-40B4-BE49-F238E27FC236}">
                      <a16:creationId xmlns:a16="http://schemas.microsoft.com/office/drawing/2014/main" id="{A899DDA8-7581-4B44-8DD4-C4DC8AB0EABC}"/>
                    </a:ext>
                  </a:extLst>
                </p:cNvPr>
                <p:cNvSpPr/>
                <p:nvPr/>
              </p:nvSpPr>
              <p:spPr>
                <a:xfrm>
                  <a:off x="608660" y="12038257"/>
                  <a:ext cx="669496" cy="2003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5DE5A611-9896-4AD0-BDB0-10DBB256ECE5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18F2875B-C9FE-4814-B460-6CC6514102CD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BC1E9A24-E45A-425C-BFF6-28CE2881EC65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E9B43032-B19A-468C-BB3F-07791DA494DD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D6F65E6-5F81-4846-93DD-3943BE33FA92}"/>
                </a:ext>
              </a:extLst>
            </p:cNvPr>
            <p:cNvSpPr/>
            <p:nvPr/>
          </p:nvSpPr>
          <p:spPr>
            <a:xfrm>
              <a:off x="6870877" y="3545270"/>
              <a:ext cx="748074" cy="245644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10D54BA-CB5D-46E6-B05E-5CC346DB5B00}"/>
                </a:ext>
              </a:extLst>
            </p:cNvPr>
            <p:cNvGrpSpPr/>
            <p:nvPr/>
          </p:nvGrpSpPr>
          <p:grpSpPr>
            <a:xfrm>
              <a:off x="7263762" y="3551258"/>
              <a:ext cx="314193" cy="464645"/>
              <a:chOff x="5284903" y="6347744"/>
              <a:chExt cx="1054009" cy="1558727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275F5EB-C67D-465D-B814-1801AF7FC780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DF7518E-CD3F-47FA-8CF5-E8BB7821C590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5AA09A37-4914-42A9-8AA3-C4A6DC12649C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CE4A781-696D-49F5-8FEB-0B9987FFF2F7}"/>
                </a:ext>
              </a:extLst>
            </p:cNvPr>
            <p:cNvSpPr/>
            <p:nvPr/>
          </p:nvSpPr>
          <p:spPr>
            <a:xfrm rot="1775879" flipH="1">
              <a:off x="7218896" y="3917258"/>
              <a:ext cx="184352" cy="26904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emojimouth">
            <a:hlinkClick r:id="" action="ppaction://media"/>
            <a:extLst>
              <a:ext uri="{FF2B5EF4-FFF2-40B4-BE49-F238E27FC236}">
                <a16:creationId xmlns:a16="http://schemas.microsoft.com/office/drawing/2014/main" id="{D672295C-E68A-D5C4-C85B-48EDAD61A0AB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 flipH="1">
            <a:off x="5694603" y="2763139"/>
            <a:ext cx="170251" cy="124550"/>
          </a:xfrm>
          <a:prstGeom prst="rect">
            <a:avLst/>
          </a:prstGeom>
        </p:spPr>
      </p:pic>
      <p:pic>
        <p:nvPicPr>
          <p:cNvPr id="5" name="AIVoiceGenerator_com_24-12-2024T18_6_57_ Ashley">
            <a:hlinkClick r:id="" action="ppaction://media"/>
            <a:extLst>
              <a:ext uri="{FF2B5EF4-FFF2-40B4-BE49-F238E27FC236}">
                <a16:creationId xmlns:a16="http://schemas.microsoft.com/office/drawing/2014/main" id="{1D979EB8-CBB0-4D69-9B92-30BFC8A80C7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5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F9A92D-6E28-44A8-9A03-8059314770DC}"/>
              </a:ext>
            </a:extLst>
          </p:cNvPr>
          <p:cNvGrpSpPr/>
          <p:nvPr/>
        </p:nvGrpSpPr>
        <p:grpSpPr>
          <a:xfrm>
            <a:off x="-5302539" y="-3440302"/>
            <a:ext cx="21119054" cy="12431902"/>
            <a:chOff x="-1" y="-316101"/>
            <a:chExt cx="12192001" cy="71769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27C07-EEF9-4FEC-9A90-4FAC021BE46F}"/>
                </a:ext>
              </a:extLst>
            </p:cNvPr>
            <p:cNvSpPr/>
            <p:nvPr/>
          </p:nvSpPr>
          <p:spPr>
            <a:xfrm>
              <a:off x="2564882" y="1234317"/>
              <a:ext cx="6350517" cy="3343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E60FC5-A792-49E1-8626-6F9612572ED6}"/>
                </a:ext>
              </a:extLst>
            </p:cNvPr>
            <p:cNvSpPr/>
            <p:nvPr/>
          </p:nvSpPr>
          <p:spPr>
            <a:xfrm>
              <a:off x="1523017" y="8309"/>
              <a:ext cx="8563081" cy="1255822"/>
            </a:xfrm>
            <a:custGeom>
              <a:avLst/>
              <a:gdLst>
                <a:gd name="connsiteX0" fmla="*/ 0 w 4949371"/>
                <a:gd name="connsiteY0" fmla="*/ 0 h 501723"/>
                <a:gd name="connsiteX1" fmla="*/ 4949371 w 4949371"/>
                <a:gd name="connsiteY1" fmla="*/ 0 h 501723"/>
                <a:gd name="connsiteX2" fmla="*/ 4949371 w 4949371"/>
                <a:gd name="connsiteY2" fmla="*/ 501723 h 501723"/>
                <a:gd name="connsiteX3" fmla="*/ 0 w 4949371"/>
                <a:gd name="connsiteY3" fmla="*/ 501723 h 501723"/>
                <a:gd name="connsiteX4" fmla="*/ 0 w 4949371"/>
                <a:gd name="connsiteY4" fmla="*/ 0 h 501723"/>
                <a:gd name="connsiteX0" fmla="*/ 0 w 5979885"/>
                <a:gd name="connsiteY0" fmla="*/ 0 h 1227437"/>
                <a:gd name="connsiteX1" fmla="*/ 5979885 w 5979885"/>
                <a:gd name="connsiteY1" fmla="*/ 725714 h 1227437"/>
                <a:gd name="connsiteX2" fmla="*/ 5979885 w 5979885"/>
                <a:gd name="connsiteY2" fmla="*/ 1227437 h 1227437"/>
                <a:gd name="connsiteX3" fmla="*/ 1030514 w 5979885"/>
                <a:gd name="connsiteY3" fmla="*/ 1227437 h 1227437"/>
                <a:gd name="connsiteX4" fmla="*/ 0 w 5979885"/>
                <a:gd name="connsiteY4" fmla="*/ 0 h 1227437"/>
                <a:gd name="connsiteX0" fmla="*/ 0 w 7300685"/>
                <a:gd name="connsiteY0" fmla="*/ 0 h 1227437"/>
                <a:gd name="connsiteX1" fmla="*/ 7300685 w 7300685"/>
                <a:gd name="connsiteY1" fmla="*/ 0 h 1227437"/>
                <a:gd name="connsiteX2" fmla="*/ 5979885 w 7300685"/>
                <a:gd name="connsiteY2" fmla="*/ 1227437 h 1227437"/>
                <a:gd name="connsiteX3" fmla="*/ 1030514 w 7300685"/>
                <a:gd name="connsiteY3" fmla="*/ 1227437 h 1227437"/>
                <a:gd name="connsiteX4" fmla="*/ 0 w 7300685"/>
                <a:gd name="connsiteY4" fmla="*/ 0 h 122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1227437">
                  <a:moveTo>
                    <a:pt x="0" y="0"/>
                  </a:moveTo>
                  <a:lnTo>
                    <a:pt x="7300685" y="0"/>
                  </a:lnTo>
                  <a:lnTo>
                    <a:pt x="5979885" y="1227437"/>
                  </a:lnTo>
                  <a:lnTo>
                    <a:pt x="1030514" y="1227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2EABE1-473B-4D23-A40C-A0388DF06CEB}"/>
                </a:ext>
              </a:extLst>
            </p:cNvPr>
            <p:cNvSpPr/>
            <p:nvPr/>
          </p:nvSpPr>
          <p:spPr>
            <a:xfrm>
              <a:off x="-1" y="2033"/>
              <a:ext cx="2769085" cy="6023429"/>
            </a:xfrm>
            <a:custGeom>
              <a:avLst/>
              <a:gdLst>
                <a:gd name="connsiteX0" fmla="*/ 0 w 691715"/>
                <a:gd name="connsiteY0" fmla="*/ 0 h 6023429"/>
                <a:gd name="connsiteX1" fmla="*/ 691715 w 691715"/>
                <a:gd name="connsiteY1" fmla="*/ 0 h 6023429"/>
                <a:gd name="connsiteX2" fmla="*/ 691715 w 691715"/>
                <a:gd name="connsiteY2" fmla="*/ 6023429 h 6023429"/>
                <a:gd name="connsiteX3" fmla="*/ 0 w 691715"/>
                <a:gd name="connsiteY3" fmla="*/ 6023429 h 6023429"/>
                <a:gd name="connsiteX4" fmla="*/ 0 w 691715"/>
                <a:gd name="connsiteY4" fmla="*/ 0 h 6023429"/>
                <a:gd name="connsiteX0" fmla="*/ 0 w 2360858"/>
                <a:gd name="connsiteY0" fmla="*/ 0 h 6023429"/>
                <a:gd name="connsiteX1" fmla="*/ 691715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06322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0858" h="6023429">
                  <a:moveTo>
                    <a:pt x="0" y="0"/>
                  </a:moveTo>
                  <a:lnTo>
                    <a:pt x="1315829" y="0"/>
                  </a:lnTo>
                  <a:cubicBezTo>
                    <a:pt x="1436619" y="233438"/>
                    <a:pt x="2234070" y="998099"/>
                    <a:pt x="2325315" y="1254397"/>
                  </a:cubicBezTo>
                  <a:lnTo>
                    <a:pt x="2360858" y="4630057"/>
                  </a:lnTo>
                  <a:lnTo>
                    <a:pt x="0" y="602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777700-D39F-43D1-B7E6-94680A9CF0CE}"/>
                </a:ext>
              </a:extLst>
            </p:cNvPr>
            <p:cNvSpPr/>
            <p:nvPr/>
          </p:nvSpPr>
          <p:spPr>
            <a:xfrm>
              <a:off x="8547655" y="2033"/>
              <a:ext cx="3622819" cy="6023429"/>
            </a:xfrm>
            <a:custGeom>
              <a:avLst/>
              <a:gdLst>
                <a:gd name="connsiteX0" fmla="*/ 0 w 1815734"/>
                <a:gd name="connsiteY0" fmla="*/ 0 h 6023429"/>
                <a:gd name="connsiteX1" fmla="*/ 1815734 w 1815734"/>
                <a:gd name="connsiteY1" fmla="*/ 0 h 6023429"/>
                <a:gd name="connsiteX2" fmla="*/ 1815734 w 1815734"/>
                <a:gd name="connsiteY2" fmla="*/ 6023429 h 6023429"/>
                <a:gd name="connsiteX3" fmla="*/ 0 w 1815734"/>
                <a:gd name="connsiteY3" fmla="*/ 6023429 h 6023429"/>
                <a:gd name="connsiteX4" fmla="*/ 0 w 1815734"/>
                <a:gd name="connsiteY4" fmla="*/ 0 h 6023429"/>
                <a:gd name="connsiteX0" fmla="*/ 1246780 w 3062514"/>
                <a:gd name="connsiteY0" fmla="*/ 0 h 6023429"/>
                <a:gd name="connsiteX1" fmla="*/ 3062514 w 3062514"/>
                <a:gd name="connsiteY1" fmla="*/ 0 h 6023429"/>
                <a:gd name="connsiteX2" fmla="*/ 3062514 w 3062514"/>
                <a:gd name="connsiteY2" fmla="*/ 6023429 h 6023429"/>
                <a:gd name="connsiteX3" fmla="*/ 1246780 w 3062514"/>
                <a:gd name="connsiteY3" fmla="*/ 6023429 h 6023429"/>
                <a:gd name="connsiteX4" fmla="*/ 0 w 3062514"/>
                <a:gd name="connsiteY4" fmla="*/ 1248229 h 6023429"/>
                <a:gd name="connsiteX5" fmla="*/ 1246780 w 306251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0 w 3065072"/>
                <a:gd name="connsiteY3" fmla="*/ 463005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80201 w 3095935"/>
                <a:gd name="connsiteY0" fmla="*/ 0 h 6023429"/>
                <a:gd name="connsiteX1" fmla="*/ 3095935 w 3095935"/>
                <a:gd name="connsiteY1" fmla="*/ 0 h 6023429"/>
                <a:gd name="connsiteX2" fmla="*/ 3095935 w 3095935"/>
                <a:gd name="connsiteY2" fmla="*/ 6023429 h 6023429"/>
                <a:gd name="connsiteX3" fmla="*/ 318 w 3095935"/>
                <a:gd name="connsiteY3" fmla="*/ 4582432 h 6023429"/>
                <a:gd name="connsiteX4" fmla="*/ 33421 w 3095935"/>
                <a:gd name="connsiteY4" fmla="*/ 1248229 h 6023429"/>
                <a:gd name="connsiteX5" fmla="*/ 1280201 w 3095935"/>
                <a:gd name="connsiteY5" fmla="*/ 0 h 6023429"/>
                <a:gd name="connsiteX0" fmla="*/ 1264550 w 3080284"/>
                <a:gd name="connsiteY0" fmla="*/ 0 h 6023429"/>
                <a:gd name="connsiteX1" fmla="*/ 3080284 w 3080284"/>
                <a:gd name="connsiteY1" fmla="*/ 0 h 6023429"/>
                <a:gd name="connsiteX2" fmla="*/ 3080284 w 3080284"/>
                <a:gd name="connsiteY2" fmla="*/ 6023429 h 6023429"/>
                <a:gd name="connsiteX3" fmla="*/ 495 w 3080284"/>
                <a:gd name="connsiteY3" fmla="*/ 4601482 h 6023429"/>
                <a:gd name="connsiteX4" fmla="*/ 17770 w 3080284"/>
                <a:gd name="connsiteY4" fmla="*/ 1248229 h 6023429"/>
                <a:gd name="connsiteX5" fmla="*/ 1264550 w 308028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1 w 3065072"/>
                <a:gd name="connsiteY3" fmla="*/ 461100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64549 w 3080283"/>
                <a:gd name="connsiteY0" fmla="*/ 0 h 6023429"/>
                <a:gd name="connsiteX1" fmla="*/ 3080283 w 3080283"/>
                <a:gd name="connsiteY1" fmla="*/ 0 h 6023429"/>
                <a:gd name="connsiteX2" fmla="*/ 3080283 w 3080283"/>
                <a:gd name="connsiteY2" fmla="*/ 6023429 h 6023429"/>
                <a:gd name="connsiteX3" fmla="*/ 494 w 3080283"/>
                <a:gd name="connsiteY3" fmla="*/ 4611007 h 6023429"/>
                <a:gd name="connsiteX4" fmla="*/ 17769 w 3080283"/>
                <a:gd name="connsiteY4" fmla="*/ 1248229 h 6023429"/>
                <a:gd name="connsiteX5" fmla="*/ 1264549 w 3080283"/>
                <a:gd name="connsiteY5" fmla="*/ 0 h 6023429"/>
                <a:gd name="connsiteX0" fmla="*/ 1272104 w 3087838"/>
                <a:gd name="connsiteY0" fmla="*/ 0 h 6023429"/>
                <a:gd name="connsiteX1" fmla="*/ 3087838 w 3087838"/>
                <a:gd name="connsiteY1" fmla="*/ 0 h 6023429"/>
                <a:gd name="connsiteX2" fmla="*/ 3087838 w 3087838"/>
                <a:gd name="connsiteY2" fmla="*/ 6023429 h 6023429"/>
                <a:gd name="connsiteX3" fmla="*/ 8049 w 3087838"/>
                <a:gd name="connsiteY3" fmla="*/ 4611007 h 6023429"/>
                <a:gd name="connsiteX4" fmla="*/ 0 w 3087838"/>
                <a:gd name="connsiteY4" fmla="*/ 1225369 h 6023429"/>
                <a:gd name="connsiteX5" fmla="*/ 1272104 w 3087838"/>
                <a:gd name="connsiteY5" fmla="*/ 0 h 6023429"/>
                <a:gd name="connsiteX0" fmla="*/ 1272998 w 3088732"/>
                <a:gd name="connsiteY0" fmla="*/ 0 h 6023429"/>
                <a:gd name="connsiteX1" fmla="*/ 3088732 w 3088732"/>
                <a:gd name="connsiteY1" fmla="*/ 0 h 6023429"/>
                <a:gd name="connsiteX2" fmla="*/ 3088732 w 3088732"/>
                <a:gd name="connsiteY2" fmla="*/ 6023429 h 6023429"/>
                <a:gd name="connsiteX3" fmla="*/ 8943 w 3088732"/>
                <a:gd name="connsiteY3" fmla="*/ 4611007 h 6023429"/>
                <a:gd name="connsiteX4" fmla="*/ 894 w 3088732"/>
                <a:gd name="connsiteY4" fmla="*/ 1225369 h 6023429"/>
                <a:gd name="connsiteX5" fmla="*/ 1272998 w 3088732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32" h="6023429">
                  <a:moveTo>
                    <a:pt x="1272998" y="0"/>
                  </a:moveTo>
                  <a:lnTo>
                    <a:pt x="3088732" y="0"/>
                  </a:lnTo>
                  <a:lnTo>
                    <a:pt x="3088732" y="6023429"/>
                  </a:lnTo>
                  <a:lnTo>
                    <a:pt x="8943" y="4611007"/>
                  </a:lnTo>
                  <a:cubicBezTo>
                    <a:pt x="-8074" y="2990245"/>
                    <a:pt x="5249" y="2846131"/>
                    <a:pt x="894" y="1225369"/>
                  </a:cubicBezTo>
                  <a:lnTo>
                    <a:pt x="12729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9F9D15-475D-44E3-84C5-C9DDCA7F6A63}"/>
                </a:ext>
              </a:extLst>
            </p:cNvPr>
            <p:cNvSpPr/>
            <p:nvPr/>
          </p:nvSpPr>
          <p:spPr>
            <a:xfrm rot="2442792">
              <a:off x="327735" y="3435411"/>
              <a:ext cx="1388892" cy="1264149"/>
            </a:xfrm>
            <a:custGeom>
              <a:avLst/>
              <a:gdLst>
                <a:gd name="connsiteX0" fmla="*/ 0 w 1587012"/>
                <a:gd name="connsiteY0" fmla="*/ 0 h 1058409"/>
                <a:gd name="connsiteX1" fmla="*/ 1587012 w 1587012"/>
                <a:gd name="connsiteY1" fmla="*/ 0 h 1058409"/>
                <a:gd name="connsiteX2" fmla="*/ 1587012 w 1587012"/>
                <a:gd name="connsiteY2" fmla="*/ 1058409 h 1058409"/>
                <a:gd name="connsiteX3" fmla="*/ 0 w 1587012"/>
                <a:gd name="connsiteY3" fmla="*/ 1058409 h 1058409"/>
                <a:gd name="connsiteX4" fmla="*/ 0 w 1587012"/>
                <a:gd name="connsiteY4" fmla="*/ 0 h 10584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17270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06602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87949"/>
                <a:gd name="connsiteX1" fmla="*/ 1518432 w 1587012"/>
                <a:gd name="connsiteY1" fmla="*/ 0 h 1187949"/>
                <a:gd name="connsiteX2" fmla="*/ 1587012 w 1587012"/>
                <a:gd name="connsiteY2" fmla="*/ 1066029 h 1187949"/>
                <a:gd name="connsiteX3" fmla="*/ 45720 w 1587012"/>
                <a:gd name="connsiteY3" fmla="*/ 1187949 h 1187949"/>
                <a:gd name="connsiteX4" fmla="*/ 0 w 1587012"/>
                <a:gd name="connsiteY4" fmla="*/ 114300 h 1187949"/>
                <a:gd name="connsiteX0" fmla="*/ 0 w 1518432"/>
                <a:gd name="connsiteY0" fmla="*/ 114300 h 1187949"/>
                <a:gd name="connsiteX1" fmla="*/ 1518432 w 1518432"/>
                <a:gd name="connsiteY1" fmla="*/ 0 h 1187949"/>
                <a:gd name="connsiteX2" fmla="*/ 1419372 w 1518432"/>
                <a:gd name="connsiteY2" fmla="*/ 974589 h 1187949"/>
                <a:gd name="connsiteX3" fmla="*/ 45720 w 1518432"/>
                <a:gd name="connsiteY3" fmla="*/ 1187949 h 1187949"/>
                <a:gd name="connsiteX4" fmla="*/ 0 w 1518432"/>
                <a:gd name="connsiteY4" fmla="*/ 114300 h 1187949"/>
                <a:gd name="connsiteX0" fmla="*/ 0 w 1426992"/>
                <a:gd name="connsiteY0" fmla="*/ 121920 h 1195569"/>
                <a:gd name="connsiteX1" fmla="*/ 1426992 w 1426992"/>
                <a:gd name="connsiteY1" fmla="*/ 0 h 1195569"/>
                <a:gd name="connsiteX2" fmla="*/ 1419372 w 1426992"/>
                <a:gd name="connsiteY2" fmla="*/ 982209 h 1195569"/>
                <a:gd name="connsiteX3" fmla="*/ 45720 w 1426992"/>
                <a:gd name="connsiteY3" fmla="*/ 1195569 h 1195569"/>
                <a:gd name="connsiteX4" fmla="*/ 0 w 1426992"/>
                <a:gd name="connsiteY4" fmla="*/ 121920 h 1195569"/>
                <a:gd name="connsiteX0" fmla="*/ 0 w 1426992"/>
                <a:gd name="connsiteY0" fmla="*/ 121920 h 1241289"/>
                <a:gd name="connsiteX1" fmla="*/ 1426992 w 1426992"/>
                <a:gd name="connsiteY1" fmla="*/ 0 h 1241289"/>
                <a:gd name="connsiteX2" fmla="*/ 1419372 w 1426992"/>
                <a:gd name="connsiteY2" fmla="*/ 982209 h 1241289"/>
                <a:gd name="connsiteX3" fmla="*/ 76200 w 1426992"/>
                <a:gd name="connsiteY3" fmla="*/ 1241289 h 1241289"/>
                <a:gd name="connsiteX4" fmla="*/ 0 w 1426992"/>
                <a:gd name="connsiteY4" fmla="*/ 12192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8892 w 1396512"/>
                <a:gd name="connsiteY2" fmla="*/ 98220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3648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1362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88892"/>
                <a:gd name="connsiteY0" fmla="*/ 175260 h 1264149"/>
                <a:gd name="connsiteX1" fmla="*/ 1388892 w 1388892"/>
                <a:gd name="connsiteY1" fmla="*/ 0 h 1264149"/>
                <a:gd name="connsiteX2" fmla="*/ 1381272 w 1388892"/>
                <a:gd name="connsiteY2" fmla="*/ 936489 h 1264149"/>
                <a:gd name="connsiteX3" fmla="*/ 45720 w 1388892"/>
                <a:gd name="connsiteY3" fmla="*/ 1264149 h 1264149"/>
                <a:gd name="connsiteX4" fmla="*/ 0 w 1388892"/>
                <a:gd name="connsiteY4" fmla="*/ 175260 h 126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92" h="1264149">
                  <a:moveTo>
                    <a:pt x="0" y="175260"/>
                  </a:moveTo>
                  <a:lnTo>
                    <a:pt x="1388892" y="0"/>
                  </a:lnTo>
                  <a:lnTo>
                    <a:pt x="1381272" y="936489"/>
                  </a:lnTo>
                  <a:lnTo>
                    <a:pt x="45720" y="1264149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085A84A-4754-4027-8F61-87085855EC9B}"/>
                </a:ext>
              </a:extLst>
            </p:cNvPr>
            <p:cNvGrpSpPr/>
            <p:nvPr/>
          </p:nvGrpSpPr>
          <p:grpSpPr>
            <a:xfrm rot="20480311">
              <a:off x="3284040" y="1912689"/>
              <a:ext cx="4642445" cy="2583995"/>
              <a:chOff x="2837951" y="1419048"/>
              <a:chExt cx="5675318" cy="31588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181D23-17EA-4E90-ABA4-565E3B2476F8}"/>
                  </a:ext>
                </a:extLst>
              </p:cNvPr>
              <p:cNvSpPr/>
              <p:nvPr/>
            </p:nvSpPr>
            <p:spPr>
              <a:xfrm>
                <a:off x="3424239" y="1715148"/>
                <a:ext cx="4487348" cy="17130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650" y="1524000"/>
                <a:ext cx="390525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338156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4D77EAB-8EA7-4196-AF34-0923CDB1962C}"/>
                  </a:ext>
                </a:extLst>
              </p:cNvPr>
              <p:cNvGrpSpPr/>
              <p:nvPr/>
            </p:nvGrpSpPr>
            <p:grpSpPr>
              <a:xfrm>
                <a:off x="2837951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89245FA-DF2D-41C1-B4D9-F9C51ED9A6E4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5CC709D-AB8F-46A2-8814-EE0B82930D1A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9E19E51-96B2-4028-81C1-6B7BCB20D696}"/>
                </a:ext>
              </a:extLst>
            </p:cNvPr>
            <p:cNvGrpSpPr/>
            <p:nvPr/>
          </p:nvGrpSpPr>
          <p:grpSpPr>
            <a:xfrm rot="15424307">
              <a:off x="7481249" y="3500494"/>
              <a:ext cx="569130" cy="1739572"/>
              <a:chOff x="8281111" y="2850850"/>
              <a:chExt cx="569130" cy="173957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2B4FA73-F346-4BE4-AC5C-58DA8FD96931}"/>
                  </a:ext>
                </a:extLst>
              </p:cNvPr>
              <p:cNvCxnSpPr/>
              <p:nvPr/>
            </p:nvCxnSpPr>
            <p:spPr>
              <a:xfrm>
                <a:off x="8546502" y="3186428"/>
                <a:ext cx="0" cy="13915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A4829F-8AF4-4C51-842D-5E8D86DD2F36}"/>
                  </a:ext>
                </a:extLst>
              </p:cNvPr>
              <p:cNvSpPr/>
              <p:nvPr/>
            </p:nvSpPr>
            <p:spPr>
              <a:xfrm>
                <a:off x="8281111" y="2850850"/>
                <a:ext cx="569130" cy="569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C532B99-7229-4F13-B1AD-59A41F1F00D1}"/>
                  </a:ext>
                </a:extLst>
              </p:cNvPr>
              <p:cNvSpPr/>
              <p:nvPr/>
            </p:nvSpPr>
            <p:spPr>
              <a:xfrm>
                <a:off x="8463113" y="3122942"/>
                <a:ext cx="181616" cy="1816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43C640D-030D-487F-85AC-A21CD3DC1279}"/>
                  </a:ext>
                </a:extLst>
              </p:cNvPr>
              <p:cNvSpPr/>
              <p:nvPr/>
            </p:nvSpPr>
            <p:spPr>
              <a:xfrm>
                <a:off x="8364251" y="4544703"/>
                <a:ext cx="336064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0A175"/>
                </a:gs>
                <a:gs pos="37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D18901E-F337-4A65-9004-0B6855156E2F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ABE115-F3B1-454A-9767-69BF4F9F439E}"/>
                </a:ext>
              </a:extLst>
            </p:cNvPr>
            <p:cNvCxnSpPr/>
            <p:nvPr/>
          </p:nvCxnSpPr>
          <p:spPr>
            <a:xfrm>
              <a:off x="5887332" y="-316101"/>
              <a:ext cx="0" cy="824229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0A175"/>
                </a:gs>
                <a:gs pos="37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C86C3698-0DB3-42A8-9ADB-D34934F948A5}"/>
                </a:ext>
              </a:extLst>
            </p:cNvPr>
            <p:cNvGrpSpPr/>
            <p:nvPr/>
          </p:nvGrpSpPr>
          <p:grpSpPr>
            <a:xfrm rot="15166254" flipH="1">
              <a:off x="8629892" y="3539716"/>
              <a:ext cx="3403766" cy="2306032"/>
              <a:chOff x="2606040" y="3442581"/>
              <a:chExt cx="2301240" cy="1559077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90159819-0623-4667-BC57-25793D727AAC}"/>
                  </a:ext>
                </a:extLst>
              </p:cNvPr>
              <p:cNvSpPr/>
              <p:nvPr/>
            </p:nvSpPr>
            <p:spPr>
              <a:xfrm>
                <a:off x="2899526" y="4766524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66EE6B52-28AA-4152-A2C0-B8F013E3C1DE}"/>
                  </a:ext>
                </a:extLst>
              </p:cNvPr>
              <p:cNvSpPr/>
              <p:nvPr/>
            </p:nvSpPr>
            <p:spPr>
              <a:xfrm>
                <a:off x="3938592" y="4766524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9820EAA4-FBCE-4793-99F2-1B64D24D1D70}"/>
                  </a:ext>
                </a:extLst>
              </p:cNvPr>
              <p:cNvSpPr/>
              <p:nvPr/>
            </p:nvSpPr>
            <p:spPr>
              <a:xfrm>
                <a:off x="4796928" y="4078728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2">
                <a:extLst>
                  <a:ext uri="{FF2B5EF4-FFF2-40B4-BE49-F238E27FC236}">
                    <a16:creationId xmlns:a16="http://schemas.microsoft.com/office/drawing/2014/main" id="{307DB0A7-DDDB-4C3A-8D59-555878BFC04D}"/>
                  </a:ext>
                </a:extLst>
              </p:cNvPr>
              <p:cNvSpPr/>
              <p:nvPr/>
            </p:nvSpPr>
            <p:spPr>
              <a:xfrm>
                <a:off x="2606040" y="3442581"/>
                <a:ext cx="2301240" cy="1365639"/>
              </a:xfrm>
              <a:custGeom>
                <a:avLst/>
                <a:gdLst>
                  <a:gd name="connsiteX0" fmla="*/ 0 w 800100"/>
                  <a:gd name="connsiteY0" fmla="*/ 0 h 281940"/>
                  <a:gd name="connsiteX1" fmla="*/ 800100 w 800100"/>
                  <a:gd name="connsiteY1" fmla="*/ 0 h 281940"/>
                  <a:gd name="connsiteX2" fmla="*/ 800100 w 800100"/>
                  <a:gd name="connsiteY2" fmla="*/ 281940 h 281940"/>
                  <a:gd name="connsiteX3" fmla="*/ 0 w 800100"/>
                  <a:gd name="connsiteY3" fmla="*/ 281940 h 281940"/>
                  <a:gd name="connsiteX4" fmla="*/ 0 w 800100"/>
                  <a:gd name="connsiteY4" fmla="*/ 0 h 281940"/>
                  <a:gd name="connsiteX0" fmla="*/ 0 w 1607820"/>
                  <a:gd name="connsiteY0" fmla="*/ 236220 h 518160"/>
                  <a:gd name="connsiteX1" fmla="*/ 1607820 w 1607820"/>
                  <a:gd name="connsiteY1" fmla="*/ 0 h 518160"/>
                  <a:gd name="connsiteX2" fmla="*/ 800100 w 1607820"/>
                  <a:gd name="connsiteY2" fmla="*/ 518160 h 518160"/>
                  <a:gd name="connsiteX3" fmla="*/ 0 w 1607820"/>
                  <a:gd name="connsiteY3" fmla="*/ 518160 h 518160"/>
                  <a:gd name="connsiteX4" fmla="*/ 0 w 1607820"/>
                  <a:gd name="connsiteY4" fmla="*/ 236220 h 518160"/>
                  <a:gd name="connsiteX0" fmla="*/ 0 w 1607820"/>
                  <a:gd name="connsiteY0" fmla="*/ 236220 h 1333500"/>
                  <a:gd name="connsiteX1" fmla="*/ 1607820 w 1607820"/>
                  <a:gd name="connsiteY1" fmla="*/ 0 h 1333500"/>
                  <a:gd name="connsiteX2" fmla="*/ 800100 w 1607820"/>
                  <a:gd name="connsiteY2" fmla="*/ 518160 h 1333500"/>
                  <a:gd name="connsiteX3" fmla="*/ 198120 w 1607820"/>
                  <a:gd name="connsiteY3" fmla="*/ 1333500 h 1333500"/>
                  <a:gd name="connsiteX4" fmla="*/ 0 w 1607820"/>
                  <a:gd name="connsiteY4" fmla="*/ 236220 h 1333500"/>
                  <a:gd name="connsiteX0" fmla="*/ 0 w 1607820"/>
                  <a:gd name="connsiteY0" fmla="*/ 236220 h 1363980"/>
                  <a:gd name="connsiteX1" fmla="*/ 1607820 w 1607820"/>
                  <a:gd name="connsiteY1" fmla="*/ 0 h 1363980"/>
                  <a:gd name="connsiteX2" fmla="*/ 1356360 w 1607820"/>
                  <a:gd name="connsiteY2" fmla="*/ 1363980 h 1363980"/>
                  <a:gd name="connsiteX3" fmla="*/ 198120 w 1607820"/>
                  <a:gd name="connsiteY3" fmla="*/ 1333500 h 1363980"/>
                  <a:gd name="connsiteX4" fmla="*/ 0 w 1607820"/>
                  <a:gd name="connsiteY4" fmla="*/ 236220 h 1363980"/>
                  <a:gd name="connsiteX0" fmla="*/ 0 w 1607820"/>
                  <a:gd name="connsiteY0" fmla="*/ 236220 h 1363980"/>
                  <a:gd name="connsiteX1" fmla="*/ 1607820 w 1607820"/>
                  <a:gd name="connsiteY1" fmla="*/ 0 h 1363980"/>
                  <a:gd name="connsiteX2" fmla="*/ 1356360 w 1607820"/>
                  <a:gd name="connsiteY2" fmla="*/ 1363980 h 1363980"/>
                  <a:gd name="connsiteX3" fmla="*/ 198120 w 1607820"/>
                  <a:gd name="connsiteY3" fmla="*/ 1333500 h 1363980"/>
                  <a:gd name="connsiteX4" fmla="*/ 0 w 1607820"/>
                  <a:gd name="connsiteY4" fmla="*/ 236220 h 1363980"/>
                  <a:gd name="connsiteX0" fmla="*/ 0 w 2302785"/>
                  <a:gd name="connsiteY0" fmla="*/ 236220 h 1363980"/>
                  <a:gd name="connsiteX1" fmla="*/ 1607820 w 2302785"/>
                  <a:gd name="connsiteY1" fmla="*/ 0 h 1363980"/>
                  <a:gd name="connsiteX2" fmla="*/ 2301240 w 2302785"/>
                  <a:gd name="connsiteY2" fmla="*/ 731520 h 1363980"/>
                  <a:gd name="connsiteX3" fmla="*/ 1356360 w 2302785"/>
                  <a:gd name="connsiteY3" fmla="*/ 1363980 h 1363980"/>
                  <a:gd name="connsiteX4" fmla="*/ 198120 w 2302785"/>
                  <a:gd name="connsiteY4" fmla="*/ 1333500 h 1363980"/>
                  <a:gd name="connsiteX5" fmla="*/ 0 w 2302785"/>
                  <a:gd name="connsiteY5" fmla="*/ 236220 h 1363980"/>
                  <a:gd name="connsiteX0" fmla="*/ 0 w 2362631"/>
                  <a:gd name="connsiteY0" fmla="*/ 236220 h 1363980"/>
                  <a:gd name="connsiteX1" fmla="*/ 1607820 w 2362631"/>
                  <a:gd name="connsiteY1" fmla="*/ 0 h 1363980"/>
                  <a:gd name="connsiteX2" fmla="*/ 2263140 w 2362631"/>
                  <a:gd name="connsiteY2" fmla="*/ 236220 h 1363980"/>
                  <a:gd name="connsiteX3" fmla="*/ 2301240 w 2362631"/>
                  <a:gd name="connsiteY3" fmla="*/ 731520 h 1363980"/>
                  <a:gd name="connsiteX4" fmla="*/ 1356360 w 2362631"/>
                  <a:gd name="connsiteY4" fmla="*/ 1363980 h 1363980"/>
                  <a:gd name="connsiteX5" fmla="*/ 198120 w 2362631"/>
                  <a:gd name="connsiteY5" fmla="*/ 1333500 h 1363980"/>
                  <a:gd name="connsiteX6" fmla="*/ 0 w 2362631"/>
                  <a:gd name="connsiteY6" fmla="*/ 236220 h 1363980"/>
                  <a:gd name="connsiteX0" fmla="*/ 0 w 2362631"/>
                  <a:gd name="connsiteY0" fmla="*/ 236220 h 1363980"/>
                  <a:gd name="connsiteX1" fmla="*/ 1607820 w 2362631"/>
                  <a:gd name="connsiteY1" fmla="*/ 0 h 1363980"/>
                  <a:gd name="connsiteX2" fmla="*/ 2263140 w 2362631"/>
                  <a:gd name="connsiteY2" fmla="*/ 236220 h 1363980"/>
                  <a:gd name="connsiteX3" fmla="*/ 2301240 w 2362631"/>
                  <a:gd name="connsiteY3" fmla="*/ 731520 h 1363980"/>
                  <a:gd name="connsiteX4" fmla="*/ 1356360 w 2362631"/>
                  <a:gd name="connsiteY4" fmla="*/ 1363980 h 1363980"/>
                  <a:gd name="connsiteX5" fmla="*/ 198120 w 2362631"/>
                  <a:gd name="connsiteY5" fmla="*/ 1333500 h 1363980"/>
                  <a:gd name="connsiteX6" fmla="*/ 0 w 2362631"/>
                  <a:gd name="connsiteY6" fmla="*/ 236220 h 1363980"/>
                  <a:gd name="connsiteX0" fmla="*/ 0 w 2362631"/>
                  <a:gd name="connsiteY0" fmla="*/ 239080 h 1366840"/>
                  <a:gd name="connsiteX1" fmla="*/ 1607820 w 2362631"/>
                  <a:gd name="connsiteY1" fmla="*/ 2860 h 1366840"/>
                  <a:gd name="connsiteX2" fmla="*/ 1737360 w 2362631"/>
                  <a:gd name="connsiteY2" fmla="*/ 216220 h 1366840"/>
                  <a:gd name="connsiteX3" fmla="*/ 2263140 w 2362631"/>
                  <a:gd name="connsiteY3" fmla="*/ 239080 h 1366840"/>
                  <a:gd name="connsiteX4" fmla="*/ 2301240 w 2362631"/>
                  <a:gd name="connsiteY4" fmla="*/ 734380 h 1366840"/>
                  <a:gd name="connsiteX5" fmla="*/ 1356360 w 2362631"/>
                  <a:gd name="connsiteY5" fmla="*/ 1366840 h 1366840"/>
                  <a:gd name="connsiteX6" fmla="*/ 198120 w 2362631"/>
                  <a:gd name="connsiteY6" fmla="*/ 1336360 h 1366840"/>
                  <a:gd name="connsiteX7" fmla="*/ 0 w 2362631"/>
                  <a:gd name="connsiteY7" fmla="*/ 239080 h 1366840"/>
                  <a:gd name="connsiteX0" fmla="*/ 0 w 2362631"/>
                  <a:gd name="connsiteY0" fmla="*/ 237879 h 1365639"/>
                  <a:gd name="connsiteX1" fmla="*/ 1607820 w 2362631"/>
                  <a:gd name="connsiteY1" fmla="*/ 1659 h 1365639"/>
                  <a:gd name="connsiteX2" fmla="*/ 1737360 w 2362631"/>
                  <a:gd name="connsiteY2" fmla="*/ 215019 h 1365639"/>
                  <a:gd name="connsiteX3" fmla="*/ 2263140 w 2362631"/>
                  <a:gd name="connsiteY3" fmla="*/ 237879 h 1365639"/>
                  <a:gd name="connsiteX4" fmla="*/ 2301240 w 2362631"/>
                  <a:gd name="connsiteY4" fmla="*/ 733179 h 1365639"/>
                  <a:gd name="connsiteX5" fmla="*/ 1356360 w 2362631"/>
                  <a:gd name="connsiteY5" fmla="*/ 1365639 h 1365639"/>
                  <a:gd name="connsiteX6" fmla="*/ 198120 w 2362631"/>
                  <a:gd name="connsiteY6" fmla="*/ 1335159 h 1365639"/>
                  <a:gd name="connsiteX7" fmla="*/ 0 w 2362631"/>
                  <a:gd name="connsiteY7" fmla="*/ 237879 h 1365639"/>
                  <a:gd name="connsiteX0" fmla="*/ 0 w 2339588"/>
                  <a:gd name="connsiteY0" fmla="*/ 237879 h 1365639"/>
                  <a:gd name="connsiteX1" fmla="*/ 1607820 w 2339588"/>
                  <a:gd name="connsiteY1" fmla="*/ 1659 h 1365639"/>
                  <a:gd name="connsiteX2" fmla="*/ 1737360 w 2339588"/>
                  <a:gd name="connsiteY2" fmla="*/ 215019 h 1365639"/>
                  <a:gd name="connsiteX3" fmla="*/ 2263140 w 2339588"/>
                  <a:gd name="connsiteY3" fmla="*/ 237879 h 1365639"/>
                  <a:gd name="connsiteX4" fmla="*/ 2301240 w 2339588"/>
                  <a:gd name="connsiteY4" fmla="*/ 733179 h 1365639"/>
                  <a:gd name="connsiteX5" fmla="*/ 1356360 w 2339588"/>
                  <a:gd name="connsiteY5" fmla="*/ 1365639 h 1365639"/>
                  <a:gd name="connsiteX6" fmla="*/ 198120 w 2339588"/>
                  <a:gd name="connsiteY6" fmla="*/ 1335159 h 1365639"/>
                  <a:gd name="connsiteX7" fmla="*/ 0 w 2339588"/>
                  <a:gd name="connsiteY7" fmla="*/ 237879 h 1365639"/>
                  <a:gd name="connsiteX0" fmla="*/ 0 w 2301240"/>
                  <a:gd name="connsiteY0" fmla="*/ 237879 h 1365639"/>
                  <a:gd name="connsiteX1" fmla="*/ 1607820 w 2301240"/>
                  <a:gd name="connsiteY1" fmla="*/ 1659 h 1365639"/>
                  <a:gd name="connsiteX2" fmla="*/ 1737360 w 2301240"/>
                  <a:gd name="connsiteY2" fmla="*/ 215019 h 1365639"/>
                  <a:gd name="connsiteX3" fmla="*/ 2263140 w 2301240"/>
                  <a:gd name="connsiteY3" fmla="*/ 237879 h 1365639"/>
                  <a:gd name="connsiteX4" fmla="*/ 2301240 w 2301240"/>
                  <a:gd name="connsiteY4" fmla="*/ 733179 h 1365639"/>
                  <a:gd name="connsiteX5" fmla="*/ 1356360 w 2301240"/>
                  <a:gd name="connsiteY5" fmla="*/ 1365639 h 1365639"/>
                  <a:gd name="connsiteX6" fmla="*/ 198120 w 2301240"/>
                  <a:gd name="connsiteY6" fmla="*/ 1335159 h 1365639"/>
                  <a:gd name="connsiteX7" fmla="*/ 0 w 2301240"/>
                  <a:gd name="connsiteY7" fmla="*/ 237879 h 1365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1240" h="1365639">
                    <a:moveTo>
                      <a:pt x="0" y="237879"/>
                    </a:moveTo>
                    <a:lnTo>
                      <a:pt x="1607820" y="1659"/>
                    </a:lnTo>
                    <a:cubicBezTo>
                      <a:pt x="1639570" y="-19931"/>
                      <a:pt x="1628140" y="175649"/>
                      <a:pt x="1737360" y="215019"/>
                    </a:cubicBezTo>
                    <a:cubicBezTo>
                      <a:pt x="1846580" y="254389"/>
                      <a:pt x="2193290" y="126119"/>
                      <a:pt x="2263140" y="237879"/>
                    </a:cubicBezTo>
                    <a:cubicBezTo>
                      <a:pt x="2287270" y="397899"/>
                      <a:pt x="2282190" y="554109"/>
                      <a:pt x="2301240" y="733179"/>
                    </a:cubicBezTo>
                    <a:lnTo>
                      <a:pt x="1356360" y="1365639"/>
                    </a:lnTo>
                    <a:lnTo>
                      <a:pt x="198120" y="1335159"/>
                    </a:lnTo>
                    <a:lnTo>
                      <a:pt x="0" y="237879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3">
                <a:extLst>
                  <a:ext uri="{FF2B5EF4-FFF2-40B4-BE49-F238E27FC236}">
                    <a16:creationId xmlns:a16="http://schemas.microsoft.com/office/drawing/2014/main" id="{04B3BFF1-F935-495E-88FB-1B106E740094}"/>
                  </a:ext>
                </a:extLst>
              </p:cNvPr>
              <p:cNvSpPr/>
              <p:nvPr/>
            </p:nvSpPr>
            <p:spPr>
              <a:xfrm>
                <a:off x="3145208" y="3862377"/>
                <a:ext cx="1738368" cy="667836"/>
              </a:xfrm>
              <a:custGeom>
                <a:avLst/>
                <a:gdLst>
                  <a:gd name="connsiteX0" fmla="*/ 0 w 762000"/>
                  <a:gd name="connsiteY0" fmla="*/ 0 h 269680"/>
                  <a:gd name="connsiteX1" fmla="*/ 762000 w 762000"/>
                  <a:gd name="connsiteY1" fmla="*/ 0 h 269680"/>
                  <a:gd name="connsiteX2" fmla="*/ 762000 w 762000"/>
                  <a:gd name="connsiteY2" fmla="*/ 269680 h 269680"/>
                  <a:gd name="connsiteX3" fmla="*/ 0 w 762000"/>
                  <a:gd name="connsiteY3" fmla="*/ 269680 h 269680"/>
                  <a:gd name="connsiteX4" fmla="*/ 0 w 762000"/>
                  <a:gd name="connsiteY4" fmla="*/ 0 h 269680"/>
                  <a:gd name="connsiteX0" fmla="*/ 0 w 819150"/>
                  <a:gd name="connsiteY0" fmla="*/ 0 h 269680"/>
                  <a:gd name="connsiteX1" fmla="*/ 819150 w 819150"/>
                  <a:gd name="connsiteY1" fmla="*/ 28575 h 269680"/>
                  <a:gd name="connsiteX2" fmla="*/ 762000 w 819150"/>
                  <a:gd name="connsiteY2" fmla="*/ 269680 h 269680"/>
                  <a:gd name="connsiteX3" fmla="*/ 0 w 819150"/>
                  <a:gd name="connsiteY3" fmla="*/ 269680 h 269680"/>
                  <a:gd name="connsiteX4" fmla="*/ 0 w 819150"/>
                  <a:gd name="connsiteY4" fmla="*/ 0 h 269680"/>
                  <a:gd name="connsiteX0" fmla="*/ 0 w 840239"/>
                  <a:gd name="connsiteY0" fmla="*/ 0 h 269680"/>
                  <a:gd name="connsiteX1" fmla="*/ 819150 w 840239"/>
                  <a:gd name="connsiteY1" fmla="*/ 28575 h 269680"/>
                  <a:gd name="connsiteX2" fmla="*/ 839153 w 840239"/>
                  <a:gd name="connsiteY2" fmla="*/ 144780 h 269680"/>
                  <a:gd name="connsiteX3" fmla="*/ 762000 w 840239"/>
                  <a:gd name="connsiteY3" fmla="*/ 269680 h 269680"/>
                  <a:gd name="connsiteX4" fmla="*/ 0 w 840239"/>
                  <a:gd name="connsiteY4" fmla="*/ 269680 h 269680"/>
                  <a:gd name="connsiteX5" fmla="*/ 0 w 840239"/>
                  <a:gd name="connsiteY5" fmla="*/ 0 h 269680"/>
                  <a:gd name="connsiteX0" fmla="*/ 0 w 840239"/>
                  <a:gd name="connsiteY0" fmla="*/ 0 h 674493"/>
                  <a:gd name="connsiteX1" fmla="*/ 819150 w 840239"/>
                  <a:gd name="connsiteY1" fmla="*/ 28575 h 674493"/>
                  <a:gd name="connsiteX2" fmla="*/ 839153 w 840239"/>
                  <a:gd name="connsiteY2" fmla="*/ 144780 h 674493"/>
                  <a:gd name="connsiteX3" fmla="*/ 42863 w 840239"/>
                  <a:gd name="connsiteY3" fmla="*/ 674493 h 674493"/>
                  <a:gd name="connsiteX4" fmla="*/ 0 w 840239"/>
                  <a:gd name="connsiteY4" fmla="*/ 269680 h 674493"/>
                  <a:gd name="connsiteX5" fmla="*/ 0 w 840239"/>
                  <a:gd name="connsiteY5" fmla="*/ 0 h 674493"/>
                  <a:gd name="connsiteX0" fmla="*/ 0 w 840239"/>
                  <a:gd name="connsiteY0" fmla="*/ 36283 h 710776"/>
                  <a:gd name="connsiteX1" fmla="*/ 401003 w 840239"/>
                  <a:gd name="connsiteY1" fmla="*/ 88 h 710776"/>
                  <a:gd name="connsiteX2" fmla="*/ 819150 w 840239"/>
                  <a:gd name="connsiteY2" fmla="*/ 64858 h 710776"/>
                  <a:gd name="connsiteX3" fmla="*/ 839153 w 840239"/>
                  <a:gd name="connsiteY3" fmla="*/ 181063 h 710776"/>
                  <a:gd name="connsiteX4" fmla="*/ 42863 w 840239"/>
                  <a:gd name="connsiteY4" fmla="*/ 710776 h 710776"/>
                  <a:gd name="connsiteX5" fmla="*/ 0 w 840239"/>
                  <a:gd name="connsiteY5" fmla="*/ 305963 h 710776"/>
                  <a:gd name="connsiteX6" fmla="*/ 0 w 840239"/>
                  <a:gd name="connsiteY6" fmla="*/ 36283 h 710776"/>
                  <a:gd name="connsiteX0" fmla="*/ 0 w 1321252"/>
                  <a:gd name="connsiteY0" fmla="*/ 379105 h 710698"/>
                  <a:gd name="connsiteX1" fmla="*/ 882016 w 1321252"/>
                  <a:gd name="connsiteY1" fmla="*/ 10 h 710698"/>
                  <a:gd name="connsiteX2" fmla="*/ 1300163 w 1321252"/>
                  <a:gd name="connsiteY2" fmla="*/ 64780 h 710698"/>
                  <a:gd name="connsiteX3" fmla="*/ 1320166 w 1321252"/>
                  <a:gd name="connsiteY3" fmla="*/ 180985 h 710698"/>
                  <a:gd name="connsiteX4" fmla="*/ 523876 w 1321252"/>
                  <a:gd name="connsiteY4" fmla="*/ 710698 h 710698"/>
                  <a:gd name="connsiteX5" fmla="*/ 481013 w 1321252"/>
                  <a:gd name="connsiteY5" fmla="*/ 305885 h 710698"/>
                  <a:gd name="connsiteX6" fmla="*/ 0 w 1321252"/>
                  <a:gd name="connsiteY6" fmla="*/ 379105 h 710698"/>
                  <a:gd name="connsiteX0" fmla="*/ 0 w 1559377"/>
                  <a:gd name="connsiteY0" fmla="*/ 388630 h 710698"/>
                  <a:gd name="connsiteX1" fmla="*/ 1120141 w 1559377"/>
                  <a:gd name="connsiteY1" fmla="*/ 10 h 710698"/>
                  <a:gd name="connsiteX2" fmla="*/ 1538288 w 1559377"/>
                  <a:gd name="connsiteY2" fmla="*/ 64780 h 710698"/>
                  <a:gd name="connsiteX3" fmla="*/ 1558291 w 1559377"/>
                  <a:gd name="connsiteY3" fmla="*/ 180985 h 710698"/>
                  <a:gd name="connsiteX4" fmla="*/ 762001 w 1559377"/>
                  <a:gd name="connsiteY4" fmla="*/ 710698 h 710698"/>
                  <a:gd name="connsiteX5" fmla="*/ 719138 w 1559377"/>
                  <a:gd name="connsiteY5" fmla="*/ 305885 h 710698"/>
                  <a:gd name="connsiteX6" fmla="*/ 0 w 1559377"/>
                  <a:gd name="connsiteY6" fmla="*/ 388630 h 710698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38123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42885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52410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60693"/>
                  <a:gd name="connsiteY0" fmla="*/ 345768 h 667836"/>
                  <a:gd name="connsiteX1" fmla="*/ 1129666 w 1560693"/>
                  <a:gd name="connsiteY1" fmla="*/ 11 h 667836"/>
                  <a:gd name="connsiteX2" fmla="*/ 1559897 w 1560693"/>
                  <a:gd name="connsiteY2" fmla="*/ 21918 h 667836"/>
                  <a:gd name="connsiteX3" fmla="*/ 1558291 w 1560693"/>
                  <a:gd name="connsiteY3" fmla="*/ 152410 h 667836"/>
                  <a:gd name="connsiteX4" fmla="*/ 762001 w 1560693"/>
                  <a:gd name="connsiteY4" fmla="*/ 667836 h 667836"/>
                  <a:gd name="connsiteX5" fmla="*/ 719138 w 1560693"/>
                  <a:gd name="connsiteY5" fmla="*/ 263023 h 667836"/>
                  <a:gd name="connsiteX6" fmla="*/ 0 w 1560693"/>
                  <a:gd name="connsiteY6" fmla="*/ 345768 h 667836"/>
                  <a:gd name="connsiteX0" fmla="*/ 0 w 1576796"/>
                  <a:gd name="connsiteY0" fmla="*/ 345768 h 667836"/>
                  <a:gd name="connsiteX1" fmla="*/ 1129666 w 1576796"/>
                  <a:gd name="connsiteY1" fmla="*/ 11 h 667836"/>
                  <a:gd name="connsiteX2" fmla="*/ 1559897 w 1576796"/>
                  <a:gd name="connsiteY2" fmla="*/ 21918 h 667836"/>
                  <a:gd name="connsiteX3" fmla="*/ 1575578 w 1576796"/>
                  <a:gd name="connsiteY3" fmla="*/ 147647 h 667836"/>
                  <a:gd name="connsiteX4" fmla="*/ 762001 w 1576796"/>
                  <a:gd name="connsiteY4" fmla="*/ 667836 h 667836"/>
                  <a:gd name="connsiteX5" fmla="*/ 719138 w 1576796"/>
                  <a:gd name="connsiteY5" fmla="*/ 263023 h 667836"/>
                  <a:gd name="connsiteX6" fmla="*/ 0 w 1576796"/>
                  <a:gd name="connsiteY6" fmla="*/ 345768 h 667836"/>
                  <a:gd name="connsiteX0" fmla="*/ 0 w 1577505"/>
                  <a:gd name="connsiteY0" fmla="*/ 345768 h 667836"/>
                  <a:gd name="connsiteX1" fmla="*/ 1129666 w 1577505"/>
                  <a:gd name="connsiteY1" fmla="*/ 11 h 667836"/>
                  <a:gd name="connsiteX2" fmla="*/ 1572863 w 1577505"/>
                  <a:gd name="connsiteY2" fmla="*/ 7630 h 667836"/>
                  <a:gd name="connsiteX3" fmla="*/ 1575578 w 1577505"/>
                  <a:gd name="connsiteY3" fmla="*/ 147647 h 667836"/>
                  <a:gd name="connsiteX4" fmla="*/ 762001 w 1577505"/>
                  <a:gd name="connsiteY4" fmla="*/ 667836 h 667836"/>
                  <a:gd name="connsiteX5" fmla="*/ 719138 w 1577505"/>
                  <a:gd name="connsiteY5" fmla="*/ 263023 h 667836"/>
                  <a:gd name="connsiteX6" fmla="*/ 0 w 1577505"/>
                  <a:gd name="connsiteY6" fmla="*/ 345768 h 66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05" h="667836">
                    <a:moveTo>
                      <a:pt x="0" y="345768"/>
                    </a:moveTo>
                    <a:cubicBezTo>
                      <a:pt x="120968" y="347991"/>
                      <a:pt x="1008698" y="-2212"/>
                      <a:pt x="1129666" y="11"/>
                    </a:cubicBezTo>
                    <a:lnTo>
                      <a:pt x="1572863" y="7630"/>
                    </a:lnTo>
                    <a:cubicBezTo>
                      <a:pt x="1565243" y="46365"/>
                      <a:pt x="1583198" y="108912"/>
                      <a:pt x="1575578" y="147647"/>
                    </a:cubicBezTo>
                    <a:lnTo>
                      <a:pt x="762001" y="667836"/>
                    </a:lnTo>
                    <a:lnTo>
                      <a:pt x="719138" y="263023"/>
                    </a:lnTo>
                    <a:lnTo>
                      <a:pt x="0" y="345768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4">
                <a:extLst>
                  <a:ext uri="{FF2B5EF4-FFF2-40B4-BE49-F238E27FC236}">
                    <a16:creationId xmlns:a16="http://schemas.microsoft.com/office/drawing/2014/main" id="{0CE3209D-3D82-4090-A015-8C89C98CACAF}"/>
                  </a:ext>
                </a:extLst>
              </p:cNvPr>
              <p:cNvSpPr/>
              <p:nvPr/>
            </p:nvSpPr>
            <p:spPr>
              <a:xfrm>
                <a:off x="2606041" y="3668548"/>
                <a:ext cx="1378270" cy="1139672"/>
              </a:xfrm>
              <a:custGeom>
                <a:avLst/>
                <a:gdLst>
                  <a:gd name="connsiteX0" fmla="*/ 0 w 884873"/>
                  <a:gd name="connsiteY0" fmla="*/ 0 h 1098232"/>
                  <a:gd name="connsiteX1" fmla="*/ 884873 w 884873"/>
                  <a:gd name="connsiteY1" fmla="*/ 0 h 1098232"/>
                  <a:gd name="connsiteX2" fmla="*/ 884873 w 884873"/>
                  <a:gd name="connsiteY2" fmla="*/ 1098232 h 1098232"/>
                  <a:gd name="connsiteX3" fmla="*/ 0 w 884873"/>
                  <a:gd name="connsiteY3" fmla="*/ 1098232 h 1098232"/>
                  <a:gd name="connsiteX4" fmla="*/ 0 w 884873"/>
                  <a:gd name="connsiteY4" fmla="*/ 0 h 1098232"/>
                  <a:gd name="connsiteX0" fmla="*/ 0 w 884873"/>
                  <a:gd name="connsiteY0" fmla="*/ 0 h 1098232"/>
                  <a:gd name="connsiteX1" fmla="*/ 399098 w 884873"/>
                  <a:gd name="connsiteY1" fmla="*/ 233362 h 1098232"/>
                  <a:gd name="connsiteX2" fmla="*/ 884873 w 884873"/>
                  <a:gd name="connsiteY2" fmla="*/ 0 h 1098232"/>
                  <a:gd name="connsiteX3" fmla="*/ 884873 w 884873"/>
                  <a:gd name="connsiteY3" fmla="*/ 1098232 h 1098232"/>
                  <a:gd name="connsiteX4" fmla="*/ 0 w 884873"/>
                  <a:gd name="connsiteY4" fmla="*/ 1098232 h 1098232"/>
                  <a:gd name="connsiteX5" fmla="*/ 0 w 884873"/>
                  <a:gd name="connsiteY5" fmla="*/ 0 h 1098232"/>
                  <a:gd name="connsiteX0" fmla="*/ 0 w 884873"/>
                  <a:gd name="connsiteY0" fmla="*/ 47481 h 1145713"/>
                  <a:gd name="connsiteX1" fmla="*/ 399098 w 884873"/>
                  <a:gd name="connsiteY1" fmla="*/ 280843 h 1145713"/>
                  <a:gd name="connsiteX2" fmla="*/ 884873 w 884873"/>
                  <a:gd name="connsiteY2" fmla="*/ 47481 h 1145713"/>
                  <a:gd name="connsiteX3" fmla="*/ 884873 w 884873"/>
                  <a:gd name="connsiteY3" fmla="*/ 1145713 h 1145713"/>
                  <a:gd name="connsiteX4" fmla="*/ 0 w 884873"/>
                  <a:gd name="connsiteY4" fmla="*/ 1145713 h 1145713"/>
                  <a:gd name="connsiteX5" fmla="*/ 0 w 884873"/>
                  <a:gd name="connsiteY5" fmla="*/ 47481 h 1145713"/>
                  <a:gd name="connsiteX0" fmla="*/ 0 w 884873"/>
                  <a:gd name="connsiteY0" fmla="*/ 48323 h 1146555"/>
                  <a:gd name="connsiteX1" fmla="*/ 341948 w 884873"/>
                  <a:gd name="connsiteY1" fmla="*/ 272160 h 1146555"/>
                  <a:gd name="connsiteX2" fmla="*/ 884873 w 884873"/>
                  <a:gd name="connsiteY2" fmla="*/ 48323 h 1146555"/>
                  <a:gd name="connsiteX3" fmla="*/ 884873 w 884873"/>
                  <a:gd name="connsiteY3" fmla="*/ 1146555 h 1146555"/>
                  <a:gd name="connsiteX4" fmla="*/ 0 w 884873"/>
                  <a:gd name="connsiteY4" fmla="*/ 1146555 h 1146555"/>
                  <a:gd name="connsiteX5" fmla="*/ 0 w 884873"/>
                  <a:gd name="connsiteY5" fmla="*/ 48323 h 1146555"/>
                  <a:gd name="connsiteX0" fmla="*/ 0 w 1413510"/>
                  <a:gd name="connsiteY0" fmla="*/ 48323 h 1146555"/>
                  <a:gd name="connsiteX1" fmla="*/ 341948 w 1413510"/>
                  <a:gd name="connsiteY1" fmla="*/ 272160 h 1146555"/>
                  <a:gd name="connsiteX2" fmla="*/ 1413510 w 1413510"/>
                  <a:gd name="connsiteY2" fmla="*/ 343598 h 1146555"/>
                  <a:gd name="connsiteX3" fmla="*/ 884873 w 1413510"/>
                  <a:gd name="connsiteY3" fmla="*/ 1146555 h 1146555"/>
                  <a:gd name="connsiteX4" fmla="*/ 0 w 1413510"/>
                  <a:gd name="connsiteY4" fmla="*/ 1146555 h 1146555"/>
                  <a:gd name="connsiteX5" fmla="*/ 0 w 1413510"/>
                  <a:gd name="connsiteY5" fmla="*/ 48323 h 1146555"/>
                  <a:gd name="connsiteX0" fmla="*/ 0 w 1446848"/>
                  <a:gd name="connsiteY0" fmla="*/ 48323 h 1146555"/>
                  <a:gd name="connsiteX1" fmla="*/ 341948 w 1446848"/>
                  <a:gd name="connsiteY1" fmla="*/ 272160 h 1146555"/>
                  <a:gd name="connsiteX2" fmla="*/ 1413510 w 1446848"/>
                  <a:gd name="connsiteY2" fmla="*/ 343598 h 1146555"/>
                  <a:gd name="connsiteX3" fmla="*/ 1446848 w 1446848"/>
                  <a:gd name="connsiteY3" fmla="*/ 1103693 h 1146555"/>
                  <a:gd name="connsiteX4" fmla="*/ 0 w 1446848"/>
                  <a:gd name="connsiteY4" fmla="*/ 1146555 h 1146555"/>
                  <a:gd name="connsiteX5" fmla="*/ 0 w 1446848"/>
                  <a:gd name="connsiteY5" fmla="*/ 48323 h 1146555"/>
                  <a:gd name="connsiteX0" fmla="*/ 0 w 1418273"/>
                  <a:gd name="connsiteY0" fmla="*/ 48323 h 1146555"/>
                  <a:gd name="connsiteX1" fmla="*/ 341948 w 1418273"/>
                  <a:gd name="connsiteY1" fmla="*/ 272160 h 1146555"/>
                  <a:gd name="connsiteX2" fmla="*/ 1413510 w 1418273"/>
                  <a:gd name="connsiteY2" fmla="*/ 343598 h 1146555"/>
                  <a:gd name="connsiteX3" fmla="*/ 1418273 w 1418273"/>
                  <a:gd name="connsiteY3" fmla="*/ 1137030 h 1146555"/>
                  <a:gd name="connsiteX4" fmla="*/ 0 w 1418273"/>
                  <a:gd name="connsiteY4" fmla="*/ 1146555 h 1146555"/>
                  <a:gd name="connsiteX5" fmla="*/ 0 w 1418273"/>
                  <a:gd name="connsiteY5" fmla="*/ 48323 h 1146555"/>
                  <a:gd name="connsiteX0" fmla="*/ 0 w 1446848"/>
                  <a:gd name="connsiteY0" fmla="*/ 48323 h 1146555"/>
                  <a:gd name="connsiteX1" fmla="*/ 341948 w 1446848"/>
                  <a:gd name="connsiteY1" fmla="*/ 272160 h 1146555"/>
                  <a:gd name="connsiteX2" fmla="*/ 1413510 w 1446848"/>
                  <a:gd name="connsiteY2" fmla="*/ 343598 h 1146555"/>
                  <a:gd name="connsiteX3" fmla="*/ 1446848 w 1446848"/>
                  <a:gd name="connsiteY3" fmla="*/ 1122742 h 1146555"/>
                  <a:gd name="connsiteX4" fmla="*/ 0 w 1446848"/>
                  <a:gd name="connsiteY4" fmla="*/ 1146555 h 1146555"/>
                  <a:gd name="connsiteX5" fmla="*/ 0 w 1446848"/>
                  <a:gd name="connsiteY5" fmla="*/ 48323 h 1146555"/>
                  <a:gd name="connsiteX0" fmla="*/ 0 w 1446848"/>
                  <a:gd name="connsiteY0" fmla="*/ 48323 h 1132268"/>
                  <a:gd name="connsiteX1" fmla="*/ 341948 w 1446848"/>
                  <a:gd name="connsiteY1" fmla="*/ 272160 h 1132268"/>
                  <a:gd name="connsiteX2" fmla="*/ 1413510 w 1446848"/>
                  <a:gd name="connsiteY2" fmla="*/ 343598 h 1132268"/>
                  <a:gd name="connsiteX3" fmla="*/ 1446848 w 1446848"/>
                  <a:gd name="connsiteY3" fmla="*/ 1122742 h 1132268"/>
                  <a:gd name="connsiteX4" fmla="*/ 200025 w 1446848"/>
                  <a:gd name="connsiteY4" fmla="*/ 1132268 h 1132268"/>
                  <a:gd name="connsiteX5" fmla="*/ 0 w 1446848"/>
                  <a:gd name="connsiteY5" fmla="*/ 48323 h 1132268"/>
                  <a:gd name="connsiteX0" fmla="*/ 0 w 1437323"/>
                  <a:gd name="connsiteY0" fmla="*/ 48323 h 1132268"/>
                  <a:gd name="connsiteX1" fmla="*/ 341948 w 1437323"/>
                  <a:gd name="connsiteY1" fmla="*/ 272160 h 1132268"/>
                  <a:gd name="connsiteX2" fmla="*/ 1413510 w 1437323"/>
                  <a:gd name="connsiteY2" fmla="*/ 343598 h 1132268"/>
                  <a:gd name="connsiteX3" fmla="*/ 1437323 w 1437323"/>
                  <a:gd name="connsiteY3" fmla="*/ 1132267 h 1132268"/>
                  <a:gd name="connsiteX4" fmla="*/ 200025 w 1437323"/>
                  <a:gd name="connsiteY4" fmla="*/ 1132268 h 1132268"/>
                  <a:gd name="connsiteX5" fmla="*/ 0 w 1437323"/>
                  <a:gd name="connsiteY5" fmla="*/ 48323 h 1132268"/>
                  <a:gd name="connsiteX0" fmla="*/ 0 w 1446848"/>
                  <a:gd name="connsiteY0" fmla="*/ 48323 h 1132268"/>
                  <a:gd name="connsiteX1" fmla="*/ 341948 w 1446848"/>
                  <a:gd name="connsiteY1" fmla="*/ 272160 h 1132268"/>
                  <a:gd name="connsiteX2" fmla="*/ 1413510 w 1446848"/>
                  <a:gd name="connsiteY2" fmla="*/ 343598 h 1132268"/>
                  <a:gd name="connsiteX3" fmla="*/ 1446848 w 1446848"/>
                  <a:gd name="connsiteY3" fmla="*/ 1117980 h 1132268"/>
                  <a:gd name="connsiteX4" fmla="*/ 200025 w 1446848"/>
                  <a:gd name="connsiteY4" fmla="*/ 1132268 h 1132268"/>
                  <a:gd name="connsiteX5" fmla="*/ 0 w 1446848"/>
                  <a:gd name="connsiteY5" fmla="*/ 48323 h 1132268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048 h 1124993"/>
                  <a:gd name="connsiteX1" fmla="*/ 446724 w 1446848"/>
                  <a:gd name="connsiteY1" fmla="*/ 360134 h 1124993"/>
                  <a:gd name="connsiteX2" fmla="*/ 1413510 w 1446848"/>
                  <a:gd name="connsiteY2" fmla="*/ 336323 h 1124993"/>
                  <a:gd name="connsiteX3" fmla="*/ 1446848 w 1446848"/>
                  <a:gd name="connsiteY3" fmla="*/ 1110705 h 1124993"/>
                  <a:gd name="connsiteX4" fmla="*/ 200025 w 1446848"/>
                  <a:gd name="connsiteY4" fmla="*/ 1124993 h 1124993"/>
                  <a:gd name="connsiteX5" fmla="*/ 0 w 1446848"/>
                  <a:gd name="connsiteY5" fmla="*/ 41048 h 1124993"/>
                  <a:gd name="connsiteX0" fmla="*/ 0 w 1446848"/>
                  <a:gd name="connsiteY0" fmla="*/ 41434 h 1125379"/>
                  <a:gd name="connsiteX1" fmla="*/ 446724 w 1446848"/>
                  <a:gd name="connsiteY1" fmla="*/ 360520 h 1125379"/>
                  <a:gd name="connsiteX2" fmla="*/ 1413510 w 1446848"/>
                  <a:gd name="connsiteY2" fmla="*/ 336709 h 1125379"/>
                  <a:gd name="connsiteX3" fmla="*/ 1446848 w 1446848"/>
                  <a:gd name="connsiteY3" fmla="*/ 1111091 h 1125379"/>
                  <a:gd name="connsiteX4" fmla="*/ 200025 w 1446848"/>
                  <a:gd name="connsiteY4" fmla="*/ 1125379 h 1125379"/>
                  <a:gd name="connsiteX5" fmla="*/ 0 w 1446848"/>
                  <a:gd name="connsiteY5" fmla="*/ 41434 h 1125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848" h="1125379">
                    <a:moveTo>
                      <a:pt x="0" y="41434"/>
                    </a:moveTo>
                    <a:cubicBezTo>
                      <a:pt x="180657" y="-144303"/>
                      <a:pt x="156575" y="354250"/>
                      <a:pt x="446724" y="360520"/>
                    </a:cubicBezTo>
                    <a:cubicBezTo>
                      <a:pt x="805499" y="347820"/>
                      <a:pt x="1088072" y="292259"/>
                      <a:pt x="1413510" y="336709"/>
                    </a:cubicBezTo>
                    <a:cubicBezTo>
                      <a:pt x="1415098" y="601186"/>
                      <a:pt x="1445260" y="846614"/>
                      <a:pt x="1446848" y="1111091"/>
                    </a:cubicBezTo>
                    <a:lnTo>
                      <a:pt x="200025" y="1125379"/>
                    </a:lnTo>
                    <a:lnTo>
                      <a:pt x="0" y="41434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8B08B30-3698-41F9-A7F2-F6A89ED27B99}"/>
                </a:ext>
              </a:extLst>
            </p:cNvPr>
            <p:cNvSpPr/>
            <p:nvPr/>
          </p:nvSpPr>
          <p:spPr>
            <a:xfrm>
              <a:off x="7406040" y="5323086"/>
              <a:ext cx="59350" cy="144139"/>
            </a:xfrm>
            <a:custGeom>
              <a:avLst/>
              <a:gdLst>
                <a:gd name="connsiteX0" fmla="*/ 24208 w 59350"/>
                <a:gd name="connsiteY0" fmla="*/ 0 h 144139"/>
                <a:gd name="connsiteX1" fmla="*/ 49271 w 59350"/>
                <a:gd name="connsiteY1" fmla="*/ 54148 h 144139"/>
                <a:gd name="connsiteX2" fmla="*/ 46744 w 59350"/>
                <a:gd name="connsiteY2" fmla="*/ 138046 h 144139"/>
                <a:gd name="connsiteX3" fmla="*/ 12856 w 59350"/>
                <a:gd name="connsiteY3" fmla="*/ 142370 h 144139"/>
                <a:gd name="connsiteX4" fmla="*/ 0 w 59350"/>
                <a:gd name="connsiteY4" fmla="*/ 136300 h 144139"/>
                <a:gd name="connsiteX5" fmla="*/ 4019 w 59350"/>
                <a:gd name="connsiteY5" fmla="*/ 78105 h 144139"/>
                <a:gd name="connsiteX6" fmla="*/ 20217 w 59350"/>
                <a:gd name="connsiteY6" fmla="*/ 7867 h 144139"/>
                <a:gd name="connsiteX7" fmla="*/ 24208 w 59350"/>
                <a:gd name="connsiteY7" fmla="*/ 0 h 14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50" h="144139">
                  <a:moveTo>
                    <a:pt x="24208" y="0"/>
                  </a:moveTo>
                  <a:lnTo>
                    <a:pt x="49271" y="54148"/>
                  </a:lnTo>
                  <a:cubicBezTo>
                    <a:pt x="62989" y="94122"/>
                    <a:pt x="63231" y="125247"/>
                    <a:pt x="46744" y="138046"/>
                  </a:cubicBezTo>
                  <a:cubicBezTo>
                    <a:pt x="38501" y="144445"/>
                    <a:pt x="26856" y="145658"/>
                    <a:pt x="12856" y="142370"/>
                  </a:cubicBezTo>
                  <a:lnTo>
                    <a:pt x="0" y="136300"/>
                  </a:lnTo>
                  <a:lnTo>
                    <a:pt x="4019" y="78105"/>
                  </a:lnTo>
                  <a:cubicBezTo>
                    <a:pt x="7844" y="51669"/>
                    <a:pt x="13378" y="27861"/>
                    <a:pt x="20217" y="7867"/>
                  </a:cubicBezTo>
                  <a:lnTo>
                    <a:pt x="24208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2F84B77-22D5-4E34-AA76-B5611F83D750}"/>
                </a:ext>
              </a:extLst>
            </p:cNvPr>
            <p:cNvSpPr/>
            <p:nvPr/>
          </p:nvSpPr>
          <p:spPr>
            <a:xfrm>
              <a:off x="5852954" y="493251"/>
              <a:ext cx="90595" cy="167701"/>
            </a:xfrm>
            <a:custGeom>
              <a:avLst/>
              <a:gdLst>
                <a:gd name="connsiteX0" fmla="*/ 27392 w 90595"/>
                <a:gd name="connsiteY0" fmla="*/ 299 h 167701"/>
                <a:gd name="connsiteX1" fmla="*/ 63183 w 90595"/>
                <a:gd name="connsiteY1" fmla="*/ 7329 h 167701"/>
                <a:gd name="connsiteX2" fmla="*/ 90595 w 90595"/>
                <a:gd name="connsiteY2" fmla="*/ 23552 h 167701"/>
                <a:gd name="connsiteX3" fmla="*/ 88749 w 90595"/>
                <a:gd name="connsiteY3" fmla="*/ 50274 h 167701"/>
                <a:gd name="connsiteX4" fmla="*/ 72551 w 90595"/>
                <a:gd name="connsiteY4" fmla="*/ 120512 h 167701"/>
                <a:gd name="connsiteX5" fmla="*/ 48611 w 90595"/>
                <a:gd name="connsiteY5" fmla="*/ 167701 h 167701"/>
                <a:gd name="connsiteX6" fmla="*/ 40358 w 90595"/>
                <a:gd name="connsiteY6" fmla="*/ 155406 h 167701"/>
                <a:gd name="connsiteX7" fmla="*/ 12606 w 90595"/>
                <a:gd name="connsiteY7" fmla="*/ 6094 h 167701"/>
                <a:gd name="connsiteX8" fmla="*/ 27392 w 90595"/>
                <a:gd name="connsiteY8" fmla="*/ 299 h 16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95" h="167701">
                  <a:moveTo>
                    <a:pt x="27392" y="299"/>
                  </a:moveTo>
                  <a:cubicBezTo>
                    <a:pt x="37352" y="-912"/>
                    <a:pt x="49516" y="1585"/>
                    <a:pt x="63183" y="7329"/>
                  </a:cubicBezTo>
                  <a:lnTo>
                    <a:pt x="90595" y="23552"/>
                  </a:lnTo>
                  <a:lnTo>
                    <a:pt x="88749" y="50274"/>
                  </a:lnTo>
                  <a:cubicBezTo>
                    <a:pt x="84925" y="76711"/>
                    <a:pt x="79390" y="100518"/>
                    <a:pt x="72551" y="120512"/>
                  </a:cubicBezTo>
                  <a:lnTo>
                    <a:pt x="48611" y="167701"/>
                  </a:lnTo>
                  <a:lnTo>
                    <a:pt x="40358" y="155406"/>
                  </a:lnTo>
                  <a:cubicBezTo>
                    <a:pt x="786" y="85723"/>
                    <a:pt x="-12123" y="25293"/>
                    <a:pt x="12606" y="6094"/>
                  </a:cubicBezTo>
                  <a:cubicBezTo>
                    <a:pt x="16728" y="2894"/>
                    <a:pt x="21700" y="991"/>
                    <a:pt x="27392" y="29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5C154B-9952-48C3-96AA-5EAE33BBCBC5}"/>
                </a:ext>
              </a:extLst>
            </p:cNvPr>
            <p:cNvSpPr/>
            <p:nvPr/>
          </p:nvSpPr>
          <p:spPr>
            <a:xfrm rot="19652199">
              <a:off x="7548532" y="4979721"/>
              <a:ext cx="261085" cy="353437"/>
            </a:xfrm>
            <a:custGeom>
              <a:avLst/>
              <a:gdLst>
                <a:gd name="connsiteX0" fmla="*/ 27390 w 261085"/>
                <a:gd name="connsiteY0" fmla="*/ 298 h 353437"/>
                <a:gd name="connsiteX1" fmla="*/ 207816 w 261085"/>
                <a:gd name="connsiteY1" fmla="*/ 134288 h 353437"/>
                <a:gd name="connsiteX2" fmla="*/ 255870 w 261085"/>
                <a:gd name="connsiteY2" fmla="*/ 205870 h 353437"/>
                <a:gd name="connsiteX3" fmla="*/ 261085 w 261085"/>
                <a:gd name="connsiteY3" fmla="*/ 217137 h 353437"/>
                <a:gd name="connsiteX4" fmla="*/ 257094 w 261085"/>
                <a:gd name="connsiteY4" fmla="*/ 225004 h 353437"/>
                <a:gd name="connsiteX5" fmla="*/ 240896 w 261085"/>
                <a:gd name="connsiteY5" fmla="*/ 295242 h 353437"/>
                <a:gd name="connsiteX6" fmla="*/ 236877 w 261085"/>
                <a:gd name="connsiteY6" fmla="*/ 353437 h 353437"/>
                <a:gd name="connsiteX7" fmla="*/ 201715 w 261085"/>
                <a:gd name="connsiteY7" fmla="*/ 336834 h 353437"/>
                <a:gd name="connsiteX8" fmla="*/ 88410 w 261085"/>
                <a:gd name="connsiteY8" fmla="*/ 226988 h 353437"/>
                <a:gd name="connsiteX9" fmla="*/ 12605 w 261085"/>
                <a:gd name="connsiteY9" fmla="*/ 6093 h 353437"/>
                <a:gd name="connsiteX10" fmla="*/ 27390 w 261085"/>
                <a:gd name="connsiteY10" fmla="*/ 298 h 35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085" h="353437">
                  <a:moveTo>
                    <a:pt x="27390" y="298"/>
                  </a:moveTo>
                  <a:cubicBezTo>
                    <a:pt x="67231" y="-4547"/>
                    <a:pt x="142332" y="49939"/>
                    <a:pt x="207816" y="134288"/>
                  </a:cubicBezTo>
                  <a:cubicBezTo>
                    <a:pt x="226526" y="158387"/>
                    <a:pt x="242679" y="182643"/>
                    <a:pt x="255870" y="205870"/>
                  </a:cubicBezTo>
                  <a:lnTo>
                    <a:pt x="261085" y="217137"/>
                  </a:lnTo>
                  <a:lnTo>
                    <a:pt x="257094" y="225004"/>
                  </a:lnTo>
                  <a:cubicBezTo>
                    <a:pt x="250255" y="244998"/>
                    <a:pt x="244721" y="268806"/>
                    <a:pt x="240896" y="295242"/>
                  </a:cubicBezTo>
                  <a:lnTo>
                    <a:pt x="236877" y="353437"/>
                  </a:lnTo>
                  <a:lnTo>
                    <a:pt x="201715" y="336834"/>
                  </a:lnTo>
                  <a:cubicBezTo>
                    <a:pt x="166389" y="313635"/>
                    <a:pt x="125829" y="275187"/>
                    <a:pt x="88410" y="226988"/>
                  </a:cubicBezTo>
                  <a:cubicBezTo>
                    <a:pt x="13571" y="130589"/>
                    <a:pt x="-20367" y="31692"/>
                    <a:pt x="12605" y="6093"/>
                  </a:cubicBezTo>
                  <a:cubicBezTo>
                    <a:pt x="16727" y="2893"/>
                    <a:pt x="21699" y="990"/>
                    <a:pt x="27390" y="29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68F5315-9745-4C43-B2BE-A44C4D4C735E}"/>
                </a:ext>
              </a:extLst>
            </p:cNvPr>
            <p:cNvSpPr/>
            <p:nvPr/>
          </p:nvSpPr>
          <p:spPr>
            <a:xfrm>
              <a:off x="5675141" y="804802"/>
              <a:ext cx="151166" cy="441942"/>
            </a:xfrm>
            <a:custGeom>
              <a:avLst/>
              <a:gdLst>
                <a:gd name="connsiteX0" fmla="*/ 75583 w 151166"/>
                <a:gd name="connsiteY0" fmla="*/ 0 h 441942"/>
                <a:gd name="connsiteX1" fmla="*/ 151166 w 151166"/>
                <a:gd name="connsiteY1" fmla="*/ 220971 h 441942"/>
                <a:gd name="connsiteX2" fmla="*/ 147072 w 151166"/>
                <a:gd name="connsiteY2" fmla="*/ 280261 h 441942"/>
                <a:gd name="connsiteX3" fmla="*/ 119660 w 151166"/>
                <a:gd name="connsiteY3" fmla="*/ 264038 h 441942"/>
                <a:gd name="connsiteX4" fmla="*/ 83869 w 151166"/>
                <a:gd name="connsiteY4" fmla="*/ 257008 h 441942"/>
                <a:gd name="connsiteX5" fmla="*/ 69083 w 151166"/>
                <a:gd name="connsiteY5" fmla="*/ 262803 h 441942"/>
                <a:gd name="connsiteX6" fmla="*/ 96835 w 151166"/>
                <a:gd name="connsiteY6" fmla="*/ 412115 h 441942"/>
                <a:gd name="connsiteX7" fmla="*/ 105088 w 151166"/>
                <a:gd name="connsiteY7" fmla="*/ 424410 h 441942"/>
                <a:gd name="connsiteX8" fmla="*/ 105003 w 151166"/>
                <a:gd name="connsiteY8" fmla="*/ 424577 h 441942"/>
                <a:gd name="connsiteX9" fmla="*/ 75583 w 151166"/>
                <a:gd name="connsiteY9" fmla="*/ 441942 h 441942"/>
                <a:gd name="connsiteX10" fmla="*/ 0 w 151166"/>
                <a:gd name="connsiteY10" fmla="*/ 220971 h 441942"/>
                <a:gd name="connsiteX11" fmla="*/ 1921 w 151166"/>
                <a:gd name="connsiteY11" fmla="*/ 193154 h 441942"/>
                <a:gd name="connsiteX12" fmla="*/ 14777 w 151166"/>
                <a:gd name="connsiteY12" fmla="*/ 199224 h 441942"/>
                <a:gd name="connsiteX13" fmla="*/ 48665 w 151166"/>
                <a:gd name="connsiteY13" fmla="*/ 194900 h 441942"/>
                <a:gd name="connsiteX14" fmla="*/ 51192 w 151166"/>
                <a:gd name="connsiteY14" fmla="*/ 111002 h 441942"/>
                <a:gd name="connsiteX15" fmla="*/ 26129 w 151166"/>
                <a:gd name="connsiteY15" fmla="*/ 56854 h 441942"/>
                <a:gd name="connsiteX16" fmla="*/ 46163 w 151166"/>
                <a:gd name="connsiteY16" fmla="*/ 17365 h 441942"/>
                <a:gd name="connsiteX17" fmla="*/ 75583 w 151166"/>
                <a:gd name="connsiteY17" fmla="*/ 0 h 44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166" h="441942">
                  <a:moveTo>
                    <a:pt x="75583" y="0"/>
                  </a:moveTo>
                  <a:cubicBezTo>
                    <a:pt x="117326" y="0"/>
                    <a:pt x="151166" y="98932"/>
                    <a:pt x="151166" y="220971"/>
                  </a:cubicBezTo>
                  <a:lnTo>
                    <a:pt x="147072" y="280261"/>
                  </a:lnTo>
                  <a:lnTo>
                    <a:pt x="119660" y="264038"/>
                  </a:lnTo>
                  <a:cubicBezTo>
                    <a:pt x="105993" y="258294"/>
                    <a:pt x="93829" y="255797"/>
                    <a:pt x="83869" y="257008"/>
                  </a:cubicBezTo>
                  <a:cubicBezTo>
                    <a:pt x="78177" y="257700"/>
                    <a:pt x="73205" y="259603"/>
                    <a:pt x="69083" y="262803"/>
                  </a:cubicBezTo>
                  <a:cubicBezTo>
                    <a:pt x="44354" y="282002"/>
                    <a:pt x="57263" y="342432"/>
                    <a:pt x="96835" y="412115"/>
                  </a:cubicBezTo>
                  <a:lnTo>
                    <a:pt x="105088" y="424410"/>
                  </a:lnTo>
                  <a:lnTo>
                    <a:pt x="105003" y="424577"/>
                  </a:lnTo>
                  <a:cubicBezTo>
                    <a:pt x="95961" y="435759"/>
                    <a:pt x="86019" y="441942"/>
                    <a:pt x="75583" y="441942"/>
                  </a:cubicBezTo>
                  <a:cubicBezTo>
                    <a:pt x="33840" y="441942"/>
                    <a:pt x="0" y="343010"/>
                    <a:pt x="0" y="220971"/>
                  </a:cubicBezTo>
                  <a:lnTo>
                    <a:pt x="1921" y="193154"/>
                  </a:lnTo>
                  <a:lnTo>
                    <a:pt x="14777" y="199224"/>
                  </a:lnTo>
                  <a:cubicBezTo>
                    <a:pt x="28777" y="202512"/>
                    <a:pt x="40422" y="201299"/>
                    <a:pt x="48665" y="194900"/>
                  </a:cubicBezTo>
                  <a:cubicBezTo>
                    <a:pt x="65152" y="182101"/>
                    <a:pt x="64910" y="150976"/>
                    <a:pt x="51192" y="111002"/>
                  </a:cubicBezTo>
                  <a:lnTo>
                    <a:pt x="26129" y="56854"/>
                  </a:lnTo>
                  <a:lnTo>
                    <a:pt x="46163" y="17365"/>
                  </a:lnTo>
                  <a:cubicBezTo>
                    <a:pt x="55206" y="6183"/>
                    <a:pt x="65147" y="0"/>
                    <a:pt x="7558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9F8CFDD-FD01-4615-94AD-8DDB43FDA74A}"/>
                </a:ext>
              </a:extLst>
            </p:cNvPr>
            <p:cNvSpPr/>
            <p:nvPr/>
          </p:nvSpPr>
          <p:spPr>
            <a:xfrm>
              <a:off x="6124644" y="5774887"/>
              <a:ext cx="247617" cy="337725"/>
            </a:xfrm>
            <a:custGeom>
              <a:avLst/>
              <a:gdLst>
                <a:gd name="connsiteX0" fmla="*/ 41984 w 247617"/>
                <a:gd name="connsiteY0" fmla="*/ 0 h 337725"/>
                <a:gd name="connsiteX1" fmla="*/ 59377 w 247617"/>
                <a:gd name="connsiteY1" fmla="*/ 10294 h 337725"/>
                <a:gd name="connsiteX2" fmla="*/ 159206 w 247617"/>
                <a:gd name="connsiteY2" fmla="*/ 110737 h 337725"/>
                <a:gd name="connsiteX3" fmla="*/ 235011 w 247617"/>
                <a:gd name="connsiteY3" fmla="*/ 331632 h 337725"/>
                <a:gd name="connsiteX4" fmla="*/ 39800 w 247617"/>
                <a:gd name="connsiteY4" fmla="*/ 203437 h 337725"/>
                <a:gd name="connsiteX5" fmla="*/ 0 w 247617"/>
                <a:gd name="connsiteY5" fmla="*/ 144149 h 337725"/>
                <a:gd name="connsiteX6" fmla="*/ 23940 w 247617"/>
                <a:gd name="connsiteY6" fmla="*/ 96960 h 337725"/>
                <a:gd name="connsiteX7" fmla="*/ 40138 w 247617"/>
                <a:gd name="connsiteY7" fmla="*/ 26722 h 337725"/>
                <a:gd name="connsiteX8" fmla="*/ 41984 w 247617"/>
                <a:gd name="connsiteY8" fmla="*/ 0 h 33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17" h="337725">
                  <a:moveTo>
                    <a:pt x="41984" y="0"/>
                  </a:moveTo>
                  <a:lnTo>
                    <a:pt x="59377" y="10294"/>
                  </a:lnTo>
                  <a:cubicBezTo>
                    <a:pt x="91318" y="33854"/>
                    <a:pt x="126464" y="68563"/>
                    <a:pt x="159206" y="110737"/>
                  </a:cubicBezTo>
                  <a:cubicBezTo>
                    <a:pt x="234045" y="207135"/>
                    <a:pt x="267984" y="306033"/>
                    <a:pt x="235011" y="331632"/>
                  </a:cubicBezTo>
                  <a:cubicBezTo>
                    <a:pt x="202039" y="357230"/>
                    <a:pt x="114640" y="299836"/>
                    <a:pt x="39800" y="203437"/>
                  </a:cubicBezTo>
                  <a:lnTo>
                    <a:pt x="0" y="144149"/>
                  </a:lnTo>
                  <a:lnTo>
                    <a:pt x="23940" y="96960"/>
                  </a:lnTo>
                  <a:cubicBezTo>
                    <a:pt x="30779" y="76966"/>
                    <a:pt x="36314" y="53159"/>
                    <a:pt x="40138" y="26722"/>
                  </a:cubicBezTo>
                  <a:lnTo>
                    <a:pt x="4198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34E24DD-0E07-4D19-B3DA-50B0B7A824C5}"/>
                </a:ext>
              </a:extLst>
            </p:cNvPr>
            <p:cNvGrpSpPr/>
            <p:nvPr/>
          </p:nvGrpSpPr>
          <p:grpSpPr>
            <a:xfrm rot="3932763">
              <a:off x="5135821" y="2824022"/>
              <a:ext cx="1651401" cy="4547767"/>
              <a:chOff x="5084710" y="2791117"/>
              <a:chExt cx="1651401" cy="4547767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E33BA9D6-BA64-4FF1-92CD-294C542DB15D}"/>
                  </a:ext>
                </a:extLst>
              </p:cNvPr>
              <p:cNvGrpSpPr/>
              <p:nvPr/>
            </p:nvGrpSpPr>
            <p:grpSpPr>
              <a:xfrm>
                <a:off x="5148845" y="4849095"/>
                <a:ext cx="1526275" cy="584696"/>
                <a:chOff x="4692419" y="4778777"/>
                <a:chExt cx="1616267" cy="584696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7CC0FA3-21BE-4CCB-A533-E06CF8A92667}"/>
                    </a:ext>
                  </a:extLst>
                </p:cNvPr>
                <p:cNvSpPr/>
                <p:nvPr/>
              </p:nvSpPr>
              <p:spPr>
                <a:xfrm>
                  <a:off x="4700698" y="5201241"/>
                  <a:ext cx="1607988" cy="162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132">
                  <a:extLst>
                    <a:ext uri="{FF2B5EF4-FFF2-40B4-BE49-F238E27FC236}">
                      <a16:creationId xmlns:a16="http://schemas.microsoft.com/office/drawing/2014/main" id="{F3FC97B9-6495-4EEE-861D-40F32E212E2B}"/>
                    </a:ext>
                  </a:extLst>
                </p:cNvPr>
                <p:cNvSpPr/>
                <p:nvPr/>
              </p:nvSpPr>
              <p:spPr>
                <a:xfrm>
                  <a:off x="4692419" y="4778777"/>
                  <a:ext cx="1612318" cy="426852"/>
                </a:xfrm>
                <a:custGeom>
                  <a:avLst/>
                  <a:gdLst>
                    <a:gd name="connsiteX0" fmla="*/ 0 w 996368"/>
                    <a:gd name="connsiteY0" fmla="*/ 0 h 217302"/>
                    <a:gd name="connsiteX1" fmla="*/ 996368 w 996368"/>
                    <a:gd name="connsiteY1" fmla="*/ 0 h 217302"/>
                    <a:gd name="connsiteX2" fmla="*/ 996368 w 996368"/>
                    <a:gd name="connsiteY2" fmla="*/ 217302 h 217302"/>
                    <a:gd name="connsiteX3" fmla="*/ 0 w 996368"/>
                    <a:gd name="connsiteY3" fmla="*/ 217302 h 217302"/>
                    <a:gd name="connsiteX4" fmla="*/ 0 w 996368"/>
                    <a:gd name="connsiteY4" fmla="*/ 0 h 217302"/>
                    <a:gd name="connsiteX0" fmla="*/ 304800 w 1301168"/>
                    <a:gd name="connsiteY0" fmla="*/ 0 h 426852"/>
                    <a:gd name="connsiteX1" fmla="*/ 1301168 w 1301168"/>
                    <a:gd name="connsiteY1" fmla="*/ 0 h 426852"/>
                    <a:gd name="connsiteX2" fmla="*/ 1301168 w 1301168"/>
                    <a:gd name="connsiteY2" fmla="*/ 217302 h 426852"/>
                    <a:gd name="connsiteX3" fmla="*/ 0 w 1301168"/>
                    <a:gd name="connsiteY3" fmla="*/ 426852 h 426852"/>
                    <a:gd name="connsiteX4" fmla="*/ 304800 w 1301168"/>
                    <a:gd name="connsiteY4" fmla="*/ 0 h 426852"/>
                    <a:gd name="connsiteX0" fmla="*/ 304800 w 1580568"/>
                    <a:gd name="connsiteY0" fmla="*/ 0 h 426852"/>
                    <a:gd name="connsiteX1" fmla="*/ 1301168 w 1580568"/>
                    <a:gd name="connsiteY1" fmla="*/ 0 h 426852"/>
                    <a:gd name="connsiteX2" fmla="*/ 1580568 w 1580568"/>
                    <a:gd name="connsiteY2" fmla="*/ 382402 h 426852"/>
                    <a:gd name="connsiteX3" fmla="*/ 0 w 1580568"/>
                    <a:gd name="connsiteY3" fmla="*/ 426852 h 426852"/>
                    <a:gd name="connsiteX4" fmla="*/ 304800 w 1580568"/>
                    <a:gd name="connsiteY4" fmla="*/ 0 h 426852"/>
                    <a:gd name="connsiteX0" fmla="*/ 304800 w 1612318"/>
                    <a:gd name="connsiteY0" fmla="*/ 0 h 426852"/>
                    <a:gd name="connsiteX1" fmla="*/ 1301168 w 1612318"/>
                    <a:gd name="connsiteY1" fmla="*/ 0 h 426852"/>
                    <a:gd name="connsiteX2" fmla="*/ 1612318 w 1612318"/>
                    <a:gd name="connsiteY2" fmla="*/ 414152 h 426852"/>
                    <a:gd name="connsiteX3" fmla="*/ 0 w 1612318"/>
                    <a:gd name="connsiteY3" fmla="*/ 426852 h 426852"/>
                    <a:gd name="connsiteX4" fmla="*/ 304800 w 1612318"/>
                    <a:gd name="connsiteY4" fmla="*/ 0 h 426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2318" h="426852">
                      <a:moveTo>
                        <a:pt x="304800" y="0"/>
                      </a:moveTo>
                      <a:lnTo>
                        <a:pt x="1301168" y="0"/>
                      </a:lnTo>
                      <a:lnTo>
                        <a:pt x="1612318" y="414152"/>
                      </a:lnTo>
                      <a:lnTo>
                        <a:pt x="0" y="426852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1E4B84-17CC-4A86-BC8B-D75C5A58EA57}"/>
                  </a:ext>
                </a:extLst>
              </p:cNvPr>
              <p:cNvSpPr/>
              <p:nvPr/>
            </p:nvSpPr>
            <p:spPr>
              <a:xfrm>
                <a:off x="6578184" y="4801672"/>
                <a:ext cx="157927" cy="1192490"/>
              </a:xfrm>
              <a:prstGeom prst="rect">
                <a:avLst/>
              </a:prstGeom>
              <a:solidFill>
                <a:srgbClr val="20202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72D98F-E914-4471-A346-C2FA746A52AC}"/>
                  </a:ext>
                </a:extLst>
              </p:cNvPr>
              <p:cNvSpPr/>
              <p:nvPr/>
            </p:nvSpPr>
            <p:spPr>
              <a:xfrm>
                <a:off x="5132681" y="4792135"/>
                <a:ext cx="157927" cy="1192490"/>
              </a:xfrm>
              <a:prstGeom prst="rect">
                <a:avLst/>
              </a:prstGeom>
              <a:solidFill>
                <a:srgbClr val="202020"/>
              </a:solidFill>
              <a:ln>
                <a:solidFill>
                  <a:srgbClr val="202020"/>
                </a:solidFill>
              </a:ln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BF3FE33-A99A-4D04-93EB-D0E1BA684A19}"/>
                  </a:ext>
                </a:extLst>
              </p:cNvPr>
              <p:cNvGrpSpPr/>
              <p:nvPr/>
            </p:nvGrpSpPr>
            <p:grpSpPr>
              <a:xfrm>
                <a:off x="5872048" y="2791117"/>
                <a:ext cx="790703" cy="4547767"/>
                <a:chOff x="5406893" y="1623696"/>
                <a:chExt cx="897679" cy="8222904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D9E1D67C-2989-4EF7-83AE-16169B7E9C05}"/>
                    </a:ext>
                  </a:extLst>
                </p:cNvPr>
                <p:cNvGrpSpPr/>
                <p:nvPr/>
              </p:nvGrpSpPr>
              <p:grpSpPr>
                <a:xfrm>
                  <a:off x="5720778" y="1623696"/>
                  <a:ext cx="583794" cy="1045913"/>
                  <a:chOff x="5720778" y="1623696"/>
                  <a:chExt cx="583794" cy="1045913"/>
                </a:xfrm>
              </p:grpSpPr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5A7A689-EC05-4FE3-980C-0B39438F958B}"/>
                      </a:ext>
                    </a:extLst>
                  </p:cNvPr>
                  <p:cNvSpPr/>
                  <p:nvPr/>
                </p:nvSpPr>
                <p:spPr>
                  <a:xfrm>
                    <a:off x="5742386" y="1885838"/>
                    <a:ext cx="540572" cy="783771"/>
                  </a:xfrm>
                  <a:prstGeom prst="roundRect">
                    <a:avLst/>
                  </a:prstGeom>
                  <a:solidFill>
                    <a:srgbClr val="666633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6281D02D-82DD-4BE9-9B87-E7DF323680F9}"/>
                      </a:ext>
                    </a:extLst>
                  </p:cNvPr>
                  <p:cNvSpPr/>
                  <p:nvPr/>
                </p:nvSpPr>
                <p:spPr>
                  <a:xfrm>
                    <a:off x="5720778" y="1754771"/>
                    <a:ext cx="540572" cy="783770"/>
                  </a:xfrm>
                  <a:prstGeom prst="roundRect">
                    <a:avLst/>
                  </a:prstGeom>
                  <a:solidFill>
                    <a:srgbClr val="202020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54EDB106-AED6-4923-AA79-E29A2B91A430}"/>
                      </a:ext>
                    </a:extLst>
                  </p:cNvPr>
                  <p:cNvSpPr/>
                  <p:nvPr/>
                </p:nvSpPr>
                <p:spPr>
                  <a:xfrm>
                    <a:off x="5764000" y="1623696"/>
                    <a:ext cx="540572" cy="783771"/>
                  </a:xfrm>
                  <a:prstGeom prst="roundRect">
                    <a:avLst/>
                  </a:prstGeom>
                  <a:solidFill>
                    <a:srgbClr val="B6793C"/>
                  </a:solidFill>
                  <a:ln>
                    <a:solidFill>
                      <a:srgbClr val="B6793C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DAF7938B-57A2-4CEE-AC53-30279FF598B4}"/>
                    </a:ext>
                  </a:extLst>
                </p:cNvPr>
                <p:cNvGrpSpPr/>
                <p:nvPr/>
              </p:nvGrpSpPr>
              <p:grpSpPr>
                <a:xfrm>
                  <a:off x="5406893" y="9293381"/>
                  <a:ext cx="297591" cy="553219"/>
                  <a:chOff x="7326580" y="8488391"/>
                  <a:chExt cx="489467" cy="909916"/>
                </a:xfrm>
              </p:grpSpPr>
              <p:pic>
                <p:nvPicPr>
                  <p:cNvPr id="48" name="Picture 2">
                    <a:extLst>
                      <a:ext uri="{FF2B5EF4-FFF2-40B4-BE49-F238E27FC236}">
                        <a16:creationId xmlns:a16="http://schemas.microsoft.com/office/drawing/2014/main" id="{23FD5C39-3C38-4179-876A-30C4B84333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26580" y="8488391"/>
                    <a:ext cx="489467" cy="734198"/>
                  </a:xfrm>
                  <a:prstGeom prst="rect">
                    <a:avLst/>
                  </a:prstGeom>
                  <a:noFill/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86751DEB-A0CD-43A9-9CAD-D5697C288E52}"/>
                      </a:ext>
                    </a:extLst>
                  </p:cNvPr>
                  <p:cNvSpPr/>
                  <p:nvPr/>
                </p:nvSpPr>
                <p:spPr>
                  <a:xfrm>
                    <a:off x="7419240" y="8939867"/>
                    <a:ext cx="273381" cy="458440"/>
                  </a:xfrm>
                  <a:custGeom>
                    <a:avLst/>
                    <a:gdLst>
                      <a:gd name="connsiteX0" fmla="*/ 136572 w 273380"/>
                      <a:gd name="connsiteY0" fmla="*/ 0 h 458439"/>
                      <a:gd name="connsiteX1" fmla="*/ 245738 w 273380"/>
                      <a:gd name="connsiteY1" fmla="*/ 109166 h 458439"/>
                      <a:gd name="connsiteX2" fmla="*/ 213764 w 273380"/>
                      <a:gd name="connsiteY2" fmla="*/ 186358 h 458439"/>
                      <a:gd name="connsiteX3" fmla="*/ 194828 w 273380"/>
                      <a:gd name="connsiteY3" fmla="*/ 199126 h 458439"/>
                      <a:gd name="connsiteX4" fmla="*/ 233345 w 273380"/>
                      <a:gd name="connsiteY4" fmla="*/ 225095 h 458439"/>
                      <a:gd name="connsiteX5" fmla="*/ 273380 w 273380"/>
                      <a:gd name="connsiteY5" fmla="*/ 321749 h 458439"/>
                      <a:gd name="connsiteX6" fmla="*/ 136690 w 273380"/>
                      <a:gd name="connsiteY6" fmla="*/ 458439 h 458439"/>
                      <a:gd name="connsiteX7" fmla="*/ 0 w 273380"/>
                      <a:gd name="connsiteY7" fmla="*/ 321749 h 458439"/>
                      <a:gd name="connsiteX8" fmla="*/ 40036 w 273380"/>
                      <a:gd name="connsiteY8" fmla="*/ 225095 h 458439"/>
                      <a:gd name="connsiteX9" fmla="*/ 78435 w 273380"/>
                      <a:gd name="connsiteY9" fmla="*/ 199205 h 458439"/>
                      <a:gd name="connsiteX10" fmla="*/ 59380 w 273380"/>
                      <a:gd name="connsiteY10" fmla="*/ 186358 h 458439"/>
                      <a:gd name="connsiteX11" fmla="*/ 27406 w 273380"/>
                      <a:gd name="connsiteY11" fmla="*/ 109166 h 458439"/>
                      <a:gd name="connsiteX12" fmla="*/ 136572 w 273380"/>
                      <a:gd name="connsiteY12" fmla="*/ 0 h 458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73380" h="458439">
                        <a:moveTo>
                          <a:pt x="136572" y="0"/>
                        </a:moveTo>
                        <a:cubicBezTo>
                          <a:pt x="196863" y="0"/>
                          <a:pt x="245738" y="48875"/>
                          <a:pt x="245738" y="109166"/>
                        </a:cubicBezTo>
                        <a:cubicBezTo>
                          <a:pt x="245738" y="139312"/>
                          <a:pt x="233520" y="166603"/>
                          <a:pt x="213764" y="186358"/>
                        </a:cubicBezTo>
                        <a:lnTo>
                          <a:pt x="194828" y="199126"/>
                        </a:lnTo>
                        <a:lnTo>
                          <a:pt x="233345" y="225095"/>
                        </a:lnTo>
                        <a:cubicBezTo>
                          <a:pt x="258081" y="249831"/>
                          <a:pt x="273380" y="284003"/>
                          <a:pt x="273380" y="321749"/>
                        </a:cubicBezTo>
                        <a:cubicBezTo>
                          <a:pt x="273380" y="397241"/>
                          <a:pt x="212182" y="458439"/>
                          <a:pt x="136690" y="458439"/>
                        </a:cubicBezTo>
                        <a:cubicBezTo>
                          <a:pt x="61198" y="458439"/>
                          <a:pt x="0" y="397241"/>
                          <a:pt x="0" y="321749"/>
                        </a:cubicBezTo>
                        <a:cubicBezTo>
                          <a:pt x="0" y="284003"/>
                          <a:pt x="15299" y="249831"/>
                          <a:pt x="40036" y="225095"/>
                        </a:cubicBezTo>
                        <a:lnTo>
                          <a:pt x="78435" y="199205"/>
                        </a:lnTo>
                        <a:lnTo>
                          <a:pt x="59380" y="186358"/>
                        </a:lnTo>
                        <a:cubicBezTo>
                          <a:pt x="39625" y="166603"/>
                          <a:pt x="27406" y="139312"/>
                          <a:pt x="27406" y="109166"/>
                        </a:cubicBezTo>
                        <a:cubicBezTo>
                          <a:pt x="27406" y="48875"/>
                          <a:pt x="76281" y="0"/>
                          <a:pt x="136572" y="0"/>
                        </a:cubicBezTo>
                        <a:close/>
                      </a:path>
                    </a:pathLst>
                  </a:custGeom>
                  <a:solidFill>
                    <a:srgbClr val="6C6C39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E696901-1BE2-4AC9-A8A3-8B0B9FFBF1F2}"/>
                  </a:ext>
                </a:extLst>
              </p:cNvPr>
              <p:cNvGrpSpPr/>
              <p:nvPr/>
            </p:nvGrpSpPr>
            <p:grpSpPr>
              <a:xfrm>
                <a:off x="5084710" y="4248136"/>
                <a:ext cx="1651401" cy="584696"/>
                <a:chOff x="4692419" y="4778777"/>
                <a:chExt cx="1616267" cy="584696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F914992-782F-470D-828F-9039804A4036}"/>
                    </a:ext>
                  </a:extLst>
                </p:cNvPr>
                <p:cNvSpPr/>
                <p:nvPr/>
              </p:nvSpPr>
              <p:spPr>
                <a:xfrm>
                  <a:off x="4700698" y="5201241"/>
                  <a:ext cx="1607988" cy="162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C57DB63-D4D1-43BC-9340-C1C8F54CDAA7}"/>
                    </a:ext>
                  </a:extLst>
                </p:cNvPr>
                <p:cNvSpPr/>
                <p:nvPr/>
              </p:nvSpPr>
              <p:spPr>
                <a:xfrm>
                  <a:off x="4692419" y="4778777"/>
                  <a:ext cx="1612318" cy="426852"/>
                </a:xfrm>
                <a:custGeom>
                  <a:avLst/>
                  <a:gdLst>
                    <a:gd name="connsiteX0" fmla="*/ 0 w 996368"/>
                    <a:gd name="connsiteY0" fmla="*/ 0 h 217302"/>
                    <a:gd name="connsiteX1" fmla="*/ 996368 w 996368"/>
                    <a:gd name="connsiteY1" fmla="*/ 0 h 217302"/>
                    <a:gd name="connsiteX2" fmla="*/ 996368 w 996368"/>
                    <a:gd name="connsiteY2" fmla="*/ 217302 h 217302"/>
                    <a:gd name="connsiteX3" fmla="*/ 0 w 996368"/>
                    <a:gd name="connsiteY3" fmla="*/ 217302 h 217302"/>
                    <a:gd name="connsiteX4" fmla="*/ 0 w 996368"/>
                    <a:gd name="connsiteY4" fmla="*/ 0 h 217302"/>
                    <a:gd name="connsiteX0" fmla="*/ 304800 w 1301168"/>
                    <a:gd name="connsiteY0" fmla="*/ 0 h 426852"/>
                    <a:gd name="connsiteX1" fmla="*/ 1301168 w 1301168"/>
                    <a:gd name="connsiteY1" fmla="*/ 0 h 426852"/>
                    <a:gd name="connsiteX2" fmla="*/ 1301168 w 1301168"/>
                    <a:gd name="connsiteY2" fmla="*/ 217302 h 426852"/>
                    <a:gd name="connsiteX3" fmla="*/ 0 w 1301168"/>
                    <a:gd name="connsiteY3" fmla="*/ 426852 h 426852"/>
                    <a:gd name="connsiteX4" fmla="*/ 304800 w 1301168"/>
                    <a:gd name="connsiteY4" fmla="*/ 0 h 426852"/>
                    <a:gd name="connsiteX0" fmla="*/ 304800 w 1580568"/>
                    <a:gd name="connsiteY0" fmla="*/ 0 h 426852"/>
                    <a:gd name="connsiteX1" fmla="*/ 1301168 w 1580568"/>
                    <a:gd name="connsiteY1" fmla="*/ 0 h 426852"/>
                    <a:gd name="connsiteX2" fmla="*/ 1580568 w 1580568"/>
                    <a:gd name="connsiteY2" fmla="*/ 382402 h 426852"/>
                    <a:gd name="connsiteX3" fmla="*/ 0 w 1580568"/>
                    <a:gd name="connsiteY3" fmla="*/ 426852 h 426852"/>
                    <a:gd name="connsiteX4" fmla="*/ 304800 w 1580568"/>
                    <a:gd name="connsiteY4" fmla="*/ 0 h 426852"/>
                    <a:gd name="connsiteX0" fmla="*/ 304800 w 1612318"/>
                    <a:gd name="connsiteY0" fmla="*/ 0 h 426852"/>
                    <a:gd name="connsiteX1" fmla="*/ 1301168 w 1612318"/>
                    <a:gd name="connsiteY1" fmla="*/ 0 h 426852"/>
                    <a:gd name="connsiteX2" fmla="*/ 1612318 w 1612318"/>
                    <a:gd name="connsiteY2" fmla="*/ 414152 h 426852"/>
                    <a:gd name="connsiteX3" fmla="*/ 0 w 1612318"/>
                    <a:gd name="connsiteY3" fmla="*/ 426852 h 426852"/>
                    <a:gd name="connsiteX4" fmla="*/ 304800 w 1612318"/>
                    <a:gd name="connsiteY4" fmla="*/ 0 h 426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2318" h="426852">
                      <a:moveTo>
                        <a:pt x="304800" y="0"/>
                      </a:moveTo>
                      <a:lnTo>
                        <a:pt x="1301168" y="0"/>
                      </a:lnTo>
                      <a:lnTo>
                        <a:pt x="1612318" y="414152"/>
                      </a:lnTo>
                      <a:lnTo>
                        <a:pt x="0" y="426852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5912DD-0E0F-470F-857F-D6E2F6C40F74}"/>
                </a:ext>
              </a:extLst>
            </p:cNvPr>
            <p:cNvGrpSpPr/>
            <p:nvPr/>
          </p:nvGrpSpPr>
          <p:grpSpPr>
            <a:xfrm>
              <a:off x="228533" y="2531797"/>
              <a:ext cx="6244544" cy="4329022"/>
              <a:chOff x="1746147" y="3098186"/>
              <a:chExt cx="6244544" cy="432902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020834C3-2EF0-43FF-B00E-12BF5E967FEB}"/>
                  </a:ext>
                </a:extLst>
              </p:cNvPr>
              <p:cNvSpPr/>
              <p:nvPr/>
            </p:nvSpPr>
            <p:spPr>
              <a:xfrm rot="6249316">
                <a:off x="3325858" y="5670286"/>
                <a:ext cx="171819" cy="46778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97EA3905-E5AF-4D8C-B0A2-DBD2D1ED7D50}"/>
                  </a:ext>
                </a:extLst>
              </p:cNvPr>
              <p:cNvSpPr/>
              <p:nvPr/>
            </p:nvSpPr>
            <p:spPr>
              <a:xfrm rot="1950406">
                <a:off x="4910524" y="4705873"/>
                <a:ext cx="153512" cy="407906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3">
                <a:extLst>
                  <a:ext uri="{FF2B5EF4-FFF2-40B4-BE49-F238E27FC236}">
                    <a16:creationId xmlns:a16="http://schemas.microsoft.com/office/drawing/2014/main" id="{A1DB2B16-F78B-4157-9D32-3C80735CAA6C}"/>
                  </a:ext>
                </a:extLst>
              </p:cNvPr>
              <p:cNvSpPr/>
              <p:nvPr/>
            </p:nvSpPr>
            <p:spPr>
              <a:xfrm rot="20320191">
                <a:off x="2822502" y="4802767"/>
                <a:ext cx="1718492" cy="969692"/>
              </a:xfrm>
              <a:custGeom>
                <a:avLst/>
                <a:gdLst>
                  <a:gd name="connsiteX0" fmla="*/ 0 w 746760"/>
                  <a:gd name="connsiteY0" fmla="*/ 0 h 105228"/>
                  <a:gd name="connsiteX1" fmla="*/ 746760 w 746760"/>
                  <a:gd name="connsiteY1" fmla="*/ 0 h 105228"/>
                  <a:gd name="connsiteX2" fmla="*/ 746760 w 746760"/>
                  <a:gd name="connsiteY2" fmla="*/ 105228 h 105228"/>
                  <a:gd name="connsiteX3" fmla="*/ 0 w 746760"/>
                  <a:gd name="connsiteY3" fmla="*/ 105228 h 105228"/>
                  <a:gd name="connsiteX4" fmla="*/ 0 w 746760"/>
                  <a:gd name="connsiteY4" fmla="*/ 0 h 105228"/>
                  <a:gd name="connsiteX0" fmla="*/ 0 w 1714500"/>
                  <a:gd name="connsiteY0" fmla="*/ 563880 h 669108"/>
                  <a:gd name="connsiteX1" fmla="*/ 1714500 w 1714500"/>
                  <a:gd name="connsiteY1" fmla="*/ 0 h 669108"/>
                  <a:gd name="connsiteX2" fmla="*/ 746760 w 1714500"/>
                  <a:gd name="connsiteY2" fmla="*/ 669108 h 669108"/>
                  <a:gd name="connsiteX3" fmla="*/ 0 w 1714500"/>
                  <a:gd name="connsiteY3" fmla="*/ 669108 h 669108"/>
                  <a:gd name="connsiteX4" fmla="*/ 0 w 1714500"/>
                  <a:gd name="connsiteY4" fmla="*/ 563880 h 669108"/>
                  <a:gd name="connsiteX0" fmla="*/ 0 w 1760220"/>
                  <a:gd name="connsiteY0" fmla="*/ 563880 h 669108"/>
                  <a:gd name="connsiteX1" fmla="*/ 1714500 w 1760220"/>
                  <a:gd name="connsiteY1" fmla="*/ 0 h 669108"/>
                  <a:gd name="connsiteX2" fmla="*/ 1760220 w 1760220"/>
                  <a:gd name="connsiteY2" fmla="*/ 44268 h 669108"/>
                  <a:gd name="connsiteX3" fmla="*/ 0 w 1760220"/>
                  <a:gd name="connsiteY3" fmla="*/ 669108 h 669108"/>
                  <a:gd name="connsiteX4" fmla="*/ 0 w 1760220"/>
                  <a:gd name="connsiteY4" fmla="*/ 563880 h 669108"/>
                  <a:gd name="connsiteX0" fmla="*/ 0 w 1734026"/>
                  <a:gd name="connsiteY0" fmla="*/ 563880 h 669108"/>
                  <a:gd name="connsiteX1" fmla="*/ 1714500 w 1734026"/>
                  <a:gd name="connsiteY1" fmla="*/ 0 h 669108"/>
                  <a:gd name="connsiteX2" fmla="*/ 1734026 w 1734026"/>
                  <a:gd name="connsiteY2" fmla="*/ 53793 h 669108"/>
                  <a:gd name="connsiteX3" fmla="*/ 0 w 1734026"/>
                  <a:gd name="connsiteY3" fmla="*/ 669108 h 669108"/>
                  <a:gd name="connsiteX4" fmla="*/ 0 w 1734026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1 w 1815352"/>
                  <a:gd name="connsiteY0" fmla="*/ 632258 h 669108"/>
                  <a:gd name="connsiteX1" fmla="*/ 1812495 w 1815352"/>
                  <a:gd name="connsiteY1" fmla="*/ 0 h 669108"/>
                  <a:gd name="connsiteX2" fmla="*/ 1815352 w 1815352"/>
                  <a:gd name="connsiteY2" fmla="*/ 56174 h 669108"/>
                  <a:gd name="connsiteX3" fmla="*/ 97995 w 1815352"/>
                  <a:gd name="connsiteY3" fmla="*/ 669108 h 669108"/>
                  <a:gd name="connsiteX4" fmla="*/ 1 w 1815352"/>
                  <a:gd name="connsiteY4" fmla="*/ 632258 h 669108"/>
                  <a:gd name="connsiteX0" fmla="*/ 0 w 1815351"/>
                  <a:gd name="connsiteY0" fmla="*/ 632258 h 696386"/>
                  <a:gd name="connsiteX1" fmla="*/ 1812494 w 1815351"/>
                  <a:gd name="connsiteY1" fmla="*/ 0 h 696386"/>
                  <a:gd name="connsiteX2" fmla="*/ 1815351 w 1815351"/>
                  <a:gd name="connsiteY2" fmla="*/ 56174 h 696386"/>
                  <a:gd name="connsiteX3" fmla="*/ 968 w 1815351"/>
                  <a:gd name="connsiteY3" fmla="*/ 696386 h 696386"/>
                  <a:gd name="connsiteX4" fmla="*/ 0 w 1815351"/>
                  <a:gd name="connsiteY4" fmla="*/ 632258 h 69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5351" h="696386">
                    <a:moveTo>
                      <a:pt x="0" y="632258"/>
                    </a:moveTo>
                    <a:lnTo>
                      <a:pt x="1812494" y="0"/>
                    </a:lnTo>
                    <a:lnTo>
                      <a:pt x="1815351" y="56174"/>
                    </a:lnTo>
                    <a:cubicBezTo>
                      <a:pt x="1252425" y="267629"/>
                      <a:pt x="573420" y="492075"/>
                      <a:pt x="968" y="696386"/>
                    </a:cubicBezTo>
                    <a:cubicBezTo>
                      <a:pt x="645" y="675010"/>
                      <a:pt x="323" y="653634"/>
                      <a:pt x="0" y="63225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5BF8EFB0-AC63-449C-8574-7EA00E4A76F9}"/>
                  </a:ext>
                </a:extLst>
              </p:cNvPr>
              <p:cNvSpPr/>
              <p:nvPr/>
            </p:nvSpPr>
            <p:spPr>
              <a:xfrm rot="17076338">
                <a:off x="2285506" y="5832620"/>
                <a:ext cx="171819" cy="46778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2EEAB67-EF52-448A-9040-FD57BC2DA037}"/>
                  </a:ext>
                </a:extLst>
              </p:cNvPr>
              <p:cNvGrpSpPr/>
              <p:nvPr/>
            </p:nvGrpSpPr>
            <p:grpSpPr>
              <a:xfrm>
                <a:off x="1746147" y="3098186"/>
                <a:ext cx="6244544" cy="4329022"/>
                <a:chOff x="1746147" y="3098186"/>
                <a:chExt cx="6244544" cy="4329022"/>
              </a:xfrm>
              <a:grpFill/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309AC41-7BE0-4296-B543-0BDA4627E5A6}"/>
                    </a:ext>
                  </a:extLst>
                </p:cNvPr>
                <p:cNvSpPr/>
                <p:nvPr/>
              </p:nvSpPr>
              <p:spPr>
                <a:xfrm>
                  <a:off x="5361759" y="5618728"/>
                  <a:ext cx="2628932" cy="1038797"/>
                </a:xfrm>
                <a:custGeom>
                  <a:avLst/>
                  <a:gdLst>
                    <a:gd name="connsiteX0" fmla="*/ 0 w 1038257"/>
                    <a:gd name="connsiteY0" fmla="*/ 0 h 48197"/>
                    <a:gd name="connsiteX1" fmla="*/ 1038257 w 1038257"/>
                    <a:gd name="connsiteY1" fmla="*/ 0 h 48197"/>
                    <a:gd name="connsiteX2" fmla="*/ 1038257 w 1038257"/>
                    <a:gd name="connsiteY2" fmla="*/ 48197 h 48197"/>
                    <a:gd name="connsiteX3" fmla="*/ 0 w 1038257"/>
                    <a:gd name="connsiteY3" fmla="*/ 48197 h 48197"/>
                    <a:gd name="connsiteX4" fmla="*/ 0 w 1038257"/>
                    <a:gd name="connsiteY4" fmla="*/ 0 h 48197"/>
                    <a:gd name="connsiteX0" fmla="*/ 2057400 w 2057400"/>
                    <a:gd name="connsiteY0" fmla="*/ 0 h 576835"/>
                    <a:gd name="connsiteX1" fmla="*/ 1038257 w 2057400"/>
                    <a:gd name="connsiteY1" fmla="*/ 528638 h 576835"/>
                    <a:gd name="connsiteX2" fmla="*/ 1038257 w 2057400"/>
                    <a:gd name="connsiteY2" fmla="*/ 576835 h 576835"/>
                    <a:gd name="connsiteX3" fmla="*/ 0 w 2057400"/>
                    <a:gd name="connsiteY3" fmla="*/ 576835 h 576835"/>
                    <a:gd name="connsiteX4" fmla="*/ 2057400 w 2057400"/>
                    <a:gd name="connsiteY4" fmla="*/ 0 h 576835"/>
                    <a:gd name="connsiteX0" fmla="*/ 2057400 w 2757519"/>
                    <a:gd name="connsiteY0" fmla="*/ 0 h 576835"/>
                    <a:gd name="connsiteX1" fmla="*/ 2757519 w 2757519"/>
                    <a:gd name="connsiteY1" fmla="*/ 14288 h 576835"/>
                    <a:gd name="connsiteX2" fmla="*/ 1038257 w 2757519"/>
                    <a:gd name="connsiteY2" fmla="*/ 576835 h 576835"/>
                    <a:gd name="connsiteX3" fmla="*/ 0 w 2757519"/>
                    <a:gd name="connsiteY3" fmla="*/ 576835 h 576835"/>
                    <a:gd name="connsiteX4" fmla="*/ 2057400 w 2757519"/>
                    <a:gd name="connsiteY4" fmla="*/ 0 h 576835"/>
                    <a:gd name="connsiteX0" fmla="*/ 2057400 w 2752757"/>
                    <a:gd name="connsiteY0" fmla="*/ 0 h 576835"/>
                    <a:gd name="connsiteX1" fmla="*/ 2752757 w 2752757"/>
                    <a:gd name="connsiteY1" fmla="*/ 14288 h 576835"/>
                    <a:gd name="connsiteX2" fmla="*/ 1038257 w 2752757"/>
                    <a:gd name="connsiteY2" fmla="*/ 576835 h 576835"/>
                    <a:gd name="connsiteX3" fmla="*/ 0 w 2752757"/>
                    <a:gd name="connsiteY3" fmla="*/ 576835 h 576835"/>
                    <a:gd name="connsiteX4" fmla="*/ 2057400 w 2752757"/>
                    <a:gd name="connsiteY4" fmla="*/ 0 h 576835"/>
                    <a:gd name="connsiteX0" fmla="*/ 2014537 w 2752757"/>
                    <a:gd name="connsiteY0" fmla="*/ 0 h 967360"/>
                    <a:gd name="connsiteX1" fmla="*/ 2752757 w 2752757"/>
                    <a:gd name="connsiteY1" fmla="*/ 404813 h 967360"/>
                    <a:gd name="connsiteX2" fmla="*/ 1038257 w 2752757"/>
                    <a:gd name="connsiteY2" fmla="*/ 967360 h 967360"/>
                    <a:gd name="connsiteX3" fmla="*/ 0 w 2752757"/>
                    <a:gd name="connsiteY3" fmla="*/ 967360 h 967360"/>
                    <a:gd name="connsiteX4" fmla="*/ 2014537 w 2752757"/>
                    <a:gd name="connsiteY4" fmla="*/ 0 h 967360"/>
                    <a:gd name="connsiteX0" fmla="*/ 2014537 w 2652744"/>
                    <a:gd name="connsiteY0" fmla="*/ 0 h 967360"/>
                    <a:gd name="connsiteX1" fmla="*/ 2652744 w 2652744"/>
                    <a:gd name="connsiteY1" fmla="*/ 85725 h 967360"/>
                    <a:gd name="connsiteX2" fmla="*/ 1038257 w 2652744"/>
                    <a:gd name="connsiteY2" fmla="*/ 967360 h 967360"/>
                    <a:gd name="connsiteX3" fmla="*/ 0 w 2652744"/>
                    <a:gd name="connsiteY3" fmla="*/ 967360 h 967360"/>
                    <a:gd name="connsiteX4" fmla="*/ 2014537 w 2652744"/>
                    <a:gd name="connsiteY4" fmla="*/ 0 h 967360"/>
                    <a:gd name="connsiteX0" fmla="*/ 2014537 w 2628932"/>
                    <a:gd name="connsiteY0" fmla="*/ 4762 h 972122"/>
                    <a:gd name="connsiteX1" fmla="*/ 2628932 w 2628932"/>
                    <a:gd name="connsiteY1" fmla="*/ 0 h 972122"/>
                    <a:gd name="connsiteX2" fmla="*/ 1038257 w 2628932"/>
                    <a:gd name="connsiteY2" fmla="*/ 972122 h 972122"/>
                    <a:gd name="connsiteX3" fmla="*/ 0 w 2628932"/>
                    <a:gd name="connsiteY3" fmla="*/ 972122 h 972122"/>
                    <a:gd name="connsiteX4" fmla="*/ 2014537 w 2628932"/>
                    <a:gd name="connsiteY4" fmla="*/ 4762 h 972122"/>
                    <a:gd name="connsiteX0" fmla="*/ 2062162 w 2628932"/>
                    <a:gd name="connsiteY0" fmla="*/ 0 h 1029272"/>
                    <a:gd name="connsiteX1" fmla="*/ 2628932 w 2628932"/>
                    <a:gd name="connsiteY1" fmla="*/ 57150 h 1029272"/>
                    <a:gd name="connsiteX2" fmla="*/ 1038257 w 2628932"/>
                    <a:gd name="connsiteY2" fmla="*/ 1029272 h 1029272"/>
                    <a:gd name="connsiteX3" fmla="*/ 0 w 2628932"/>
                    <a:gd name="connsiteY3" fmla="*/ 1029272 h 1029272"/>
                    <a:gd name="connsiteX4" fmla="*/ 2062162 w 2628932"/>
                    <a:gd name="connsiteY4" fmla="*/ 0 h 1029272"/>
                    <a:gd name="connsiteX0" fmla="*/ 2062162 w 2628932"/>
                    <a:gd name="connsiteY0" fmla="*/ 0 h 1038797"/>
                    <a:gd name="connsiteX1" fmla="*/ 2628932 w 2628932"/>
                    <a:gd name="connsiteY1" fmla="*/ 66675 h 1038797"/>
                    <a:gd name="connsiteX2" fmla="*/ 1038257 w 2628932"/>
                    <a:gd name="connsiteY2" fmla="*/ 1038797 h 1038797"/>
                    <a:gd name="connsiteX3" fmla="*/ 0 w 2628932"/>
                    <a:gd name="connsiteY3" fmla="*/ 1038797 h 1038797"/>
                    <a:gd name="connsiteX4" fmla="*/ 2062162 w 2628932"/>
                    <a:gd name="connsiteY4" fmla="*/ 0 h 1038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8932" h="1038797">
                      <a:moveTo>
                        <a:pt x="2062162" y="0"/>
                      </a:moveTo>
                      <a:lnTo>
                        <a:pt x="2628932" y="66675"/>
                      </a:lnTo>
                      <a:lnTo>
                        <a:pt x="1038257" y="1038797"/>
                      </a:lnTo>
                      <a:lnTo>
                        <a:pt x="0" y="1038797"/>
                      </a:lnTo>
                      <a:lnTo>
                        <a:pt x="206216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59">
                  <a:extLst>
                    <a:ext uri="{FF2B5EF4-FFF2-40B4-BE49-F238E27FC236}">
                      <a16:creationId xmlns:a16="http://schemas.microsoft.com/office/drawing/2014/main" id="{56CED9CA-93BC-47D1-AAE4-53006B8EE959}"/>
                    </a:ext>
                  </a:extLst>
                </p:cNvPr>
                <p:cNvSpPr/>
                <p:nvPr/>
              </p:nvSpPr>
              <p:spPr>
                <a:xfrm flipV="1">
                  <a:off x="3884894" y="4759238"/>
                  <a:ext cx="596851" cy="257853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 59">
                  <a:extLst>
                    <a:ext uri="{FF2B5EF4-FFF2-40B4-BE49-F238E27FC236}">
                      <a16:creationId xmlns:a16="http://schemas.microsoft.com/office/drawing/2014/main" id="{54E558A7-251A-477A-878C-2EC35E7E60A3}"/>
                    </a:ext>
                  </a:extLst>
                </p:cNvPr>
                <p:cNvSpPr/>
                <p:nvPr/>
              </p:nvSpPr>
              <p:spPr>
                <a:xfrm>
                  <a:off x="3539749" y="4196152"/>
                  <a:ext cx="596851" cy="644433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02DC7B7-240F-4228-A0D2-A46E249D9B22}"/>
                    </a:ext>
                  </a:extLst>
                </p:cNvPr>
                <p:cNvSpPr/>
                <p:nvPr/>
              </p:nvSpPr>
              <p:spPr>
                <a:xfrm rot="15280352">
                  <a:off x="1800493" y="4149531"/>
                  <a:ext cx="2771798" cy="669108"/>
                </a:xfrm>
                <a:custGeom>
                  <a:avLst/>
                  <a:gdLst>
                    <a:gd name="connsiteX0" fmla="*/ 2026920 w 2771798"/>
                    <a:gd name="connsiteY0" fmla="*/ 6300 h 669108"/>
                    <a:gd name="connsiteX1" fmla="*/ 2739268 w 2771798"/>
                    <a:gd name="connsiteY1" fmla="*/ 6300 h 669108"/>
                    <a:gd name="connsiteX2" fmla="*/ 1055248 w 2771798"/>
                    <a:gd name="connsiteY2" fmla="*/ 563146 h 669108"/>
                    <a:gd name="connsiteX3" fmla="*/ 0 w 2771798"/>
                    <a:gd name="connsiteY3" fmla="*/ 563146 h 669108"/>
                    <a:gd name="connsiteX4" fmla="*/ 2768941 w 2771798"/>
                    <a:gd name="connsiteY4" fmla="*/ 0 h 669108"/>
                    <a:gd name="connsiteX5" fmla="*/ 2771798 w 2771798"/>
                    <a:gd name="connsiteY5" fmla="*/ 56174 h 669108"/>
                    <a:gd name="connsiteX6" fmla="*/ 1054441 w 2771798"/>
                    <a:gd name="connsiteY6" fmla="*/ 669108 h 669108"/>
                    <a:gd name="connsiteX7" fmla="*/ 1054441 w 2771798"/>
                    <a:gd name="connsiteY7" fmla="*/ 563880 h 669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1798" h="669108">
                      <a:moveTo>
                        <a:pt x="2026920" y="6300"/>
                      </a:moveTo>
                      <a:lnTo>
                        <a:pt x="2739268" y="6300"/>
                      </a:lnTo>
                      <a:lnTo>
                        <a:pt x="1055248" y="563146"/>
                      </a:lnTo>
                      <a:lnTo>
                        <a:pt x="0" y="563146"/>
                      </a:lnTo>
                      <a:close/>
                      <a:moveTo>
                        <a:pt x="2768941" y="0"/>
                      </a:moveTo>
                      <a:lnTo>
                        <a:pt x="2771798" y="56174"/>
                      </a:lnTo>
                      <a:cubicBezTo>
                        <a:pt x="2208872" y="267629"/>
                        <a:pt x="1626893" y="464797"/>
                        <a:pt x="1054441" y="669108"/>
                      </a:cubicBezTo>
                      <a:lnTo>
                        <a:pt x="1054441" y="56388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849EA2-8D00-4301-9E8D-6565049F969A}"/>
                    </a:ext>
                  </a:extLst>
                </p:cNvPr>
                <p:cNvSpPr/>
                <p:nvPr/>
              </p:nvSpPr>
              <p:spPr>
                <a:xfrm>
                  <a:off x="6320654" y="5339563"/>
                  <a:ext cx="651197" cy="768417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EF955CE-D3CB-4AA7-82ED-57A82D1F7EA8}"/>
                    </a:ext>
                  </a:extLst>
                </p:cNvPr>
                <p:cNvSpPr/>
                <p:nvPr/>
              </p:nvSpPr>
              <p:spPr>
                <a:xfrm>
                  <a:off x="1746147" y="6318863"/>
                  <a:ext cx="1043905" cy="110834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0C102B4-4AE6-4050-A53C-596581C87223}"/>
                </a:ext>
              </a:extLst>
            </p:cNvPr>
            <p:cNvSpPr/>
            <p:nvPr/>
          </p:nvSpPr>
          <p:spPr>
            <a:xfrm>
              <a:off x="-1" y="0"/>
              <a:ext cx="12192001" cy="6849691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19BFC-7C46-4388-846F-DE57E2788F27}"/>
              </a:ext>
            </a:extLst>
          </p:cNvPr>
          <p:cNvGrpSpPr/>
          <p:nvPr/>
        </p:nvGrpSpPr>
        <p:grpSpPr>
          <a:xfrm>
            <a:off x="1139109" y="1298902"/>
            <a:ext cx="2643507" cy="4130486"/>
            <a:chOff x="179982" y="7262551"/>
            <a:chExt cx="2783806" cy="434970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F5F4977-9722-457A-B897-59E44D148AF8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CB3FC26-2D30-46CC-90BA-361ECCD6E384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4237713"/>
              <a:chOff x="179982" y="7374544"/>
              <a:chExt cx="2783806" cy="4237713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1633C22-2E51-451A-BF42-56115CFA9D39}"/>
                  </a:ext>
                </a:extLst>
              </p:cNvPr>
              <p:cNvSpPr/>
              <p:nvPr/>
            </p:nvSpPr>
            <p:spPr>
              <a:xfrm rot="12769003">
                <a:off x="2242186" y="9677925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96D5A1B-D112-437D-946F-07DB379BD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451" y="9960312"/>
                <a:ext cx="42761" cy="1567402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9464589-0DB7-4FC8-8991-CF46EA659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261" y="9935632"/>
                <a:ext cx="41599" cy="133961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8AE0734-88C4-4D2E-91C9-9202DAFE3819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5DE8853-03BC-4153-AD31-E1B24C375B8E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: Top Corners Rounded 97">
                <a:extLst>
                  <a:ext uri="{FF2B5EF4-FFF2-40B4-BE49-F238E27FC236}">
                    <a16:creationId xmlns:a16="http://schemas.microsoft.com/office/drawing/2014/main" id="{74076029-7DCF-4ABA-BE08-51627504CD7B}"/>
                  </a:ext>
                </a:extLst>
              </p:cNvPr>
              <p:cNvSpPr/>
              <p:nvPr/>
            </p:nvSpPr>
            <p:spPr>
              <a:xfrm>
                <a:off x="1768748" y="1112046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: Top Corners Rounded 98">
                <a:extLst>
                  <a:ext uri="{FF2B5EF4-FFF2-40B4-BE49-F238E27FC236}">
                    <a16:creationId xmlns:a16="http://schemas.microsoft.com/office/drawing/2014/main" id="{24E220A7-C26F-462B-845F-ADA55BC90183}"/>
                  </a:ext>
                </a:extLst>
              </p:cNvPr>
              <p:cNvSpPr/>
              <p:nvPr/>
            </p:nvSpPr>
            <p:spPr>
              <a:xfrm>
                <a:off x="1499441" y="11411947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D7B04D3-2516-4739-8191-6E79C515039D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F0A1013-D63E-4C9C-B899-D8C0202FA919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1FF85104-6AB3-4DDD-A88A-18EF7D6C7E02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672FB68-52C2-4EE8-8BE1-AB3228A90D04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4B23080-98F7-45C5-843D-722B674C9D7D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D70DAA3-796C-41AC-9729-82813EEA50D5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986CD0B-7715-4267-9CF9-4A1BB024D863}"/>
                  </a:ext>
                </a:extLst>
              </p:cNvPr>
              <p:cNvSpPr/>
              <p:nvPr/>
            </p:nvSpPr>
            <p:spPr>
              <a:xfrm rot="20926236">
                <a:off x="877839" y="9838856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emojimouth">
            <a:hlinkClick r:id="" action="ppaction://media"/>
            <a:extLst>
              <a:ext uri="{FF2B5EF4-FFF2-40B4-BE49-F238E27FC236}">
                <a16:creationId xmlns:a16="http://schemas.microsoft.com/office/drawing/2014/main" id="{5919CD43-DEAE-CE03-A0F6-9C53C64474FD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>
            <a:off x="2911443" y="3402212"/>
            <a:ext cx="170251" cy="124550"/>
          </a:xfrm>
          <a:prstGeom prst="rect">
            <a:avLst/>
          </a:prstGeom>
        </p:spPr>
      </p:pic>
      <p:pic>
        <p:nvPicPr>
          <p:cNvPr id="4" name="AIVoiceGenerator_com_24-12-2024T18_10_2_ Cora">
            <a:hlinkClick r:id="" action="ppaction://media"/>
            <a:extLst>
              <a:ext uri="{FF2B5EF4-FFF2-40B4-BE49-F238E27FC236}">
                <a16:creationId xmlns:a16="http://schemas.microsoft.com/office/drawing/2014/main" id="{8F282E12-D8EE-8E1C-126B-0C5EF01E677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3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547655" y="2033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 rot="2442792">
            <a:off x="327735" y="3435411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 rot="20480311"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9E19E51-96B2-4028-81C1-6B7BCB20D696}"/>
              </a:ext>
            </a:extLst>
          </p:cNvPr>
          <p:cNvGrpSpPr/>
          <p:nvPr/>
        </p:nvGrpSpPr>
        <p:grpSpPr>
          <a:xfrm rot="15424307">
            <a:off x="7481249" y="3500494"/>
            <a:ext cx="569130" cy="1739572"/>
            <a:chOff x="8281111" y="2850850"/>
            <a:chExt cx="569130" cy="173957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2B4FA73-F346-4BE4-AC5C-58DA8FD96931}"/>
                </a:ext>
              </a:extLst>
            </p:cNvPr>
            <p:cNvCxnSpPr/>
            <p:nvPr/>
          </p:nvCxnSpPr>
          <p:spPr>
            <a:xfrm>
              <a:off x="8546502" y="3186428"/>
              <a:ext cx="0" cy="13915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7A4829F-8AF4-4C51-842D-5E8D86DD2F36}"/>
                </a:ext>
              </a:extLst>
            </p:cNvPr>
            <p:cNvSpPr/>
            <p:nvPr/>
          </p:nvSpPr>
          <p:spPr>
            <a:xfrm>
              <a:off x="8281111" y="2850850"/>
              <a:ext cx="569130" cy="5691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C532B99-7229-4F13-B1AD-59A41F1F00D1}"/>
                </a:ext>
              </a:extLst>
            </p:cNvPr>
            <p:cNvSpPr/>
            <p:nvPr/>
          </p:nvSpPr>
          <p:spPr>
            <a:xfrm>
              <a:off x="8463113" y="3122942"/>
              <a:ext cx="181616" cy="181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43C640D-030D-487F-85AC-A21CD3DC1279}"/>
                </a:ext>
              </a:extLst>
            </p:cNvPr>
            <p:cNvSpPr/>
            <p:nvPr/>
          </p:nvSpPr>
          <p:spPr>
            <a:xfrm>
              <a:off x="8364251" y="4544703"/>
              <a:ext cx="336064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13F6159-CD9D-448A-823B-2CC901889B61}"/>
              </a:ext>
            </a:extLst>
          </p:cNvPr>
          <p:cNvCxnSpPr/>
          <p:nvPr/>
        </p:nvCxnSpPr>
        <p:spPr>
          <a:xfrm>
            <a:off x="5740140" y="8309"/>
            <a:ext cx="0" cy="824229"/>
          </a:xfrm>
          <a:prstGeom prst="lin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ABE115-F3B1-454A-9767-69BF4F9F439E}"/>
              </a:ext>
            </a:extLst>
          </p:cNvPr>
          <p:cNvCxnSpPr/>
          <p:nvPr/>
        </p:nvCxnSpPr>
        <p:spPr>
          <a:xfrm>
            <a:off x="5887332" y="-316101"/>
            <a:ext cx="0" cy="824229"/>
          </a:xfrm>
          <a:prstGeom prst="lin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86C3698-0DB3-42A8-9ADB-D34934F948A5}"/>
              </a:ext>
            </a:extLst>
          </p:cNvPr>
          <p:cNvGrpSpPr/>
          <p:nvPr/>
        </p:nvGrpSpPr>
        <p:grpSpPr>
          <a:xfrm rot="15166254" flipH="1">
            <a:off x="8629892" y="3539716"/>
            <a:ext cx="3403766" cy="2306032"/>
            <a:chOff x="2606040" y="3442581"/>
            <a:chExt cx="2301240" cy="15590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90159819-0623-4667-BC57-25793D727AAC}"/>
                </a:ext>
              </a:extLst>
            </p:cNvPr>
            <p:cNvSpPr/>
            <p:nvPr/>
          </p:nvSpPr>
          <p:spPr>
            <a:xfrm>
              <a:off x="2899526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66EE6B52-28AA-4152-A2C0-B8F013E3C1DE}"/>
                </a:ext>
              </a:extLst>
            </p:cNvPr>
            <p:cNvSpPr/>
            <p:nvPr/>
          </p:nvSpPr>
          <p:spPr>
            <a:xfrm>
              <a:off x="3938592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9820EAA4-FBCE-4793-99F2-1B64D24D1D70}"/>
                </a:ext>
              </a:extLst>
            </p:cNvPr>
            <p:cNvSpPr/>
            <p:nvPr/>
          </p:nvSpPr>
          <p:spPr>
            <a:xfrm>
              <a:off x="4796928" y="4078728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ectangle 2">
              <a:extLst>
                <a:ext uri="{FF2B5EF4-FFF2-40B4-BE49-F238E27FC236}">
                  <a16:creationId xmlns:a16="http://schemas.microsoft.com/office/drawing/2014/main" id="{307DB0A7-DDDB-4C3A-8D59-555878BFC04D}"/>
                </a:ext>
              </a:extLst>
            </p:cNvPr>
            <p:cNvSpPr/>
            <p:nvPr/>
          </p:nvSpPr>
          <p:spPr>
            <a:xfrm>
              <a:off x="2606040" y="3442581"/>
              <a:ext cx="2301240" cy="1365639"/>
            </a:xfrm>
            <a:custGeom>
              <a:avLst/>
              <a:gdLst>
                <a:gd name="connsiteX0" fmla="*/ 0 w 800100"/>
                <a:gd name="connsiteY0" fmla="*/ 0 h 281940"/>
                <a:gd name="connsiteX1" fmla="*/ 800100 w 800100"/>
                <a:gd name="connsiteY1" fmla="*/ 0 h 281940"/>
                <a:gd name="connsiteX2" fmla="*/ 800100 w 800100"/>
                <a:gd name="connsiteY2" fmla="*/ 281940 h 281940"/>
                <a:gd name="connsiteX3" fmla="*/ 0 w 800100"/>
                <a:gd name="connsiteY3" fmla="*/ 281940 h 281940"/>
                <a:gd name="connsiteX4" fmla="*/ 0 w 800100"/>
                <a:gd name="connsiteY4" fmla="*/ 0 h 281940"/>
                <a:gd name="connsiteX0" fmla="*/ 0 w 1607820"/>
                <a:gd name="connsiteY0" fmla="*/ 236220 h 518160"/>
                <a:gd name="connsiteX1" fmla="*/ 1607820 w 1607820"/>
                <a:gd name="connsiteY1" fmla="*/ 0 h 518160"/>
                <a:gd name="connsiteX2" fmla="*/ 800100 w 1607820"/>
                <a:gd name="connsiteY2" fmla="*/ 518160 h 518160"/>
                <a:gd name="connsiteX3" fmla="*/ 0 w 1607820"/>
                <a:gd name="connsiteY3" fmla="*/ 518160 h 518160"/>
                <a:gd name="connsiteX4" fmla="*/ 0 w 1607820"/>
                <a:gd name="connsiteY4" fmla="*/ 236220 h 518160"/>
                <a:gd name="connsiteX0" fmla="*/ 0 w 1607820"/>
                <a:gd name="connsiteY0" fmla="*/ 236220 h 1333500"/>
                <a:gd name="connsiteX1" fmla="*/ 1607820 w 1607820"/>
                <a:gd name="connsiteY1" fmla="*/ 0 h 1333500"/>
                <a:gd name="connsiteX2" fmla="*/ 800100 w 1607820"/>
                <a:gd name="connsiteY2" fmla="*/ 518160 h 1333500"/>
                <a:gd name="connsiteX3" fmla="*/ 198120 w 1607820"/>
                <a:gd name="connsiteY3" fmla="*/ 1333500 h 1333500"/>
                <a:gd name="connsiteX4" fmla="*/ 0 w 1607820"/>
                <a:gd name="connsiteY4" fmla="*/ 236220 h 133350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2302785"/>
                <a:gd name="connsiteY0" fmla="*/ 236220 h 1363980"/>
                <a:gd name="connsiteX1" fmla="*/ 1607820 w 2302785"/>
                <a:gd name="connsiteY1" fmla="*/ 0 h 1363980"/>
                <a:gd name="connsiteX2" fmla="*/ 2301240 w 2302785"/>
                <a:gd name="connsiteY2" fmla="*/ 731520 h 1363980"/>
                <a:gd name="connsiteX3" fmla="*/ 1356360 w 2302785"/>
                <a:gd name="connsiteY3" fmla="*/ 1363980 h 1363980"/>
                <a:gd name="connsiteX4" fmla="*/ 198120 w 2302785"/>
                <a:gd name="connsiteY4" fmla="*/ 1333500 h 1363980"/>
                <a:gd name="connsiteX5" fmla="*/ 0 w 2302785"/>
                <a:gd name="connsiteY5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9080 h 1366840"/>
                <a:gd name="connsiteX1" fmla="*/ 1607820 w 2362631"/>
                <a:gd name="connsiteY1" fmla="*/ 2860 h 1366840"/>
                <a:gd name="connsiteX2" fmla="*/ 1737360 w 2362631"/>
                <a:gd name="connsiteY2" fmla="*/ 216220 h 1366840"/>
                <a:gd name="connsiteX3" fmla="*/ 2263140 w 2362631"/>
                <a:gd name="connsiteY3" fmla="*/ 239080 h 1366840"/>
                <a:gd name="connsiteX4" fmla="*/ 2301240 w 2362631"/>
                <a:gd name="connsiteY4" fmla="*/ 734380 h 1366840"/>
                <a:gd name="connsiteX5" fmla="*/ 1356360 w 2362631"/>
                <a:gd name="connsiteY5" fmla="*/ 1366840 h 1366840"/>
                <a:gd name="connsiteX6" fmla="*/ 198120 w 2362631"/>
                <a:gd name="connsiteY6" fmla="*/ 1336360 h 1366840"/>
                <a:gd name="connsiteX7" fmla="*/ 0 w 2362631"/>
                <a:gd name="connsiteY7" fmla="*/ 239080 h 1366840"/>
                <a:gd name="connsiteX0" fmla="*/ 0 w 2362631"/>
                <a:gd name="connsiteY0" fmla="*/ 237879 h 1365639"/>
                <a:gd name="connsiteX1" fmla="*/ 1607820 w 2362631"/>
                <a:gd name="connsiteY1" fmla="*/ 1659 h 1365639"/>
                <a:gd name="connsiteX2" fmla="*/ 1737360 w 2362631"/>
                <a:gd name="connsiteY2" fmla="*/ 215019 h 1365639"/>
                <a:gd name="connsiteX3" fmla="*/ 2263140 w 2362631"/>
                <a:gd name="connsiteY3" fmla="*/ 237879 h 1365639"/>
                <a:gd name="connsiteX4" fmla="*/ 2301240 w 2362631"/>
                <a:gd name="connsiteY4" fmla="*/ 733179 h 1365639"/>
                <a:gd name="connsiteX5" fmla="*/ 1356360 w 2362631"/>
                <a:gd name="connsiteY5" fmla="*/ 1365639 h 1365639"/>
                <a:gd name="connsiteX6" fmla="*/ 198120 w 2362631"/>
                <a:gd name="connsiteY6" fmla="*/ 1335159 h 1365639"/>
                <a:gd name="connsiteX7" fmla="*/ 0 w 2362631"/>
                <a:gd name="connsiteY7" fmla="*/ 237879 h 1365639"/>
                <a:gd name="connsiteX0" fmla="*/ 0 w 2339588"/>
                <a:gd name="connsiteY0" fmla="*/ 237879 h 1365639"/>
                <a:gd name="connsiteX1" fmla="*/ 1607820 w 2339588"/>
                <a:gd name="connsiteY1" fmla="*/ 1659 h 1365639"/>
                <a:gd name="connsiteX2" fmla="*/ 1737360 w 2339588"/>
                <a:gd name="connsiteY2" fmla="*/ 215019 h 1365639"/>
                <a:gd name="connsiteX3" fmla="*/ 2263140 w 2339588"/>
                <a:gd name="connsiteY3" fmla="*/ 237879 h 1365639"/>
                <a:gd name="connsiteX4" fmla="*/ 2301240 w 2339588"/>
                <a:gd name="connsiteY4" fmla="*/ 733179 h 1365639"/>
                <a:gd name="connsiteX5" fmla="*/ 1356360 w 2339588"/>
                <a:gd name="connsiteY5" fmla="*/ 1365639 h 1365639"/>
                <a:gd name="connsiteX6" fmla="*/ 198120 w 2339588"/>
                <a:gd name="connsiteY6" fmla="*/ 1335159 h 1365639"/>
                <a:gd name="connsiteX7" fmla="*/ 0 w 2339588"/>
                <a:gd name="connsiteY7" fmla="*/ 237879 h 1365639"/>
                <a:gd name="connsiteX0" fmla="*/ 0 w 2301240"/>
                <a:gd name="connsiteY0" fmla="*/ 237879 h 1365639"/>
                <a:gd name="connsiteX1" fmla="*/ 1607820 w 2301240"/>
                <a:gd name="connsiteY1" fmla="*/ 1659 h 1365639"/>
                <a:gd name="connsiteX2" fmla="*/ 1737360 w 2301240"/>
                <a:gd name="connsiteY2" fmla="*/ 215019 h 1365639"/>
                <a:gd name="connsiteX3" fmla="*/ 2263140 w 2301240"/>
                <a:gd name="connsiteY3" fmla="*/ 237879 h 1365639"/>
                <a:gd name="connsiteX4" fmla="*/ 2301240 w 2301240"/>
                <a:gd name="connsiteY4" fmla="*/ 733179 h 1365639"/>
                <a:gd name="connsiteX5" fmla="*/ 1356360 w 2301240"/>
                <a:gd name="connsiteY5" fmla="*/ 1365639 h 1365639"/>
                <a:gd name="connsiteX6" fmla="*/ 198120 w 2301240"/>
                <a:gd name="connsiteY6" fmla="*/ 1335159 h 1365639"/>
                <a:gd name="connsiteX7" fmla="*/ 0 w 2301240"/>
                <a:gd name="connsiteY7" fmla="*/ 237879 h 13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1240" h="1365639">
                  <a:moveTo>
                    <a:pt x="0" y="237879"/>
                  </a:moveTo>
                  <a:lnTo>
                    <a:pt x="1607820" y="1659"/>
                  </a:lnTo>
                  <a:cubicBezTo>
                    <a:pt x="1639570" y="-19931"/>
                    <a:pt x="1628140" y="175649"/>
                    <a:pt x="1737360" y="215019"/>
                  </a:cubicBezTo>
                  <a:cubicBezTo>
                    <a:pt x="1846580" y="254389"/>
                    <a:pt x="2193290" y="126119"/>
                    <a:pt x="2263140" y="237879"/>
                  </a:cubicBezTo>
                  <a:cubicBezTo>
                    <a:pt x="2287270" y="397899"/>
                    <a:pt x="2282190" y="554109"/>
                    <a:pt x="2301240" y="733179"/>
                  </a:cubicBezTo>
                  <a:lnTo>
                    <a:pt x="1356360" y="1365639"/>
                  </a:lnTo>
                  <a:lnTo>
                    <a:pt x="198120" y="1335159"/>
                  </a:lnTo>
                  <a:lnTo>
                    <a:pt x="0" y="237879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3">
              <a:extLst>
                <a:ext uri="{FF2B5EF4-FFF2-40B4-BE49-F238E27FC236}">
                  <a16:creationId xmlns:a16="http://schemas.microsoft.com/office/drawing/2014/main" id="{04B3BFF1-F935-495E-88FB-1B106E740094}"/>
                </a:ext>
              </a:extLst>
            </p:cNvPr>
            <p:cNvSpPr/>
            <p:nvPr/>
          </p:nvSpPr>
          <p:spPr>
            <a:xfrm>
              <a:off x="3145208" y="3862377"/>
              <a:ext cx="1738368" cy="667836"/>
            </a:xfrm>
            <a:custGeom>
              <a:avLst/>
              <a:gdLst>
                <a:gd name="connsiteX0" fmla="*/ 0 w 762000"/>
                <a:gd name="connsiteY0" fmla="*/ 0 h 269680"/>
                <a:gd name="connsiteX1" fmla="*/ 762000 w 762000"/>
                <a:gd name="connsiteY1" fmla="*/ 0 h 269680"/>
                <a:gd name="connsiteX2" fmla="*/ 762000 w 762000"/>
                <a:gd name="connsiteY2" fmla="*/ 269680 h 269680"/>
                <a:gd name="connsiteX3" fmla="*/ 0 w 762000"/>
                <a:gd name="connsiteY3" fmla="*/ 269680 h 269680"/>
                <a:gd name="connsiteX4" fmla="*/ 0 w 762000"/>
                <a:gd name="connsiteY4" fmla="*/ 0 h 269680"/>
                <a:gd name="connsiteX0" fmla="*/ 0 w 819150"/>
                <a:gd name="connsiteY0" fmla="*/ 0 h 269680"/>
                <a:gd name="connsiteX1" fmla="*/ 819150 w 819150"/>
                <a:gd name="connsiteY1" fmla="*/ 28575 h 269680"/>
                <a:gd name="connsiteX2" fmla="*/ 762000 w 819150"/>
                <a:gd name="connsiteY2" fmla="*/ 269680 h 269680"/>
                <a:gd name="connsiteX3" fmla="*/ 0 w 819150"/>
                <a:gd name="connsiteY3" fmla="*/ 269680 h 269680"/>
                <a:gd name="connsiteX4" fmla="*/ 0 w 819150"/>
                <a:gd name="connsiteY4" fmla="*/ 0 h 269680"/>
                <a:gd name="connsiteX0" fmla="*/ 0 w 840239"/>
                <a:gd name="connsiteY0" fmla="*/ 0 h 269680"/>
                <a:gd name="connsiteX1" fmla="*/ 819150 w 840239"/>
                <a:gd name="connsiteY1" fmla="*/ 28575 h 269680"/>
                <a:gd name="connsiteX2" fmla="*/ 839153 w 840239"/>
                <a:gd name="connsiteY2" fmla="*/ 144780 h 269680"/>
                <a:gd name="connsiteX3" fmla="*/ 762000 w 840239"/>
                <a:gd name="connsiteY3" fmla="*/ 269680 h 269680"/>
                <a:gd name="connsiteX4" fmla="*/ 0 w 840239"/>
                <a:gd name="connsiteY4" fmla="*/ 269680 h 269680"/>
                <a:gd name="connsiteX5" fmla="*/ 0 w 840239"/>
                <a:gd name="connsiteY5" fmla="*/ 0 h 269680"/>
                <a:gd name="connsiteX0" fmla="*/ 0 w 840239"/>
                <a:gd name="connsiteY0" fmla="*/ 0 h 674493"/>
                <a:gd name="connsiteX1" fmla="*/ 819150 w 840239"/>
                <a:gd name="connsiteY1" fmla="*/ 28575 h 674493"/>
                <a:gd name="connsiteX2" fmla="*/ 839153 w 840239"/>
                <a:gd name="connsiteY2" fmla="*/ 144780 h 674493"/>
                <a:gd name="connsiteX3" fmla="*/ 42863 w 840239"/>
                <a:gd name="connsiteY3" fmla="*/ 674493 h 674493"/>
                <a:gd name="connsiteX4" fmla="*/ 0 w 840239"/>
                <a:gd name="connsiteY4" fmla="*/ 269680 h 674493"/>
                <a:gd name="connsiteX5" fmla="*/ 0 w 840239"/>
                <a:gd name="connsiteY5" fmla="*/ 0 h 674493"/>
                <a:gd name="connsiteX0" fmla="*/ 0 w 840239"/>
                <a:gd name="connsiteY0" fmla="*/ 36283 h 710776"/>
                <a:gd name="connsiteX1" fmla="*/ 401003 w 840239"/>
                <a:gd name="connsiteY1" fmla="*/ 88 h 710776"/>
                <a:gd name="connsiteX2" fmla="*/ 819150 w 840239"/>
                <a:gd name="connsiteY2" fmla="*/ 64858 h 710776"/>
                <a:gd name="connsiteX3" fmla="*/ 839153 w 840239"/>
                <a:gd name="connsiteY3" fmla="*/ 181063 h 710776"/>
                <a:gd name="connsiteX4" fmla="*/ 42863 w 840239"/>
                <a:gd name="connsiteY4" fmla="*/ 710776 h 710776"/>
                <a:gd name="connsiteX5" fmla="*/ 0 w 840239"/>
                <a:gd name="connsiteY5" fmla="*/ 305963 h 710776"/>
                <a:gd name="connsiteX6" fmla="*/ 0 w 840239"/>
                <a:gd name="connsiteY6" fmla="*/ 36283 h 710776"/>
                <a:gd name="connsiteX0" fmla="*/ 0 w 1321252"/>
                <a:gd name="connsiteY0" fmla="*/ 379105 h 710698"/>
                <a:gd name="connsiteX1" fmla="*/ 882016 w 1321252"/>
                <a:gd name="connsiteY1" fmla="*/ 10 h 710698"/>
                <a:gd name="connsiteX2" fmla="*/ 1300163 w 1321252"/>
                <a:gd name="connsiteY2" fmla="*/ 64780 h 710698"/>
                <a:gd name="connsiteX3" fmla="*/ 1320166 w 1321252"/>
                <a:gd name="connsiteY3" fmla="*/ 180985 h 710698"/>
                <a:gd name="connsiteX4" fmla="*/ 523876 w 1321252"/>
                <a:gd name="connsiteY4" fmla="*/ 710698 h 710698"/>
                <a:gd name="connsiteX5" fmla="*/ 481013 w 1321252"/>
                <a:gd name="connsiteY5" fmla="*/ 305885 h 710698"/>
                <a:gd name="connsiteX6" fmla="*/ 0 w 1321252"/>
                <a:gd name="connsiteY6" fmla="*/ 379105 h 710698"/>
                <a:gd name="connsiteX0" fmla="*/ 0 w 1559377"/>
                <a:gd name="connsiteY0" fmla="*/ 388630 h 710698"/>
                <a:gd name="connsiteX1" fmla="*/ 1120141 w 1559377"/>
                <a:gd name="connsiteY1" fmla="*/ 10 h 710698"/>
                <a:gd name="connsiteX2" fmla="*/ 1538288 w 1559377"/>
                <a:gd name="connsiteY2" fmla="*/ 64780 h 710698"/>
                <a:gd name="connsiteX3" fmla="*/ 1558291 w 1559377"/>
                <a:gd name="connsiteY3" fmla="*/ 180985 h 710698"/>
                <a:gd name="connsiteX4" fmla="*/ 762001 w 1559377"/>
                <a:gd name="connsiteY4" fmla="*/ 710698 h 710698"/>
                <a:gd name="connsiteX5" fmla="*/ 719138 w 1559377"/>
                <a:gd name="connsiteY5" fmla="*/ 305885 h 710698"/>
                <a:gd name="connsiteX6" fmla="*/ 0 w 1559377"/>
                <a:gd name="connsiteY6" fmla="*/ 388630 h 710698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38123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42885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52410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60693"/>
                <a:gd name="connsiteY0" fmla="*/ 345768 h 667836"/>
                <a:gd name="connsiteX1" fmla="*/ 1129666 w 1560693"/>
                <a:gd name="connsiteY1" fmla="*/ 11 h 667836"/>
                <a:gd name="connsiteX2" fmla="*/ 1559897 w 1560693"/>
                <a:gd name="connsiteY2" fmla="*/ 21918 h 667836"/>
                <a:gd name="connsiteX3" fmla="*/ 1558291 w 1560693"/>
                <a:gd name="connsiteY3" fmla="*/ 152410 h 667836"/>
                <a:gd name="connsiteX4" fmla="*/ 762001 w 1560693"/>
                <a:gd name="connsiteY4" fmla="*/ 667836 h 667836"/>
                <a:gd name="connsiteX5" fmla="*/ 719138 w 1560693"/>
                <a:gd name="connsiteY5" fmla="*/ 263023 h 667836"/>
                <a:gd name="connsiteX6" fmla="*/ 0 w 1560693"/>
                <a:gd name="connsiteY6" fmla="*/ 345768 h 667836"/>
                <a:gd name="connsiteX0" fmla="*/ 0 w 1576796"/>
                <a:gd name="connsiteY0" fmla="*/ 345768 h 667836"/>
                <a:gd name="connsiteX1" fmla="*/ 1129666 w 1576796"/>
                <a:gd name="connsiteY1" fmla="*/ 11 h 667836"/>
                <a:gd name="connsiteX2" fmla="*/ 1559897 w 1576796"/>
                <a:gd name="connsiteY2" fmla="*/ 21918 h 667836"/>
                <a:gd name="connsiteX3" fmla="*/ 1575578 w 1576796"/>
                <a:gd name="connsiteY3" fmla="*/ 147647 h 667836"/>
                <a:gd name="connsiteX4" fmla="*/ 762001 w 1576796"/>
                <a:gd name="connsiteY4" fmla="*/ 667836 h 667836"/>
                <a:gd name="connsiteX5" fmla="*/ 719138 w 1576796"/>
                <a:gd name="connsiteY5" fmla="*/ 263023 h 667836"/>
                <a:gd name="connsiteX6" fmla="*/ 0 w 1576796"/>
                <a:gd name="connsiteY6" fmla="*/ 345768 h 667836"/>
                <a:gd name="connsiteX0" fmla="*/ 0 w 1577505"/>
                <a:gd name="connsiteY0" fmla="*/ 345768 h 667836"/>
                <a:gd name="connsiteX1" fmla="*/ 1129666 w 1577505"/>
                <a:gd name="connsiteY1" fmla="*/ 11 h 667836"/>
                <a:gd name="connsiteX2" fmla="*/ 1572863 w 1577505"/>
                <a:gd name="connsiteY2" fmla="*/ 7630 h 667836"/>
                <a:gd name="connsiteX3" fmla="*/ 1575578 w 1577505"/>
                <a:gd name="connsiteY3" fmla="*/ 147647 h 667836"/>
                <a:gd name="connsiteX4" fmla="*/ 762001 w 1577505"/>
                <a:gd name="connsiteY4" fmla="*/ 667836 h 667836"/>
                <a:gd name="connsiteX5" fmla="*/ 719138 w 1577505"/>
                <a:gd name="connsiteY5" fmla="*/ 263023 h 667836"/>
                <a:gd name="connsiteX6" fmla="*/ 0 w 1577505"/>
                <a:gd name="connsiteY6" fmla="*/ 345768 h 6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05" h="667836">
                  <a:moveTo>
                    <a:pt x="0" y="345768"/>
                  </a:moveTo>
                  <a:cubicBezTo>
                    <a:pt x="120968" y="347991"/>
                    <a:pt x="1008698" y="-2212"/>
                    <a:pt x="1129666" y="11"/>
                  </a:cubicBezTo>
                  <a:lnTo>
                    <a:pt x="1572863" y="7630"/>
                  </a:lnTo>
                  <a:cubicBezTo>
                    <a:pt x="1565243" y="46365"/>
                    <a:pt x="1583198" y="108912"/>
                    <a:pt x="1575578" y="147647"/>
                  </a:cubicBezTo>
                  <a:lnTo>
                    <a:pt x="762001" y="667836"/>
                  </a:lnTo>
                  <a:lnTo>
                    <a:pt x="719138" y="263023"/>
                  </a:lnTo>
                  <a:lnTo>
                    <a:pt x="0" y="345768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4">
              <a:extLst>
                <a:ext uri="{FF2B5EF4-FFF2-40B4-BE49-F238E27FC236}">
                  <a16:creationId xmlns:a16="http://schemas.microsoft.com/office/drawing/2014/main" id="{0CE3209D-3D82-4090-A015-8C89C98CACAF}"/>
                </a:ext>
              </a:extLst>
            </p:cNvPr>
            <p:cNvSpPr/>
            <p:nvPr/>
          </p:nvSpPr>
          <p:spPr>
            <a:xfrm>
              <a:off x="2606041" y="3668548"/>
              <a:ext cx="1378270" cy="1139672"/>
            </a:xfrm>
            <a:custGeom>
              <a:avLst/>
              <a:gdLst>
                <a:gd name="connsiteX0" fmla="*/ 0 w 884873"/>
                <a:gd name="connsiteY0" fmla="*/ 0 h 1098232"/>
                <a:gd name="connsiteX1" fmla="*/ 884873 w 884873"/>
                <a:gd name="connsiteY1" fmla="*/ 0 h 1098232"/>
                <a:gd name="connsiteX2" fmla="*/ 884873 w 884873"/>
                <a:gd name="connsiteY2" fmla="*/ 1098232 h 1098232"/>
                <a:gd name="connsiteX3" fmla="*/ 0 w 884873"/>
                <a:gd name="connsiteY3" fmla="*/ 1098232 h 1098232"/>
                <a:gd name="connsiteX4" fmla="*/ 0 w 884873"/>
                <a:gd name="connsiteY4" fmla="*/ 0 h 1098232"/>
                <a:gd name="connsiteX0" fmla="*/ 0 w 884873"/>
                <a:gd name="connsiteY0" fmla="*/ 0 h 1098232"/>
                <a:gd name="connsiteX1" fmla="*/ 399098 w 884873"/>
                <a:gd name="connsiteY1" fmla="*/ 233362 h 1098232"/>
                <a:gd name="connsiteX2" fmla="*/ 884873 w 884873"/>
                <a:gd name="connsiteY2" fmla="*/ 0 h 1098232"/>
                <a:gd name="connsiteX3" fmla="*/ 884873 w 884873"/>
                <a:gd name="connsiteY3" fmla="*/ 1098232 h 1098232"/>
                <a:gd name="connsiteX4" fmla="*/ 0 w 884873"/>
                <a:gd name="connsiteY4" fmla="*/ 1098232 h 1098232"/>
                <a:gd name="connsiteX5" fmla="*/ 0 w 884873"/>
                <a:gd name="connsiteY5" fmla="*/ 0 h 1098232"/>
                <a:gd name="connsiteX0" fmla="*/ 0 w 884873"/>
                <a:gd name="connsiteY0" fmla="*/ 47481 h 1145713"/>
                <a:gd name="connsiteX1" fmla="*/ 399098 w 884873"/>
                <a:gd name="connsiteY1" fmla="*/ 280843 h 1145713"/>
                <a:gd name="connsiteX2" fmla="*/ 884873 w 884873"/>
                <a:gd name="connsiteY2" fmla="*/ 47481 h 1145713"/>
                <a:gd name="connsiteX3" fmla="*/ 884873 w 884873"/>
                <a:gd name="connsiteY3" fmla="*/ 1145713 h 1145713"/>
                <a:gd name="connsiteX4" fmla="*/ 0 w 884873"/>
                <a:gd name="connsiteY4" fmla="*/ 1145713 h 1145713"/>
                <a:gd name="connsiteX5" fmla="*/ 0 w 884873"/>
                <a:gd name="connsiteY5" fmla="*/ 47481 h 1145713"/>
                <a:gd name="connsiteX0" fmla="*/ 0 w 884873"/>
                <a:gd name="connsiteY0" fmla="*/ 48323 h 1146555"/>
                <a:gd name="connsiteX1" fmla="*/ 341948 w 884873"/>
                <a:gd name="connsiteY1" fmla="*/ 272160 h 1146555"/>
                <a:gd name="connsiteX2" fmla="*/ 884873 w 884873"/>
                <a:gd name="connsiteY2" fmla="*/ 48323 h 1146555"/>
                <a:gd name="connsiteX3" fmla="*/ 884873 w 884873"/>
                <a:gd name="connsiteY3" fmla="*/ 1146555 h 1146555"/>
                <a:gd name="connsiteX4" fmla="*/ 0 w 884873"/>
                <a:gd name="connsiteY4" fmla="*/ 1146555 h 1146555"/>
                <a:gd name="connsiteX5" fmla="*/ 0 w 884873"/>
                <a:gd name="connsiteY5" fmla="*/ 48323 h 1146555"/>
                <a:gd name="connsiteX0" fmla="*/ 0 w 1413510"/>
                <a:gd name="connsiteY0" fmla="*/ 48323 h 1146555"/>
                <a:gd name="connsiteX1" fmla="*/ 341948 w 1413510"/>
                <a:gd name="connsiteY1" fmla="*/ 272160 h 1146555"/>
                <a:gd name="connsiteX2" fmla="*/ 1413510 w 1413510"/>
                <a:gd name="connsiteY2" fmla="*/ 343598 h 1146555"/>
                <a:gd name="connsiteX3" fmla="*/ 884873 w 1413510"/>
                <a:gd name="connsiteY3" fmla="*/ 1146555 h 1146555"/>
                <a:gd name="connsiteX4" fmla="*/ 0 w 1413510"/>
                <a:gd name="connsiteY4" fmla="*/ 1146555 h 1146555"/>
                <a:gd name="connsiteX5" fmla="*/ 0 w 1413510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03693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18273"/>
                <a:gd name="connsiteY0" fmla="*/ 48323 h 1146555"/>
                <a:gd name="connsiteX1" fmla="*/ 341948 w 1418273"/>
                <a:gd name="connsiteY1" fmla="*/ 272160 h 1146555"/>
                <a:gd name="connsiteX2" fmla="*/ 1413510 w 1418273"/>
                <a:gd name="connsiteY2" fmla="*/ 343598 h 1146555"/>
                <a:gd name="connsiteX3" fmla="*/ 1418273 w 1418273"/>
                <a:gd name="connsiteY3" fmla="*/ 1137030 h 1146555"/>
                <a:gd name="connsiteX4" fmla="*/ 0 w 1418273"/>
                <a:gd name="connsiteY4" fmla="*/ 1146555 h 1146555"/>
                <a:gd name="connsiteX5" fmla="*/ 0 w 1418273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22742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22742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37323"/>
                <a:gd name="connsiteY0" fmla="*/ 48323 h 1132268"/>
                <a:gd name="connsiteX1" fmla="*/ 341948 w 1437323"/>
                <a:gd name="connsiteY1" fmla="*/ 272160 h 1132268"/>
                <a:gd name="connsiteX2" fmla="*/ 1413510 w 1437323"/>
                <a:gd name="connsiteY2" fmla="*/ 343598 h 1132268"/>
                <a:gd name="connsiteX3" fmla="*/ 1437323 w 1437323"/>
                <a:gd name="connsiteY3" fmla="*/ 1132267 h 1132268"/>
                <a:gd name="connsiteX4" fmla="*/ 200025 w 1437323"/>
                <a:gd name="connsiteY4" fmla="*/ 1132268 h 1132268"/>
                <a:gd name="connsiteX5" fmla="*/ 0 w 1437323"/>
                <a:gd name="connsiteY5" fmla="*/ 48323 h 1132268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17980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048 h 1124993"/>
                <a:gd name="connsiteX1" fmla="*/ 446724 w 1446848"/>
                <a:gd name="connsiteY1" fmla="*/ 360134 h 1124993"/>
                <a:gd name="connsiteX2" fmla="*/ 1413510 w 1446848"/>
                <a:gd name="connsiteY2" fmla="*/ 336323 h 1124993"/>
                <a:gd name="connsiteX3" fmla="*/ 1446848 w 1446848"/>
                <a:gd name="connsiteY3" fmla="*/ 1110705 h 1124993"/>
                <a:gd name="connsiteX4" fmla="*/ 200025 w 1446848"/>
                <a:gd name="connsiteY4" fmla="*/ 1124993 h 1124993"/>
                <a:gd name="connsiteX5" fmla="*/ 0 w 1446848"/>
                <a:gd name="connsiteY5" fmla="*/ 41048 h 1124993"/>
                <a:gd name="connsiteX0" fmla="*/ 0 w 1446848"/>
                <a:gd name="connsiteY0" fmla="*/ 41434 h 1125379"/>
                <a:gd name="connsiteX1" fmla="*/ 446724 w 1446848"/>
                <a:gd name="connsiteY1" fmla="*/ 360520 h 1125379"/>
                <a:gd name="connsiteX2" fmla="*/ 1413510 w 1446848"/>
                <a:gd name="connsiteY2" fmla="*/ 336709 h 1125379"/>
                <a:gd name="connsiteX3" fmla="*/ 1446848 w 1446848"/>
                <a:gd name="connsiteY3" fmla="*/ 1111091 h 1125379"/>
                <a:gd name="connsiteX4" fmla="*/ 200025 w 1446848"/>
                <a:gd name="connsiteY4" fmla="*/ 1125379 h 1125379"/>
                <a:gd name="connsiteX5" fmla="*/ 0 w 1446848"/>
                <a:gd name="connsiteY5" fmla="*/ 41434 h 112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848" h="1125379">
                  <a:moveTo>
                    <a:pt x="0" y="41434"/>
                  </a:moveTo>
                  <a:cubicBezTo>
                    <a:pt x="180657" y="-144303"/>
                    <a:pt x="156575" y="354250"/>
                    <a:pt x="446724" y="360520"/>
                  </a:cubicBezTo>
                  <a:cubicBezTo>
                    <a:pt x="805499" y="347820"/>
                    <a:pt x="1088072" y="292259"/>
                    <a:pt x="1413510" y="336709"/>
                  </a:cubicBezTo>
                  <a:cubicBezTo>
                    <a:pt x="1415098" y="601186"/>
                    <a:pt x="1445260" y="846614"/>
                    <a:pt x="1446848" y="1111091"/>
                  </a:cubicBezTo>
                  <a:lnTo>
                    <a:pt x="200025" y="1125379"/>
                  </a:lnTo>
                  <a:lnTo>
                    <a:pt x="0" y="41434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58B08B30-3698-41F9-A7F2-F6A89ED27B99}"/>
              </a:ext>
            </a:extLst>
          </p:cNvPr>
          <p:cNvSpPr/>
          <p:nvPr/>
        </p:nvSpPr>
        <p:spPr>
          <a:xfrm>
            <a:off x="7406040" y="5323086"/>
            <a:ext cx="59350" cy="144139"/>
          </a:xfrm>
          <a:custGeom>
            <a:avLst/>
            <a:gdLst>
              <a:gd name="connsiteX0" fmla="*/ 24208 w 59350"/>
              <a:gd name="connsiteY0" fmla="*/ 0 h 144139"/>
              <a:gd name="connsiteX1" fmla="*/ 49271 w 59350"/>
              <a:gd name="connsiteY1" fmla="*/ 54148 h 144139"/>
              <a:gd name="connsiteX2" fmla="*/ 46744 w 59350"/>
              <a:gd name="connsiteY2" fmla="*/ 138046 h 144139"/>
              <a:gd name="connsiteX3" fmla="*/ 12856 w 59350"/>
              <a:gd name="connsiteY3" fmla="*/ 142370 h 144139"/>
              <a:gd name="connsiteX4" fmla="*/ 0 w 59350"/>
              <a:gd name="connsiteY4" fmla="*/ 136300 h 144139"/>
              <a:gd name="connsiteX5" fmla="*/ 4019 w 59350"/>
              <a:gd name="connsiteY5" fmla="*/ 78105 h 144139"/>
              <a:gd name="connsiteX6" fmla="*/ 20217 w 59350"/>
              <a:gd name="connsiteY6" fmla="*/ 7867 h 144139"/>
              <a:gd name="connsiteX7" fmla="*/ 24208 w 59350"/>
              <a:gd name="connsiteY7" fmla="*/ 0 h 14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350" h="144139">
                <a:moveTo>
                  <a:pt x="24208" y="0"/>
                </a:moveTo>
                <a:lnTo>
                  <a:pt x="49271" y="54148"/>
                </a:lnTo>
                <a:cubicBezTo>
                  <a:pt x="62989" y="94122"/>
                  <a:pt x="63231" y="125247"/>
                  <a:pt x="46744" y="138046"/>
                </a:cubicBezTo>
                <a:cubicBezTo>
                  <a:pt x="38501" y="144445"/>
                  <a:pt x="26856" y="145658"/>
                  <a:pt x="12856" y="142370"/>
                </a:cubicBezTo>
                <a:lnTo>
                  <a:pt x="0" y="136300"/>
                </a:lnTo>
                <a:lnTo>
                  <a:pt x="4019" y="78105"/>
                </a:lnTo>
                <a:cubicBezTo>
                  <a:pt x="7844" y="51669"/>
                  <a:pt x="13378" y="27861"/>
                  <a:pt x="20217" y="7867"/>
                </a:cubicBezTo>
                <a:lnTo>
                  <a:pt x="2420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12F84B77-22D5-4E34-AA76-B5611F83D750}"/>
              </a:ext>
            </a:extLst>
          </p:cNvPr>
          <p:cNvSpPr/>
          <p:nvPr/>
        </p:nvSpPr>
        <p:spPr>
          <a:xfrm>
            <a:off x="5852954" y="493251"/>
            <a:ext cx="90595" cy="167701"/>
          </a:xfrm>
          <a:custGeom>
            <a:avLst/>
            <a:gdLst>
              <a:gd name="connsiteX0" fmla="*/ 27392 w 90595"/>
              <a:gd name="connsiteY0" fmla="*/ 299 h 167701"/>
              <a:gd name="connsiteX1" fmla="*/ 63183 w 90595"/>
              <a:gd name="connsiteY1" fmla="*/ 7329 h 167701"/>
              <a:gd name="connsiteX2" fmla="*/ 90595 w 90595"/>
              <a:gd name="connsiteY2" fmla="*/ 23552 h 167701"/>
              <a:gd name="connsiteX3" fmla="*/ 88749 w 90595"/>
              <a:gd name="connsiteY3" fmla="*/ 50274 h 167701"/>
              <a:gd name="connsiteX4" fmla="*/ 72551 w 90595"/>
              <a:gd name="connsiteY4" fmla="*/ 120512 h 167701"/>
              <a:gd name="connsiteX5" fmla="*/ 48611 w 90595"/>
              <a:gd name="connsiteY5" fmla="*/ 167701 h 167701"/>
              <a:gd name="connsiteX6" fmla="*/ 40358 w 90595"/>
              <a:gd name="connsiteY6" fmla="*/ 155406 h 167701"/>
              <a:gd name="connsiteX7" fmla="*/ 12606 w 90595"/>
              <a:gd name="connsiteY7" fmla="*/ 6094 h 167701"/>
              <a:gd name="connsiteX8" fmla="*/ 27392 w 90595"/>
              <a:gd name="connsiteY8" fmla="*/ 299 h 16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95" h="167701">
                <a:moveTo>
                  <a:pt x="27392" y="299"/>
                </a:moveTo>
                <a:cubicBezTo>
                  <a:pt x="37352" y="-912"/>
                  <a:pt x="49516" y="1585"/>
                  <a:pt x="63183" y="7329"/>
                </a:cubicBezTo>
                <a:lnTo>
                  <a:pt x="90595" y="23552"/>
                </a:lnTo>
                <a:lnTo>
                  <a:pt x="88749" y="50274"/>
                </a:lnTo>
                <a:cubicBezTo>
                  <a:pt x="84925" y="76711"/>
                  <a:pt x="79390" y="100518"/>
                  <a:pt x="72551" y="120512"/>
                </a:cubicBezTo>
                <a:lnTo>
                  <a:pt x="48611" y="167701"/>
                </a:lnTo>
                <a:lnTo>
                  <a:pt x="40358" y="155406"/>
                </a:lnTo>
                <a:cubicBezTo>
                  <a:pt x="786" y="85723"/>
                  <a:pt x="-12123" y="25293"/>
                  <a:pt x="12606" y="6094"/>
                </a:cubicBezTo>
                <a:cubicBezTo>
                  <a:pt x="16728" y="2894"/>
                  <a:pt x="21700" y="991"/>
                  <a:pt x="27392" y="29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8B5C154B-9952-48C3-96AA-5EAE33BBCBC5}"/>
              </a:ext>
            </a:extLst>
          </p:cNvPr>
          <p:cNvSpPr/>
          <p:nvPr/>
        </p:nvSpPr>
        <p:spPr>
          <a:xfrm rot="19652199">
            <a:off x="7548532" y="4979721"/>
            <a:ext cx="261085" cy="353437"/>
          </a:xfrm>
          <a:custGeom>
            <a:avLst/>
            <a:gdLst>
              <a:gd name="connsiteX0" fmla="*/ 27390 w 261085"/>
              <a:gd name="connsiteY0" fmla="*/ 298 h 353437"/>
              <a:gd name="connsiteX1" fmla="*/ 207816 w 261085"/>
              <a:gd name="connsiteY1" fmla="*/ 134288 h 353437"/>
              <a:gd name="connsiteX2" fmla="*/ 255870 w 261085"/>
              <a:gd name="connsiteY2" fmla="*/ 205870 h 353437"/>
              <a:gd name="connsiteX3" fmla="*/ 261085 w 261085"/>
              <a:gd name="connsiteY3" fmla="*/ 217137 h 353437"/>
              <a:gd name="connsiteX4" fmla="*/ 257094 w 261085"/>
              <a:gd name="connsiteY4" fmla="*/ 225004 h 353437"/>
              <a:gd name="connsiteX5" fmla="*/ 240896 w 261085"/>
              <a:gd name="connsiteY5" fmla="*/ 295242 h 353437"/>
              <a:gd name="connsiteX6" fmla="*/ 236877 w 261085"/>
              <a:gd name="connsiteY6" fmla="*/ 353437 h 353437"/>
              <a:gd name="connsiteX7" fmla="*/ 201715 w 261085"/>
              <a:gd name="connsiteY7" fmla="*/ 336834 h 353437"/>
              <a:gd name="connsiteX8" fmla="*/ 88410 w 261085"/>
              <a:gd name="connsiteY8" fmla="*/ 226988 h 353437"/>
              <a:gd name="connsiteX9" fmla="*/ 12605 w 261085"/>
              <a:gd name="connsiteY9" fmla="*/ 6093 h 353437"/>
              <a:gd name="connsiteX10" fmla="*/ 27390 w 261085"/>
              <a:gd name="connsiteY10" fmla="*/ 298 h 35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085" h="353437">
                <a:moveTo>
                  <a:pt x="27390" y="298"/>
                </a:moveTo>
                <a:cubicBezTo>
                  <a:pt x="67231" y="-4547"/>
                  <a:pt x="142332" y="49939"/>
                  <a:pt x="207816" y="134288"/>
                </a:cubicBezTo>
                <a:cubicBezTo>
                  <a:pt x="226526" y="158387"/>
                  <a:pt x="242679" y="182643"/>
                  <a:pt x="255870" y="205870"/>
                </a:cubicBezTo>
                <a:lnTo>
                  <a:pt x="261085" y="217137"/>
                </a:lnTo>
                <a:lnTo>
                  <a:pt x="257094" y="225004"/>
                </a:lnTo>
                <a:cubicBezTo>
                  <a:pt x="250255" y="244998"/>
                  <a:pt x="244721" y="268806"/>
                  <a:pt x="240896" y="295242"/>
                </a:cubicBezTo>
                <a:lnTo>
                  <a:pt x="236877" y="353437"/>
                </a:lnTo>
                <a:lnTo>
                  <a:pt x="201715" y="336834"/>
                </a:lnTo>
                <a:cubicBezTo>
                  <a:pt x="166389" y="313635"/>
                  <a:pt x="125829" y="275187"/>
                  <a:pt x="88410" y="226988"/>
                </a:cubicBezTo>
                <a:cubicBezTo>
                  <a:pt x="13571" y="130589"/>
                  <a:pt x="-20367" y="31692"/>
                  <a:pt x="12605" y="6093"/>
                </a:cubicBezTo>
                <a:cubicBezTo>
                  <a:pt x="16727" y="2893"/>
                  <a:pt x="21699" y="990"/>
                  <a:pt x="27390" y="29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68F5315-9745-4C43-B2BE-A44C4D4C735E}"/>
              </a:ext>
            </a:extLst>
          </p:cNvPr>
          <p:cNvSpPr/>
          <p:nvPr/>
        </p:nvSpPr>
        <p:spPr>
          <a:xfrm>
            <a:off x="5675141" y="804802"/>
            <a:ext cx="151166" cy="441942"/>
          </a:xfrm>
          <a:custGeom>
            <a:avLst/>
            <a:gdLst>
              <a:gd name="connsiteX0" fmla="*/ 75583 w 151166"/>
              <a:gd name="connsiteY0" fmla="*/ 0 h 441942"/>
              <a:gd name="connsiteX1" fmla="*/ 151166 w 151166"/>
              <a:gd name="connsiteY1" fmla="*/ 220971 h 441942"/>
              <a:gd name="connsiteX2" fmla="*/ 147072 w 151166"/>
              <a:gd name="connsiteY2" fmla="*/ 280261 h 441942"/>
              <a:gd name="connsiteX3" fmla="*/ 119660 w 151166"/>
              <a:gd name="connsiteY3" fmla="*/ 264038 h 441942"/>
              <a:gd name="connsiteX4" fmla="*/ 83869 w 151166"/>
              <a:gd name="connsiteY4" fmla="*/ 257008 h 441942"/>
              <a:gd name="connsiteX5" fmla="*/ 69083 w 151166"/>
              <a:gd name="connsiteY5" fmla="*/ 262803 h 441942"/>
              <a:gd name="connsiteX6" fmla="*/ 96835 w 151166"/>
              <a:gd name="connsiteY6" fmla="*/ 412115 h 441942"/>
              <a:gd name="connsiteX7" fmla="*/ 105088 w 151166"/>
              <a:gd name="connsiteY7" fmla="*/ 424410 h 441942"/>
              <a:gd name="connsiteX8" fmla="*/ 105003 w 151166"/>
              <a:gd name="connsiteY8" fmla="*/ 424577 h 441942"/>
              <a:gd name="connsiteX9" fmla="*/ 75583 w 151166"/>
              <a:gd name="connsiteY9" fmla="*/ 441942 h 441942"/>
              <a:gd name="connsiteX10" fmla="*/ 0 w 151166"/>
              <a:gd name="connsiteY10" fmla="*/ 220971 h 441942"/>
              <a:gd name="connsiteX11" fmla="*/ 1921 w 151166"/>
              <a:gd name="connsiteY11" fmla="*/ 193154 h 441942"/>
              <a:gd name="connsiteX12" fmla="*/ 14777 w 151166"/>
              <a:gd name="connsiteY12" fmla="*/ 199224 h 441942"/>
              <a:gd name="connsiteX13" fmla="*/ 48665 w 151166"/>
              <a:gd name="connsiteY13" fmla="*/ 194900 h 441942"/>
              <a:gd name="connsiteX14" fmla="*/ 51192 w 151166"/>
              <a:gd name="connsiteY14" fmla="*/ 111002 h 441942"/>
              <a:gd name="connsiteX15" fmla="*/ 26129 w 151166"/>
              <a:gd name="connsiteY15" fmla="*/ 56854 h 441942"/>
              <a:gd name="connsiteX16" fmla="*/ 46163 w 151166"/>
              <a:gd name="connsiteY16" fmla="*/ 17365 h 441942"/>
              <a:gd name="connsiteX17" fmla="*/ 75583 w 151166"/>
              <a:gd name="connsiteY17" fmla="*/ 0 h 44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166" h="441942">
                <a:moveTo>
                  <a:pt x="75583" y="0"/>
                </a:moveTo>
                <a:cubicBezTo>
                  <a:pt x="117326" y="0"/>
                  <a:pt x="151166" y="98932"/>
                  <a:pt x="151166" y="220971"/>
                </a:cubicBezTo>
                <a:lnTo>
                  <a:pt x="147072" y="280261"/>
                </a:lnTo>
                <a:lnTo>
                  <a:pt x="119660" y="264038"/>
                </a:lnTo>
                <a:cubicBezTo>
                  <a:pt x="105993" y="258294"/>
                  <a:pt x="93829" y="255797"/>
                  <a:pt x="83869" y="257008"/>
                </a:cubicBezTo>
                <a:cubicBezTo>
                  <a:pt x="78177" y="257700"/>
                  <a:pt x="73205" y="259603"/>
                  <a:pt x="69083" y="262803"/>
                </a:cubicBezTo>
                <a:cubicBezTo>
                  <a:pt x="44354" y="282002"/>
                  <a:pt x="57263" y="342432"/>
                  <a:pt x="96835" y="412115"/>
                </a:cubicBezTo>
                <a:lnTo>
                  <a:pt x="105088" y="424410"/>
                </a:lnTo>
                <a:lnTo>
                  <a:pt x="105003" y="424577"/>
                </a:lnTo>
                <a:cubicBezTo>
                  <a:pt x="95961" y="435759"/>
                  <a:pt x="86019" y="441942"/>
                  <a:pt x="75583" y="441942"/>
                </a:cubicBezTo>
                <a:cubicBezTo>
                  <a:pt x="33840" y="441942"/>
                  <a:pt x="0" y="343010"/>
                  <a:pt x="0" y="220971"/>
                </a:cubicBezTo>
                <a:lnTo>
                  <a:pt x="1921" y="193154"/>
                </a:lnTo>
                <a:lnTo>
                  <a:pt x="14777" y="199224"/>
                </a:lnTo>
                <a:cubicBezTo>
                  <a:pt x="28777" y="202512"/>
                  <a:pt x="40422" y="201299"/>
                  <a:pt x="48665" y="194900"/>
                </a:cubicBezTo>
                <a:cubicBezTo>
                  <a:pt x="65152" y="182101"/>
                  <a:pt x="64910" y="150976"/>
                  <a:pt x="51192" y="111002"/>
                </a:cubicBezTo>
                <a:lnTo>
                  <a:pt x="26129" y="56854"/>
                </a:lnTo>
                <a:lnTo>
                  <a:pt x="46163" y="17365"/>
                </a:lnTo>
                <a:cubicBezTo>
                  <a:pt x="55206" y="6183"/>
                  <a:pt x="65147" y="0"/>
                  <a:pt x="7558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9F8CFDD-FD01-4615-94AD-8DDB43FDA74A}"/>
              </a:ext>
            </a:extLst>
          </p:cNvPr>
          <p:cNvSpPr/>
          <p:nvPr/>
        </p:nvSpPr>
        <p:spPr>
          <a:xfrm>
            <a:off x="6124644" y="5774887"/>
            <a:ext cx="247617" cy="337725"/>
          </a:xfrm>
          <a:custGeom>
            <a:avLst/>
            <a:gdLst>
              <a:gd name="connsiteX0" fmla="*/ 41984 w 247617"/>
              <a:gd name="connsiteY0" fmla="*/ 0 h 337725"/>
              <a:gd name="connsiteX1" fmla="*/ 59377 w 247617"/>
              <a:gd name="connsiteY1" fmla="*/ 10294 h 337725"/>
              <a:gd name="connsiteX2" fmla="*/ 159206 w 247617"/>
              <a:gd name="connsiteY2" fmla="*/ 110737 h 337725"/>
              <a:gd name="connsiteX3" fmla="*/ 235011 w 247617"/>
              <a:gd name="connsiteY3" fmla="*/ 331632 h 337725"/>
              <a:gd name="connsiteX4" fmla="*/ 39800 w 247617"/>
              <a:gd name="connsiteY4" fmla="*/ 203437 h 337725"/>
              <a:gd name="connsiteX5" fmla="*/ 0 w 247617"/>
              <a:gd name="connsiteY5" fmla="*/ 144149 h 337725"/>
              <a:gd name="connsiteX6" fmla="*/ 23940 w 247617"/>
              <a:gd name="connsiteY6" fmla="*/ 96960 h 337725"/>
              <a:gd name="connsiteX7" fmla="*/ 40138 w 247617"/>
              <a:gd name="connsiteY7" fmla="*/ 26722 h 337725"/>
              <a:gd name="connsiteX8" fmla="*/ 41984 w 247617"/>
              <a:gd name="connsiteY8" fmla="*/ 0 h 33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17" h="337725">
                <a:moveTo>
                  <a:pt x="41984" y="0"/>
                </a:moveTo>
                <a:lnTo>
                  <a:pt x="59377" y="10294"/>
                </a:lnTo>
                <a:cubicBezTo>
                  <a:pt x="91318" y="33854"/>
                  <a:pt x="126464" y="68563"/>
                  <a:pt x="159206" y="110737"/>
                </a:cubicBezTo>
                <a:cubicBezTo>
                  <a:pt x="234045" y="207135"/>
                  <a:pt x="267984" y="306033"/>
                  <a:pt x="235011" y="331632"/>
                </a:cubicBezTo>
                <a:cubicBezTo>
                  <a:pt x="202039" y="357230"/>
                  <a:pt x="114640" y="299836"/>
                  <a:pt x="39800" y="203437"/>
                </a:cubicBezTo>
                <a:lnTo>
                  <a:pt x="0" y="144149"/>
                </a:lnTo>
                <a:lnTo>
                  <a:pt x="23940" y="96960"/>
                </a:lnTo>
                <a:cubicBezTo>
                  <a:pt x="30779" y="76966"/>
                  <a:pt x="36314" y="53159"/>
                  <a:pt x="40138" y="26722"/>
                </a:cubicBezTo>
                <a:lnTo>
                  <a:pt x="41984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34E24DD-0E07-4D19-B3DA-50B0B7A824C5}"/>
              </a:ext>
            </a:extLst>
          </p:cNvPr>
          <p:cNvGrpSpPr/>
          <p:nvPr/>
        </p:nvGrpSpPr>
        <p:grpSpPr>
          <a:xfrm rot="3932763">
            <a:off x="5135821" y="2824022"/>
            <a:ext cx="1651401" cy="4547767"/>
            <a:chOff x="5084710" y="2791117"/>
            <a:chExt cx="1651401" cy="4547767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33BA9D6-BA64-4FF1-92CD-294C542DB15D}"/>
                </a:ext>
              </a:extLst>
            </p:cNvPr>
            <p:cNvGrpSpPr/>
            <p:nvPr/>
          </p:nvGrpSpPr>
          <p:grpSpPr>
            <a:xfrm>
              <a:off x="5148845" y="4849095"/>
              <a:ext cx="1526275" cy="584696"/>
              <a:chOff x="4692419" y="4778777"/>
              <a:chExt cx="1616267" cy="58469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7CC0FA3-21BE-4CCB-A533-E06CF8A92667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2">
                <a:extLst>
                  <a:ext uri="{FF2B5EF4-FFF2-40B4-BE49-F238E27FC236}">
                    <a16:creationId xmlns:a16="http://schemas.microsoft.com/office/drawing/2014/main" id="{F3FC97B9-6495-4EEE-861D-40F32E212E2B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1E4B84-17CC-4A86-BC8B-D75C5A58EA57}"/>
                </a:ext>
              </a:extLst>
            </p:cNvPr>
            <p:cNvSpPr/>
            <p:nvPr/>
          </p:nvSpPr>
          <p:spPr>
            <a:xfrm>
              <a:off x="6578184" y="4801672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72D98F-E914-4471-A346-C2FA746A52AC}"/>
                </a:ext>
              </a:extLst>
            </p:cNvPr>
            <p:cNvSpPr/>
            <p:nvPr/>
          </p:nvSpPr>
          <p:spPr>
            <a:xfrm>
              <a:off x="5132681" y="4792135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BF3FE33-A99A-4D04-93EB-D0E1BA684A19}"/>
                </a:ext>
              </a:extLst>
            </p:cNvPr>
            <p:cNvGrpSpPr/>
            <p:nvPr/>
          </p:nvGrpSpPr>
          <p:grpSpPr>
            <a:xfrm>
              <a:off x="5872048" y="2791117"/>
              <a:ext cx="790703" cy="4547767"/>
              <a:chOff x="5406893" y="1623696"/>
              <a:chExt cx="897679" cy="8222904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E1D67C-2989-4EF7-83AE-16169B7E9C05}"/>
                  </a:ext>
                </a:extLst>
              </p:cNvPr>
              <p:cNvGrpSpPr/>
              <p:nvPr/>
            </p:nvGrpSpPr>
            <p:grpSpPr>
              <a:xfrm>
                <a:off x="5720778" y="1623696"/>
                <a:ext cx="583794" cy="1045913"/>
                <a:chOff x="5720778" y="1623696"/>
                <a:chExt cx="583794" cy="1045913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B5A7A689-EC05-4FE3-980C-0B39438F958B}"/>
                    </a:ext>
                  </a:extLst>
                </p:cNvPr>
                <p:cNvSpPr/>
                <p:nvPr/>
              </p:nvSpPr>
              <p:spPr>
                <a:xfrm>
                  <a:off x="5742386" y="1885838"/>
                  <a:ext cx="540572" cy="783771"/>
                </a:xfrm>
                <a:prstGeom prst="roundRect">
                  <a:avLst/>
                </a:prstGeom>
                <a:solidFill>
                  <a:srgbClr val="666633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6281D02D-82DD-4BE9-9B87-E7DF323680F9}"/>
                    </a:ext>
                  </a:extLst>
                </p:cNvPr>
                <p:cNvSpPr/>
                <p:nvPr/>
              </p:nvSpPr>
              <p:spPr>
                <a:xfrm>
                  <a:off x="5720778" y="1754771"/>
                  <a:ext cx="540572" cy="783770"/>
                </a:xfrm>
                <a:prstGeom prst="roundRect">
                  <a:avLst/>
                </a:prstGeom>
                <a:solidFill>
                  <a:srgbClr val="202020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54EDB106-AED6-4923-AA79-E29A2B91A430}"/>
                    </a:ext>
                  </a:extLst>
                </p:cNvPr>
                <p:cNvSpPr/>
                <p:nvPr/>
              </p:nvSpPr>
              <p:spPr>
                <a:xfrm>
                  <a:off x="5764000" y="1623696"/>
                  <a:ext cx="540572" cy="783771"/>
                </a:xfrm>
                <a:prstGeom prst="roundRect">
                  <a:avLst/>
                </a:prstGeom>
                <a:solidFill>
                  <a:srgbClr val="B6793C"/>
                </a:solidFill>
                <a:ln>
                  <a:solidFill>
                    <a:srgbClr val="B6793C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AF7938B-57A2-4CEE-AC53-30279FF598B4}"/>
                  </a:ext>
                </a:extLst>
              </p:cNvPr>
              <p:cNvGrpSpPr/>
              <p:nvPr/>
            </p:nvGrpSpPr>
            <p:grpSpPr>
              <a:xfrm>
                <a:off x="5406893" y="9293381"/>
                <a:ext cx="297591" cy="553219"/>
                <a:chOff x="7326580" y="8488391"/>
                <a:chExt cx="489467" cy="909916"/>
              </a:xfrm>
            </p:grpSpPr>
            <p:pic>
              <p:nvPicPr>
                <p:cNvPr id="48" name="Picture 2">
                  <a:extLst>
                    <a:ext uri="{FF2B5EF4-FFF2-40B4-BE49-F238E27FC236}">
                      <a16:creationId xmlns:a16="http://schemas.microsoft.com/office/drawing/2014/main" id="{23FD5C39-3C38-4179-876A-30C4B84333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580" y="8488391"/>
                  <a:ext cx="489467" cy="734198"/>
                </a:xfrm>
                <a:prstGeom prst="rect">
                  <a:avLst/>
                </a:prstGeom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6751DEB-A0CD-43A9-9CAD-D5697C288E52}"/>
                    </a:ext>
                  </a:extLst>
                </p:cNvPr>
                <p:cNvSpPr/>
                <p:nvPr/>
              </p:nvSpPr>
              <p:spPr>
                <a:xfrm>
                  <a:off x="7419240" y="8939867"/>
                  <a:ext cx="273381" cy="458440"/>
                </a:xfrm>
                <a:custGeom>
                  <a:avLst/>
                  <a:gdLst>
                    <a:gd name="connsiteX0" fmla="*/ 136572 w 273380"/>
                    <a:gd name="connsiteY0" fmla="*/ 0 h 458439"/>
                    <a:gd name="connsiteX1" fmla="*/ 245738 w 273380"/>
                    <a:gd name="connsiteY1" fmla="*/ 109166 h 458439"/>
                    <a:gd name="connsiteX2" fmla="*/ 213764 w 273380"/>
                    <a:gd name="connsiteY2" fmla="*/ 186358 h 458439"/>
                    <a:gd name="connsiteX3" fmla="*/ 194828 w 273380"/>
                    <a:gd name="connsiteY3" fmla="*/ 199126 h 458439"/>
                    <a:gd name="connsiteX4" fmla="*/ 233345 w 273380"/>
                    <a:gd name="connsiteY4" fmla="*/ 225095 h 458439"/>
                    <a:gd name="connsiteX5" fmla="*/ 273380 w 273380"/>
                    <a:gd name="connsiteY5" fmla="*/ 321749 h 458439"/>
                    <a:gd name="connsiteX6" fmla="*/ 136690 w 273380"/>
                    <a:gd name="connsiteY6" fmla="*/ 458439 h 458439"/>
                    <a:gd name="connsiteX7" fmla="*/ 0 w 273380"/>
                    <a:gd name="connsiteY7" fmla="*/ 321749 h 458439"/>
                    <a:gd name="connsiteX8" fmla="*/ 40036 w 273380"/>
                    <a:gd name="connsiteY8" fmla="*/ 225095 h 458439"/>
                    <a:gd name="connsiteX9" fmla="*/ 78435 w 273380"/>
                    <a:gd name="connsiteY9" fmla="*/ 199205 h 458439"/>
                    <a:gd name="connsiteX10" fmla="*/ 59380 w 273380"/>
                    <a:gd name="connsiteY10" fmla="*/ 186358 h 458439"/>
                    <a:gd name="connsiteX11" fmla="*/ 27406 w 273380"/>
                    <a:gd name="connsiteY11" fmla="*/ 109166 h 458439"/>
                    <a:gd name="connsiteX12" fmla="*/ 136572 w 273380"/>
                    <a:gd name="connsiteY12" fmla="*/ 0 h 458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3380" h="458439">
                      <a:moveTo>
                        <a:pt x="136572" y="0"/>
                      </a:moveTo>
                      <a:cubicBezTo>
                        <a:pt x="196863" y="0"/>
                        <a:pt x="245738" y="48875"/>
                        <a:pt x="245738" y="109166"/>
                      </a:cubicBezTo>
                      <a:cubicBezTo>
                        <a:pt x="245738" y="139312"/>
                        <a:pt x="233520" y="166603"/>
                        <a:pt x="213764" y="186358"/>
                      </a:cubicBezTo>
                      <a:lnTo>
                        <a:pt x="194828" y="199126"/>
                      </a:lnTo>
                      <a:lnTo>
                        <a:pt x="233345" y="225095"/>
                      </a:lnTo>
                      <a:cubicBezTo>
                        <a:pt x="258081" y="249831"/>
                        <a:pt x="273380" y="284003"/>
                        <a:pt x="273380" y="321749"/>
                      </a:cubicBezTo>
                      <a:cubicBezTo>
                        <a:pt x="273380" y="397241"/>
                        <a:pt x="212182" y="458439"/>
                        <a:pt x="136690" y="458439"/>
                      </a:cubicBezTo>
                      <a:cubicBezTo>
                        <a:pt x="61198" y="458439"/>
                        <a:pt x="0" y="397241"/>
                        <a:pt x="0" y="321749"/>
                      </a:cubicBezTo>
                      <a:cubicBezTo>
                        <a:pt x="0" y="284003"/>
                        <a:pt x="15299" y="249831"/>
                        <a:pt x="40036" y="225095"/>
                      </a:cubicBezTo>
                      <a:lnTo>
                        <a:pt x="78435" y="199205"/>
                      </a:lnTo>
                      <a:lnTo>
                        <a:pt x="59380" y="186358"/>
                      </a:lnTo>
                      <a:cubicBezTo>
                        <a:pt x="39625" y="166603"/>
                        <a:pt x="27406" y="139312"/>
                        <a:pt x="27406" y="109166"/>
                      </a:cubicBezTo>
                      <a:cubicBezTo>
                        <a:pt x="27406" y="48875"/>
                        <a:pt x="76281" y="0"/>
                        <a:pt x="136572" y="0"/>
                      </a:cubicBezTo>
                      <a:close/>
                    </a:path>
                  </a:pathLst>
                </a:custGeom>
                <a:solidFill>
                  <a:srgbClr val="6C6C39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E696901-1BE2-4AC9-A8A3-8B0B9FFBF1F2}"/>
                </a:ext>
              </a:extLst>
            </p:cNvPr>
            <p:cNvGrpSpPr/>
            <p:nvPr/>
          </p:nvGrpSpPr>
          <p:grpSpPr>
            <a:xfrm>
              <a:off x="5084710" y="4248136"/>
              <a:ext cx="1651401" cy="584696"/>
              <a:chOff x="4692419" y="4778777"/>
              <a:chExt cx="1616267" cy="584696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F914992-782F-470D-828F-9039804A4036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C57DB63-D4D1-43BC-9340-C1C8F54CDAA7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65912DD-0E0F-470F-857F-D6E2F6C40F74}"/>
              </a:ext>
            </a:extLst>
          </p:cNvPr>
          <p:cNvGrpSpPr/>
          <p:nvPr/>
        </p:nvGrpSpPr>
        <p:grpSpPr>
          <a:xfrm>
            <a:off x="228533" y="2531797"/>
            <a:ext cx="6244544" cy="4329022"/>
            <a:chOff x="1746147" y="3098186"/>
            <a:chExt cx="6244544" cy="43290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 rot="6249316">
              <a:off x="3325858" y="5670286"/>
              <a:ext cx="171819" cy="46778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 rot="1950406">
              <a:off x="4910524" y="4705873"/>
              <a:ext cx="153512" cy="407906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A1DB2B16-F78B-4157-9D32-3C80735CAA6C}"/>
                </a:ext>
              </a:extLst>
            </p:cNvPr>
            <p:cNvSpPr/>
            <p:nvPr/>
          </p:nvSpPr>
          <p:spPr>
            <a:xfrm rot="20320191">
              <a:off x="2822502" y="4802767"/>
              <a:ext cx="1718492" cy="969692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351" h="696386">
                  <a:moveTo>
                    <a:pt x="0" y="632258"/>
                  </a:moveTo>
                  <a:lnTo>
                    <a:pt x="1812494" y="0"/>
                  </a:lnTo>
                  <a:lnTo>
                    <a:pt x="1815351" y="56174"/>
                  </a:lnTo>
                  <a:cubicBezTo>
                    <a:pt x="1252425" y="267629"/>
                    <a:pt x="573420" y="492075"/>
                    <a:pt x="968" y="696386"/>
                  </a:cubicBezTo>
                  <a:cubicBezTo>
                    <a:pt x="645" y="675010"/>
                    <a:pt x="323" y="653634"/>
                    <a:pt x="0" y="63225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 rot="17076338">
              <a:off x="2285506" y="5832620"/>
              <a:ext cx="171819" cy="46778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2EEAB67-EF52-448A-9040-FD57BC2DA037}"/>
                </a:ext>
              </a:extLst>
            </p:cNvPr>
            <p:cNvGrpSpPr/>
            <p:nvPr/>
          </p:nvGrpSpPr>
          <p:grpSpPr>
            <a:xfrm>
              <a:off x="1746147" y="3098186"/>
              <a:ext cx="6244544" cy="4329022"/>
              <a:chOff x="1746147" y="3098186"/>
              <a:chExt cx="6244544" cy="4329022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5361759" y="5618728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 flipV="1">
                <a:off x="3884894" y="4759238"/>
                <a:ext cx="596851" cy="25785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3539749" y="4196152"/>
                <a:ext cx="596851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 rot="15280352">
                <a:off x="1800493" y="4149531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6320654" y="5339563"/>
                <a:ext cx="651197" cy="768417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1746147" y="6318863"/>
                <a:ext cx="1043905" cy="110834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0C102B4-4AE6-4050-A53C-596581C87223}"/>
              </a:ext>
            </a:extLst>
          </p:cNvPr>
          <p:cNvSpPr/>
          <p:nvPr/>
        </p:nvSpPr>
        <p:spPr>
          <a:xfrm>
            <a:off x="-1" y="0"/>
            <a:ext cx="12192001" cy="684969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BC06BA0-3670-47F9-A662-20E2DC90E1ED}"/>
              </a:ext>
            </a:extLst>
          </p:cNvPr>
          <p:cNvGrpSpPr/>
          <p:nvPr/>
        </p:nvGrpSpPr>
        <p:grpSpPr>
          <a:xfrm flipH="1">
            <a:off x="7001541" y="1397715"/>
            <a:ext cx="2253947" cy="3652419"/>
            <a:chOff x="1048235" y="3574258"/>
            <a:chExt cx="1418628" cy="229881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03919291-F704-45F0-A68C-8F4B1CD0E29E}"/>
                </a:ext>
              </a:extLst>
            </p:cNvPr>
            <p:cNvGrpSpPr/>
            <p:nvPr/>
          </p:nvGrpSpPr>
          <p:grpSpPr>
            <a:xfrm>
              <a:off x="1048235" y="3574258"/>
              <a:ext cx="1418628" cy="2298819"/>
              <a:chOff x="1052980" y="2655229"/>
              <a:chExt cx="2211508" cy="3583643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E10C5EEE-F95E-407B-9C92-2102961ECAAD}"/>
                  </a:ext>
                </a:extLst>
              </p:cNvPr>
              <p:cNvGrpSpPr/>
              <p:nvPr/>
            </p:nvGrpSpPr>
            <p:grpSpPr>
              <a:xfrm>
                <a:off x="1052980" y="2703387"/>
                <a:ext cx="2211508" cy="3535485"/>
                <a:chOff x="3651142" y="4827937"/>
                <a:chExt cx="2536875" cy="4055643"/>
              </a:xfrm>
            </p:grpSpPr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AF49939C-C8BC-48EE-97E5-DFBB7E692F9C}"/>
                    </a:ext>
                  </a:extLst>
                </p:cNvPr>
                <p:cNvSpPr/>
                <p:nvPr/>
              </p:nvSpPr>
              <p:spPr>
                <a:xfrm rot="20584591" flipH="1">
                  <a:off x="5360251" y="6265738"/>
                  <a:ext cx="719415" cy="97964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DC122D9E-752E-4579-8ED7-7F9A01DABD75}"/>
                    </a:ext>
                  </a:extLst>
                </p:cNvPr>
                <p:cNvCxnSpPr>
                  <a:cxnSpLocks/>
                  <a:endCxn id="202" idx="3"/>
                </p:cNvCxnSpPr>
                <p:nvPr/>
              </p:nvCxnSpPr>
              <p:spPr>
                <a:xfrm flipH="1">
                  <a:off x="4590002" y="7188136"/>
                  <a:ext cx="9240" cy="125760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53AD571A-479B-4320-8517-E8B4442369C6}"/>
                    </a:ext>
                  </a:extLst>
                </p:cNvPr>
                <p:cNvCxnSpPr>
                  <a:cxnSpLocks/>
                  <a:endCxn id="201" idx="3"/>
                </p:cNvCxnSpPr>
                <p:nvPr/>
              </p:nvCxnSpPr>
              <p:spPr>
                <a:xfrm>
                  <a:off x="5319971" y="7070096"/>
                  <a:ext cx="12074" cy="1613174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A69AA1D7-2993-4D59-ACE6-2E2DCA8A722A}"/>
                    </a:ext>
                  </a:extLst>
                </p:cNvPr>
                <p:cNvSpPr/>
                <p:nvPr/>
              </p:nvSpPr>
              <p:spPr>
                <a:xfrm>
                  <a:off x="3651142" y="4827937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8915D6D0-18C4-4C19-98A2-BAE81E8B943F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: Top Corners Rounded 200">
                  <a:extLst>
                    <a:ext uri="{FF2B5EF4-FFF2-40B4-BE49-F238E27FC236}">
                      <a16:creationId xmlns:a16="http://schemas.microsoft.com/office/drawing/2014/main" id="{0EEE4903-B02D-4F64-B567-B338D14568F4}"/>
                    </a:ext>
                  </a:extLst>
                </p:cNvPr>
                <p:cNvSpPr/>
                <p:nvPr/>
              </p:nvSpPr>
              <p:spPr>
                <a:xfrm>
                  <a:off x="4997298" y="86832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: Top Corners Rounded 201">
                  <a:extLst>
                    <a:ext uri="{FF2B5EF4-FFF2-40B4-BE49-F238E27FC236}">
                      <a16:creationId xmlns:a16="http://schemas.microsoft.com/office/drawing/2014/main" id="{4C48EFB7-E690-4556-B5EF-D3ECBF735D02}"/>
                    </a:ext>
                  </a:extLst>
                </p:cNvPr>
                <p:cNvSpPr/>
                <p:nvPr/>
              </p:nvSpPr>
              <p:spPr>
                <a:xfrm>
                  <a:off x="4255255" y="8445739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641E71AB-37F0-4B92-BC15-0593EC604A5D}"/>
                    </a:ext>
                  </a:extLst>
                </p:cNvPr>
                <p:cNvSpPr/>
                <p:nvPr/>
              </p:nvSpPr>
              <p:spPr>
                <a:xfrm rot="20089751">
                  <a:off x="3891355" y="6371745"/>
                  <a:ext cx="649909" cy="84779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0B104CB3-0FF6-428F-AF75-1FEAFBF28257}"/>
                    </a:ext>
                  </a:extLst>
                </p:cNvPr>
                <p:cNvSpPr/>
                <p:nvPr/>
              </p:nvSpPr>
              <p:spPr>
                <a:xfrm rot="21179857">
                  <a:off x="5018001" y="6174895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FF43EFBF-E10A-446C-8282-6F08F81FCB0D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87CE5DF2-F505-4907-A9C1-A8B39F6F4E2C}"/>
                    </a:ext>
                  </a:extLst>
                </p:cNvPr>
                <p:cNvSpPr/>
                <p:nvPr/>
              </p:nvSpPr>
              <p:spPr>
                <a:xfrm>
                  <a:off x="4555116" y="585237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CFB92BAB-09A8-4960-ACFE-4A211AF3747D}"/>
                    </a:ext>
                  </a:extLst>
                </p:cNvPr>
                <p:cNvSpPr/>
                <p:nvPr/>
              </p:nvSpPr>
              <p:spPr>
                <a:xfrm>
                  <a:off x="5422915" y="586008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92093A9-B99D-446E-83CA-02766C0EF8DF}"/>
                  </a:ext>
                </a:extLst>
              </p:cNvPr>
              <p:cNvGrpSpPr/>
              <p:nvPr/>
            </p:nvGrpSpPr>
            <p:grpSpPr>
              <a:xfrm flipH="1">
                <a:off x="1223506" y="2655229"/>
                <a:ext cx="1972366" cy="622593"/>
                <a:chOff x="846472" y="1897728"/>
                <a:chExt cx="1972366" cy="622593"/>
              </a:xfrm>
            </p:grpSpPr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F1E6D20C-CB0C-4EC4-ABF5-9B54783FF1FB}"/>
                    </a:ext>
                  </a:extLst>
                </p:cNvPr>
                <p:cNvSpPr/>
                <p:nvPr/>
              </p:nvSpPr>
              <p:spPr>
                <a:xfrm flipH="1">
                  <a:off x="846472" y="2387766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8A1A9314-5399-4359-A666-674534B9B5D2}"/>
                    </a:ext>
                  </a:extLst>
                </p:cNvPr>
                <p:cNvSpPr/>
                <p:nvPr/>
              </p:nvSpPr>
              <p:spPr>
                <a:xfrm flipH="1">
                  <a:off x="882940" y="1897728"/>
                  <a:ext cx="1899426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2E2DEC6D-C781-4FBF-B7E6-39F8EC2960F3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CC218F29-3D0E-44F6-A70D-17D37994D731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7" name="Arc 186">
              <a:extLst>
                <a:ext uri="{FF2B5EF4-FFF2-40B4-BE49-F238E27FC236}">
                  <a16:creationId xmlns:a16="http://schemas.microsoft.com/office/drawing/2014/main" id="{6F6481E3-A64F-4BB4-9B6B-0B0BB94717E9}"/>
                </a:ext>
              </a:extLst>
            </p:cNvPr>
            <p:cNvSpPr/>
            <p:nvPr/>
          </p:nvSpPr>
          <p:spPr>
            <a:xfrm rot="20799047">
              <a:off x="1382244" y="4299086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2805EE51-E816-4441-A29C-7EB746806A41}"/>
                </a:ext>
              </a:extLst>
            </p:cNvPr>
            <p:cNvSpPr/>
            <p:nvPr/>
          </p:nvSpPr>
          <p:spPr>
            <a:xfrm rot="20364936">
              <a:off x="1824432" y="4041166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F966D93-C2A0-4C43-A14B-92690EAEED64}"/>
              </a:ext>
            </a:extLst>
          </p:cNvPr>
          <p:cNvGrpSpPr/>
          <p:nvPr/>
        </p:nvGrpSpPr>
        <p:grpSpPr>
          <a:xfrm>
            <a:off x="7567040" y="3111422"/>
            <a:ext cx="894061" cy="542529"/>
            <a:chOff x="7567040" y="3111422"/>
            <a:chExt cx="894061" cy="54252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2FFA7F4-1461-4117-B061-DAA1982725AE}"/>
                </a:ext>
              </a:extLst>
            </p:cNvPr>
            <p:cNvSpPr/>
            <p:nvPr/>
          </p:nvSpPr>
          <p:spPr>
            <a:xfrm flipV="1">
              <a:off x="7846288" y="3317719"/>
              <a:ext cx="614813" cy="12990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A28534E-3280-4BEE-B11C-3DC9F378151A}"/>
                </a:ext>
              </a:extLst>
            </p:cNvPr>
            <p:cNvSpPr/>
            <p:nvPr/>
          </p:nvSpPr>
          <p:spPr>
            <a:xfrm>
              <a:off x="7567040" y="3111422"/>
              <a:ext cx="333570" cy="542529"/>
            </a:xfrm>
            <a:custGeom>
              <a:avLst/>
              <a:gdLst>
                <a:gd name="connsiteX0" fmla="*/ 0 w 244669"/>
                <a:gd name="connsiteY0" fmla="*/ 271237 h 542473"/>
                <a:gd name="connsiteX1" fmla="*/ 122335 w 244669"/>
                <a:gd name="connsiteY1" fmla="*/ 0 h 542473"/>
                <a:gd name="connsiteX2" fmla="*/ 244670 w 244669"/>
                <a:gd name="connsiteY2" fmla="*/ 271237 h 542473"/>
                <a:gd name="connsiteX3" fmla="*/ 122335 w 244669"/>
                <a:gd name="connsiteY3" fmla="*/ 542474 h 542473"/>
                <a:gd name="connsiteX4" fmla="*/ 0 w 244669"/>
                <a:gd name="connsiteY4" fmla="*/ 271237 h 542473"/>
                <a:gd name="connsiteX0" fmla="*/ 0 w 333570"/>
                <a:gd name="connsiteY0" fmla="*/ 271263 h 542529"/>
                <a:gd name="connsiteX1" fmla="*/ 122335 w 333570"/>
                <a:gd name="connsiteY1" fmla="*/ 26 h 542529"/>
                <a:gd name="connsiteX2" fmla="*/ 333570 w 333570"/>
                <a:gd name="connsiteY2" fmla="*/ 283963 h 542529"/>
                <a:gd name="connsiteX3" fmla="*/ 122335 w 333570"/>
                <a:gd name="connsiteY3" fmla="*/ 542500 h 542529"/>
                <a:gd name="connsiteX4" fmla="*/ 0 w 333570"/>
                <a:gd name="connsiteY4" fmla="*/ 271263 h 54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570" h="542529">
                  <a:moveTo>
                    <a:pt x="0" y="271263"/>
                  </a:moveTo>
                  <a:cubicBezTo>
                    <a:pt x="0" y="121463"/>
                    <a:pt x="66740" y="-2091"/>
                    <a:pt x="122335" y="26"/>
                  </a:cubicBezTo>
                  <a:cubicBezTo>
                    <a:pt x="177930" y="2143"/>
                    <a:pt x="333570" y="134163"/>
                    <a:pt x="333570" y="283963"/>
                  </a:cubicBezTo>
                  <a:cubicBezTo>
                    <a:pt x="333570" y="433763"/>
                    <a:pt x="177930" y="544617"/>
                    <a:pt x="122335" y="542500"/>
                  </a:cubicBezTo>
                  <a:cubicBezTo>
                    <a:pt x="66740" y="540383"/>
                    <a:pt x="0" y="421063"/>
                    <a:pt x="0" y="271263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CEFA171-291E-487D-B364-73C006E01D19}"/>
                </a:ext>
              </a:extLst>
            </p:cNvPr>
            <p:cNvSpPr/>
            <p:nvPr/>
          </p:nvSpPr>
          <p:spPr>
            <a:xfrm>
              <a:off x="7614382" y="3316094"/>
              <a:ext cx="286228" cy="984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B4E7EF-38AC-43F8-8B26-20535C649E21}"/>
              </a:ext>
            </a:extLst>
          </p:cNvPr>
          <p:cNvGrpSpPr/>
          <p:nvPr/>
        </p:nvGrpSpPr>
        <p:grpSpPr>
          <a:xfrm>
            <a:off x="2054158" y="4108416"/>
            <a:ext cx="2342966" cy="2340370"/>
            <a:chOff x="2054158" y="4108416"/>
            <a:chExt cx="2342966" cy="234037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5F35E0-C68A-4410-835B-2B7AE91F403E}"/>
                </a:ext>
              </a:extLst>
            </p:cNvPr>
            <p:cNvGrpSpPr/>
            <p:nvPr/>
          </p:nvGrpSpPr>
          <p:grpSpPr>
            <a:xfrm>
              <a:off x="2054158" y="4108416"/>
              <a:ext cx="2342966" cy="2340370"/>
              <a:chOff x="2845735" y="576863"/>
              <a:chExt cx="5727469" cy="5721123"/>
            </a:xfrm>
          </p:grpSpPr>
          <p:sp>
            <p:nvSpPr>
              <p:cNvPr id="90" name="Rectangle 8">
                <a:extLst>
                  <a:ext uri="{FF2B5EF4-FFF2-40B4-BE49-F238E27FC236}">
                    <a16:creationId xmlns:a16="http://schemas.microsoft.com/office/drawing/2014/main" id="{B6C643C8-AEE3-4777-9156-E507BBA639DA}"/>
                  </a:ext>
                </a:extLst>
              </p:cNvPr>
              <p:cNvSpPr/>
              <p:nvPr/>
            </p:nvSpPr>
            <p:spPr>
              <a:xfrm>
                <a:off x="7951304" y="1578880"/>
                <a:ext cx="449621" cy="274469"/>
              </a:xfrm>
              <a:custGeom>
                <a:avLst/>
                <a:gdLst>
                  <a:gd name="connsiteX0" fmla="*/ 0 w 502630"/>
                  <a:gd name="connsiteY0" fmla="*/ 0 h 274469"/>
                  <a:gd name="connsiteX1" fmla="*/ 502630 w 502630"/>
                  <a:gd name="connsiteY1" fmla="*/ 0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502630"/>
                  <a:gd name="connsiteY0" fmla="*/ 0 h 274469"/>
                  <a:gd name="connsiteX1" fmla="*/ 449621 w 502630"/>
                  <a:gd name="connsiteY1" fmla="*/ 106017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621" h="274469">
                    <a:moveTo>
                      <a:pt x="0" y="0"/>
                    </a:moveTo>
                    <a:lnTo>
                      <a:pt x="449621" y="106017"/>
                    </a:lnTo>
                    <a:cubicBezTo>
                      <a:pt x="352755" y="307942"/>
                      <a:pt x="149874" y="218318"/>
                      <a:pt x="0" y="2744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3">
                <a:extLst>
                  <a:ext uri="{FF2B5EF4-FFF2-40B4-BE49-F238E27FC236}">
                    <a16:creationId xmlns:a16="http://schemas.microsoft.com/office/drawing/2014/main" id="{0D051841-3732-4DA4-9DB9-28A2F0EA17A0}"/>
                  </a:ext>
                </a:extLst>
              </p:cNvPr>
              <p:cNvSpPr/>
              <p:nvPr/>
            </p:nvSpPr>
            <p:spPr>
              <a:xfrm>
                <a:off x="4121426" y="4784036"/>
                <a:ext cx="609599" cy="1268814"/>
              </a:xfrm>
              <a:custGeom>
                <a:avLst/>
                <a:gdLst>
                  <a:gd name="connsiteX0" fmla="*/ 0 w 543339"/>
                  <a:gd name="connsiteY0" fmla="*/ 0 h 371061"/>
                  <a:gd name="connsiteX1" fmla="*/ 543339 w 543339"/>
                  <a:gd name="connsiteY1" fmla="*/ 0 h 371061"/>
                  <a:gd name="connsiteX2" fmla="*/ 543339 w 543339"/>
                  <a:gd name="connsiteY2" fmla="*/ 371061 h 371061"/>
                  <a:gd name="connsiteX3" fmla="*/ 0 w 543339"/>
                  <a:gd name="connsiteY3" fmla="*/ 371061 h 371061"/>
                  <a:gd name="connsiteX4" fmla="*/ 0 w 543339"/>
                  <a:gd name="connsiteY4" fmla="*/ 0 h 371061"/>
                  <a:gd name="connsiteX0" fmla="*/ 0 w 543339"/>
                  <a:gd name="connsiteY0" fmla="*/ 0 h 1166192"/>
                  <a:gd name="connsiteX1" fmla="*/ 543339 w 543339"/>
                  <a:gd name="connsiteY1" fmla="*/ 0 h 1166192"/>
                  <a:gd name="connsiteX2" fmla="*/ 530087 w 543339"/>
                  <a:gd name="connsiteY2" fmla="*/ 1166192 h 1166192"/>
                  <a:gd name="connsiteX3" fmla="*/ 0 w 543339"/>
                  <a:gd name="connsiteY3" fmla="*/ 371061 h 1166192"/>
                  <a:gd name="connsiteX4" fmla="*/ 0 w 543339"/>
                  <a:gd name="connsiteY4" fmla="*/ 0 h 1166192"/>
                  <a:gd name="connsiteX0" fmla="*/ 0 w 543339"/>
                  <a:gd name="connsiteY0" fmla="*/ 0 h 1268548"/>
                  <a:gd name="connsiteX1" fmla="*/ 543339 w 543339"/>
                  <a:gd name="connsiteY1" fmla="*/ 0 h 1268548"/>
                  <a:gd name="connsiteX2" fmla="*/ 530087 w 543339"/>
                  <a:gd name="connsiteY2" fmla="*/ 1166192 h 1268548"/>
                  <a:gd name="connsiteX3" fmla="*/ 0 w 543339"/>
                  <a:gd name="connsiteY3" fmla="*/ 371061 h 1268548"/>
                  <a:gd name="connsiteX4" fmla="*/ 0 w 543339"/>
                  <a:gd name="connsiteY4" fmla="*/ 0 h 1268548"/>
                  <a:gd name="connsiteX0" fmla="*/ 0 w 543339"/>
                  <a:gd name="connsiteY0" fmla="*/ 0 h 1276027"/>
                  <a:gd name="connsiteX1" fmla="*/ 543339 w 543339"/>
                  <a:gd name="connsiteY1" fmla="*/ 0 h 1276027"/>
                  <a:gd name="connsiteX2" fmla="*/ 530087 w 543339"/>
                  <a:gd name="connsiteY2" fmla="*/ 1166192 h 1276027"/>
                  <a:gd name="connsiteX3" fmla="*/ 0 w 543339"/>
                  <a:gd name="connsiteY3" fmla="*/ 371061 h 1276027"/>
                  <a:gd name="connsiteX4" fmla="*/ 0 w 543339"/>
                  <a:gd name="connsiteY4" fmla="*/ 0 h 127602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1268814">
                    <a:moveTo>
                      <a:pt x="0" y="0"/>
                    </a:moveTo>
                    <a:lnTo>
                      <a:pt x="609599" y="0"/>
                    </a:lnTo>
                    <a:cubicBezTo>
                      <a:pt x="441738" y="605182"/>
                      <a:pt x="552174" y="786296"/>
                      <a:pt x="556591" y="1179444"/>
                    </a:cubicBezTo>
                    <a:cubicBezTo>
                      <a:pt x="-123687" y="1537252"/>
                      <a:pt x="57427" y="728870"/>
                      <a:pt x="0" y="3710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4">
                <a:extLst>
                  <a:ext uri="{FF2B5EF4-FFF2-40B4-BE49-F238E27FC236}">
                    <a16:creationId xmlns:a16="http://schemas.microsoft.com/office/drawing/2014/main" id="{C50A5CC6-9C3F-457D-A0FF-2331116049C4}"/>
                  </a:ext>
                </a:extLst>
              </p:cNvPr>
              <p:cNvSpPr/>
              <p:nvPr/>
            </p:nvSpPr>
            <p:spPr>
              <a:xfrm>
                <a:off x="6095999" y="4271112"/>
                <a:ext cx="609599" cy="1904547"/>
              </a:xfrm>
              <a:custGeom>
                <a:avLst/>
                <a:gdLst>
                  <a:gd name="connsiteX0" fmla="*/ 0 w 609599"/>
                  <a:gd name="connsiteY0" fmla="*/ 0 h 808383"/>
                  <a:gd name="connsiteX1" fmla="*/ 609599 w 609599"/>
                  <a:gd name="connsiteY1" fmla="*/ 0 h 808383"/>
                  <a:gd name="connsiteX2" fmla="*/ 609599 w 609599"/>
                  <a:gd name="connsiteY2" fmla="*/ 808383 h 808383"/>
                  <a:gd name="connsiteX3" fmla="*/ 0 w 609599"/>
                  <a:gd name="connsiteY3" fmla="*/ 808383 h 808383"/>
                  <a:gd name="connsiteX4" fmla="*/ 0 w 609599"/>
                  <a:gd name="connsiteY4" fmla="*/ 0 h 808383"/>
                  <a:gd name="connsiteX0" fmla="*/ 0 w 609599"/>
                  <a:gd name="connsiteY0" fmla="*/ 0 h 887896"/>
                  <a:gd name="connsiteX1" fmla="*/ 609599 w 609599"/>
                  <a:gd name="connsiteY1" fmla="*/ 0 h 887896"/>
                  <a:gd name="connsiteX2" fmla="*/ 450573 w 609599"/>
                  <a:gd name="connsiteY2" fmla="*/ 887896 h 887896"/>
                  <a:gd name="connsiteX3" fmla="*/ 0 w 609599"/>
                  <a:gd name="connsiteY3" fmla="*/ 808383 h 887896"/>
                  <a:gd name="connsiteX4" fmla="*/ 0 w 609599"/>
                  <a:gd name="connsiteY4" fmla="*/ 0 h 887896"/>
                  <a:gd name="connsiteX0" fmla="*/ 0 w 609599"/>
                  <a:gd name="connsiteY0" fmla="*/ 0 h 1327187"/>
                  <a:gd name="connsiteX1" fmla="*/ 609599 w 609599"/>
                  <a:gd name="connsiteY1" fmla="*/ 0 h 1327187"/>
                  <a:gd name="connsiteX2" fmla="*/ 450573 w 609599"/>
                  <a:gd name="connsiteY2" fmla="*/ 887896 h 1327187"/>
                  <a:gd name="connsiteX3" fmla="*/ 0 w 609599"/>
                  <a:gd name="connsiteY3" fmla="*/ 808383 h 1327187"/>
                  <a:gd name="connsiteX4" fmla="*/ 0 w 609599"/>
                  <a:gd name="connsiteY4" fmla="*/ 0 h 1327187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10816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297"/>
                  <a:gd name="connsiteX1" fmla="*/ 609599 w 609599"/>
                  <a:gd name="connsiteY1" fmla="*/ 0 h 1944297"/>
                  <a:gd name="connsiteX2" fmla="*/ 410816 w 609599"/>
                  <a:gd name="connsiteY2" fmla="*/ 887896 h 1944297"/>
                  <a:gd name="connsiteX3" fmla="*/ 304801 w 609599"/>
                  <a:gd name="connsiteY3" fmla="*/ 1944158 h 1944297"/>
                  <a:gd name="connsiteX4" fmla="*/ 0 w 609599"/>
                  <a:gd name="connsiteY4" fmla="*/ 808383 h 1944297"/>
                  <a:gd name="connsiteX5" fmla="*/ 0 w 609599"/>
                  <a:gd name="connsiteY5" fmla="*/ 0 h 194429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949"/>
                  <a:gd name="connsiteX1" fmla="*/ 609599 w 609599"/>
                  <a:gd name="connsiteY1" fmla="*/ 0 h 1904949"/>
                  <a:gd name="connsiteX2" fmla="*/ 410816 w 609599"/>
                  <a:gd name="connsiteY2" fmla="*/ 887896 h 1904949"/>
                  <a:gd name="connsiteX3" fmla="*/ 304801 w 609599"/>
                  <a:gd name="connsiteY3" fmla="*/ 1904402 h 1904949"/>
                  <a:gd name="connsiteX4" fmla="*/ 0 w 609599"/>
                  <a:gd name="connsiteY4" fmla="*/ 808383 h 1904949"/>
                  <a:gd name="connsiteX5" fmla="*/ 0 w 609599"/>
                  <a:gd name="connsiteY5" fmla="*/ 0 h 1904949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599" h="1904547">
                    <a:moveTo>
                      <a:pt x="0" y="0"/>
                    </a:moveTo>
                    <a:lnTo>
                      <a:pt x="609599" y="0"/>
                    </a:lnTo>
                    <a:lnTo>
                      <a:pt x="410816" y="887896"/>
                    </a:lnTo>
                    <a:cubicBezTo>
                      <a:pt x="360016" y="1101487"/>
                      <a:pt x="411371" y="1903850"/>
                      <a:pt x="304801" y="1904402"/>
                    </a:cubicBezTo>
                    <a:cubicBezTo>
                      <a:pt x="113197" y="1917654"/>
                      <a:pt x="50800" y="1021974"/>
                      <a:pt x="0" y="8083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BD2F83F2-BA59-4607-B4D6-C2DF6977EEBB}"/>
                  </a:ext>
                </a:extLst>
              </p:cNvPr>
              <p:cNvSpPr/>
              <p:nvPr/>
            </p:nvSpPr>
            <p:spPr>
              <a:xfrm>
                <a:off x="4558749" y="727053"/>
                <a:ext cx="2676936" cy="810199"/>
              </a:xfrm>
              <a:custGeom>
                <a:avLst/>
                <a:gdLst>
                  <a:gd name="connsiteX0" fmla="*/ 0 w 1577007"/>
                  <a:gd name="connsiteY0" fmla="*/ 0 h 265043"/>
                  <a:gd name="connsiteX1" fmla="*/ 1577007 w 1577007"/>
                  <a:gd name="connsiteY1" fmla="*/ 0 h 265043"/>
                  <a:gd name="connsiteX2" fmla="*/ 1577007 w 1577007"/>
                  <a:gd name="connsiteY2" fmla="*/ 265043 h 265043"/>
                  <a:gd name="connsiteX3" fmla="*/ 0 w 1577007"/>
                  <a:gd name="connsiteY3" fmla="*/ 265043 h 265043"/>
                  <a:gd name="connsiteX4" fmla="*/ 0 w 1577007"/>
                  <a:gd name="connsiteY4" fmla="*/ 0 h 265043"/>
                  <a:gd name="connsiteX0" fmla="*/ 0 w 1974572"/>
                  <a:gd name="connsiteY0" fmla="*/ 0 h 265043"/>
                  <a:gd name="connsiteX1" fmla="*/ 1974572 w 1974572"/>
                  <a:gd name="connsiteY1" fmla="*/ 92766 h 265043"/>
                  <a:gd name="connsiteX2" fmla="*/ 1577007 w 1974572"/>
                  <a:gd name="connsiteY2" fmla="*/ 265043 h 265043"/>
                  <a:gd name="connsiteX3" fmla="*/ 0 w 1974572"/>
                  <a:gd name="connsiteY3" fmla="*/ 265043 h 265043"/>
                  <a:gd name="connsiteX4" fmla="*/ 0 w 1974572"/>
                  <a:gd name="connsiteY4" fmla="*/ 0 h 265043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2399 h 782399"/>
                  <a:gd name="connsiteX1" fmla="*/ 1749287 w 2623929"/>
                  <a:gd name="connsiteY1" fmla="*/ 521 h 782399"/>
                  <a:gd name="connsiteX2" fmla="*/ 2623929 w 2623929"/>
                  <a:gd name="connsiteY2" fmla="*/ 318574 h 782399"/>
                  <a:gd name="connsiteX3" fmla="*/ 2226364 w 2623929"/>
                  <a:gd name="connsiteY3" fmla="*/ 490851 h 782399"/>
                  <a:gd name="connsiteX4" fmla="*/ 0 w 2623929"/>
                  <a:gd name="connsiteY4" fmla="*/ 782399 h 782399"/>
                  <a:gd name="connsiteX0" fmla="*/ 0 w 2544415"/>
                  <a:gd name="connsiteY0" fmla="*/ 808809 h 808809"/>
                  <a:gd name="connsiteX1" fmla="*/ 1669773 w 2544415"/>
                  <a:gd name="connsiteY1" fmla="*/ 427 h 808809"/>
                  <a:gd name="connsiteX2" fmla="*/ 2544415 w 2544415"/>
                  <a:gd name="connsiteY2" fmla="*/ 318480 h 808809"/>
                  <a:gd name="connsiteX3" fmla="*/ 2146850 w 2544415"/>
                  <a:gd name="connsiteY3" fmla="*/ 490757 h 808809"/>
                  <a:gd name="connsiteX4" fmla="*/ 0 w 2544415"/>
                  <a:gd name="connsiteY4" fmla="*/ 808809 h 808809"/>
                  <a:gd name="connsiteX0" fmla="*/ 0 w 2544415"/>
                  <a:gd name="connsiteY0" fmla="*/ 809407 h 809407"/>
                  <a:gd name="connsiteX1" fmla="*/ 1669773 w 2544415"/>
                  <a:gd name="connsiteY1" fmla="*/ 1025 h 809407"/>
                  <a:gd name="connsiteX2" fmla="*/ 2544415 w 2544415"/>
                  <a:gd name="connsiteY2" fmla="*/ 319078 h 809407"/>
                  <a:gd name="connsiteX3" fmla="*/ 2146850 w 2544415"/>
                  <a:gd name="connsiteY3" fmla="*/ 491355 h 809407"/>
                  <a:gd name="connsiteX4" fmla="*/ 0 w 2544415"/>
                  <a:gd name="connsiteY4" fmla="*/ 809407 h 809407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49285 w 2676936"/>
                  <a:gd name="connsiteY3" fmla="*/ 664426 h 810199"/>
                  <a:gd name="connsiteX4" fmla="*/ 0 w 2676936"/>
                  <a:gd name="connsiteY4" fmla="*/ 810199 h 81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6936" h="810199">
                    <a:moveTo>
                      <a:pt x="0" y="810199"/>
                    </a:moveTo>
                    <a:cubicBezTo>
                      <a:pt x="384312" y="-15854"/>
                      <a:pt x="1338469" y="-7018"/>
                      <a:pt x="1669773" y="1817"/>
                    </a:cubicBezTo>
                    <a:cubicBezTo>
                      <a:pt x="1961320" y="107835"/>
                      <a:pt x="2451651" y="107834"/>
                      <a:pt x="2676936" y="492148"/>
                    </a:cubicBezTo>
                    <a:lnTo>
                      <a:pt x="1749285" y="664426"/>
                    </a:lnTo>
                    <a:cubicBezTo>
                      <a:pt x="1298711" y="443556"/>
                      <a:pt x="768626" y="461225"/>
                      <a:pt x="0" y="810199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6">
                <a:extLst>
                  <a:ext uri="{FF2B5EF4-FFF2-40B4-BE49-F238E27FC236}">
                    <a16:creationId xmlns:a16="http://schemas.microsoft.com/office/drawing/2014/main" id="{3F7CC749-6C66-46F2-8135-C0F81BABCCC0}"/>
                  </a:ext>
                </a:extLst>
              </p:cNvPr>
              <p:cNvSpPr/>
              <p:nvPr/>
            </p:nvSpPr>
            <p:spPr>
              <a:xfrm>
                <a:off x="6374295" y="576863"/>
                <a:ext cx="1364974" cy="890935"/>
              </a:xfrm>
              <a:custGeom>
                <a:avLst/>
                <a:gdLst>
                  <a:gd name="connsiteX0" fmla="*/ 0 w 768626"/>
                  <a:gd name="connsiteY0" fmla="*/ 0 h 396114"/>
                  <a:gd name="connsiteX1" fmla="*/ 768626 w 768626"/>
                  <a:gd name="connsiteY1" fmla="*/ 0 h 396114"/>
                  <a:gd name="connsiteX2" fmla="*/ 768626 w 768626"/>
                  <a:gd name="connsiteY2" fmla="*/ 396114 h 396114"/>
                  <a:gd name="connsiteX3" fmla="*/ 0 w 768626"/>
                  <a:gd name="connsiteY3" fmla="*/ 396114 h 396114"/>
                  <a:gd name="connsiteX4" fmla="*/ 0 w 768626"/>
                  <a:gd name="connsiteY4" fmla="*/ 0 h 396114"/>
                  <a:gd name="connsiteX0" fmla="*/ 0 w 1126435"/>
                  <a:gd name="connsiteY0" fmla="*/ 0 h 503582"/>
                  <a:gd name="connsiteX1" fmla="*/ 1126435 w 1126435"/>
                  <a:gd name="connsiteY1" fmla="*/ 503582 h 503582"/>
                  <a:gd name="connsiteX2" fmla="*/ 768626 w 1126435"/>
                  <a:gd name="connsiteY2" fmla="*/ 396114 h 503582"/>
                  <a:gd name="connsiteX3" fmla="*/ 0 w 1126435"/>
                  <a:gd name="connsiteY3" fmla="*/ 396114 h 503582"/>
                  <a:gd name="connsiteX4" fmla="*/ 0 w 1126435"/>
                  <a:gd name="connsiteY4" fmla="*/ 0 h 503582"/>
                  <a:gd name="connsiteX0" fmla="*/ 0 w 1126435"/>
                  <a:gd name="connsiteY0" fmla="*/ 27108 h 530690"/>
                  <a:gd name="connsiteX1" fmla="*/ 1126435 w 1126435"/>
                  <a:gd name="connsiteY1" fmla="*/ 530690 h 530690"/>
                  <a:gd name="connsiteX2" fmla="*/ 768626 w 1126435"/>
                  <a:gd name="connsiteY2" fmla="*/ 423222 h 530690"/>
                  <a:gd name="connsiteX3" fmla="*/ 0 w 1126435"/>
                  <a:gd name="connsiteY3" fmla="*/ 423222 h 530690"/>
                  <a:gd name="connsiteX4" fmla="*/ 0 w 1126435"/>
                  <a:gd name="connsiteY4" fmla="*/ 27108 h 530690"/>
                  <a:gd name="connsiteX0" fmla="*/ 0 w 1219200"/>
                  <a:gd name="connsiteY0" fmla="*/ 64270 h 501591"/>
                  <a:gd name="connsiteX1" fmla="*/ 1219200 w 1219200"/>
                  <a:gd name="connsiteY1" fmla="*/ 501591 h 501591"/>
                  <a:gd name="connsiteX2" fmla="*/ 861391 w 1219200"/>
                  <a:gd name="connsiteY2" fmla="*/ 394123 h 501591"/>
                  <a:gd name="connsiteX3" fmla="*/ 92765 w 1219200"/>
                  <a:gd name="connsiteY3" fmla="*/ 394123 h 501591"/>
                  <a:gd name="connsiteX4" fmla="*/ 0 w 1219200"/>
                  <a:gd name="connsiteY4" fmla="*/ 64270 h 501591"/>
                  <a:gd name="connsiteX0" fmla="*/ 0 w 1219200"/>
                  <a:gd name="connsiteY0" fmla="*/ 139156 h 576477"/>
                  <a:gd name="connsiteX1" fmla="*/ 1219200 w 1219200"/>
                  <a:gd name="connsiteY1" fmla="*/ 576477 h 576477"/>
                  <a:gd name="connsiteX2" fmla="*/ 861391 w 1219200"/>
                  <a:gd name="connsiteY2" fmla="*/ 469009 h 576477"/>
                  <a:gd name="connsiteX3" fmla="*/ 92765 w 1219200"/>
                  <a:gd name="connsiteY3" fmla="*/ 469009 h 576477"/>
                  <a:gd name="connsiteX4" fmla="*/ 0 w 1219200"/>
                  <a:gd name="connsiteY4" fmla="*/ 139156 h 576477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92765 w 1219200"/>
                  <a:gd name="connsiteY3" fmla="*/ 469009 h 681044"/>
                  <a:gd name="connsiteX4" fmla="*/ 0 w 1219200"/>
                  <a:gd name="connsiteY4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72209"/>
                  <a:gd name="connsiteY0" fmla="*/ 139156 h 681044"/>
                  <a:gd name="connsiteX1" fmla="*/ 1272209 w 1272209"/>
                  <a:gd name="connsiteY1" fmla="*/ 576477 h 681044"/>
                  <a:gd name="connsiteX2" fmla="*/ 874643 w 1272209"/>
                  <a:gd name="connsiteY2" fmla="*/ 681044 h 681044"/>
                  <a:gd name="connsiteX3" fmla="*/ 0 w 1272209"/>
                  <a:gd name="connsiteY3" fmla="*/ 139156 h 681044"/>
                  <a:gd name="connsiteX0" fmla="*/ 0 w 1364974"/>
                  <a:gd name="connsiteY0" fmla="*/ 75989 h 659084"/>
                  <a:gd name="connsiteX1" fmla="*/ 1364974 w 1364974"/>
                  <a:gd name="connsiteY1" fmla="*/ 659084 h 659084"/>
                  <a:gd name="connsiteX2" fmla="*/ 874643 w 1364974"/>
                  <a:gd name="connsiteY2" fmla="*/ 617877 h 659084"/>
                  <a:gd name="connsiteX3" fmla="*/ 0 w 1364974"/>
                  <a:gd name="connsiteY3" fmla="*/ 75989 h 659084"/>
                  <a:gd name="connsiteX0" fmla="*/ 0 w 1364974"/>
                  <a:gd name="connsiteY0" fmla="*/ 127645 h 710740"/>
                  <a:gd name="connsiteX1" fmla="*/ 1364974 w 1364974"/>
                  <a:gd name="connsiteY1" fmla="*/ 710740 h 710740"/>
                  <a:gd name="connsiteX2" fmla="*/ 874643 w 1364974"/>
                  <a:gd name="connsiteY2" fmla="*/ 669533 h 710740"/>
                  <a:gd name="connsiteX3" fmla="*/ 0 w 1364974"/>
                  <a:gd name="connsiteY3" fmla="*/ 127645 h 710740"/>
                  <a:gd name="connsiteX0" fmla="*/ 0 w 1364974"/>
                  <a:gd name="connsiteY0" fmla="*/ 54670 h 836547"/>
                  <a:gd name="connsiteX1" fmla="*/ 1364974 w 1364974"/>
                  <a:gd name="connsiteY1" fmla="*/ 836547 h 836547"/>
                  <a:gd name="connsiteX2" fmla="*/ 874643 w 1364974"/>
                  <a:gd name="connsiteY2" fmla="*/ 596558 h 836547"/>
                  <a:gd name="connsiteX3" fmla="*/ 0 w 1364974"/>
                  <a:gd name="connsiteY3" fmla="*/ 54670 h 836547"/>
                  <a:gd name="connsiteX0" fmla="*/ 0 w 1364974"/>
                  <a:gd name="connsiteY0" fmla="*/ 86086 h 867963"/>
                  <a:gd name="connsiteX1" fmla="*/ 1364974 w 1364974"/>
                  <a:gd name="connsiteY1" fmla="*/ 867963 h 867963"/>
                  <a:gd name="connsiteX2" fmla="*/ 874643 w 1364974"/>
                  <a:gd name="connsiteY2" fmla="*/ 627974 h 867963"/>
                  <a:gd name="connsiteX3" fmla="*/ 0 w 1364974"/>
                  <a:gd name="connsiteY3" fmla="*/ 86086 h 867963"/>
                  <a:gd name="connsiteX0" fmla="*/ 0 w 1364974"/>
                  <a:gd name="connsiteY0" fmla="*/ 109058 h 890935"/>
                  <a:gd name="connsiteX1" fmla="*/ 1364974 w 1364974"/>
                  <a:gd name="connsiteY1" fmla="*/ 890935 h 890935"/>
                  <a:gd name="connsiteX2" fmla="*/ 874643 w 1364974"/>
                  <a:gd name="connsiteY2" fmla="*/ 650946 h 890935"/>
                  <a:gd name="connsiteX3" fmla="*/ 0 w 1364974"/>
                  <a:gd name="connsiteY3" fmla="*/ 109058 h 890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974" h="890935">
                    <a:moveTo>
                      <a:pt x="0" y="109058"/>
                    </a:moveTo>
                    <a:cubicBezTo>
                      <a:pt x="375478" y="11875"/>
                      <a:pt x="1082262" y="-297343"/>
                      <a:pt x="1364974" y="890935"/>
                    </a:cubicBezTo>
                    <a:lnTo>
                      <a:pt x="874643" y="650946"/>
                    </a:lnTo>
                    <a:cubicBezTo>
                      <a:pt x="746539" y="351047"/>
                      <a:pt x="273878" y="289687"/>
                      <a:pt x="0" y="109058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2">
                <a:extLst>
                  <a:ext uri="{FF2B5EF4-FFF2-40B4-BE49-F238E27FC236}">
                    <a16:creationId xmlns:a16="http://schemas.microsoft.com/office/drawing/2014/main" id="{4E6D3BC2-0719-42DC-946C-9E78B11F9ED3}"/>
                  </a:ext>
                </a:extLst>
              </p:cNvPr>
              <p:cNvSpPr/>
              <p:nvPr/>
            </p:nvSpPr>
            <p:spPr>
              <a:xfrm>
                <a:off x="2845735" y="1078455"/>
                <a:ext cx="5727469" cy="5219531"/>
              </a:xfrm>
              <a:custGeom>
                <a:avLst/>
                <a:gdLst>
                  <a:gd name="connsiteX0" fmla="*/ 0 w 3286539"/>
                  <a:gd name="connsiteY0" fmla="*/ 0 h 755374"/>
                  <a:gd name="connsiteX1" fmla="*/ 3286539 w 3286539"/>
                  <a:gd name="connsiteY1" fmla="*/ 0 h 755374"/>
                  <a:gd name="connsiteX2" fmla="*/ 3286539 w 3286539"/>
                  <a:gd name="connsiteY2" fmla="*/ 755374 h 755374"/>
                  <a:gd name="connsiteX3" fmla="*/ 0 w 3286539"/>
                  <a:gd name="connsiteY3" fmla="*/ 755374 h 755374"/>
                  <a:gd name="connsiteX4" fmla="*/ 0 w 3286539"/>
                  <a:gd name="connsiteY4" fmla="*/ 0 h 755374"/>
                  <a:gd name="connsiteX0" fmla="*/ 0 w 3299791"/>
                  <a:gd name="connsiteY0" fmla="*/ 0 h 821635"/>
                  <a:gd name="connsiteX1" fmla="*/ 3299791 w 3299791"/>
                  <a:gd name="connsiteY1" fmla="*/ 66261 h 821635"/>
                  <a:gd name="connsiteX2" fmla="*/ 3299791 w 3299791"/>
                  <a:gd name="connsiteY2" fmla="*/ 821635 h 821635"/>
                  <a:gd name="connsiteX3" fmla="*/ 13252 w 3299791"/>
                  <a:gd name="connsiteY3" fmla="*/ 821635 h 821635"/>
                  <a:gd name="connsiteX4" fmla="*/ 0 w 3299791"/>
                  <a:gd name="connsiteY4" fmla="*/ 0 h 821635"/>
                  <a:gd name="connsiteX0" fmla="*/ 0 w 3299791"/>
                  <a:gd name="connsiteY0" fmla="*/ 80661 h 902296"/>
                  <a:gd name="connsiteX1" fmla="*/ 543339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299791"/>
                  <a:gd name="connsiteY0" fmla="*/ 80661 h 902296"/>
                  <a:gd name="connsiteX1" fmla="*/ 410817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591339"/>
                  <a:gd name="connsiteY0" fmla="*/ 318424 h 901520"/>
                  <a:gd name="connsiteX1" fmla="*/ 702365 w 3591339"/>
                  <a:gd name="connsiteY1" fmla="*/ 373 h 901520"/>
                  <a:gd name="connsiteX2" fmla="*/ 3591339 w 3591339"/>
                  <a:gd name="connsiteY2" fmla="*/ 146146 h 901520"/>
                  <a:gd name="connsiteX3" fmla="*/ 3591339 w 3591339"/>
                  <a:gd name="connsiteY3" fmla="*/ 901520 h 901520"/>
                  <a:gd name="connsiteX4" fmla="*/ 304800 w 3591339"/>
                  <a:gd name="connsiteY4" fmla="*/ 901520 h 901520"/>
                  <a:gd name="connsiteX5" fmla="*/ 0 w 3591339"/>
                  <a:gd name="connsiteY5" fmla="*/ 318424 h 901520"/>
                  <a:gd name="connsiteX0" fmla="*/ 0 w 3591339"/>
                  <a:gd name="connsiteY0" fmla="*/ 318770 h 901866"/>
                  <a:gd name="connsiteX1" fmla="*/ 702365 w 3591339"/>
                  <a:gd name="connsiteY1" fmla="*/ 719 h 901866"/>
                  <a:gd name="connsiteX2" fmla="*/ 3591339 w 3591339"/>
                  <a:gd name="connsiteY2" fmla="*/ 146492 h 901866"/>
                  <a:gd name="connsiteX3" fmla="*/ 3591339 w 3591339"/>
                  <a:gd name="connsiteY3" fmla="*/ 901866 h 901866"/>
                  <a:gd name="connsiteX4" fmla="*/ 304800 w 3591339"/>
                  <a:gd name="connsiteY4" fmla="*/ 901866 h 901866"/>
                  <a:gd name="connsiteX5" fmla="*/ 0 w 3591339"/>
                  <a:gd name="connsiteY5" fmla="*/ 318770 h 901866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3591339 w 3591339"/>
                  <a:gd name="connsiteY2" fmla="*/ 146684 h 902058"/>
                  <a:gd name="connsiteX3" fmla="*/ 3591339 w 3591339"/>
                  <a:gd name="connsiteY3" fmla="*/ 902058 h 902058"/>
                  <a:gd name="connsiteX4" fmla="*/ 304800 w 3591339"/>
                  <a:gd name="connsiteY4" fmla="*/ 902058 h 902058"/>
                  <a:gd name="connsiteX5" fmla="*/ 0 w 3591339"/>
                  <a:gd name="connsiteY5" fmla="*/ 318962 h 902058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2517913 w 3591339"/>
                  <a:gd name="connsiteY2" fmla="*/ 27416 h 902058"/>
                  <a:gd name="connsiteX3" fmla="*/ 3591339 w 3591339"/>
                  <a:gd name="connsiteY3" fmla="*/ 146684 h 902058"/>
                  <a:gd name="connsiteX4" fmla="*/ 3591339 w 3591339"/>
                  <a:gd name="connsiteY4" fmla="*/ 902058 h 902058"/>
                  <a:gd name="connsiteX5" fmla="*/ 304800 w 3591339"/>
                  <a:gd name="connsiteY5" fmla="*/ 902058 h 902058"/>
                  <a:gd name="connsiteX6" fmla="*/ 0 w 3591339"/>
                  <a:gd name="connsiteY6" fmla="*/ 318962 h 902058"/>
                  <a:gd name="connsiteX0" fmla="*/ 0 w 3591339"/>
                  <a:gd name="connsiteY0" fmla="*/ 1166255 h 1749351"/>
                  <a:gd name="connsiteX1" fmla="*/ 702365 w 3591339"/>
                  <a:gd name="connsiteY1" fmla="*/ 848204 h 1749351"/>
                  <a:gd name="connsiteX2" fmla="*/ 2517913 w 3591339"/>
                  <a:gd name="connsiteY2" fmla="*/ 874709 h 1749351"/>
                  <a:gd name="connsiteX3" fmla="*/ 2650435 w 3591339"/>
                  <a:gd name="connsiteY3" fmla="*/ 65 h 1749351"/>
                  <a:gd name="connsiteX4" fmla="*/ 3591339 w 3591339"/>
                  <a:gd name="connsiteY4" fmla="*/ 993977 h 1749351"/>
                  <a:gd name="connsiteX5" fmla="*/ 3591339 w 3591339"/>
                  <a:gd name="connsiteY5" fmla="*/ 1749351 h 1749351"/>
                  <a:gd name="connsiteX6" fmla="*/ 304800 w 3591339"/>
                  <a:gd name="connsiteY6" fmla="*/ 1749351 h 1749351"/>
                  <a:gd name="connsiteX7" fmla="*/ 0 w 3591339"/>
                  <a:gd name="connsiteY7" fmla="*/ 1166255 h 1749351"/>
                  <a:gd name="connsiteX0" fmla="*/ 0 w 3591339"/>
                  <a:gd name="connsiteY0" fmla="*/ 1166254 h 1749350"/>
                  <a:gd name="connsiteX1" fmla="*/ 702365 w 3591339"/>
                  <a:gd name="connsiteY1" fmla="*/ 848203 h 1749350"/>
                  <a:gd name="connsiteX2" fmla="*/ 2358887 w 3591339"/>
                  <a:gd name="connsiteY2" fmla="*/ 901213 h 1749350"/>
                  <a:gd name="connsiteX3" fmla="*/ 2650435 w 3591339"/>
                  <a:gd name="connsiteY3" fmla="*/ 64 h 1749350"/>
                  <a:gd name="connsiteX4" fmla="*/ 3591339 w 3591339"/>
                  <a:gd name="connsiteY4" fmla="*/ 993976 h 1749350"/>
                  <a:gd name="connsiteX5" fmla="*/ 3591339 w 3591339"/>
                  <a:gd name="connsiteY5" fmla="*/ 1749350 h 1749350"/>
                  <a:gd name="connsiteX6" fmla="*/ 304800 w 3591339"/>
                  <a:gd name="connsiteY6" fmla="*/ 1749350 h 1749350"/>
                  <a:gd name="connsiteX7" fmla="*/ 0 w 3591339"/>
                  <a:gd name="connsiteY7" fmla="*/ 1166254 h 1749350"/>
                  <a:gd name="connsiteX0" fmla="*/ 0 w 3591339"/>
                  <a:gd name="connsiteY0" fmla="*/ 1166267 h 1749363"/>
                  <a:gd name="connsiteX1" fmla="*/ 702365 w 3591339"/>
                  <a:gd name="connsiteY1" fmla="*/ 848216 h 1749363"/>
                  <a:gd name="connsiteX2" fmla="*/ 2358887 w 3591339"/>
                  <a:gd name="connsiteY2" fmla="*/ 901226 h 1749363"/>
                  <a:gd name="connsiteX3" fmla="*/ 2650435 w 3591339"/>
                  <a:gd name="connsiteY3" fmla="*/ 77 h 1749363"/>
                  <a:gd name="connsiteX4" fmla="*/ 3591339 w 3591339"/>
                  <a:gd name="connsiteY4" fmla="*/ 993989 h 1749363"/>
                  <a:gd name="connsiteX5" fmla="*/ 3591339 w 3591339"/>
                  <a:gd name="connsiteY5" fmla="*/ 1749363 h 1749363"/>
                  <a:gd name="connsiteX6" fmla="*/ 304800 w 3591339"/>
                  <a:gd name="connsiteY6" fmla="*/ 1749363 h 1749363"/>
                  <a:gd name="connsiteX7" fmla="*/ 0 w 3591339"/>
                  <a:gd name="connsiteY7" fmla="*/ 1166267 h 1749363"/>
                  <a:gd name="connsiteX0" fmla="*/ 0 w 3591339"/>
                  <a:gd name="connsiteY0" fmla="*/ 1166276 h 1749372"/>
                  <a:gd name="connsiteX1" fmla="*/ 702365 w 3591339"/>
                  <a:gd name="connsiteY1" fmla="*/ 848225 h 1749372"/>
                  <a:gd name="connsiteX2" fmla="*/ 2358887 w 3591339"/>
                  <a:gd name="connsiteY2" fmla="*/ 901235 h 1749372"/>
                  <a:gd name="connsiteX3" fmla="*/ 2650435 w 3591339"/>
                  <a:gd name="connsiteY3" fmla="*/ 86 h 1749372"/>
                  <a:gd name="connsiteX4" fmla="*/ 3591339 w 3591339"/>
                  <a:gd name="connsiteY4" fmla="*/ 993998 h 1749372"/>
                  <a:gd name="connsiteX5" fmla="*/ 3591339 w 3591339"/>
                  <a:gd name="connsiteY5" fmla="*/ 1749372 h 1749372"/>
                  <a:gd name="connsiteX6" fmla="*/ 304800 w 3591339"/>
                  <a:gd name="connsiteY6" fmla="*/ 1749372 h 1749372"/>
                  <a:gd name="connsiteX7" fmla="*/ 0 w 3591339"/>
                  <a:gd name="connsiteY7" fmla="*/ 1166276 h 1749372"/>
                  <a:gd name="connsiteX0" fmla="*/ 0 w 3591339"/>
                  <a:gd name="connsiteY0" fmla="*/ 1179527 h 1762623"/>
                  <a:gd name="connsiteX1" fmla="*/ 702365 w 3591339"/>
                  <a:gd name="connsiteY1" fmla="*/ 861476 h 1762623"/>
                  <a:gd name="connsiteX2" fmla="*/ 2358887 w 3591339"/>
                  <a:gd name="connsiteY2" fmla="*/ 914486 h 1762623"/>
                  <a:gd name="connsiteX3" fmla="*/ 2610678 w 3591339"/>
                  <a:gd name="connsiteY3" fmla="*/ 85 h 1762623"/>
                  <a:gd name="connsiteX4" fmla="*/ 3591339 w 3591339"/>
                  <a:gd name="connsiteY4" fmla="*/ 1007249 h 1762623"/>
                  <a:gd name="connsiteX5" fmla="*/ 3591339 w 3591339"/>
                  <a:gd name="connsiteY5" fmla="*/ 1762623 h 1762623"/>
                  <a:gd name="connsiteX6" fmla="*/ 304800 w 3591339"/>
                  <a:gd name="connsiteY6" fmla="*/ 1762623 h 1762623"/>
                  <a:gd name="connsiteX7" fmla="*/ 0 w 3591339"/>
                  <a:gd name="connsiteY7" fmla="*/ 1179527 h 1762623"/>
                  <a:gd name="connsiteX0" fmla="*/ 0 w 3591339"/>
                  <a:gd name="connsiteY0" fmla="*/ 1616765 h 2199861"/>
                  <a:gd name="connsiteX1" fmla="*/ 702365 w 3591339"/>
                  <a:gd name="connsiteY1" fmla="*/ 1298714 h 2199861"/>
                  <a:gd name="connsiteX2" fmla="*/ 2358887 w 3591339"/>
                  <a:gd name="connsiteY2" fmla="*/ 1351724 h 2199861"/>
                  <a:gd name="connsiteX3" fmla="*/ 2610678 w 3591339"/>
                  <a:gd name="connsiteY3" fmla="*/ 437323 h 2199861"/>
                  <a:gd name="connsiteX4" fmla="*/ 3260035 w 3591339"/>
                  <a:gd name="connsiteY4" fmla="*/ 0 h 2199861"/>
                  <a:gd name="connsiteX5" fmla="*/ 3591339 w 3591339"/>
                  <a:gd name="connsiteY5" fmla="*/ 2199861 h 2199861"/>
                  <a:gd name="connsiteX6" fmla="*/ 304800 w 3591339"/>
                  <a:gd name="connsiteY6" fmla="*/ 2199861 h 2199861"/>
                  <a:gd name="connsiteX7" fmla="*/ 0 w 3591339"/>
                  <a:gd name="connsiteY7" fmla="*/ 1616765 h 2199861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754122 h 2337218"/>
                  <a:gd name="connsiteX1" fmla="*/ 702365 w 3591339"/>
                  <a:gd name="connsiteY1" fmla="*/ 1436071 h 2337218"/>
                  <a:gd name="connsiteX2" fmla="*/ 2358887 w 3591339"/>
                  <a:gd name="connsiteY2" fmla="*/ 1489081 h 2337218"/>
                  <a:gd name="connsiteX3" fmla="*/ 2610678 w 3591339"/>
                  <a:gd name="connsiteY3" fmla="*/ 574680 h 2337218"/>
                  <a:gd name="connsiteX4" fmla="*/ 1736035 w 3591339"/>
                  <a:gd name="connsiteY4" fmla="*/ 534926 h 2337218"/>
                  <a:gd name="connsiteX5" fmla="*/ 3154017 w 3591339"/>
                  <a:gd name="connsiteY5" fmla="*/ 84348 h 2337218"/>
                  <a:gd name="connsiteX6" fmla="*/ 3591339 w 3591339"/>
                  <a:gd name="connsiteY6" fmla="*/ 2337218 h 2337218"/>
                  <a:gd name="connsiteX7" fmla="*/ 304800 w 3591339"/>
                  <a:gd name="connsiteY7" fmla="*/ 2337218 h 2337218"/>
                  <a:gd name="connsiteX8" fmla="*/ 0 w 3591339"/>
                  <a:gd name="connsiteY8" fmla="*/ 1754122 h 233721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2108868 h 2691964"/>
                  <a:gd name="connsiteX1" fmla="*/ 702365 w 3591339"/>
                  <a:gd name="connsiteY1" fmla="*/ 1790817 h 2691964"/>
                  <a:gd name="connsiteX2" fmla="*/ 2358887 w 3591339"/>
                  <a:gd name="connsiteY2" fmla="*/ 1843827 h 2691964"/>
                  <a:gd name="connsiteX3" fmla="*/ 2610678 w 3591339"/>
                  <a:gd name="connsiteY3" fmla="*/ 929426 h 2691964"/>
                  <a:gd name="connsiteX4" fmla="*/ 1736035 w 3591339"/>
                  <a:gd name="connsiteY4" fmla="*/ 889672 h 2691964"/>
                  <a:gd name="connsiteX5" fmla="*/ 3114261 w 3591339"/>
                  <a:gd name="connsiteY5" fmla="*/ 68034 h 2691964"/>
                  <a:gd name="connsiteX6" fmla="*/ 3591339 w 3591339"/>
                  <a:gd name="connsiteY6" fmla="*/ 2691964 h 2691964"/>
                  <a:gd name="connsiteX7" fmla="*/ 304800 w 3591339"/>
                  <a:gd name="connsiteY7" fmla="*/ 2691964 h 2691964"/>
                  <a:gd name="connsiteX8" fmla="*/ 0 w 3591339"/>
                  <a:gd name="connsiteY8" fmla="*/ 2108868 h 2691964"/>
                  <a:gd name="connsiteX0" fmla="*/ 0 w 3591339"/>
                  <a:gd name="connsiteY0" fmla="*/ 2310279 h 2893375"/>
                  <a:gd name="connsiteX1" fmla="*/ 702365 w 3591339"/>
                  <a:gd name="connsiteY1" fmla="*/ 1992228 h 2893375"/>
                  <a:gd name="connsiteX2" fmla="*/ 2358887 w 3591339"/>
                  <a:gd name="connsiteY2" fmla="*/ 2045238 h 2893375"/>
                  <a:gd name="connsiteX3" fmla="*/ 2610678 w 3591339"/>
                  <a:gd name="connsiteY3" fmla="*/ 1130837 h 2893375"/>
                  <a:gd name="connsiteX4" fmla="*/ 1736035 w 3591339"/>
                  <a:gd name="connsiteY4" fmla="*/ 1091083 h 2893375"/>
                  <a:gd name="connsiteX5" fmla="*/ 3511827 w 3591339"/>
                  <a:gd name="connsiteY5" fmla="*/ 57411 h 2893375"/>
                  <a:gd name="connsiteX6" fmla="*/ 3591339 w 3591339"/>
                  <a:gd name="connsiteY6" fmla="*/ 2893375 h 2893375"/>
                  <a:gd name="connsiteX7" fmla="*/ 304800 w 3591339"/>
                  <a:gd name="connsiteY7" fmla="*/ 2893375 h 2893375"/>
                  <a:gd name="connsiteX8" fmla="*/ 0 w 3591339"/>
                  <a:gd name="connsiteY8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511827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684106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852692"/>
                  <a:gd name="connsiteY0" fmla="*/ 2314098 h 2897194"/>
                  <a:gd name="connsiteX1" fmla="*/ 702365 w 4852692"/>
                  <a:gd name="connsiteY1" fmla="*/ 1996047 h 2897194"/>
                  <a:gd name="connsiteX2" fmla="*/ 2358887 w 4852692"/>
                  <a:gd name="connsiteY2" fmla="*/ 2049057 h 2897194"/>
                  <a:gd name="connsiteX3" fmla="*/ 2610678 w 4852692"/>
                  <a:gd name="connsiteY3" fmla="*/ 1134656 h 2897194"/>
                  <a:gd name="connsiteX4" fmla="*/ 1736035 w 4852692"/>
                  <a:gd name="connsiteY4" fmla="*/ 1094902 h 2897194"/>
                  <a:gd name="connsiteX5" fmla="*/ 3684106 w 4852692"/>
                  <a:gd name="connsiteY5" fmla="*/ 61230 h 2897194"/>
                  <a:gd name="connsiteX6" fmla="*/ 4240696 w 4852692"/>
                  <a:gd name="connsiteY6" fmla="*/ 180503 h 2897194"/>
                  <a:gd name="connsiteX7" fmla="*/ 4850295 w 4852692"/>
                  <a:gd name="connsiteY7" fmla="*/ 988885 h 2897194"/>
                  <a:gd name="connsiteX8" fmla="*/ 3591339 w 4852692"/>
                  <a:gd name="connsiteY8" fmla="*/ 2897194 h 2897194"/>
                  <a:gd name="connsiteX9" fmla="*/ 304800 w 4852692"/>
                  <a:gd name="connsiteY9" fmla="*/ 2897194 h 2897194"/>
                  <a:gd name="connsiteX10" fmla="*/ 0 w 4852692"/>
                  <a:gd name="connsiteY10" fmla="*/ 2314098 h 2897194"/>
                  <a:gd name="connsiteX0" fmla="*/ 0 w 4853808"/>
                  <a:gd name="connsiteY0" fmla="*/ 2314098 h 2897194"/>
                  <a:gd name="connsiteX1" fmla="*/ 702365 w 4853808"/>
                  <a:gd name="connsiteY1" fmla="*/ 1996047 h 2897194"/>
                  <a:gd name="connsiteX2" fmla="*/ 2358887 w 4853808"/>
                  <a:gd name="connsiteY2" fmla="*/ 2049057 h 2897194"/>
                  <a:gd name="connsiteX3" fmla="*/ 2610678 w 4853808"/>
                  <a:gd name="connsiteY3" fmla="*/ 1134656 h 2897194"/>
                  <a:gd name="connsiteX4" fmla="*/ 1736035 w 4853808"/>
                  <a:gd name="connsiteY4" fmla="*/ 1094902 h 2897194"/>
                  <a:gd name="connsiteX5" fmla="*/ 3684106 w 4853808"/>
                  <a:gd name="connsiteY5" fmla="*/ 61230 h 2897194"/>
                  <a:gd name="connsiteX6" fmla="*/ 4240696 w 4853808"/>
                  <a:gd name="connsiteY6" fmla="*/ 180503 h 2897194"/>
                  <a:gd name="connsiteX7" fmla="*/ 4850295 w 4853808"/>
                  <a:gd name="connsiteY7" fmla="*/ 988885 h 2897194"/>
                  <a:gd name="connsiteX8" fmla="*/ 3591339 w 4853808"/>
                  <a:gd name="connsiteY8" fmla="*/ 2897194 h 2897194"/>
                  <a:gd name="connsiteX9" fmla="*/ 304800 w 4853808"/>
                  <a:gd name="connsiteY9" fmla="*/ 2897194 h 2897194"/>
                  <a:gd name="connsiteX10" fmla="*/ 0 w 4853808"/>
                  <a:gd name="connsiteY10" fmla="*/ 2314098 h 2897194"/>
                  <a:gd name="connsiteX0" fmla="*/ 0 w 5122982"/>
                  <a:gd name="connsiteY0" fmla="*/ 2314098 h 2897194"/>
                  <a:gd name="connsiteX1" fmla="*/ 702365 w 5122982"/>
                  <a:gd name="connsiteY1" fmla="*/ 1996047 h 2897194"/>
                  <a:gd name="connsiteX2" fmla="*/ 2358887 w 5122982"/>
                  <a:gd name="connsiteY2" fmla="*/ 2049057 h 2897194"/>
                  <a:gd name="connsiteX3" fmla="*/ 2610678 w 5122982"/>
                  <a:gd name="connsiteY3" fmla="*/ 1134656 h 2897194"/>
                  <a:gd name="connsiteX4" fmla="*/ 1736035 w 5122982"/>
                  <a:gd name="connsiteY4" fmla="*/ 1094902 h 2897194"/>
                  <a:gd name="connsiteX5" fmla="*/ 3684106 w 5122982"/>
                  <a:gd name="connsiteY5" fmla="*/ 61230 h 2897194"/>
                  <a:gd name="connsiteX6" fmla="*/ 4240696 w 5122982"/>
                  <a:gd name="connsiteY6" fmla="*/ 180503 h 2897194"/>
                  <a:gd name="connsiteX7" fmla="*/ 4850295 w 5122982"/>
                  <a:gd name="connsiteY7" fmla="*/ 988885 h 2897194"/>
                  <a:gd name="connsiteX8" fmla="*/ 5102086 w 5122982"/>
                  <a:gd name="connsiteY8" fmla="*/ 1770763 h 2897194"/>
                  <a:gd name="connsiteX9" fmla="*/ 3591339 w 5122982"/>
                  <a:gd name="connsiteY9" fmla="*/ 2897194 h 2897194"/>
                  <a:gd name="connsiteX10" fmla="*/ 304800 w 5122982"/>
                  <a:gd name="connsiteY10" fmla="*/ 2897194 h 2897194"/>
                  <a:gd name="connsiteX11" fmla="*/ 0 w 5122982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3591339 w 5140891"/>
                  <a:gd name="connsiteY9" fmla="*/ 2897194 h 2897194"/>
                  <a:gd name="connsiteX10" fmla="*/ 304800 w 5140891"/>
                  <a:gd name="connsiteY10" fmla="*/ 2897194 h 2897194"/>
                  <a:gd name="connsiteX11" fmla="*/ 0 w 5140891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147930 w 5140891"/>
                  <a:gd name="connsiteY10" fmla="*/ 2473129 h 2897194"/>
                  <a:gd name="connsiteX11" fmla="*/ 3962399 w 5140891"/>
                  <a:gd name="connsiteY11" fmla="*/ 2102068 h 2897194"/>
                  <a:gd name="connsiteX12" fmla="*/ 3591339 w 5140891"/>
                  <a:gd name="connsiteY12" fmla="*/ 2897194 h 2897194"/>
                  <a:gd name="connsiteX13" fmla="*/ 304800 w 5140891"/>
                  <a:gd name="connsiteY13" fmla="*/ 2897194 h 2897194"/>
                  <a:gd name="connsiteX14" fmla="*/ 0 w 5140891"/>
                  <a:gd name="connsiteY14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62399 w 5140891"/>
                  <a:gd name="connsiteY12" fmla="*/ 2102068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09390 w 5140891"/>
                  <a:gd name="connsiteY12" fmla="*/ 2088816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3631095 w 5140891"/>
                  <a:gd name="connsiteY13" fmla="*/ 2777929 h 3559803"/>
                  <a:gd name="connsiteX14" fmla="*/ 2849217 w 5140891"/>
                  <a:gd name="connsiteY14" fmla="*/ 3559803 h 3559803"/>
                  <a:gd name="connsiteX15" fmla="*/ 304800 w 5140891"/>
                  <a:gd name="connsiteY15" fmla="*/ 2897194 h 3559803"/>
                  <a:gd name="connsiteX16" fmla="*/ 0 w 5140891"/>
                  <a:gd name="connsiteY16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5164170"/>
                  <a:gd name="connsiteX1" fmla="*/ 702365 w 5140891"/>
                  <a:gd name="connsiteY1" fmla="*/ 1996047 h 5164170"/>
                  <a:gd name="connsiteX2" fmla="*/ 2358887 w 5140891"/>
                  <a:gd name="connsiteY2" fmla="*/ 2049057 h 5164170"/>
                  <a:gd name="connsiteX3" fmla="*/ 2610678 w 5140891"/>
                  <a:gd name="connsiteY3" fmla="*/ 1134656 h 5164170"/>
                  <a:gd name="connsiteX4" fmla="*/ 1736035 w 5140891"/>
                  <a:gd name="connsiteY4" fmla="*/ 1094902 h 5164170"/>
                  <a:gd name="connsiteX5" fmla="*/ 3684106 w 5140891"/>
                  <a:gd name="connsiteY5" fmla="*/ 61230 h 5164170"/>
                  <a:gd name="connsiteX6" fmla="*/ 4240696 w 5140891"/>
                  <a:gd name="connsiteY6" fmla="*/ 180503 h 5164170"/>
                  <a:gd name="connsiteX7" fmla="*/ 4850295 w 5140891"/>
                  <a:gd name="connsiteY7" fmla="*/ 988885 h 5164170"/>
                  <a:gd name="connsiteX8" fmla="*/ 5102086 w 5140891"/>
                  <a:gd name="connsiteY8" fmla="*/ 1770763 h 5164170"/>
                  <a:gd name="connsiteX9" fmla="*/ 4691269 w 5140891"/>
                  <a:gd name="connsiteY9" fmla="*/ 2075563 h 5164170"/>
                  <a:gd name="connsiteX10" fmla="*/ 4280451 w 5140891"/>
                  <a:gd name="connsiteY10" fmla="*/ 2300850 h 5164170"/>
                  <a:gd name="connsiteX11" fmla="*/ 4147930 w 5140891"/>
                  <a:gd name="connsiteY11" fmla="*/ 2473129 h 5164170"/>
                  <a:gd name="connsiteX12" fmla="*/ 3909390 w 5140891"/>
                  <a:gd name="connsiteY12" fmla="*/ 2088816 h 5164170"/>
                  <a:gd name="connsiteX13" fmla="*/ 2849217 w 5140891"/>
                  <a:gd name="connsiteY13" fmla="*/ 3559803 h 5164170"/>
                  <a:gd name="connsiteX14" fmla="*/ 2756451 w 5140891"/>
                  <a:gd name="connsiteY14" fmla="*/ 5163320 h 5164170"/>
                  <a:gd name="connsiteX15" fmla="*/ 304800 w 5140891"/>
                  <a:gd name="connsiteY15" fmla="*/ 2897194 h 5164170"/>
                  <a:gd name="connsiteX16" fmla="*/ 0 w 5140891"/>
                  <a:gd name="connsiteY16" fmla="*/ 2314098 h 5164170"/>
                  <a:gd name="connsiteX0" fmla="*/ 0 w 5140891"/>
                  <a:gd name="connsiteY0" fmla="*/ 2314098 h 5164352"/>
                  <a:gd name="connsiteX1" fmla="*/ 702365 w 5140891"/>
                  <a:gd name="connsiteY1" fmla="*/ 1996047 h 5164352"/>
                  <a:gd name="connsiteX2" fmla="*/ 2358887 w 5140891"/>
                  <a:gd name="connsiteY2" fmla="*/ 2049057 h 5164352"/>
                  <a:gd name="connsiteX3" fmla="*/ 2610678 w 5140891"/>
                  <a:gd name="connsiteY3" fmla="*/ 1134656 h 5164352"/>
                  <a:gd name="connsiteX4" fmla="*/ 1736035 w 5140891"/>
                  <a:gd name="connsiteY4" fmla="*/ 1094902 h 5164352"/>
                  <a:gd name="connsiteX5" fmla="*/ 3684106 w 5140891"/>
                  <a:gd name="connsiteY5" fmla="*/ 61230 h 5164352"/>
                  <a:gd name="connsiteX6" fmla="*/ 4240696 w 5140891"/>
                  <a:gd name="connsiteY6" fmla="*/ 180503 h 5164352"/>
                  <a:gd name="connsiteX7" fmla="*/ 4850295 w 5140891"/>
                  <a:gd name="connsiteY7" fmla="*/ 988885 h 5164352"/>
                  <a:gd name="connsiteX8" fmla="*/ 5102086 w 5140891"/>
                  <a:gd name="connsiteY8" fmla="*/ 1770763 h 5164352"/>
                  <a:gd name="connsiteX9" fmla="*/ 4691269 w 5140891"/>
                  <a:gd name="connsiteY9" fmla="*/ 2075563 h 5164352"/>
                  <a:gd name="connsiteX10" fmla="*/ 4280451 w 5140891"/>
                  <a:gd name="connsiteY10" fmla="*/ 2300850 h 5164352"/>
                  <a:gd name="connsiteX11" fmla="*/ 4147930 w 5140891"/>
                  <a:gd name="connsiteY11" fmla="*/ 2473129 h 5164352"/>
                  <a:gd name="connsiteX12" fmla="*/ 3909390 w 5140891"/>
                  <a:gd name="connsiteY12" fmla="*/ 2088816 h 5164352"/>
                  <a:gd name="connsiteX13" fmla="*/ 2849217 w 5140891"/>
                  <a:gd name="connsiteY13" fmla="*/ 3559803 h 5164352"/>
                  <a:gd name="connsiteX14" fmla="*/ 2756451 w 5140891"/>
                  <a:gd name="connsiteY14" fmla="*/ 5163320 h 5164352"/>
                  <a:gd name="connsiteX15" fmla="*/ 304800 w 5140891"/>
                  <a:gd name="connsiteY15" fmla="*/ 2897194 h 5164352"/>
                  <a:gd name="connsiteX16" fmla="*/ 0 w 5140891"/>
                  <a:gd name="connsiteY16" fmla="*/ 2314098 h 516435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2186608 w 5140891"/>
                  <a:gd name="connsiteY15" fmla="*/ 3599562 h 5164392"/>
                  <a:gd name="connsiteX16" fmla="*/ 304800 w 5140891"/>
                  <a:gd name="connsiteY16" fmla="*/ 2897194 h 5164392"/>
                  <a:gd name="connsiteX17" fmla="*/ 0 w 5140891"/>
                  <a:gd name="connsiteY17" fmla="*/ 2314098 h 5164392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304800 w 5140891"/>
                  <a:gd name="connsiteY16" fmla="*/ 2897194 h 5219409"/>
                  <a:gd name="connsiteX17" fmla="*/ 0 w 5140891"/>
                  <a:gd name="connsiteY17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304800 w 5140891"/>
                  <a:gd name="connsiteY17" fmla="*/ 2897194 h 5219409"/>
                  <a:gd name="connsiteX18" fmla="*/ 0 w 5140891"/>
                  <a:gd name="connsiteY18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304800 w 5140891"/>
                  <a:gd name="connsiteY19" fmla="*/ 2897194 h 5219409"/>
                  <a:gd name="connsiteX20" fmla="*/ 0 w 5140891"/>
                  <a:gd name="connsiteY20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33668 w 5140891"/>
                  <a:gd name="connsiteY18" fmla="*/ 3268258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07163 w 5140891"/>
                  <a:gd name="connsiteY18" fmla="*/ 3228501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304800 w 5140891"/>
                  <a:gd name="connsiteY21" fmla="*/ 2897194 h 5219409"/>
                  <a:gd name="connsiteX22" fmla="*/ 0 w 5140891"/>
                  <a:gd name="connsiteY22" fmla="*/ 2314098 h 5219409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304800 w 5140891"/>
                  <a:gd name="connsiteY22" fmla="*/ 2897194 h 5244304"/>
                  <a:gd name="connsiteX23" fmla="*/ 0 w 5140891"/>
                  <a:gd name="connsiteY23" fmla="*/ 2314098 h 5244304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53008 w 5140891"/>
                  <a:gd name="connsiteY22" fmla="*/ 4195909 h 5244304"/>
                  <a:gd name="connsiteX23" fmla="*/ 304800 w 5140891"/>
                  <a:gd name="connsiteY23" fmla="*/ 2897194 h 5244304"/>
                  <a:gd name="connsiteX24" fmla="*/ 0 w 5140891"/>
                  <a:gd name="connsiteY24" fmla="*/ 2314098 h 5244304"/>
                  <a:gd name="connsiteX0" fmla="*/ 21012 w 5161903"/>
                  <a:gd name="connsiteY0" fmla="*/ 2314098 h 5244304"/>
                  <a:gd name="connsiteX1" fmla="*/ 723377 w 5161903"/>
                  <a:gd name="connsiteY1" fmla="*/ 1996047 h 5244304"/>
                  <a:gd name="connsiteX2" fmla="*/ 2379899 w 5161903"/>
                  <a:gd name="connsiteY2" fmla="*/ 2049057 h 5244304"/>
                  <a:gd name="connsiteX3" fmla="*/ 2631690 w 5161903"/>
                  <a:gd name="connsiteY3" fmla="*/ 1134656 h 5244304"/>
                  <a:gd name="connsiteX4" fmla="*/ 1757047 w 5161903"/>
                  <a:gd name="connsiteY4" fmla="*/ 1094902 h 5244304"/>
                  <a:gd name="connsiteX5" fmla="*/ 3705118 w 5161903"/>
                  <a:gd name="connsiteY5" fmla="*/ 61230 h 5244304"/>
                  <a:gd name="connsiteX6" fmla="*/ 4261708 w 5161903"/>
                  <a:gd name="connsiteY6" fmla="*/ 180503 h 5244304"/>
                  <a:gd name="connsiteX7" fmla="*/ 4871307 w 5161903"/>
                  <a:gd name="connsiteY7" fmla="*/ 988885 h 5244304"/>
                  <a:gd name="connsiteX8" fmla="*/ 5123098 w 5161903"/>
                  <a:gd name="connsiteY8" fmla="*/ 1770763 h 5244304"/>
                  <a:gd name="connsiteX9" fmla="*/ 4712281 w 5161903"/>
                  <a:gd name="connsiteY9" fmla="*/ 2075563 h 5244304"/>
                  <a:gd name="connsiteX10" fmla="*/ 4301463 w 5161903"/>
                  <a:gd name="connsiteY10" fmla="*/ 2300850 h 5244304"/>
                  <a:gd name="connsiteX11" fmla="*/ 4168942 w 5161903"/>
                  <a:gd name="connsiteY11" fmla="*/ 2473129 h 5244304"/>
                  <a:gd name="connsiteX12" fmla="*/ 3930402 w 5161903"/>
                  <a:gd name="connsiteY12" fmla="*/ 2088816 h 5244304"/>
                  <a:gd name="connsiteX13" fmla="*/ 2923238 w 5161903"/>
                  <a:gd name="connsiteY13" fmla="*/ 3612812 h 5244304"/>
                  <a:gd name="connsiteX14" fmla="*/ 2777463 w 5161903"/>
                  <a:gd name="connsiteY14" fmla="*/ 5163320 h 5244304"/>
                  <a:gd name="connsiteX15" fmla="*/ 2207620 w 5161903"/>
                  <a:gd name="connsiteY15" fmla="*/ 3599562 h 5244304"/>
                  <a:gd name="connsiteX16" fmla="*/ 2194368 w 5161903"/>
                  <a:gd name="connsiteY16" fmla="*/ 3983875 h 5244304"/>
                  <a:gd name="connsiteX17" fmla="*/ 882402 w 5161903"/>
                  <a:gd name="connsiteY17" fmla="*/ 3930867 h 5244304"/>
                  <a:gd name="connsiteX18" fmla="*/ 1041428 w 5161903"/>
                  <a:gd name="connsiteY18" fmla="*/ 3334519 h 5244304"/>
                  <a:gd name="connsiteX19" fmla="*/ 551098 w 5161903"/>
                  <a:gd name="connsiteY19" fmla="*/ 4434449 h 5244304"/>
                  <a:gd name="connsiteX20" fmla="*/ 524594 w 5161903"/>
                  <a:gd name="connsiteY20" fmla="*/ 5097058 h 5244304"/>
                  <a:gd name="connsiteX21" fmla="*/ 206541 w 5161903"/>
                  <a:gd name="connsiteY21" fmla="*/ 5203075 h 5244304"/>
                  <a:gd name="connsiteX22" fmla="*/ 74020 w 5161903"/>
                  <a:gd name="connsiteY22" fmla="*/ 4195909 h 5244304"/>
                  <a:gd name="connsiteX23" fmla="*/ 325812 w 5161903"/>
                  <a:gd name="connsiteY23" fmla="*/ 2897194 h 5244304"/>
                  <a:gd name="connsiteX24" fmla="*/ 21012 w 5161903"/>
                  <a:gd name="connsiteY24" fmla="*/ 2314098 h 5244304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545476 w 5686367"/>
                  <a:gd name="connsiteY0" fmla="*/ 2314098 h 5219409"/>
                  <a:gd name="connsiteX1" fmla="*/ 1247841 w 5686367"/>
                  <a:gd name="connsiteY1" fmla="*/ 1996047 h 5219409"/>
                  <a:gd name="connsiteX2" fmla="*/ 2904363 w 5686367"/>
                  <a:gd name="connsiteY2" fmla="*/ 2049057 h 5219409"/>
                  <a:gd name="connsiteX3" fmla="*/ 3156154 w 5686367"/>
                  <a:gd name="connsiteY3" fmla="*/ 1134656 h 5219409"/>
                  <a:gd name="connsiteX4" fmla="*/ 2281511 w 5686367"/>
                  <a:gd name="connsiteY4" fmla="*/ 1094902 h 5219409"/>
                  <a:gd name="connsiteX5" fmla="*/ 4229582 w 5686367"/>
                  <a:gd name="connsiteY5" fmla="*/ 61230 h 5219409"/>
                  <a:gd name="connsiteX6" fmla="*/ 4786172 w 5686367"/>
                  <a:gd name="connsiteY6" fmla="*/ 180503 h 5219409"/>
                  <a:gd name="connsiteX7" fmla="*/ 5395771 w 5686367"/>
                  <a:gd name="connsiteY7" fmla="*/ 988885 h 5219409"/>
                  <a:gd name="connsiteX8" fmla="*/ 5647562 w 5686367"/>
                  <a:gd name="connsiteY8" fmla="*/ 1770763 h 5219409"/>
                  <a:gd name="connsiteX9" fmla="*/ 5236745 w 5686367"/>
                  <a:gd name="connsiteY9" fmla="*/ 2075563 h 5219409"/>
                  <a:gd name="connsiteX10" fmla="*/ 4825927 w 5686367"/>
                  <a:gd name="connsiteY10" fmla="*/ 2300850 h 5219409"/>
                  <a:gd name="connsiteX11" fmla="*/ 4693406 w 5686367"/>
                  <a:gd name="connsiteY11" fmla="*/ 2473129 h 5219409"/>
                  <a:gd name="connsiteX12" fmla="*/ 4454866 w 5686367"/>
                  <a:gd name="connsiteY12" fmla="*/ 2088816 h 5219409"/>
                  <a:gd name="connsiteX13" fmla="*/ 3447702 w 5686367"/>
                  <a:gd name="connsiteY13" fmla="*/ 3612812 h 5219409"/>
                  <a:gd name="connsiteX14" fmla="*/ 3301927 w 5686367"/>
                  <a:gd name="connsiteY14" fmla="*/ 5163320 h 5219409"/>
                  <a:gd name="connsiteX15" fmla="*/ 2732084 w 5686367"/>
                  <a:gd name="connsiteY15" fmla="*/ 3599562 h 5219409"/>
                  <a:gd name="connsiteX16" fmla="*/ 2718832 w 5686367"/>
                  <a:gd name="connsiteY16" fmla="*/ 3983875 h 5219409"/>
                  <a:gd name="connsiteX17" fmla="*/ 1406866 w 5686367"/>
                  <a:gd name="connsiteY17" fmla="*/ 3930867 h 5219409"/>
                  <a:gd name="connsiteX18" fmla="*/ 1565892 w 5686367"/>
                  <a:gd name="connsiteY18" fmla="*/ 3334519 h 5219409"/>
                  <a:gd name="connsiteX19" fmla="*/ 1075562 w 5686367"/>
                  <a:gd name="connsiteY19" fmla="*/ 4434449 h 5219409"/>
                  <a:gd name="connsiteX20" fmla="*/ 1049058 w 5686367"/>
                  <a:gd name="connsiteY20" fmla="*/ 5097058 h 5219409"/>
                  <a:gd name="connsiteX21" fmla="*/ 598484 w 5686367"/>
                  <a:gd name="connsiteY21" fmla="*/ 4195909 h 5219409"/>
                  <a:gd name="connsiteX22" fmla="*/ 346694 w 5686367"/>
                  <a:gd name="connsiteY22" fmla="*/ 3056220 h 5219409"/>
                  <a:gd name="connsiteX23" fmla="*/ 2136 w 5686367"/>
                  <a:gd name="connsiteY23" fmla="*/ 2512884 h 5219409"/>
                  <a:gd name="connsiteX24" fmla="*/ 545476 w 5686367"/>
                  <a:gd name="connsiteY24" fmla="*/ 2314098 h 5219409"/>
                  <a:gd name="connsiteX0" fmla="*/ 547531 w 5688422"/>
                  <a:gd name="connsiteY0" fmla="*/ 2314098 h 5219409"/>
                  <a:gd name="connsiteX1" fmla="*/ 1249896 w 5688422"/>
                  <a:gd name="connsiteY1" fmla="*/ 1996047 h 5219409"/>
                  <a:gd name="connsiteX2" fmla="*/ 2906418 w 5688422"/>
                  <a:gd name="connsiteY2" fmla="*/ 2049057 h 5219409"/>
                  <a:gd name="connsiteX3" fmla="*/ 3158209 w 5688422"/>
                  <a:gd name="connsiteY3" fmla="*/ 1134656 h 5219409"/>
                  <a:gd name="connsiteX4" fmla="*/ 2283566 w 5688422"/>
                  <a:gd name="connsiteY4" fmla="*/ 1094902 h 5219409"/>
                  <a:gd name="connsiteX5" fmla="*/ 4231637 w 5688422"/>
                  <a:gd name="connsiteY5" fmla="*/ 61230 h 5219409"/>
                  <a:gd name="connsiteX6" fmla="*/ 4788227 w 5688422"/>
                  <a:gd name="connsiteY6" fmla="*/ 180503 h 5219409"/>
                  <a:gd name="connsiteX7" fmla="*/ 5397826 w 5688422"/>
                  <a:gd name="connsiteY7" fmla="*/ 988885 h 5219409"/>
                  <a:gd name="connsiteX8" fmla="*/ 5649617 w 5688422"/>
                  <a:gd name="connsiteY8" fmla="*/ 1770763 h 5219409"/>
                  <a:gd name="connsiteX9" fmla="*/ 5238800 w 5688422"/>
                  <a:gd name="connsiteY9" fmla="*/ 2075563 h 5219409"/>
                  <a:gd name="connsiteX10" fmla="*/ 4827982 w 5688422"/>
                  <a:gd name="connsiteY10" fmla="*/ 2300850 h 5219409"/>
                  <a:gd name="connsiteX11" fmla="*/ 4695461 w 5688422"/>
                  <a:gd name="connsiteY11" fmla="*/ 2473129 h 5219409"/>
                  <a:gd name="connsiteX12" fmla="*/ 4456921 w 5688422"/>
                  <a:gd name="connsiteY12" fmla="*/ 2088816 h 5219409"/>
                  <a:gd name="connsiteX13" fmla="*/ 3449757 w 5688422"/>
                  <a:gd name="connsiteY13" fmla="*/ 3612812 h 5219409"/>
                  <a:gd name="connsiteX14" fmla="*/ 3303982 w 5688422"/>
                  <a:gd name="connsiteY14" fmla="*/ 5163320 h 5219409"/>
                  <a:gd name="connsiteX15" fmla="*/ 2734139 w 5688422"/>
                  <a:gd name="connsiteY15" fmla="*/ 3599562 h 5219409"/>
                  <a:gd name="connsiteX16" fmla="*/ 2720887 w 5688422"/>
                  <a:gd name="connsiteY16" fmla="*/ 3983875 h 5219409"/>
                  <a:gd name="connsiteX17" fmla="*/ 1408921 w 5688422"/>
                  <a:gd name="connsiteY17" fmla="*/ 3930867 h 5219409"/>
                  <a:gd name="connsiteX18" fmla="*/ 1567947 w 5688422"/>
                  <a:gd name="connsiteY18" fmla="*/ 3334519 h 5219409"/>
                  <a:gd name="connsiteX19" fmla="*/ 1077617 w 5688422"/>
                  <a:gd name="connsiteY19" fmla="*/ 4434449 h 5219409"/>
                  <a:gd name="connsiteX20" fmla="*/ 1051113 w 5688422"/>
                  <a:gd name="connsiteY20" fmla="*/ 5097058 h 5219409"/>
                  <a:gd name="connsiteX21" fmla="*/ 600539 w 5688422"/>
                  <a:gd name="connsiteY21" fmla="*/ 4195909 h 5219409"/>
                  <a:gd name="connsiteX22" fmla="*/ 348749 w 5688422"/>
                  <a:gd name="connsiteY22" fmla="*/ 3056220 h 5219409"/>
                  <a:gd name="connsiteX23" fmla="*/ 401756 w 5688422"/>
                  <a:gd name="connsiteY23" fmla="*/ 2685162 h 5219409"/>
                  <a:gd name="connsiteX24" fmla="*/ 4191 w 5688422"/>
                  <a:gd name="connsiteY24" fmla="*/ 2512884 h 5219409"/>
                  <a:gd name="connsiteX25" fmla="*/ 547531 w 5688422"/>
                  <a:gd name="connsiteY25" fmla="*/ 2314098 h 5219409"/>
                  <a:gd name="connsiteX0" fmla="*/ 548665 w 5689556"/>
                  <a:gd name="connsiteY0" fmla="*/ 2314098 h 5219409"/>
                  <a:gd name="connsiteX1" fmla="*/ 1251030 w 5689556"/>
                  <a:gd name="connsiteY1" fmla="*/ 1996047 h 5219409"/>
                  <a:gd name="connsiteX2" fmla="*/ 2907552 w 5689556"/>
                  <a:gd name="connsiteY2" fmla="*/ 2049057 h 5219409"/>
                  <a:gd name="connsiteX3" fmla="*/ 3159343 w 5689556"/>
                  <a:gd name="connsiteY3" fmla="*/ 1134656 h 5219409"/>
                  <a:gd name="connsiteX4" fmla="*/ 2284700 w 5689556"/>
                  <a:gd name="connsiteY4" fmla="*/ 1094902 h 5219409"/>
                  <a:gd name="connsiteX5" fmla="*/ 4232771 w 5689556"/>
                  <a:gd name="connsiteY5" fmla="*/ 61230 h 5219409"/>
                  <a:gd name="connsiteX6" fmla="*/ 4789361 w 5689556"/>
                  <a:gd name="connsiteY6" fmla="*/ 180503 h 5219409"/>
                  <a:gd name="connsiteX7" fmla="*/ 5398960 w 5689556"/>
                  <a:gd name="connsiteY7" fmla="*/ 988885 h 5219409"/>
                  <a:gd name="connsiteX8" fmla="*/ 5650751 w 5689556"/>
                  <a:gd name="connsiteY8" fmla="*/ 1770763 h 5219409"/>
                  <a:gd name="connsiteX9" fmla="*/ 5239934 w 5689556"/>
                  <a:gd name="connsiteY9" fmla="*/ 2075563 h 5219409"/>
                  <a:gd name="connsiteX10" fmla="*/ 4829116 w 5689556"/>
                  <a:gd name="connsiteY10" fmla="*/ 2300850 h 5219409"/>
                  <a:gd name="connsiteX11" fmla="*/ 4696595 w 5689556"/>
                  <a:gd name="connsiteY11" fmla="*/ 2473129 h 5219409"/>
                  <a:gd name="connsiteX12" fmla="*/ 4458055 w 5689556"/>
                  <a:gd name="connsiteY12" fmla="*/ 2088816 h 5219409"/>
                  <a:gd name="connsiteX13" fmla="*/ 3450891 w 5689556"/>
                  <a:gd name="connsiteY13" fmla="*/ 3612812 h 5219409"/>
                  <a:gd name="connsiteX14" fmla="*/ 3305116 w 5689556"/>
                  <a:gd name="connsiteY14" fmla="*/ 5163320 h 5219409"/>
                  <a:gd name="connsiteX15" fmla="*/ 2735273 w 5689556"/>
                  <a:gd name="connsiteY15" fmla="*/ 3599562 h 5219409"/>
                  <a:gd name="connsiteX16" fmla="*/ 2722021 w 5689556"/>
                  <a:gd name="connsiteY16" fmla="*/ 3983875 h 5219409"/>
                  <a:gd name="connsiteX17" fmla="*/ 1410055 w 5689556"/>
                  <a:gd name="connsiteY17" fmla="*/ 3930867 h 5219409"/>
                  <a:gd name="connsiteX18" fmla="*/ 1569081 w 5689556"/>
                  <a:gd name="connsiteY18" fmla="*/ 3334519 h 5219409"/>
                  <a:gd name="connsiteX19" fmla="*/ 1078751 w 5689556"/>
                  <a:gd name="connsiteY19" fmla="*/ 4434449 h 5219409"/>
                  <a:gd name="connsiteX20" fmla="*/ 1052247 w 5689556"/>
                  <a:gd name="connsiteY20" fmla="*/ 5097058 h 5219409"/>
                  <a:gd name="connsiteX21" fmla="*/ 601673 w 5689556"/>
                  <a:gd name="connsiteY21" fmla="*/ 4195909 h 5219409"/>
                  <a:gd name="connsiteX22" fmla="*/ 349883 w 5689556"/>
                  <a:gd name="connsiteY22" fmla="*/ 3056220 h 5219409"/>
                  <a:gd name="connsiteX23" fmla="*/ 402890 w 5689556"/>
                  <a:gd name="connsiteY23" fmla="*/ 2685162 h 5219409"/>
                  <a:gd name="connsiteX24" fmla="*/ 5325 w 5689556"/>
                  <a:gd name="connsiteY24" fmla="*/ 2512884 h 5219409"/>
                  <a:gd name="connsiteX25" fmla="*/ 548665 w 5689556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447968 w 5727469"/>
                  <a:gd name="connsiteY18" fmla="*/ 3930867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090160 w 5727469"/>
                  <a:gd name="connsiteY20" fmla="*/ 5087533 h 5219531"/>
                  <a:gd name="connsiteX21" fmla="*/ 616726 w 5727469"/>
                  <a:gd name="connsiteY21" fmla="*/ 4195909 h 5219531"/>
                  <a:gd name="connsiteX22" fmla="*/ 410656 w 5727469"/>
                  <a:gd name="connsiteY22" fmla="*/ 3056220 h 5219531"/>
                  <a:gd name="connsiteX23" fmla="*/ 440803 w 5727469"/>
                  <a:gd name="connsiteY23" fmla="*/ 2685162 h 5219531"/>
                  <a:gd name="connsiteX24" fmla="*/ 5138 w 5727469"/>
                  <a:gd name="connsiteY24" fmla="*/ 2474784 h 5219531"/>
                  <a:gd name="connsiteX25" fmla="*/ 586578 w 5727469"/>
                  <a:gd name="connsiteY25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00330 w 5727469"/>
                  <a:gd name="connsiteY18" fmla="*/ 38911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30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257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727469" h="5219531">
                    <a:moveTo>
                      <a:pt x="586578" y="2314098"/>
                    </a:moveTo>
                    <a:cubicBezTo>
                      <a:pt x="789778" y="2115316"/>
                      <a:pt x="1085743" y="1982794"/>
                      <a:pt x="1288943" y="1996047"/>
                    </a:cubicBezTo>
                    <a:cubicBezTo>
                      <a:pt x="1854369" y="2022551"/>
                      <a:pt x="2402899" y="1999693"/>
                      <a:pt x="2968325" y="2026197"/>
                    </a:cubicBezTo>
                    <a:cubicBezTo>
                      <a:pt x="3339386" y="1783241"/>
                      <a:pt x="3232043" y="1583021"/>
                      <a:pt x="3197256" y="1134656"/>
                    </a:cubicBezTo>
                    <a:cubicBezTo>
                      <a:pt x="3265725" y="955752"/>
                      <a:pt x="2285065" y="1322398"/>
                      <a:pt x="2322613" y="1094902"/>
                    </a:cubicBezTo>
                    <a:cubicBezTo>
                      <a:pt x="2413170" y="854154"/>
                      <a:pt x="3868702" y="-272282"/>
                      <a:pt x="4270684" y="61230"/>
                    </a:cubicBezTo>
                    <a:cubicBezTo>
                      <a:pt x="4275101" y="167248"/>
                      <a:pt x="4743343" y="-111045"/>
                      <a:pt x="4827274" y="180503"/>
                    </a:cubicBezTo>
                    <a:cubicBezTo>
                      <a:pt x="5017221" y="374868"/>
                      <a:pt x="5386405" y="809760"/>
                      <a:pt x="5436873" y="988885"/>
                    </a:cubicBezTo>
                    <a:cubicBezTo>
                      <a:pt x="5600317" y="1311355"/>
                      <a:pt x="5816768" y="1580815"/>
                      <a:pt x="5688664" y="1770763"/>
                    </a:cubicBezTo>
                    <a:cubicBezTo>
                      <a:pt x="5560891" y="1947459"/>
                      <a:pt x="5436873" y="1958502"/>
                      <a:pt x="5277847" y="2075563"/>
                    </a:cubicBezTo>
                    <a:cubicBezTo>
                      <a:pt x="5151951" y="2177163"/>
                      <a:pt x="4957585" y="2234589"/>
                      <a:pt x="4867029" y="2300850"/>
                    </a:cubicBezTo>
                    <a:cubicBezTo>
                      <a:pt x="4776473" y="2367111"/>
                      <a:pt x="4716010" y="2443312"/>
                      <a:pt x="4709108" y="2536629"/>
                    </a:cubicBezTo>
                    <a:cubicBezTo>
                      <a:pt x="4508117" y="2684612"/>
                      <a:pt x="4644503" y="1928134"/>
                      <a:pt x="4495968" y="2088816"/>
                    </a:cubicBezTo>
                    <a:cubicBezTo>
                      <a:pt x="4383638" y="2151782"/>
                      <a:pt x="4340146" y="2660426"/>
                      <a:pt x="4172285" y="2914425"/>
                    </a:cubicBezTo>
                    <a:cubicBezTo>
                      <a:pt x="4004424" y="3168424"/>
                      <a:pt x="3748933" y="3344676"/>
                      <a:pt x="3488804" y="3612812"/>
                    </a:cubicBezTo>
                    <a:cubicBezTo>
                      <a:pt x="3422543" y="3873439"/>
                      <a:pt x="3492530" y="5159868"/>
                      <a:pt x="3343029" y="5163320"/>
                    </a:cubicBezTo>
                    <a:cubicBezTo>
                      <a:pt x="2777604" y="5560884"/>
                      <a:pt x="2915577" y="3723594"/>
                      <a:pt x="2773186" y="3599562"/>
                    </a:cubicBezTo>
                    <a:cubicBezTo>
                      <a:pt x="2767113" y="3587690"/>
                      <a:pt x="2921721" y="4028049"/>
                      <a:pt x="2798034" y="3983875"/>
                    </a:cubicBezTo>
                    <a:cubicBezTo>
                      <a:pt x="2722938" y="4019214"/>
                      <a:pt x="1626113" y="4067322"/>
                      <a:pt x="1325730" y="3903879"/>
                    </a:cubicBezTo>
                    <a:cubicBezTo>
                      <a:pt x="1290736" y="3786266"/>
                      <a:pt x="1575312" y="3442607"/>
                      <a:pt x="1606994" y="3334519"/>
                    </a:cubicBezTo>
                    <a:cubicBezTo>
                      <a:pt x="1603900" y="3403713"/>
                      <a:pt x="1253604" y="3899876"/>
                      <a:pt x="1167465" y="4192045"/>
                    </a:cubicBezTo>
                    <a:cubicBezTo>
                      <a:pt x="1081326" y="4484214"/>
                      <a:pt x="1213700" y="5110172"/>
                      <a:pt x="1090160" y="5087533"/>
                    </a:cubicBezTo>
                    <a:cubicBezTo>
                      <a:pt x="560073" y="5432089"/>
                      <a:pt x="649856" y="4562553"/>
                      <a:pt x="616726" y="4195909"/>
                    </a:cubicBezTo>
                    <a:cubicBezTo>
                      <a:pt x="686521" y="4014133"/>
                      <a:pt x="825890" y="3860185"/>
                      <a:pt x="410656" y="3056220"/>
                    </a:cubicBezTo>
                    <a:cubicBezTo>
                      <a:pt x="383710" y="2810282"/>
                      <a:pt x="498229" y="2775718"/>
                      <a:pt x="440803" y="2685162"/>
                    </a:cubicBezTo>
                    <a:cubicBezTo>
                      <a:pt x="264108" y="2819893"/>
                      <a:pt x="-43454" y="2565341"/>
                      <a:pt x="5138" y="2474784"/>
                    </a:cubicBezTo>
                    <a:cubicBezTo>
                      <a:pt x="226007" y="2541375"/>
                      <a:pt x="405465" y="2471800"/>
                      <a:pt x="586578" y="23140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612C2E2-4B2F-4C4D-944E-E017B4C3169F}"/>
                  </a:ext>
                </a:extLst>
              </p:cNvPr>
              <p:cNvSpPr/>
              <p:nvPr/>
            </p:nvSpPr>
            <p:spPr>
              <a:xfrm rot="19292538">
                <a:off x="6829157" y="1908017"/>
                <a:ext cx="563929" cy="3809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: Rounded Corners 9">
                <a:extLst>
                  <a:ext uri="{FF2B5EF4-FFF2-40B4-BE49-F238E27FC236}">
                    <a16:creationId xmlns:a16="http://schemas.microsoft.com/office/drawing/2014/main" id="{EB6C620D-84F0-48B5-8B27-454EADB75DDA}"/>
                  </a:ext>
                </a:extLst>
              </p:cNvPr>
              <p:cNvSpPr/>
              <p:nvPr/>
            </p:nvSpPr>
            <p:spPr>
              <a:xfrm>
                <a:off x="6967947" y="1972696"/>
                <a:ext cx="126031" cy="139147"/>
              </a:xfrm>
              <a:custGeom>
                <a:avLst/>
                <a:gdLst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117065 w 140478"/>
                  <a:gd name="connsiteY5" fmla="*/ 150803 h 150803"/>
                  <a:gd name="connsiteX6" fmla="*/ 23413 w 140478"/>
                  <a:gd name="connsiteY6" fmla="*/ 150803 h 150803"/>
                  <a:gd name="connsiteX7" fmla="*/ 0 w 140478"/>
                  <a:gd name="connsiteY7" fmla="*/ 127390 h 150803"/>
                  <a:gd name="connsiteX8" fmla="*/ 0 w 140478"/>
                  <a:gd name="connsiteY8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127390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20001"/>
                  <a:gd name="connsiteY0" fmla="*/ 134650 h 158063"/>
                  <a:gd name="connsiteX1" fmla="*/ 117065 w 120001"/>
                  <a:gd name="connsiteY1" fmla="*/ 7260 h 158063"/>
                  <a:gd name="connsiteX2" fmla="*/ 96028 w 120001"/>
                  <a:gd name="connsiteY2" fmla="*/ 5273 h 158063"/>
                  <a:gd name="connsiteX3" fmla="*/ 96028 w 120001"/>
                  <a:gd name="connsiteY3" fmla="*/ 109250 h 158063"/>
                  <a:gd name="connsiteX4" fmla="*/ 23413 w 120001"/>
                  <a:gd name="connsiteY4" fmla="*/ 158063 h 158063"/>
                  <a:gd name="connsiteX5" fmla="*/ 0 w 120001"/>
                  <a:gd name="connsiteY5" fmla="*/ 134650 h 158063"/>
                  <a:gd name="connsiteX0" fmla="*/ 0 w 122725"/>
                  <a:gd name="connsiteY0" fmla="*/ 127550 h 150963"/>
                  <a:gd name="connsiteX1" fmla="*/ 117065 w 122725"/>
                  <a:gd name="connsiteY1" fmla="*/ 160 h 150963"/>
                  <a:gd name="connsiteX2" fmla="*/ 96028 w 122725"/>
                  <a:gd name="connsiteY2" fmla="*/ 102150 h 150963"/>
                  <a:gd name="connsiteX3" fmla="*/ 23413 w 122725"/>
                  <a:gd name="connsiteY3" fmla="*/ 150963 h 150963"/>
                  <a:gd name="connsiteX4" fmla="*/ 0 w 122725"/>
                  <a:gd name="connsiteY4" fmla="*/ 127550 h 150963"/>
                  <a:gd name="connsiteX0" fmla="*/ 111 w 122836"/>
                  <a:gd name="connsiteY0" fmla="*/ 127550 h 133740"/>
                  <a:gd name="connsiteX1" fmla="*/ 117176 w 122836"/>
                  <a:gd name="connsiteY1" fmla="*/ 160 h 133740"/>
                  <a:gd name="connsiteX2" fmla="*/ 96139 w 122836"/>
                  <a:gd name="connsiteY2" fmla="*/ 102150 h 133740"/>
                  <a:gd name="connsiteX3" fmla="*/ 111 w 122836"/>
                  <a:gd name="connsiteY3" fmla="*/ 127550 h 133740"/>
                  <a:gd name="connsiteX0" fmla="*/ 0 w 117065"/>
                  <a:gd name="connsiteY0" fmla="*/ 127390 h 127390"/>
                  <a:gd name="connsiteX1" fmla="*/ 117065 w 117065"/>
                  <a:gd name="connsiteY1" fmla="*/ 0 h 127390"/>
                  <a:gd name="connsiteX2" fmla="*/ 0 w 117065"/>
                  <a:gd name="connsiteY2" fmla="*/ 127390 h 127390"/>
                  <a:gd name="connsiteX0" fmla="*/ 0 w 125095"/>
                  <a:gd name="connsiteY0" fmla="*/ 127390 h 127390"/>
                  <a:gd name="connsiteX1" fmla="*/ 117065 w 125095"/>
                  <a:gd name="connsiteY1" fmla="*/ 0 h 127390"/>
                  <a:gd name="connsiteX2" fmla="*/ 0 w 125095"/>
                  <a:gd name="connsiteY2" fmla="*/ 127390 h 127390"/>
                  <a:gd name="connsiteX0" fmla="*/ 0 w 117065"/>
                  <a:gd name="connsiteY0" fmla="*/ 129567 h 129567"/>
                  <a:gd name="connsiteX1" fmla="*/ 117065 w 117065"/>
                  <a:gd name="connsiteY1" fmla="*/ 2177 h 129567"/>
                  <a:gd name="connsiteX2" fmla="*/ 0 w 117065"/>
                  <a:gd name="connsiteY2" fmla="*/ 129567 h 129567"/>
                  <a:gd name="connsiteX0" fmla="*/ 0 w 117317"/>
                  <a:gd name="connsiteY0" fmla="*/ 129567 h 129567"/>
                  <a:gd name="connsiteX1" fmla="*/ 117065 w 117317"/>
                  <a:gd name="connsiteY1" fmla="*/ 2177 h 129567"/>
                  <a:gd name="connsiteX2" fmla="*/ 0 w 117317"/>
                  <a:gd name="connsiteY2" fmla="*/ 129567 h 129567"/>
                  <a:gd name="connsiteX0" fmla="*/ 0 w 122490"/>
                  <a:gd name="connsiteY0" fmla="*/ 129567 h 129567"/>
                  <a:gd name="connsiteX1" fmla="*/ 117065 w 122490"/>
                  <a:gd name="connsiteY1" fmla="*/ 2177 h 129567"/>
                  <a:gd name="connsiteX2" fmla="*/ 0 w 122490"/>
                  <a:gd name="connsiteY2" fmla="*/ 129567 h 129567"/>
                  <a:gd name="connsiteX0" fmla="*/ 0 w 128031"/>
                  <a:gd name="connsiteY0" fmla="*/ 129567 h 139446"/>
                  <a:gd name="connsiteX1" fmla="*/ 117065 w 128031"/>
                  <a:gd name="connsiteY1" fmla="*/ 2177 h 139446"/>
                  <a:gd name="connsiteX2" fmla="*/ 0 w 128031"/>
                  <a:gd name="connsiteY2" fmla="*/ 129567 h 139446"/>
                  <a:gd name="connsiteX0" fmla="*/ 0 w 123336"/>
                  <a:gd name="connsiteY0" fmla="*/ 129567 h 139446"/>
                  <a:gd name="connsiteX1" fmla="*/ 117065 w 123336"/>
                  <a:gd name="connsiteY1" fmla="*/ 2177 h 139446"/>
                  <a:gd name="connsiteX2" fmla="*/ 0 w 123336"/>
                  <a:gd name="connsiteY2" fmla="*/ 129567 h 139446"/>
                  <a:gd name="connsiteX0" fmla="*/ 2695 w 126031"/>
                  <a:gd name="connsiteY0" fmla="*/ 129268 h 139147"/>
                  <a:gd name="connsiteX1" fmla="*/ 119760 w 126031"/>
                  <a:gd name="connsiteY1" fmla="*/ 1878 h 139147"/>
                  <a:gd name="connsiteX2" fmla="*/ 2695 w 126031"/>
                  <a:gd name="connsiteY2" fmla="*/ 129268 h 13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31" h="139147">
                    <a:moveTo>
                      <a:pt x="2695" y="129268"/>
                    </a:moveTo>
                    <a:cubicBezTo>
                      <a:pt x="-15433" y="61405"/>
                      <a:pt x="61688" y="-12809"/>
                      <a:pt x="119760" y="1878"/>
                    </a:cubicBezTo>
                    <a:cubicBezTo>
                      <a:pt x="150588" y="107841"/>
                      <a:pt x="60767" y="163005"/>
                      <a:pt x="2695" y="1292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8938C19-17D7-415C-8DC7-48AA54BA3404}"/>
                  </a:ext>
                </a:extLst>
              </p:cNvPr>
              <p:cNvSpPr/>
              <p:nvPr/>
            </p:nvSpPr>
            <p:spPr>
              <a:xfrm>
                <a:off x="7111121" y="192367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30A459D-6EC3-42B9-8194-3715DE77E354}"/>
                  </a:ext>
                </a:extLst>
              </p:cNvPr>
              <p:cNvSpPr/>
              <p:nvPr/>
            </p:nvSpPr>
            <p:spPr>
              <a:xfrm>
                <a:off x="7645400" y="2557875"/>
                <a:ext cx="748359" cy="505259"/>
              </a:xfrm>
              <a:custGeom>
                <a:avLst/>
                <a:gdLst>
                  <a:gd name="connsiteX0" fmla="*/ 0 w 752231"/>
                  <a:gd name="connsiteY0" fmla="*/ 134525 h 507662"/>
                  <a:gd name="connsiteX1" fmla="*/ 228600 w 752231"/>
                  <a:gd name="connsiteY1" fmla="*/ 452025 h 507662"/>
                  <a:gd name="connsiteX2" fmla="*/ 698500 w 752231"/>
                  <a:gd name="connsiteY2" fmla="*/ 490125 h 507662"/>
                  <a:gd name="connsiteX3" fmla="*/ 736600 w 752231"/>
                  <a:gd name="connsiteY3" fmla="*/ 261525 h 507662"/>
                  <a:gd name="connsiteX4" fmla="*/ 736600 w 752231"/>
                  <a:gd name="connsiteY4" fmla="*/ 109125 h 507662"/>
                  <a:gd name="connsiteX5" fmla="*/ 546100 w 752231"/>
                  <a:gd name="connsiteY5" fmla="*/ 7525 h 507662"/>
                  <a:gd name="connsiteX6" fmla="*/ 520700 w 752231"/>
                  <a:gd name="connsiteY6" fmla="*/ 7525 h 507662"/>
                  <a:gd name="connsiteX7" fmla="*/ 520700 w 752231"/>
                  <a:gd name="connsiteY7" fmla="*/ 7525 h 507662"/>
                  <a:gd name="connsiteX0" fmla="*/ 0 w 759075"/>
                  <a:gd name="connsiteY0" fmla="*/ 134525 h 518903"/>
                  <a:gd name="connsiteX1" fmla="*/ 228600 w 759075"/>
                  <a:gd name="connsiteY1" fmla="*/ 452025 h 518903"/>
                  <a:gd name="connsiteX2" fmla="*/ 698500 w 759075"/>
                  <a:gd name="connsiteY2" fmla="*/ 490125 h 518903"/>
                  <a:gd name="connsiteX3" fmla="*/ 736600 w 759075"/>
                  <a:gd name="connsiteY3" fmla="*/ 109125 h 518903"/>
                  <a:gd name="connsiteX4" fmla="*/ 546100 w 759075"/>
                  <a:gd name="connsiteY4" fmla="*/ 7525 h 518903"/>
                  <a:gd name="connsiteX5" fmla="*/ 520700 w 759075"/>
                  <a:gd name="connsiteY5" fmla="*/ 7525 h 518903"/>
                  <a:gd name="connsiteX6" fmla="*/ 520700 w 759075"/>
                  <a:gd name="connsiteY6" fmla="*/ 7525 h 518903"/>
                  <a:gd name="connsiteX0" fmla="*/ 0 w 748359"/>
                  <a:gd name="connsiteY0" fmla="*/ 134525 h 505259"/>
                  <a:gd name="connsiteX1" fmla="*/ 228600 w 748359"/>
                  <a:gd name="connsiteY1" fmla="*/ 452025 h 505259"/>
                  <a:gd name="connsiteX2" fmla="*/ 673100 w 748359"/>
                  <a:gd name="connsiteY2" fmla="*/ 471075 h 505259"/>
                  <a:gd name="connsiteX3" fmla="*/ 736600 w 748359"/>
                  <a:gd name="connsiteY3" fmla="*/ 109125 h 505259"/>
                  <a:gd name="connsiteX4" fmla="*/ 546100 w 748359"/>
                  <a:gd name="connsiteY4" fmla="*/ 7525 h 505259"/>
                  <a:gd name="connsiteX5" fmla="*/ 520700 w 748359"/>
                  <a:gd name="connsiteY5" fmla="*/ 7525 h 505259"/>
                  <a:gd name="connsiteX6" fmla="*/ 520700 w 748359"/>
                  <a:gd name="connsiteY6" fmla="*/ 7525 h 5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359" h="505259">
                    <a:moveTo>
                      <a:pt x="0" y="134525"/>
                    </a:moveTo>
                    <a:cubicBezTo>
                      <a:pt x="56091" y="263641"/>
                      <a:pt x="116417" y="395933"/>
                      <a:pt x="228600" y="452025"/>
                    </a:cubicBezTo>
                    <a:cubicBezTo>
                      <a:pt x="340783" y="508117"/>
                      <a:pt x="588433" y="528225"/>
                      <a:pt x="673100" y="471075"/>
                    </a:cubicBezTo>
                    <a:cubicBezTo>
                      <a:pt x="757767" y="413925"/>
                      <a:pt x="757767" y="186383"/>
                      <a:pt x="736600" y="109125"/>
                    </a:cubicBezTo>
                    <a:cubicBezTo>
                      <a:pt x="715433" y="31867"/>
                      <a:pt x="546100" y="7525"/>
                      <a:pt x="546100" y="7525"/>
                    </a:cubicBezTo>
                    <a:cubicBezTo>
                      <a:pt x="510117" y="-9408"/>
                      <a:pt x="520700" y="7525"/>
                      <a:pt x="520700" y="7525"/>
                    </a:cubicBezTo>
                    <a:lnTo>
                      <a:pt x="520700" y="75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AE03706-8F7B-4C2E-B746-D0B1110558D0}"/>
                  </a:ext>
                </a:extLst>
              </p:cNvPr>
              <p:cNvSpPr/>
              <p:nvPr/>
            </p:nvSpPr>
            <p:spPr>
              <a:xfrm>
                <a:off x="8393758" y="2463801"/>
                <a:ext cx="102541" cy="203200"/>
              </a:xfrm>
              <a:custGeom>
                <a:avLst/>
                <a:gdLst>
                  <a:gd name="connsiteX0" fmla="*/ 160702 w 160702"/>
                  <a:gd name="connsiteY0" fmla="*/ 0 h 205125"/>
                  <a:gd name="connsiteX1" fmla="*/ 8302 w 160702"/>
                  <a:gd name="connsiteY1" fmla="*/ 190500 h 205125"/>
                  <a:gd name="connsiteX2" fmla="*/ 33702 w 160702"/>
                  <a:gd name="connsiteY2" fmla="*/ 177800 h 20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02" h="205125">
                    <a:moveTo>
                      <a:pt x="160702" y="0"/>
                    </a:moveTo>
                    <a:cubicBezTo>
                      <a:pt x="95085" y="80433"/>
                      <a:pt x="29469" y="160867"/>
                      <a:pt x="8302" y="190500"/>
                    </a:cubicBezTo>
                    <a:cubicBezTo>
                      <a:pt x="-12865" y="220133"/>
                      <a:pt x="10418" y="198966"/>
                      <a:pt x="33702" y="177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: Rounded Corners 15">
                <a:extLst>
                  <a:ext uri="{FF2B5EF4-FFF2-40B4-BE49-F238E27FC236}">
                    <a16:creationId xmlns:a16="http://schemas.microsoft.com/office/drawing/2014/main" id="{FBA7D4F4-95E1-4082-A25C-535A1BD68688}"/>
                  </a:ext>
                </a:extLst>
              </p:cNvPr>
              <p:cNvSpPr/>
              <p:nvPr/>
            </p:nvSpPr>
            <p:spPr>
              <a:xfrm>
                <a:off x="3542194" y="6002817"/>
                <a:ext cx="426026" cy="245578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: Rounded Corners 15">
                <a:extLst>
                  <a:ext uri="{FF2B5EF4-FFF2-40B4-BE49-F238E27FC236}">
                    <a16:creationId xmlns:a16="http://schemas.microsoft.com/office/drawing/2014/main" id="{6AED6D78-AE62-4748-AAB8-F531040D10D7}"/>
                  </a:ext>
                </a:extLst>
              </p:cNvPr>
              <p:cNvSpPr/>
              <p:nvPr/>
            </p:nvSpPr>
            <p:spPr>
              <a:xfrm>
                <a:off x="4181464" y="5779545"/>
                <a:ext cx="492556" cy="267544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5847 w 412109"/>
                  <a:gd name="connsiteY0" fmla="*/ 66887 h 263494"/>
                  <a:gd name="connsiteX1" fmla="*/ 153277 w 412109"/>
                  <a:gd name="connsiteY1" fmla="*/ 14706 h 263494"/>
                  <a:gd name="connsiteX2" fmla="*/ 326590 w 412109"/>
                  <a:gd name="connsiteY2" fmla="*/ 419 h 263494"/>
                  <a:gd name="connsiteX3" fmla="*/ 407346 w 412109"/>
                  <a:gd name="connsiteY3" fmla="*/ 14500 h 263494"/>
                  <a:gd name="connsiteX4" fmla="*/ 412109 w 412109"/>
                  <a:gd name="connsiteY4" fmla="*/ 166070 h 263494"/>
                  <a:gd name="connsiteX5" fmla="*/ 36385 w 412109"/>
                  <a:gd name="connsiteY5" fmla="*/ 261114 h 263494"/>
                  <a:gd name="connsiteX6" fmla="*/ 5847 w 412109"/>
                  <a:gd name="connsiteY6" fmla="*/ 66887 h 263494"/>
                  <a:gd name="connsiteX0" fmla="*/ 5847 w 412109"/>
                  <a:gd name="connsiteY0" fmla="*/ 66887 h 267544"/>
                  <a:gd name="connsiteX1" fmla="*/ 153277 w 412109"/>
                  <a:gd name="connsiteY1" fmla="*/ 14706 h 267544"/>
                  <a:gd name="connsiteX2" fmla="*/ 326590 w 412109"/>
                  <a:gd name="connsiteY2" fmla="*/ 419 h 267544"/>
                  <a:gd name="connsiteX3" fmla="*/ 407346 w 412109"/>
                  <a:gd name="connsiteY3" fmla="*/ 14500 h 267544"/>
                  <a:gd name="connsiteX4" fmla="*/ 412109 w 412109"/>
                  <a:gd name="connsiteY4" fmla="*/ 166070 h 267544"/>
                  <a:gd name="connsiteX5" fmla="*/ 36385 w 412109"/>
                  <a:gd name="connsiteY5" fmla="*/ 261114 h 267544"/>
                  <a:gd name="connsiteX6" fmla="*/ 5847 w 412109"/>
                  <a:gd name="connsiteY6" fmla="*/ 66887 h 267544"/>
                  <a:gd name="connsiteX0" fmla="*/ 54 w 503727"/>
                  <a:gd name="connsiteY0" fmla="*/ 81174 h 267544"/>
                  <a:gd name="connsiteX1" fmla="*/ 244895 w 503727"/>
                  <a:gd name="connsiteY1" fmla="*/ 14706 h 267544"/>
                  <a:gd name="connsiteX2" fmla="*/ 418208 w 503727"/>
                  <a:gd name="connsiteY2" fmla="*/ 419 h 267544"/>
                  <a:gd name="connsiteX3" fmla="*/ 498964 w 503727"/>
                  <a:gd name="connsiteY3" fmla="*/ 14500 h 267544"/>
                  <a:gd name="connsiteX4" fmla="*/ 503727 w 503727"/>
                  <a:gd name="connsiteY4" fmla="*/ 166070 h 267544"/>
                  <a:gd name="connsiteX5" fmla="*/ 128003 w 503727"/>
                  <a:gd name="connsiteY5" fmla="*/ 261114 h 267544"/>
                  <a:gd name="connsiteX6" fmla="*/ 54 w 503727"/>
                  <a:gd name="connsiteY6" fmla="*/ 81174 h 26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727" h="267544">
                    <a:moveTo>
                      <a:pt x="54" y="81174"/>
                    </a:moveTo>
                    <a:cubicBezTo>
                      <a:pt x="54" y="62876"/>
                      <a:pt x="226597" y="14706"/>
                      <a:pt x="244895" y="14706"/>
                    </a:cubicBezTo>
                    <a:lnTo>
                      <a:pt x="418208" y="419"/>
                    </a:lnTo>
                    <a:cubicBezTo>
                      <a:pt x="436506" y="419"/>
                      <a:pt x="498964" y="-3798"/>
                      <a:pt x="498964" y="14500"/>
                    </a:cubicBezTo>
                    <a:cubicBezTo>
                      <a:pt x="498964" y="58673"/>
                      <a:pt x="503727" y="121897"/>
                      <a:pt x="503727" y="166070"/>
                    </a:cubicBezTo>
                    <a:cubicBezTo>
                      <a:pt x="462970" y="203997"/>
                      <a:pt x="297995" y="291932"/>
                      <a:pt x="128003" y="261114"/>
                    </a:cubicBezTo>
                    <a:cubicBezTo>
                      <a:pt x="74546" y="239062"/>
                      <a:pt x="-2327" y="121448"/>
                      <a:pt x="54" y="811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: Rounded Corners 15">
                <a:extLst>
                  <a:ext uri="{FF2B5EF4-FFF2-40B4-BE49-F238E27FC236}">
                    <a16:creationId xmlns:a16="http://schemas.microsoft.com/office/drawing/2014/main" id="{1DA0EA0E-0CA3-4800-A3DE-C76CB462F375}"/>
                  </a:ext>
                </a:extLst>
              </p:cNvPr>
              <p:cNvSpPr/>
              <p:nvPr/>
            </p:nvSpPr>
            <p:spPr>
              <a:xfrm>
                <a:off x="5856464" y="6048944"/>
                <a:ext cx="402470" cy="245578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: Rounded Corners 15">
                <a:extLst>
                  <a:ext uri="{FF2B5EF4-FFF2-40B4-BE49-F238E27FC236}">
                    <a16:creationId xmlns:a16="http://schemas.microsoft.com/office/drawing/2014/main" id="{F1C8AA79-08A0-46B7-97D6-3C8445E1E4FB}"/>
                  </a:ext>
                </a:extLst>
              </p:cNvPr>
              <p:cNvSpPr/>
              <p:nvPr/>
            </p:nvSpPr>
            <p:spPr>
              <a:xfrm>
                <a:off x="6276623" y="5961931"/>
                <a:ext cx="194371" cy="210833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  <a:gd name="connsiteX0" fmla="*/ 39 w 446304"/>
                  <a:gd name="connsiteY0" fmla="*/ 82762 h 245578"/>
                  <a:gd name="connsiteX1" fmla="*/ 191334 w 446304"/>
                  <a:gd name="connsiteY1" fmla="*/ 14706 h 245578"/>
                  <a:gd name="connsiteX2" fmla="*/ 364647 w 446304"/>
                  <a:gd name="connsiteY2" fmla="*/ 419 h 245578"/>
                  <a:gd name="connsiteX3" fmla="*/ 445403 w 446304"/>
                  <a:gd name="connsiteY3" fmla="*/ 14500 h 245578"/>
                  <a:gd name="connsiteX4" fmla="*/ 412066 w 446304"/>
                  <a:gd name="connsiteY4" fmla="*/ 175595 h 245578"/>
                  <a:gd name="connsiteX5" fmla="*/ 191334 w 446304"/>
                  <a:gd name="connsiteY5" fmla="*/ 242064 h 245578"/>
                  <a:gd name="connsiteX6" fmla="*/ 39 w 446304"/>
                  <a:gd name="connsiteY6" fmla="*/ 82762 h 245578"/>
                  <a:gd name="connsiteX0" fmla="*/ 41 w 422029"/>
                  <a:gd name="connsiteY0" fmla="*/ 82343 h 245159"/>
                  <a:gd name="connsiteX1" fmla="*/ 191336 w 422029"/>
                  <a:gd name="connsiteY1" fmla="*/ 14287 h 245159"/>
                  <a:gd name="connsiteX2" fmla="*/ 364649 w 422029"/>
                  <a:gd name="connsiteY2" fmla="*/ 0 h 245159"/>
                  <a:gd name="connsiteX3" fmla="*/ 412068 w 422029"/>
                  <a:gd name="connsiteY3" fmla="*/ 175176 h 245159"/>
                  <a:gd name="connsiteX4" fmla="*/ 191336 w 422029"/>
                  <a:gd name="connsiteY4" fmla="*/ 241645 h 245159"/>
                  <a:gd name="connsiteX5" fmla="*/ 41 w 422029"/>
                  <a:gd name="connsiteY5" fmla="*/ 82343 h 245159"/>
                  <a:gd name="connsiteX0" fmla="*/ 41 w 383614"/>
                  <a:gd name="connsiteY0" fmla="*/ 82343 h 248044"/>
                  <a:gd name="connsiteX1" fmla="*/ 191336 w 383614"/>
                  <a:gd name="connsiteY1" fmla="*/ 14287 h 248044"/>
                  <a:gd name="connsiteX2" fmla="*/ 364649 w 383614"/>
                  <a:gd name="connsiteY2" fmla="*/ 0 h 248044"/>
                  <a:gd name="connsiteX3" fmla="*/ 349406 w 383614"/>
                  <a:gd name="connsiteY3" fmla="*/ 203751 h 248044"/>
                  <a:gd name="connsiteX4" fmla="*/ 191336 w 383614"/>
                  <a:gd name="connsiteY4" fmla="*/ 241645 h 248044"/>
                  <a:gd name="connsiteX5" fmla="*/ 41 w 383614"/>
                  <a:gd name="connsiteY5" fmla="*/ 82343 h 248044"/>
                  <a:gd name="connsiteX0" fmla="*/ 41 w 383616"/>
                  <a:gd name="connsiteY0" fmla="*/ 68056 h 233757"/>
                  <a:gd name="connsiteX1" fmla="*/ 191336 w 383616"/>
                  <a:gd name="connsiteY1" fmla="*/ 0 h 233757"/>
                  <a:gd name="connsiteX2" fmla="*/ 364650 w 383616"/>
                  <a:gd name="connsiteY2" fmla="*/ 30163 h 233757"/>
                  <a:gd name="connsiteX3" fmla="*/ 349406 w 383616"/>
                  <a:gd name="connsiteY3" fmla="*/ 189464 h 233757"/>
                  <a:gd name="connsiteX4" fmla="*/ 191336 w 383616"/>
                  <a:gd name="connsiteY4" fmla="*/ 227358 h 233757"/>
                  <a:gd name="connsiteX5" fmla="*/ 41 w 383616"/>
                  <a:gd name="connsiteY5" fmla="*/ 68056 h 233757"/>
                  <a:gd name="connsiteX0" fmla="*/ 41 w 383614"/>
                  <a:gd name="connsiteY0" fmla="*/ 45132 h 210833"/>
                  <a:gd name="connsiteX1" fmla="*/ 364650 w 383614"/>
                  <a:gd name="connsiteY1" fmla="*/ 7239 h 210833"/>
                  <a:gd name="connsiteX2" fmla="*/ 349406 w 383614"/>
                  <a:gd name="connsiteY2" fmla="*/ 166540 h 210833"/>
                  <a:gd name="connsiteX3" fmla="*/ 191336 w 383614"/>
                  <a:gd name="connsiteY3" fmla="*/ 204434 h 210833"/>
                  <a:gd name="connsiteX4" fmla="*/ 41 w 383614"/>
                  <a:gd name="connsiteY4" fmla="*/ 45132 h 21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614" h="210833">
                    <a:moveTo>
                      <a:pt x="41" y="45132"/>
                    </a:moveTo>
                    <a:cubicBezTo>
                      <a:pt x="28927" y="12266"/>
                      <a:pt x="306423" y="-12996"/>
                      <a:pt x="364650" y="7239"/>
                    </a:cubicBezTo>
                    <a:cubicBezTo>
                      <a:pt x="401439" y="34054"/>
                      <a:pt x="378292" y="126266"/>
                      <a:pt x="349406" y="166540"/>
                    </a:cubicBezTo>
                    <a:cubicBezTo>
                      <a:pt x="308649" y="204467"/>
                      <a:pt x="259046" y="220964"/>
                      <a:pt x="191336" y="204434"/>
                    </a:cubicBezTo>
                    <a:cubicBezTo>
                      <a:pt x="99779" y="182382"/>
                      <a:pt x="-2340" y="85406"/>
                      <a:pt x="41" y="45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03E6663-2182-4367-B7C9-8E1DCC23B306}"/>
                </a:ext>
              </a:extLst>
            </p:cNvPr>
            <p:cNvGrpSpPr/>
            <p:nvPr/>
          </p:nvGrpSpPr>
          <p:grpSpPr>
            <a:xfrm>
              <a:off x="3321747" y="4998918"/>
              <a:ext cx="588436" cy="517855"/>
              <a:chOff x="6074493" y="2621412"/>
              <a:chExt cx="1213893" cy="106829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420EF46-47C1-44B5-90AC-DA19411E65B1}"/>
                  </a:ext>
                </a:extLst>
              </p:cNvPr>
              <p:cNvSpPr/>
              <p:nvPr/>
            </p:nvSpPr>
            <p:spPr>
              <a:xfrm rot="19224704">
                <a:off x="6076571" y="2621412"/>
                <a:ext cx="331790" cy="8101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7AD05C2-9EDA-4AC2-ADAC-0E2C884BBE48}"/>
                  </a:ext>
                </a:extLst>
              </p:cNvPr>
              <p:cNvSpPr/>
              <p:nvPr/>
            </p:nvSpPr>
            <p:spPr>
              <a:xfrm rot="5557981">
                <a:off x="6717392" y="2989592"/>
                <a:ext cx="331790" cy="8101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Isosceles Triangle 112">
                <a:extLst>
                  <a:ext uri="{FF2B5EF4-FFF2-40B4-BE49-F238E27FC236}">
                    <a16:creationId xmlns:a16="http://schemas.microsoft.com/office/drawing/2014/main" id="{75126131-1695-4065-B106-1344DC5B3958}"/>
                  </a:ext>
                </a:extLst>
              </p:cNvPr>
              <p:cNvSpPr/>
              <p:nvPr/>
            </p:nvSpPr>
            <p:spPr>
              <a:xfrm rot="2836997">
                <a:off x="6125968" y="3235757"/>
                <a:ext cx="402470" cy="5054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5" name="Rectangle 5">
            <a:extLst>
              <a:ext uri="{FF2B5EF4-FFF2-40B4-BE49-F238E27FC236}">
                <a16:creationId xmlns:a16="http://schemas.microsoft.com/office/drawing/2014/main" id="{888E87CA-051D-49A0-858E-449CBE12CCED}"/>
              </a:ext>
            </a:extLst>
          </p:cNvPr>
          <p:cNvSpPr/>
          <p:nvPr/>
        </p:nvSpPr>
        <p:spPr>
          <a:xfrm rot="20063180">
            <a:off x="-944790" y="2678229"/>
            <a:ext cx="9084200" cy="4678313"/>
          </a:xfrm>
          <a:custGeom>
            <a:avLst/>
            <a:gdLst>
              <a:gd name="connsiteX0" fmla="*/ 0 w 2850692"/>
              <a:gd name="connsiteY0" fmla="*/ 0 h 1230724"/>
              <a:gd name="connsiteX1" fmla="*/ 2850692 w 2850692"/>
              <a:gd name="connsiteY1" fmla="*/ 0 h 1230724"/>
              <a:gd name="connsiteX2" fmla="*/ 2850692 w 2850692"/>
              <a:gd name="connsiteY2" fmla="*/ 1230724 h 1230724"/>
              <a:gd name="connsiteX3" fmla="*/ 0 w 2850692"/>
              <a:gd name="connsiteY3" fmla="*/ 1230724 h 1230724"/>
              <a:gd name="connsiteX4" fmla="*/ 0 w 2850692"/>
              <a:gd name="connsiteY4" fmla="*/ 0 h 1230724"/>
              <a:gd name="connsiteX0" fmla="*/ 0 w 3577353"/>
              <a:gd name="connsiteY0" fmla="*/ 0 h 1230724"/>
              <a:gd name="connsiteX1" fmla="*/ 3577353 w 3577353"/>
              <a:gd name="connsiteY1" fmla="*/ 658220 h 1230724"/>
              <a:gd name="connsiteX2" fmla="*/ 2850692 w 3577353"/>
              <a:gd name="connsiteY2" fmla="*/ 1230724 h 1230724"/>
              <a:gd name="connsiteX3" fmla="*/ 0 w 3577353"/>
              <a:gd name="connsiteY3" fmla="*/ 1230724 h 1230724"/>
              <a:gd name="connsiteX4" fmla="*/ 0 w 3577353"/>
              <a:gd name="connsiteY4" fmla="*/ 0 h 1230724"/>
              <a:gd name="connsiteX0" fmla="*/ 0 w 3577353"/>
              <a:gd name="connsiteY0" fmla="*/ 0 h 1230724"/>
              <a:gd name="connsiteX1" fmla="*/ 3577353 w 3577353"/>
              <a:gd name="connsiteY1" fmla="*/ 658220 h 1230724"/>
              <a:gd name="connsiteX2" fmla="*/ 3378258 w 3577353"/>
              <a:gd name="connsiteY2" fmla="*/ 1187880 h 1230724"/>
              <a:gd name="connsiteX3" fmla="*/ 0 w 3577353"/>
              <a:gd name="connsiteY3" fmla="*/ 1230724 h 1230724"/>
              <a:gd name="connsiteX4" fmla="*/ 0 w 3577353"/>
              <a:gd name="connsiteY4" fmla="*/ 0 h 1230724"/>
              <a:gd name="connsiteX0" fmla="*/ 0 w 6225721"/>
              <a:gd name="connsiteY0" fmla="*/ 0 h 1993361"/>
              <a:gd name="connsiteX1" fmla="*/ 6225721 w 6225721"/>
              <a:gd name="connsiteY1" fmla="*/ 1420857 h 1993361"/>
              <a:gd name="connsiteX2" fmla="*/ 6026626 w 6225721"/>
              <a:gd name="connsiteY2" fmla="*/ 1950517 h 1993361"/>
              <a:gd name="connsiteX3" fmla="*/ 2648368 w 6225721"/>
              <a:gd name="connsiteY3" fmla="*/ 1993361 h 1993361"/>
              <a:gd name="connsiteX4" fmla="*/ 0 w 6225721"/>
              <a:gd name="connsiteY4" fmla="*/ 0 h 1993361"/>
              <a:gd name="connsiteX0" fmla="*/ 69287 w 6295008"/>
              <a:gd name="connsiteY0" fmla="*/ 0 h 2873510"/>
              <a:gd name="connsiteX1" fmla="*/ 6295008 w 6295008"/>
              <a:gd name="connsiteY1" fmla="*/ 1420857 h 2873510"/>
              <a:gd name="connsiteX2" fmla="*/ 6095913 w 6295008"/>
              <a:gd name="connsiteY2" fmla="*/ 1950517 h 2873510"/>
              <a:gd name="connsiteX3" fmla="*/ 0 w 6295008"/>
              <a:gd name="connsiteY3" fmla="*/ 2873510 h 2873510"/>
              <a:gd name="connsiteX4" fmla="*/ 69287 w 6295008"/>
              <a:gd name="connsiteY4" fmla="*/ 0 h 2873510"/>
              <a:gd name="connsiteX0" fmla="*/ 69287 w 6295008"/>
              <a:gd name="connsiteY0" fmla="*/ 0 h 2873510"/>
              <a:gd name="connsiteX1" fmla="*/ 6295008 w 6295008"/>
              <a:gd name="connsiteY1" fmla="*/ 1420857 h 2873510"/>
              <a:gd name="connsiteX2" fmla="*/ 6147109 w 6295008"/>
              <a:gd name="connsiteY2" fmla="*/ 1764840 h 2873510"/>
              <a:gd name="connsiteX3" fmla="*/ 0 w 6295008"/>
              <a:gd name="connsiteY3" fmla="*/ 2873510 h 2873510"/>
              <a:gd name="connsiteX4" fmla="*/ 69287 w 6295008"/>
              <a:gd name="connsiteY4" fmla="*/ 0 h 2873510"/>
              <a:gd name="connsiteX0" fmla="*/ 69287 w 6242191"/>
              <a:gd name="connsiteY0" fmla="*/ 0 h 2873510"/>
              <a:gd name="connsiteX1" fmla="*/ 6242191 w 6242191"/>
              <a:gd name="connsiteY1" fmla="*/ 1519333 h 2873510"/>
              <a:gd name="connsiteX2" fmla="*/ 6147109 w 6242191"/>
              <a:gd name="connsiteY2" fmla="*/ 1764840 h 2873510"/>
              <a:gd name="connsiteX3" fmla="*/ 0 w 6242191"/>
              <a:gd name="connsiteY3" fmla="*/ 2873510 h 2873510"/>
              <a:gd name="connsiteX4" fmla="*/ 69287 w 6242191"/>
              <a:gd name="connsiteY4" fmla="*/ 0 h 287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2191" h="2873510">
                <a:moveTo>
                  <a:pt x="69287" y="0"/>
                </a:moveTo>
                <a:lnTo>
                  <a:pt x="6242191" y="1519333"/>
                </a:lnTo>
                <a:lnTo>
                  <a:pt x="6147109" y="1764840"/>
                </a:lnTo>
                <a:lnTo>
                  <a:pt x="0" y="2873510"/>
                </a:lnTo>
                <a:lnTo>
                  <a:pt x="69287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19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emojimouth">
            <a:hlinkClick r:id="" action="ppaction://media"/>
            <a:extLst>
              <a:ext uri="{FF2B5EF4-FFF2-40B4-BE49-F238E27FC236}">
                <a16:creationId xmlns:a16="http://schemas.microsoft.com/office/drawing/2014/main" id="{E12BEB89-AFAB-35A0-063A-26C8F18714C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 flipH="1">
            <a:off x="7960488" y="2882348"/>
            <a:ext cx="170251" cy="124550"/>
          </a:xfrm>
          <a:prstGeom prst="rect">
            <a:avLst/>
          </a:prstGeom>
        </p:spPr>
      </p:pic>
      <p:pic>
        <p:nvPicPr>
          <p:cNvPr id="8" name="AIVoiceGenerator_com_24-12-2024T18_11_19_ Guy">
            <a:hlinkClick r:id="" action="ppaction://media"/>
            <a:extLst>
              <a:ext uri="{FF2B5EF4-FFF2-40B4-BE49-F238E27FC236}">
                <a16:creationId xmlns:a16="http://schemas.microsoft.com/office/drawing/2014/main" id="{53D93B0E-65F1-7F34-943B-98B432493C3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23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F9A92D-6E28-44A8-9A03-8059314770DC}"/>
              </a:ext>
            </a:extLst>
          </p:cNvPr>
          <p:cNvGrpSpPr/>
          <p:nvPr/>
        </p:nvGrpSpPr>
        <p:grpSpPr>
          <a:xfrm>
            <a:off x="-5302539" y="-3440302"/>
            <a:ext cx="17494539" cy="10298302"/>
            <a:chOff x="-1" y="-316101"/>
            <a:chExt cx="12192001" cy="71769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27C07-EEF9-4FEC-9A90-4FAC021BE46F}"/>
                </a:ext>
              </a:extLst>
            </p:cNvPr>
            <p:cNvSpPr/>
            <p:nvPr/>
          </p:nvSpPr>
          <p:spPr>
            <a:xfrm>
              <a:off x="2564882" y="1234317"/>
              <a:ext cx="6350517" cy="3343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E60FC5-A792-49E1-8626-6F9612572ED6}"/>
                </a:ext>
              </a:extLst>
            </p:cNvPr>
            <p:cNvSpPr/>
            <p:nvPr/>
          </p:nvSpPr>
          <p:spPr>
            <a:xfrm>
              <a:off x="1523017" y="8309"/>
              <a:ext cx="8563081" cy="1255822"/>
            </a:xfrm>
            <a:custGeom>
              <a:avLst/>
              <a:gdLst>
                <a:gd name="connsiteX0" fmla="*/ 0 w 4949371"/>
                <a:gd name="connsiteY0" fmla="*/ 0 h 501723"/>
                <a:gd name="connsiteX1" fmla="*/ 4949371 w 4949371"/>
                <a:gd name="connsiteY1" fmla="*/ 0 h 501723"/>
                <a:gd name="connsiteX2" fmla="*/ 4949371 w 4949371"/>
                <a:gd name="connsiteY2" fmla="*/ 501723 h 501723"/>
                <a:gd name="connsiteX3" fmla="*/ 0 w 4949371"/>
                <a:gd name="connsiteY3" fmla="*/ 501723 h 501723"/>
                <a:gd name="connsiteX4" fmla="*/ 0 w 4949371"/>
                <a:gd name="connsiteY4" fmla="*/ 0 h 501723"/>
                <a:gd name="connsiteX0" fmla="*/ 0 w 5979885"/>
                <a:gd name="connsiteY0" fmla="*/ 0 h 1227437"/>
                <a:gd name="connsiteX1" fmla="*/ 5979885 w 5979885"/>
                <a:gd name="connsiteY1" fmla="*/ 725714 h 1227437"/>
                <a:gd name="connsiteX2" fmla="*/ 5979885 w 5979885"/>
                <a:gd name="connsiteY2" fmla="*/ 1227437 h 1227437"/>
                <a:gd name="connsiteX3" fmla="*/ 1030514 w 5979885"/>
                <a:gd name="connsiteY3" fmla="*/ 1227437 h 1227437"/>
                <a:gd name="connsiteX4" fmla="*/ 0 w 5979885"/>
                <a:gd name="connsiteY4" fmla="*/ 0 h 1227437"/>
                <a:gd name="connsiteX0" fmla="*/ 0 w 7300685"/>
                <a:gd name="connsiteY0" fmla="*/ 0 h 1227437"/>
                <a:gd name="connsiteX1" fmla="*/ 7300685 w 7300685"/>
                <a:gd name="connsiteY1" fmla="*/ 0 h 1227437"/>
                <a:gd name="connsiteX2" fmla="*/ 5979885 w 7300685"/>
                <a:gd name="connsiteY2" fmla="*/ 1227437 h 1227437"/>
                <a:gd name="connsiteX3" fmla="*/ 1030514 w 7300685"/>
                <a:gd name="connsiteY3" fmla="*/ 1227437 h 1227437"/>
                <a:gd name="connsiteX4" fmla="*/ 0 w 7300685"/>
                <a:gd name="connsiteY4" fmla="*/ 0 h 122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1227437">
                  <a:moveTo>
                    <a:pt x="0" y="0"/>
                  </a:moveTo>
                  <a:lnTo>
                    <a:pt x="7300685" y="0"/>
                  </a:lnTo>
                  <a:lnTo>
                    <a:pt x="5979885" y="1227437"/>
                  </a:lnTo>
                  <a:lnTo>
                    <a:pt x="1030514" y="1227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2EABE1-473B-4D23-A40C-A0388DF06CEB}"/>
                </a:ext>
              </a:extLst>
            </p:cNvPr>
            <p:cNvSpPr/>
            <p:nvPr/>
          </p:nvSpPr>
          <p:spPr>
            <a:xfrm>
              <a:off x="-1" y="2033"/>
              <a:ext cx="2769085" cy="6023429"/>
            </a:xfrm>
            <a:custGeom>
              <a:avLst/>
              <a:gdLst>
                <a:gd name="connsiteX0" fmla="*/ 0 w 691715"/>
                <a:gd name="connsiteY0" fmla="*/ 0 h 6023429"/>
                <a:gd name="connsiteX1" fmla="*/ 691715 w 691715"/>
                <a:gd name="connsiteY1" fmla="*/ 0 h 6023429"/>
                <a:gd name="connsiteX2" fmla="*/ 691715 w 691715"/>
                <a:gd name="connsiteY2" fmla="*/ 6023429 h 6023429"/>
                <a:gd name="connsiteX3" fmla="*/ 0 w 691715"/>
                <a:gd name="connsiteY3" fmla="*/ 6023429 h 6023429"/>
                <a:gd name="connsiteX4" fmla="*/ 0 w 691715"/>
                <a:gd name="connsiteY4" fmla="*/ 0 h 6023429"/>
                <a:gd name="connsiteX0" fmla="*/ 0 w 2360858"/>
                <a:gd name="connsiteY0" fmla="*/ 0 h 6023429"/>
                <a:gd name="connsiteX1" fmla="*/ 691715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06322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0858" h="6023429">
                  <a:moveTo>
                    <a:pt x="0" y="0"/>
                  </a:moveTo>
                  <a:lnTo>
                    <a:pt x="1315829" y="0"/>
                  </a:lnTo>
                  <a:cubicBezTo>
                    <a:pt x="1436619" y="233438"/>
                    <a:pt x="2234070" y="998099"/>
                    <a:pt x="2325315" y="1254397"/>
                  </a:cubicBezTo>
                  <a:lnTo>
                    <a:pt x="2360858" y="4630057"/>
                  </a:lnTo>
                  <a:lnTo>
                    <a:pt x="0" y="602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777700-D39F-43D1-B7E6-94680A9CF0CE}"/>
                </a:ext>
              </a:extLst>
            </p:cNvPr>
            <p:cNvSpPr/>
            <p:nvPr/>
          </p:nvSpPr>
          <p:spPr>
            <a:xfrm>
              <a:off x="8547655" y="2033"/>
              <a:ext cx="3622819" cy="6023429"/>
            </a:xfrm>
            <a:custGeom>
              <a:avLst/>
              <a:gdLst>
                <a:gd name="connsiteX0" fmla="*/ 0 w 1815734"/>
                <a:gd name="connsiteY0" fmla="*/ 0 h 6023429"/>
                <a:gd name="connsiteX1" fmla="*/ 1815734 w 1815734"/>
                <a:gd name="connsiteY1" fmla="*/ 0 h 6023429"/>
                <a:gd name="connsiteX2" fmla="*/ 1815734 w 1815734"/>
                <a:gd name="connsiteY2" fmla="*/ 6023429 h 6023429"/>
                <a:gd name="connsiteX3" fmla="*/ 0 w 1815734"/>
                <a:gd name="connsiteY3" fmla="*/ 6023429 h 6023429"/>
                <a:gd name="connsiteX4" fmla="*/ 0 w 1815734"/>
                <a:gd name="connsiteY4" fmla="*/ 0 h 6023429"/>
                <a:gd name="connsiteX0" fmla="*/ 1246780 w 3062514"/>
                <a:gd name="connsiteY0" fmla="*/ 0 h 6023429"/>
                <a:gd name="connsiteX1" fmla="*/ 3062514 w 3062514"/>
                <a:gd name="connsiteY1" fmla="*/ 0 h 6023429"/>
                <a:gd name="connsiteX2" fmla="*/ 3062514 w 3062514"/>
                <a:gd name="connsiteY2" fmla="*/ 6023429 h 6023429"/>
                <a:gd name="connsiteX3" fmla="*/ 1246780 w 3062514"/>
                <a:gd name="connsiteY3" fmla="*/ 6023429 h 6023429"/>
                <a:gd name="connsiteX4" fmla="*/ 0 w 3062514"/>
                <a:gd name="connsiteY4" fmla="*/ 1248229 h 6023429"/>
                <a:gd name="connsiteX5" fmla="*/ 1246780 w 306251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0 w 3065072"/>
                <a:gd name="connsiteY3" fmla="*/ 463005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80201 w 3095935"/>
                <a:gd name="connsiteY0" fmla="*/ 0 h 6023429"/>
                <a:gd name="connsiteX1" fmla="*/ 3095935 w 3095935"/>
                <a:gd name="connsiteY1" fmla="*/ 0 h 6023429"/>
                <a:gd name="connsiteX2" fmla="*/ 3095935 w 3095935"/>
                <a:gd name="connsiteY2" fmla="*/ 6023429 h 6023429"/>
                <a:gd name="connsiteX3" fmla="*/ 318 w 3095935"/>
                <a:gd name="connsiteY3" fmla="*/ 4582432 h 6023429"/>
                <a:gd name="connsiteX4" fmla="*/ 33421 w 3095935"/>
                <a:gd name="connsiteY4" fmla="*/ 1248229 h 6023429"/>
                <a:gd name="connsiteX5" fmla="*/ 1280201 w 3095935"/>
                <a:gd name="connsiteY5" fmla="*/ 0 h 6023429"/>
                <a:gd name="connsiteX0" fmla="*/ 1264550 w 3080284"/>
                <a:gd name="connsiteY0" fmla="*/ 0 h 6023429"/>
                <a:gd name="connsiteX1" fmla="*/ 3080284 w 3080284"/>
                <a:gd name="connsiteY1" fmla="*/ 0 h 6023429"/>
                <a:gd name="connsiteX2" fmla="*/ 3080284 w 3080284"/>
                <a:gd name="connsiteY2" fmla="*/ 6023429 h 6023429"/>
                <a:gd name="connsiteX3" fmla="*/ 495 w 3080284"/>
                <a:gd name="connsiteY3" fmla="*/ 4601482 h 6023429"/>
                <a:gd name="connsiteX4" fmla="*/ 17770 w 3080284"/>
                <a:gd name="connsiteY4" fmla="*/ 1248229 h 6023429"/>
                <a:gd name="connsiteX5" fmla="*/ 1264550 w 308028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1 w 3065072"/>
                <a:gd name="connsiteY3" fmla="*/ 461100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64549 w 3080283"/>
                <a:gd name="connsiteY0" fmla="*/ 0 h 6023429"/>
                <a:gd name="connsiteX1" fmla="*/ 3080283 w 3080283"/>
                <a:gd name="connsiteY1" fmla="*/ 0 h 6023429"/>
                <a:gd name="connsiteX2" fmla="*/ 3080283 w 3080283"/>
                <a:gd name="connsiteY2" fmla="*/ 6023429 h 6023429"/>
                <a:gd name="connsiteX3" fmla="*/ 494 w 3080283"/>
                <a:gd name="connsiteY3" fmla="*/ 4611007 h 6023429"/>
                <a:gd name="connsiteX4" fmla="*/ 17769 w 3080283"/>
                <a:gd name="connsiteY4" fmla="*/ 1248229 h 6023429"/>
                <a:gd name="connsiteX5" fmla="*/ 1264549 w 3080283"/>
                <a:gd name="connsiteY5" fmla="*/ 0 h 6023429"/>
                <a:gd name="connsiteX0" fmla="*/ 1272104 w 3087838"/>
                <a:gd name="connsiteY0" fmla="*/ 0 h 6023429"/>
                <a:gd name="connsiteX1" fmla="*/ 3087838 w 3087838"/>
                <a:gd name="connsiteY1" fmla="*/ 0 h 6023429"/>
                <a:gd name="connsiteX2" fmla="*/ 3087838 w 3087838"/>
                <a:gd name="connsiteY2" fmla="*/ 6023429 h 6023429"/>
                <a:gd name="connsiteX3" fmla="*/ 8049 w 3087838"/>
                <a:gd name="connsiteY3" fmla="*/ 4611007 h 6023429"/>
                <a:gd name="connsiteX4" fmla="*/ 0 w 3087838"/>
                <a:gd name="connsiteY4" fmla="*/ 1225369 h 6023429"/>
                <a:gd name="connsiteX5" fmla="*/ 1272104 w 3087838"/>
                <a:gd name="connsiteY5" fmla="*/ 0 h 6023429"/>
                <a:gd name="connsiteX0" fmla="*/ 1272998 w 3088732"/>
                <a:gd name="connsiteY0" fmla="*/ 0 h 6023429"/>
                <a:gd name="connsiteX1" fmla="*/ 3088732 w 3088732"/>
                <a:gd name="connsiteY1" fmla="*/ 0 h 6023429"/>
                <a:gd name="connsiteX2" fmla="*/ 3088732 w 3088732"/>
                <a:gd name="connsiteY2" fmla="*/ 6023429 h 6023429"/>
                <a:gd name="connsiteX3" fmla="*/ 8943 w 3088732"/>
                <a:gd name="connsiteY3" fmla="*/ 4611007 h 6023429"/>
                <a:gd name="connsiteX4" fmla="*/ 894 w 3088732"/>
                <a:gd name="connsiteY4" fmla="*/ 1225369 h 6023429"/>
                <a:gd name="connsiteX5" fmla="*/ 1272998 w 3088732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32" h="6023429">
                  <a:moveTo>
                    <a:pt x="1272998" y="0"/>
                  </a:moveTo>
                  <a:lnTo>
                    <a:pt x="3088732" y="0"/>
                  </a:lnTo>
                  <a:lnTo>
                    <a:pt x="3088732" y="6023429"/>
                  </a:lnTo>
                  <a:lnTo>
                    <a:pt x="8943" y="4611007"/>
                  </a:lnTo>
                  <a:cubicBezTo>
                    <a:pt x="-8074" y="2990245"/>
                    <a:pt x="5249" y="2846131"/>
                    <a:pt x="894" y="1225369"/>
                  </a:cubicBezTo>
                  <a:lnTo>
                    <a:pt x="12729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9F9D15-475D-44E3-84C5-C9DDCA7F6A63}"/>
                </a:ext>
              </a:extLst>
            </p:cNvPr>
            <p:cNvSpPr/>
            <p:nvPr/>
          </p:nvSpPr>
          <p:spPr>
            <a:xfrm rot="2442792">
              <a:off x="327735" y="3435411"/>
              <a:ext cx="1388892" cy="1264149"/>
            </a:xfrm>
            <a:custGeom>
              <a:avLst/>
              <a:gdLst>
                <a:gd name="connsiteX0" fmla="*/ 0 w 1587012"/>
                <a:gd name="connsiteY0" fmla="*/ 0 h 1058409"/>
                <a:gd name="connsiteX1" fmla="*/ 1587012 w 1587012"/>
                <a:gd name="connsiteY1" fmla="*/ 0 h 1058409"/>
                <a:gd name="connsiteX2" fmla="*/ 1587012 w 1587012"/>
                <a:gd name="connsiteY2" fmla="*/ 1058409 h 1058409"/>
                <a:gd name="connsiteX3" fmla="*/ 0 w 1587012"/>
                <a:gd name="connsiteY3" fmla="*/ 1058409 h 1058409"/>
                <a:gd name="connsiteX4" fmla="*/ 0 w 1587012"/>
                <a:gd name="connsiteY4" fmla="*/ 0 h 10584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17270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06602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87949"/>
                <a:gd name="connsiteX1" fmla="*/ 1518432 w 1587012"/>
                <a:gd name="connsiteY1" fmla="*/ 0 h 1187949"/>
                <a:gd name="connsiteX2" fmla="*/ 1587012 w 1587012"/>
                <a:gd name="connsiteY2" fmla="*/ 1066029 h 1187949"/>
                <a:gd name="connsiteX3" fmla="*/ 45720 w 1587012"/>
                <a:gd name="connsiteY3" fmla="*/ 1187949 h 1187949"/>
                <a:gd name="connsiteX4" fmla="*/ 0 w 1587012"/>
                <a:gd name="connsiteY4" fmla="*/ 114300 h 1187949"/>
                <a:gd name="connsiteX0" fmla="*/ 0 w 1518432"/>
                <a:gd name="connsiteY0" fmla="*/ 114300 h 1187949"/>
                <a:gd name="connsiteX1" fmla="*/ 1518432 w 1518432"/>
                <a:gd name="connsiteY1" fmla="*/ 0 h 1187949"/>
                <a:gd name="connsiteX2" fmla="*/ 1419372 w 1518432"/>
                <a:gd name="connsiteY2" fmla="*/ 974589 h 1187949"/>
                <a:gd name="connsiteX3" fmla="*/ 45720 w 1518432"/>
                <a:gd name="connsiteY3" fmla="*/ 1187949 h 1187949"/>
                <a:gd name="connsiteX4" fmla="*/ 0 w 1518432"/>
                <a:gd name="connsiteY4" fmla="*/ 114300 h 1187949"/>
                <a:gd name="connsiteX0" fmla="*/ 0 w 1426992"/>
                <a:gd name="connsiteY0" fmla="*/ 121920 h 1195569"/>
                <a:gd name="connsiteX1" fmla="*/ 1426992 w 1426992"/>
                <a:gd name="connsiteY1" fmla="*/ 0 h 1195569"/>
                <a:gd name="connsiteX2" fmla="*/ 1419372 w 1426992"/>
                <a:gd name="connsiteY2" fmla="*/ 982209 h 1195569"/>
                <a:gd name="connsiteX3" fmla="*/ 45720 w 1426992"/>
                <a:gd name="connsiteY3" fmla="*/ 1195569 h 1195569"/>
                <a:gd name="connsiteX4" fmla="*/ 0 w 1426992"/>
                <a:gd name="connsiteY4" fmla="*/ 121920 h 1195569"/>
                <a:gd name="connsiteX0" fmla="*/ 0 w 1426992"/>
                <a:gd name="connsiteY0" fmla="*/ 121920 h 1241289"/>
                <a:gd name="connsiteX1" fmla="*/ 1426992 w 1426992"/>
                <a:gd name="connsiteY1" fmla="*/ 0 h 1241289"/>
                <a:gd name="connsiteX2" fmla="*/ 1419372 w 1426992"/>
                <a:gd name="connsiteY2" fmla="*/ 982209 h 1241289"/>
                <a:gd name="connsiteX3" fmla="*/ 76200 w 1426992"/>
                <a:gd name="connsiteY3" fmla="*/ 1241289 h 1241289"/>
                <a:gd name="connsiteX4" fmla="*/ 0 w 1426992"/>
                <a:gd name="connsiteY4" fmla="*/ 12192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8892 w 1396512"/>
                <a:gd name="connsiteY2" fmla="*/ 98220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3648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1362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88892"/>
                <a:gd name="connsiteY0" fmla="*/ 175260 h 1264149"/>
                <a:gd name="connsiteX1" fmla="*/ 1388892 w 1388892"/>
                <a:gd name="connsiteY1" fmla="*/ 0 h 1264149"/>
                <a:gd name="connsiteX2" fmla="*/ 1381272 w 1388892"/>
                <a:gd name="connsiteY2" fmla="*/ 936489 h 1264149"/>
                <a:gd name="connsiteX3" fmla="*/ 45720 w 1388892"/>
                <a:gd name="connsiteY3" fmla="*/ 1264149 h 1264149"/>
                <a:gd name="connsiteX4" fmla="*/ 0 w 1388892"/>
                <a:gd name="connsiteY4" fmla="*/ 175260 h 126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92" h="1264149">
                  <a:moveTo>
                    <a:pt x="0" y="175260"/>
                  </a:moveTo>
                  <a:lnTo>
                    <a:pt x="1388892" y="0"/>
                  </a:lnTo>
                  <a:lnTo>
                    <a:pt x="1381272" y="936489"/>
                  </a:lnTo>
                  <a:lnTo>
                    <a:pt x="45720" y="1264149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085A84A-4754-4027-8F61-87085855EC9B}"/>
                </a:ext>
              </a:extLst>
            </p:cNvPr>
            <p:cNvGrpSpPr/>
            <p:nvPr/>
          </p:nvGrpSpPr>
          <p:grpSpPr>
            <a:xfrm rot="20480311">
              <a:off x="3284040" y="1912689"/>
              <a:ext cx="4642445" cy="2583995"/>
              <a:chOff x="2837951" y="1419048"/>
              <a:chExt cx="5675318" cy="31588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181D23-17EA-4E90-ABA4-565E3B2476F8}"/>
                  </a:ext>
                </a:extLst>
              </p:cNvPr>
              <p:cNvSpPr/>
              <p:nvPr/>
            </p:nvSpPr>
            <p:spPr>
              <a:xfrm>
                <a:off x="3424239" y="1715148"/>
                <a:ext cx="4487348" cy="17130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650" y="1524000"/>
                <a:ext cx="390525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338156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4D77EAB-8EA7-4196-AF34-0923CDB1962C}"/>
                  </a:ext>
                </a:extLst>
              </p:cNvPr>
              <p:cNvGrpSpPr/>
              <p:nvPr/>
            </p:nvGrpSpPr>
            <p:grpSpPr>
              <a:xfrm>
                <a:off x="2837951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89245FA-DF2D-41C1-B4D9-F9C51ED9A6E4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5CC709D-AB8F-46A2-8814-EE0B82930D1A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9E19E51-96B2-4028-81C1-6B7BCB20D696}"/>
                </a:ext>
              </a:extLst>
            </p:cNvPr>
            <p:cNvGrpSpPr/>
            <p:nvPr/>
          </p:nvGrpSpPr>
          <p:grpSpPr>
            <a:xfrm rot="15424307">
              <a:off x="7481249" y="3500494"/>
              <a:ext cx="569130" cy="1739572"/>
              <a:chOff x="8281111" y="2850850"/>
              <a:chExt cx="569130" cy="173957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2B4FA73-F346-4BE4-AC5C-58DA8FD96931}"/>
                  </a:ext>
                </a:extLst>
              </p:cNvPr>
              <p:cNvCxnSpPr/>
              <p:nvPr/>
            </p:nvCxnSpPr>
            <p:spPr>
              <a:xfrm>
                <a:off x="8546502" y="3186428"/>
                <a:ext cx="0" cy="13915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A4829F-8AF4-4C51-842D-5E8D86DD2F36}"/>
                  </a:ext>
                </a:extLst>
              </p:cNvPr>
              <p:cNvSpPr/>
              <p:nvPr/>
            </p:nvSpPr>
            <p:spPr>
              <a:xfrm>
                <a:off x="8281111" y="2850850"/>
                <a:ext cx="569130" cy="569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C532B99-7229-4F13-B1AD-59A41F1F00D1}"/>
                  </a:ext>
                </a:extLst>
              </p:cNvPr>
              <p:cNvSpPr/>
              <p:nvPr/>
            </p:nvSpPr>
            <p:spPr>
              <a:xfrm>
                <a:off x="8463113" y="3122942"/>
                <a:ext cx="181616" cy="1816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43C640D-030D-487F-85AC-A21CD3DC1279}"/>
                  </a:ext>
                </a:extLst>
              </p:cNvPr>
              <p:cNvSpPr/>
              <p:nvPr/>
            </p:nvSpPr>
            <p:spPr>
              <a:xfrm>
                <a:off x="8364251" y="4544703"/>
                <a:ext cx="336064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0A175"/>
                </a:gs>
                <a:gs pos="37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D18901E-F337-4A65-9004-0B6855156E2F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ABE115-F3B1-454A-9767-69BF4F9F439E}"/>
                </a:ext>
              </a:extLst>
            </p:cNvPr>
            <p:cNvCxnSpPr/>
            <p:nvPr/>
          </p:nvCxnSpPr>
          <p:spPr>
            <a:xfrm>
              <a:off x="5887332" y="-316101"/>
              <a:ext cx="0" cy="824229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0A175"/>
                </a:gs>
                <a:gs pos="37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C86C3698-0DB3-42A8-9ADB-D34934F948A5}"/>
                </a:ext>
              </a:extLst>
            </p:cNvPr>
            <p:cNvGrpSpPr/>
            <p:nvPr/>
          </p:nvGrpSpPr>
          <p:grpSpPr>
            <a:xfrm rot="15166254" flipH="1">
              <a:off x="8629892" y="3539716"/>
              <a:ext cx="3403766" cy="2306032"/>
              <a:chOff x="2606040" y="3442581"/>
              <a:chExt cx="2301240" cy="1559077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90159819-0623-4667-BC57-25793D727AAC}"/>
                  </a:ext>
                </a:extLst>
              </p:cNvPr>
              <p:cNvSpPr/>
              <p:nvPr/>
            </p:nvSpPr>
            <p:spPr>
              <a:xfrm>
                <a:off x="2899526" y="4766524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66EE6B52-28AA-4152-A2C0-B8F013E3C1DE}"/>
                  </a:ext>
                </a:extLst>
              </p:cNvPr>
              <p:cNvSpPr/>
              <p:nvPr/>
            </p:nvSpPr>
            <p:spPr>
              <a:xfrm>
                <a:off x="3938592" y="4766524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9820EAA4-FBCE-4793-99F2-1B64D24D1D70}"/>
                  </a:ext>
                </a:extLst>
              </p:cNvPr>
              <p:cNvSpPr/>
              <p:nvPr/>
            </p:nvSpPr>
            <p:spPr>
              <a:xfrm>
                <a:off x="4796928" y="4078728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2">
                <a:extLst>
                  <a:ext uri="{FF2B5EF4-FFF2-40B4-BE49-F238E27FC236}">
                    <a16:creationId xmlns:a16="http://schemas.microsoft.com/office/drawing/2014/main" id="{307DB0A7-DDDB-4C3A-8D59-555878BFC04D}"/>
                  </a:ext>
                </a:extLst>
              </p:cNvPr>
              <p:cNvSpPr/>
              <p:nvPr/>
            </p:nvSpPr>
            <p:spPr>
              <a:xfrm>
                <a:off x="2606040" y="3442581"/>
                <a:ext cx="2301240" cy="1365639"/>
              </a:xfrm>
              <a:custGeom>
                <a:avLst/>
                <a:gdLst>
                  <a:gd name="connsiteX0" fmla="*/ 0 w 800100"/>
                  <a:gd name="connsiteY0" fmla="*/ 0 h 281940"/>
                  <a:gd name="connsiteX1" fmla="*/ 800100 w 800100"/>
                  <a:gd name="connsiteY1" fmla="*/ 0 h 281940"/>
                  <a:gd name="connsiteX2" fmla="*/ 800100 w 800100"/>
                  <a:gd name="connsiteY2" fmla="*/ 281940 h 281940"/>
                  <a:gd name="connsiteX3" fmla="*/ 0 w 800100"/>
                  <a:gd name="connsiteY3" fmla="*/ 281940 h 281940"/>
                  <a:gd name="connsiteX4" fmla="*/ 0 w 800100"/>
                  <a:gd name="connsiteY4" fmla="*/ 0 h 281940"/>
                  <a:gd name="connsiteX0" fmla="*/ 0 w 1607820"/>
                  <a:gd name="connsiteY0" fmla="*/ 236220 h 518160"/>
                  <a:gd name="connsiteX1" fmla="*/ 1607820 w 1607820"/>
                  <a:gd name="connsiteY1" fmla="*/ 0 h 518160"/>
                  <a:gd name="connsiteX2" fmla="*/ 800100 w 1607820"/>
                  <a:gd name="connsiteY2" fmla="*/ 518160 h 518160"/>
                  <a:gd name="connsiteX3" fmla="*/ 0 w 1607820"/>
                  <a:gd name="connsiteY3" fmla="*/ 518160 h 518160"/>
                  <a:gd name="connsiteX4" fmla="*/ 0 w 1607820"/>
                  <a:gd name="connsiteY4" fmla="*/ 236220 h 518160"/>
                  <a:gd name="connsiteX0" fmla="*/ 0 w 1607820"/>
                  <a:gd name="connsiteY0" fmla="*/ 236220 h 1333500"/>
                  <a:gd name="connsiteX1" fmla="*/ 1607820 w 1607820"/>
                  <a:gd name="connsiteY1" fmla="*/ 0 h 1333500"/>
                  <a:gd name="connsiteX2" fmla="*/ 800100 w 1607820"/>
                  <a:gd name="connsiteY2" fmla="*/ 518160 h 1333500"/>
                  <a:gd name="connsiteX3" fmla="*/ 198120 w 1607820"/>
                  <a:gd name="connsiteY3" fmla="*/ 1333500 h 1333500"/>
                  <a:gd name="connsiteX4" fmla="*/ 0 w 1607820"/>
                  <a:gd name="connsiteY4" fmla="*/ 236220 h 1333500"/>
                  <a:gd name="connsiteX0" fmla="*/ 0 w 1607820"/>
                  <a:gd name="connsiteY0" fmla="*/ 236220 h 1363980"/>
                  <a:gd name="connsiteX1" fmla="*/ 1607820 w 1607820"/>
                  <a:gd name="connsiteY1" fmla="*/ 0 h 1363980"/>
                  <a:gd name="connsiteX2" fmla="*/ 1356360 w 1607820"/>
                  <a:gd name="connsiteY2" fmla="*/ 1363980 h 1363980"/>
                  <a:gd name="connsiteX3" fmla="*/ 198120 w 1607820"/>
                  <a:gd name="connsiteY3" fmla="*/ 1333500 h 1363980"/>
                  <a:gd name="connsiteX4" fmla="*/ 0 w 1607820"/>
                  <a:gd name="connsiteY4" fmla="*/ 236220 h 1363980"/>
                  <a:gd name="connsiteX0" fmla="*/ 0 w 1607820"/>
                  <a:gd name="connsiteY0" fmla="*/ 236220 h 1363980"/>
                  <a:gd name="connsiteX1" fmla="*/ 1607820 w 1607820"/>
                  <a:gd name="connsiteY1" fmla="*/ 0 h 1363980"/>
                  <a:gd name="connsiteX2" fmla="*/ 1356360 w 1607820"/>
                  <a:gd name="connsiteY2" fmla="*/ 1363980 h 1363980"/>
                  <a:gd name="connsiteX3" fmla="*/ 198120 w 1607820"/>
                  <a:gd name="connsiteY3" fmla="*/ 1333500 h 1363980"/>
                  <a:gd name="connsiteX4" fmla="*/ 0 w 1607820"/>
                  <a:gd name="connsiteY4" fmla="*/ 236220 h 1363980"/>
                  <a:gd name="connsiteX0" fmla="*/ 0 w 2302785"/>
                  <a:gd name="connsiteY0" fmla="*/ 236220 h 1363980"/>
                  <a:gd name="connsiteX1" fmla="*/ 1607820 w 2302785"/>
                  <a:gd name="connsiteY1" fmla="*/ 0 h 1363980"/>
                  <a:gd name="connsiteX2" fmla="*/ 2301240 w 2302785"/>
                  <a:gd name="connsiteY2" fmla="*/ 731520 h 1363980"/>
                  <a:gd name="connsiteX3" fmla="*/ 1356360 w 2302785"/>
                  <a:gd name="connsiteY3" fmla="*/ 1363980 h 1363980"/>
                  <a:gd name="connsiteX4" fmla="*/ 198120 w 2302785"/>
                  <a:gd name="connsiteY4" fmla="*/ 1333500 h 1363980"/>
                  <a:gd name="connsiteX5" fmla="*/ 0 w 2302785"/>
                  <a:gd name="connsiteY5" fmla="*/ 236220 h 1363980"/>
                  <a:gd name="connsiteX0" fmla="*/ 0 w 2362631"/>
                  <a:gd name="connsiteY0" fmla="*/ 236220 h 1363980"/>
                  <a:gd name="connsiteX1" fmla="*/ 1607820 w 2362631"/>
                  <a:gd name="connsiteY1" fmla="*/ 0 h 1363980"/>
                  <a:gd name="connsiteX2" fmla="*/ 2263140 w 2362631"/>
                  <a:gd name="connsiteY2" fmla="*/ 236220 h 1363980"/>
                  <a:gd name="connsiteX3" fmla="*/ 2301240 w 2362631"/>
                  <a:gd name="connsiteY3" fmla="*/ 731520 h 1363980"/>
                  <a:gd name="connsiteX4" fmla="*/ 1356360 w 2362631"/>
                  <a:gd name="connsiteY4" fmla="*/ 1363980 h 1363980"/>
                  <a:gd name="connsiteX5" fmla="*/ 198120 w 2362631"/>
                  <a:gd name="connsiteY5" fmla="*/ 1333500 h 1363980"/>
                  <a:gd name="connsiteX6" fmla="*/ 0 w 2362631"/>
                  <a:gd name="connsiteY6" fmla="*/ 236220 h 1363980"/>
                  <a:gd name="connsiteX0" fmla="*/ 0 w 2362631"/>
                  <a:gd name="connsiteY0" fmla="*/ 236220 h 1363980"/>
                  <a:gd name="connsiteX1" fmla="*/ 1607820 w 2362631"/>
                  <a:gd name="connsiteY1" fmla="*/ 0 h 1363980"/>
                  <a:gd name="connsiteX2" fmla="*/ 2263140 w 2362631"/>
                  <a:gd name="connsiteY2" fmla="*/ 236220 h 1363980"/>
                  <a:gd name="connsiteX3" fmla="*/ 2301240 w 2362631"/>
                  <a:gd name="connsiteY3" fmla="*/ 731520 h 1363980"/>
                  <a:gd name="connsiteX4" fmla="*/ 1356360 w 2362631"/>
                  <a:gd name="connsiteY4" fmla="*/ 1363980 h 1363980"/>
                  <a:gd name="connsiteX5" fmla="*/ 198120 w 2362631"/>
                  <a:gd name="connsiteY5" fmla="*/ 1333500 h 1363980"/>
                  <a:gd name="connsiteX6" fmla="*/ 0 w 2362631"/>
                  <a:gd name="connsiteY6" fmla="*/ 236220 h 1363980"/>
                  <a:gd name="connsiteX0" fmla="*/ 0 w 2362631"/>
                  <a:gd name="connsiteY0" fmla="*/ 239080 h 1366840"/>
                  <a:gd name="connsiteX1" fmla="*/ 1607820 w 2362631"/>
                  <a:gd name="connsiteY1" fmla="*/ 2860 h 1366840"/>
                  <a:gd name="connsiteX2" fmla="*/ 1737360 w 2362631"/>
                  <a:gd name="connsiteY2" fmla="*/ 216220 h 1366840"/>
                  <a:gd name="connsiteX3" fmla="*/ 2263140 w 2362631"/>
                  <a:gd name="connsiteY3" fmla="*/ 239080 h 1366840"/>
                  <a:gd name="connsiteX4" fmla="*/ 2301240 w 2362631"/>
                  <a:gd name="connsiteY4" fmla="*/ 734380 h 1366840"/>
                  <a:gd name="connsiteX5" fmla="*/ 1356360 w 2362631"/>
                  <a:gd name="connsiteY5" fmla="*/ 1366840 h 1366840"/>
                  <a:gd name="connsiteX6" fmla="*/ 198120 w 2362631"/>
                  <a:gd name="connsiteY6" fmla="*/ 1336360 h 1366840"/>
                  <a:gd name="connsiteX7" fmla="*/ 0 w 2362631"/>
                  <a:gd name="connsiteY7" fmla="*/ 239080 h 1366840"/>
                  <a:gd name="connsiteX0" fmla="*/ 0 w 2362631"/>
                  <a:gd name="connsiteY0" fmla="*/ 237879 h 1365639"/>
                  <a:gd name="connsiteX1" fmla="*/ 1607820 w 2362631"/>
                  <a:gd name="connsiteY1" fmla="*/ 1659 h 1365639"/>
                  <a:gd name="connsiteX2" fmla="*/ 1737360 w 2362631"/>
                  <a:gd name="connsiteY2" fmla="*/ 215019 h 1365639"/>
                  <a:gd name="connsiteX3" fmla="*/ 2263140 w 2362631"/>
                  <a:gd name="connsiteY3" fmla="*/ 237879 h 1365639"/>
                  <a:gd name="connsiteX4" fmla="*/ 2301240 w 2362631"/>
                  <a:gd name="connsiteY4" fmla="*/ 733179 h 1365639"/>
                  <a:gd name="connsiteX5" fmla="*/ 1356360 w 2362631"/>
                  <a:gd name="connsiteY5" fmla="*/ 1365639 h 1365639"/>
                  <a:gd name="connsiteX6" fmla="*/ 198120 w 2362631"/>
                  <a:gd name="connsiteY6" fmla="*/ 1335159 h 1365639"/>
                  <a:gd name="connsiteX7" fmla="*/ 0 w 2362631"/>
                  <a:gd name="connsiteY7" fmla="*/ 237879 h 1365639"/>
                  <a:gd name="connsiteX0" fmla="*/ 0 w 2339588"/>
                  <a:gd name="connsiteY0" fmla="*/ 237879 h 1365639"/>
                  <a:gd name="connsiteX1" fmla="*/ 1607820 w 2339588"/>
                  <a:gd name="connsiteY1" fmla="*/ 1659 h 1365639"/>
                  <a:gd name="connsiteX2" fmla="*/ 1737360 w 2339588"/>
                  <a:gd name="connsiteY2" fmla="*/ 215019 h 1365639"/>
                  <a:gd name="connsiteX3" fmla="*/ 2263140 w 2339588"/>
                  <a:gd name="connsiteY3" fmla="*/ 237879 h 1365639"/>
                  <a:gd name="connsiteX4" fmla="*/ 2301240 w 2339588"/>
                  <a:gd name="connsiteY4" fmla="*/ 733179 h 1365639"/>
                  <a:gd name="connsiteX5" fmla="*/ 1356360 w 2339588"/>
                  <a:gd name="connsiteY5" fmla="*/ 1365639 h 1365639"/>
                  <a:gd name="connsiteX6" fmla="*/ 198120 w 2339588"/>
                  <a:gd name="connsiteY6" fmla="*/ 1335159 h 1365639"/>
                  <a:gd name="connsiteX7" fmla="*/ 0 w 2339588"/>
                  <a:gd name="connsiteY7" fmla="*/ 237879 h 1365639"/>
                  <a:gd name="connsiteX0" fmla="*/ 0 w 2301240"/>
                  <a:gd name="connsiteY0" fmla="*/ 237879 h 1365639"/>
                  <a:gd name="connsiteX1" fmla="*/ 1607820 w 2301240"/>
                  <a:gd name="connsiteY1" fmla="*/ 1659 h 1365639"/>
                  <a:gd name="connsiteX2" fmla="*/ 1737360 w 2301240"/>
                  <a:gd name="connsiteY2" fmla="*/ 215019 h 1365639"/>
                  <a:gd name="connsiteX3" fmla="*/ 2263140 w 2301240"/>
                  <a:gd name="connsiteY3" fmla="*/ 237879 h 1365639"/>
                  <a:gd name="connsiteX4" fmla="*/ 2301240 w 2301240"/>
                  <a:gd name="connsiteY4" fmla="*/ 733179 h 1365639"/>
                  <a:gd name="connsiteX5" fmla="*/ 1356360 w 2301240"/>
                  <a:gd name="connsiteY5" fmla="*/ 1365639 h 1365639"/>
                  <a:gd name="connsiteX6" fmla="*/ 198120 w 2301240"/>
                  <a:gd name="connsiteY6" fmla="*/ 1335159 h 1365639"/>
                  <a:gd name="connsiteX7" fmla="*/ 0 w 2301240"/>
                  <a:gd name="connsiteY7" fmla="*/ 237879 h 1365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1240" h="1365639">
                    <a:moveTo>
                      <a:pt x="0" y="237879"/>
                    </a:moveTo>
                    <a:lnTo>
                      <a:pt x="1607820" y="1659"/>
                    </a:lnTo>
                    <a:cubicBezTo>
                      <a:pt x="1639570" y="-19931"/>
                      <a:pt x="1628140" y="175649"/>
                      <a:pt x="1737360" y="215019"/>
                    </a:cubicBezTo>
                    <a:cubicBezTo>
                      <a:pt x="1846580" y="254389"/>
                      <a:pt x="2193290" y="126119"/>
                      <a:pt x="2263140" y="237879"/>
                    </a:cubicBezTo>
                    <a:cubicBezTo>
                      <a:pt x="2287270" y="397899"/>
                      <a:pt x="2282190" y="554109"/>
                      <a:pt x="2301240" y="733179"/>
                    </a:cubicBezTo>
                    <a:lnTo>
                      <a:pt x="1356360" y="1365639"/>
                    </a:lnTo>
                    <a:lnTo>
                      <a:pt x="198120" y="1335159"/>
                    </a:lnTo>
                    <a:lnTo>
                      <a:pt x="0" y="237879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3">
                <a:extLst>
                  <a:ext uri="{FF2B5EF4-FFF2-40B4-BE49-F238E27FC236}">
                    <a16:creationId xmlns:a16="http://schemas.microsoft.com/office/drawing/2014/main" id="{04B3BFF1-F935-495E-88FB-1B106E740094}"/>
                  </a:ext>
                </a:extLst>
              </p:cNvPr>
              <p:cNvSpPr/>
              <p:nvPr/>
            </p:nvSpPr>
            <p:spPr>
              <a:xfrm>
                <a:off x="3145208" y="3862377"/>
                <a:ext cx="1738368" cy="667836"/>
              </a:xfrm>
              <a:custGeom>
                <a:avLst/>
                <a:gdLst>
                  <a:gd name="connsiteX0" fmla="*/ 0 w 762000"/>
                  <a:gd name="connsiteY0" fmla="*/ 0 h 269680"/>
                  <a:gd name="connsiteX1" fmla="*/ 762000 w 762000"/>
                  <a:gd name="connsiteY1" fmla="*/ 0 h 269680"/>
                  <a:gd name="connsiteX2" fmla="*/ 762000 w 762000"/>
                  <a:gd name="connsiteY2" fmla="*/ 269680 h 269680"/>
                  <a:gd name="connsiteX3" fmla="*/ 0 w 762000"/>
                  <a:gd name="connsiteY3" fmla="*/ 269680 h 269680"/>
                  <a:gd name="connsiteX4" fmla="*/ 0 w 762000"/>
                  <a:gd name="connsiteY4" fmla="*/ 0 h 269680"/>
                  <a:gd name="connsiteX0" fmla="*/ 0 w 819150"/>
                  <a:gd name="connsiteY0" fmla="*/ 0 h 269680"/>
                  <a:gd name="connsiteX1" fmla="*/ 819150 w 819150"/>
                  <a:gd name="connsiteY1" fmla="*/ 28575 h 269680"/>
                  <a:gd name="connsiteX2" fmla="*/ 762000 w 819150"/>
                  <a:gd name="connsiteY2" fmla="*/ 269680 h 269680"/>
                  <a:gd name="connsiteX3" fmla="*/ 0 w 819150"/>
                  <a:gd name="connsiteY3" fmla="*/ 269680 h 269680"/>
                  <a:gd name="connsiteX4" fmla="*/ 0 w 819150"/>
                  <a:gd name="connsiteY4" fmla="*/ 0 h 269680"/>
                  <a:gd name="connsiteX0" fmla="*/ 0 w 840239"/>
                  <a:gd name="connsiteY0" fmla="*/ 0 h 269680"/>
                  <a:gd name="connsiteX1" fmla="*/ 819150 w 840239"/>
                  <a:gd name="connsiteY1" fmla="*/ 28575 h 269680"/>
                  <a:gd name="connsiteX2" fmla="*/ 839153 w 840239"/>
                  <a:gd name="connsiteY2" fmla="*/ 144780 h 269680"/>
                  <a:gd name="connsiteX3" fmla="*/ 762000 w 840239"/>
                  <a:gd name="connsiteY3" fmla="*/ 269680 h 269680"/>
                  <a:gd name="connsiteX4" fmla="*/ 0 w 840239"/>
                  <a:gd name="connsiteY4" fmla="*/ 269680 h 269680"/>
                  <a:gd name="connsiteX5" fmla="*/ 0 w 840239"/>
                  <a:gd name="connsiteY5" fmla="*/ 0 h 269680"/>
                  <a:gd name="connsiteX0" fmla="*/ 0 w 840239"/>
                  <a:gd name="connsiteY0" fmla="*/ 0 h 674493"/>
                  <a:gd name="connsiteX1" fmla="*/ 819150 w 840239"/>
                  <a:gd name="connsiteY1" fmla="*/ 28575 h 674493"/>
                  <a:gd name="connsiteX2" fmla="*/ 839153 w 840239"/>
                  <a:gd name="connsiteY2" fmla="*/ 144780 h 674493"/>
                  <a:gd name="connsiteX3" fmla="*/ 42863 w 840239"/>
                  <a:gd name="connsiteY3" fmla="*/ 674493 h 674493"/>
                  <a:gd name="connsiteX4" fmla="*/ 0 w 840239"/>
                  <a:gd name="connsiteY4" fmla="*/ 269680 h 674493"/>
                  <a:gd name="connsiteX5" fmla="*/ 0 w 840239"/>
                  <a:gd name="connsiteY5" fmla="*/ 0 h 674493"/>
                  <a:gd name="connsiteX0" fmla="*/ 0 w 840239"/>
                  <a:gd name="connsiteY0" fmla="*/ 36283 h 710776"/>
                  <a:gd name="connsiteX1" fmla="*/ 401003 w 840239"/>
                  <a:gd name="connsiteY1" fmla="*/ 88 h 710776"/>
                  <a:gd name="connsiteX2" fmla="*/ 819150 w 840239"/>
                  <a:gd name="connsiteY2" fmla="*/ 64858 h 710776"/>
                  <a:gd name="connsiteX3" fmla="*/ 839153 w 840239"/>
                  <a:gd name="connsiteY3" fmla="*/ 181063 h 710776"/>
                  <a:gd name="connsiteX4" fmla="*/ 42863 w 840239"/>
                  <a:gd name="connsiteY4" fmla="*/ 710776 h 710776"/>
                  <a:gd name="connsiteX5" fmla="*/ 0 w 840239"/>
                  <a:gd name="connsiteY5" fmla="*/ 305963 h 710776"/>
                  <a:gd name="connsiteX6" fmla="*/ 0 w 840239"/>
                  <a:gd name="connsiteY6" fmla="*/ 36283 h 710776"/>
                  <a:gd name="connsiteX0" fmla="*/ 0 w 1321252"/>
                  <a:gd name="connsiteY0" fmla="*/ 379105 h 710698"/>
                  <a:gd name="connsiteX1" fmla="*/ 882016 w 1321252"/>
                  <a:gd name="connsiteY1" fmla="*/ 10 h 710698"/>
                  <a:gd name="connsiteX2" fmla="*/ 1300163 w 1321252"/>
                  <a:gd name="connsiteY2" fmla="*/ 64780 h 710698"/>
                  <a:gd name="connsiteX3" fmla="*/ 1320166 w 1321252"/>
                  <a:gd name="connsiteY3" fmla="*/ 180985 h 710698"/>
                  <a:gd name="connsiteX4" fmla="*/ 523876 w 1321252"/>
                  <a:gd name="connsiteY4" fmla="*/ 710698 h 710698"/>
                  <a:gd name="connsiteX5" fmla="*/ 481013 w 1321252"/>
                  <a:gd name="connsiteY5" fmla="*/ 305885 h 710698"/>
                  <a:gd name="connsiteX6" fmla="*/ 0 w 1321252"/>
                  <a:gd name="connsiteY6" fmla="*/ 379105 h 710698"/>
                  <a:gd name="connsiteX0" fmla="*/ 0 w 1559377"/>
                  <a:gd name="connsiteY0" fmla="*/ 388630 h 710698"/>
                  <a:gd name="connsiteX1" fmla="*/ 1120141 w 1559377"/>
                  <a:gd name="connsiteY1" fmla="*/ 10 h 710698"/>
                  <a:gd name="connsiteX2" fmla="*/ 1538288 w 1559377"/>
                  <a:gd name="connsiteY2" fmla="*/ 64780 h 710698"/>
                  <a:gd name="connsiteX3" fmla="*/ 1558291 w 1559377"/>
                  <a:gd name="connsiteY3" fmla="*/ 180985 h 710698"/>
                  <a:gd name="connsiteX4" fmla="*/ 762001 w 1559377"/>
                  <a:gd name="connsiteY4" fmla="*/ 710698 h 710698"/>
                  <a:gd name="connsiteX5" fmla="*/ 719138 w 1559377"/>
                  <a:gd name="connsiteY5" fmla="*/ 305885 h 710698"/>
                  <a:gd name="connsiteX6" fmla="*/ 0 w 1559377"/>
                  <a:gd name="connsiteY6" fmla="*/ 388630 h 710698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38123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42885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52410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60693"/>
                  <a:gd name="connsiteY0" fmla="*/ 345768 h 667836"/>
                  <a:gd name="connsiteX1" fmla="*/ 1129666 w 1560693"/>
                  <a:gd name="connsiteY1" fmla="*/ 11 h 667836"/>
                  <a:gd name="connsiteX2" fmla="*/ 1559897 w 1560693"/>
                  <a:gd name="connsiteY2" fmla="*/ 21918 h 667836"/>
                  <a:gd name="connsiteX3" fmla="*/ 1558291 w 1560693"/>
                  <a:gd name="connsiteY3" fmla="*/ 152410 h 667836"/>
                  <a:gd name="connsiteX4" fmla="*/ 762001 w 1560693"/>
                  <a:gd name="connsiteY4" fmla="*/ 667836 h 667836"/>
                  <a:gd name="connsiteX5" fmla="*/ 719138 w 1560693"/>
                  <a:gd name="connsiteY5" fmla="*/ 263023 h 667836"/>
                  <a:gd name="connsiteX6" fmla="*/ 0 w 1560693"/>
                  <a:gd name="connsiteY6" fmla="*/ 345768 h 667836"/>
                  <a:gd name="connsiteX0" fmla="*/ 0 w 1576796"/>
                  <a:gd name="connsiteY0" fmla="*/ 345768 h 667836"/>
                  <a:gd name="connsiteX1" fmla="*/ 1129666 w 1576796"/>
                  <a:gd name="connsiteY1" fmla="*/ 11 h 667836"/>
                  <a:gd name="connsiteX2" fmla="*/ 1559897 w 1576796"/>
                  <a:gd name="connsiteY2" fmla="*/ 21918 h 667836"/>
                  <a:gd name="connsiteX3" fmla="*/ 1575578 w 1576796"/>
                  <a:gd name="connsiteY3" fmla="*/ 147647 h 667836"/>
                  <a:gd name="connsiteX4" fmla="*/ 762001 w 1576796"/>
                  <a:gd name="connsiteY4" fmla="*/ 667836 h 667836"/>
                  <a:gd name="connsiteX5" fmla="*/ 719138 w 1576796"/>
                  <a:gd name="connsiteY5" fmla="*/ 263023 h 667836"/>
                  <a:gd name="connsiteX6" fmla="*/ 0 w 1576796"/>
                  <a:gd name="connsiteY6" fmla="*/ 345768 h 667836"/>
                  <a:gd name="connsiteX0" fmla="*/ 0 w 1577505"/>
                  <a:gd name="connsiteY0" fmla="*/ 345768 h 667836"/>
                  <a:gd name="connsiteX1" fmla="*/ 1129666 w 1577505"/>
                  <a:gd name="connsiteY1" fmla="*/ 11 h 667836"/>
                  <a:gd name="connsiteX2" fmla="*/ 1572863 w 1577505"/>
                  <a:gd name="connsiteY2" fmla="*/ 7630 h 667836"/>
                  <a:gd name="connsiteX3" fmla="*/ 1575578 w 1577505"/>
                  <a:gd name="connsiteY3" fmla="*/ 147647 h 667836"/>
                  <a:gd name="connsiteX4" fmla="*/ 762001 w 1577505"/>
                  <a:gd name="connsiteY4" fmla="*/ 667836 h 667836"/>
                  <a:gd name="connsiteX5" fmla="*/ 719138 w 1577505"/>
                  <a:gd name="connsiteY5" fmla="*/ 263023 h 667836"/>
                  <a:gd name="connsiteX6" fmla="*/ 0 w 1577505"/>
                  <a:gd name="connsiteY6" fmla="*/ 345768 h 66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05" h="667836">
                    <a:moveTo>
                      <a:pt x="0" y="345768"/>
                    </a:moveTo>
                    <a:cubicBezTo>
                      <a:pt x="120968" y="347991"/>
                      <a:pt x="1008698" y="-2212"/>
                      <a:pt x="1129666" y="11"/>
                    </a:cubicBezTo>
                    <a:lnTo>
                      <a:pt x="1572863" y="7630"/>
                    </a:lnTo>
                    <a:cubicBezTo>
                      <a:pt x="1565243" y="46365"/>
                      <a:pt x="1583198" y="108912"/>
                      <a:pt x="1575578" y="147647"/>
                    </a:cubicBezTo>
                    <a:lnTo>
                      <a:pt x="762001" y="667836"/>
                    </a:lnTo>
                    <a:lnTo>
                      <a:pt x="719138" y="263023"/>
                    </a:lnTo>
                    <a:lnTo>
                      <a:pt x="0" y="345768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4">
                <a:extLst>
                  <a:ext uri="{FF2B5EF4-FFF2-40B4-BE49-F238E27FC236}">
                    <a16:creationId xmlns:a16="http://schemas.microsoft.com/office/drawing/2014/main" id="{0CE3209D-3D82-4090-A015-8C89C98CACAF}"/>
                  </a:ext>
                </a:extLst>
              </p:cNvPr>
              <p:cNvSpPr/>
              <p:nvPr/>
            </p:nvSpPr>
            <p:spPr>
              <a:xfrm>
                <a:off x="2606041" y="3668548"/>
                <a:ext cx="1378270" cy="1139672"/>
              </a:xfrm>
              <a:custGeom>
                <a:avLst/>
                <a:gdLst>
                  <a:gd name="connsiteX0" fmla="*/ 0 w 884873"/>
                  <a:gd name="connsiteY0" fmla="*/ 0 h 1098232"/>
                  <a:gd name="connsiteX1" fmla="*/ 884873 w 884873"/>
                  <a:gd name="connsiteY1" fmla="*/ 0 h 1098232"/>
                  <a:gd name="connsiteX2" fmla="*/ 884873 w 884873"/>
                  <a:gd name="connsiteY2" fmla="*/ 1098232 h 1098232"/>
                  <a:gd name="connsiteX3" fmla="*/ 0 w 884873"/>
                  <a:gd name="connsiteY3" fmla="*/ 1098232 h 1098232"/>
                  <a:gd name="connsiteX4" fmla="*/ 0 w 884873"/>
                  <a:gd name="connsiteY4" fmla="*/ 0 h 1098232"/>
                  <a:gd name="connsiteX0" fmla="*/ 0 w 884873"/>
                  <a:gd name="connsiteY0" fmla="*/ 0 h 1098232"/>
                  <a:gd name="connsiteX1" fmla="*/ 399098 w 884873"/>
                  <a:gd name="connsiteY1" fmla="*/ 233362 h 1098232"/>
                  <a:gd name="connsiteX2" fmla="*/ 884873 w 884873"/>
                  <a:gd name="connsiteY2" fmla="*/ 0 h 1098232"/>
                  <a:gd name="connsiteX3" fmla="*/ 884873 w 884873"/>
                  <a:gd name="connsiteY3" fmla="*/ 1098232 h 1098232"/>
                  <a:gd name="connsiteX4" fmla="*/ 0 w 884873"/>
                  <a:gd name="connsiteY4" fmla="*/ 1098232 h 1098232"/>
                  <a:gd name="connsiteX5" fmla="*/ 0 w 884873"/>
                  <a:gd name="connsiteY5" fmla="*/ 0 h 1098232"/>
                  <a:gd name="connsiteX0" fmla="*/ 0 w 884873"/>
                  <a:gd name="connsiteY0" fmla="*/ 47481 h 1145713"/>
                  <a:gd name="connsiteX1" fmla="*/ 399098 w 884873"/>
                  <a:gd name="connsiteY1" fmla="*/ 280843 h 1145713"/>
                  <a:gd name="connsiteX2" fmla="*/ 884873 w 884873"/>
                  <a:gd name="connsiteY2" fmla="*/ 47481 h 1145713"/>
                  <a:gd name="connsiteX3" fmla="*/ 884873 w 884873"/>
                  <a:gd name="connsiteY3" fmla="*/ 1145713 h 1145713"/>
                  <a:gd name="connsiteX4" fmla="*/ 0 w 884873"/>
                  <a:gd name="connsiteY4" fmla="*/ 1145713 h 1145713"/>
                  <a:gd name="connsiteX5" fmla="*/ 0 w 884873"/>
                  <a:gd name="connsiteY5" fmla="*/ 47481 h 1145713"/>
                  <a:gd name="connsiteX0" fmla="*/ 0 w 884873"/>
                  <a:gd name="connsiteY0" fmla="*/ 48323 h 1146555"/>
                  <a:gd name="connsiteX1" fmla="*/ 341948 w 884873"/>
                  <a:gd name="connsiteY1" fmla="*/ 272160 h 1146555"/>
                  <a:gd name="connsiteX2" fmla="*/ 884873 w 884873"/>
                  <a:gd name="connsiteY2" fmla="*/ 48323 h 1146555"/>
                  <a:gd name="connsiteX3" fmla="*/ 884873 w 884873"/>
                  <a:gd name="connsiteY3" fmla="*/ 1146555 h 1146555"/>
                  <a:gd name="connsiteX4" fmla="*/ 0 w 884873"/>
                  <a:gd name="connsiteY4" fmla="*/ 1146555 h 1146555"/>
                  <a:gd name="connsiteX5" fmla="*/ 0 w 884873"/>
                  <a:gd name="connsiteY5" fmla="*/ 48323 h 1146555"/>
                  <a:gd name="connsiteX0" fmla="*/ 0 w 1413510"/>
                  <a:gd name="connsiteY0" fmla="*/ 48323 h 1146555"/>
                  <a:gd name="connsiteX1" fmla="*/ 341948 w 1413510"/>
                  <a:gd name="connsiteY1" fmla="*/ 272160 h 1146555"/>
                  <a:gd name="connsiteX2" fmla="*/ 1413510 w 1413510"/>
                  <a:gd name="connsiteY2" fmla="*/ 343598 h 1146555"/>
                  <a:gd name="connsiteX3" fmla="*/ 884873 w 1413510"/>
                  <a:gd name="connsiteY3" fmla="*/ 1146555 h 1146555"/>
                  <a:gd name="connsiteX4" fmla="*/ 0 w 1413510"/>
                  <a:gd name="connsiteY4" fmla="*/ 1146555 h 1146555"/>
                  <a:gd name="connsiteX5" fmla="*/ 0 w 1413510"/>
                  <a:gd name="connsiteY5" fmla="*/ 48323 h 1146555"/>
                  <a:gd name="connsiteX0" fmla="*/ 0 w 1446848"/>
                  <a:gd name="connsiteY0" fmla="*/ 48323 h 1146555"/>
                  <a:gd name="connsiteX1" fmla="*/ 341948 w 1446848"/>
                  <a:gd name="connsiteY1" fmla="*/ 272160 h 1146555"/>
                  <a:gd name="connsiteX2" fmla="*/ 1413510 w 1446848"/>
                  <a:gd name="connsiteY2" fmla="*/ 343598 h 1146555"/>
                  <a:gd name="connsiteX3" fmla="*/ 1446848 w 1446848"/>
                  <a:gd name="connsiteY3" fmla="*/ 1103693 h 1146555"/>
                  <a:gd name="connsiteX4" fmla="*/ 0 w 1446848"/>
                  <a:gd name="connsiteY4" fmla="*/ 1146555 h 1146555"/>
                  <a:gd name="connsiteX5" fmla="*/ 0 w 1446848"/>
                  <a:gd name="connsiteY5" fmla="*/ 48323 h 1146555"/>
                  <a:gd name="connsiteX0" fmla="*/ 0 w 1418273"/>
                  <a:gd name="connsiteY0" fmla="*/ 48323 h 1146555"/>
                  <a:gd name="connsiteX1" fmla="*/ 341948 w 1418273"/>
                  <a:gd name="connsiteY1" fmla="*/ 272160 h 1146555"/>
                  <a:gd name="connsiteX2" fmla="*/ 1413510 w 1418273"/>
                  <a:gd name="connsiteY2" fmla="*/ 343598 h 1146555"/>
                  <a:gd name="connsiteX3" fmla="*/ 1418273 w 1418273"/>
                  <a:gd name="connsiteY3" fmla="*/ 1137030 h 1146555"/>
                  <a:gd name="connsiteX4" fmla="*/ 0 w 1418273"/>
                  <a:gd name="connsiteY4" fmla="*/ 1146555 h 1146555"/>
                  <a:gd name="connsiteX5" fmla="*/ 0 w 1418273"/>
                  <a:gd name="connsiteY5" fmla="*/ 48323 h 1146555"/>
                  <a:gd name="connsiteX0" fmla="*/ 0 w 1446848"/>
                  <a:gd name="connsiteY0" fmla="*/ 48323 h 1146555"/>
                  <a:gd name="connsiteX1" fmla="*/ 341948 w 1446848"/>
                  <a:gd name="connsiteY1" fmla="*/ 272160 h 1146555"/>
                  <a:gd name="connsiteX2" fmla="*/ 1413510 w 1446848"/>
                  <a:gd name="connsiteY2" fmla="*/ 343598 h 1146555"/>
                  <a:gd name="connsiteX3" fmla="*/ 1446848 w 1446848"/>
                  <a:gd name="connsiteY3" fmla="*/ 1122742 h 1146555"/>
                  <a:gd name="connsiteX4" fmla="*/ 0 w 1446848"/>
                  <a:gd name="connsiteY4" fmla="*/ 1146555 h 1146555"/>
                  <a:gd name="connsiteX5" fmla="*/ 0 w 1446848"/>
                  <a:gd name="connsiteY5" fmla="*/ 48323 h 1146555"/>
                  <a:gd name="connsiteX0" fmla="*/ 0 w 1446848"/>
                  <a:gd name="connsiteY0" fmla="*/ 48323 h 1132268"/>
                  <a:gd name="connsiteX1" fmla="*/ 341948 w 1446848"/>
                  <a:gd name="connsiteY1" fmla="*/ 272160 h 1132268"/>
                  <a:gd name="connsiteX2" fmla="*/ 1413510 w 1446848"/>
                  <a:gd name="connsiteY2" fmla="*/ 343598 h 1132268"/>
                  <a:gd name="connsiteX3" fmla="*/ 1446848 w 1446848"/>
                  <a:gd name="connsiteY3" fmla="*/ 1122742 h 1132268"/>
                  <a:gd name="connsiteX4" fmla="*/ 200025 w 1446848"/>
                  <a:gd name="connsiteY4" fmla="*/ 1132268 h 1132268"/>
                  <a:gd name="connsiteX5" fmla="*/ 0 w 1446848"/>
                  <a:gd name="connsiteY5" fmla="*/ 48323 h 1132268"/>
                  <a:gd name="connsiteX0" fmla="*/ 0 w 1437323"/>
                  <a:gd name="connsiteY0" fmla="*/ 48323 h 1132268"/>
                  <a:gd name="connsiteX1" fmla="*/ 341948 w 1437323"/>
                  <a:gd name="connsiteY1" fmla="*/ 272160 h 1132268"/>
                  <a:gd name="connsiteX2" fmla="*/ 1413510 w 1437323"/>
                  <a:gd name="connsiteY2" fmla="*/ 343598 h 1132268"/>
                  <a:gd name="connsiteX3" fmla="*/ 1437323 w 1437323"/>
                  <a:gd name="connsiteY3" fmla="*/ 1132267 h 1132268"/>
                  <a:gd name="connsiteX4" fmla="*/ 200025 w 1437323"/>
                  <a:gd name="connsiteY4" fmla="*/ 1132268 h 1132268"/>
                  <a:gd name="connsiteX5" fmla="*/ 0 w 1437323"/>
                  <a:gd name="connsiteY5" fmla="*/ 48323 h 1132268"/>
                  <a:gd name="connsiteX0" fmla="*/ 0 w 1446848"/>
                  <a:gd name="connsiteY0" fmla="*/ 48323 h 1132268"/>
                  <a:gd name="connsiteX1" fmla="*/ 341948 w 1446848"/>
                  <a:gd name="connsiteY1" fmla="*/ 272160 h 1132268"/>
                  <a:gd name="connsiteX2" fmla="*/ 1413510 w 1446848"/>
                  <a:gd name="connsiteY2" fmla="*/ 343598 h 1132268"/>
                  <a:gd name="connsiteX3" fmla="*/ 1446848 w 1446848"/>
                  <a:gd name="connsiteY3" fmla="*/ 1117980 h 1132268"/>
                  <a:gd name="connsiteX4" fmla="*/ 200025 w 1446848"/>
                  <a:gd name="connsiteY4" fmla="*/ 1132268 h 1132268"/>
                  <a:gd name="connsiteX5" fmla="*/ 0 w 1446848"/>
                  <a:gd name="connsiteY5" fmla="*/ 48323 h 1132268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048 h 1124993"/>
                  <a:gd name="connsiteX1" fmla="*/ 446724 w 1446848"/>
                  <a:gd name="connsiteY1" fmla="*/ 360134 h 1124993"/>
                  <a:gd name="connsiteX2" fmla="*/ 1413510 w 1446848"/>
                  <a:gd name="connsiteY2" fmla="*/ 336323 h 1124993"/>
                  <a:gd name="connsiteX3" fmla="*/ 1446848 w 1446848"/>
                  <a:gd name="connsiteY3" fmla="*/ 1110705 h 1124993"/>
                  <a:gd name="connsiteX4" fmla="*/ 200025 w 1446848"/>
                  <a:gd name="connsiteY4" fmla="*/ 1124993 h 1124993"/>
                  <a:gd name="connsiteX5" fmla="*/ 0 w 1446848"/>
                  <a:gd name="connsiteY5" fmla="*/ 41048 h 1124993"/>
                  <a:gd name="connsiteX0" fmla="*/ 0 w 1446848"/>
                  <a:gd name="connsiteY0" fmla="*/ 41434 h 1125379"/>
                  <a:gd name="connsiteX1" fmla="*/ 446724 w 1446848"/>
                  <a:gd name="connsiteY1" fmla="*/ 360520 h 1125379"/>
                  <a:gd name="connsiteX2" fmla="*/ 1413510 w 1446848"/>
                  <a:gd name="connsiteY2" fmla="*/ 336709 h 1125379"/>
                  <a:gd name="connsiteX3" fmla="*/ 1446848 w 1446848"/>
                  <a:gd name="connsiteY3" fmla="*/ 1111091 h 1125379"/>
                  <a:gd name="connsiteX4" fmla="*/ 200025 w 1446848"/>
                  <a:gd name="connsiteY4" fmla="*/ 1125379 h 1125379"/>
                  <a:gd name="connsiteX5" fmla="*/ 0 w 1446848"/>
                  <a:gd name="connsiteY5" fmla="*/ 41434 h 1125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848" h="1125379">
                    <a:moveTo>
                      <a:pt x="0" y="41434"/>
                    </a:moveTo>
                    <a:cubicBezTo>
                      <a:pt x="180657" y="-144303"/>
                      <a:pt x="156575" y="354250"/>
                      <a:pt x="446724" y="360520"/>
                    </a:cubicBezTo>
                    <a:cubicBezTo>
                      <a:pt x="805499" y="347820"/>
                      <a:pt x="1088072" y="292259"/>
                      <a:pt x="1413510" y="336709"/>
                    </a:cubicBezTo>
                    <a:cubicBezTo>
                      <a:pt x="1415098" y="601186"/>
                      <a:pt x="1445260" y="846614"/>
                      <a:pt x="1446848" y="1111091"/>
                    </a:cubicBezTo>
                    <a:lnTo>
                      <a:pt x="200025" y="1125379"/>
                    </a:lnTo>
                    <a:lnTo>
                      <a:pt x="0" y="41434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8B08B30-3698-41F9-A7F2-F6A89ED27B99}"/>
                </a:ext>
              </a:extLst>
            </p:cNvPr>
            <p:cNvSpPr/>
            <p:nvPr/>
          </p:nvSpPr>
          <p:spPr>
            <a:xfrm>
              <a:off x="7406040" y="5323086"/>
              <a:ext cx="59350" cy="144139"/>
            </a:xfrm>
            <a:custGeom>
              <a:avLst/>
              <a:gdLst>
                <a:gd name="connsiteX0" fmla="*/ 24208 w 59350"/>
                <a:gd name="connsiteY0" fmla="*/ 0 h 144139"/>
                <a:gd name="connsiteX1" fmla="*/ 49271 w 59350"/>
                <a:gd name="connsiteY1" fmla="*/ 54148 h 144139"/>
                <a:gd name="connsiteX2" fmla="*/ 46744 w 59350"/>
                <a:gd name="connsiteY2" fmla="*/ 138046 h 144139"/>
                <a:gd name="connsiteX3" fmla="*/ 12856 w 59350"/>
                <a:gd name="connsiteY3" fmla="*/ 142370 h 144139"/>
                <a:gd name="connsiteX4" fmla="*/ 0 w 59350"/>
                <a:gd name="connsiteY4" fmla="*/ 136300 h 144139"/>
                <a:gd name="connsiteX5" fmla="*/ 4019 w 59350"/>
                <a:gd name="connsiteY5" fmla="*/ 78105 h 144139"/>
                <a:gd name="connsiteX6" fmla="*/ 20217 w 59350"/>
                <a:gd name="connsiteY6" fmla="*/ 7867 h 144139"/>
                <a:gd name="connsiteX7" fmla="*/ 24208 w 59350"/>
                <a:gd name="connsiteY7" fmla="*/ 0 h 14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50" h="144139">
                  <a:moveTo>
                    <a:pt x="24208" y="0"/>
                  </a:moveTo>
                  <a:lnTo>
                    <a:pt x="49271" y="54148"/>
                  </a:lnTo>
                  <a:cubicBezTo>
                    <a:pt x="62989" y="94122"/>
                    <a:pt x="63231" y="125247"/>
                    <a:pt x="46744" y="138046"/>
                  </a:cubicBezTo>
                  <a:cubicBezTo>
                    <a:pt x="38501" y="144445"/>
                    <a:pt x="26856" y="145658"/>
                    <a:pt x="12856" y="142370"/>
                  </a:cubicBezTo>
                  <a:lnTo>
                    <a:pt x="0" y="136300"/>
                  </a:lnTo>
                  <a:lnTo>
                    <a:pt x="4019" y="78105"/>
                  </a:lnTo>
                  <a:cubicBezTo>
                    <a:pt x="7844" y="51669"/>
                    <a:pt x="13378" y="27861"/>
                    <a:pt x="20217" y="7867"/>
                  </a:cubicBezTo>
                  <a:lnTo>
                    <a:pt x="24208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2F84B77-22D5-4E34-AA76-B5611F83D750}"/>
                </a:ext>
              </a:extLst>
            </p:cNvPr>
            <p:cNvSpPr/>
            <p:nvPr/>
          </p:nvSpPr>
          <p:spPr>
            <a:xfrm>
              <a:off x="5852954" y="493251"/>
              <a:ext cx="90595" cy="167701"/>
            </a:xfrm>
            <a:custGeom>
              <a:avLst/>
              <a:gdLst>
                <a:gd name="connsiteX0" fmla="*/ 27392 w 90595"/>
                <a:gd name="connsiteY0" fmla="*/ 299 h 167701"/>
                <a:gd name="connsiteX1" fmla="*/ 63183 w 90595"/>
                <a:gd name="connsiteY1" fmla="*/ 7329 h 167701"/>
                <a:gd name="connsiteX2" fmla="*/ 90595 w 90595"/>
                <a:gd name="connsiteY2" fmla="*/ 23552 h 167701"/>
                <a:gd name="connsiteX3" fmla="*/ 88749 w 90595"/>
                <a:gd name="connsiteY3" fmla="*/ 50274 h 167701"/>
                <a:gd name="connsiteX4" fmla="*/ 72551 w 90595"/>
                <a:gd name="connsiteY4" fmla="*/ 120512 h 167701"/>
                <a:gd name="connsiteX5" fmla="*/ 48611 w 90595"/>
                <a:gd name="connsiteY5" fmla="*/ 167701 h 167701"/>
                <a:gd name="connsiteX6" fmla="*/ 40358 w 90595"/>
                <a:gd name="connsiteY6" fmla="*/ 155406 h 167701"/>
                <a:gd name="connsiteX7" fmla="*/ 12606 w 90595"/>
                <a:gd name="connsiteY7" fmla="*/ 6094 h 167701"/>
                <a:gd name="connsiteX8" fmla="*/ 27392 w 90595"/>
                <a:gd name="connsiteY8" fmla="*/ 299 h 16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95" h="167701">
                  <a:moveTo>
                    <a:pt x="27392" y="299"/>
                  </a:moveTo>
                  <a:cubicBezTo>
                    <a:pt x="37352" y="-912"/>
                    <a:pt x="49516" y="1585"/>
                    <a:pt x="63183" y="7329"/>
                  </a:cubicBezTo>
                  <a:lnTo>
                    <a:pt x="90595" y="23552"/>
                  </a:lnTo>
                  <a:lnTo>
                    <a:pt x="88749" y="50274"/>
                  </a:lnTo>
                  <a:cubicBezTo>
                    <a:pt x="84925" y="76711"/>
                    <a:pt x="79390" y="100518"/>
                    <a:pt x="72551" y="120512"/>
                  </a:cubicBezTo>
                  <a:lnTo>
                    <a:pt x="48611" y="167701"/>
                  </a:lnTo>
                  <a:lnTo>
                    <a:pt x="40358" y="155406"/>
                  </a:lnTo>
                  <a:cubicBezTo>
                    <a:pt x="786" y="85723"/>
                    <a:pt x="-12123" y="25293"/>
                    <a:pt x="12606" y="6094"/>
                  </a:cubicBezTo>
                  <a:cubicBezTo>
                    <a:pt x="16728" y="2894"/>
                    <a:pt x="21700" y="991"/>
                    <a:pt x="27392" y="29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5C154B-9952-48C3-96AA-5EAE33BBCBC5}"/>
                </a:ext>
              </a:extLst>
            </p:cNvPr>
            <p:cNvSpPr/>
            <p:nvPr/>
          </p:nvSpPr>
          <p:spPr>
            <a:xfrm rot="19652199">
              <a:off x="7548532" y="4979721"/>
              <a:ext cx="261085" cy="353437"/>
            </a:xfrm>
            <a:custGeom>
              <a:avLst/>
              <a:gdLst>
                <a:gd name="connsiteX0" fmla="*/ 27390 w 261085"/>
                <a:gd name="connsiteY0" fmla="*/ 298 h 353437"/>
                <a:gd name="connsiteX1" fmla="*/ 207816 w 261085"/>
                <a:gd name="connsiteY1" fmla="*/ 134288 h 353437"/>
                <a:gd name="connsiteX2" fmla="*/ 255870 w 261085"/>
                <a:gd name="connsiteY2" fmla="*/ 205870 h 353437"/>
                <a:gd name="connsiteX3" fmla="*/ 261085 w 261085"/>
                <a:gd name="connsiteY3" fmla="*/ 217137 h 353437"/>
                <a:gd name="connsiteX4" fmla="*/ 257094 w 261085"/>
                <a:gd name="connsiteY4" fmla="*/ 225004 h 353437"/>
                <a:gd name="connsiteX5" fmla="*/ 240896 w 261085"/>
                <a:gd name="connsiteY5" fmla="*/ 295242 h 353437"/>
                <a:gd name="connsiteX6" fmla="*/ 236877 w 261085"/>
                <a:gd name="connsiteY6" fmla="*/ 353437 h 353437"/>
                <a:gd name="connsiteX7" fmla="*/ 201715 w 261085"/>
                <a:gd name="connsiteY7" fmla="*/ 336834 h 353437"/>
                <a:gd name="connsiteX8" fmla="*/ 88410 w 261085"/>
                <a:gd name="connsiteY8" fmla="*/ 226988 h 353437"/>
                <a:gd name="connsiteX9" fmla="*/ 12605 w 261085"/>
                <a:gd name="connsiteY9" fmla="*/ 6093 h 353437"/>
                <a:gd name="connsiteX10" fmla="*/ 27390 w 261085"/>
                <a:gd name="connsiteY10" fmla="*/ 298 h 35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085" h="353437">
                  <a:moveTo>
                    <a:pt x="27390" y="298"/>
                  </a:moveTo>
                  <a:cubicBezTo>
                    <a:pt x="67231" y="-4547"/>
                    <a:pt x="142332" y="49939"/>
                    <a:pt x="207816" y="134288"/>
                  </a:cubicBezTo>
                  <a:cubicBezTo>
                    <a:pt x="226526" y="158387"/>
                    <a:pt x="242679" y="182643"/>
                    <a:pt x="255870" y="205870"/>
                  </a:cubicBezTo>
                  <a:lnTo>
                    <a:pt x="261085" y="217137"/>
                  </a:lnTo>
                  <a:lnTo>
                    <a:pt x="257094" y="225004"/>
                  </a:lnTo>
                  <a:cubicBezTo>
                    <a:pt x="250255" y="244998"/>
                    <a:pt x="244721" y="268806"/>
                    <a:pt x="240896" y="295242"/>
                  </a:cubicBezTo>
                  <a:lnTo>
                    <a:pt x="236877" y="353437"/>
                  </a:lnTo>
                  <a:lnTo>
                    <a:pt x="201715" y="336834"/>
                  </a:lnTo>
                  <a:cubicBezTo>
                    <a:pt x="166389" y="313635"/>
                    <a:pt x="125829" y="275187"/>
                    <a:pt x="88410" y="226988"/>
                  </a:cubicBezTo>
                  <a:cubicBezTo>
                    <a:pt x="13571" y="130589"/>
                    <a:pt x="-20367" y="31692"/>
                    <a:pt x="12605" y="6093"/>
                  </a:cubicBezTo>
                  <a:cubicBezTo>
                    <a:pt x="16727" y="2893"/>
                    <a:pt x="21699" y="990"/>
                    <a:pt x="27390" y="29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68F5315-9745-4C43-B2BE-A44C4D4C735E}"/>
                </a:ext>
              </a:extLst>
            </p:cNvPr>
            <p:cNvSpPr/>
            <p:nvPr/>
          </p:nvSpPr>
          <p:spPr>
            <a:xfrm>
              <a:off x="5675141" y="804802"/>
              <a:ext cx="151166" cy="441942"/>
            </a:xfrm>
            <a:custGeom>
              <a:avLst/>
              <a:gdLst>
                <a:gd name="connsiteX0" fmla="*/ 75583 w 151166"/>
                <a:gd name="connsiteY0" fmla="*/ 0 h 441942"/>
                <a:gd name="connsiteX1" fmla="*/ 151166 w 151166"/>
                <a:gd name="connsiteY1" fmla="*/ 220971 h 441942"/>
                <a:gd name="connsiteX2" fmla="*/ 147072 w 151166"/>
                <a:gd name="connsiteY2" fmla="*/ 280261 h 441942"/>
                <a:gd name="connsiteX3" fmla="*/ 119660 w 151166"/>
                <a:gd name="connsiteY3" fmla="*/ 264038 h 441942"/>
                <a:gd name="connsiteX4" fmla="*/ 83869 w 151166"/>
                <a:gd name="connsiteY4" fmla="*/ 257008 h 441942"/>
                <a:gd name="connsiteX5" fmla="*/ 69083 w 151166"/>
                <a:gd name="connsiteY5" fmla="*/ 262803 h 441942"/>
                <a:gd name="connsiteX6" fmla="*/ 96835 w 151166"/>
                <a:gd name="connsiteY6" fmla="*/ 412115 h 441942"/>
                <a:gd name="connsiteX7" fmla="*/ 105088 w 151166"/>
                <a:gd name="connsiteY7" fmla="*/ 424410 h 441942"/>
                <a:gd name="connsiteX8" fmla="*/ 105003 w 151166"/>
                <a:gd name="connsiteY8" fmla="*/ 424577 h 441942"/>
                <a:gd name="connsiteX9" fmla="*/ 75583 w 151166"/>
                <a:gd name="connsiteY9" fmla="*/ 441942 h 441942"/>
                <a:gd name="connsiteX10" fmla="*/ 0 w 151166"/>
                <a:gd name="connsiteY10" fmla="*/ 220971 h 441942"/>
                <a:gd name="connsiteX11" fmla="*/ 1921 w 151166"/>
                <a:gd name="connsiteY11" fmla="*/ 193154 h 441942"/>
                <a:gd name="connsiteX12" fmla="*/ 14777 w 151166"/>
                <a:gd name="connsiteY12" fmla="*/ 199224 h 441942"/>
                <a:gd name="connsiteX13" fmla="*/ 48665 w 151166"/>
                <a:gd name="connsiteY13" fmla="*/ 194900 h 441942"/>
                <a:gd name="connsiteX14" fmla="*/ 51192 w 151166"/>
                <a:gd name="connsiteY14" fmla="*/ 111002 h 441942"/>
                <a:gd name="connsiteX15" fmla="*/ 26129 w 151166"/>
                <a:gd name="connsiteY15" fmla="*/ 56854 h 441942"/>
                <a:gd name="connsiteX16" fmla="*/ 46163 w 151166"/>
                <a:gd name="connsiteY16" fmla="*/ 17365 h 441942"/>
                <a:gd name="connsiteX17" fmla="*/ 75583 w 151166"/>
                <a:gd name="connsiteY17" fmla="*/ 0 h 44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166" h="441942">
                  <a:moveTo>
                    <a:pt x="75583" y="0"/>
                  </a:moveTo>
                  <a:cubicBezTo>
                    <a:pt x="117326" y="0"/>
                    <a:pt x="151166" y="98932"/>
                    <a:pt x="151166" y="220971"/>
                  </a:cubicBezTo>
                  <a:lnTo>
                    <a:pt x="147072" y="280261"/>
                  </a:lnTo>
                  <a:lnTo>
                    <a:pt x="119660" y="264038"/>
                  </a:lnTo>
                  <a:cubicBezTo>
                    <a:pt x="105993" y="258294"/>
                    <a:pt x="93829" y="255797"/>
                    <a:pt x="83869" y="257008"/>
                  </a:cubicBezTo>
                  <a:cubicBezTo>
                    <a:pt x="78177" y="257700"/>
                    <a:pt x="73205" y="259603"/>
                    <a:pt x="69083" y="262803"/>
                  </a:cubicBezTo>
                  <a:cubicBezTo>
                    <a:pt x="44354" y="282002"/>
                    <a:pt x="57263" y="342432"/>
                    <a:pt x="96835" y="412115"/>
                  </a:cubicBezTo>
                  <a:lnTo>
                    <a:pt x="105088" y="424410"/>
                  </a:lnTo>
                  <a:lnTo>
                    <a:pt x="105003" y="424577"/>
                  </a:lnTo>
                  <a:cubicBezTo>
                    <a:pt x="95961" y="435759"/>
                    <a:pt x="86019" y="441942"/>
                    <a:pt x="75583" y="441942"/>
                  </a:cubicBezTo>
                  <a:cubicBezTo>
                    <a:pt x="33840" y="441942"/>
                    <a:pt x="0" y="343010"/>
                    <a:pt x="0" y="220971"/>
                  </a:cubicBezTo>
                  <a:lnTo>
                    <a:pt x="1921" y="193154"/>
                  </a:lnTo>
                  <a:lnTo>
                    <a:pt x="14777" y="199224"/>
                  </a:lnTo>
                  <a:cubicBezTo>
                    <a:pt x="28777" y="202512"/>
                    <a:pt x="40422" y="201299"/>
                    <a:pt x="48665" y="194900"/>
                  </a:cubicBezTo>
                  <a:cubicBezTo>
                    <a:pt x="65152" y="182101"/>
                    <a:pt x="64910" y="150976"/>
                    <a:pt x="51192" y="111002"/>
                  </a:cubicBezTo>
                  <a:lnTo>
                    <a:pt x="26129" y="56854"/>
                  </a:lnTo>
                  <a:lnTo>
                    <a:pt x="46163" y="17365"/>
                  </a:lnTo>
                  <a:cubicBezTo>
                    <a:pt x="55206" y="6183"/>
                    <a:pt x="65147" y="0"/>
                    <a:pt x="7558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9F8CFDD-FD01-4615-94AD-8DDB43FDA74A}"/>
                </a:ext>
              </a:extLst>
            </p:cNvPr>
            <p:cNvSpPr/>
            <p:nvPr/>
          </p:nvSpPr>
          <p:spPr>
            <a:xfrm>
              <a:off x="6124644" y="5774887"/>
              <a:ext cx="247617" cy="337725"/>
            </a:xfrm>
            <a:custGeom>
              <a:avLst/>
              <a:gdLst>
                <a:gd name="connsiteX0" fmla="*/ 41984 w 247617"/>
                <a:gd name="connsiteY0" fmla="*/ 0 h 337725"/>
                <a:gd name="connsiteX1" fmla="*/ 59377 w 247617"/>
                <a:gd name="connsiteY1" fmla="*/ 10294 h 337725"/>
                <a:gd name="connsiteX2" fmla="*/ 159206 w 247617"/>
                <a:gd name="connsiteY2" fmla="*/ 110737 h 337725"/>
                <a:gd name="connsiteX3" fmla="*/ 235011 w 247617"/>
                <a:gd name="connsiteY3" fmla="*/ 331632 h 337725"/>
                <a:gd name="connsiteX4" fmla="*/ 39800 w 247617"/>
                <a:gd name="connsiteY4" fmla="*/ 203437 h 337725"/>
                <a:gd name="connsiteX5" fmla="*/ 0 w 247617"/>
                <a:gd name="connsiteY5" fmla="*/ 144149 h 337725"/>
                <a:gd name="connsiteX6" fmla="*/ 23940 w 247617"/>
                <a:gd name="connsiteY6" fmla="*/ 96960 h 337725"/>
                <a:gd name="connsiteX7" fmla="*/ 40138 w 247617"/>
                <a:gd name="connsiteY7" fmla="*/ 26722 h 337725"/>
                <a:gd name="connsiteX8" fmla="*/ 41984 w 247617"/>
                <a:gd name="connsiteY8" fmla="*/ 0 h 33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17" h="337725">
                  <a:moveTo>
                    <a:pt x="41984" y="0"/>
                  </a:moveTo>
                  <a:lnTo>
                    <a:pt x="59377" y="10294"/>
                  </a:lnTo>
                  <a:cubicBezTo>
                    <a:pt x="91318" y="33854"/>
                    <a:pt x="126464" y="68563"/>
                    <a:pt x="159206" y="110737"/>
                  </a:cubicBezTo>
                  <a:cubicBezTo>
                    <a:pt x="234045" y="207135"/>
                    <a:pt x="267984" y="306033"/>
                    <a:pt x="235011" y="331632"/>
                  </a:cubicBezTo>
                  <a:cubicBezTo>
                    <a:pt x="202039" y="357230"/>
                    <a:pt x="114640" y="299836"/>
                    <a:pt x="39800" y="203437"/>
                  </a:cubicBezTo>
                  <a:lnTo>
                    <a:pt x="0" y="144149"/>
                  </a:lnTo>
                  <a:lnTo>
                    <a:pt x="23940" y="96960"/>
                  </a:lnTo>
                  <a:cubicBezTo>
                    <a:pt x="30779" y="76966"/>
                    <a:pt x="36314" y="53159"/>
                    <a:pt x="40138" y="26722"/>
                  </a:cubicBezTo>
                  <a:lnTo>
                    <a:pt x="4198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34E24DD-0E07-4D19-B3DA-50B0B7A824C5}"/>
                </a:ext>
              </a:extLst>
            </p:cNvPr>
            <p:cNvGrpSpPr/>
            <p:nvPr/>
          </p:nvGrpSpPr>
          <p:grpSpPr>
            <a:xfrm rot="3932763">
              <a:off x="5135821" y="2824022"/>
              <a:ext cx="1651401" cy="4547767"/>
              <a:chOff x="5084710" y="2791117"/>
              <a:chExt cx="1651401" cy="4547767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E33BA9D6-BA64-4FF1-92CD-294C542DB15D}"/>
                  </a:ext>
                </a:extLst>
              </p:cNvPr>
              <p:cNvGrpSpPr/>
              <p:nvPr/>
            </p:nvGrpSpPr>
            <p:grpSpPr>
              <a:xfrm>
                <a:off x="5148845" y="4849095"/>
                <a:ext cx="1526275" cy="584696"/>
                <a:chOff x="4692419" y="4778777"/>
                <a:chExt cx="1616267" cy="584696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7CC0FA3-21BE-4CCB-A533-E06CF8A92667}"/>
                    </a:ext>
                  </a:extLst>
                </p:cNvPr>
                <p:cNvSpPr/>
                <p:nvPr/>
              </p:nvSpPr>
              <p:spPr>
                <a:xfrm>
                  <a:off x="4700698" y="5201241"/>
                  <a:ext cx="1607988" cy="162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132">
                  <a:extLst>
                    <a:ext uri="{FF2B5EF4-FFF2-40B4-BE49-F238E27FC236}">
                      <a16:creationId xmlns:a16="http://schemas.microsoft.com/office/drawing/2014/main" id="{F3FC97B9-6495-4EEE-861D-40F32E212E2B}"/>
                    </a:ext>
                  </a:extLst>
                </p:cNvPr>
                <p:cNvSpPr/>
                <p:nvPr/>
              </p:nvSpPr>
              <p:spPr>
                <a:xfrm>
                  <a:off x="4692419" y="4778777"/>
                  <a:ext cx="1612318" cy="426852"/>
                </a:xfrm>
                <a:custGeom>
                  <a:avLst/>
                  <a:gdLst>
                    <a:gd name="connsiteX0" fmla="*/ 0 w 996368"/>
                    <a:gd name="connsiteY0" fmla="*/ 0 h 217302"/>
                    <a:gd name="connsiteX1" fmla="*/ 996368 w 996368"/>
                    <a:gd name="connsiteY1" fmla="*/ 0 h 217302"/>
                    <a:gd name="connsiteX2" fmla="*/ 996368 w 996368"/>
                    <a:gd name="connsiteY2" fmla="*/ 217302 h 217302"/>
                    <a:gd name="connsiteX3" fmla="*/ 0 w 996368"/>
                    <a:gd name="connsiteY3" fmla="*/ 217302 h 217302"/>
                    <a:gd name="connsiteX4" fmla="*/ 0 w 996368"/>
                    <a:gd name="connsiteY4" fmla="*/ 0 h 217302"/>
                    <a:gd name="connsiteX0" fmla="*/ 304800 w 1301168"/>
                    <a:gd name="connsiteY0" fmla="*/ 0 h 426852"/>
                    <a:gd name="connsiteX1" fmla="*/ 1301168 w 1301168"/>
                    <a:gd name="connsiteY1" fmla="*/ 0 h 426852"/>
                    <a:gd name="connsiteX2" fmla="*/ 1301168 w 1301168"/>
                    <a:gd name="connsiteY2" fmla="*/ 217302 h 426852"/>
                    <a:gd name="connsiteX3" fmla="*/ 0 w 1301168"/>
                    <a:gd name="connsiteY3" fmla="*/ 426852 h 426852"/>
                    <a:gd name="connsiteX4" fmla="*/ 304800 w 1301168"/>
                    <a:gd name="connsiteY4" fmla="*/ 0 h 426852"/>
                    <a:gd name="connsiteX0" fmla="*/ 304800 w 1580568"/>
                    <a:gd name="connsiteY0" fmla="*/ 0 h 426852"/>
                    <a:gd name="connsiteX1" fmla="*/ 1301168 w 1580568"/>
                    <a:gd name="connsiteY1" fmla="*/ 0 h 426852"/>
                    <a:gd name="connsiteX2" fmla="*/ 1580568 w 1580568"/>
                    <a:gd name="connsiteY2" fmla="*/ 382402 h 426852"/>
                    <a:gd name="connsiteX3" fmla="*/ 0 w 1580568"/>
                    <a:gd name="connsiteY3" fmla="*/ 426852 h 426852"/>
                    <a:gd name="connsiteX4" fmla="*/ 304800 w 1580568"/>
                    <a:gd name="connsiteY4" fmla="*/ 0 h 426852"/>
                    <a:gd name="connsiteX0" fmla="*/ 304800 w 1612318"/>
                    <a:gd name="connsiteY0" fmla="*/ 0 h 426852"/>
                    <a:gd name="connsiteX1" fmla="*/ 1301168 w 1612318"/>
                    <a:gd name="connsiteY1" fmla="*/ 0 h 426852"/>
                    <a:gd name="connsiteX2" fmla="*/ 1612318 w 1612318"/>
                    <a:gd name="connsiteY2" fmla="*/ 414152 h 426852"/>
                    <a:gd name="connsiteX3" fmla="*/ 0 w 1612318"/>
                    <a:gd name="connsiteY3" fmla="*/ 426852 h 426852"/>
                    <a:gd name="connsiteX4" fmla="*/ 304800 w 1612318"/>
                    <a:gd name="connsiteY4" fmla="*/ 0 h 426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2318" h="426852">
                      <a:moveTo>
                        <a:pt x="304800" y="0"/>
                      </a:moveTo>
                      <a:lnTo>
                        <a:pt x="1301168" y="0"/>
                      </a:lnTo>
                      <a:lnTo>
                        <a:pt x="1612318" y="414152"/>
                      </a:lnTo>
                      <a:lnTo>
                        <a:pt x="0" y="426852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1E4B84-17CC-4A86-BC8B-D75C5A58EA57}"/>
                  </a:ext>
                </a:extLst>
              </p:cNvPr>
              <p:cNvSpPr/>
              <p:nvPr/>
            </p:nvSpPr>
            <p:spPr>
              <a:xfrm>
                <a:off x="6578184" y="4801672"/>
                <a:ext cx="157927" cy="1192490"/>
              </a:xfrm>
              <a:prstGeom prst="rect">
                <a:avLst/>
              </a:prstGeom>
              <a:solidFill>
                <a:srgbClr val="20202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72D98F-E914-4471-A346-C2FA746A52AC}"/>
                  </a:ext>
                </a:extLst>
              </p:cNvPr>
              <p:cNvSpPr/>
              <p:nvPr/>
            </p:nvSpPr>
            <p:spPr>
              <a:xfrm>
                <a:off x="5132681" y="4792135"/>
                <a:ext cx="157927" cy="1192490"/>
              </a:xfrm>
              <a:prstGeom prst="rect">
                <a:avLst/>
              </a:prstGeom>
              <a:solidFill>
                <a:srgbClr val="202020"/>
              </a:solidFill>
              <a:ln>
                <a:solidFill>
                  <a:srgbClr val="202020"/>
                </a:solidFill>
              </a:ln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BF3FE33-A99A-4D04-93EB-D0E1BA684A19}"/>
                  </a:ext>
                </a:extLst>
              </p:cNvPr>
              <p:cNvGrpSpPr/>
              <p:nvPr/>
            </p:nvGrpSpPr>
            <p:grpSpPr>
              <a:xfrm>
                <a:off x="5872048" y="2791117"/>
                <a:ext cx="790703" cy="4547767"/>
                <a:chOff x="5406893" y="1623696"/>
                <a:chExt cx="897679" cy="8222904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D9E1D67C-2989-4EF7-83AE-16169B7E9C05}"/>
                    </a:ext>
                  </a:extLst>
                </p:cNvPr>
                <p:cNvGrpSpPr/>
                <p:nvPr/>
              </p:nvGrpSpPr>
              <p:grpSpPr>
                <a:xfrm>
                  <a:off x="5720778" y="1623696"/>
                  <a:ext cx="583794" cy="1045913"/>
                  <a:chOff x="5720778" y="1623696"/>
                  <a:chExt cx="583794" cy="1045913"/>
                </a:xfrm>
              </p:grpSpPr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5A7A689-EC05-4FE3-980C-0B39438F958B}"/>
                      </a:ext>
                    </a:extLst>
                  </p:cNvPr>
                  <p:cNvSpPr/>
                  <p:nvPr/>
                </p:nvSpPr>
                <p:spPr>
                  <a:xfrm>
                    <a:off x="5742386" y="1885838"/>
                    <a:ext cx="540572" cy="783771"/>
                  </a:xfrm>
                  <a:prstGeom prst="roundRect">
                    <a:avLst/>
                  </a:prstGeom>
                  <a:solidFill>
                    <a:srgbClr val="666633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6281D02D-82DD-4BE9-9B87-E7DF323680F9}"/>
                      </a:ext>
                    </a:extLst>
                  </p:cNvPr>
                  <p:cNvSpPr/>
                  <p:nvPr/>
                </p:nvSpPr>
                <p:spPr>
                  <a:xfrm>
                    <a:off x="5720778" y="1754771"/>
                    <a:ext cx="540572" cy="783770"/>
                  </a:xfrm>
                  <a:prstGeom prst="roundRect">
                    <a:avLst/>
                  </a:prstGeom>
                  <a:solidFill>
                    <a:srgbClr val="202020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54EDB106-AED6-4923-AA79-E29A2B91A430}"/>
                      </a:ext>
                    </a:extLst>
                  </p:cNvPr>
                  <p:cNvSpPr/>
                  <p:nvPr/>
                </p:nvSpPr>
                <p:spPr>
                  <a:xfrm>
                    <a:off x="5764000" y="1623696"/>
                    <a:ext cx="540572" cy="783771"/>
                  </a:xfrm>
                  <a:prstGeom prst="roundRect">
                    <a:avLst/>
                  </a:prstGeom>
                  <a:solidFill>
                    <a:srgbClr val="B6793C"/>
                  </a:solidFill>
                  <a:ln>
                    <a:solidFill>
                      <a:srgbClr val="B6793C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DAF7938B-57A2-4CEE-AC53-30279FF598B4}"/>
                    </a:ext>
                  </a:extLst>
                </p:cNvPr>
                <p:cNvGrpSpPr/>
                <p:nvPr/>
              </p:nvGrpSpPr>
              <p:grpSpPr>
                <a:xfrm>
                  <a:off x="5406893" y="9293381"/>
                  <a:ext cx="297591" cy="553219"/>
                  <a:chOff x="7326580" y="8488391"/>
                  <a:chExt cx="489467" cy="909916"/>
                </a:xfrm>
              </p:grpSpPr>
              <p:pic>
                <p:nvPicPr>
                  <p:cNvPr id="48" name="Picture 2">
                    <a:extLst>
                      <a:ext uri="{FF2B5EF4-FFF2-40B4-BE49-F238E27FC236}">
                        <a16:creationId xmlns:a16="http://schemas.microsoft.com/office/drawing/2014/main" id="{23FD5C39-3C38-4179-876A-30C4B84333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26580" y="8488391"/>
                    <a:ext cx="489467" cy="734198"/>
                  </a:xfrm>
                  <a:prstGeom prst="rect">
                    <a:avLst/>
                  </a:prstGeom>
                  <a:noFill/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86751DEB-A0CD-43A9-9CAD-D5697C288E52}"/>
                      </a:ext>
                    </a:extLst>
                  </p:cNvPr>
                  <p:cNvSpPr/>
                  <p:nvPr/>
                </p:nvSpPr>
                <p:spPr>
                  <a:xfrm>
                    <a:off x="7419240" y="8939867"/>
                    <a:ext cx="273381" cy="458440"/>
                  </a:xfrm>
                  <a:custGeom>
                    <a:avLst/>
                    <a:gdLst>
                      <a:gd name="connsiteX0" fmla="*/ 136572 w 273380"/>
                      <a:gd name="connsiteY0" fmla="*/ 0 h 458439"/>
                      <a:gd name="connsiteX1" fmla="*/ 245738 w 273380"/>
                      <a:gd name="connsiteY1" fmla="*/ 109166 h 458439"/>
                      <a:gd name="connsiteX2" fmla="*/ 213764 w 273380"/>
                      <a:gd name="connsiteY2" fmla="*/ 186358 h 458439"/>
                      <a:gd name="connsiteX3" fmla="*/ 194828 w 273380"/>
                      <a:gd name="connsiteY3" fmla="*/ 199126 h 458439"/>
                      <a:gd name="connsiteX4" fmla="*/ 233345 w 273380"/>
                      <a:gd name="connsiteY4" fmla="*/ 225095 h 458439"/>
                      <a:gd name="connsiteX5" fmla="*/ 273380 w 273380"/>
                      <a:gd name="connsiteY5" fmla="*/ 321749 h 458439"/>
                      <a:gd name="connsiteX6" fmla="*/ 136690 w 273380"/>
                      <a:gd name="connsiteY6" fmla="*/ 458439 h 458439"/>
                      <a:gd name="connsiteX7" fmla="*/ 0 w 273380"/>
                      <a:gd name="connsiteY7" fmla="*/ 321749 h 458439"/>
                      <a:gd name="connsiteX8" fmla="*/ 40036 w 273380"/>
                      <a:gd name="connsiteY8" fmla="*/ 225095 h 458439"/>
                      <a:gd name="connsiteX9" fmla="*/ 78435 w 273380"/>
                      <a:gd name="connsiteY9" fmla="*/ 199205 h 458439"/>
                      <a:gd name="connsiteX10" fmla="*/ 59380 w 273380"/>
                      <a:gd name="connsiteY10" fmla="*/ 186358 h 458439"/>
                      <a:gd name="connsiteX11" fmla="*/ 27406 w 273380"/>
                      <a:gd name="connsiteY11" fmla="*/ 109166 h 458439"/>
                      <a:gd name="connsiteX12" fmla="*/ 136572 w 273380"/>
                      <a:gd name="connsiteY12" fmla="*/ 0 h 458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73380" h="458439">
                        <a:moveTo>
                          <a:pt x="136572" y="0"/>
                        </a:moveTo>
                        <a:cubicBezTo>
                          <a:pt x="196863" y="0"/>
                          <a:pt x="245738" y="48875"/>
                          <a:pt x="245738" y="109166"/>
                        </a:cubicBezTo>
                        <a:cubicBezTo>
                          <a:pt x="245738" y="139312"/>
                          <a:pt x="233520" y="166603"/>
                          <a:pt x="213764" y="186358"/>
                        </a:cubicBezTo>
                        <a:lnTo>
                          <a:pt x="194828" y="199126"/>
                        </a:lnTo>
                        <a:lnTo>
                          <a:pt x="233345" y="225095"/>
                        </a:lnTo>
                        <a:cubicBezTo>
                          <a:pt x="258081" y="249831"/>
                          <a:pt x="273380" y="284003"/>
                          <a:pt x="273380" y="321749"/>
                        </a:cubicBezTo>
                        <a:cubicBezTo>
                          <a:pt x="273380" y="397241"/>
                          <a:pt x="212182" y="458439"/>
                          <a:pt x="136690" y="458439"/>
                        </a:cubicBezTo>
                        <a:cubicBezTo>
                          <a:pt x="61198" y="458439"/>
                          <a:pt x="0" y="397241"/>
                          <a:pt x="0" y="321749"/>
                        </a:cubicBezTo>
                        <a:cubicBezTo>
                          <a:pt x="0" y="284003"/>
                          <a:pt x="15299" y="249831"/>
                          <a:pt x="40036" y="225095"/>
                        </a:cubicBezTo>
                        <a:lnTo>
                          <a:pt x="78435" y="199205"/>
                        </a:lnTo>
                        <a:lnTo>
                          <a:pt x="59380" y="186358"/>
                        </a:lnTo>
                        <a:cubicBezTo>
                          <a:pt x="39625" y="166603"/>
                          <a:pt x="27406" y="139312"/>
                          <a:pt x="27406" y="109166"/>
                        </a:cubicBezTo>
                        <a:cubicBezTo>
                          <a:pt x="27406" y="48875"/>
                          <a:pt x="76281" y="0"/>
                          <a:pt x="136572" y="0"/>
                        </a:cubicBezTo>
                        <a:close/>
                      </a:path>
                    </a:pathLst>
                  </a:custGeom>
                  <a:solidFill>
                    <a:srgbClr val="6C6C39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E696901-1BE2-4AC9-A8A3-8B0B9FFBF1F2}"/>
                  </a:ext>
                </a:extLst>
              </p:cNvPr>
              <p:cNvGrpSpPr/>
              <p:nvPr/>
            </p:nvGrpSpPr>
            <p:grpSpPr>
              <a:xfrm>
                <a:off x="5084710" y="4248136"/>
                <a:ext cx="1651401" cy="584696"/>
                <a:chOff x="4692419" y="4778777"/>
                <a:chExt cx="1616267" cy="584696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F914992-782F-470D-828F-9039804A4036}"/>
                    </a:ext>
                  </a:extLst>
                </p:cNvPr>
                <p:cNvSpPr/>
                <p:nvPr/>
              </p:nvSpPr>
              <p:spPr>
                <a:xfrm>
                  <a:off x="4700698" y="5201241"/>
                  <a:ext cx="1607988" cy="162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C57DB63-D4D1-43BC-9340-C1C8F54CDAA7}"/>
                    </a:ext>
                  </a:extLst>
                </p:cNvPr>
                <p:cNvSpPr/>
                <p:nvPr/>
              </p:nvSpPr>
              <p:spPr>
                <a:xfrm>
                  <a:off x="4692419" y="4778777"/>
                  <a:ext cx="1612318" cy="426852"/>
                </a:xfrm>
                <a:custGeom>
                  <a:avLst/>
                  <a:gdLst>
                    <a:gd name="connsiteX0" fmla="*/ 0 w 996368"/>
                    <a:gd name="connsiteY0" fmla="*/ 0 h 217302"/>
                    <a:gd name="connsiteX1" fmla="*/ 996368 w 996368"/>
                    <a:gd name="connsiteY1" fmla="*/ 0 h 217302"/>
                    <a:gd name="connsiteX2" fmla="*/ 996368 w 996368"/>
                    <a:gd name="connsiteY2" fmla="*/ 217302 h 217302"/>
                    <a:gd name="connsiteX3" fmla="*/ 0 w 996368"/>
                    <a:gd name="connsiteY3" fmla="*/ 217302 h 217302"/>
                    <a:gd name="connsiteX4" fmla="*/ 0 w 996368"/>
                    <a:gd name="connsiteY4" fmla="*/ 0 h 217302"/>
                    <a:gd name="connsiteX0" fmla="*/ 304800 w 1301168"/>
                    <a:gd name="connsiteY0" fmla="*/ 0 h 426852"/>
                    <a:gd name="connsiteX1" fmla="*/ 1301168 w 1301168"/>
                    <a:gd name="connsiteY1" fmla="*/ 0 h 426852"/>
                    <a:gd name="connsiteX2" fmla="*/ 1301168 w 1301168"/>
                    <a:gd name="connsiteY2" fmla="*/ 217302 h 426852"/>
                    <a:gd name="connsiteX3" fmla="*/ 0 w 1301168"/>
                    <a:gd name="connsiteY3" fmla="*/ 426852 h 426852"/>
                    <a:gd name="connsiteX4" fmla="*/ 304800 w 1301168"/>
                    <a:gd name="connsiteY4" fmla="*/ 0 h 426852"/>
                    <a:gd name="connsiteX0" fmla="*/ 304800 w 1580568"/>
                    <a:gd name="connsiteY0" fmla="*/ 0 h 426852"/>
                    <a:gd name="connsiteX1" fmla="*/ 1301168 w 1580568"/>
                    <a:gd name="connsiteY1" fmla="*/ 0 h 426852"/>
                    <a:gd name="connsiteX2" fmla="*/ 1580568 w 1580568"/>
                    <a:gd name="connsiteY2" fmla="*/ 382402 h 426852"/>
                    <a:gd name="connsiteX3" fmla="*/ 0 w 1580568"/>
                    <a:gd name="connsiteY3" fmla="*/ 426852 h 426852"/>
                    <a:gd name="connsiteX4" fmla="*/ 304800 w 1580568"/>
                    <a:gd name="connsiteY4" fmla="*/ 0 h 426852"/>
                    <a:gd name="connsiteX0" fmla="*/ 304800 w 1612318"/>
                    <a:gd name="connsiteY0" fmla="*/ 0 h 426852"/>
                    <a:gd name="connsiteX1" fmla="*/ 1301168 w 1612318"/>
                    <a:gd name="connsiteY1" fmla="*/ 0 h 426852"/>
                    <a:gd name="connsiteX2" fmla="*/ 1612318 w 1612318"/>
                    <a:gd name="connsiteY2" fmla="*/ 414152 h 426852"/>
                    <a:gd name="connsiteX3" fmla="*/ 0 w 1612318"/>
                    <a:gd name="connsiteY3" fmla="*/ 426852 h 426852"/>
                    <a:gd name="connsiteX4" fmla="*/ 304800 w 1612318"/>
                    <a:gd name="connsiteY4" fmla="*/ 0 h 426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2318" h="426852">
                      <a:moveTo>
                        <a:pt x="304800" y="0"/>
                      </a:moveTo>
                      <a:lnTo>
                        <a:pt x="1301168" y="0"/>
                      </a:lnTo>
                      <a:lnTo>
                        <a:pt x="1612318" y="414152"/>
                      </a:lnTo>
                      <a:lnTo>
                        <a:pt x="0" y="426852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5912DD-0E0F-470F-857F-D6E2F6C40F74}"/>
                </a:ext>
              </a:extLst>
            </p:cNvPr>
            <p:cNvGrpSpPr/>
            <p:nvPr/>
          </p:nvGrpSpPr>
          <p:grpSpPr>
            <a:xfrm>
              <a:off x="228533" y="2531797"/>
              <a:ext cx="6244544" cy="4329022"/>
              <a:chOff x="1746147" y="3098186"/>
              <a:chExt cx="6244544" cy="432902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020834C3-2EF0-43FF-B00E-12BF5E967FEB}"/>
                  </a:ext>
                </a:extLst>
              </p:cNvPr>
              <p:cNvSpPr/>
              <p:nvPr/>
            </p:nvSpPr>
            <p:spPr>
              <a:xfrm rot="6249316">
                <a:off x="3325858" y="5670286"/>
                <a:ext cx="171819" cy="46778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97EA3905-E5AF-4D8C-B0A2-DBD2D1ED7D50}"/>
                  </a:ext>
                </a:extLst>
              </p:cNvPr>
              <p:cNvSpPr/>
              <p:nvPr/>
            </p:nvSpPr>
            <p:spPr>
              <a:xfrm rot="1950406">
                <a:off x="4910524" y="4705873"/>
                <a:ext cx="153512" cy="407906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3">
                <a:extLst>
                  <a:ext uri="{FF2B5EF4-FFF2-40B4-BE49-F238E27FC236}">
                    <a16:creationId xmlns:a16="http://schemas.microsoft.com/office/drawing/2014/main" id="{A1DB2B16-F78B-4157-9D32-3C80735CAA6C}"/>
                  </a:ext>
                </a:extLst>
              </p:cNvPr>
              <p:cNvSpPr/>
              <p:nvPr/>
            </p:nvSpPr>
            <p:spPr>
              <a:xfrm rot="20320191">
                <a:off x="2822502" y="4802767"/>
                <a:ext cx="1718492" cy="969692"/>
              </a:xfrm>
              <a:custGeom>
                <a:avLst/>
                <a:gdLst>
                  <a:gd name="connsiteX0" fmla="*/ 0 w 746760"/>
                  <a:gd name="connsiteY0" fmla="*/ 0 h 105228"/>
                  <a:gd name="connsiteX1" fmla="*/ 746760 w 746760"/>
                  <a:gd name="connsiteY1" fmla="*/ 0 h 105228"/>
                  <a:gd name="connsiteX2" fmla="*/ 746760 w 746760"/>
                  <a:gd name="connsiteY2" fmla="*/ 105228 h 105228"/>
                  <a:gd name="connsiteX3" fmla="*/ 0 w 746760"/>
                  <a:gd name="connsiteY3" fmla="*/ 105228 h 105228"/>
                  <a:gd name="connsiteX4" fmla="*/ 0 w 746760"/>
                  <a:gd name="connsiteY4" fmla="*/ 0 h 105228"/>
                  <a:gd name="connsiteX0" fmla="*/ 0 w 1714500"/>
                  <a:gd name="connsiteY0" fmla="*/ 563880 h 669108"/>
                  <a:gd name="connsiteX1" fmla="*/ 1714500 w 1714500"/>
                  <a:gd name="connsiteY1" fmla="*/ 0 h 669108"/>
                  <a:gd name="connsiteX2" fmla="*/ 746760 w 1714500"/>
                  <a:gd name="connsiteY2" fmla="*/ 669108 h 669108"/>
                  <a:gd name="connsiteX3" fmla="*/ 0 w 1714500"/>
                  <a:gd name="connsiteY3" fmla="*/ 669108 h 669108"/>
                  <a:gd name="connsiteX4" fmla="*/ 0 w 1714500"/>
                  <a:gd name="connsiteY4" fmla="*/ 563880 h 669108"/>
                  <a:gd name="connsiteX0" fmla="*/ 0 w 1760220"/>
                  <a:gd name="connsiteY0" fmla="*/ 563880 h 669108"/>
                  <a:gd name="connsiteX1" fmla="*/ 1714500 w 1760220"/>
                  <a:gd name="connsiteY1" fmla="*/ 0 h 669108"/>
                  <a:gd name="connsiteX2" fmla="*/ 1760220 w 1760220"/>
                  <a:gd name="connsiteY2" fmla="*/ 44268 h 669108"/>
                  <a:gd name="connsiteX3" fmla="*/ 0 w 1760220"/>
                  <a:gd name="connsiteY3" fmla="*/ 669108 h 669108"/>
                  <a:gd name="connsiteX4" fmla="*/ 0 w 1760220"/>
                  <a:gd name="connsiteY4" fmla="*/ 563880 h 669108"/>
                  <a:gd name="connsiteX0" fmla="*/ 0 w 1734026"/>
                  <a:gd name="connsiteY0" fmla="*/ 563880 h 669108"/>
                  <a:gd name="connsiteX1" fmla="*/ 1714500 w 1734026"/>
                  <a:gd name="connsiteY1" fmla="*/ 0 h 669108"/>
                  <a:gd name="connsiteX2" fmla="*/ 1734026 w 1734026"/>
                  <a:gd name="connsiteY2" fmla="*/ 53793 h 669108"/>
                  <a:gd name="connsiteX3" fmla="*/ 0 w 1734026"/>
                  <a:gd name="connsiteY3" fmla="*/ 669108 h 669108"/>
                  <a:gd name="connsiteX4" fmla="*/ 0 w 1734026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1 w 1815352"/>
                  <a:gd name="connsiteY0" fmla="*/ 632258 h 669108"/>
                  <a:gd name="connsiteX1" fmla="*/ 1812495 w 1815352"/>
                  <a:gd name="connsiteY1" fmla="*/ 0 h 669108"/>
                  <a:gd name="connsiteX2" fmla="*/ 1815352 w 1815352"/>
                  <a:gd name="connsiteY2" fmla="*/ 56174 h 669108"/>
                  <a:gd name="connsiteX3" fmla="*/ 97995 w 1815352"/>
                  <a:gd name="connsiteY3" fmla="*/ 669108 h 669108"/>
                  <a:gd name="connsiteX4" fmla="*/ 1 w 1815352"/>
                  <a:gd name="connsiteY4" fmla="*/ 632258 h 669108"/>
                  <a:gd name="connsiteX0" fmla="*/ 0 w 1815351"/>
                  <a:gd name="connsiteY0" fmla="*/ 632258 h 696386"/>
                  <a:gd name="connsiteX1" fmla="*/ 1812494 w 1815351"/>
                  <a:gd name="connsiteY1" fmla="*/ 0 h 696386"/>
                  <a:gd name="connsiteX2" fmla="*/ 1815351 w 1815351"/>
                  <a:gd name="connsiteY2" fmla="*/ 56174 h 696386"/>
                  <a:gd name="connsiteX3" fmla="*/ 968 w 1815351"/>
                  <a:gd name="connsiteY3" fmla="*/ 696386 h 696386"/>
                  <a:gd name="connsiteX4" fmla="*/ 0 w 1815351"/>
                  <a:gd name="connsiteY4" fmla="*/ 632258 h 69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5351" h="696386">
                    <a:moveTo>
                      <a:pt x="0" y="632258"/>
                    </a:moveTo>
                    <a:lnTo>
                      <a:pt x="1812494" y="0"/>
                    </a:lnTo>
                    <a:lnTo>
                      <a:pt x="1815351" y="56174"/>
                    </a:lnTo>
                    <a:cubicBezTo>
                      <a:pt x="1252425" y="267629"/>
                      <a:pt x="573420" y="492075"/>
                      <a:pt x="968" y="696386"/>
                    </a:cubicBezTo>
                    <a:cubicBezTo>
                      <a:pt x="645" y="675010"/>
                      <a:pt x="323" y="653634"/>
                      <a:pt x="0" y="63225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5BF8EFB0-AC63-449C-8574-7EA00E4A76F9}"/>
                  </a:ext>
                </a:extLst>
              </p:cNvPr>
              <p:cNvSpPr/>
              <p:nvPr/>
            </p:nvSpPr>
            <p:spPr>
              <a:xfrm rot="17076338">
                <a:off x="2285506" y="5832620"/>
                <a:ext cx="171819" cy="46778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2EEAB67-EF52-448A-9040-FD57BC2DA037}"/>
                  </a:ext>
                </a:extLst>
              </p:cNvPr>
              <p:cNvGrpSpPr/>
              <p:nvPr/>
            </p:nvGrpSpPr>
            <p:grpSpPr>
              <a:xfrm>
                <a:off x="1746147" y="3098186"/>
                <a:ext cx="6244544" cy="4329022"/>
                <a:chOff x="1746147" y="3098186"/>
                <a:chExt cx="6244544" cy="4329022"/>
              </a:xfrm>
              <a:grpFill/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309AC41-7BE0-4296-B543-0BDA4627E5A6}"/>
                    </a:ext>
                  </a:extLst>
                </p:cNvPr>
                <p:cNvSpPr/>
                <p:nvPr/>
              </p:nvSpPr>
              <p:spPr>
                <a:xfrm>
                  <a:off x="5361759" y="5618728"/>
                  <a:ext cx="2628932" cy="1038797"/>
                </a:xfrm>
                <a:custGeom>
                  <a:avLst/>
                  <a:gdLst>
                    <a:gd name="connsiteX0" fmla="*/ 0 w 1038257"/>
                    <a:gd name="connsiteY0" fmla="*/ 0 h 48197"/>
                    <a:gd name="connsiteX1" fmla="*/ 1038257 w 1038257"/>
                    <a:gd name="connsiteY1" fmla="*/ 0 h 48197"/>
                    <a:gd name="connsiteX2" fmla="*/ 1038257 w 1038257"/>
                    <a:gd name="connsiteY2" fmla="*/ 48197 h 48197"/>
                    <a:gd name="connsiteX3" fmla="*/ 0 w 1038257"/>
                    <a:gd name="connsiteY3" fmla="*/ 48197 h 48197"/>
                    <a:gd name="connsiteX4" fmla="*/ 0 w 1038257"/>
                    <a:gd name="connsiteY4" fmla="*/ 0 h 48197"/>
                    <a:gd name="connsiteX0" fmla="*/ 2057400 w 2057400"/>
                    <a:gd name="connsiteY0" fmla="*/ 0 h 576835"/>
                    <a:gd name="connsiteX1" fmla="*/ 1038257 w 2057400"/>
                    <a:gd name="connsiteY1" fmla="*/ 528638 h 576835"/>
                    <a:gd name="connsiteX2" fmla="*/ 1038257 w 2057400"/>
                    <a:gd name="connsiteY2" fmla="*/ 576835 h 576835"/>
                    <a:gd name="connsiteX3" fmla="*/ 0 w 2057400"/>
                    <a:gd name="connsiteY3" fmla="*/ 576835 h 576835"/>
                    <a:gd name="connsiteX4" fmla="*/ 2057400 w 2057400"/>
                    <a:gd name="connsiteY4" fmla="*/ 0 h 576835"/>
                    <a:gd name="connsiteX0" fmla="*/ 2057400 w 2757519"/>
                    <a:gd name="connsiteY0" fmla="*/ 0 h 576835"/>
                    <a:gd name="connsiteX1" fmla="*/ 2757519 w 2757519"/>
                    <a:gd name="connsiteY1" fmla="*/ 14288 h 576835"/>
                    <a:gd name="connsiteX2" fmla="*/ 1038257 w 2757519"/>
                    <a:gd name="connsiteY2" fmla="*/ 576835 h 576835"/>
                    <a:gd name="connsiteX3" fmla="*/ 0 w 2757519"/>
                    <a:gd name="connsiteY3" fmla="*/ 576835 h 576835"/>
                    <a:gd name="connsiteX4" fmla="*/ 2057400 w 2757519"/>
                    <a:gd name="connsiteY4" fmla="*/ 0 h 576835"/>
                    <a:gd name="connsiteX0" fmla="*/ 2057400 w 2752757"/>
                    <a:gd name="connsiteY0" fmla="*/ 0 h 576835"/>
                    <a:gd name="connsiteX1" fmla="*/ 2752757 w 2752757"/>
                    <a:gd name="connsiteY1" fmla="*/ 14288 h 576835"/>
                    <a:gd name="connsiteX2" fmla="*/ 1038257 w 2752757"/>
                    <a:gd name="connsiteY2" fmla="*/ 576835 h 576835"/>
                    <a:gd name="connsiteX3" fmla="*/ 0 w 2752757"/>
                    <a:gd name="connsiteY3" fmla="*/ 576835 h 576835"/>
                    <a:gd name="connsiteX4" fmla="*/ 2057400 w 2752757"/>
                    <a:gd name="connsiteY4" fmla="*/ 0 h 576835"/>
                    <a:gd name="connsiteX0" fmla="*/ 2014537 w 2752757"/>
                    <a:gd name="connsiteY0" fmla="*/ 0 h 967360"/>
                    <a:gd name="connsiteX1" fmla="*/ 2752757 w 2752757"/>
                    <a:gd name="connsiteY1" fmla="*/ 404813 h 967360"/>
                    <a:gd name="connsiteX2" fmla="*/ 1038257 w 2752757"/>
                    <a:gd name="connsiteY2" fmla="*/ 967360 h 967360"/>
                    <a:gd name="connsiteX3" fmla="*/ 0 w 2752757"/>
                    <a:gd name="connsiteY3" fmla="*/ 967360 h 967360"/>
                    <a:gd name="connsiteX4" fmla="*/ 2014537 w 2752757"/>
                    <a:gd name="connsiteY4" fmla="*/ 0 h 967360"/>
                    <a:gd name="connsiteX0" fmla="*/ 2014537 w 2652744"/>
                    <a:gd name="connsiteY0" fmla="*/ 0 h 967360"/>
                    <a:gd name="connsiteX1" fmla="*/ 2652744 w 2652744"/>
                    <a:gd name="connsiteY1" fmla="*/ 85725 h 967360"/>
                    <a:gd name="connsiteX2" fmla="*/ 1038257 w 2652744"/>
                    <a:gd name="connsiteY2" fmla="*/ 967360 h 967360"/>
                    <a:gd name="connsiteX3" fmla="*/ 0 w 2652744"/>
                    <a:gd name="connsiteY3" fmla="*/ 967360 h 967360"/>
                    <a:gd name="connsiteX4" fmla="*/ 2014537 w 2652744"/>
                    <a:gd name="connsiteY4" fmla="*/ 0 h 967360"/>
                    <a:gd name="connsiteX0" fmla="*/ 2014537 w 2628932"/>
                    <a:gd name="connsiteY0" fmla="*/ 4762 h 972122"/>
                    <a:gd name="connsiteX1" fmla="*/ 2628932 w 2628932"/>
                    <a:gd name="connsiteY1" fmla="*/ 0 h 972122"/>
                    <a:gd name="connsiteX2" fmla="*/ 1038257 w 2628932"/>
                    <a:gd name="connsiteY2" fmla="*/ 972122 h 972122"/>
                    <a:gd name="connsiteX3" fmla="*/ 0 w 2628932"/>
                    <a:gd name="connsiteY3" fmla="*/ 972122 h 972122"/>
                    <a:gd name="connsiteX4" fmla="*/ 2014537 w 2628932"/>
                    <a:gd name="connsiteY4" fmla="*/ 4762 h 972122"/>
                    <a:gd name="connsiteX0" fmla="*/ 2062162 w 2628932"/>
                    <a:gd name="connsiteY0" fmla="*/ 0 h 1029272"/>
                    <a:gd name="connsiteX1" fmla="*/ 2628932 w 2628932"/>
                    <a:gd name="connsiteY1" fmla="*/ 57150 h 1029272"/>
                    <a:gd name="connsiteX2" fmla="*/ 1038257 w 2628932"/>
                    <a:gd name="connsiteY2" fmla="*/ 1029272 h 1029272"/>
                    <a:gd name="connsiteX3" fmla="*/ 0 w 2628932"/>
                    <a:gd name="connsiteY3" fmla="*/ 1029272 h 1029272"/>
                    <a:gd name="connsiteX4" fmla="*/ 2062162 w 2628932"/>
                    <a:gd name="connsiteY4" fmla="*/ 0 h 1029272"/>
                    <a:gd name="connsiteX0" fmla="*/ 2062162 w 2628932"/>
                    <a:gd name="connsiteY0" fmla="*/ 0 h 1038797"/>
                    <a:gd name="connsiteX1" fmla="*/ 2628932 w 2628932"/>
                    <a:gd name="connsiteY1" fmla="*/ 66675 h 1038797"/>
                    <a:gd name="connsiteX2" fmla="*/ 1038257 w 2628932"/>
                    <a:gd name="connsiteY2" fmla="*/ 1038797 h 1038797"/>
                    <a:gd name="connsiteX3" fmla="*/ 0 w 2628932"/>
                    <a:gd name="connsiteY3" fmla="*/ 1038797 h 1038797"/>
                    <a:gd name="connsiteX4" fmla="*/ 2062162 w 2628932"/>
                    <a:gd name="connsiteY4" fmla="*/ 0 h 1038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8932" h="1038797">
                      <a:moveTo>
                        <a:pt x="2062162" y="0"/>
                      </a:moveTo>
                      <a:lnTo>
                        <a:pt x="2628932" y="66675"/>
                      </a:lnTo>
                      <a:lnTo>
                        <a:pt x="1038257" y="1038797"/>
                      </a:lnTo>
                      <a:lnTo>
                        <a:pt x="0" y="1038797"/>
                      </a:lnTo>
                      <a:lnTo>
                        <a:pt x="206216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59">
                  <a:extLst>
                    <a:ext uri="{FF2B5EF4-FFF2-40B4-BE49-F238E27FC236}">
                      <a16:creationId xmlns:a16="http://schemas.microsoft.com/office/drawing/2014/main" id="{56CED9CA-93BC-47D1-AAE4-53006B8EE959}"/>
                    </a:ext>
                  </a:extLst>
                </p:cNvPr>
                <p:cNvSpPr/>
                <p:nvPr/>
              </p:nvSpPr>
              <p:spPr>
                <a:xfrm flipV="1">
                  <a:off x="3884894" y="4759238"/>
                  <a:ext cx="596851" cy="257853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 59">
                  <a:extLst>
                    <a:ext uri="{FF2B5EF4-FFF2-40B4-BE49-F238E27FC236}">
                      <a16:creationId xmlns:a16="http://schemas.microsoft.com/office/drawing/2014/main" id="{54E558A7-251A-477A-878C-2EC35E7E60A3}"/>
                    </a:ext>
                  </a:extLst>
                </p:cNvPr>
                <p:cNvSpPr/>
                <p:nvPr/>
              </p:nvSpPr>
              <p:spPr>
                <a:xfrm>
                  <a:off x="3539749" y="4196152"/>
                  <a:ext cx="596851" cy="644433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02DC7B7-240F-4228-A0D2-A46E249D9B22}"/>
                    </a:ext>
                  </a:extLst>
                </p:cNvPr>
                <p:cNvSpPr/>
                <p:nvPr/>
              </p:nvSpPr>
              <p:spPr>
                <a:xfrm rot="15280352">
                  <a:off x="1800493" y="4149531"/>
                  <a:ext cx="2771798" cy="669108"/>
                </a:xfrm>
                <a:custGeom>
                  <a:avLst/>
                  <a:gdLst>
                    <a:gd name="connsiteX0" fmla="*/ 2026920 w 2771798"/>
                    <a:gd name="connsiteY0" fmla="*/ 6300 h 669108"/>
                    <a:gd name="connsiteX1" fmla="*/ 2739268 w 2771798"/>
                    <a:gd name="connsiteY1" fmla="*/ 6300 h 669108"/>
                    <a:gd name="connsiteX2" fmla="*/ 1055248 w 2771798"/>
                    <a:gd name="connsiteY2" fmla="*/ 563146 h 669108"/>
                    <a:gd name="connsiteX3" fmla="*/ 0 w 2771798"/>
                    <a:gd name="connsiteY3" fmla="*/ 563146 h 669108"/>
                    <a:gd name="connsiteX4" fmla="*/ 2768941 w 2771798"/>
                    <a:gd name="connsiteY4" fmla="*/ 0 h 669108"/>
                    <a:gd name="connsiteX5" fmla="*/ 2771798 w 2771798"/>
                    <a:gd name="connsiteY5" fmla="*/ 56174 h 669108"/>
                    <a:gd name="connsiteX6" fmla="*/ 1054441 w 2771798"/>
                    <a:gd name="connsiteY6" fmla="*/ 669108 h 669108"/>
                    <a:gd name="connsiteX7" fmla="*/ 1054441 w 2771798"/>
                    <a:gd name="connsiteY7" fmla="*/ 563880 h 669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1798" h="669108">
                      <a:moveTo>
                        <a:pt x="2026920" y="6300"/>
                      </a:moveTo>
                      <a:lnTo>
                        <a:pt x="2739268" y="6300"/>
                      </a:lnTo>
                      <a:lnTo>
                        <a:pt x="1055248" y="563146"/>
                      </a:lnTo>
                      <a:lnTo>
                        <a:pt x="0" y="563146"/>
                      </a:lnTo>
                      <a:close/>
                      <a:moveTo>
                        <a:pt x="2768941" y="0"/>
                      </a:moveTo>
                      <a:lnTo>
                        <a:pt x="2771798" y="56174"/>
                      </a:lnTo>
                      <a:cubicBezTo>
                        <a:pt x="2208872" y="267629"/>
                        <a:pt x="1626893" y="464797"/>
                        <a:pt x="1054441" y="669108"/>
                      </a:cubicBezTo>
                      <a:lnTo>
                        <a:pt x="1054441" y="56388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849EA2-8D00-4301-9E8D-6565049F969A}"/>
                    </a:ext>
                  </a:extLst>
                </p:cNvPr>
                <p:cNvSpPr/>
                <p:nvPr/>
              </p:nvSpPr>
              <p:spPr>
                <a:xfrm>
                  <a:off x="6320654" y="5339563"/>
                  <a:ext cx="651197" cy="768417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EF955CE-D3CB-4AA7-82ED-57A82D1F7EA8}"/>
                    </a:ext>
                  </a:extLst>
                </p:cNvPr>
                <p:cNvSpPr/>
                <p:nvPr/>
              </p:nvSpPr>
              <p:spPr>
                <a:xfrm>
                  <a:off x="1746147" y="6318863"/>
                  <a:ext cx="1043905" cy="110834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0C102B4-4AE6-4050-A53C-596581C87223}"/>
                </a:ext>
              </a:extLst>
            </p:cNvPr>
            <p:cNvSpPr/>
            <p:nvPr/>
          </p:nvSpPr>
          <p:spPr>
            <a:xfrm>
              <a:off x="-1" y="0"/>
              <a:ext cx="12192001" cy="6849691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F786BF-D879-4983-8446-5F34D1FD0D12}"/>
              </a:ext>
            </a:extLst>
          </p:cNvPr>
          <p:cNvGrpSpPr/>
          <p:nvPr/>
        </p:nvGrpSpPr>
        <p:grpSpPr>
          <a:xfrm>
            <a:off x="4971450" y="1198670"/>
            <a:ext cx="2668903" cy="3449956"/>
            <a:chOff x="6870877" y="3545270"/>
            <a:chExt cx="763727" cy="987231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B068CA4-FDF1-4017-92F6-31E147B81F7B}"/>
                </a:ext>
              </a:extLst>
            </p:cNvPr>
            <p:cNvGrpSpPr/>
            <p:nvPr/>
          </p:nvGrpSpPr>
          <p:grpSpPr>
            <a:xfrm flipH="1">
              <a:off x="6938697" y="3549835"/>
              <a:ext cx="695907" cy="982666"/>
              <a:chOff x="-704602" y="7985701"/>
              <a:chExt cx="3011800" cy="4252864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D33B926-11C6-4A6E-80D0-C4BAC8EB179D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9AF83CF-9485-4DDC-BD29-E53D83808B6D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536874" cy="3754567"/>
                <a:chOff x="-229676" y="8483998"/>
                <a:chExt cx="2536874" cy="3754567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F53BF86-5DAB-464E-BC80-C9358EFF6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7213" y="10531951"/>
                  <a:ext cx="79698" cy="139974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C9F1B3D5-E85A-486B-928F-26DCFB600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5844" y="10604471"/>
                  <a:ext cx="31601" cy="148254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A247800-33BC-4763-9381-C35FB8BE40FF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3BD5AF3-4C59-4F9A-9BCD-F98F00AB46D3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: Top Corners Rounded 123">
                  <a:extLst>
                    <a:ext uri="{FF2B5EF4-FFF2-40B4-BE49-F238E27FC236}">
                      <a16:creationId xmlns:a16="http://schemas.microsoft.com/office/drawing/2014/main" id="{4A82A6F9-E52F-4BC6-9CB6-C3CA238AC0B3}"/>
                    </a:ext>
                  </a:extLst>
                </p:cNvPr>
                <p:cNvSpPr/>
                <p:nvPr/>
              </p:nvSpPr>
              <p:spPr>
                <a:xfrm>
                  <a:off x="841748" y="11828823"/>
                  <a:ext cx="669496" cy="2003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: Top Corners Rounded 124">
                  <a:extLst>
                    <a:ext uri="{FF2B5EF4-FFF2-40B4-BE49-F238E27FC236}">
                      <a16:creationId xmlns:a16="http://schemas.microsoft.com/office/drawing/2014/main" id="{A899DDA8-7581-4B44-8DD4-C4DC8AB0EABC}"/>
                    </a:ext>
                  </a:extLst>
                </p:cNvPr>
                <p:cNvSpPr/>
                <p:nvPr/>
              </p:nvSpPr>
              <p:spPr>
                <a:xfrm>
                  <a:off x="608660" y="12038257"/>
                  <a:ext cx="669496" cy="2003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5DE5A611-9896-4AD0-BDB0-10DBB256ECE5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18F2875B-C9FE-4814-B460-6CC6514102CD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BC1E9A24-E45A-425C-BFF6-28CE2881EC65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E9B43032-B19A-468C-BB3F-07791DA494DD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D6F65E6-5F81-4846-93DD-3943BE33FA92}"/>
                </a:ext>
              </a:extLst>
            </p:cNvPr>
            <p:cNvSpPr/>
            <p:nvPr/>
          </p:nvSpPr>
          <p:spPr>
            <a:xfrm>
              <a:off x="6870877" y="3545270"/>
              <a:ext cx="748074" cy="245644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10D54BA-CB5D-46E6-B05E-5CC346DB5B00}"/>
                </a:ext>
              </a:extLst>
            </p:cNvPr>
            <p:cNvGrpSpPr/>
            <p:nvPr/>
          </p:nvGrpSpPr>
          <p:grpSpPr>
            <a:xfrm>
              <a:off x="7263762" y="3551258"/>
              <a:ext cx="314193" cy="464645"/>
              <a:chOff x="5284903" y="6347744"/>
              <a:chExt cx="1054009" cy="1558727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275F5EB-C67D-465D-B814-1801AF7FC780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DF7518E-CD3F-47FA-8CF5-E8BB7821C590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5AA09A37-4914-42A9-8AA3-C4A6DC12649C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CE4A781-696D-49F5-8FEB-0B9987FFF2F7}"/>
                </a:ext>
              </a:extLst>
            </p:cNvPr>
            <p:cNvSpPr/>
            <p:nvPr/>
          </p:nvSpPr>
          <p:spPr>
            <a:xfrm rot="1775879" flipH="1">
              <a:off x="7218896" y="3917258"/>
              <a:ext cx="184352" cy="26904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emojimouth">
            <a:hlinkClick r:id="" action="ppaction://media"/>
            <a:extLst>
              <a:ext uri="{FF2B5EF4-FFF2-40B4-BE49-F238E27FC236}">
                <a16:creationId xmlns:a16="http://schemas.microsoft.com/office/drawing/2014/main" id="{1C9B5A27-FBB5-438C-0E91-48DF25352DE2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 flipH="1">
            <a:off x="5682274" y="2766292"/>
            <a:ext cx="170251" cy="124550"/>
          </a:xfrm>
          <a:prstGeom prst="rect">
            <a:avLst/>
          </a:prstGeom>
        </p:spPr>
      </p:pic>
      <p:pic>
        <p:nvPicPr>
          <p:cNvPr id="12" name="AIVoiceGenerator_com_24-12-2024T18_19_1_ Ashley">
            <a:hlinkClick r:id="" action="ppaction://media"/>
            <a:extLst>
              <a:ext uri="{FF2B5EF4-FFF2-40B4-BE49-F238E27FC236}">
                <a16:creationId xmlns:a16="http://schemas.microsoft.com/office/drawing/2014/main" id="{3173691D-B5C7-A48E-E7A3-362F72FF87F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97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ACB154-E5B0-453C-A6B1-07813ED5DDDC}"/>
              </a:ext>
            </a:extLst>
          </p:cNvPr>
          <p:cNvSpPr/>
          <p:nvPr/>
        </p:nvSpPr>
        <p:spPr>
          <a:xfrm>
            <a:off x="11004" y="-8309"/>
            <a:ext cx="121704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C1C5D7B-069D-4D86-9B57-5AF9EF224D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t="21285" r="69308" b="58221"/>
          <a:stretch/>
        </p:blipFill>
        <p:spPr>
          <a:xfrm>
            <a:off x="3790347" y="2158984"/>
            <a:ext cx="3670678" cy="1401257"/>
          </a:xfrm>
          <a:custGeom>
            <a:avLst/>
            <a:gdLst>
              <a:gd name="connsiteX0" fmla="*/ 0 w 3670678"/>
              <a:gd name="connsiteY0" fmla="*/ 0 h 1401257"/>
              <a:gd name="connsiteX1" fmla="*/ 3670678 w 3670678"/>
              <a:gd name="connsiteY1" fmla="*/ 0 h 1401257"/>
              <a:gd name="connsiteX2" fmla="*/ 3670678 w 3670678"/>
              <a:gd name="connsiteY2" fmla="*/ 1401257 h 1401257"/>
              <a:gd name="connsiteX3" fmla="*/ 0 w 3670678"/>
              <a:gd name="connsiteY3" fmla="*/ 1401257 h 14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678" h="1401257">
                <a:moveTo>
                  <a:pt x="0" y="0"/>
                </a:moveTo>
                <a:lnTo>
                  <a:pt x="3670678" y="0"/>
                </a:lnTo>
                <a:lnTo>
                  <a:pt x="3670678" y="1401257"/>
                </a:lnTo>
                <a:lnTo>
                  <a:pt x="0" y="1401257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547655" y="2033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Rectangle 121">
            <a:extLst>
              <a:ext uri="{FF2B5EF4-FFF2-40B4-BE49-F238E27FC236}">
                <a16:creationId xmlns:a16="http://schemas.microsoft.com/office/drawing/2014/main" id="{7D3A83D0-30CF-4CA7-BF0A-DDA533B022E3}"/>
              </a:ext>
            </a:extLst>
          </p:cNvPr>
          <p:cNvSpPr/>
          <p:nvPr/>
        </p:nvSpPr>
        <p:spPr>
          <a:xfrm>
            <a:off x="8572256" y="3523505"/>
            <a:ext cx="3326039" cy="2039020"/>
          </a:xfrm>
          <a:custGeom>
            <a:avLst/>
            <a:gdLst>
              <a:gd name="connsiteX0" fmla="*/ 0 w 3322271"/>
              <a:gd name="connsiteY0" fmla="*/ 0 h 963398"/>
              <a:gd name="connsiteX1" fmla="*/ 3322271 w 3322271"/>
              <a:gd name="connsiteY1" fmla="*/ 0 h 963398"/>
              <a:gd name="connsiteX2" fmla="*/ 3322271 w 3322271"/>
              <a:gd name="connsiteY2" fmla="*/ 963398 h 963398"/>
              <a:gd name="connsiteX3" fmla="*/ 0 w 3322271"/>
              <a:gd name="connsiteY3" fmla="*/ 963398 h 963398"/>
              <a:gd name="connsiteX4" fmla="*/ 0 w 3322271"/>
              <a:gd name="connsiteY4" fmla="*/ 0 h 9633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156478 w 3322271"/>
              <a:gd name="connsiteY3" fmla="*/ 836580 h 2195298"/>
              <a:gd name="connsiteX4" fmla="*/ 0 w 3322271"/>
              <a:gd name="connsiteY4" fmla="*/ 0 h 2195298"/>
              <a:gd name="connsiteX0" fmla="*/ 29339 w 3165793"/>
              <a:gd name="connsiteY0" fmla="*/ 0 h 2195298"/>
              <a:gd name="connsiteX1" fmla="*/ 3165793 w 3165793"/>
              <a:gd name="connsiteY1" fmla="*/ 0 h 2195298"/>
              <a:gd name="connsiteX2" fmla="*/ 2924493 w 3165793"/>
              <a:gd name="connsiteY2" fmla="*/ 2195298 h 2195298"/>
              <a:gd name="connsiteX3" fmla="*/ 0 w 3165793"/>
              <a:gd name="connsiteY3" fmla="*/ 836580 h 2195298"/>
              <a:gd name="connsiteX4" fmla="*/ 29339 w 3165793"/>
              <a:gd name="connsiteY4" fmla="*/ 0 h 2195298"/>
              <a:gd name="connsiteX0" fmla="*/ 0 w 3136454"/>
              <a:gd name="connsiteY0" fmla="*/ 0 h 2195298"/>
              <a:gd name="connsiteX1" fmla="*/ 3136454 w 3136454"/>
              <a:gd name="connsiteY1" fmla="*/ 0 h 2195298"/>
              <a:gd name="connsiteX2" fmla="*/ 2895154 w 3136454"/>
              <a:gd name="connsiteY2" fmla="*/ 2195298 h 2195298"/>
              <a:gd name="connsiteX3" fmla="*/ 1 w 3136454"/>
              <a:gd name="connsiteY3" fmla="*/ 836580 h 2195298"/>
              <a:gd name="connsiteX4" fmla="*/ 0 w 3136454"/>
              <a:gd name="connsiteY4" fmla="*/ 0 h 2195298"/>
              <a:gd name="connsiteX0" fmla="*/ 0 w 3136454"/>
              <a:gd name="connsiteY0" fmla="*/ 0 h 1977435"/>
              <a:gd name="connsiteX1" fmla="*/ 3136454 w 3136454"/>
              <a:gd name="connsiteY1" fmla="*/ 0 h 1977435"/>
              <a:gd name="connsiteX2" fmla="*/ 2910600 w 3136454"/>
              <a:gd name="connsiteY2" fmla="*/ 1977435 h 1977435"/>
              <a:gd name="connsiteX3" fmla="*/ 1 w 3136454"/>
              <a:gd name="connsiteY3" fmla="*/ 836580 h 1977435"/>
              <a:gd name="connsiteX4" fmla="*/ 0 w 3136454"/>
              <a:gd name="connsiteY4" fmla="*/ 0 h 1977435"/>
              <a:gd name="connsiteX0" fmla="*/ 0 w 3099552"/>
              <a:gd name="connsiteY0" fmla="*/ 0 h 1977435"/>
              <a:gd name="connsiteX1" fmla="*/ 3099552 w 3099552"/>
              <a:gd name="connsiteY1" fmla="*/ 154223 h 1977435"/>
              <a:gd name="connsiteX2" fmla="*/ 2910600 w 3099552"/>
              <a:gd name="connsiteY2" fmla="*/ 1977435 h 1977435"/>
              <a:gd name="connsiteX3" fmla="*/ 1 w 3099552"/>
              <a:gd name="connsiteY3" fmla="*/ 836580 h 1977435"/>
              <a:gd name="connsiteX4" fmla="*/ 0 w 3099552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05631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31334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251" h="1977435">
                <a:moveTo>
                  <a:pt x="0" y="0"/>
                </a:moveTo>
                <a:cubicBezTo>
                  <a:pt x="1045485" y="0"/>
                  <a:pt x="2041767" y="244186"/>
                  <a:pt x="3087251" y="321298"/>
                </a:cubicBezTo>
                <a:cubicBezTo>
                  <a:pt x="3006818" y="1053064"/>
                  <a:pt x="2991033" y="1245669"/>
                  <a:pt x="2910600" y="1977435"/>
                </a:cubicBezTo>
                <a:cubicBezTo>
                  <a:pt x="1858210" y="1592202"/>
                  <a:pt x="1026991" y="1247213"/>
                  <a:pt x="1" y="836580"/>
                </a:cubicBezTo>
                <a:cubicBezTo>
                  <a:pt x="1" y="557720"/>
                  <a:pt x="0" y="27886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DF3291B-486D-4053-90A7-064F20851B1D}"/>
              </a:ext>
            </a:extLst>
          </p:cNvPr>
          <p:cNvGrpSpPr/>
          <p:nvPr/>
        </p:nvGrpSpPr>
        <p:grpSpPr>
          <a:xfrm>
            <a:off x="5420298" y="8309"/>
            <a:ext cx="660852" cy="1129342"/>
            <a:chOff x="5420298" y="8309"/>
            <a:chExt cx="660852" cy="112934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4E2C774-4994-4085-8445-EA6C54F54C9E}"/>
                </a:ext>
              </a:extLst>
            </p:cNvPr>
            <p:cNvSpPr/>
            <p:nvPr/>
          </p:nvSpPr>
          <p:spPr>
            <a:xfrm>
              <a:off x="5420298" y="676820"/>
              <a:ext cx="660852" cy="4608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7F3EE0A-A865-4A39-AB52-603A8FF0145D}"/>
              </a:ext>
            </a:extLst>
          </p:cNvPr>
          <p:cNvGrpSpPr/>
          <p:nvPr/>
        </p:nvGrpSpPr>
        <p:grpSpPr>
          <a:xfrm>
            <a:off x="9611507" y="737616"/>
            <a:ext cx="1587707" cy="2254092"/>
            <a:chOff x="33241" y="1503719"/>
            <a:chExt cx="2006718" cy="2848969"/>
          </a:xfrm>
          <a:noFill/>
        </p:grpSpPr>
        <p:sp>
          <p:nvSpPr>
            <p:cNvPr id="235" name="Cloud 234">
              <a:extLst>
                <a:ext uri="{FF2B5EF4-FFF2-40B4-BE49-F238E27FC236}">
                  <a16:creationId xmlns:a16="http://schemas.microsoft.com/office/drawing/2014/main" id="{A68DF2E8-F4AE-4639-A861-8D6100B885BB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rapezoid 235">
              <a:extLst>
                <a:ext uri="{FF2B5EF4-FFF2-40B4-BE49-F238E27FC236}">
                  <a16:creationId xmlns:a16="http://schemas.microsoft.com/office/drawing/2014/main" id="{432F3674-6CD1-463A-AE4C-988C21FA394F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Cloud 236">
              <a:extLst>
                <a:ext uri="{FF2B5EF4-FFF2-40B4-BE49-F238E27FC236}">
                  <a16:creationId xmlns:a16="http://schemas.microsoft.com/office/drawing/2014/main" id="{B6CA2FD1-7348-48E9-9FD6-F1AC327A7AAC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Cloud 237">
              <a:extLst>
                <a:ext uri="{FF2B5EF4-FFF2-40B4-BE49-F238E27FC236}">
                  <a16:creationId xmlns:a16="http://schemas.microsoft.com/office/drawing/2014/main" id="{4F2974F6-FABF-4243-B45C-3B0862703960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Cloud 238">
              <a:extLst>
                <a:ext uri="{FF2B5EF4-FFF2-40B4-BE49-F238E27FC236}">
                  <a16:creationId xmlns:a16="http://schemas.microsoft.com/office/drawing/2014/main" id="{5F570C2D-FF37-4B03-89CA-67A8B1008004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7E4B79D-772D-46F8-B1E6-EB54B4A676EB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DEA02EC-C3FD-46D9-A3D1-36A8F9F463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86" name="Flowchart: Decision 212">
                  <a:extLst>
                    <a:ext uri="{FF2B5EF4-FFF2-40B4-BE49-F238E27FC236}">
                      <a16:creationId xmlns:a16="http://schemas.microsoft.com/office/drawing/2014/main" id="{49849A40-306F-48C4-B6D2-EA40EEAE734E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8CA8D64-E5A0-4B03-B4A8-FAAE2AD66136}"/>
                    </a:ext>
                  </a:extLst>
                </p:cNvPr>
                <p:cNvCxnSpPr>
                  <a:cxnSpLocks/>
                  <a:stCxn id="286" idx="0"/>
                  <a:endCxn id="286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C4331D2A-5666-4742-ACE5-7A5FB8F0C990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17CE549-060F-404A-B9E4-F8D1ADF6B81A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F09FAB4-FE84-453E-9DD5-AAC670AE155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2F2CDD9-C4E4-488B-BD1C-4B17647C0AA1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BF5034A-05C3-4CEC-8B97-17207EB0B23B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C9FE82F-072D-4957-B115-22C919D23DF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9" name="Flowchart: Decision 212">
                  <a:extLst>
                    <a:ext uri="{FF2B5EF4-FFF2-40B4-BE49-F238E27FC236}">
                      <a16:creationId xmlns:a16="http://schemas.microsoft.com/office/drawing/2014/main" id="{831AED64-89CD-41DB-90C0-B69F9C6DED2D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2AC31BC0-4CC3-463B-9577-2F587704331A}"/>
                    </a:ext>
                  </a:extLst>
                </p:cNvPr>
                <p:cNvCxnSpPr>
                  <a:cxnSpLocks/>
                  <a:stCxn id="279" idx="0"/>
                  <a:endCxn id="27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D3DCF472-F257-4363-9B08-5D20B0213525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F5CBAE0-7C89-4DC9-9682-B4FA1C586E6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9D4BB456-32AE-4910-903E-8747230184E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A4A12D8-D02D-47B7-80B5-412AA4DE20C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98E1BB0-74FB-48F5-A6C7-E4FAE4851892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624830C-CC01-4F0D-8538-117B149813E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2" name="Flowchart: Decision 212">
                  <a:extLst>
                    <a:ext uri="{FF2B5EF4-FFF2-40B4-BE49-F238E27FC236}">
                      <a16:creationId xmlns:a16="http://schemas.microsoft.com/office/drawing/2014/main" id="{F9712258-D97D-4359-8881-540557CCC412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68ABF253-5203-4981-B6B9-FF317194C27B}"/>
                    </a:ext>
                  </a:extLst>
                </p:cNvPr>
                <p:cNvCxnSpPr>
                  <a:cxnSpLocks/>
                  <a:stCxn id="272" idx="0"/>
                  <a:endCxn id="27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6F6F866-2925-4B9C-8A22-85029D668E3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5068912-96BA-4699-AE2D-68C481B545E9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8B998EBD-D4E4-4D1C-9D2B-B07B6F74FE51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12317A62-C620-46E7-AE83-AB8AEC3069AA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C3E9236-2234-495C-B901-319E2EF8B695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522E5AFB-92BE-4F3D-B874-FCD0A4F9A53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65" name="Flowchart: Decision 212">
                  <a:extLst>
                    <a:ext uri="{FF2B5EF4-FFF2-40B4-BE49-F238E27FC236}">
                      <a16:creationId xmlns:a16="http://schemas.microsoft.com/office/drawing/2014/main" id="{D68E15F7-3622-4592-8BDD-3C0BAA063D2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6CCF5215-F3EB-4BA5-AA11-CAB18578137A}"/>
                    </a:ext>
                  </a:extLst>
                </p:cNvPr>
                <p:cNvCxnSpPr>
                  <a:cxnSpLocks/>
                  <a:stCxn id="265" idx="0"/>
                  <a:endCxn id="26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88EB6C0-DB8F-486D-9CDB-F6C589909687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35D9259-E435-46F7-B740-E48F38C987F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CF74D6C-5982-4BCA-8BFE-7762D42AA4A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8A3E50A-88D8-4D01-A096-C3A445BC5FB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3F2E714-EF81-49F8-BF01-D9B352B4BE77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B8D9EAFC-D459-4C1F-8A27-12517BDB440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8" name="Flowchart: Decision 212">
                  <a:extLst>
                    <a:ext uri="{FF2B5EF4-FFF2-40B4-BE49-F238E27FC236}">
                      <a16:creationId xmlns:a16="http://schemas.microsoft.com/office/drawing/2014/main" id="{6C281C8A-68FE-4918-996F-562D20FA60E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DFB0218C-56A4-4B13-A04F-A7049CF68013}"/>
                    </a:ext>
                  </a:extLst>
                </p:cNvPr>
                <p:cNvCxnSpPr>
                  <a:cxnSpLocks/>
                  <a:stCxn id="258" idx="0"/>
                  <a:endCxn id="25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B104419-3599-44D5-B30A-99DF5C631AC8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FE1F769-06B4-4418-9D22-F8AC6DE2F73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A038E4E-1A97-42C5-B391-0D9486617EC5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973B7F3-A958-483A-8014-DAE039C2DF50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D4BBFAF-C129-497E-98EE-8D417F468100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30AF468-8CC0-4D9C-928E-D1111EF696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1" name="Flowchart: Decision 212">
                  <a:extLst>
                    <a:ext uri="{FF2B5EF4-FFF2-40B4-BE49-F238E27FC236}">
                      <a16:creationId xmlns:a16="http://schemas.microsoft.com/office/drawing/2014/main" id="{CAB18EE4-BA41-4C54-AEC4-409E1DD5F5C4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E9E779C-22F0-425A-B5FF-6D966320F2C2}"/>
                    </a:ext>
                  </a:extLst>
                </p:cNvPr>
                <p:cNvCxnSpPr>
                  <a:cxnSpLocks/>
                  <a:stCxn id="251" idx="0"/>
                  <a:endCxn id="251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2B441680-4138-47C5-8F15-4D42A0D6459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661BB231-765D-45DD-A86A-595650F19138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7D1A51E0-015D-4F8F-9887-B11094D5CAE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84CBF69-C23E-4F3A-B25A-21B2A55E0E5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C7D7D-A448-4D0C-BE48-560EF3CB7719}"/>
              </a:ext>
            </a:extLst>
          </p:cNvPr>
          <p:cNvSpPr/>
          <p:nvPr/>
        </p:nvSpPr>
        <p:spPr>
          <a:xfrm>
            <a:off x="10798997" y="5428749"/>
            <a:ext cx="7151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22">
            <a:extLst>
              <a:ext uri="{FF2B5EF4-FFF2-40B4-BE49-F238E27FC236}">
                <a16:creationId xmlns:a16="http://schemas.microsoft.com/office/drawing/2014/main" id="{9FD03655-5593-47FE-A25D-8B3BB8030716}"/>
              </a:ext>
            </a:extLst>
          </p:cNvPr>
          <p:cNvSpPr/>
          <p:nvPr/>
        </p:nvSpPr>
        <p:spPr>
          <a:xfrm>
            <a:off x="5502281" y="3523504"/>
            <a:ext cx="3070443" cy="956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123">
            <a:extLst>
              <a:ext uri="{FF2B5EF4-FFF2-40B4-BE49-F238E27FC236}">
                <a16:creationId xmlns:a16="http://schemas.microsoft.com/office/drawing/2014/main" id="{FE6F6031-58F7-4C01-A2D2-1AAB7B924274}"/>
              </a:ext>
            </a:extLst>
          </p:cNvPr>
          <p:cNvSpPr/>
          <p:nvPr/>
        </p:nvSpPr>
        <p:spPr>
          <a:xfrm>
            <a:off x="8202568" y="4145701"/>
            <a:ext cx="3594298" cy="9398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360586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360586 w 3178129"/>
              <a:gd name="connsiteY4" fmla="*/ 0 h 718065"/>
              <a:gd name="connsiteX0" fmla="*/ 331226 w 3178129"/>
              <a:gd name="connsiteY0" fmla="*/ 0 h 705573"/>
              <a:gd name="connsiteX1" fmla="*/ 3178129 w 3178129"/>
              <a:gd name="connsiteY1" fmla="*/ 638383 h 705573"/>
              <a:gd name="connsiteX2" fmla="*/ 1819229 w 3178129"/>
              <a:gd name="connsiteY2" fmla="*/ 705573 h 705573"/>
              <a:gd name="connsiteX3" fmla="*/ 0 w 3178129"/>
              <a:gd name="connsiteY3" fmla="*/ 32473 h 705573"/>
              <a:gd name="connsiteX4" fmla="*/ 331226 w 3178129"/>
              <a:gd name="connsiteY4" fmla="*/ 0 h 705573"/>
              <a:gd name="connsiteX0" fmla="*/ 323886 w 3170789"/>
              <a:gd name="connsiteY0" fmla="*/ 0 h 705573"/>
              <a:gd name="connsiteX1" fmla="*/ 3170789 w 3170789"/>
              <a:gd name="connsiteY1" fmla="*/ 638383 h 705573"/>
              <a:gd name="connsiteX2" fmla="*/ 1811889 w 3170789"/>
              <a:gd name="connsiteY2" fmla="*/ 705573 h 705573"/>
              <a:gd name="connsiteX3" fmla="*/ 0 w 3170789"/>
              <a:gd name="connsiteY3" fmla="*/ 1242 h 705573"/>
              <a:gd name="connsiteX4" fmla="*/ 323886 w 3170789"/>
              <a:gd name="connsiteY4" fmla="*/ 0 h 70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0789" h="705573">
                <a:moveTo>
                  <a:pt x="323886" y="0"/>
                </a:moveTo>
                <a:lnTo>
                  <a:pt x="3170789" y="638383"/>
                </a:lnTo>
                <a:lnTo>
                  <a:pt x="1811889" y="705573"/>
                </a:lnTo>
                <a:lnTo>
                  <a:pt x="0" y="1242"/>
                </a:lnTo>
                <a:lnTo>
                  <a:pt x="323886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26">
            <a:extLst>
              <a:ext uri="{FF2B5EF4-FFF2-40B4-BE49-F238E27FC236}">
                <a16:creationId xmlns:a16="http://schemas.microsoft.com/office/drawing/2014/main" id="{020AF086-EB49-4CBA-8E44-A535AA45A325}"/>
              </a:ext>
            </a:extLst>
          </p:cNvPr>
          <p:cNvSpPr/>
          <p:nvPr/>
        </p:nvSpPr>
        <p:spPr>
          <a:xfrm>
            <a:off x="8176948" y="4191139"/>
            <a:ext cx="2686540" cy="1153231"/>
          </a:xfrm>
          <a:custGeom>
            <a:avLst/>
            <a:gdLst>
              <a:gd name="connsiteX0" fmla="*/ 0 w 209000"/>
              <a:gd name="connsiteY0" fmla="*/ 0 h 272024"/>
              <a:gd name="connsiteX1" fmla="*/ 209000 w 209000"/>
              <a:gd name="connsiteY1" fmla="*/ 0 h 272024"/>
              <a:gd name="connsiteX2" fmla="*/ 209000 w 209000"/>
              <a:gd name="connsiteY2" fmla="*/ 272024 h 272024"/>
              <a:gd name="connsiteX3" fmla="*/ 0 w 209000"/>
              <a:gd name="connsiteY3" fmla="*/ 272024 h 272024"/>
              <a:gd name="connsiteX4" fmla="*/ 0 w 209000"/>
              <a:gd name="connsiteY4" fmla="*/ 0 h 272024"/>
              <a:gd name="connsiteX0" fmla="*/ 0 w 1908260"/>
              <a:gd name="connsiteY0" fmla="*/ 0 h 609600"/>
              <a:gd name="connsiteX1" fmla="*/ 1908260 w 1908260"/>
              <a:gd name="connsiteY1" fmla="*/ 609600 h 609600"/>
              <a:gd name="connsiteX2" fmla="*/ 209000 w 1908260"/>
              <a:gd name="connsiteY2" fmla="*/ 272024 h 609600"/>
              <a:gd name="connsiteX3" fmla="*/ 0 w 1908260"/>
              <a:gd name="connsiteY3" fmla="*/ 272024 h 609600"/>
              <a:gd name="connsiteX4" fmla="*/ 0 w 1908260"/>
              <a:gd name="connsiteY4" fmla="*/ 0 h 609600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0 w 1908260"/>
              <a:gd name="connsiteY3" fmla="*/ 272024 h 752084"/>
              <a:gd name="connsiteX4" fmla="*/ 0 w 1908260"/>
              <a:gd name="connsiteY4" fmla="*/ 0 h 752084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68580 w 1908260"/>
              <a:gd name="connsiteY3" fmla="*/ 165344 h 752084"/>
              <a:gd name="connsiteX4" fmla="*/ 0 w 1908260"/>
              <a:gd name="connsiteY4" fmla="*/ 0 h 752084"/>
              <a:gd name="connsiteX0" fmla="*/ 0 w 1885400"/>
              <a:gd name="connsiteY0" fmla="*/ 0 h 790184"/>
              <a:gd name="connsiteX1" fmla="*/ 1885400 w 1885400"/>
              <a:gd name="connsiteY1" fmla="*/ 647700 h 790184"/>
              <a:gd name="connsiteX2" fmla="*/ 1854920 w 1885400"/>
              <a:gd name="connsiteY2" fmla="*/ 790184 h 790184"/>
              <a:gd name="connsiteX3" fmla="*/ 45720 w 1885400"/>
              <a:gd name="connsiteY3" fmla="*/ 203444 h 790184"/>
              <a:gd name="connsiteX4" fmla="*/ 0 w 1885400"/>
              <a:gd name="connsiteY4" fmla="*/ 0 h 790184"/>
              <a:gd name="connsiteX0" fmla="*/ 15240 w 1900640"/>
              <a:gd name="connsiteY0" fmla="*/ 0 h 790184"/>
              <a:gd name="connsiteX1" fmla="*/ 1900640 w 1900640"/>
              <a:gd name="connsiteY1" fmla="*/ 647700 h 790184"/>
              <a:gd name="connsiteX2" fmla="*/ 1870160 w 1900640"/>
              <a:gd name="connsiteY2" fmla="*/ 790184 h 790184"/>
              <a:gd name="connsiteX3" fmla="*/ 0 w 1900640"/>
              <a:gd name="connsiteY3" fmla="*/ 134864 h 790184"/>
              <a:gd name="connsiteX4" fmla="*/ 15240 w 1900640"/>
              <a:gd name="connsiteY4" fmla="*/ 0 h 790184"/>
              <a:gd name="connsiteX0" fmla="*/ 15240 w 1953980"/>
              <a:gd name="connsiteY0" fmla="*/ 0 h 843524"/>
              <a:gd name="connsiteX1" fmla="*/ 1900640 w 1953980"/>
              <a:gd name="connsiteY1" fmla="*/ 647700 h 843524"/>
              <a:gd name="connsiteX2" fmla="*/ 1953980 w 1953980"/>
              <a:gd name="connsiteY2" fmla="*/ 843524 h 843524"/>
              <a:gd name="connsiteX3" fmla="*/ 0 w 1953980"/>
              <a:gd name="connsiteY3" fmla="*/ 134864 h 843524"/>
              <a:gd name="connsiteX4" fmla="*/ 15240 w 1953980"/>
              <a:gd name="connsiteY4" fmla="*/ 0 h 843524"/>
              <a:gd name="connsiteX0" fmla="*/ 15240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15240 w 1992080"/>
              <a:gd name="connsiteY4" fmla="*/ 0 h 843524"/>
              <a:gd name="connsiteX0" fmla="*/ 40058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40058 w 1992080"/>
              <a:gd name="connsiteY4" fmla="*/ 0 h 843524"/>
              <a:gd name="connsiteX0" fmla="*/ 21444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21444 w 1992080"/>
              <a:gd name="connsiteY4" fmla="*/ 0 h 843524"/>
              <a:gd name="connsiteX0" fmla="*/ 21444 w 1992080"/>
              <a:gd name="connsiteY0" fmla="*/ 0 h 837174"/>
              <a:gd name="connsiteX1" fmla="*/ 1992080 w 1992080"/>
              <a:gd name="connsiteY1" fmla="*/ 664210 h 837174"/>
              <a:gd name="connsiteX2" fmla="*/ 1953980 w 1992080"/>
              <a:gd name="connsiteY2" fmla="*/ 837174 h 837174"/>
              <a:gd name="connsiteX3" fmla="*/ 0 w 1992080"/>
              <a:gd name="connsiteY3" fmla="*/ 128514 h 837174"/>
              <a:gd name="connsiteX4" fmla="*/ 21444 w 1992080"/>
              <a:gd name="connsiteY4" fmla="*/ 0 h 837174"/>
              <a:gd name="connsiteX0" fmla="*/ 9035 w 1979671"/>
              <a:gd name="connsiteY0" fmla="*/ 0 h 837174"/>
              <a:gd name="connsiteX1" fmla="*/ 1979671 w 1979671"/>
              <a:gd name="connsiteY1" fmla="*/ 664210 h 837174"/>
              <a:gd name="connsiteX2" fmla="*/ 1941571 w 1979671"/>
              <a:gd name="connsiteY2" fmla="*/ 837174 h 837174"/>
              <a:gd name="connsiteX3" fmla="*/ 0 w 1979671"/>
              <a:gd name="connsiteY3" fmla="*/ 128514 h 837174"/>
              <a:gd name="connsiteX4" fmla="*/ 9035 w 1979671"/>
              <a:gd name="connsiteY4" fmla="*/ 0 h 837174"/>
              <a:gd name="connsiteX0" fmla="*/ 0 w 1970636"/>
              <a:gd name="connsiteY0" fmla="*/ 0 h 837174"/>
              <a:gd name="connsiteX1" fmla="*/ 1970636 w 1970636"/>
              <a:gd name="connsiteY1" fmla="*/ 664210 h 837174"/>
              <a:gd name="connsiteX2" fmla="*/ 1932536 w 1970636"/>
              <a:gd name="connsiteY2" fmla="*/ 837174 h 837174"/>
              <a:gd name="connsiteX3" fmla="*/ 6476 w 1970636"/>
              <a:gd name="connsiteY3" fmla="*/ 128514 h 837174"/>
              <a:gd name="connsiteX4" fmla="*/ 0 w 1970636"/>
              <a:gd name="connsiteY4" fmla="*/ 0 h 837174"/>
              <a:gd name="connsiteX0" fmla="*/ 0 w 1970636"/>
              <a:gd name="connsiteY0" fmla="*/ 0 h 862574"/>
              <a:gd name="connsiteX1" fmla="*/ 1970636 w 1970636"/>
              <a:gd name="connsiteY1" fmla="*/ 664210 h 862574"/>
              <a:gd name="connsiteX2" fmla="*/ 1920127 w 1970636"/>
              <a:gd name="connsiteY2" fmla="*/ 862574 h 862574"/>
              <a:gd name="connsiteX3" fmla="*/ 6476 w 1970636"/>
              <a:gd name="connsiteY3" fmla="*/ 128514 h 862574"/>
              <a:gd name="connsiteX4" fmla="*/ 0 w 1970636"/>
              <a:gd name="connsiteY4" fmla="*/ 0 h 862574"/>
              <a:gd name="connsiteX0" fmla="*/ 0 w 1970636"/>
              <a:gd name="connsiteY0" fmla="*/ 0 h 865749"/>
              <a:gd name="connsiteX1" fmla="*/ 1970636 w 1970636"/>
              <a:gd name="connsiteY1" fmla="*/ 664210 h 865749"/>
              <a:gd name="connsiteX2" fmla="*/ 1920127 w 1970636"/>
              <a:gd name="connsiteY2" fmla="*/ 865749 h 865749"/>
              <a:gd name="connsiteX3" fmla="*/ 6476 w 1970636"/>
              <a:gd name="connsiteY3" fmla="*/ 128514 h 865749"/>
              <a:gd name="connsiteX4" fmla="*/ 0 w 1970636"/>
              <a:gd name="connsiteY4" fmla="*/ 0 h 8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36" h="865749">
                <a:moveTo>
                  <a:pt x="0" y="0"/>
                </a:moveTo>
                <a:lnTo>
                  <a:pt x="1970636" y="664210"/>
                </a:lnTo>
                <a:lnTo>
                  <a:pt x="1920127" y="865749"/>
                </a:lnTo>
                <a:lnTo>
                  <a:pt x="6476" y="12851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Rectangle 123">
            <a:extLst>
              <a:ext uri="{FF2B5EF4-FFF2-40B4-BE49-F238E27FC236}">
                <a16:creationId xmlns:a16="http://schemas.microsoft.com/office/drawing/2014/main" id="{D43F11B4-DD0E-4FB9-A9AE-3C213E695162}"/>
              </a:ext>
            </a:extLst>
          </p:cNvPr>
          <p:cNvSpPr/>
          <p:nvPr/>
        </p:nvSpPr>
        <p:spPr>
          <a:xfrm>
            <a:off x="5729839" y="4145528"/>
            <a:ext cx="2860184" cy="2079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35350 w 2574312"/>
              <a:gd name="connsiteY3" fmla="*/ 199845 h 199845"/>
              <a:gd name="connsiteX4" fmla="*/ 0 w 2574312"/>
              <a:gd name="connsiteY4" fmla="*/ 42450 h 199845"/>
              <a:gd name="connsiteX0" fmla="*/ 0 w 2559421"/>
              <a:gd name="connsiteY0" fmla="*/ 11219 h 199845"/>
              <a:gd name="connsiteX1" fmla="*/ 2278956 w 2559421"/>
              <a:gd name="connsiteY1" fmla="*/ 0 h 199845"/>
              <a:gd name="connsiteX2" fmla="*/ 2559421 w 2559421"/>
              <a:gd name="connsiteY2" fmla="*/ 148389 h 199845"/>
              <a:gd name="connsiteX3" fmla="*/ 20459 w 2559421"/>
              <a:gd name="connsiteY3" fmla="*/ 199845 h 199845"/>
              <a:gd name="connsiteX4" fmla="*/ 0 w 2559421"/>
              <a:gd name="connsiteY4" fmla="*/ 11219 h 199845"/>
              <a:gd name="connsiteX0" fmla="*/ 0 w 2559421"/>
              <a:gd name="connsiteY0" fmla="*/ 11219 h 162368"/>
              <a:gd name="connsiteX1" fmla="*/ 2278956 w 2559421"/>
              <a:gd name="connsiteY1" fmla="*/ 0 h 162368"/>
              <a:gd name="connsiteX2" fmla="*/ 2559421 w 2559421"/>
              <a:gd name="connsiteY2" fmla="*/ 148389 h 162368"/>
              <a:gd name="connsiteX3" fmla="*/ 20459 w 2559421"/>
              <a:gd name="connsiteY3" fmla="*/ 162368 h 162368"/>
              <a:gd name="connsiteX4" fmla="*/ 0 w 2559421"/>
              <a:gd name="connsiteY4" fmla="*/ 11219 h 162368"/>
              <a:gd name="connsiteX0" fmla="*/ 0 w 2559421"/>
              <a:gd name="connsiteY0" fmla="*/ 4973 h 156122"/>
              <a:gd name="connsiteX1" fmla="*/ 2278956 w 2559421"/>
              <a:gd name="connsiteY1" fmla="*/ 0 h 156122"/>
              <a:gd name="connsiteX2" fmla="*/ 2559421 w 2559421"/>
              <a:gd name="connsiteY2" fmla="*/ 142143 h 156122"/>
              <a:gd name="connsiteX3" fmla="*/ 20459 w 2559421"/>
              <a:gd name="connsiteY3" fmla="*/ 156122 h 156122"/>
              <a:gd name="connsiteX4" fmla="*/ 0 w 2559421"/>
              <a:gd name="connsiteY4" fmla="*/ 4973 h 15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421" h="156122">
                <a:moveTo>
                  <a:pt x="0" y="4973"/>
                </a:moveTo>
                <a:lnTo>
                  <a:pt x="2278956" y="0"/>
                </a:lnTo>
                <a:lnTo>
                  <a:pt x="2559421" y="142143"/>
                </a:lnTo>
                <a:lnTo>
                  <a:pt x="20459" y="156122"/>
                </a:lnTo>
                <a:lnTo>
                  <a:pt x="0" y="49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23">
            <a:extLst>
              <a:ext uri="{FF2B5EF4-FFF2-40B4-BE49-F238E27FC236}">
                <a16:creationId xmlns:a16="http://schemas.microsoft.com/office/drawing/2014/main" id="{F265C26E-F056-42E1-8242-FA07208AC7C9}"/>
              </a:ext>
            </a:extLst>
          </p:cNvPr>
          <p:cNvSpPr/>
          <p:nvPr/>
        </p:nvSpPr>
        <p:spPr>
          <a:xfrm>
            <a:off x="5555258" y="4292555"/>
            <a:ext cx="2994914" cy="247655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973 h 162368"/>
              <a:gd name="connsiteX1" fmla="*/ 2553307 w 2574312"/>
              <a:gd name="connsiteY1" fmla="*/ 0 h 162368"/>
              <a:gd name="connsiteX2" fmla="*/ 2574312 w 2574312"/>
              <a:gd name="connsiteY2" fmla="*/ 110912 h 162368"/>
              <a:gd name="connsiteX3" fmla="*/ 65131 w 2574312"/>
              <a:gd name="connsiteY3" fmla="*/ 162368 h 162368"/>
              <a:gd name="connsiteX4" fmla="*/ 0 w 2574312"/>
              <a:gd name="connsiteY4" fmla="*/ 4973 h 162368"/>
              <a:gd name="connsiteX0" fmla="*/ 0 w 2530272"/>
              <a:gd name="connsiteY0" fmla="*/ 48696 h 162368"/>
              <a:gd name="connsiteX1" fmla="*/ 2509267 w 2530272"/>
              <a:gd name="connsiteY1" fmla="*/ 0 h 162368"/>
              <a:gd name="connsiteX2" fmla="*/ 2530272 w 2530272"/>
              <a:gd name="connsiteY2" fmla="*/ 110912 h 162368"/>
              <a:gd name="connsiteX3" fmla="*/ 21091 w 2530272"/>
              <a:gd name="connsiteY3" fmla="*/ 162368 h 162368"/>
              <a:gd name="connsiteX4" fmla="*/ 0 w 2530272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0272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05811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20542 w 2560088"/>
              <a:gd name="connsiteY0" fmla="*/ 48696 h 144516"/>
              <a:gd name="connsiteX1" fmla="*/ 2560088 w 2560088"/>
              <a:gd name="connsiteY1" fmla="*/ 0 h 144516"/>
              <a:gd name="connsiteX2" fmla="*/ 2558383 w 2560088"/>
              <a:gd name="connsiteY2" fmla="*/ 105811 h 144516"/>
              <a:gd name="connsiteX3" fmla="*/ 0 w 2560088"/>
              <a:gd name="connsiteY3" fmla="*/ 144516 h 144516"/>
              <a:gd name="connsiteX4" fmla="*/ 20542 w 2560088"/>
              <a:gd name="connsiteY4" fmla="*/ 48696 h 144516"/>
              <a:gd name="connsiteX0" fmla="*/ 0 w 2566040"/>
              <a:gd name="connsiteY0" fmla="*/ 46146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46146 h 144516"/>
              <a:gd name="connsiteX0" fmla="*/ 0 w 2566040"/>
              <a:gd name="connsiteY0" fmla="*/ 22641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22641 h 144516"/>
              <a:gd name="connsiteX0" fmla="*/ 0 w 2566040"/>
              <a:gd name="connsiteY0" fmla="*/ 22641 h 124929"/>
              <a:gd name="connsiteX1" fmla="*/ 2566040 w 2566040"/>
              <a:gd name="connsiteY1" fmla="*/ 0 h 124929"/>
              <a:gd name="connsiteX2" fmla="*/ 2564335 w 2566040"/>
              <a:gd name="connsiteY2" fmla="*/ 105811 h 124929"/>
              <a:gd name="connsiteX3" fmla="*/ 5952 w 2566040"/>
              <a:gd name="connsiteY3" fmla="*/ 124929 h 124929"/>
              <a:gd name="connsiteX4" fmla="*/ 0 w 2566040"/>
              <a:gd name="connsiteY4" fmla="*/ 22641 h 124929"/>
              <a:gd name="connsiteX0" fmla="*/ 0 w 2566040"/>
              <a:gd name="connsiteY0" fmla="*/ 14806 h 117094"/>
              <a:gd name="connsiteX1" fmla="*/ 2566040 w 2566040"/>
              <a:gd name="connsiteY1" fmla="*/ 0 h 117094"/>
              <a:gd name="connsiteX2" fmla="*/ 2564335 w 2566040"/>
              <a:gd name="connsiteY2" fmla="*/ 97976 h 117094"/>
              <a:gd name="connsiteX3" fmla="*/ 5952 w 2566040"/>
              <a:gd name="connsiteY3" fmla="*/ 117094 h 117094"/>
              <a:gd name="connsiteX4" fmla="*/ 0 w 2566040"/>
              <a:gd name="connsiteY4" fmla="*/ 14806 h 117094"/>
              <a:gd name="connsiteX0" fmla="*/ 0 w 2566040"/>
              <a:gd name="connsiteY0" fmla="*/ 14806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14806 h 109259"/>
              <a:gd name="connsiteX0" fmla="*/ 0 w 2566040"/>
              <a:gd name="connsiteY0" fmla="*/ 6971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6971 h 109259"/>
              <a:gd name="connsiteX0" fmla="*/ 0 w 2736358"/>
              <a:gd name="connsiteY0" fmla="*/ 6971 h 109259"/>
              <a:gd name="connsiteX1" fmla="*/ 2736358 w 2736358"/>
              <a:gd name="connsiteY1" fmla="*/ 0 h 109259"/>
              <a:gd name="connsiteX2" fmla="*/ 2734653 w 2736358"/>
              <a:gd name="connsiteY2" fmla="*/ 97976 h 109259"/>
              <a:gd name="connsiteX3" fmla="*/ 176270 w 2736358"/>
              <a:gd name="connsiteY3" fmla="*/ 109259 h 109259"/>
              <a:gd name="connsiteX4" fmla="*/ 0 w 2736358"/>
              <a:gd name="connsiteY4" fmla="*/ 6971 h 109259"/>
              <a:gd name="connsiteX0" fmla="*/ 16757 w 2753115"/>
              <a:gd name="connsiteY0" fmla="*/ 6971 h 109259"/>
              <a:gd name="connsiteX1" fmla="*/ 2753115 w 2753115"/>
              <a:gd name="connsiteY1" fmla="*/ 0 h 109259"/>
              <a:gd name="connsiteX2" fmla="*/ 2751410 w 2753115"/>
              <a:gd name="connsiteY2" fmla="*/ 97976 h 109259"/>
              <a:gd name="connsiteX3" fmla="*/ 0 w 2753115"/>
              <a:gd name="connsiteY3" fmla="*/ 109259 h 109259"/>
              <a:gd name="connsiteX4" fmla="*/ 16757 w 2753115"/>
              <a:gd name="connsiteY4" fmla="*/ 6971 h 109259"/>
              <a:gd name="connsiteX0" fmla="*/ 16757 w 2751417"/>
              <a:gd name="connsiteY0" fmla="*/ 14316 h 116604"/>
              <a:gd name="connsiteX1" fmla="*/ 2724729 w 2751417"/>
              <a:gd name="connsiteY1" fmla="*/ 0 h 116604"/>
              <a:gd name="connsiteX2" fmla="*/ 2751410 w 2751417"/>
              <a:gd name="connsiteY2" fmla="*/ 105321 h 116604"/>
              <a:gd name="connsiteX3" fmla="*/ 0 w 2751417"/>
              <a:gd name="connsiteY3" fmla="*/ 116604 h 116604"/>
              <a:gd name="connsiteX4" fmla="*/ 16757 w 2751417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5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797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729" h="116604">
                <a:moveTo>
                  <a:pt x="16757" y="14316"/>
                </a:moveTo>
                <a:lnTo>
                  <a:pt x="2724729" y="0"/>
                </a:lnTo>
                <a:cubicBezTo>
                  <a:pt x="2724161" y="36971"/>
                  <a:pt x="2723592" y="62475"/>
                  <a:pt x="2723024" y="99446"/>
                </a:cubicBezTo>
                <a:lnTo>
                  <a:pt x="0" y="116604"/>
                </a:lnTo>
                <a:lnTo>
                  <a:pt x="16757" y="14316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A2AF7C8-6C23-4710-8BFC-EFFDC0C42460}"/>
              </a:ext>
            </a:extLst>
          </p:cNvPr>
          <p:cNvSpPr/>
          <p:nvPr/>
        </p:nvSpPr>
        <p:spPr>
          <a:xfrm>
            <a:off x="8470348" y="4503793"/>
            <a:ext cx="86595" cy="312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8E076A2B-9BFA-4EA9-8BF9-714D52F97A8D}"/>
              </a:ext>
            </a:extLst>
          </p:cNvPr>
          <p:cNvSpPr/>
          <p:nvPr/>
        </p:nvSpPr>
        <p:spPr>
          <a:xfrm>
            <a:off x="5547655" y="4135520"/>
            <a:ext cx="5681442" cy="907436"/>
          </a:xfrm>
          <a:custGeom>
            <a:avLst/>
            <a:gdLst>
              <a:gd name="connsiteX0" fmla="*/ 0 w 1155333"/>
              <a:gd name="connsiteY0" fmla="*/ 20686 h 124116"/>
              <a:gd name="connsiteX1" fmla="*/ 20686 w 1155333"/>
              <a:gd name="connsiteY1" fmla="*/ 0 h 124116"/>
              <a:gd name="connsiteX2" fmla="*/ 1134647 w 1155333"/>
              <a:gd name="connsiteY2" fmla="*/ 0 h 124116"/>
              <a:gd name="connsiteX3" fmla="*/ 1155333 w 1155333"/>
              <a:gd name="connsiteY3" fmla="*/ 20686 h 124116"/>
              <a:gd name="connsiteX4" fmla="*/ 1155333 w 1155333"/>
              <a:gd name="connsiteY4" fmla="*/ 103430 h 124116"/>
              <a:gd name="connsiteX5" fmla="*/ 1134647 w 1155333"/>
              <a:gd name="connsiteY5" fmla="*/ 124116 h 124116"/>
              <a:gd name="connsiteX6" fmla="*/ 20686 w 1155333"/>
              <a:gd name="connsiteY6" fmla="*/ 124116 h 124116"/>
              <a:gd name="connsiteX7" fmla="*/ 0 w 1155333"/>
              <a:gd name="connsiteY7" fmla="*/ 103430 h 124116"/>
              <a:gd name="connsiteX8" fmla="*/ 0 w 1155333"/>
              <a:gd name="connsiteY8" fmla="*/ 20686 h 124116"/>
              <a:gd name="connsiteX0" fmla="*/ 0 w 2512668"/>
              <a:gd name="connsiteY0" fmla="*/ 20686 h 543216"/>
              <a:gd name="connsiteX1" fmla="*/ 20686 w 2512668"/>
              <a:gd name="connsiteY1" fmla="*/ 0 h 543216"/>
              <a:gd name="connsiteX2" fmla="*/ 1134647 w 2512668"/>
              <a:gd name="connsiteY2" fmla="*/ 0 h 543216"/>
              <a:gd name="connsiteX3" fmla="*/ 1155333 w 2512668"/>
              <a:gd name="connsiteY3" fmla="*/ 20686 h 543216"/>
              <a:gd name="connsiteX4" fmla="*/ 1155333 w 2512668"/>
              <a:gd name="connsiteY4" fmla="*/ 103430 h 543216"/>
              <a:gd name="connsiteX5" fmla="*/ 2512597 w 2512668"/>
              <a:gd name="connsiteY5" fmla="*/ 543216 h 543216"/>
              <a:gd name="connsiteX6" fmla="*/ 20686 w 2512668"/>
              <a:gd name="connsiteY6" fmla="*/ 124116 h 543216"/>
              <a:gd name="connsiteX7" fmla="*/ 0 w 2512668"/>
              <a:gd name="connsiteY7" fmla="*/ 103430 h 543216"/>
              <a:gd name="connsiteX8" fmla="*/ 0 w 2512668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1155333 w 2653933"/>
              <a:gd name="connsiteY3" fmla="*/ 20686 h 543216"/>
              <a:gd name="connsiteX4" fmla="*/ 2653933 w 2653933"/>
              <a:gd name="connsiteY4" fmla="*/ 401880 h 543216"/>
              <a:gd name="connsiteX5" fmla="*/ 2512597 w 2653933"/>
              <a:gd name="connsiteY5" fmla="*/ 543216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20686 w 2653933"/>
              <a:gd name="connsiteY5" fmla="*/ 124116 h 543216"/>
              <a:gd name="connsiteX6" fmla="*/ 0 w 2653933"/>
              <a:gd name="connsiteY6" fmla="*/ 103430 h 543216"/>
              <a:gd name="connsiteX7" fmla="*/ 0 w 2653933"/>
              <a:gd name="connsiteY7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30595 w 2653933"/>
              <a:gd name="connsiteY5" fmla="*/ 1423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600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958850 w 3612783"/>
              <a:gd name="connsiteY7" fmla="*/ 10343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114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44745 w 3612783"/>
              <a:gd name="connsiteY7" fmla="*/ 129635 h 543216"/>
              <a:gd name="connsiteX8" fmla="*/ 6350 w 3612783"/>
              <a:gd name="connsiteY8" fmla="*/ 122480 h 543216"/>
              <a:gd name="connsiteX9" fmla="*/ 0 w 3612783"/>
              <a:gd name="connsiteY9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8830 h 543216"/>
              <a:gd name="connsiteX8" fmla="*/ 0 w 3612783"/>
              <a:gd name="connsiteY8" fmla="*/ 33386 h 543216"/>
              <a:gd name="connsiteX0" fmla="*/ 0 w 3619133"/>
              <a:gd name="connsiteY0" fmla="*/ 20686 h 543216"/>
              <a:gd name="connsiteX1" fmla="*/ 985886 w 3619133"/>
              <a:gd name="connsiteY1" fmla="*/ 0 h 543216"/>
              <a:gd name="connsiteX2" fmla="*/ 2125247 w 3619133"/>
              <a:gd name="connsiteY2" fmla="*/ 0 h 543216"/>
              <a:gd name="connsiteX3" fmla="*/ 3619133 w 3619133"/>
              <a:gd name="connsiteY3" fmla="*/ 401880 h 543216"/>
              <a:gd name="connsiteX4" fmla="*/ 3477797 w 3619133"/>
              <a:gd name="connsiteY4" fmla="*/ 543216 h 543216"/>
              <a:gd name="connsiteX5" fmla="*/ 2108495 w 3619133"/>
              <a:gd name="connsiteY5" fmla="*/ 116935 h 543216"/>
              <a:gd name="connsiteX6" fmla="*/ 998586 w 3619133"/>
              <a:gd name="connsiteY6" fmla="*/ 124116 h 543216"/>
              <a:gd name="connsiteX7" fmla="*/ 12700 w 3619133"/>
              <a:gd name="connsiteY7" fmla="*/ 128830 h 543216"/>
              <a:gd name="connsiteX8" fmla="*/ 0 w 3619133"/>
              <a:gd name="connsiteY8" fmla="*/ 20686 h 543216"/>
              <a:gd name="connsiteX0" fmla="*/ 0 w 3809633"/>
              <a:gd name="connsiteY0" fmla="*/ 20686 h 543216"/>
              <a:gd name="connsiteX1" fmla="*/ 985886 w 3809633"/>
              <a:gd name="connsiteY1" fmla="*/ 0 h 543216"/>
              <a:gd name="connsiteX2" fmla="*/ 2125247 w 3809633"/>
              <a:gd name="connsiteY2" fmla="*/ 0 h 543216"/>
              <a:gd name="connsiteX3" fmla="*/ 3809633 w 3809633"/>
              <a:gd name="connsiteY3" fmla="*/ 452680 h 543216"/>
              <a:gd name="connsiteX4" fmla="*/ 3477797 w 3809633"/>
              <a:gd name="connsiteY4" fmla="*/ 543216 h 543216"/>
              <a:gd name="connsiteX5" fmla="*/ 2108495 w 3809633"/>
              <a:gd name="connsiteY5" fmla="*/ 116935 h 543216"/>
              <a:gd name="connsiteX6" fmla="*/ 998586 w 3809633"/>
              <a:gd name="connsiteY6" fmla="*/ 124116 h 543216"/>
              <a:gd name="connsiteX7" fmla="*/ 12700 w 3809633"/>
              <a:gd name="connsiteY7" fmla="*/ 128830 h 543216"/>
              <a:gd name="connsiteX8" fmla="*/ 0 w 3809633"/>
              <a:gd name="connsiteY8" fmla="*/ 20686 h 5432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35033"/>
              <a:gd name="connsiteY0" fmla="*/ 20686 h 574966"/>
              <a:gd name="connsiteX1" fmla="*/ 985886 w 3835033"/>
              <a:gd name="connsiteY1" fmla="*/ 0 h 574966"/>
              <a:gd name="connsiteX2" fmla="*/ 2125247 w 3835033"/>
              <a:gd name="connsiteY2" fmla="*/ 0 h 574966"/>
              <a:gd name="connsiteX3" fmla="*/ 3835033 w 3835033"/>
              <a:gd name="connsiteY3" fmla="*/ 503480 h 574966"/>
              <a:gd name="connsiteX4" fmla="*/ 3471447 w 3835033"/>
              <a:gd name="connsiteY4" fmla="*/ 574966 h 574966"/>
              <a:gd name="connsiteX5" fmla="*/ 2108495 w 3835033"/>
              <a:gd name="connsiteY5" fmla="*/ 116935 h 574966"/>
              <a:gd name="connsiteX6" fmla="*/ 998586 w 3835033"/>
              <a:gd name="connsiteY6" fmla="*/ 124116 h 574966"/>
              <a:gd name="connsiteX7" fmla="*/ 12700 w 3835033"/>
              <a:gd name="connsiteY7" fmla="*/ 128830 h 574966"/>
              <a:gd name="connsiteX8" fmla="*/ 0 w 3835033"/>
              <a:gd name="connsiteY8" fmla="*/ 20686 h 574966"/>
              <a:gd name="connsiteX0" fmla="*/ 0 w 3879483"/>
              <a:gd name="connsiteY0" fmla="*/ 20686 h 574966"/>
              <a:gd name="connsiteX1" fmla="*/ 985886 w 3879483"/>
              <a:gd name="connsiteY1" fmla="*/ 0 h 574966"/>
              <a:gd name="connsiteX2" fmla="*/ 2125247 w 3879483"/>
              <a:gd name="connsiteY2" fmla="*/ 0 h 574966"/>
              <a:gd name="connsiteX3" fmla="*/ 3879483 w 3879483"/>
              <a:gd name="connsiteY3" fmla="*/ 503480 h 574966"/>
              <a:gd name="connsiteX4" fmla="*/ 3471447 w 3879483"/>
              <a:gd name="connsiteY4" fmla="*/ 574966 h 574966"/>
              <a:gd name="connsiteX5" fmla="*/ 2108495 w 3879483"/>
              <a:gd name="connsiteY5" fmla="*/ 116935 h 574966"/>
              <a:gd name="connsiteX6" fmla="*/ 998586 w 3879483"/>
              <a:gd name="connsiteY6" fmla="*/ 124116 h 574966"/>
              <a:gd name="connsiteX7" fmla="*/ 12700 w 3879483"/>
              <a:gd name="connsiteY7" fmla="*/ 128830 h 574966"/>
              <a:gd name="connsiteX8" fmla="*/ 0 w 3879483"/>
              <a:gd name="connsiteY8" fmla="*/ 20686 h 574966"/>
              <a:gd name="connsiteX0" fmla="*/ 5080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50800 w 3930283"/>
              <a:gd name="connsiteY8" fmla="*/ 20686 h 574966"/>
              <a:gd name="connsiteX0" fmla="*/ 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0 w 3930283"/>
              <a:gd name="connsiteY8" fmla="*/ 20686 h 574966"/>
              <a:gd name="connsiteX0" fmla="*/ 0 w 4212223"/>
              <a:gd name="connsiteY0" fmla="*/ 20686 h 578018"/>
              <a:gd name="connsiteX1" fmla="*/ 1036686 w 4212223"/>
              <a:gd name="connsiteY1" fmla="*/ 0 h 578018"/>
              <a:gd name="connsiteX2" fmla="*/ 2176047 w 4212223"/>
              <a:gd name="connsiteY2" fmla="*/ 0 h 578018"/>
              <a:gd name="connsiteX3" fmla="*/ 4212223 w 4212223"/>
              <a:gd name="connsiteY3" fmla="*/ 572060 h 578018"/>
              <a:gd name="connsiteX4" fmla="*/ 3522247 w 4212223"/>
              <a:gd name="connsiteY4" fmla="*/ 574966 h 578018"/>
              <a:gd name="connsiteX5" fmla="*/ 2159295 w 4212223"/>
              <a:gd name="connsiteY5" fmla="*/ 116935 h 578018"/>
              <a:gd name="connsiteX6" fmla="*/ 1049386 w 4212223"/>
              <a:gd name="connsiteY6" fmla="*/ 124116 h 578018"/>
              <a:gd name="connsiteX7" fmla="*/ 0 w 4212223"/>
              <a:gd name="connsiteY7" fmla="*/ 141530 h 578018"/>
              <a:gd name="connsiteX8" fmla="*/ 0 w 4212223"/>
              <a:gd name="connsiteY8" fmla="*/ 20686 h 578018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5752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6514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123825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123825 w 4336048"/>
              <a:gd name="connsiteY8" fmla="*/ 20686 h 681646"/>
              <a:gd name="connsiteX0" fmla="*/ 0 w 4336048"/>
              <a:gd name="connsiteY0" fmla="*/ 30211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30211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92551"/>
              <a:gd name="connsiteX1" fmla="*/ 1160511 w 4336048"/>
              <a:gd name="connsiteY1" fmla="*/ 0 h 692551"/>
              <a:gd name="connsiteX2" fmla="*/ 2299872 w 4336048"/>
              <a:gd name="connsiteY2" fmla="*/ 0 h 692551"/>
              <a:gd name="connsiteX3" fmla="*/ 4336048 w 4336048"/>
              <a:gd name="connsiteY3" fmla="*/ 572060 h 692551"/>
              <a:gd name="connsiteX4" fmla="*/ 3988972 w 4336048"/>
              <a:gd name="connsiteY4" fmla="*/ 692551 h 692551"/>
              <a:gd name="connsiteX5" fmla="*/ 2283120 w 4336048"/>
              <a:gd name="connsiteY5" fmla="*/ 116935 h 692551"/>
              <a:gd name="connsiteX6" fmla="*/ 1173211 w 4336048"/>
              <a:gd name="connsiteY6" fmla="*/ 124116 h 692551"/>
              <a:gd name="connsiteX7" fmla="*/ 0 w 4336048"/>
              <a:gd name="connsiteY7" fmla="*/ 141530 h 692551"/>
              <a:gd name="connsiteX8" fmla="*/ 0 w 4336048"/>
              <a:gd name="connsiteY8" fmla="*/ 20686 h 69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6048" h="692551">
                <a:moveTo>
                  <a:pt x="0" y="20686"/>
                </a:moveTo>
                <a:cubicBezTo>
                  <a:pt x="0" y="9261"/>
                  <a:pt x="1149086" y="0"/>
                  <a:pt x="1160511" y="0"/>
                </a:cubicBezTo>
                <a:lnTo>
                  <a:pt x="2299872" y="0"/>
                </a:lnTo>
                <a:cubicBezTo>
                  <a:pt x="2738746" y="66980"/>
                  <a:pt x="4106390" y="481524"/>
                  <a:pt x="4336048" y="572060"/>
                </a:cubicBezTo>
                <a:cubicBezTo>
                  <a:pt x="4336048" y="583485"/>
                  <a:pt x="4000397" y="692551"/>
                  <a:pt x="3988972" y="692551"/>
                </a:cubicBezTo>
                <a:cubicBezTo>
                  <a:pt x="3767891" y="613310"/>
                  <a:pt x="2444438" y="201073"/>
                  <a:pt x="2283120" y="116935"/>
                </a:cubicBezTo>
                <a:cubicBezTo>
                  <a:pt x="1908388" y="133617"/>
                  <a:pt x="1543181" y="121722"/>
                  <a:pt x="1173211" y="124116"/>
                </a:cubicBezTo>
                <a:lnTo>
                  <a:pt x="0" y="141530"/>
                </a:lnTo>
                <a:lnTo>
                  <a:pt x="0" y="2068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22">
            <a:extLst>
              <a:ext uri="{FF2B5EF4-FFF2-40B4-BE49-F238E27FC236}">
                <a16:creationId xmlns:a16="http://schemas.microsoft.com/office/drawing/2014/main" id="{C1FA088C-B092-45E9-8CC3-3A5FE0F7992B}"/>
              </a:ext>
            </a:extLst>
          </p:cNvPr>
          <p:cNvSpPr/>
          <p:nvPr/>
        </p:nvSpPr>
        <p:spPr>
          <a:xfrm flipH="1">
            <a:off x="5483050" y="4526962"/>
            <a:ext cx="59905" cy="279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122">
            <a:extLst>
              <a:ext uri="{FF2B5EF4-FFF2-40B4-BE49-F238E27FC236}">
                <a16:creationId xmlns:a16="http://schemas.microsoft.com/office/drawing/2014/main" id="{C6681320-D951-46B8-BE7A-821E43EBF959}"/>
              </a:ext>
            </a:extLst>
          </p:cNvPr>
          <p:cNvSpPr/>
          <p:nvPr/>
        </p:nvSpPr>
        <p:spPr>
          <a:xfrm>
            <a:off x="5449279" y="3764011"/>
            <a:ext cx="126202" cy="2970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Rectangle 122">
            <a:extLst>
              <a:ext uri="{FF2B5EF4-FFF2-40B4-BE49-F238E27FC236}">
                <a16:creationId xmlns:a16="http://schemas.microsoft.com/office/drawing/2014/main" id="{B99AC446-0C80-4091-A5BD-D84EDCA10597}"/>
              </a:ext>
            </a:extLst>
          </p:cNvPr>
          <p:cNvSpPr/>
          <p:nvPr/>
        </p:nvSpPr>
        <p:spPr>
          <a:xfrm flipH="1">
            <a:off x="5469174" y="4041520"/>
            <a:ext cx="104397" cy="616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Rectangle 104">
            <a:extLst>
              <a:ext uri="{FF2B5EF4-FFF2-40B4-BE49-F238E27FC236}">
                <a16:creationId xmlns:a16="http://schemas.microsoft.com/office/drawing/2014/main" id="{6DC87D4A-0734-4AFA-9C0B-2E0C6DDA47AD}"/>
              </a:ext>
            </a:extLst>
          </p:cNvPr>
          <p:cNvSpPr/>
          <p:nvPr/>
        </p:nvSpPr>
        <p:spPr>
          <a:xfrm>
            <a:off x="312933" y="2850850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A587675-C9CD-49A7-A72B-FB0DCDCCD96E}"/>
              </a:ext>
            </a:extLst>
          </p:cNvPr>
          <p:cNvGrpSpPr/>
          <p:nvPr/>
        </p:nvGrpSpPr>
        <p:grpSpPr>
          <a:xfrm>
            <a:off x="7285847" y="4703597"/>
            <a:ext cx="1811813" cy="1229513"/>
            <a:chOff x="4864082" y="3854068"/>
            <a:chExt cx="3282426" cy="2227480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6DFD69A-0A3C-46EA-AC8D-C4594607E230}"/>
                </a:ext>
              </a:extLst>
            </p:cNvPr>
            <p:cNvSpPr/>
            <p:nvPr/>
          </p:nvSpPr>
          <p:spPr>
            <a:xfrm>
              <a:off x="4864082" y="3879681"/>
              <a:ext cx="157928" cy="12835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CB3D9465-F856-4EB3-8826-4C90252328AB}"/>
                </a:ext>
              </a:extLst>
            </p:cNvPr>
            <p:cNvGrpSpPr/>
            <p:nvPr/>
          </p:nvGrpSpPr>
          <p:grpSpPr>
            <a:xfrm>
              <a:off x="4930833" y="4239541"/>
              <a:ext cx="3112417" cy="1263389"/>
              <a:chOff x="4461555" y="4169223"/>
              <a:chExt cx="3295933" cy="1263389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36D4D8AB-9075-4E6F-AFA1-4184734A6B00}"/>
                  </a:ext>
                </a:extLst>
              </p:cNvPr>
              <p:cNvSpPr/>
              <p:nvPr/>
            </p:nvSpPr>
            <p:spPr>
              <a:xfrm>
                <a:off x="4461555" y="4169223"/>
                <a:ext cx="1696912" cy="16236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132">
                <a:extLst>
                  <a:ext uri="{FF2B5EF4-FFF2-40B4-BE49-F238E27FC236}">
                    <a16:creationId xmlns:a16="http://schemas.microsoft.com/office/drawing/2014/main" id="{DDC80D6B-4EE4-4E8D-89EC-94DED7BABDEC}"/>
                  </a:ext>
                </a:extLst>
              </p:cNvPr>
              <p:cNvSpPr/>
              <p:nvPr/>
            </p:nvSpPr>
            <p:spPr>
              <a:xfrm>
                <a:off x="4500224" y="4209520"/>
                <a:ext cx="3257264" cy="1060719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771390"/>
                  <a:gd name="connsiteY0" fmla="*/ 0 h 583296"/>
                  <a:gd name="connsiteX1" fmla="*/ 1460240 w 1771390"/>
                  <a:gd name="connsiteY1" fmla="*/ 156444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1771390"/>
                  <a:gd name="connsiteY0" fmla="*/ 0 h 583296"/>
                  <a:gd name="connsiteX1" fmla="*/ 1360841 w 1771390"/>
                  <a:gd name="connsiteY1" fmla="*/ 62579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2939739"/>
                  <a:gd name="connsiteY0" fmla="*/ 0 h 644602"/>
                  <a:gd name="connsiteX1" fmla="*/ 2529190 w 2939739"/>
                  <a:gd name="connsiteY1" fmla="*/ 123885 h 644602"/>
                  <a:gd name="connsiteX2" fmla="*/ 2939739 w 2939739"/>
                  <a:gd name="connsiteY2" fmla="*/ 631902 h 644602"/>
                  <a:gd name="connsiteX3" fmla="*/ 1327421 w 2939739"/>
                  <a:gd name="connsiteY3" fmla="*/ 644602 h 644602"/>
                  <a:gd name="connsiteX4" fmla="*/ 0 w 2939739"/>
                  <a:gd name="connsiteY4" fmla="*/ 0 h 644602"/>
                  <a:gd name="connsiteX0" fmla="*/ 0 w 2974615"/>
                  <a:gd name="connsiteY0" fmla="*/ 0 h 644602"/>
                  <a:gd name="connsiteX1" fmla="*/ 2564066 w 2974615"/>
                  <a:gd name="connsiteY1" fmla="*/ 123885 h 644602"/>
                  <a:gd name="connsiteX2" fmla="*/ 2974615 w 2974615"/>
                  <a:gd name="connsiteY2" fmla="*/ 631902 h 644602"/>
                  <a:gd name="connsiteX3" fmla="*/ 1362297 w 2974615"/>
                  <a:gd name="connsiteY3" fmla="*/ 644602 h 644602"/>
                  <a:gd name="connsiteX4" fmla="*/ 0 w 2974615"/>
                  <a:gd name="connsiteY4" fmla="*/ 0 h 644602"/>
                  <a:gd name="connsiteX0" fmla="*/ 0 w 2974615"/>
                  <a:gd name="connsiteY0" fmla="*/ 0 h 705908"/>
                  <a:gd name="connsiteX1" fmla="*/ 2564066 w 2974615"/>
                  <a:gd name="connsiteY1" fmla="*/ 185191 h 705908"/>
                  <a:gd name="connsiteX2" fmla="*/ 2974615 w 2974615"/>
                  <a:gd name="connsiteY2" fmla="*/ 693208 h 705908"/>
                  <a:gd name="connsiteX3" fmla="*/ 1362297 w 2974615"/>
                  <a:gd name="connsiteY3" fmla="*/ 705908 h 705908"/>
                  <a:gd name="connsiteX4" fmla="*/ 0 w 2974615"/>
                  <a:gd name="connsiteY4" fmla="*/ 0 h 705908"/>
                  <a:gd name="connsiteX0" fmla="*/ 0 w 2974615"/>
                  <a:gd name="connsiteY0" fmla="*/ 0 h 730430"/>
                  <a:gd name="connsiteX1" fmla="*/ 2564066 w 2974615"/>
                  <a:gd name="connsiteY1" fmla="*/ 209713 h 730430"/>
                  <a:gd name="connsiteX2" fmla="*/ 2974615 w 2974615"/>
                  <a:gd name="connsiteY2" fmla="*/ 717730 h 730430"/>
                  <a:gd name="connsiteX3" fmla="*/ 1362297 w 2974615"/>
                  <a:gd name="connsiteY3" fmla="*/ 730430 h 730430"/>
                  <a:gd name="connsiteX4" fmla="*/ 0 w 2974615"/>
                  <a:gd name="connsiteY4" fmla="*/ 0 h 730430"/>
                  <a:gd name="connsiteX0" fmla="*/ 0 w 2974615"/>
                  <a:gd name="connsiteY0" fmla="*/ 23249 h 753679"/>
                  <a:gd name="connsiteX1" fmla="*/ 1360841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2974615"/>
                  <a:gd name="connsiteY0" fmla="*/ 23249 h 753679"/>
                  <a:gd name="connsiteX1" fmla="*/ 1325965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3061805"/>
                  <a:gd name="connsiteY0" fmla="*/ 23249 h 753679"/>
                  <a:gd name="connsiteX1" fmla="*/ 1325965 w 3061805"/>
                  <a:gd name="connsiteY1" fmla="*/ 0 h 753679"/>
                  <a:gd name="connsiteX2" fmla="*/ 3061805 w 3061805"/>
                  <a:gd name="connsiteY2" fmla="*/ 732805 h 753679"/>
                  <a:gd name="connsiteX3" fmla="*/ 1362297 w 3061805"/>
                  <a:gd name="connsiteY3" fmla="*/ 753679 h 753679"/>
                  <a:gd name="connsiteX4" fmla="*/ 0 w 3061805"/>
                  <a:gd name="connsiteY4" fmla="*/ 23249 h 753679"/>
                  <a:gd name="connsiteX0" fmla="*/ 0 w 3096681"/>
                  <a:gd name="connsiteY0" fmla="*/ 23249 h 753679"/>
                  <a:gd name="connsiteX1" fmla="*/ 1325965 w 3096681"/>
                  <a:gd name="connsiteY1" fmla="*/ 0 h 753679"/>
                  <a:gd name="connsiteX2" fmla="*/ 3096681 w 3096681"/>
                  <a:gd name="connsiteY2" fmla="*/ 724631 h 753679"/>
                  <a:gd name="connsiteX3" fmla="*/ 1362297 w 3096681"/>
                  <a:gd name="connsiteY3" fmla="*/ 753679 h 753679"/>
                  <a:gd name="connsiteX4" fmla="*/ 0 w 3096681"/>
                  <a:gd name="connsiteY4" fmla="*/ 23249 h 753679"/>
                  <a:gd name="connsiteX0" fmla="*/ 0 w 3108306"/>
                  <a:gd name="connsiteY0" fmla="*/ 23249 h 753679"/>
                  <a:gd name="connsiteX1" fmla="*/ 1325965 w 3108306"/>
                  <a:gd name="connsiteY1" fmla="*/ 0 h 753679"/>
                  <a:gd name="connsiteX2" fmla="*/ 3108306 w 3108306"/>
                  <a:gd name="connsiteY2" fmla="*/ 720544 h 753679"/>
                  <a:gd name="connsiteX3" fmla="*/ 1362297 w 3108306"/>
                  <a:gd name="connsiteY3" fmla="*/ 753679 h 753679"/>
                  <a:gd name="connsiteX4" fmla="*/ 0 w 3108306"/>
                  <a:gd name="connsiteY4" fmla="*/ 23249 h 753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306" h="753679">
                    <a:moveTo>
                      <a:pt x="0" y="23249"/>
                    </a:moveTo>
                    <a:lnTo>
                      <a:pt x="1325965" y="0"/>
                    </a:lnTo>
                    <a:lnTo>
                      <a:pt x="3108306" y="720544"/>
                    </a:lnTo>
                    <a:lnTo>
                      <a:pt x="1362297" y="753679"/>
                    </a:lnTo>
                    <a:lnTo>
                      <a:pt x="0" y="2324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642A70D-7331-4E8E-812A-704B91D2AB9B}"/>
                  </a:ext>
                </a:extLst>
              </p:cNvPr>
              <p:cNvSpPr/>
              <p:nvPr/>
            </p:nvSpPr>
            <p:spPr>
              <a:xfrm>
                <a:off x="5960415" y="5201219"/>
                <a:ext cx="1776684" cy="231393"/>
              </a:xfrm>
              <a:custGeom>
                <a:avLst/>
                <a:gdLst>
                  <a:gd name="connsiteX0" fmla="*/ 0 w 884498"/>
                  <a:gd name="connsiteY0" fmla="*/ 0 h 89623"/>
                  <a:gd name="connsiteX1" fmla="*/ 884498 w 884498"/>
                  <a:gd name="connsiteY1" fmla="*/ 0 h 89623"/>
                  <a:gd name="connsiteX2" fmla="*/ 884498 w 884498"/>
                  <a:gd name="connsiteY2" fmla="*/ 89623 h 89623"/>
                  <a:gd name="connsiteX3" fmla="*/ 0 w 884498"/>
                  <a:gd name="connsiteY3" fmla="*/ 89623 h 89623"/>
                  <a:gd name="connsiteX4" fmla="*/ 0 w 884498"/>
                  <a:gd name="connsiteY4" fmla="*/ 0 h 89623"/>
                  <a:gd name="connsiteX0" fmla="*/ 0 w 913073"/>
                  <a:gd name="connsiteY0" fmla="*/ 38100 h 127723"/>
                  <a:gd name="connsiteX1" fmla="*/ 913073 w 913073"/>
                  <a:gd name="connsiteY1" fmla="*/ 0 h 127723"/>
                  <a:gd name="connsiteX2" fmla="*/ 884498 w 913073"/>
                  <a:gd name="connsiteY2" fmla="*/ 127723 h 127723"/>
                  <a:gd name="connsiteX3" fmla="*/ 0 w 913073"/>
                  <a:gd name="connsiteY3" fmla="*/ 127723 h 127723"/>
                  <a:gd name="connsiteX4" fmla="*/ 0 w 913073"/>
                  <a:gd name="connsiteY4" fmla="*/ 38100 h 127723"/>
                  <a:gd name="connsiteX0" fmla="*/ 0 w 922598"/>
                  <a:gd name="connsiteY0" fmla="*/ 38100 h 127723"/>
                  <a:gd name="connsiteX1" fmla="*/ 913073 w 922598"/>
                  <a:gd name="connsiteY1" fmla="*/ 0 h 127723"/>
                  <a:gd name="connsiteX2" fmla="*/ 922598 w 922598"/>
                  <a:gd name="connsiteY2" fmla="*/ 95973 h 127723"/>
                  <a:gd name="connsiteX3" fmla="*/ 0 w 922598"/>
                  <a:gd name="connsiteY3" fmla="*/ 127723 h 127723"/>
                  <a:gd name="connsiteX4" fmla="*/ 0 w 922598"/>
                  <a:gd name="connsiteY4" fmla="*/ 38100 h 127723"/>
                  <a:gd name="connsiteX0" fmla="*/ 0 w 922598"/>
                  <a:gd name="connsiteY0" fmla="*/ 22225 h 111848"/>
                  <a:gd name="connsiteX1" fmla="*/ 916248 w 922598"/>
                  <a:gd name="connsiteY1" fmla="*/ 0 h 111848"/>
                  <a:gd name="connsiteX2" fmla="*/ 922598 w 922598"/>
                  <a:gd name="connsiteY2" fmla="*/ 80098 h 111848"/>
                  <a:gd name="connsiteX3" fmla="*/ 0 w 922598"/>
                  <a:gd name="connsiteY3" fmla="*/ 111848 h 111848"/>
                  <a:gd name="connsiteX4" fmla="*/ 0 w 922598"/>
                  <a:gd name="connsiteY4" fmla="*/ 22225 h 111848"/>
                  <a:gd name="connsiteX0" fmla="*/ 0 w 925773"/>
                  <a:gd name="connsiteY0" fmla="*/ 44450 h 134073"/>
                  <a:gd name="connsiteX1" fmla="*/ 925773 w 925773"/>
                  <a:gd name="connsiteY1" fmla="*/ 0 h 134073"/>
                  <a:gd name="connsiteX2" fmla="*/ 922598 w 925773"/>
                  <a:gd name="connsiteY2" fmla="*/ 102323 h 134073"/>
                  <a:gd name="connsiteX3" fmla="*/ 0 w 925773"/>
                  <a:gd name="connsiteY3" fmla="*/ 134073 h 134073"/>
                  <a:gd name="connsiteX4" fmla="*/ 0 w 925773"/>
                  <a:gd name="connsiteY4" fmla="*/ 44450 h 134073"/>
                  <a:gd name="connsiteX0" fmla="*/ 0 w 925773"/>
                  <a:gd name="connsiteY0" fmla="*/ 28575 h 118198"/>
                  <a:gd name="connsiteX1" fmla="*/ 925773 w 925773"/>
                  <a:gd name="connsiteY1" fmla="*/ 0 h 118198"/>
                  <a:gd name="connsiteX2" fmla="*/ 922598 w 925773"/>
                  <a:gd name="connsiteY2" fmla="*/ 86448 h 118198"/>
                  <a:gd name="connsiteX3" fmla="*/ 0 w 925773"/>
                  <a:gd name="connsiteY3" fmla="*/ 118198 h 118198"/>
                  <a:gd name="connsiteX4" fmla="*/ 0 w 925773"/>
                  <a:gd name="connsiteY4" fmla="*/ 28575 h 118198"/>
                  <a:gd name="connsiteX0" fmla="*/ 0 w 925773"/>
                  <a:gd name="connsiteY0" fmla="*/ 38100 h 127723"/>
                  <a:gd name="connsiteX1" fmla="*/ 925773 w 925773"/>
                  <a:gd name="connsiteY1" fmla="*/ 0 h 127723"/>
                  <a:gd name="connsiteX2" fmla="*/ 922598 w 925773"/>
                  <a:gd name="connsiteY2" fmla="*/ 95973 h 127723"/>
                  <a:gd name="connsiteX3" fmla="*/ 0 w 925773"/>
                  <a:gd name="connsiteY3" fmla="*/ 127723 h 127723"/>
                  <a:gd name="connsiteX4" fmla="*/ 0 w 925773"/>
                  <a:gd name="connsiteY4" fmla="*/ 38100 h 127723"/>
                  <a:gd name="connsiteX0" fmla="*/ 0 w 926078"/>
                  <a:gd name="connsiteY0" fmla="*/ 38100 h 127723"/>
                  <a:gd name="connsiteX1" fmla="*/ 925773 w 926078"/>
                  <a:gd name="connsiteY1" fmla="*/ 0 h 127723"/>
                  <a:gd name="connsiteX2" fmla="*/ 925773 w 926078"/>
                  <a:gd name="connsiteY2" fmla="*/ 86448 h 127723"/>
                  <a:gd name="connsiteX3" fmla="*/ 0 w 926078"/>
                  <a:gd name="connsiteY3" fmla="*/ 127723 h 127723"/>
                  <a:gd name="connsiteX4" fmla="*/ 0 w 926078"/>
                  <a:gd name="connsiteY4" fmla="*/ 38100 h 12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078" h="127723">
                    <a:moveTo>
                      <a:pt x="0" y="38100"/>
                    </a:moveTo>
                    <a:lnTo>
                      <a:pt x="925773" y="0"/>
                    </a:lnTo>
                    <a:cubicBezTo>
                      <a:pt x="924715" y="34108"/>
                      <a:pt x="926831" y="52340"/>
                      <a:pt x="925773" y="86448"/>
                    </a:cubicBezTo>
                    <a:lnTo>
                      <a:pt x="0" y="12772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8D7BF-7DD8-4D10-AA14-03EFC7342564}"/>
                </a:ext>
              </a:extLst>
            </p:cNvPr>
            <p:cNvSpPr/>
            <p:nvPr/>
          </p:nvSpPr>
          <p:spPr>
            <a:xfrm>
              <a:off x="7988580" y="4839459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EBDCB78-19EE-4B50-A45B-B5E67CE13934}"/>
                </a:ext>
              </a:extLst>
            </p:cNvPr>
            <p:cNvSpPr/>
            <p:nvPr/>
          </p:nvSpPr>
          <p:spPr>
            <a:xfrm>
              <a:off x="6178939" y="4889057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4A1D8B42-157F-4FA7-A705-53C442E4A618}"/>
                </a:ext>
              </a:extLst>
            </p:cNvPr>
            <p:cNvGrpSpPr/>
            <p:nvPr/>
          </p:nvGrpSpPr>
          <p:grpSpPr>
            <a:xfrm>
              <a:off x="4864229" y="3854068"/>
              <a:ext cx="3269305" cy="1125962"/>
              <a:chOff x="4476631" y="4384709"/>
              <a:chExt cx="3199750" cy="1125962"/>
            </a:xfrm>
          </p:grpSpPr>
          <p:sp>
            <p:nvSpPr>
              <p:cNvPr id="221" name="Rectangle 132">
                <a:extLst>
                  <a:ext uri="{FF2B5EF4-FFF2-40B4-BE49-F238E27FC236}">
                    <a16:creationId xmlns:a16="http://schemas.microsoft.com/office/drawing/2014/main" id="{6C9EA851-5EBE-43F9-9766-2915A679E8E0}"/>
                  </a:ext>
                </a:extLst>
              </p:cNvPr>
              <p:cNvSpPr/>
              <p:nvPr/>
            </p:nvSpPr>
            <p:spPr>
              <a:xfrm>
                <a:off x="4476631" y="4384709"/>
                <a:ext cx="3188490" cy="1010741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644372"/>
                  <a:gd name="connsiteY0" fmla="*/ 0 h 426852"/>
                  <a:gd name="connsiteX1" fmla="*/ 1333222 w 1644372"/>
                  <a:gd name="connsiteY1" fmla="*/ 0 h 426852"/>
                  <a:gd name="connsiteX2" fmla="*/ 1644372 w 1644372"/>
                  <a:gd name="connsiteY2" fmla="*/ 414152 h 426852"/>
                  <a:gd name="connsiteX3" fmla="*/ 32054 w 1644372"/>
                  <a:gd name="connsiteY3" fmla="*/ 426852 h 426852"/>
                  <a:gd name="connsiteX4" fmla="*/ 0 w 1644372"/>
                  <a:gd name="connsiteY4" fmla="*/ 0 h 426852"/>
                  <a:gd name="connsiteX0" fmla="*/ 0 w 1828110"/>
                  <a:gd name="connsiteY0" fmla="*/ 0 h 426852"/>
                  <a:gd name="connsiteX1" fmla="*/ 1516960 w 1828110"/>
                  <a:gd name="connsiteY1" fmla="*/ 0 h 426852"/>
                  <a:gd name="connsiteX2" fmla="*/ 1828110 w 1828110"/>
                  <a:gd name="connsiteY2" fmla="*/ 414152 h 426852"/>
                  <a:gd name="connsiteX3" fmla="*/ 215792 w 1828110"/>
                  <a:gd name="connsiteY3" fmla="*/ 426852 h 426852"/>
                  <a:gd name="connsiteX4" fmla="*/ 0 w 1828110"/>
                  <a:gd name="connsiteY4" fmla="*/ 0 h 426852"/>
                  <a:gd name="connsiteX0" fmla="*/ 0 w 1931782"/>
                  <a:gd name="connsiteY0" fmla="*/ 0 h 426852"/>
                  <a:gd name="connsiteX1" fmla="*/ 1516960 w 1931782"/>
                  <a:gd name="connsiteY1" fmla="*/ 0 h 426852"/>
                  <a:gd name="connsiteX2" fmla="*/ 1931782 w 1931782"/>
                  <a:gd name="connsiteY2" fmla="*/ 400029 h 426852"/>
                  <a:gd name="connsiteX3" fmla="*/ 215792 w 1931782"/>
                  <a:gd name="connsiteY3" fmla="*/ 426852 h 426852"/>
                  <a:gd name="connsiteX4" fmla="*/ 0 w 1931782"/>
                  <a:gd name="connsiteY4" fmla="*/ 0 h 426852"/>
                  <a:gd name="connsiteX0" fmla="*/ 0 w 1938693"/>
                  <a:gd name="connsiteY0" fmla="*/ 0 h 426852"/>
                  <a:gd name="connsiteX1" fmla="*/ 1516960 w 1938693"/>
                  <a:gd name="connsiteY1" fmla="*/ 0 h 426852"/>
                  <a:gd name="connsiteX2" fmla="*/ 1938693 w 1938693"/>
                  <a:gd name="connsiteY2" fmla="*/ 414152 h 426852"/>
                  <a:gd name="connsiteX3" fmla="*/ 215792 w 1938693"/>
                  <a:gd name="connsiteY3" fmla="*/ 426852 h 426852"/>
                  <a:gd name="connsiteX4" fmla="*/ 0 w 1938693"/>
                  <a:gd name="connsiteY4" fmla="*/ 0 h 426852"/>
                  <a:gd name="connsiteX0" fmla="*/ 0 w 2259586"/>
                  <a:gd name="connsiteY0" fmla="*/ 0 h 426852"/>
                  <a:gd name="connsiteX1" fmla="*/ 1516960 w 2259586"/>
                  <a:gd name="connsiteY1" fmla="*/ 0 h 426852"/>
                  <a:gd name="connsiteX2" fmla="*/ 2259586 w 2259586"/>
                  <a:gd name="connsiteY2" fmla="*/ 423124 h 426852"/>
                  <a:gd name="connsiteX3" fmla="*/ 215792 w 2259586"/>
                  <a:gd name="connsiteY3" fmla="*/ 426852 h 426852"/>
                  <a:gd name="connsiteX4" fmla="*/ 0 w 2259586"/>
                  <a:gd name="connsiteY4" fmla="*/ 0 h 426852"/>
                  <a:gd name="connsiteX0" fmla="*/ 0 w 2259586"/>
                  <a:gd name="connsiteY0" fmla="*/ 0 h 435825"/>
                  <a:gd name="connsiteX1" fmla="*/ 1516960 w 2259586"/>
                  <a:gd name="connsiteY1" fmla="*/ 0 h 435825"/>
                  <a:gd name="connsiteX2" fmla="*/ 2259586 w 2259586"/>
                  <a:gd name="connsiteY2" fmla="*/ 423124 h 435825"/>
                  <a:gd name="connsiteX3" fmla="*/ 486018 w 2259586"/>
                  <a:gd name="connsiteY3" fmla="*/ 435825 h 435825"/>
                  <a:gd name="connsiteX4" fmla="*/ 0 w 2259586"/>
                  <a:gd name="connsiteY4" fmla="*/ 0 h 435825"/>
                  <a:gd name="connsiteX0" fmla="*/ 0 w 2749370"/>
                  <a:gd name="connsiteY0" fmla="*/ 0 h 435825"/>
                  <a:gd name="connsiteX1" fmla="*/ 1516960 w 2749370"/>
                  <a:gd name="connsiteY1" fmla="*/ 0 h 435825"/>
                  <a:gd name="connsiteX2" fmla="*/ 2749370 w 2749370"/>
                  <a:gd name="connsiteY2" fmla="*/ 423124 h 435825"/>
                  <a:gd name="connsiteX3" fmla="*/ 486018 w 2749370"/>
                  <a:gd name="connsiteY3" fmla="*/ 435825 h 435825"/>
                  <a:gd name="connsiteX4" fmla="*/ 0 w 2749370"/>
                  <a:gd name="connsiteY4" fmla="*/ 0 h 435825"/>
                  <a:gd name="connsiteX0" fmla="*/ 0 w 3188487"/>
                  <a:gd name="connsiteY0" fmla="*/ 0 h 494905"/>
                  <a:gd name="connsiteX1" fmla="*/ 1516960 w 3188487"/>
                  <a:gd name="connsiteY1" fmla="*/ 0 h 494905"/>
                  <a:gd name="connsiteX2" fmla="*/ 3188487 w 3188487"/>
                  <a:gd name="connsiteY2" fmla="*/ 494905 h 494905"/>
                  <a:gd name="connsiteX3" fmla="*/ 486018 w 3188487"/>
                  <a:gd name="connsiteY3" fmla="*/ 435825 h 494905"/>
                  <a:gd name="connsiteX4" fmla="*/ 0 w 3188487"/>
                  <a:gd name="connsiteY4" fmla="*/ 0 h 494905"/>
                  <a:gd name="connsiteX0" fmla="*/ 0 w 3188487"/>
                  <a:gd name="connsiteY0" fmla="*/ 0 h 525551"/>
                  <a:gd name="connsiteX1" fmla="*/ 1516960 w 3188487"/>
                  <a:gd name="connsiteY1" fmla="*/ 0 h 525551"/>
                  <a:gd name="connsiteX2" fmla="*/ 3188487 w 3188487"/>
                  <a:gd name="connsiteY2" fmla="*/ 494905 h 525551"/>
                  <a:gd name="connsiteX3" fmla="*/ 1279806 w 3188487"/>
                  <a:gd name="connsiteY3" fmla="*/ 525551 h 525551"/>
                  <a:gd name="connsiteX4" fmla="*/ 0 w 3188487"/>
                  <a:gd name="connsiteY4" fmla="*/ 0 h 52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8487" h="525551">
                    <a:moveTo>
                      <a:pt x="0" y="0"/>
                    </a:moveTo>
                    <a:lnTo>
                      <a:pt x="1516960" y="0"/>
                    </a:lnTo>
                    <a:lnTo>
                      <a:pt x="3188487" y="494905"/>
                    </a:lnTo>
                    <a:lnTo>
                      <a:pt x="1279806" y="525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EDFEBBA-9094-4BF5-BD49-C632908C9D98}"/>
                  </a:ext>
                </a:extLst>
              </p:cNvPr>
              <p:cNvSpPr/>
              <p:nvPr/>
            </p:nvSpPr>
            <p:spPr>
              <a:xfrm>
                <a:off x="5759408" y="5347636"/>
                <a:ext cx="1916973" cy="163035"/>
              </a:xfrm>
              <a:custGeom>
                <a:avLst/>
                <a:gdLst>
                  <a:gd name="connsiteX0" fmla="*/ 0 w 1043020"/>
                  <a:gd name="connsiteY0" fmla="*/ 0 h 58241"/>
                  <a:gd name="connsiteX1" fmla="*/ 1043020 w 1043020"/>
                  <a:gd name="connsiteY1" fmla="*/ 0 h 58241"/>
                  <a:gd name="connsiteX2" fmla="*/ 1043020 w 1043020"/>
                  <a:gd name="connsiteY2" fmla="*/ 58241 h 58241"/>
                  <a:gd name="connsiteX3" fmla="*/ 0 w 1043020"/>
                  <a:gd name="connsiteY3" fmla="*/ 58241 h 58241"/>
                  <a:gd name="connsiteX4" fmla="*/ 0 w 1043020"/>
                  <a:gd name="connsiteY4" fmla="*/ 0 h 58241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43020 w 1074770"/>
                  <a:gd name="connsiteY2" fmla="*/ 67766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71595 w 1074770"/>
                  <a:gd name="connsiteY2" fmla="*/ 64591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86816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7094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68420 w 1081120"/>
                  <a:gd name="connsiteY2" fmla="*/ 6459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1120" h="89991">
                    <a:moveTo>
                      <a:pt x="0" y="31750"/>
                    </a:moveTo>
                    <a:lnTo>
                      <a:pt x="1081120" y="0"/>
                    </a:lnTo>
                    <a:lnTo>
                      <a:pt x="1068420" y="64591"/>
                    </a:lnTo>
                    <a:lnTo>
                      <a:pt x="0" y="89991"/>
                    </a:lnTo>
                    <a:lnTo>
                      <a:pt x="0" y="317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952286F-C44A-4D73-A011-24AEBB379993}"/>
              </a:ext>
            </a:extLst>
          </p:cNvPr>
          <p:cNvGrpSpPr/>
          <p:nvPr/>
        </p:nvGrpSpPr>
        <p:grpSpPr>
          <a:xfrm>
            <a:off x="4621882" y="4085346"/>
            <a:ext cx="788750" cy="662075"/>
            <a:chOff x="5084710" y="4512754"/>
            <a:chExt cx="1661030" cy="1394264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AA3BA710-8152-4B98-BB89-8172F9303006}"/>
                </a:ext>
              </a:extLst>
            </p:cNvPr>
            <p:cNvSpPr/>
            <p:nvPr/>
          </p:nvSpPr>
          <p:spPr>
            <a:xfrm>
              <a:off x="5396893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908CDF0-A793-4A35-A472-4A3BCA104F5F}"/>
                </a:ext>
              </a:extLst>
            </p:cNvPr>
            <p:cNvSpPr/>
            <p:nvPr/>
          </p:nvSpPr>
          <p:spPr>
            <a:xfrm>
              <a:off x="6264284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7AEA474-1E93-45C6-A94E-891FE6E10F09}"/>
                </a:ext>
              </a:extLst>
            </p:cNvPr>
            <p:cNvGrpSpPr/>
            <p:nvPr/>
          </p:nvGrpSpPr>
          <p:grpSpPr>
            <a:xfrm>
              <a:off x="5148845" y="5038269"/>
              <a:ext cx="1526275" cy="395522"/>
              <a:chOff x="4692419" y="4967951"/>
              <a:chExt cx="1616267" cy="395522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0AADC7F-FC00-4125-A0BD-7A4BEAEBF751}"/>
                  </a:ext>
                </a:extLst>
              </p:cNvPr>
              <p:cNvSpPr/>
              <p:nvPr/>
            </p:nvSpPr>
            <p:spPr>
              <a:xfrm>
                <a:off x="4700697" y="5201241"/>
                <a:ext cx="1607989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Rectangle 132">
                <a:extLst>
                  <a:ext uri="{FF2B5EF4-FFF2-40B4-BE49-F238E27FC236}">
                    <a16:creationId xmlns:a16="http://schemas.microsoft.com/office/drawing/2014/main" id="{9433FD80-FCDD-4057-92F6-5495727A987A}"/>
                  </a:ext>
                </a:extLst>
              </p:cNvPr>
              <p:cNvSpPr/>
              <p:nvPr/>
            </p:nvSpPr>
            <p:spPr>
              <a:xfrm>
                <a:off x="4692419" y="4967951"/>
                <a:ext cx="1612318" cy="237677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840B44DA-0EA4-429F-9108-E9471CD1B9C1}"/>
                </a:ext>
              </a:extLst>
            </p:cNvPr>
            <p:cNvSpPr/>
            <p:nvPr/>
          </p:nvSpPr>
          <p:spPr>
            <a:xfrm>
              <a:off x="6587813" y="4714528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77B7665-8830-4836-A27A-A21770D48F35}"/>
                </a:ext>
              </a:extLst>
            </p:cNvPr>
            <p:cNvSpPr/>
            <p:nvPr/>
          </p:nvSpPr>
          <p:spPr>
            <a:xfrm>
              <a:off x="5097869" y="4697597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12E690DF-F2DD-4049-A9B9-A00D1EABCD54}"/>
                </a:ext>
              </a:extLst>
            </p:cNvPr>
            <p:cNvGrpSpPr/>
            <p:nvPr/>
          </p:nvGrpSpPr>
          <p:grpSpPr>
            <a:xfrm>
              <a:off x="5084710" y="4512754"/>
              <a:ext cx="1651401" cy="320078"/>
              <a:chOff x="4692419" y="5043395"/>
              <a:chExt cx="1616267" cy="320078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0E94D05-0477-4AAF-9F68-1FB38014024A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132">
                <a:extLst>
                  <a:ext uri="{FF2B5EF4-FFF2-40B4-BE49-F238E27FC236}">
                    <a16:creationId xmlns:a16="http://schemas.microsoft.com/office/drawing/2014/main" id="{866610F2-6B17-400F-88DE-2254664061C7}"/>
                  </a:ext>
                </a:extLst>
              </p:cNvPr>
              <p:cNvSpPr/>
              <p:nvPr/>
            </p:nvSpPr>
            <p:spPr>
              <a:xfrm>
                <a:off x="4692419" y="5043395"/>
                <a:ext cx="1612318" cy="162233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912F78-305D-4466-ACE7-3ADCE36AAD9E}"/>
              </a:ext>
            </a:extLst>
          </p:cNvPr>
          <p:cNvGrpSpPr/>
          <p:nvPr/>
        </p:nvGrpSpPr>
        <p:grpSpPr>
          <a:xfrm>
            <a:off x="146073" y="3973607"/>
            <a:ext cx="2781688" cy="2069493"/>
            <a:chOff x="280503" y="3955969"/>
            <a:chExt cx="2781688" cy="2069493"/>
          </a:xfrm>
        </p:grpSpPr>
        <p:sp>
          <p:nvSpPr>
            <p:cNvPr id="209" name="Rectangle 59">
              <a:extLst>
                <a:ext uri="{FF2B5EF4-FFF2-40B4-BE49-F238E27FC236}">
                  <a16:creationId xmlns:a16="http://schemas.microsoft.com/office/drawing/2014/main" id="{C2BD4228-9327-4465-87F9-93C99EC00FA0}"/>
                </a:ext>
              </a:extLst>
            </p:cNvPr>
            <p:cNvSpPr/>
            <p:nvPr/>
          </p:nvSpPr>
          <p:spPr>
            <a:xfrm>
              <a:off x="2430453" y="4028642"/>
              <a:ext cx="596851" cy="5489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26BFAB9B-6E80-4AA7-A321-B5298880D78A}"/>
                </a:ext>
              </a:extLst>
            </p:cNvPr>
            <p:cNvSpPr/>
            <p:nvPr/>
          </p:nvSpPr>
          <p:spPr>
            <a:xfrm>
              <a:off x="1222505" y="5557674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7D836E78-94B4-48EE-B4D8-0A61AAFEA3C5}"/>
                </a:ext>
              </a:extLst>
            </p:cNvPr>
            <p:cNvSpPr/>
            <p:nvPr/>
          </p:nvSpPr>
          <p:spPr>
            <a:xfrm>
              <a:off x="2819636" y="4565350"/>
              <a:ext cx="153512" cy="40790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37885DC-FBF1-491A-8B85-CDA59B218972}"/>
                </a:ext>
              </a:extLst>
            </p:cNvPr>
            <p:cNvSpPr/>
            <p:nvPr/>
          </p:nvSpPr>
          <p:spPr>
            <a:xfrm>
              <a:off x="280503" y="5463797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65">
              <a:extLst>
                <a:ext uri="{FF2B5EF4-FFF2-40B4-BE49-F238E27FC236}">
                  <a16:creationId xmlns:a16="http://schemas.microsoft.com/office/drawing/2014/main" id="{E6B75EDF-1C13-4B79-B254-107F503DE45B}"/>
                </a:ext>
              </a:extLst>
            </p:cNvPr>
            <p:cNvSpPr/>
            <p:nvPr/>
          </p:nvSpPr>
          <p:spPr>
            <a:xfrm>
              <a:off x="312619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598AB48-36CD-438D-ACA2-1C7035C16D01}"/>
                </a:ext>
              </a:extLst>
            </p:cNvPr>
            <p:cNvSpPr/>
            <p:nvPr/>
          </p:nvSpPr>
          <p:spPr>
            <a:xfrm>
              <a:off x="282407" y="3957928"/>
              <a:ext cx="2739268" cy="556846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026920 w 2771798"/>
                <a:gd name="connsiteY4" fmla="*/ 6300 h 669108"/>
                <a:gd name="connsiteX5" fmla="*/ 2768941 w 2771798"/>
                <a:gd name="connsiteY5" fmla="*/ 0 h 669108"/>
                <a:gd name="connsiteX6" fmla="*/ 2771798 w 2771798"/>
                <a:gd name="connsiteY6" fmla="*/ 56174 h 669108"/>
                <a:gd name="connsiteX7" fmla="*/ 1054441 w 2771798"/>
                <a:gd name="connsiteY7" fmla="*/ 669108 h 669108"/>
                <a:gd name="connsiteX8" fmla="*/ 2768941 w 2771798"/>
                <a:gd name="connsiteY8" fmla="*/ 0 h 669108"/>
                <a:gd name="connsiteX0" fmla="*/ 2026920 w 2771798"/>
                <a:gd name="connsiteY0" fmla="*/ 6300 h 563146"/>
                <a:gd name="connsiteX1" fmla="*/ 2739268 w 2771798"/>
                <a:gd name="connsiteY1" fmla="*/ 6300 h 563146"/>
                <a:gd name="connsiteX2" fmla="*/ 1055248 w 2771798"/>
                <a:gd name="connsiteY2" fmla="*/ 563146 h 563146"/>
                <a:gd name="connsiteX3" fmla="*/ 0 w 2771798"/>
                <a:gd name="connsiteY3" fmla="*/ 563146 h 563146"/>
                <a:gd name="connsiteX4" fmla="*/ 2026920 w 2771798"/>
                <a:gd name="connsiteY4" fmla="*/ 6300 h 563146"/>
                <a:gd name="connsiteX5" fmla="*/ 2768941 w 2771798"/>
                <a:gd name="connsiteY5" fmla="*/ 0 h 563146"/>
                <a:gd name="connsiteX6" fmla="*/ 2771798 w 2771798"/>
                <a:gd name="connsiteY6" fmla="*/ 56174 h 563146"/>
                <a:gd name="connsiteX7" fmla="*/ 2768941 w 2771798"/>
                <a:gd name="connsiteY7" fmla="*/ 0 h 563146"/>
                <a:gd name="connsiteX0" fmla="*/ 2026920 w 2739268"/>
                <a:gd name="connsiteY0" fmla="*/ 0 h 556846"/>
                <a:gd name="connsiteX1" fmla="*/ 2739268 w 2739268"/>
                <a:gd name="connsiteY1" fmla="*/ 0 h 556846"/>
                <a:gd name="connsiteX2" fmla="*/ 1055248 w 2739268"/>
                <a:gd name="connsiteY2" fmla="*/ 556846 h 556846"/>
                <a:gd name="connsiteX3" fmla="*/ 0 w 2739268"/>
                <a:gd name="connsiteY3" fmla="*/ 556846 h 556846"/>
                <a:gd name="connsiteX4" fmla="*/ 2026920 w 2739268"/>
                <a:gd name="connsiteY4" fmla="*/ 0 h 55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9268" h="556846">
                  <a:moveTo>
                    <a:pt x="2026920" y="0"/>
                  </a:moveTo>
                  <a:lnTo>
                    <a:pt x="2739268" y="0"/>
                  </a:lnTo>
                  <a:lnTo>
                    <a:pt x="1055248" y="556846"/>
                  </a:lnTo>
                  <a:lnTo>
                    <a:pt x="0" y="556846"/>
                  </a:lnTo>
                  <a:lnTo>
                    <a:pt x="202692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A85EB8F-69B8-4421-AEE0-F53A220968FF}"/>
                </a:ext>
              </a:extLst>
            </p:cNvPr>
            <p:cNvSpPr/>
            <p:nvPr/>
          </p:nvSpPr>
          <p:spPr>
            <a:xfrm>
              <a:off x="1335726" y="3955969"/>
              <a:ext cx="1710056" cy="642619"/>
            </a:xfrm>
            <a:custGeom>
              <a:avLst/>
              <a:gdLst>
                <a:gd name="connsiteX0" fmla="*/ 0 w 378143"/>
                <a:gd name="connsiteY0" fmla="*/ 0 h 45719"/>
                <a:gd name="connsiteX1" fmla="*/ 378143 w 378143"/>
                <a:gd name="connsiteY1" fmla="*/ 0 h 45719"/>
                <a:gd name="connsiteX2" fmla="*/ 378143 w 378143"/>
                <a:gd name="connsiteY2" fmla="*/ 45719 h 45719"/>
                <a:gd name="connsiteX3" fmla="*/ 0 w 378143"/>
                <a:gd name="connsiteY3" fmla="*/ 45719 h 45719"/>
                <a:gd name="connsiteX4" fmla="*/ 0 w 378143"/>
                <a:gd name="connsiteY4" fmla="*/ 0 h 45719"/>
                <a:gd name="connsiteX0" fmla="*/ 0 w 378143"/>
                <a:gd name="connsiteY0" fmla="*/ 0 h 71119"/>
                <a:gd name="connsiteX1" fmla="*/ 378143 w 378143"/>
                <a:gd name="connsiteY1" fmla="*/ 0 h 71119"/>
                <a:gd name="connsiteX2" fmla="*/ 378143 w 378143"/>
                <a:gd name="connsiteY2" fmla="*/ 45719 h 71119"/>
                <a:gd name="connsiteX3" fmla="*/ 0 w 378143"/>
                <a:gd name="connsiteY3" fmla="*/ 71119 h 71119"/>
                <a:gd name="connsiteX4" fmla="*/ 0 w 378143"/>
                <a:gd name="connsiteY4" fmla="*/ 0 h 7111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378143 w 1705293"/>
                <a:gd name="connsiteY2" fmla="*/ 61086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25918 w 1705293"/>
                <a:gd name="connsiteY2" fmla="*/ 8381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4818"/>
                <a:gd name="connsiteY0" fmla="*/ 565150 h 636269"/>
                <a:gd name="connsiteX1" fmla="*/ 1705293 w 1714818"/>
                <a:gd name="connsiteY1" fmla="*/ 0 h 636269"/>
                <a:gd name="connsiteX2" fmla="*/ 1714818 w 1714818"/>
                <a:gd name="connsiteY2" fmla="*/ 33019 h 636269"/>
                <a:gd name="connsiteX3" fmla="*/ 0 w 1714818"/>
                <a:gd name="connsiteY3" fmla="*/ 636269 h 636269"/>
                <a:gd name="connsiteX4" fmla="*/ 0 w 1714818"/>
                <a:gd name="connsiteY4" fmla="*/ 565150 h 636269"/>
                <a:gd name="connsiteX0" fmla="*/ 0 w 1711643"/>
                <a:gd name="connsiteY0" fmla="*/ 565150 h 636269"/>
                <a:gd name="connsiteX1" fmla="*/ 1705293 w 1711643"/>
                <a:gd name="connsiteY1" fmla="*/ 0 h 636269"/>
                <a:gd name="connsiteX2" fmla="*/ 1711643 w 1711643"/>
                <a:gd name="connsiteY2" fmla="*/ 55244 h 636269"/>
                <a:gd name="connsiteX3" fmla="*/ 0 w 1711643"/>
                <a:gd name="connsiteY3" fmla="*/ 636269 h 636269"/>
                <a:gd name="connsiteX4" fmla="*/ 0 w 171164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95768 w 1705293"/>
                <a:gd name="connsiteY2" fmla="*/ 55244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58419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67944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6881"/>
                <a:gd name="connsiteY0" fmla="*/ 568325 h 648969"/>
                <a:gd name="connsiteX1" fmla="*/ 1706881 w 1706881"/>
                <a:gd name="connsiteY1" fmla="*/ 0 h 648969"/>
                <a:gd name="connsiteX2" fmla="*/ 1700531 w 1706881"/>
                <a:gd name="connsiteY2" fmla="*/ 77469 h 648969"/>
                <a:gd name="connsiteX3" fmla="*/ 4763 w 1706881"/>
                <a:gd name="connsiteY3" fmla="*/ 648969 h 648969"/>
                <a:gd name="connsiteX4" fmla="*/ 0 w 1706881"/>
                <a:gd name="connsiteY4" fmla="*/ 568325 h 648969"/>
                <a:gd name="connsiteX0" fmla="*/ 0 w 1722756"/>
                <a:gd name="connsiteY0" fmla="*/ 568325 h 648969"/>
                <a:gd name="connsiteX1" fmla="*/ 1706881 w 1722756"/>
                <a:gd name="connsiteY1" fmla="*/ 0 h 648969"/>
                <a:gd name="connsiteX2" fmla="*/ 1722756 w 1722756"/>
                <a:gd name="connsiteY2" fmla="*/ 77469 h 648969"/>
                <a:gd name="connsiteX3" fmla="*/ 4763 w 1722756"/>
                <a:gd name="connsiteY3" fmla="*/ 648969 h 648969"/>
                <a:gd name="connsiteX4" fmla="*/ 0 w 1722756"/>
                <a:gd name="connsiteY4" fmla="*/ 568325 h 648969"/>
                <a:gd name="connsiteX0" fmla="*/ 0 w 1722756"/>
                <a:gd name="connsiteY0" fmla="*/ 561975 h 642619"/>
                <a:gd name="connsiteX1" fmla="*/ 1710056 w 1722756"/>
                <a:gd name="connsiteY1" fmla="*/ 0 h 642619"/>
                <a:gd name="connsiteX2" fmla="*/ 1722756 w 1722756"/>
                <a:gd name="connsiteY2" fmla="*/ 71119 h 642619"/>
                <a:gd name="connsiteX3" fmla="*/ 4763 w 1722756"/>
                <a:gd name="connsiteY3" fmla="*/ 642619 h 642619"/>
                <a:gd name="connsiteX4" fmla="*/ 0 w 1722756"/>
                <a:gd name="connsiteY4" fmla="*/ 561975 h 642619"/>
                <a:gd name="connsiteX0" fmla="*/ 0 w 1710056"/>
                <a:gd name="connsiteY0" fmla="*/ 561975 h 642619"/>
                <a:gd name="connsiteX1" fmla="*/ 1710056 w 1710056"/>
                <a:gd name="connsiteY1" fmla="*/ 0 h 642619"/>
                <a:gd name="connsiteX2" fmla="*/ 1703706 w 1710056"/>
                <a:gd name="connsiteY2" fmla="*/ 71119 h 642619"/>
                <a:gd name="connsiteX3" fmla="*/ 4763 w 1710056"/>
                <a:gd name="connsiteY3" fmla="*/ 642619 h 642619"/>
                <a:gd name="connsiteX4" fmla="*/ 0 w 1710056"/>
                <a:gd name="connsiteY4" fmla="*/ 561975 h 64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056" h="642619">
                  <a:moveTo>
                    <a:pt x="0" y="561975"/>
                  </a:moveTo>
                  <a:lnTo>
                    <a:pt x="1710056" y="0"/>
                  </a:lnTo>
                  <a:lnTo>
                    <a:pt x="1703706" y="71119"/>
                  </a:lnTo>
                  <a:lnTo>
                    <a:pt x="4763" y="642619"/>
                  </a:lnTo>
                  <a:lnTo>
                    <a:pt x="0" y="5619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53">
              <a:extLst>
                <a:ext uri="{FF2B5EF4-FFF2-40B4-BE49-F238E27FC236}">
                  <a16:creationId xmlns:a16="http://schemas.microsoft.com/office/drawing/2014/main" id="{8BDAEBEA-8675-47CE-9480-CB910EE41BED}"/>
                </a:ext>
              </a:extLst>
            </p:cNvPr>
            <p:cNvSpPr/>
            <p:nvPr/>
          </p:nvSpPr>
          <p:spPr>
            <a:xfrm rot="21354135">
              <a:off x="1284877" y="4578001"/>
              <a:ext cx="1777314" cy="1003610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  <a:gd name="connsiteX0" fmla="*/ 46353 w 1861704"/>
                <a:gd name="connsiteY0" fmla="*/ 632258 h 714655"/>
                <a:gd name="connsiteX1" fmla="*/ 1858847 w 1861704"/>
                <a:gd name="connsiteY1" fmla="*/ 0 h 714655"/>
                <a:gd name="connsiteX2" fmla="*/ 1861704 w 1861704"/>
                <a:gd name="connsiteY2" fmla="*/ 56174 h 714655"/>
                <a:gd name="connsiteX3" fmla="*/ 1 w 1861704"/>
                <a:gd name="connsiteY3" fmla="*/ 714655 h 714655"/>
                <a:gd name="connsiteX4" fmla="*/ 46353 w 1861704"/>
                <a:gd name="connsiteY4" fmla="*/ 632258 h 714655"/>
                <a:gd name="connsiteX0" fmla="*/ 0 w 1872706"/>
                <a:gd name="connsiteY0" fmla="*/ 650038 h 714655"/>
                <a:gd name="connsiteX1" fmla="*/ 1869849 w 1872706"/>
                <a:gd name="connsiteY1" fmla="*/ 0 h 714655"/>
                <a:gd name="connsiteX2" fmla="*/ 1872706 w 1872706"/>
                <a:gd name="connsiteY2" fmla="*/ 56174 h 714655"/>
                <a:gd name="connsiteX3" fmla="*/ 11003 w 1872706"/>
                <a:gd name="connsiteY3" fmla="*/ 714655 h 714655"/>
                <a:gd name="connsiteX4" fmla="*/ 0 w 1872706"/>
                <a:gd name="connsiteY4" fmla="*/ 650038 h 714655"/>
                <a:gd name="connsiteX0" fmla="*/ 0 w 1871987"/>
                <a:gd name="connsiteY0" fmla="*/ 643216 h 714655"/>
                <a:gd name="connsiteX1" fmla="*/ 1869130 w 1871987"/>
                <a:gd name="connsiteY1" fmla="*/ 0 h 714655"/>
                <a:gd name="connsiteX2" fmla="*/ 1871987 w 1871987"/>
                <a:gd name="connsiteY2" fmla="*/ 56174 h 714655"/>
                <a:gd name="connsiteX3" fmla="*/ 10284 w 1871987"/>
                <a:gd name="connsiteY3" fmla="*/ 714655 h 714655"/>
                <a:gd name="connsiteX4" fmla="*/ 0 w 1871987"/>
                <a:gd name="connsiteY4" fmla="*/ 643216 h 714655"/>
                <a:gd name="connsiteX0" fmla="*/ 5143 w 1877130"/>
                <a:gd name="connsiteY0" fmla="*/ 643216 h 717333"/>
                <a:gd name="connsiteX1" fmla="*/ 1874273 w 1877130"/>
                <a:gd name="connsiteY1" fmla="*/ 0 h 717333"/>
                <a:gd name="connsiteX2" fmla="*/ 1877130 w 1877130"/>
                <a:gd name="connsiteY2" fmla="*/ 56174 h 717333"/>
                <a:gd name="connsiteX3" fmla="*/ 13 w 1877130"/>
                <a:gd name="connsiteY3" fmla="*/ 717333 h 717333"/>
                <a:gd name="connsiteX4" fmla="*/ 5143 w 1877130"/>
                <a:gd name="connsiteY4" fmla="*/ 643216 h 717333"/>
                <a:gd name="connsiteX0" fmla="*/ 5501 w 1877488"/>
                <a:gd name="connsiteY0" fmla="*/ 643216 h 720744"/>
                <a:gd name="connsiteX1" fmla="*/ 1874631 w 1877488"/>
                <a:gd name="connsiteY1" fmla="*/ 0 h 720744"/>
                <a:gd name="connsiteX2" fmla="*/ 1877488 w 1877488"/>
                <a:gd name="connsiteY2" fmla="*/ 56174 h 720744"/>
                <a:gd name="connsiteX3" fmla="*/ 12 w 1877488"/>
                <a:gd name="connsiteY3" fmla="*/ 720744 h 720744"/>
                <a:gd name="connsiteX4" fmla="*/ 5501 w 1877488"/>
                <a:gd name="connsiteY4" fmla="*/ 643216 h 72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488" h="720744">
                  <a:moveTo>
                    <a:pt x="5501" y="643216"/>
                  </a:moveTo>
                  <a:lnTo>
                    <a:pt x="1874631" y="0"/>
                  </a:lnTo>
                  <a:lnTo>
                    <a:pt x="1877488" y="56174"/>
                  </a:lnTo>
                  <a:cubicBezTo>
                    <a:pt x="1314562" y="267629"/>
                    <a:pt x="572464" y="516433"/>
                    <a:pt x="12" y="720744"/>
                  </a:cubicBezTo>
                  <a:cubicBezTo>
                    <a:pt x="-311" y="699368"/>
                    <a:pt x="5824" y="664592"/>
                    <a:pt x="5501" y="64321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Rectangle 65">
              <a:extLst>
                <a:ext uri="{FF2B5EF4-FFF2-40B4-BE49-F238E27FC236}">
                  <a16:creationId xmlns:a16="http://schemas.microsoft.com/office/drawing/2014/main" id="{F144A630-9835-4541-BCD7-059193B5FC18}"/>
                </a:ext>
              </a:extLst>
            </p:cNvPr>
            <p:cNvSpPr/>
            <p:nvPr/>
          </p:nvSpPr>
          <p:spPr>
            <a:xfrm>
              <a:off x="466891" y="4287529"/>
              <a:ext cx="2540032" cy="8609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00157 w 2628932"/>
                <a:gd name="connsiteY2" fmla="*/ 8609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1916112 w 2482882"/>
                <a:gd name="connsiteY0" fmla="*/ 0 h 860997"/>
                <a:gd name="connsiteX1" fmla="*/ 2482882 w 2482882"/>
                <a:gd name="connsiteY1" fmla="*/ 66675 h 860997"/>
                <a:gd name="connsiteX2" fmla="*/ 854107 w 2482882"/>
                <a:gd name="connsiteY2" fmla="*/ 860997 h 860997"/>
                <a:gd name="connsiteX3" fmla="*/ 0 w 2482882"/>
                <a:gd name="connsiteY3" fmla="*/ 829247 h 860997"/>
                <a:gd name="connsiteX4" fmla="*/ 1916112 w 2482882"/>
                <a:gd name="connsiteY4" fmla="*/ 0 h 860997"/>
                <a:gd name="connsiteX0" fmla="*/ 1916112 w 2482882"/>
                <a:gd name="connsiteY0" fmla="*/ 0 h 822897"/>
                <a:gd name="connsiteX1" fmla="*/ 2482882 w 2482882"/>
                <a:gd name="connsiteY1" fmla="*/ 28575 h 822897"/>
                <a:gd name="connsiteX2" fmla="*/ 854107 w 2482882"/>
                <a:gd name="connsiteY2" fmla="*/ 822897 h 822897"/>
                <a:gd name="connsiteX3" fmla="*/ 0 w 2482882"/>
                <a:gd name="connsiteY3" fmla="*/ 791147 h 822897"/>
                <a:gd name="connsiteX4" fmla="*/ 1916112 w 2482882"/>
                <a:gd name="connsiteY4" fmla="*/ 0 h 822897"/>
                <a:gd name="connsiteX0" fmla="*/ 1941512 w 2482882"/>
                <a:gd name="connsiteY0" fmla="*/ 158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15875 h 794322"/>
                <a:gd name="connsiteX0" fmla="*/ 1941512 w 2482882"/>
                <a:gd name="connsiteY0" fmla="*/ 412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41275 h 794322"/>
                <a:gd name="connsiteX0" fmla="*/ 1941512 w 2489232"/>
                <a:gd name="connsiteY0" fmla="*/ 3175 h 756222"/>
                <a:gd name="connsiteX1" fmla="*/ 2489232 w 2489232"/>
                <a:gd name="connsiteY1" fmla="*/ 0 h 756222"/>
                <a:gd name="connsiteX2" fmla="*/ 854107 w 2489232"/>
                <a:gd name="connsiteY2" fmla="*/ 756222 h 756222"/>
                <a:gd name="connsiteX3" fmla="*/ 0 w 2489232"/>
                <a:gd name="connsiteY3" fmla="*/ 724472 h 756222"/>
                <a:gd name="connsiteX4" fmla="*/ 1941512 w 2489232"/>
                <a:gd name="connsiteY4" fmla="*/ 3175 h 756222"/>
                <a:gd name="connsiteX0" fmla="*/ 1941512 w 2495582"/>
                <a:gd name="connsiteY0" fmla="*/ 0 h 753047"/>
                <a:gd name="connsiteX1" fmla="*/ 2495582 w 2495582"/>
                <a:gd name="connsiteY1" fmla="*/ 28575 h 753047"/>
                <a:gd name="connsiteX2" fmla="*/ 854107 w 2495582"/>
                <a:gd name="connsiteY2" fmla="*/ 753047 h 753047"/>
                <a:gd name="connsiteX3" fmla="*/ 0 w 2495582"/>
                <a:gd name="connsiteY3" fmla="*/ 721297 h 753047"/>
                <a:gd name="connsiteX4" fmla="*/ 1941512 w 2495582"/>
                <a:gd name="connsiteY4" fmla="*/ 0 h 753047"/>
                <a:gd name="connsiteX0" fmla="*/ 1941512 w 2432082"/>
                <a:gd name="connsiteY0" fmla="*/ 0 h 753047"/>
                <a:gd name="connsiteX1" fmla="*/ 2432082 w 2432082"/>
                <a:gd name="connsiteY1" fmla="*/ 28575 h 753047"/>
                <a:gd name="connsiteX2" fmla="*/ 854107 w 2432082"/>
                <a:gd name="connsiteY2" fmla="*/ 753047 h 753047"/>
                <a:gd name="connsiteX3" fmla="*/ 0 w 2432082"/>
                <a:gd name="connsiteY3" fmla="*/ 721297 h 753047"/>
                <a:gd name="connsiteX4" fmla="*/ 1941512 w 2432082"/>
                <a:gd name="connsiteY4" fmla="*/ 0 h 753047"/>
                <a:gd name="connsiteX0" fmla="*/ 1941512 w 2559082"/>
                <a:gd name="connsiteY0" fmla="*/ 0 h 753047"/>
                <a:gd name="connsiteX1" fmla="*/ 2559082 w 2559082"/>
                <a:gd name="connsiteY1" fmla="*/ 28575 h 753047"/>
                <a:gd name="connsiteX2" fmla="*/ 854107 w 2559082"/>
                <a:gd name="connsiteY2" fmla="*/ 753047 h 753047"/>
                <a:gd name="connsiteX3" fmla="*/ 0 w 2559082"/>
                <a:gd name="connsiteY3" fmla="*/ 721297 h 753047"/>
                <a:gd name="connsiteX4" fmla="*/ 1941512 w 2559082"/>
                <a:gd name="connsiteY4" fmla="*/ 0 h 753047"/>
                <a:gd name="connsiteX0" fmla="*/ 1941512 w 2540032"/>
                <a:gd name="connsiteY0" fmla="*/ 41275 h 794322"/>
                <a:gd name="connsiteX1" fmla="*/ 2540032 w 2540032"/>
                <a:gd name="connsiteY1" fmla="*/ 0 h 794322"/>
                <a:gd name="connsiteX2" fmla="*/ 854107 w 2540032"/>
                <a:gd name="connsiteY2" fmla="*/ 794322 h 794322"/>
                <a:gd name="connsiteX3" fmla="*/ 0 w 2540032"/>
                <a:gd name="connsiteY3" fmla="*/ 762572 h 794322"/>
                <a:gd name="connsiteX4" fmla="*/ 1941512 w 2540032"/>
                <a:gd name="connsiteY4" fmla="*/ 41275 h 794322"/>
                <a:gd name="connsiteX0" fmla="*/ 1979612 w 2540032"/>
                <a:gd name="connsiteY0" fmla="*/ 0 h 803847"/>
                <a:gd name="connsiteX1" fmla="*/ 2540032 w 2540032"/>
                <a:gd name="connsiteY1" fmla="*/ 9525 h 803847"/>
                <a:gd name="connsiteX2" fmla="*/ 854107 w 2540032"/>
                <a:gd name="connsiteY2" fmla="*/ 803847 h 803847"/>
                <a:gd name="connsiteX3" fmla="*/ 0 w 2540032"/>
                <a:gd name="connsiteY3" fmla="*/ 772097 h 803847"/>
                <a:gd name="connsiteX4" fmla="*/ 1979612 w 2540032"/>
                <a:gd name="connsiteY4" fmla="*/ 0 h 80384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72097 h 860997"/>
                <a:gd name="connsiteX4" fmla="*/ 1979612 w 2540032"/>
                <a:gd name="connsiteY4" fmla="*/ 0 h 86099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27647 h 860997"/>
                <a:gd name="connsiteX4" fmla="*/ 1979612 w 2540032"/>
                <a:gd name="connsiteY4" fmla="*/ 0 h 86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32" h="860997">
                  <a:moveTo>
                    <a:pt x="1979612" y="0"/>
                  </a:moveTo>
                  <a:lnTo>
                    <a:pt x="2540032" y="9525"/>
                  </a:lnTo>
                  <a:lnTo>
                    <a:pt x="854107" y="860997"/>
                  </a:lnTo>
                  <a:lnTo>
                    <a:pt x="0" y="727647"/>
                  </a:lnTo>
                  <a:lnTo>
                    <a:pt x="197961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8C9372-B91B-4344-89DB-DE281FDBB9D8}"/>
                </a:ext>
              </a:extLst>
            </p:cNvPr>
            <p:cNvSpPr/>
            <p:nvPr/>
          </p:nvSpPr>
          <p:spPr>
            <a:xfrm>
              <a:off x="282407" y="4518877"/>
              <a:ext cx="1043905" cy="11083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8B284FCE-827A-41E9-9233-03DA7B280B67}"/>
              </a:ext>
            </a:extLst>
          </p:cNvPr>
          <p:cNvSpPr/>
          <p:nvPr/>
        </p:nvSpPr>
        <p:spPr>
          <a:xfrm>
            <a:off x="4967343" y="3876522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Cylinder 47">
            <a:extLst>
              <a:ext uri="{FF2B5EF4-FFF2-40B4-BE49-F238E27FC236}">
                <a16:creationId xmlns:a16="http://schemas.microsoft.com/office/drawing/2014/main" id="{DBC3D425-A62F-4BC2-8BCB-E237DBB8EE2F}"/>
              </a:ext>
            </a:extLst>
          </p:cNvPr>
          <p:cNvSpPr/>
          <p:nvPr/>
        </p:nvSpPr>
        <p:spPr>
          <a:xfrm>
            <a:off x="8428077" y="4874990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0BBAE1-CA8A-43BE-896D-D663894AD099}"/>
              </a:ext>
            </a:extLst>
          </p:cNvPr>
          <p:cNvGrpSpPr/>
          <p:nvPr/>
        </p:nvGrpSpPr>
        <p:grpSpPr>
          <a:xfrm>
            <a:off x="8042283" y="4404647"/>
            <a:ext cx="315018" cy="538703"/>
            <a:chOff x="4738680" y="4379515"/>
            <a:chExt cx="847417" cy="144914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C7E413-F47D-4D6D-864C-BBE5C6AD2AF6}"/>
                </a:ext>
              </a:extLst>
            </p:cNvPr>
            <p:cNvGrpSpPr/>
            <p:nvPr/>
          </p:nvGrpSpPr>
          <p:grpSpPr>
            <a:xfrm>
              <a:off x="4746969" y="4379515"/>
              <a:ext cx="834206" cy="1424435"/>
              <a:chOff x="4746969" y="4379515"/>
              <a:chExt cx="834206" cy="1424435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99F63A3-051B-4280-8D13-061715D31D83}"/>
                  </a:ext>
                </a:extLst>
              </p:cNvPr>
              <p:cNvSpPr/>
              <p:nvPr/>
            </p:nvSpPr>
            <p:spPr>
              <a:xfrm>
                <a:off x="4746969" y="4514322"/>
                <a:ext cx="834206" cy="1289628"/>
              </a:xfrm>
              <a:custGeom>
                <a:avLst/>
                <a:gdLst>
                  <a:gd name="connsiteX0" fmla="*/ 0 w 834206"/>
                  <a:gd name="connsiteY0" fmla="*/ 139037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0 w 834206"/>
                  <a:gd name="connsiteY8" fmla="*/ 139037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81781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4845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57981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6750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62731 w 834206"/>
                  <a:gd name="connsiteY3" fmla="*/ 3771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15131 w 834206"/>
                  <a:gd name="connsiteY3" fmla="*/ 35811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06" h="1289628">
                    <a:moveTo>
                      <a:pt x="285750" y="339062"/>
                    </a:moveTo>
                    <a:cubicBezTo>
                      <a:pt x="285750" y="262274"/>
                      <a:pt x="62249" y="0"/>
                      <a:pt x="139037" y="0"/>
                    </a:cubicBezTo>
                    <a:lnTo>
                      <a:pt x="695169" y="0"/>
                    </a:lnTo>
                    <a:cubicBezTo>
                      <a:pt x="771957" y="0"/>
                      <a:pt x="624656" y="205124"/>
                      <a:pt x="615131" y="358112"/>
                    </a:cubicBezTo>
                    <a:lnTo>
                      <a:pt x="834206" y="1150591"/>
                    </a:lnTo>
                    <a:cubicBezTo>
                      <a:pt x="834206" y="1227379"/>
                      <a:pt x="771957" y="1289628"/>
                      <a:pt x="695169" y="1289628"/>
                    </a:cubicBezTo>
                    <a:lnTo>
                      <a:pt x="139037" y="1289628"/>
                    </a:lnTo>
                    <a:cubicBezTo>
                      <a:pt x="62249" y="1289628"/>
                      <a:pt x="0" y="1227379"/>
                      <a:pt x="0" y="1150591"/>
                    </a:cubicBezTo>
                    <a:cubicBezTo>
                      <a:pt x="0" y="813406"/>
                      <a:pt x="285750" y="676247"/>
                      <a:pt x="285750" y="33906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F69A7B6-0AFA-4A9C-A3BC-7BD09827106D}"/>
                  </a:ext>
                </a:extLst>
              </p:cNvPr>
              <p:cNvSpPr/>
              <p:nvPr/>
            </p:nvSpPr>
            <p:spPr>
              <a:xfrm>
                <a:off x="4854589" y="4379515"/>
                <a:ext cx="627505" cy="156614"/>
              </a:xfrm>
              <a:custGeom>
                <a:avLst/>
                <a:gdLst>
                  <a:gd name="connsiteX0" fmla="*/ 0 w 656080"/>
                  <a:gd name="connsiteY0" fmla="*/ 166406 h 332812"/>
                  <a:gd name="connsiteX1" fmla="*/ 328040 w 656080"/>
                  <a:gd name="connsiteY1" fmla="*/ 0 h 332812"/>
                  <a:gd name="connsiteX2" fmla="*/ 656080 w 656080"/>
                  <a:gd name="connsiteY2" fmla="*/ 166406 h 332812"/>
                  <a:gd name="connsiteX3" fmla="*/ 328040 w 656080"/>
                  <a:gd name="connsiteY3" fmla="*/ 332812 h 332812"/>
                  <a:gd name="connsiteX4" fmla="*/ 0 w 656080"/>
                  <a:gd name="connsiteY4" fmla="*/ 166406 h 332812"/>
                  <a:gd name="connsiteX0" fmla="*/ 0 w 627505"/>
                  <a:gd name="connsiteY0" fmla="*/ 168555 h 347366"/>
                  <a:gd name="connsiteX1" fmla="*/ 328040 w 627505"/>
                  <a:gd name="connsiteY1" fmla="*/ 2149 h 347366"/>
                  <a:gd name="connsiteX2" fmla="*/ 627505 w 627505"/>
                  <a:gd name="connsiteY2" fmla="*/ 273330 h 347366"/>
                  <a:gd name="connsiteX3" fmla="*/ 328040 w 627505"/>
                  <a:gd name="connsiteY3" fmla="*/ 334961 h 347366"/>
                  <a:gd name="connsiteX4" fmla="*/ 0 w 627505"/>
                  <a:gd name="connsiteY4" fmla="*/ 168555 h 347366"/>
                  <a:gd name="connsiteX0" fmla="*/ 0 w 627505"/>
                  <a:gd name="connsiteY0" fmla="*/ 271181 h 337586"/>
                  <a:gd name="connsiteX1" fmla="*/ 328040 w 627505"/>
                  <a:gd name="connsiteY1" fmla="*/ 0 h 337586"/>
                  <a:gd name="connsiteX2" fmla="*/ 627505 w 627505"/>
                  <a:gd name="connsiteY2" fmla="*/ 271181 h 337586"/>
                  <a:gd name="connsiteX3" fmla="*/ 328040 w 627505"/>
                  <a:gd name="connsiteY3" fmla="*/ 332812 h 337586"/>
                  <a:gd name="connsiteX4" fmla="*/ 0 w 627505"/>
                  <a:gd name="connsiteY4" fmla="*/ 271181 h 337586"/>
                  <a:gd name="connsiteX0" fmla="*/ 0 w 627505"/>
                  <a:gd name="connsiteY0" fmla="*/ 90209 h 156614"/>
                  <a:gd name="connsiteX1" fmla="*/ 328040 w 627505"/>
                  <a:gd name="connsiteY1" fmla="*/ 3 h 156614"/>
                  <a:gd name="connsiteX2" fmla="*/ 627505 w 627505"/>
                  <a:gd name="connsiteY2" fmla="*/ 90209 h 156614"/>
                  <a:gd name="connsiteX3" fmla="*/ 328040 w 627505"/>
                  <a:gd name="connsiteY3" fmla="*/ 151840 h 156614"/>
                  <a:gd name="connsiteX4" fmla="*/ 0 w 627505"/>
                  <a:gd name="connsiteY4" fmla="*/ 90209 h 156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505" h="156614">
                    <a:moveTo>
                      <a:pt x="0" y="90209"/>
                    </a:moveTo>
                    <a:cubicBezTo>
                      <a:pt x="0" y="64903"/>
                      <a:pt x="223456" y="3"/>
                      <a:pt x="328040" y="3"/>
                    </a:cubicBezTo>
                    <a:cubicBezTo>
                      <a:pt x="432624" y="3"/>
                      <a:pt x="627505" y="-1694"/>
                      <a:pt x="627505" y="90209"/>
                    </a:cubicBezTo>
                    <a:cubicBezTo>
                      <a:pt x="627505" y="182112"/>
                      <a:pt x="432624" y="151840"/>
                      <a:pt x="328040" y="151840"/>
                    </a:cubicBezTo>
                    <a:cubicBezTo>
                      <a:pt x="223456" y="151840"/>
                      <a:pt x="0" y="115515"/>
                      <a:pt x="0" y="9020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DF6C163-9775-444B-8C61-6C13598DA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35368"/>
            <a:stretch/>
          </p:blipFill>
          <p:spPr>
            <a:xfrm>
              <a:off x="4738680" y="4989371"/>
              <a:ext cx="847417" cy="839285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4C6EA53-D45D-44D7-B373-056EE45C7C4C}"/>
              </a:ext>
            </a:extLst>
          </p:cNvPr>
          <p:cNvGrpSpPr/>
          <p:nvPr/>
        </p:nvGrpSpPr>
        <p:grpSpPr>
          <a:xfrm flipH="1">
            <a:off x="5461037" y="3232755"/>
            <a:ext cx="1060766" cy="1401257"/>
            <a:chOff x="3866971" y="6327657"/>
            <a:chExt cx="2661978" cy="3516439"/>
          </a:xfrm>
          <a:effectLst/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D908836-2158-4EA1-92C1-9664A451D2BF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1DD9E62-AC0E-4F25-8C34-F9B8ED41441F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206A4301-833D-45EE-8508-D3324A4240A0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3311F51-6ECD-4D39-AE58-E307568B7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77184CB-589B-47CD-8DB7-2DF52D998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A71D5D64-6226-49B7-8D0B-1803DEFDF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2" y="11061486"/>
                  <a:ext cx="110221" cy="128950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8D6D978-8F80-4A90-9207-1B035C29BE25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1823C18-3984-40B1-9166-3C24521175D1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: Top Corners Rounded 151">
                  <a:extLst>
                    <a:ext uri="{FF2B5EF4-FFF2-40B4-BE49-F238E27FC236}">
                      <a16:creationId xmlns:a16="http://schemas.microsoft.com/office/drawing/2014/main" id="{3C33D749-8C06-4DE6-9190-EB40D7BB935F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: Top Corners Rounded 152">
                  <a:extLst>
                    <a:ext uri="{FF2B5EF4-FFF2-40B4-BE49-F238E27FC236}">
                      <a16:creationId xmlns:a16="http://schemas.microsoft.com/office/drawing/2014/main" id="{7B44AF16-6B56-4E0A-ABF4-A512031CC2D9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29C8D9C0-4A47-4372-857E-3F68BA806A74}"/>
                    </a:ext>
                  </a:extLst>
                </p:cNvPr>
                <p:cNvSpPr/>
                <p:nvPr/>
              </p:nvSpPr>
              <p:spPr>
                <a:xfrm>
                  <a:off x="633925" y="10061828"/>
                  <a:ext cx="649909" cy="92397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A69E571-CB1C-4DF2-8A19-D7D426B43E9C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C95365B9-2DDC-445B-BB9D-42E52D171BF3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8D2CBE4E-0EC3-489D-BC5C-E661F2065255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4D183A8-CC14-43C4-A013-C70D687FCEB9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012F0014-CC90-4513-B52F-7B2B1CC9F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10" y="10795925"/>
                  <a:ext cx="79698" cy="139974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20615DE-ED3C-40CE-ACC9-7AFE8FAB6C3C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AFF44E-AF49-4A0B-AA42-04DBBD66AF6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F0ED587-1294-469B-86FE-FBAEDC143FF7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F3229F38-FEEB-45E0-A395-ACF1D7E2A15B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0678CF4-DB49-4564-877F-AAFFCF5FCA35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0C9AC8A-837F-4603-8B93-0D9FEBD41C07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2842A4-6606-4A91-AD82-5996F90E2462}"/>
              </a:ext>
            </a:extLst>
          </p:cNvPr>
          <p:cNvGrpSpPr/>
          <p:nvPr/>
        </p:nvGrpSpPr>
        <p:grpSpPr>
          <a:xfrm>
            <a:off x="9998924" y="4582291"/>
            <a:ext cx="918640" cy="960522"/>
            <a:chOff x="10127150" y="4575203"/>
            <a:chExt cx="918640" cy="960522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E6FF828-94AD-447E-AEBE-542EB904D63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7732" y="4818159"/>
              <a:ext cx="19885" cy="673312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C5E0EF2-5A8F-4AE3-9938-F9C661ED2C89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960" y="4740309"/>
              <a:ext cx="19319" cy="683047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9" name="Rectangle: Top Corners Rounded 198">
              <a:extLst>
                <a:ext uri="{FF2B5EF4-FFF2-40B4-BE49-F238E27FC236}">
                  <a16:creationId xmlns:a16="http://schemas.microsoft.com/office/drawing/2014/main" id="{D0CD7F26-487C-47E4-8246-4494EC13E2FD}"/>
                </a:ext>
              </a:extLst>
            </p:cNvPr>
            <p:cNvSpPr/>
            <p:nvPr/>
          </p:nvSpPr>
          <p:spPr>
            <a:xfrm flipH="1">
              <a:off x="10127150" y="533893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: Top Corners Rounded 199">
              <a:extLst>
                <a:ext uri="{FF2B5EF4-FFF2-40B4-BE49-F238E27FC236}">
                  <a16:creationId xmlns:a16="http://schemas.microsoft.com/office/drawing/2014/main" id="{736F3479-394C-4064-B345-B15040C0F8F9}"/>
                </a:ext>
              </a:extLst>
            </p:cNvPr>
            <p:cNvSpPr/>
            <p:nvPr/>
          </p:nvSpPr>
          <p:spPr>
            <a:xfrm flipH="1">
              <a:off x="10438075" y="543087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1F980D5-BF90-480A-8C12-FC119CEFB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57" y="4575203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09E5E98-EC18-4C3C-8AF0-2D719A92B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2444" y="4645642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15C30FE-4799-4A58-8E97-0D1762F2D8F0}"/>
              </a:ext>
            </a:extLst>
          </p:cNvPr>
          <p:cNvGrpSpPr/>
          <p:nvPr/>
        </p:nvGrpSpPr>
        <p:grpSpPr>
          <a:xfrm>
            <a:off x="10054654" y="3400235"/>
            <a:ext cx="1327921" cy="1301791"/>
            <a:chOff x="6715464" y="3243539"/>
            <a:chExt cx="1534625" cy="1504426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E931394-27C9-4296-90DF-C1E229B7FD37}"/>
                </a:ext>
              </a:extLst>
            </p:cNvPr>
            <p:cNvGrpSpPr/>
            <p:nvPr/>
          </p:nvGrpSpPr>
          <p:grpSpPr>
            <a:xfrm flipH="1">
              <a:off x="6715464" y="3254124"/>
              <a:ext cx="1534625" cy="1493841"/>
              <a:chOff x="3101939" y="4851431"/>
              <a:chExt cx="2536874" cy="2469456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AD26EEF-BA7B-47CC-9CAA-F06B22C536C1}"/>
                  </a:ext>
                </a:extLst>
              </p:cNvPr>
              <p:cNvSpPr/>
              <p:nvPr/>
            </p:nvSpPr>
            <p:spPr>
              <a:xfrm>
                <a:off x="3101939" y="4851431"/>
                <a:ext cx="2536874" cy="244777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36A7F1E-F41C-4AD7-95FF-BD0DD69AFCE1}"/>
                  </a:ext>
                </a:extLst>
              </p:cNvPr>
              <p:cNvSpPr/>
              <p:nvPr/>
            </p:nvSpPr>
            <p:spPr>
              <a:xfrm>
                <a:off x="3939044" y="5739574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F829B59-B2D8-477C-905A-C89B03BE1E67}"/>
                  </a:ext>
                </a:extLst>
              </p:cNvPr>
              <p:cNvSpPr/>
              <p:nvPr/>
            </p:nvSpPr>
            <p:spPr>
              <a:xfrm flipH="1">
                <a:off x="4760275" y="6835060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D1ECF77-8CF6-4A29-BA39-4D9D4BE2FED3}"/>
                  </a:ext>
                </a:extLst>
              </p:cNvPr>
              <p:cNvSpPr/>
              <p:nvPr/>
            </p:nvSpPr>
            <p:spPr>
              <a:xfrm>
                <a:off x="4535867" y="6183905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F53AFA3C-820C-42FD-91D8-D8C265A50646}"/>
                  </a:ext>
                </a:extLst>
              </p:cNvPr>
              <p:cNvSpPr/>
              <p:nvPr/>
            </p:nvSpPr>
            <p:spPr>
              <a:xfrm>
                <a:off x="4821637" y="5739574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C23BEEC2-BB36-4CCD-BF3B-99C80CDE775B}"/>
                  </a:ext>
                </a:extLst>
              </p:cNvPr>
              <p:cNvSpPr/>
              <p:nvPr/>
            </p:nvSpPr>
            <p:spPr>
              <a:xfrm>
                <a:off x="4079923" y="5802373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7DF9E6B-28DD-4FD8-98FD-78C81C16DE67}"/>
                  </a:ext>
                </a:extLst>
              </p:cNvPr>
              <p:cNvSpPr/>
              <p:nvPr/>
            </p:nvSpPr>
            <p:spPr>
              <a:xfrm>
                <a:off x="4952279" y="5796755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E27F171-E179-4C36-BEBC-A7C1604E6FF2}"/>
                </a:ext>
              </a:extLst>
            </p:cNvPr>
            <p:cNvSpPr/>
            <p:nvPr/>
          </p:nvSpPr>
          <p:spPr>
            <a:xfrm>
              <a:off x="6887094" y="3243539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0F4C00F-DA5B-4665-9AAA-91E8CEE5FEC3}"/>
                </a:ext>
              </a:extLst>
            </p:cNvPr>
            <p:cNvSpPr/>
            <p:nvPr/>
          </p:nvSpPr>
          <p:spPr>
            <a:xfrm rot="21346442">
              <a:off x="8016684" y="3561642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540A4A-CFB1-4799-976B-74E5695CC8A0}"/>
              </a:ext>
            </a:extLst>
          </p:cNvPr>
          <p:cNvGrpSpPr/>
          <p:nvPr/>
        </p:nvGrpSpPr>
        <p:grpSpPr>
          <a:xfrm rot="549629" flipH="1">
            <a:off x="8372641" y="3900344"/>
            <a:ext cx="579629" cy="581590"/>
            <a:chOff x="8213781" y="3683180"/>
            <a:chExt cx="474705" cy="476311"/>
          </a:xfrm>
        </p:grpSpPr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3FD34B-EFA8-4DAA-9024-481B99641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2171" y="3683180"/>
              <a:ext cx="101814" cy="439083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D7BEF51-8CB6-49DC-B7D4-C8883B7D0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2522" y="3746779"/>
              <a:ext cx="127410" cy="395445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7" name="Rectangle: Top Corners Rounded 316">
              <a:extLst>
                <a:ext uri="{FF2B5EF4-FFF2-40B4-BE49-F238E27FC236}">
                  <a16:creationId xmlns:a16="http://schemas.microsoft.com/office/drawing/2014/main" id="{BB20B531-3257-46D0-A942-319F605CC44D}"/>
                </a:ext>
              </a:extLst>
            </p:cNvPr>
            <p:cNvSpPr/>
            <p:nvPr/>
          </p:nvSpPr>
          <p:spPr>
            <a:xfrm>
              <a:off x="8462824" y="4090053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Rectangle: Top Corners Rounded 317">
              <a:extLst>
                <a:ext uri="{FF2B5EF4-FFF2-40B4-BE49-F238E27FC236}">
                  <a16:creationId xmlns:a16="http://schemas.microsoft.com/office/drawing/2014/main" id="{6078FE1C-0D91-422F-AAEC-763D00043532}"/>
                </a:ext>
              </a:extLst>
            </p:cNvPr>
            <p:cNvSpPr/>
            <p:nvPr/>
          </p:nvSpPr>
          <p:spPr>
            <a:xfrm>
              <a:off x="8213781" y="4091974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31CA2CD6-5BD8-4942-9ED2-7E75E58173CE}"/>
              </a:ext>
            </a:extLst>
          </p:cNvPr>
          <p:cNvGrpSpPr/>
          <p:nvPr/>
        </p:nvGrpSpPr>
        <p:grpSpPr>
          <a:xfrm>
            <a:off x="8066258" y="3175124"/>
            <a:ext cx="927275" cy="1050170"/>
            <a:chOff x="179982" y="7262551"/>
            <a:chExt cx="2783806" cy="3152754"/>
          </a:xfrm>
        </p:grpSpPr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571E4FA-127A-4469-8DC8-A53525502FF6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97E35ECE-0E9B-45A9-8292-01A373FBD07D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3040761"/>
              <a:chOff x="179982" y="7374544"/>
              <a:chExt cx="2783806" cy="3040761"/>
            </a:xfrm>
          </p:grpSpPr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9EA9B8E-4F0A-4F72-B6D1-DDC7ABDDC644}"/>
                  </a:ext>
                </a:extLst>
              </p:cNvPr>
              <p:cNvSpPr/>
              <p:nvPr/>
            </p:nvSpPr>
            <p:spPr>
              <a:xfrm rot="20518619" flipH="1">
                <a:off x="2303893" y="9683452"/>
                <a:ext cx="533402" cy="447953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7829F36B-4488-46F9-A8F1-812F1675F170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59EBBD81-A883-4117-AB10-E76A8AF02293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D1A687B-CE94-4E88-AE5C-5CCB3D6D60BE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81F086CE-D5D3-4ACF-8438-7EEF3B02D0EF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3455171-A05A-4919-AFC5-4DEA3377CB3C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6E6F9EA-7D29-4CF7-9679-3EC8A7DD0095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664D7B1-2DC6-40E1-AB24-A65B1417D394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55163E28-C3DF-46B7-AE70-A58145307F73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60A171AF-DA9C-41D6-9FB7-1C3AD16D50FC}"/>
              </a:ext>
            </a:extLst>
          </p:cNvPr>
          <p:cNvSpPr/>
          <p:nvPr/>
        </p:nvSpPr>
        <p:spPr>
          <a:xfrm>
            <a:off x="8653255" y="3952180"/>
            <a:ext cx="109337" cy="41036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62741BC-56D5-4EA4-8BE5-1D78A08C431E}"/>
              </a:ext>
            </a:extLst>
          </p:cNvPr>
          <p:cNvGrpSpPr/>
          <p:nvPr/>
        </p:nvGrpSpPr>
        <p:grpSpPr>
          <a:xfrm>
            <a:off x="3461209" y="2982186"/>
            <a:ext cx="1063492" cy="1719840"/>
            <a:chOff x="1037066" y="3573580"/>
            <a:chExt cx="1418627" cy="2294151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ABB122EE-0FFD-40C3-92B2-878660A2316B}"/>
                </a:ext>
              </a:extLst>
            </p:cNvPr>
            <p:cNvGrpSpPr/>
            <p:nvPr/>
          </p:nvGrpSpPr>
          <p:grpSpPr>
            <a:xfrm>
              <a:off x="1037066" y="3573580"/>
              <a:ext cx="1418627" cy="2294151"/>
              <a:chOff x="1035568" y="2654171"/>
              <a:chExt cx="2211507" cy="3576367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85F99E3B-3D80-4E89-A2C2-52AD198A4900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458515"/>
                <a:chOff x="3631168" y="4906674"/>
                <a:chExt cx="2536874" cy="3967349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ADE98C0F-ECC4-4DF8-90BC-F512B2C370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188137"/>
                  <a:ext cx="0" cy="160134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C85AAC7A-9CA3-4E06-BFF7-EAF9DF886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5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D781CAD5-13BA-4EE8-8BDF-922A359DFFE0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1445F319-22ED-43AF-A3DE-D9F8E811082A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0C6F4676-CAE2-478E-9BBC-FDDAAF5EE438}"/>
                    </a:ext>
                  </a:extLst>
                </p:cNvPr>
                <p:cNvSpPr/>
                <p:nvPr/>
              </p:nvSpPr>
              <p:spPr>
                <a:xfrm>
                  <a:off x="5000464" y="84980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Rectangle: Top Corners Rounded 337">
                  <a:extLst>
                    <a:ext uri="{FF2B5EF4-FFF2-40B4-BE49-F238E27FC236}">
                      <a16:creationId xmlns:a16="http://schemas.microsoft.com/office/drawing/2014/main" id="{17011E7F-BD49-48BD-8F97-74C6A39DFEFD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B1BB5F6C-2249-47C2-9D7A-7CCD35F8D5A4}"/>
                    </a:ext>
                  </a:extLst>
                </p:cNvPr>
                <p:cNvSpPr/>
                <p:nvPr/>
              </p:nvSpPr>
              <p:spPr>
                <a:xfrm flipH="1">
                  <a:off x="5289505" y="6890302"/>
                  <a:ext cx="620241" cy="48582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7F556ED6-4502-45F3-ACC8-98CFEE3B9ED5}"/>
                    </a:ext>
                  </a:extLst>
                </p:cNvPr>
                <p:cNvSpPr/>
                <p:nvPr/>
              </p:nvSpPr>
              <p:spPr>
                <a:xfrm rot="20548923">
                  <a:off x="5089990" y="6162953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35E7F142-842D-4366-953A-54349EDA2ECC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B524BB84-054F-43B7-AE48-776855D417BE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7B6867CB-5814-4BF1-96FE-518316B584B8}"/>
                    </a:ext>
                  </a:extLst>
                </p:cNvPr>
                <p:cNvSpPr/>
                <p:nvPr/>
              </p:nvSpPr>
              <p:spPr>
                <a:xfrm>
                  <a:off x="5440338" y="5852372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3E7FA39-8932-469C-A468-6B2ADC9B029C}"/>
                  </a:ext>
                </a:extLst>
              </p:cNvPr>
              <p:cNvGrpSpPr/>
              <p:nvPr/>
            </p:nvGrpSpPr>
            <p:grpSpPr>
              <a:xfrm flipH="1">
                <a:off x="1155138" y="2654171"/>
                <a:ext cx="1972366" cy="622593"/>
                <a:chOff x="914840" y="1896670"/>
                <a:chExt cx="1972366" cy="622593"/>
              </a:xfrm>
            </p:grpSpPr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698A043D-C38E-4258-96C4-BF5232DD3979}"/>
                    </a:ext>
                  </a:extLst>
                </p:cNvPr>
                <p:cNvSpPr/>
                <p:nvPr/>
              </p:nvSpPr>
              <p:spPr>
                <a:xfrm flipH="1">
                  <a:off x="914840" y="2386707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E19076CB-CA95-42EA-8C6B-6BD61A77D2B5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F066087B-CCAE-4DA8-A323-71791C985016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47" name="Arc 346">
              <a:extLst>
                <a:ext uri="{FF2B5EF4-FFF2-40B4-BE49-F238E27FC236}">
                  <a16:creationId xmlns:a16="http://schemas.microsoft.com/office/drawing/2014/main" id="{2F7AE5A9-619A-4E2E-A024-7B5533B329EC}"/>
                </a:ext>
              </a:extLst>
            </p:cNvPr>
            <p:cNvSpPr/>
            <p:nvPr/>
          </p:nvSpPr>
          <p:spPr>
            <a:xfrm rot="160119">
              <a:off x="1719841" y="4535564"/>
              <a:ext cx="143119" cy="609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Cylinder 47">
            <a:extLst>
              <a:ext uri="{FF2B5EF4-FFF2-40B4-BE49-F238E27FC236}">
                <a16:creationId xmlns:a16="http://schemas.microsoft.com/office/drawing/2014/main" id="{9EB02664-C8C2-46B1-A9FE-BC94D24B0BB3}"/>
              </a:ext>
            </a:extLst>
          </p:cNvPr>
          <p:cNvSpPr/>
          <p:nvPr/>
        </p:nvSpPr>
        <p:spPr>
          <a:xfrm>
            <a:off x="3814043" y="3874873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: Shape 345">
            <a:extLst>
              <a:ext uri="{FF2B5EF4-FFF2-40B4-BE49-F238E27FC236}">
                <a16:creationId xmlns:a16="http://schemas.microsoft.com/office/drawing/2014/main" id="{76880ABB-7D44-47C9-AD54-A49135BAAE43}"/>
              </a:ext>
            </a:extLst>
          </p:cNvPr>
          <p:cNvSpPr/>
          <p:nvPr/>
        </p:nvSpPr>
        <p:spPr>
          <a:xfrm rot="20780811">
            <a:off x="3576686" y="3733226"/>
            <a:ext cx="272451" cy="38734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" name="Arc 347">
            <a:extLst>
              <a:ext uri="{FF2B5EF4-FFF2-40B4-BE49-F238E27FC236}">
                <a16:creationId xmlns:a16="http://schemas.microsoft.com/office/drawing/2014/main" id="{AF4A99A8-349D-4931-A65A-18491B7B129B}"/>
              </a:ext>
            </a:extLst>
          </p:cNvPr>
          <p:cNvSpPr/>
          <p:nvPr/>
        </p:nvSpPr>
        <p:spPr>
          <a:xfrm rot="12851185">
            <a:off x="8875900" y="3687991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Cylinder 47">
            <a:extLst>
              <a:ext uri="{FF2B5EF4-FFF2-40B4-BE49-F238E27FC236}">
                <a16:creationId xmlns:a16="http://schemas.microsoft.com/office/drawing/2014/main" id="{E30EB4E5-77F5-4467-B396-08FEAD2ACADA}"/>
              </a:ext>
            </a:extLst>
          </p:cNvPr>
          <p:cNvSpPr/>
          <p:nvPr/>
        </p:nvSpPr>
        <p:spPr>
          <a:xfrm>
            <a:off x="8369361" y="3926829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1DD64716-1FCA-473E-8E20-972BE9C781D9}"/>
              </a:ext>
            </a:extLst>
          </p:cNvPr>
          <p:cNvSpPr/>
          <p:nvPr/>
        </p:nvSpPr>
        <p:spPr>
          <a:xfrm rot="21245752">
            <a:off x="8264583" y="4005602"/>
            <a:ext cx="177674" cy="14921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0 w 620241"/>
              <a:gd name="connsiteY0" fmla="*/ 1 h 485828"/>
              <a:gd name="connsiteX1" fmla="*/ 533400 w 620241"/>
              <a:gd name="connsiteY1" fmla="*/ 409576 h 485828"/>
              <a:gd name="connsiteX2" fmla="*/ 619125 w 620241"/>
              <a:gd name="connsiteY2" fmla="*/ 485776 h 485828"/>
              <a:gd name="connsiteX3" fmla="*/ 619125 w 620241"/>
              <a:gd name="connsiteY3" fmla="*/ 485776 h 485828"/>
              <a:gd name="connsiteX0" fmla="*/ 0 w 619125"/>
              <a:gd name="connsiteY0" fmla="*/ -1 h 485775"/>
              <a:gd name="connsiteX1" fmla="*/ 317003 w 619125"/>
              <a:gd name="connsiteY1" fmla="*/ 186900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4" fmla="*/ 619125 w 619125"/>
              <a:gd name="connsiteY4" fmla="*/ 485774 h 485775"/>
              <a:gd name="connsiteX0" fmla="*/ 0 w 619125"/>
              <a:gd name="connsiteY0" fmla="*/ 1 h 485775"/>
              <a:gd name="connsiteX1" fmla="*/ 224546 w 619125"/>
              <a:gd name="connsiteY1" fmla="*/ 422480 h 485775"/>
              <a:gd name="connsiteX2" fmla="*/ 533400 w 619125"/>
              <a:gd name="connsiteY2" fmla="*/ 409576 h 485775"/>
              <a:gd name="connsiteX3" fmla="*/ 619125 w 619125"/>
              <a:gd name="connsiteY3" fmla="*/ 485776 h 485775"/>
              <a:gd name="connsiteX4" fmla="*/ 619125 w 619125"/>
              <a:gd name="connsiteY4" fmla="*/ 485776 h 485775"/>
              <a:gd name="connsiteX0" fmla="*/ 0 w 619125"/>
              <a:gd name="connsiteY0" fmla="*/ -1 h 485775"/>
              <a:gd name="connsiteX1" fmla="*/ 224546 w 619125"/>
              <a:gd name="connsiteY1" fmla="*/ 422478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0" fmla="*/ 0 w 533401"/>
              <a:gd name="connsiteY0" fmla="*/ 1 h 447954"/>
              <a:gd name="connsiteX1" fmla="*/ 224546 w 533401"/>
              <a:gd name="connsiteY1" fmla="*/ 422480 h 447954"/>
              <a:gd name="connsiteX2" fmla="*/ 533400 w 533401"/>
              <a:gd name="connsiteY2" fmla="*/ 409576 h 44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1" h="447954">
                <a:moveTo>
                  <a:pt x="0" y="1"/>
                </a:moveTo>
                <a:cubicBezTo>
                  <a:pt x="23639" y="28132"/>
                  <a:pt x="135646" y="354218"/>
                  <a:pt x="224546" y="422480"/>
                </a:cubicBezTo>
                <a:cubicBezTo>
                  <a:pt x="313446" y="490742"/>
                  <a:pt x="467637" y="399027"/>
                  <a:pt x="533400" y="409576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sqeeeek_sheep-104788">
            <a:hlinkClick r:id="" action="ppaction://media"/>
            <a:extLst>
              <a:ext uri="{FF2B5EF4-FFF2-40B4-BE49-F238E27FC236}">
                <a16:creationId xmlns:a16="http://schemas.microsoft.com/office/drawing/2014/main" id="{48816231-C434-431C-9F77-527D7F5EBD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297" name="Rectangle 296">
            <a:extLst>
              <a:ext uri="{FF2B5EF4-FFF2-40B4-BE49-F238E27FC236}">
                <a16:creationId xmlns:a16="http://schemas.microsoft.com/office/drawing/2014/main" id="{3F8DD2FD-2FFF-46B4-BBB8-1894BCD08E8B}"/>
              </a:ext>
            </a:extLst>
          </p:cNvPr>
          <p:cNvSpPr/>
          <p:nvPr/>
        </p:nvSpPr>
        <p:spPr>
          <a:xfrm>
            <a:off x="11607512" y="5341033"/>
            <a:ext cx="5990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22">
            <a:extLst>
              <a:ext uri="{FF2B5EF4-FFF2-40B4-BE49-F238E27FC236}">
                <a16:creationId xmlns:a16="http://schemas.microsoft.com/office/drawing/2014/main" id="{DC8DC5BB-8AB8-45E7-8EA3-F1313EA6D66B}"/>
              </a:ext>
            </a:extLst>
          </p:cNvPr>
          <p:cNvSpPr/>
          <p:nvPr/>
        </p:nvSpPr>
        <p:spPr>
          <a:xfrm>
            <a:off x="10785486" y="4550313"/>
            <a:ext cx="1122070" cy="1170655"/>
          </a:xfrm>
          <a:custGeom>
            <a:avLst/>
            <a:gdLst>
              <a:gd name="connsiteX0" fmla="*/ 0 w 1560469"/>
              <a:gd name="connsiteY0" fmla="*/ 0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0 w 1560469"/>
              <a:gd name="connsiteY4" fmla="*/ 0 h 1107711"/>
              <a:gd name="connsiteX0" fmla="*/ 13648 w 1560469"/>
              <a:gd name="connsiteY0" fmla="*/ 136478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13648 w 1560469"/>
              <a:gd name="connsiteY4" fmla="*/ 136478 h 1107711"/>
              <a:gd name="connsiteX0" fmla="*/ 13648 w 1560469"/>
              <a:gd name="connsiteY0" fmla="*/ 142828 h 1114061"/>
              <a:gd name="connsiteX1" fmla="*/ 1528719 w 1560469"/>
              <a:gd name="connsiteY1" fmla="*/ 0 h 1114061"/>
              <a:gd name="connsiteX2" fmla="*/ 1560469 w 1560469"/>
              <a:gd name="connsiteY2" fmla="*/ 1114061 h 1114061"/>
              <a:gd name="connsiteX3" fmla="*/ 0 w 1560469"/>
              <a:gd name="connsiteY3" fmla="*/ 1114061 h 1114061"/>
              <a:gd name="connsiteX4" fmla="*/ 13648 w 1560469"/>
              <a:gd name="connsiteY4" fmla="*/ 142828 h 1114061"/>
              <a:gd name="connsiteX0" fmla="*/ 13648 w 1528719"/>
              <a:gd name="connsiteY0" fmla="*/ 142828 h 1114061"/>
              <a:gd name="connsiteX1" fmla="*/ 1528719 w 1528719"/>
              <a:gd name="connsiteY1" fmla="*/ 0 h 1114061"/>
              <a:gd name="connsiteX2" fmla="*/ 1509669 w 1528719"/>
              <a:gd name="connsiteY2" fmla="*/ 1095011 h 1114061"/>
              <a:gd name="connsiteX3" fmla="*/ 0 w 1528719"/>
              <a:gd name="connsiteY3" fmla="*/ 1114061 h 1114061"/>
              <a:gd name="connsiteX4" fmla="*/ 13648 w 1528719"/>
              <a:gd name="connsiteY4" fmla="*/ 142828 h 1114061"/>
              <a:gd name="connsiteX0" fmla="*/ 13648 w 1509669"/>
              <a:gd name="connsiteY0" fmla="*/ 293693 h 1264926"/>
              <a:gd name="connsiteX1" fmla="*/ 1473627 w 1509669"/>
              <a:gd name="connsiteY1" fmla="*/ 0 h 1264926"/>
              <a:gd name="connsiteX2" fmla="*/ 1509669 w 1509669"/>
              <a:gd name="connsiteY2" fmla="*/ 1245876 h 1264926"/>
              <a:gd name="connsiteX3" fmla="*/ 0 w 1509669"/>
              <a:gd name="connsiteY3" fmla="*/ 1264926 h 1264926"/>
              <a:gd name="connsiteX4" fmla="*/ 13648 w 1509669"/>
              <a:gd name="connsiteY4" fmla="*/ 293693 h 1264926"/>
              <a:gd name="connsiteX0" fmla="*/ 13648 w 1473627"/>
              <a:gd name="connsiteY0" fmla="*/ 293693 h 1264926"/>
              <a:gd name="connsiteX1" fmla="*/ 1473627 w 1473627"/>
              <a:gd name="connsiteY1" fmla="*/ 0 h 1264926"/>
              <a:gd name="connsiteX2" fmla="*/ 1423097 w 1473627"/>
              <a:gd name="connsiteY2" fmla="*/ 1095011 h 1264926"/>
              <a:gd name="connsiteX3" fmla="*/ 0 w 1473627"/>
              <a:gd name="connsiteY3" fmla="*/ 1264926 h 1264926"/>
              <a:gd name="connsiteX4" fmla="*/ 13648 w 1473627"/>
              <a:gd name="connsiteY4" fmla="*/ 293693 h 1264926"/>
              <a:gd name="connsiteX0" fmla="*/ 0 w 1459979"/>
              <a:gd name="connsiteY0" fmla="*/ 293693 h 1257383"/>
              <a:gd name="connsiteX1" fmla="*/ 1459979 w 1459979"/>
              <a:gd name="connsiteY1" fmla="*/ 0 h 1257383"/>
              <a:gd name="connsiteX2" fmla="*/ 1409449 w 1459979"/>
              <a:gd name="connsiteY2" fmla="*/ 1095011 h 1257383"/>
              <a:gd name="connsiteX3" fmla="*/ 88665 w 1459979"/>
              <a:gd name="connsiteY3" fmla="*/ 1257383 h 1257383"/>
              <a:gd name="connsiteX4" fmla="*/ 0 w 1459979"/>
              <a:gd name="connsiteY4" fmla="*/ 293693 h 1257383"/>
              <a:gd name="connsiteX0" fmla="*/ 0 w 1459979"/>
              <a:gd name="connsiteY0" fmla="*/ 293693 h 1159320"/>
              <a:gd name="connsiteX1" fmla="*/ 1459979 w 1459979"/>
              <a:gd name="connsiteY1" fmla="*/ 0 h 1159320"/>
              <a:gd name="connsiteX2" fmla="*/ 1409449 w 1459979"/>
              <a:gd name="connsiteY2" fmla="*/ 1095011 h 1159320"/>
              <a:gd name="connsiteX3" fmla="*/ 104405 w 1459979"/>
              <a:gd name="connsiteY3" fmla="*/ 1159320 h 1159320"/>
              <a:gd name="connsiteX4" fmla="*/ 0 w 1459979"/>
              <a:gd name="connsiteY4" fmla="*/ 293693 h 1159320"/>
              <a:gd name="connsiteX0" fmla="*/ 0 w 1459979"/>
              <a:gd name="connsiteY0" fmla="*/ 293693 h 1181950"/>
              <a:gd name="connsiteX1" fmla="*/ 1459979 w 1459979"/>
              <a:gd name="connsiteY1" fmla="*/ 0 h 1181950"/>
              <a:gd name="connsiteX2" fmla="*/ 1409449 w 1459979"/>
              <a:gd name="connsiteY2" fmla="*/ 1095011 h 1181950"/>
              <a:gd name="connsiteX3" fmla="*/ 230329 w 1459979"/>
              <a:gd name="connsiteY3" fmla="*/ 1181950 h 1181950"/>
              <a:gd name="connsiteX4" fmla="*/ 0 w 1459979"/>
              <a:gd name="connsiteY4" fmla="*/ 293693 h 1181950"/>
              <a:gd name="connsiteX0" fmla="*/ 0 w 1459979"/>
              <a:gd name="connsiteY0" fmla="*/ 293693 h 1174407"/>
              <a:gd name="connsiteX1" fmla="*/ 1459979 w 1459979"/>
              <a:gd name="connsiteY1" fmla="*/ 0 h 1174407"/>
              <a:gd name="connsiteX2" fmla="*/ 1409449 w 1459979"/>
              <a:gd name="connsiteY2" fmla="*/ 1095011 h 1174407"/>
              <a:gd name="connsiteX3" fmla="*/ 88665 w 1459979"/>
              <a:gd name="connsiteY3" fmla="*/ 1174407 h 1174407"/>
              <a:gd name="connsiteX4" fmla="*/ 0 w 1459979"/>
              <a:gd name="connsiteY4" fmla="*/ 293693 h 1174407"/>
              <a:gd name="connsiteX0" fmla="*/ 0 w 1517692"/>
              <a:gd name="connsiteY0" fmla="*/ 420421 h 1174407"/>
              <a:gd name="connsiteX1" fmla="*/ 1517692 w 1517692"/>
              <a:gd name="connsiteY1" fmla="*/ 0 h 1174407"/>
              <a:gd name="connsiteX2" fmla="*/ 1467162 w 1517692"/>
              <a:gd name="connsiteY2" fmla="*/ 1095011 h 1174407"/>
              <a:gd name="connsiteX3" fmla="*/ 146378 w 1517692"/>
              <a:gd name="connsiteY3" fmla="*/ 1174407 h 1174407"/>
              <a:gd name="connsiteX4" fmla="*/ 0 w 1517692"/>
              <a:gd name="connsiteY4" fmla="*/ 420421 h 1174407"/>
              <a:gd name="connsiteX0" fmla="*/ 0 w 1517692"/>
              <a:gd name="connsiteY0" fmla="*/ 420421 h 1246822"/>
              <a:gd name="connsiteX1" fmla="*/ 1517692 w 1517692"/>
              <a:gd name="connsiteY1" fmla="*/ 0 h 1246822"/>
              <a:gd name="connsiteX2" fmla="*/ 1467162 w 1517692"/>
              <a:gd name="connsiteY2" fmla="*/ 1095011 h 1246822"/>
              <a:gd name="connsiteX3" fmla="*/ 65579 w 1517692"/>
              <a:gd name="connsiteY3" fmla="*/ 1246822 h 1246822"/>
              <a:gd name="connsiteX4" fmla="*/ 0 w 1517692"/>
              <a:gd name="connsiteY4" fmla="*/ 420421 h 1246822"/>
              <a:gd name="connsiteX0" fmla="*/ 0 w 1517692"/>
              <a:gd name="connsiteY0" fmla="*/ 420421 h 1255874"/>
              <a:gd name="connsiteX1" fmla="*/ 1517692 w 1517692"/>
              <a:gd name="connsiteY1" fmla="*/ 0 h 1255874"/>
              <a:gd name="connsiteX2" fmla="*/ 1467162 w 1517692"/>
              <a:gd name="connsiteY2" fmla="*/ 1095011 h 1255874"/>
              <a:gd name="connsiteX3" fmla="*/ 134835 w 1517692"/>
              <a:gd name="connsiteY3" fmla="*/ 1255874 h 1255874"/>
              <a:gd name="connsiteX4" fmla="*/ 0 w 1517692"/>
              <a:gd name="connsiteY4" fmla="*/ 420421 h 1255874"/>
              <a:gd name="connsiteX0" fmla="*/ 0 w 1517692"/>
              <a:gd name="connsiteY0" fmla="*/ 420421 h 1165355"/>
              <a:gd name="connsiteX1" fmla="*/ 1517692 w 1517692"/>
              <a:gd name="connsiteY1" fmla="*/ 0 h 1165355"/>
              <a:gd name="connsiteX2" fmla="*/ 1467162 w 1517692"/>
              <a:gd name="connsiteY2" fmla="*/ 1095011 h 1165355"/>
              <a:gd name="connsiteX3" fmla="*/ 134835 w 1517692"/>
              <a:gd name="connsiteY3" fmla="*/ 1165355 h 1165355"/>
              <a:gd name="connsiteX4" fmla="*/ 0 w 1517692"/>
              <a:gd name="connsiteY4" fmla="*/ 420421 h 1165355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67162 w 1517692"/>
              <a:gd name="connsiteY2" fmla="*/ 1095011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09449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328650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294022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470893"/>
              <a:gd name="connsiteY0" fmla="*/ 221805 h 939583"/>
              <a:gd name="connsiteX1" fmla="*/ 1470893 w 1470893"/>
              <a:gd name="connsiteY1" fmla="*/ 0 h 939583"/>
              <a:gd name="connsiteX2" fmla="*/ 1294022 w 1470893"/>
              <a:gd name="connsiteY2" fmla="*/ 869239 h 939583"/>
              <a:gd name="connsiteX3" fmla="*/ 77122 w 1470893"/>
              <a:gd name="connsiteY3" fmla="*/ 939583 h 939583"/>
              <a:gd name="connsiteX4" fmla="*/ 0 w 1470893"/>
              <a:gd name="connsiteY4" fmla="*/ 221805 h 939583"/>
              <a:gd name="connsiteX0" fmla="*/ 0 w 1462634"/>
              <a:gd name="connsiteY0" fmla="*/ 211011 h 928789"/>
              <a:gd name="connsiteX1" fmla="*/ 1462634 w 1462634"/>
              <a:gd name="connsiteY1" fmla="*/ 0 h 928789"/>
              <a:gd name="connsiteX2" fmla="*/ 1294022 w 1462634"/>
              <a:gd name="connsiteY2" fmla="*/ 858445 h 928789"/>
              <a:gd name="connsiteX3" fmla="*/ 77122 w 1462634"/>
              <a:gd name="connsiteY3" fmla="*/ 928789 h 928789"/>
              <a:gd name="connsiteX4" fmla="*/ 0 w 1462634"/>
              <a:gd name="connsiteY4" fmla="*/ 211011 h 928789"/>
              <a:gd name="connsiteX0" fmla="*/ 10971 w 1385512"/>
              <a:gd name="connsiteY0" fmla="*/ 172150 h 928789"/>
              <a:gd name="connsiteX1" fmla="*/ 1385512 w 1385512"/>
              <a:gd name="connsiteY1" fmla="*/ 0 h 928789"/>
              <a:gd name="connsiteX2" fmla="*/ 1216900 w 1385512"/>
              <a:gd name="connsiteY2" fmla="*/ 858445 h 928789"/>
              <a:gd name="connsiteX3" fmla="*/ 0 w 1385512"/>
              <a:gd name="connsiteY3" fmla="*/ 928789 h 928789"/>
              <a:gd name="connsiteX4" fmla="*/ 10971 w 1385512"/>
              <a:gd name="connsiteY4" fmla="*/ 172150 h 928789"/>
              <a:gd name="connsiteX0" fmla="*/ 10971 w 1366946"/>
              <a:gd name="connsiteY0" fmla="*/ 104858 h 861497"/>
              <a:gd name="connsiteX1" fmla="*/ 1366946 w 1366946"/>
              <a:gd name="connsiteY1" fmla="*/ 0 h 861497"/>
              <a:gd name="connsiteX2" fmla="*/ 1216900 w 1366946"/>
              <a:gd name="connsiteY2" fmla="*/ 791153 h 861497"/>
              <a:gd name="connsiteX3" fmla="*/ 0 w 1366946"/>
              <a:gd name="connsiteY3" fmla="*/ 861497 h 861497"/>
              <a:gd name="connsiteX4" fmla="*/ 10971 w 1366946"/>
              <a:gd name="connsiteY4" fmla="*/ 104858 h 86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946" h="861497">
                <a:moveTo>
                  <a:pt x="10971" y="104858"/>
                </a:moveTo>
                <a:lnTo>
                  <a:pt x="1366946" y="0"/>
                </a:lnTo>
                <a:lnTo>
                  <a:pt x="1216900" y="791153"/>
                </a:lnTo>
                <a:lnTo>
                  <a:pt x="0" y="861497"/>
                </a:lnTo>
                <a:lnTo>
                  <a:pt x="10971" y="10485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Rectangle 122">
            <a:extLst>
              <a:ext uri="{FF2B5EF4-FFF2-40B4-BE49-F238E27FC236}">
                <a16:creationId xmlns:a16="http://schemas.microsoft.com/office/drawing/2014/main" id="{2C7AB378-8B73-4DCE-97A1-77EFDA70DC41}"/>
              </a:ext>
            </a:extLst>
          </p:cNvPr>
          <p:cNvSpPr/>
          <p:nvPr/>
        </p:nvSpPr>
        <p:spPr>
          <a:xfrm rot="20684676">
            <a:off x="10709943" y="4415053"/>
            <a:ext cx="1282833" cy="331694"/>
          </a:xfrm>
          <a:custGeom>
            <a:avLst/>
            <a:gdLst>
              <a:gd name="connsiteX0" fmla="*/ 0 w 1099402"/>
              <a:gd name="connsiteY0" fmla="*/ 20354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0 w 1099402"/>
              <a:gd name="connsiteY8" fmla="*/ 20354 h 122120"/>
              <a:gd name="connsiteX0" fmla="*/ 9607 w 1099402"/>
              <a:gd name="connsiteY0" fmla="*/ 57530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9607 w 1099402"/>
              <a:gd name="connsiteY0" fmla="*/ 57530 h 122120"/>
              <a:gd name="connsiteX1" fmla="*/ 12835 w 1099402"/>
              <a:gd name="connsiteY1" fmla="*/ 27568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0 w 1102327"/>
              <a:gd name="connsiteY0" fmla="*/ 76326 h 122120"/>
              <a:gd name="connsiteX1" fmla="*/ 15760 w 1102327"/>
              <a:gd name="connsiteY1" fmla="*/ 27568 h 122120"/>
              <a:gd name="connsiteX2" fmla="*/ 1081973 w 1102327"/>
              <a:gd name="connsiteY2" fmla="*/ 0 h 122120"/>
              <a:gd name="connsiteX3" fmla="*/ 1102327 w 1102327"/>
              <a:gd name="connsiteY3" fmla="*/ 20354 h 122120"/>
              <a:gd name="connsiteX4" fmla="*/ 1102327 w 1102327"/>
              <a:gd name="connsiteY4" fmla="*/ 101766 h 122120"/>
              <a:gd name="connsiteX5" fmla="*/ 1081973 w 1102327"/>
              <a:gd name="connsiteY5" fmla="*/ 122120 h 122120"/>
              <a:gd name="connsiteX6" fmla="*/ 23279 w 1102327"/>
              <a:gd name="connsiteY6" fmla="*/ 122120 h 122120"/>
              <a:gd name="connsiteX7" fmla="*/ 2925 w 1102327"/>
              <a:gd name="connsiteY7" fmla="*/ 101766 h 122120"/>
              <a:gd name="connsiteX8" fmla="*/ 0 w 1102327"/>
              <a:gd name="connsiteY8" fmla="*/ 76326 h 122120"/>
              <a:gd name="connsiteX0" fmla="*/ 4317 w 1106644"/>
              <a:gd name="connsiteY0" fmla="*/ 76326 h 122120"/>
              <a:gd name="connsiteX1" fmla="*/ 5249 w 1106644"/>
              <a:gd name="connsiteY1" fmla="*/ 45738 h 122120"/>
              <a:gd name="connsiteX2" fmla="*/ 1086290 w 1106644"/>
              <a:gd name="connsiteY2" fmla="*/ 0 h 122120"/>
              <a:gd name="connsiteX3" fmla="*/ 1106644 w 1106644"/>
              <a:gd name="connsiteY3" fmla="*/ 20354 h 122120"/>
              <a:gd name="connsiteX4" fmla="*/ 1106644 w 1106644"/>
              <a:gd name="connsiteY4" fmla="*/ 101766 h 122120"/>
              <a:gd name="connsiteX5" fmla="*/ 1086290 w 1106644"/>
              <a:gd name="connsiteY5" fmla="*/ 122120 h 122120"/>
              <a:gd name="connsiteX6" fmla="*/ 27596 w 1106644"/>
              <a:gd name="connsiteY6" fmla="*/ 122120 h 122120"/>
              <a:gd name="connsiteX7" fmla="*/ 7242 w 1106644"/>
              <a:gd name="connsiteY7" fmla="*/ 101766 h 122120"/>
              <a:gd name="connsiteX8" fmla="*/ 4317 w 1106644"/>
              <a:gd name="connsiteY8" fmla="*/ 76326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29648 w 1108696"/>
              <a:gd name="connsiteY6" fmla="*/ 122120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52204 w 1108696"/>
              <a:gd name="connsiteY6" fmla="*/ 120867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21198 w 1108696"/>
              <a:gd name="connsiteY7" fmla="*/ 112417 h 122120"/>
              <a:gd name="connsiteX8" fmla="*/ 1148 w 1108696"/>
              <a:gd name="connsiteY8" fmla="*/ 77371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202"/>
              <a:gd name="connsiteX1" fmla="*/ 8455 w 1109850"/>
              <a:gd name="connsiteY1" fmla="*/ 45738 h 122202"/>
              <a:gd name="connsiteX2" fmla="*/ 1089496 w 1109850"/>
              <a:gd name="connsiteY2" fmla="*/ 0 h 122202"/>
              <a:gd name="connsiteX3" fmla="*/ 1109850 w 1109850"/>
              <a:gd name="connsiteY3" fmla="*/ 20354 h 122202"/>
              <a:gd name="connsiteX4" fmla="*/ 1109850 w 1109850"/>
              <a:gd name="connsiteY4" fmla="*/ 101766 h 122202"/>
              <a:gd name="connsiteX5" fmla="*/ 1089496 w 1109850"/>
              <a:gd name="connsiteY5" fmla="*/ 122120 h 122202"/>
              <a:gd name="connsiteX6" fmla="*/ 82806 w 1109850"/>
              <a:gd name="connsiteY6" fmla="*/ 121494 h 122202"/>
              <a:gd name="connsiteX7" fmla="*/ 29245 w 1109850"/>
              <a:gd name="connsiteY7" fmla="*/ 114297 h 122202"/>
              <a:gd name="connsiteX8" fmla="*/ 423 w 1109850"/>
              <a:gd name="connsiteY8" fmla="*/ 84263 h 122202"/>
              <a:gd name="connsiteX0" fmla="*/ 423 w 1109850"/>
              <a:gd name="connsiteY0" fmla="*/ 84263 h 124941"/>
              <a:gd name="connsiteX1" fmla="*/ 8455 w 1109850"/>
              <a:gd name="connsiteY1" fmla="*/ 45738 h 124941"/>
              <a:gd name="connsiteX2" fmla="*/ 1089496 w 1109850"/>
              <a:gd name="connsiteY2" fmla="*/ 0 h 124941"/>
              <a:gd name="connsiteX3" fmla="*/ 1109850 w 1109850"/>
              <a:gd name="connsiteY3" fmla="*/ 20354 h 124941"/>
              <a:gd name="connsiteX4" fmla="*/ 1109850 w 1109850"/>
              <a:gd name="connsiteY4" fmla="*/ 101766 h 124941"/>
              <a:gd name="connsiteX5" fmla="*/ 1089496 w 1109850"/>
              <a:gd name="connsiteY5" fmla="*/ 122120 h 124941"/>
              <a:gd name="connsiteX6" fmla="*/ 82806 w 1109850"/>
              <a:gd name="connsiteY6" fmla="*/ 121494 h 124941"/>
              <a:gd name="connsiteX7" fmla="*/ 20473 w 1109850"/>
              <a:gd name="connsiteY7" fmla="*/ 119309 h 124941"/>
              <a:gd name="connsiteX8" fmla="*/ 423 w 1109850"/>
              <a:gd name="connsiteY8" fmla="*/ 84263 h 124941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0473 w 1109850"/>
              <a:gd name="connsiteY7" fmla="*/ 119309 h 122120"/>
              <a:gd name="connsiteX8" fmla="*/ 423 w 1109850"/>
              <a:gd name="connsiteY8" fmla="*/ 84263 h 122120"/>
              <a:gd name="connsiteX0" fmla="*/ 423 w 1109850"/>
              <a:gd name="connsiteY0" fmla="*/ 84263 h 184059"/>
              <a:gd name="connsiteX1" fmla="*/ 8455 w 1109850"/>
              <a:gd name="connsiteY1" fmla="*/ 45738 h 184059"/>
              <a:gd name="connsiteX2" fmla="*/ 1089496 w 1109850"/>
              <a:gd name="connsiteY2" fmla="*/ 0 h 184059"/>
              <a:gd name="connsiteX3" fmla="*/ 1005637 w 1109850"/>
              <a:gd name="connsiteY3" fmla="*/ 180383 h 184059"/>
              <a:gd name="connsiteX4" fmla="*/ 1109850 w 1109850"/>
              <a:gd name="connsiteY4" fmla="*/ 101766 h 184059"/>
              <a:gd name="connsiteX5" fmla="*/ 1089496 w 1109850"/>
              <a:gd name="connsiteY5" fmla="*/ 122120 h 184059"/>
              <a:gd name="connsiteX6" fmla="*/ 82806 w 1109850"/>
              <a:gd name="connsiteY6" fmla="*/ 121494 h 184059"/>
              <a:gd name="connsiteX7" fmla="*/ 20473 w 1109850"/>
              <a:gd name="connsiteY7" fmla="*/ 119309 h 184059"/>
              <a:gd name="connsiteX8" fmla="*/ 423 w 1109850"/>
              <a:gd name="connsiteY8" fmla="*/ 84263 h 184059"/>
              <a:gd name="connsiteX0" fmla="*/ 423 w 1109850"/>
              <a:gd name="connsiteY0" fmla="*/ 38525 h 138321"/>
              <a:gd name="connsiteX1" fmla="*/ 8455 w 1109850"/>
              <a:gd name="connsiteY1" fmla="*/ 0 h 138321"/>
              <a:gd name="connsiteX2" fmla="*/ 1019719 w 1109850"/>
              <a:gd name="connsiteY2" fmla="*/ 39350 h 138321"/>
              <a:gd name="connsiteX3" fmla="*/ 1005637 w 1109850"/>
              <a:gd name="connsiteY3" fmla="*/ 134645 h 138321"/>
              <a:gd name="connsiteX4" fmla="*/ 1109850 w 1109850"/>
              <a:gd name="connsiteY4" fmla="*/ 56028 h 138321"/>
              <a:gd name="connsiteX5" fmla="*/ 1089496 w 1109850"/>
              <a:gd name="connsiteY5" fmla="*/ 76382 h 138321"/>
              <a:gd name="connsiteX6" fmla="*/ 82806 w 1109850"/>
              <a:gd name="connsiteY6" fmla="*/ 75756 h 138321"/>
              <a:gd name="connsiteX7" fmla="*/ 20473 w 1109850"/>
              <a:gd name="connsiteY7" fmla="*/ 73571 h 138321"/>
              <a:gd name="connsiteX8" fmla="*/ 423 w 1109850"/>
              <a:gd name="connsiteY8" fmla="*/ 38525 h 138321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19719 w 1109850"/>
              <a:gd name="connsiteY2" fmla="*/ 3935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06126 w 1109850"/>
              <a:gd name="connsiteY2" fmla="*/ 82285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992533 w 1109850"/>
              <a:gd name="connsiteY2" fmla="*/ 12522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091331"/>
              <a:gd name="connsiteY0" fmla="*/ 38525 h 173949"/>
              <a:gd name="connsiteX1" fmla="*/ 8455 w 1091331"/>
              <a:gd name="connsiteY1" fmla="*/ 0 h 173949"/>
              <a:gd name="connsiteX2" fmla="*/ 992533 w 1091331"/>
              <a:gd name="connsiteY2" fmla="*/ 125220 h 173949"/>
              <a:gd name="connsiteX3" fmla="*/ 1005637 w 1091331"/>
              <a:gd name="connsiteY3" fmla="*/ 134645 h 173949"/>
              <a:gd name="connsiteX4" fmla="*/ 1026968 w 1091331"/>
              <a:gd name="connsiteY4" fmla="*/ 172400 h 173949"/>
              <a:gd name="connsiteX5" fmla="*/ 82806 w 1091331"/>
              <a:gd name="connsiteY5" fmla="*/ 75756 h 173949"/>
              <a:gd name="connsiteX6" fmla="*/ 20473 w 1091331"/>
              <a:gd name="connsiteY6" fmla="*/ 73571 h 173949"/>
              <a:gd name="connsiteX7" fmla="*/ 423 w 1091331"/>
              <a:gd name="connsiteY7" fmla="*/ 38525 h 173949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992533 w 1106253"/>
              <a:gd name="connsiteY2" fmla="*/ 125220 h 173561"/>
              <a:gd name="connsiteX3" fmla="*/ 1058720 w 1106253"/>
              <a:gd name="connsiteY3" fmla="*/ 118935 h 173561"/>
              <a:gd name="connsiteX4" fmla="*/ 1026968 w 1106253"/>
              <a:gd name="connsiteY4" fmla="*/ 172400 h 173561"/>
              <a:gd name="connsiteX5" fmla="*/ 82806 w 1106253"/>
              <a:gd name="connsiteY5" fmla="*/ 75756 h 173561"/>
              <a:gd name="connsiteX6" fmla="*/ 20473 w 1106253"/>
              <a:gd name="connsiteY6" fmla="*/ 73571 h 173561"/>
              <a:gd name="connsiteX7" fmla="*/ 423 w 1106253"/>
              <a:gd name="connsiteY7" fmla="*/ 38525 h 173561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1058720 w 1106253"/>
              <a:gd name="connsiteY2" fmla="*/ 118935 h 173561"/>
              <a:gd name="connsiteX3" fmla="*/ 1026968 w 1106253"/>
              <a:gd name="connsiteY3" fmla="*/ 172400 h 173561"/>
              <a:gd name="connsiteX4" fmla="*/ 82806 w 1106253"/>
              <a:gd name="connsiteY4" fmla="*/ 75756 h 173561"/>
              <a:gd name="connsiteX5" fmla="*/ 20473 w 1106253"/>
              <a:gd name="connsiteY5" fmla="*/ 73571 h 173561"/>
              <a:gd name="connsiteX6" fmla="*/ 423 w 1106253"/>
              <a:gd name="connsiteY6" fmla="*/ 38525 h 173561"/>
              <a:gd name="connsiteX0" fmla="*/ 0 w 1105830"/>
              <a:gd name="connsiteY0" fmla="*/ 28145 h 163181"/>
              <a:gd name="connsiteX1" fmla="*/ 150998 w 1105830"/>
              <a:gd name="connsiteY1" fmla="*/ 0 h 163181"/>
              <a:gd name="connsiteX2" fmla="*/ 1058297 w 1105830"/>
              <a:gd name="connsiteY2" fmla="*/ 108555 h 163181"/>
              <a:gd name="connsiteX3" fmla="*/ 1026545 w 1105830"/>
              <a:gd name="connsiteY3" fmla="*/ 162020 h 163181"/>
              <a:gd name="connsiteX4" fmla="*/ 82383 w 1105830"/>
              <a:gd name="connsiteY4" fmla="*/ 65376 h 163181"/>
              <a:gd name="connsiteX5" fmla="*/ 20050 w 1105830"/>
              <a:gd name="connsiteY5" fmla="*/ 63191 h 163181"/>
              <a:gd name="connsiteX6" fmla="*/ 0 w 1105830"/>
              <a:gd name="connsiteY6" fmla="*/ 28145 h 163181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63964 w 1087411"/>
              <a:gd name="connsiteY4" fmla="*/ 65379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168175 w 1087411"/>
              <a:gd name="connsiteY4" fmla="*/ 76601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17446 w 996408"/>
              <a:gd name="connsiteY5" fmla="*/ 78344 h 163184"/>
              <a:gd name="connsiteX6" fmla="*/ 0 w 996408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24285 w 996408"/>
              <a:gd name="connsiteY5" fmla="*/ 56742 h 163184"/>
              <a:gd name="connsiteX6" fmla="*/ 0 w 996408"/>
              <a:gd name="connsiteY6" fmla="*/ 10755 h 163184"/>
              <a:gd name="connsiteX0" fmla="*/ 16521 w 1012929"/>
              <a:gd name="connsiteY0" fmla="*/ 10755 h 163184"/>
              <a:gd name="connsiteX1" fmla="*/ 58097 w 1012929"/>
              <a:gd name="connsiteY1" fmla="*/ 3 h 163184"/>
              <a:gd name="connsiteX2" fmla="*/ 965396 w 1012929"/>
              <a:gd name="connsiteY2" fmla="*/ 108558 h 163184"/>
              <a:gd name="connsiteX3" fmla="*/ 933644 w 1012929"/>
              <a:gd name="connsiteY3" fmla="*/ 162023 h 163184"/>
              <a:gd name="connsiteX4" fmla="*/ 93693 w 1012929"/>
              <a:gd name="connsiteY4" fmla="*/ 76601 h 163184"/>
              <a:gd name="connsiteX5" fmla="*/ 16521 w 1012929"/>
              <a:gd name="connsiteY5" fmla="*/ 10755 h 163184"/>
              <a:gd name="connsiteX0" fmla="*/ 128588 w 1047824"/>
              <a:gd name="connsiteY0" fmla="*/ 76959 h 163542"/>
              <a:gd name="connsiteX1" fmla="*/ 92992 w 1047824"/>
              <a:gd name="connsiteY1" fmla="*/ 361 h 163542"/>
              <a:gd name="connsiteX2" fmla="*/ 1000291 w 1047824"/>
              <a:gd name="connsiteY2" fmla="*/ 108916 h 163542"/>
              <a:gd name="connsiteX3" fmla="*/ 968539 w 1047824"/>
              <a:gd name="connsiteY3" fmla="*/ 162381 h 163542"/>
              <a:gd name="connsiteX4" fmla="*/ 128588 w 1047824"/>
              <a:gd name="connsiteY4" fmla="*/ 76959 h 163542"/>
              <a:gd name="connsiteX0" fmla="*/ 88027 w 1007263"/>
              <a:gd name="connsiteY0" fmla="*/ 77790 h 164373"/>
              <a:gd name="connsiteX1" fmla="*/ 52431 w 1007263"/>
              <a:gd name="connsiteY1" fmla="*/ 1192 h 164373"/>
              <a:gd name="connsiteX2" fmla="*/ 959730 w 1007263"/>
              <a:gd name="connsiteY2" fmla="*/ 109747 h 164373"/>
              <a:gd name="connsiteX3" fmla="*/ 927978 w 1007263"/>
              <a:gd name="connsiteY3" fmla="*/ 163212 h 164373"/>
              <a:gd name="connsiteX4" fmla="*/ 88027 w 1007263"/>
              <a:gd name="connsiteY4" fmla="*/ 77790 h 164373"/>
              <a:gd name="connsiteX0" fmla="*/ 80931 w 1000167"/>
              <a:gd name="connsiteY0" fmla="*/ 79742 h 166325"/>
              <a:gd name="connsiteX1" fmla="*/ 45335 w 1000167"/>
              <a:gd name="connsiteY1" fmla="*/ 3144 h 166325"/>
              <a:gd name="connsiteX2" fmla="*/ 952634 w 1000167"/>
              <a:gd name="connsiteY2" fmla="*/ 111699 h 166325"/>
              <a:gd name="connsiteX3" fmla="*/ 920882 w 1000167"/>
              <a:gd name="connsiteY3" fmla="*/ 165164 h 166325"/>
              <a:gd name="connsiteX4" fmla="*/ 80931 w 1000167"/>
              <a:gd name="connsiteY4" fmla="*/ 79742 h 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67" h="166325">
                <a:moveTo>
                  <a:pt x="80931" y="79742"/>
                </a:moveTo>
                <a:cubicBezTo>
                  <a:pt x="-64993" y="52739"/>
                  <a:pt x="27384" y="-15366"/>
                  <a:pt x="45335" y="3144"/>
                </a:cubicBezTo>
                <a:lnTo>
                  <a:pt x="952634" y="111699"/>
                </a:lnTo>
                <a:cubicBezTo>
                  <a:pt x="958373" y="119562"/>
                  <a:pt x="1074687" y="174979"/>
                  <a:pt x="920882" y="165164"/>
                </a:cubicBezTo>
                <a:lnTo>
                  <a:pt x="80931" y="797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778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E5EF1B08-C922-4C9B-BD8B-6C5BF23055A5}"/>
              </a:ext>
            </a:extLst>
          </p:cNvPr>
          <p:cNvSpPr/>
          <p:nvPr/>
        </p:nvSpPr>
        <p:spPr>
          <a:xfrm rot="20295679" flipH="1">
            <a:off x="10898194" y="4276410"/>
            <a:ext cx="340194" cy="48365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B7A132A5-DAF2-4DEA-8033-212920B6D3D8}"/>
              </a:ext>
            </a:extLst>
          </p:cNvPr>
          <p:cNvGrpSpPr/>
          <p:nvPr/>
        </p:nvGrpSpPr>
        <p:grpSpPr>
          <a:xfrm>
            <a:off x="10653361" y="4260448"/>
            <a:ext cx="56347" cy="55943"/>
            <a:chOff x="6235110" y="3968128"/>
            <a:chExt cx="130969" cy="130030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CB9BFD8-BBA1-402F-B1D2-7F22D2C22DF7}"/>
                </a:ext>
              </a:extLst>
            </p:cNvPr>
            <p:cNvSpPr/>
            <p:nvPr/>
          </p:nvSpPr>
          <p:spPr>
            <a:xfrm rot="651327">
              <a:off x="6269749" y="3968128"/>
              <a:ext cx="61702" cy="810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B4147CF4-7824-42C9-9B23-90995345ED68}"/>
                </a:ext>
              </a:extLst>
            </p:cNvPr>
            <p:cNvSpPr/>
            <p:nvPr/>
          </p:nvSpPr>
          <p:spPr>
            <a:xfrm>
              <a:off x="6235110" y="4076700"/>
              <a:ext cx="130969" cy="21458"/>
            </a:xfrm>
            <a:custGeom>
              <a:avLst/>
              <a:gdLst>
                <a:gd name="connsiteX0" fmla="*/ 0 w 130969"/>
                <a:gd name="connsiteY0" fmla="*/ 0 h 21458"/>
                <a:gd name="connsiteX1" fmla="*/ 76200 w 130969"/>
                <a:gd name="connsiteY1" fmla="*/ 21432 h 21458"/>
                <a:gd name="connsiteX2" fmla="*/ 130969 w 130969"/>
                <a:gd name="connsiteY2" fmla="*/ 4763 h 21458"/>
                <a:gd name="connsiteX3" fmla="*/ 130969 w 130969"/>
                <a:gd name="connsiteY3" fmla="*/ 4763 h 2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969" h="21458">
                  <a:moveTo>
                    <a:pt x="0" y="0"/>
                  </a:moveTo>
                  <a:cubicBezTo>
                    <a:pt x="27186" y="10319"/>
                    <a:pt x="54372" y="20638"/>
                    <a:pt x="76200" y="21432"/>
                  </a:cubicBezTo>
                  <a:cubicBezTo>
                    <a:pt x="98028" y="22226"/>
                    <a:pt x="130969" y="4763"/>
                    <a:pt x="130969" y="4763"/>
                  </a:cubicBezTo>
                  <a:lnTo>
                    <a:pt x="130969" y="476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5" name="Arc 304">
            <a:extLst>
              <a:ext uri="{FF2B5EF4-FFF2-40B4-BE49-F238E27FC236}">
                <a16:creationId xmlns:a16="http://schemas.microsoft.com/office/drawing/2014/main" id="{8E55A0DC-8F0C-4922-9DDB-607208133899}"/>
              </a:ext>
            </a:extLst>
          </p:cNvPr>
          <p:cNvSpPr/>
          <p:nvPr/>
        </p:nvSpPr>
        <p:spPr>
          <a:xfrm rot="8085376" flipH="1">
            <a:off x="8434824" y="3693750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Arc 305">
            <a:extLst>
              <a:ext uri="{FF2B5EF4-FFF2-40B4-BE49-F238E27FC236}">
                <a16:creationId xmlns:a16="http://schemas.microsoft.com/office/drawing/2014/main" id="{D2763C61-793D-4112-B2C3-2FFAD6E5FCDA}"/>
              </a:ext>
            </a:extLst>
          </p:cNvPr>
          <p:cNvSpPr/>
          <p:nvPr/>
        </p:nvSpPr>
        <p:spPr>
          <a:xfrm rot="832168" flipH="1">
            <a:off x="6003440" y="3584854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Arc 321">
            <a:extLst>
              <a:ext uri="{FF2B5EF4-FFF2-40B4-BE49-F238E27FC236}">
                <a16:creationId xmlns:a16="http://schemas.microsoft.com/office/drawing/2014/main" id="{C5B30BF7-BC66-46C1-B136-8A8A7061A06F}"/>
              </a:ext>
            </a:extLst>
          </p:cNvPr>
          <p:cNvSpPr/>
          <p:nvPr/>
        </p:nvSpPr>
        <p:spPr>
          <a:xfrm rot="832168" flipH="1">
            <a:off x="4190161" y="3353269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Arc 324">
            <a:extLst>
              <a:ext uri="{FF2B5EF4-FFF2-40B4-BE49-F238E27FC236}">
                <a16:creationId xmlns:a16="http://schemas.microsoft.com/office/drawing/2014/main" id="{B6F2CD57-F536-4E2C-83A9-F266BB6D9004}"/>
              </a:ext>
            </a:extLst>
          </p:cNvPr>
          <p:cNvSpPr/>
          <p:nvPr/>
        </p:nvSpPr>
        <p:spPr>
          <a:xfrm rot="832168" flipH="1">
            <a:off x="3777684" y="3338018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06FA7C-810E-417E-9924-DAB9CBFE3B56}"/>
              </a:ext>
            </a:extLst>
          </p:cNvPr>
          <p:cNvGrpSpPr/>
          <p:nvPr/>
        </p:nvGrpSpPr>
        <p:grpSpPr>
          <a:xfrm>
            <a:off x="-1030142" y="2919735"/>
            <a:ext cx="582768" cy="52324"/>
            <a:chOff x="3736380" y="3528478"/>
            <a:chExt cx="582768" cy="52324"/>
          </a:xfrm>
        </p:grpSpPr>
        <p:sp>
          <p:nvSpPr>
            <p:cNvPr id="326" name="Arc 325">
              <a:extLst>
                <a:ext uri="{FF2B5EF4-FFF2-40B4-BE49-F238E27FC236}">
                  <a16:creationId xmlns:a16="http://schemas.microsoft.com/office/drawing/2014/main" id="{0DAD9EAA-1BA8-47D4-8E06-2684042E378B}"/>
                </a:ext>
              </a:extLst>
            </p:cNvPr>
            <p:cNvSpPr/>
            <p:nvPr/>
          </p:nvSpPr>
          <p:spPr>
            <a:xfrm rot="20364936">
              <a:off x="3736380" y="3530209"/>
              <a:ext cx="212493" cy="5059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Arc 330">
              <a:extLst>
                <a:ext uri="{FF2B5EF4-FFF2-40B4-BE49-F238E27FC236}">
                  <a16:creationId xmlns:a16="http://schemas.microsoft.com/office/drawing/2014/main" id="{277606A8-5D48-48F4-817A-3256610E1491}"/>
                </a:ext>
              </a:extLst>
            </p:cNvPr>
            <p:cNvSpPr/>
            <p:nvPr/>
          </p:nvSpPr>
          <p:spPr>
            <a:xfrm rot="20364936">
              <a:off x="4106655" y="3528478"/>
              <a:ext cx="212493" cy="5059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3BD2872E-2741-4830-927C-D0C733EE8528}"/>
              </a:ext>
            </a:extLst>
          </p:cNvPr>
          <p:cNvSpPr/>
          <p:nvPr/>
        </p:nvSpPr>
        <p:spPr>
          <a:xfrm rot="714881" flipH="1">
            <a:off x="10137407" y="3560250"/>
            <a:ext cx="122225" cy="264148"/>
          </a:xfrm>
          <a:custGeom>
            <a:avLst/>
            <a:gdLst>
              <a:gd name="connsiteX0" fmla="*/ 27335 w 122225"/>
              <a:gd name="connsiteY0" fmla="*/ 0 h 264148"/>
              <a:gd name="connsiteX1" fmla="*/ 0 w 122225"/>
              <a:gd name="connsiteY1" fmla="*/ 0 h 264148"/>
              <a:gd name="connsiteX2" fmla="*/ 43973 w 122225"/>
              <a:gd name="connsiteY2" fmla="*/ 88634 h 264148"/>
              <a:gd name="connsiteX3" fmla="*/ 82660 w 122225"/>
              <a:gd name="connsiteY3" fmla="*/ 224990 h 264148"/>
              <a:gd name="connsiteX4" fmla="*/ 88122 w 122225"/>
              <a:gd name="connsiteY4" fmla="*/ 264148 h 264148"/>
              <a:gd name="connsiteX5" fmla="*/ 122225 w 122225"/>
              <a:gd name="connsiteY5" fmla="*/ 264148 h 264148"/>
              <a:gd name="connsiteX6" fmla="*/ 112547 w 122225"/>
              <a:gd name="connsiteY6" fmla="*/ 202958 h 264148"/>
              <a:gd name="connsiteX7" fmla="*/ 73859 w 122225"/>
              <a:gd name="connsiteY7" fmla="*/ 82703 h 264148"/>
              <a:gd name="connsiteX8" fmla="*/ 27335 w 122225"/>
              <a:gd name="connsiteY8" fmla="*/ 0 h 26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225" h="264148">
                <a:moveTo>
                  <a:pt x="27335" y="0"/>
                </a:moveTo>
                <a:lnTo>
                  <a:pt x="0" y="0"/>
                </a:lnTo>
                <a:lnTo>
                  <a:pt x="43973" y="88634"/>
                </a:lnTo>
                <a:cubicBezTo>
                  <a:pt x="60772" y="132088"/>
                  <a:pt x="73816" y="177702"/>
                  <a:pt x="82660" y="224990"/>
                </a:cubicBezTo>
                <a:lnTo>
                  <a:pt x="88122" y="264148"/>
                </a:lnTo>
                <a:lnTo>
                  <a:pt x="122225" y="264148"/>
                </a:lnTo>
                <a:lnTo>
                  <a:pt x="112547" y="202958"/>
                </a:lnTo>
                <a:cubicBezTo>
                  <a:pt x="103703" y="161254"/>
                  <a:pt x="90658" y="121026"/>
                  <a:pt x="73859" y="82703"/>
                </a:cubicBezTo>
                <a:lnTo>
                  <a:pt x="27335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mojimouth">
            <a:hlinkClick r:id="" action="ppaction://media"/>
            <a:extLst>
              <a:ext uri="{FF2B5EF4-FFF2-40B4-BE49-F238E27FC236}">
                <a16:creationId xmlns:a16="http://schemas.microsoft.com/office/drawing/2014/main" id="{9280C8DF-3C3D-D112-5A28-BD157AE536A7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300" end="2376.3"/>
                </p14:media>
              </p:ext>
            </p:extLst>
          </p:nvPr>
        </p:nvPicPr>
        <p:blipFill rotWithShape="1">
          <a:blip r:embed="rId11"/>
          <a:srcRect l="49010" t="20632" r="43027" b="69011"/>
          <a:stretch/>
        </p:blipFill>
        <p:spPr>
          <a:xfrm>
            <a:off x="4010581" y="3682557"/>
            <a:ext cx="126202" cy="92326"/>
          </a:xfrm>
          <a:prstGeom prst="rect">
            <a:avLst/>
          </a:prstGeom>
        </p:spPr>
      </p:pic>
      <p:pic>
        <p:nvPicPr>
          <p:cNvPr id="7" name="AIVoiceGenerator_com_24-12-2024T17_7_48_ Guy">
            <a:hlinkClick r:id="" action="ppaction://media"/>
            <a:extLst>
              <a:ext uri="{FF2B5EF4-FFF2-40B4-BE49-F238E27FC236}">
                <a16:creationId xmlns:a16="http://schemas.microsoft.com/office/drawing/2014/main" id="{8A9E64A7-6E25-2B0A-14A2-8C2823C0178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7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3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99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F9A92D-6E28-44A8-9A03-8059314770DC}"/>
              </a:ext>
            </a:extLst>
          </p:cNvPr>
          <p:cNvGrpSpPr/>
          <p:nvPr/>
        </p:nvGrpSpPr>
        <p:grpSpPr>
          <a:xfrm>
            <a:off x="0" y="-2068702"/>
            <a:ext cx="17494539" cy="10298302"/>
            <a:chOff x="-1" y="-316101"/>
            <a:chExt cx="12192001" cy="71769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27C07-EEF9-4FEC-9A90-4FAC021BE46F}"/>
                </a:ext>
              </a:extLst>
            </p:cNvPr>
            <p:cNvSpPr/>
            <p:nvPr/>
          </p:nvSpPr>
          <p:spPr>
            <a:xfrm>
              <a:off x="2564882" y="1234317"/>
              <a:ext cx="6350517" cy="3343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E60FC5-A792-49E1-8626-6F9612572ED6}"/>
                </a:ext>
              </a:extLst>
            </p:cNvPr>
            <p:cNvSpPr/>
            <p:nvPr/>
          </p:nvSpPr>
          <p:spPr>
            <a:xfrm>
              <a:off x="1523017" y="8309"/>
              <a:ext cx="8563081" cy="1255822"/>
            </a:xfrm>
            <a:custGeom>
              <a:avLst/>
              <a:gdLst>
                <a:gd name="connsiteX0" fmla="*/ 0 w 4949371"/>
                <a:gd name="connsiteY0" fmla="*/ 0 h 501723"/>
                <a:gd name="connsiteX1" fmla="*/ 4949371 w 4949371"/>
                <a:gd name="connsiteY1" fmla="*/ 0 h 501723"/>
                <a:gd name="connsiteX2" fmla="*/ 4949371 w 4949371"/>
                <a:gd name="connsiteY2" fmla="*/ 501723 h 501723"/>
                <a:gd name="connsiteX3" fmla="*/ 0 w 4949371"/>
                <a:gd name="connsiteY3" fmla="*/ 501723 h 501723"/>
                <a:gd name="connsiteX4" fmla="*/ 0 w 4949371"/>
                <a:gd name="connsiteY4" fmla="*/ 0 h 501723"/>
                <a:gd name="connsiteX0" fmla="*/ 0 w 5979885"/>
                <a:gd name="connsiteY0" fmla="*/ 0 h 1227437"/>
                <a:gd name="connsiteX1" fmla="*/ 5979885 w 5979885"/>
                <a:gd name="connsiteY1" fmla="*/ 725714 h 1227437"/>
                <a:gd name="connsiteX2" fmla="*/ 5979885 w 5979885"/>
                <a:gd name="connsiteY2" fmla="*/ 1227437 h 1227437"/>
                <a:gd name="connsiteX3" fmla="*/ 1030514 w 5979885"/>
                <a:gd name="connsiteY3" fmla="*/ 1227437 h 1227437"/>
                <a:gd name="connsiteX4" fmla="*/ 0 w 5979885"/>
                <a:gd name="connsiteY4" fmla="*/ 0 h 1227437"/>
                <a:gd name="connsiteX0" fmla="*/ 0 w 7300685"/>
                <a:gd name="connsiteY0" fmla="*/ 0 h 1227437"/>
                <a:gd name="connsiteX1" fmla="*/ 7300685 w 7300685"/>
                <a:gd name="connsiteY1" fmla="*/ 0 h 1227437"/>
                <a:gd name="connsiteX2" fmla="*/ 5979885 w 7300685"/>
                <a:gd name="connsiteY2" fmla="*/ 1227437 h 1227437"/>
                <a:gd name="connsiteX3" fmla="*/ 1030514 w 7300685"/>
                <a:gd name="connsiteY3" fmla="*/ 1227437 h 1227437"/>
                <a:gd name="connsiteX4" fmla="*/ 0 w 7300685"/>
                <a:gd name="connsiteY4" fmla="*/ 0 h 122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1227437">
                  <a:moveTo>
                    <a:pt x="0" y="0"/>
                  </a:moveTo>
                  <a:lnTo>
                    <a:pt x="7300685" y="0"/>
                  </a:lnTo>
                  <a:lnTo>
                    <a:pt x="5979885" y="1227437"/>
                  </a:lnTo>
                  <a:lnTo>
                    <a:pt x="1030514" y="1227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2EABE1-473B-4D23-A40C-A0388DF06CEB}"/>
                </a:ext>
              </a:extLst>
            </p:cNvPr>
            <p:cNvSpPr/>
            <p:nvPr/>
          </p:nvSpPr>
          <p:spPr>
            <a:xfrm>
              <a:off x="-1" y="2033"/>
              <a:ext cx="2769085" cy="6023429"/>
            </a:xfrm>
            <a:custGeom>
              <a:avLst/>
              <a:gdLst>
                <a:gd name="connsiteX0" fmla="*/ 0 w 691715"/>
                <a:gd name="connsiteY0" fmla="*/ 0 h 6023429"/>
                <a:gd name="connsiteX1" fmla="*/ 691715 w 691715"/>
                <a:gd name="connsiteY1" fmla="*/ 0 h 6023429"/>
                <a:gd name="connsiteX2" fmla="*/ 691715 w 691715"/>
                <a:gd name="connsiteY2" fmla="*/ 6023429 h 6023429"/>
                <a:gd name="connsiteX3" fmla="*/ 0 w 691715"/>
                <a:gd name="connsiteY3" fmla="*/ 6023429 h 6023429"/>
                <a:gd name="connsiteX4" fmla="*/ 0 w 691715"/>
                <a:gd name="connsiteY4" fmla="*/ 0 h 6023429"/>
                <a:gd name="connsiteX0" fmla="*/ 0 w 2360858"/>
                <a:gd name="connsiteY0" fmla="*/ 0 h 6023429"/>
                <a:gd name="connsiteX1" fmla="*/ 691715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06322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0858" h="6023429">
                  <a:moveTo>
                    <a:pt x="0" y="0"/>
                  </a:moveTo>
                  <a:lnTo>
                    <a:pt x="1315829" y="0"/>
                  </a:lnTo>
                  <a:cubicBezTo>
                    <a:pt x="1436619" y="233438"/>
                    <a:pt x="2234070" y="998099"/>
                    <a:pt x="2325315" y="1254397"/>
                  </a:cubicBezTo>
                  <a:lnTo>
                    <a:pt x="2360858" y="4630057"/>
                  </a:lnTo>
                  <a:lnTo>
                    <a:pt x="0" y="602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777700-D39F-43D1-B7E6-94680A9CF0CE}"/>
                </a:ext>
              </a:extLst>
            </p:cNvPr>
            <p:cNvSpPr/>
            <p:nvPr/>
          </p:nvSpPr>
          <p:spPr>
            <a:xfrm>
              <a:off x="8547655" y="2033"/>
              <a:ext cx="3622819" cy="6023429"/>
            </a:xfrm>
            <a:custGeom>
              <a:avLst/>
              <a:gdLst>
                <a:gd name="connsiteX0" fmla="*/ 0 w 1815734"/>
                <a:gd name="connsiteY0" fmla="*/ 0 h 6023429"/>
                <a:gd name="connsiteX1" fmla="*/ 1815734 w 1815734"/>
                <a:gd name="connsiteY1" fmla="*/ 0 h 6023429"/>
                <a:gd name="connsiteX2" fmla="*/ 1815734 w 1815734"/>
                <a:gd name="connsiteY2" fmla="*/ 6023429 h 6023429"/>
                <a:gd name="connsiteX3" fmla="*/ 0 w 1815734"/>
                <a:gd name="connsiteY3" fmla="*/ 6023429 h 6023429"/>
                <a:gd name="connsiteX4" fmla="*/ 0 w 1815734"/>
                <a:gd name="connsiteY4" fmla="*/ 0 h 6023429"/>
                <a:gd name="connsiteX0" fmla="*/ 1246780 w 3062514"/>
                <a:gd name="connsiteY0" fmla="*/ 0 h 6023429"/>
                <a:gd name="connsiteX1" fmla="*/ 3062514 w 3062514"/>
                <a:gd name="connsiteY1" fmla="*/ 0 h 6023429"/>
                <a:gd name="connsiteX2" fmla="*/ 3062514 w 3062514"/>
                <a:gd name="connsiteY2" fmla="*/ 6023429 h 6023429"/>
                <a:gd name="connsiteX3" fmla="*/ 1246780 w 3062514"/>
                <a:gd name="connsiteY3" fmla="*/ 6023429 h 6023429"/>
                <a:gd name="connsiteX4" fmla="*/ 0 w 3062514"/>
                <a:gd name="connsiteY4" fmla="*/ 1248229 h 6023429"/>
                <a:gd name="connsiteX5" fmla="*/ 1246780 w 306251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0 w 3065072"/>
                <a:gd name="connsiteY3" fmla="*/ 463005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80201 w 3095935"/>
                <a:gd name="connsiteY0" fmla="*/ 0 h 6023429"/>
                <a:gd name="connsiteX1" fmla="*/ 3095935 w 3095935"/>
                <a:gd name="connsiteY1" fmla="*/ 0 h 6023429"/>
                <a:gd name="connsiteX2" fmla="*/ 3095935 w 3095935"/>
                <a:gd name="connsiteY2" fmla="*/ 6023429 h 6023429"/>
                <a:gd name="connsiteX3" fmla="*/ 318 w 3095935"/>
                <a:gd name="connsiteY3" fmla="*/ 4582432 h 6023429"/>
                <a:gd name="connsiteX4" fmla="*/ 33421 w 3095935"/>
                <a:gd name="connsiteY4" fmla="*/ 1248229 h 6023429"/>
                <a:gd name="connsiteX5" fmla="*/ 1280201 w 3095935"/>
                <a:gd name="connsiteY5" fmla="*/ 0 h 6023429"/>
                <a:gd name="connsiteX0" fmla="*/ 1264550 w 3080284"/>
                <a:gd name="connsiteY0" fmla="*/ 0 h 6023429"/>
                <a:gd name="connsiteX1" fmla="*/ 3080284 w 3080284"/>
                <a:gd name="connsiteY1" fmla="*/ 0 h 6023429"/>
                <a:gd name="connsiteX2" fmla="*/ 3080284 w 3080284"/>
                <a:gd name="connsiteY2" fmla="*/ 6023429 h 6023429"/>
                <a:gd name="connsiteX3" fmla="*/ 495 w 3080284"/>
                <a:gd name="connsiteY3" fmla="*/ 4601482 h 6023429"/>
                <a:gd name="connsiteX4" fmla="*/ 17770 w 3080284"/>
                <a:gd name="connsiteY4" fmla="*/ 1248229 h 6023429"/>
                <a:gd name="connsiteX5" fmla="*/ 1264550 w 308028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1 w 3065072"/>
                <a:gd name="connsiteY3" fmla="*/ 461100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64549 w 3080283"/>
                <a:gd name="connsiteY0" fmla="*/ 0 h 6023429"/>
                <a:gd name="connsiteX1" fmla="*/ 3080283 w 3080283"/>
                <a:gd name="connsiteY1" fmla="*/ 0 h 6023429"/>
                <a:gd name="connsiteX2" fmla="*/ 3080283 w 3080283"/>
                <a:gd name="connsiteY2" fmla="*/ 6023429 h 6023429"/>
                <a:gd name="connsiteX3" fmla="*/ 494 w 3080283"/>
                <a:gd name="connsiteY3" fmla="*/ 4611007 h 6023429"/>
                <a:gd name="connsiteX4" fmla="*/ 17769 w 3080283"/>
                <a:gd name="connsiteY4" fmla="*/ 1248229 h 6023429"/>
                <a:gd name="connsiteX5" fmla="*/ 1264549 w 3080283"/>
                <a:gd name="connsiteY5" fmla="*/ 0 h 6023429"/>
                <a:gd name="connsiteX0" fmla="*/ 1272104 w 3087838"/>
                <a:gd name="connsiteY0" fmla="*/ 0 h 6023429"/>
                <a:gd name="connsiteX1" fmla="*/ 3087838 w 3087838"/>
                <a:gd name="connsiteY1" fmla="*/ 0 h 6023429"/>
                <a:gd name="connsiteX2" fmla="*/ 3087838 w 3087838"/>
                <a:gd name="connsiteY2" fmla="*/ 6023429 h 6023429"/>
                <a:gd name="connsiteX3" fmla="*/ 8049 w 3087838"/>
                <a:gd name="connsiteY3" fmla="*/ 4611007 h 6023429"/>
                <a:gd name="connsiteX4" fmla="*/ 0 w 3087838"/>
                <a:gd name="connsiteY4" fmla="*/ 1225369 h 6023429"/>
                <a:gd name="connsiteX5" fmla="*/ 1272104 w 3087838"/>
                <a:gd name="connsiteY5" fmla="*/ 0 h 6023429"/>
                <a:gd name="connsiteX0" fmla="*/ 1272998 w 3088732"/>
                <a:gd name="connsiteY0" fmla="*/ 0 h 6023429"/>
                <a:gd name="connsiteX1" fmla="*/ 3088732 w 3088732"/>
                <a:gd name="connsiteY1" fmla="*/ 0 h 6023429"/>
                <a:gd name="connsiteX2" fmla="*/ 3088732 w 3088732"/>
                <a:gd name="connsiteY2" fmla="*/ 6023429 h 6023429"/>
                <a:gd name="connsiteX3" fmla="*/ 8943 w 3088732"/>
                <a:gd name="connsiteY3" fmla="*/ 4611007 h 6023429"/>
                <a:gd name="connsiteX4" fmla="*/ 894 w 3088732"/>
                <a:gd name="connsiteY4" fmla="*/ 1225369 h 6023429"/>
                <a:gd name="connsiteX5" fmla="*/ 1272998 w 3088732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32" h="6023429">
                  <a:moveTo>
                    <a:pt x="1272998" y="0"/>
                  </a:moveTo>
                  <a:lnTo>
                    <a:pt x="3088732" y="0"/>
                  </a:lnTo>
                  <a:lnTo>
                    <a:pt x="3088732" y="6023429"/>
                  </a:lnTo>
                  <a:lnTo>
                    <a:pt x="8943" y="4611007"/>
                  </a:lnTo>
                  <a:cubicBezTo>
                    <a:pt x="-8074" y="2990245"/>
                    <a:pt x="5249" y="2846131"/>
                    <a:pt x="894" y="1225369"/>
                  </a:cubicBezTo>
                  <a:lnTo>
                    <a:pt x="12729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9F9D15-475D-44E3-84C5-C9DDCA7F6A63}"/>
                </a:ext>
              </a:extLst>
            </p:cNvPr>
            <p:cNvSpPr/>
            <p:nvPr/>
          </p:nvSpPr>
          <p:spPr>
            <a:xfrm rot="2442792">
              <a:off x="327735" y="3435411"/>
              <a:ext cx="1388892" cy="1264149"/>
            </a:xfrm>
            <a:custGeom>
              <a:avLst/>
              <a:gdLst>
                <a:gd name="connsiteX0" fmla="*/ 0 w 1587012"/>
                <a:gd name="connsiteY0" fmla="*/ 0 h 1058409"/>
                <a:gd name="connsiteX1" fmla="*/ 1587012 w 1587012"/>
                <a:gd name="connsiteY1" fmla="*/ 0 h 1058409"/>
                <a:gd name="connsiteX2" fmla="*/ 1587012 w 1587012"/>
                <a:gd name="connsiteY2" fmla="*/ 1058409 h 1058409"/>
                <a:gd name="connsiteX3" fmla="*/ 0 w 1587012"/>
                <a:gd name="connsiteY3" fmla="*/ 1058409 h 1058409"/>
                <a:gd name="connsiteX4" fmla="*/ 0 w 1587012"/>
                <a:gd name="connsiteY4" fmla="*/ 0 h 10584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17270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06602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87949"/>
                <a:gd name="connsiteX1" fmla="*/ 1518432 w 1587012"/>
                <a:gd name="connsiteY1" fmla="*/ 0 h 1187949"/>
                <a:gd name="connsiteX2" fmla="*/ 1587012 w 1587012"/>
                <a:gd name="connsiteY2" fmla="*/ 1066029 h 1187949"/>
                <a:gd name="connsiteX3" fmla="*/ 45720 w 1587012"/>
                <a:gd name="connsiteY3" fmla="*/ 1187949 h 1187949"/>
                <a:gd name="connsiteX4" fmla="*/ 0 w 1587012"/>
                <a:gd name="connsiteY4" fmla="*/ 114300 h 1187949"/>
                <a:gd name="connsiteX0" fmla="*/ 0 w 1518432"/>
                <a:gd name="connsiteY0" fmla="*/ 114300 h 1187949"/>
                <a:gd name="connsiteX1" fmla="*/ 1518432 w 1518432"/>
                <a:gd name="connsiteY1" fmla="*/ 0 h 1187949"/>
                <a:gd name="connsiteX2" fmla="*/ 1419372 w 1518432"/>
                <a:gd name="connsiteY2" fmla="*/ 974589 h 1187949"/>
                <a:gd name="connsiteX3" fmla="*/ 45720 w 1518432"/>
                <a:gd name="connsiteY3" fmla="*/ 1187949 h 1187949"/>
                <a:gd name="connsiteX4" fmla="*/ 0 w 1518432"/>
                <a:gd name="connsiteY4" fmla="*/ 114300 h 1187949"/>
                <a:gd name="connsiteX0" fmla="*/ 0 w 1426992"/>
                <a:gd name="connsiteY0" fmla="*/ 121920 h 1195569"/>
                <a:gd name="connsiteX1" fmla="*/ 1426992 w 1426992"/>
                <a:gd name="connsiteY1" fmla="*/ 0 h 1195569"/>
                <a:gd name="connsiteX2" fmla="*/ 1419372 w 1426992"/>
                <a:gd name="connsiteY2" fmla="*/ 982209 h 1195569"/>
                <a:gd name="connsiteX3" fmla="*/ 45720 w 1426992"/>
                <a:gd name="connsiteY3" fmla="*/ 1195569 h 1195569"/>
                <a:gd name="connsiteX4" fmla="*/ 0 w 1426992"/>
                <a:gd name="connsiteY4" fmla="*/ 121920 h 1195569"/>
                <a:gd name="connsiteX0" fmla="*/ 0 w 1426992"/>
                <a:gd name="connsiteY0" fmla="*/ 121920 h 1241289"/>
                <a:gd name="connsiteX1" fmla="*/ 1426992 w 1426992"/>
                <a:gd name="connsiteY1" fmla="*/ 0 h 1241289"/>
                <a:gd name="connsiteX2" fmla="*/ 1419372 w 1426992"/>
                <a:gd name="connsiteY2" fmla="*/ 982209 h 1241289"/>
                <a:gd name="connsiteX3" fmla="*/ 76200 w 1426992"/>
                <a:gd name="connsiteY3" fmla="*/ 1241289 h 1241289"/>
                <a:gd name="connsiteX4" fmla="*/ 0 w 1426992"/>
                <a:gd name="connsiteY4" fmla="*/ 12192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8892 w 1396512"/>
                <a:gd name="connsiteY2" fmla="*/ 98220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3648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1362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88892"/>
                <a:gd name="connsiteY0" fmla="*/ 175260 h 1264149"/>
                <a:gd name="connsiteX1" fmla="*/ 1388892 w 1388892"/>
                <a:gd name="connsiteY1" fmla="*/ 0 h 1264149"/>
                <a:gd name="connsiteX2" fmla="*/ 1381272 w 1388892"/>
                <a:gd name="connsiteY2" fmla="*/ 936489 h 1264149"/>
                <a:gd name="connsiteX3" fmla="*/ 45720 w 1388892"/>
                <a:gd name="connsiteY3" fmla="*/ 1264149 h 1264149"/>
                <a:gd name="connsiteX4" fmla="*/ 0 w 1388892"/>
                <a:gd name="connsiteY4" fmla="*/ 175260 h 126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92" h="1264149">
                  <a:moveTo>
                    <a:pt x="0" y="175260"/>
                  </a:moveTo>
                  <a:lnTo>
                    <a:pt x="1388892" y="0"/>
                  </a:lnTo>
                  <a:lnTo>
                    <a:pt x="1381272" y="936489"/>
                  </a:lnTo>
                  <a:lnTo>
                    <a:pt x="45720" y="1264149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085A84A-4754-4027-8F61-87085855EC9B}"/>
                </a:ext>
              </a:extLst>
            </p:cNvPr>
            <p:cNvGrpSpPr/>
            <p:nvPr/>
          </p:nvGrpSpPr>
          <p:grpSpPr>
            <a:xfrm rot="20480311">
              <a:off x="3284040" y="1912689"/>
              <a:ext cx="4642445" cy="2583995"/>
              <a:chOff x="2837951" y="1419048"/>
              <a:chExt cx="5675318" cy="31588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181D23-17EA-4E90-ABA4-565E3B2476F8}"/>
                  </a:ext>
                </a:extLst>
              </p:cNvPr>
              <p:cNvSpPr/>
              <p:nvPr/>
            </p:nvSpPr>
            <p:spPr>
              <a:xfrm>
                <a:off x="3424239" y="1715148"/>
                <a:ext cx="4487348" cy="17130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650" y="1524000"/>
                <a:ext cx="390525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338156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4D77EAB-8EA7-4196-AF34-0923CDB1962C}"/>
                  </a:ext>
                </a:extLst>
              </p:cNvPr>
              <p:cNvGrpSpPr/>
              <p:nvPr/>
            </p:nvGrpSpPr>
            <p:grpSpPr>
              <a:xfrm>
                <a:off x="2837951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89245FA-DF2D-41C1-B4D9-F9C51ED9A6E4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5CC709D-AB8F-46A2-8814-EE0B82930D1A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9E19E51-96B2-4028-81C1-6B7BCB20D696}"/>
                </a:ext>
              </a:extLst>
            </p:cNvPr>
            <p:cNvGrpSpPr/>
            <p:nvPr/>
          </p:nvGrpSpPr>
          <p:grpSpPr>
            <a:xfrm rot="15424307">
              <a:off x="7481249" y="3500494"/>
              <a:ext cx="569130" cy="1739572"/>
              <a:chOff x="8281111" y="2850850"/>
              <a:chExt cx="569130" cy="173957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2B4FA73-F346-4BE4-AC5C-58DA8FD96931}"/>
                  </a:ext>
                </a:extLst>
              </p:cNvPr>
              <p:cNvCxnSpPr/>
              <p:nvPr/>
            </p:nvCxnSpPr>
            <p:spPr>
              <a:xfrm>
                <a:off x="8546502" y="3186428"/>
                <a:ext cx="0" cy="13915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A4829F-8AF4-4C51-842D-5E8D86DD2F36}"/>
                  </a:ext>
                </a:extLst>
              </p:cNvPr>
              <p:cNvSpPr/>
              <p:nvPr/>
            </p:nvSpPr>
            <p:spPr>
              <a:xfrm>
                <a:off x="8281111" y="2850850"/>
                <a:ext cx="569130" cy="569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C532B99-7229-4F13-B1AD-59A41F1F00D1}"/>
                  </a:ext>
                </a:extLst>
              </p:cNvPr>
              <p:cNvSpPr/>
              <p:nvPr/>
            </p:nvSpPr>
            <p:spPr>
              <a:xfrm>
                <a:off x="8463113" y="3122942"/>
                <a:ext cx="181616" cy="1816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43C640D-030D-487F-85AC-A21CD3DC1279}"/>
                  </a:ext>
                </a:extLst>
              </p:cNvPr>
              <p:cNvSpPr/>
              <p:nvPr/>
            </p:nvSpPr>
            <p:spPr>
              <a:xfrm>
                <a:off x="8364251" y="4544703"/>
                <a:ext cx="336064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0A175"/>
                </a:gs>
                <a:gs pos="37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D18901E-F337-4A65-9004-0B6855156E2F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ABE115-F3B1-454A-9767-69BF4F9F439E}"/>
                </a:ext>
              </a:extLst>
            </p:cNvPr>
            <p:cNvCxnSpPr/>
            <p:nvPr/>
          </p:nvCxnSpPr>
          <p:spPr>
            <a:xfrm>
              <a:off x="5887332" y="-316101"/>
              <a:ext cx="0" cy="824229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0A175"/>
                </a:gs>
                <a:gs pos="37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C86C3698-0DB3-42A8-9ADB-D34934F948A5}"/>
                </a:ext>
              </a:extLst>
            </p:cNvPr>
            <p:cNvGrpSpPr/>
            <p:nvPr/>
          </p:nvGrpSpPr>
          <p:grpSpPr>
            <a:xfrm rot="15166254" flipH="1">
              <a:off x="8629892" y="3539716"/>
              <a:ext cx="3403766" cy="2306032"/>
              <a:chOff x="2606040" y="3442581"/>
              <a:chExt cx="2301240" cy="1559077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90159819-0623-4667-BC57-25793D727AAC}"/>
                  </a:ext>
                </a:extLst>
              </p:cNvPr>
              <p:cNvSpPr/>
              <p:nvPr/>
            </p:nvSpPr>
            <p:spPr>
              <a:xfrm>
                <a:off x="2899526" y="4766524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66EE6B52-28AA-4152-A2C0-B8F013E3C1DE}"/>
                  </a:ext>
                </a:extLst>
              </p:cNvPr>
              <p:cNvSpPr/>
              <p:nvPr/>
            </p:nvSpPr>
            <p:spPr>
              <a:xfrm>
                <a:off x="3938592" y="4766524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9820EAA4-FBCE-4793-99F2-1B64D24D1D70}"/>
                  </a:ext>
                </a:extLst>
              </p:cNvPr>
              <p:cNvSpPr/>
              <p:nvPr/>
            </p:nvSpPr>
            <p:spPr>
              <a:xfrm>
                <a:off x="4796928" y="4078728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2">
                <a:extLst>
                  <a:ext uri="{FF2B5EF4-FFF2-40B4-BE49-F238E27FC236}">
                    <a16:creationId xmlns:a16="http://schemas.microsoft.com/office/drawing/2014/main" id="{307DB0A7-DDDB-4C3A-8D59-555878BFC04D}"/>
                  </a:ext>
                </a:extLst>
              </p:cNvPr>
              <p:cNvSpPr/>
              <p:nvPr/>
            </p:nvSpPr>
            <p:spPr>
              <a:xfrm>
                <a:off x="2606040" y="3442581"/>
                <a:ext cx="2301240" cy="1365639"/>
              </a:xfrm>
              <a:custGeom>
                <a:avLst/>
                <a:gdLst>
                  <a:gd name="connsiteX0" fmla="*/ 0 w 800100"/>
                  <a:gd name="connsiteY0" fmla="*/ 0 h 281940"/>
                  <a:gd name="connsiteX1" fmla="*/ 800100 w 800100"/>
                  <a:gd name="connsiteY1" fmla="*/ 0 h 281940"/>
                  <a:gd name="connsiteX2" fmla="*/ 800100 w 800100"/>
                  <a:gd name="connsiteY2" fmla="*/ 281940 h 281940"/>
                  <a:gd name="connsiteX3" fmla="*/ 0 w 800100"/>
                  <a:gd name="connsiteY3" fmla="*/ 281940 h 281940"/>
                  <a:gd name="connsiteX4" fmla="*/ 0 w 800100"/>
                  <a:gd name="connsiteY4" fmla="*/ 0 h 281940"/>
                  <a:gd name="connsiteX0" fmla="*/ 0 w 1607820"/>
                  <a:gd name="connsiteY0" fmla="*/ 236220 h 518160"/>
                  <a:gd name="connsiteX1" fmla="*/ 1607820 w 1607820"/>
                  <a:gd name="connsiteY1" fmla="*/ 0 h 518160"/>
                  <a:gd name="connsiteX2" fmla="*/ 800100 w 1607820"/>
                  <a:gd name="connsiteY2" fmla="*/ 518160 h 518160"/>
                  <a:gd name="connsiteX3" fmla="*/ 0 w 1607820"/>
                  <a:gd name="connsiteY3" fmla="*/ 518160 h 518160"/>
                  <a:gd name="connsiteX4" fmla="*/ 0 w 1607820"/>
                  <a:gd name="connsiteY4" fmla="*/ 236220 h 518160"/>
                  <a:gd name="connsiteX0" fmla="*/ 0 w 1607820"/>
                  <a:gd name="connsiteY0" fmla="*/ 236220 h 1333500"/>
                  <a:gd name="connsiteX1" fmla="*/ 1607820 w 1607820"/>
                  <a:gd name="connsiteY1" fmla="*/ 0 h 1333500"/>
                  <a:gd name="connsiteX2" fmla="*/ 800100 w 1607820"/>
                  <a:gd name="connsiteY2" fmla="*/ 518160 h 1333500"/>
                  <a:gd name="connsiteX3" fmla="*/ 198120 w 1607820"/>
                  <a:gd name="connsiteY3" fmla="*/ 1333500 h 1333500"/>
                  <a:gd name="connsiteX4" fmla="*/ 0 w 1607820"/>
                  <a:gd name="connsiteY4" fmla="*/ 236220 h 1333500"/>
                  <a:gd name="connsiteX0" fmla="*/ 0 w 1607820"/>
                  <a:gd name="connsiteY0" fmla="*/ 236220 h 1363980"/>
                  <a:gd name="connsiteX1" fmla="*/ 1607820 w 1607820"/>
                  <a:gd name="connsiteY1" fmla="*/ 0 h 1363980"/>
                  <a:gd name="connsiteX2" fmla="*/ 1356360 w 1607820"/>
                  <a:gd name="connsiteY2" fmla="*/ 1363980 h 1363980"/>
                  <a:gd name="connsiteX3" fmla="*/ 198120 w 1607820"/>
                  <a:gd name="connsiteY3" fmla="*/ 1333500 h 1363980"/>
                  <a:gd name="connsiteX4" fmla="*/ 0 w 1607820"/>
                  <a:gd name="connsiteY4" fmla="*/ 236220 h 1363980"/>
                  <a:gd name="connsiteX0" fmla="*/ 0 w 1607820"/>
                  <a:gd name="connsiteY0" fmla="*/ 236220 h 1363980"/>
                  <a:gd name="connsiteX1" fmla="*/ 1607820 w 1607820"/>
                  <a:gd name="connsiteY1" fmla="*/ 0 h 1363980"/>
                  <a:gd name="connsiteX2" fmla="*/ 1356360 w 1607820"/>
                  <a:gd name="connsiteY2" fmla="*/ 1363980 h 1363980"/>
                  <a:gd name="connsiteX3" fmla="*/ 198120 w 1607820"/>
                  <a:gd name="connsiteY3" fmla="*/ 1333500 h 1363980"/>
                  <a:gd name="connsiteX4" fmla="*/ 0 w 1607820"/>
                  <a:gd name="connsiteY4" fmla="*/ 236220 h 1363980"/>
                  <a:gd name="connsiteX0" fmla="*/ 0 w 2302785"/>
                  <a:gd name="connsiteY0" fmla="*/ 236220 h 1363980"/>
                  <a:gd name="connsiteX1" fmla="*/ 1607820 w 2302785"/>
                  <a:gd name="connsiteY1" fmla="*/ 0 h 1363980"/>
                  <a:gd name="connsiteX2" fmla="*/ 2301240 w 2302785"/>
                  <a:gd name="connsiteY2" fmla="*/ 731520 h 1363980"/>
                  <a:gd name="connsiteX3" fmla="*/ 1356360 w 2302785"/>
                  <a:gd name="connsiteY3" fmla="*/ 1363980 h 1363980"/>
                  <a:gd name="connsiteX4" fmla="*/ 198120 w 2302785"/>
                  <a:gd name="connsiteY4" fmla="*/ 1333500 h 1363980"/>
                  <a:gd name="connsiteX5" fmla="*/ 0 w 2302785"/>
                  <a:gd name="connsiteY5" fmla="*/ 236220 h 1363980"/>
                  <a:gd name="connsiteX0" fmla="*/ 0 w 2362631"/>
                  <a:gd name="connsiteY0" fmla="*/ 236220 h 1363980"/>
                  <a:gd name="connsiteX1" fmla="*/ 1607820 w 2362631"/>
                  <a:gd name="connsiteY1" fmla="*/ 0 h 1363980"/>
                  <a:gd name="connsiteX2" fmla="*/ 2263140 w 2362631"/>
                  <a:gd name="connsiteY2" fmla="*/ 236220 h 1363980"/>
                  <a:gd name="connsiteX3" fmla="*/ 2301240 w 2362631"/>
                  <a:gd name="connsiteY3" fmla="*/ 731520 h 1363980"/>
                  <a:gd name="connsiteX4" fmla="*/ 1356360 w 2362631"/>
                  <a:gd name="connsiteY4" fmla="*/ 1363980 h 1363980"/>
                  <a:gd name="connsiteX5" fmla="*/ 198120 w 2362631"/>
                  <a:gd name="connsiteY5" fmla="*/ 1333500 h 1363980"/>
                  <a:gd name="connsiteX6" fmla="*/ 0 w 2362631"/>
                  <a:gd name="connsiteY6" fmla="*/ 236220 h 1363980"/>
                  <a:gd name="connsiteX0" fmla="*/ 0 w 2362631"/>
                  <a:gd name="connsiteY0" fmla="*/ 236220 h 1363980"/>
                  <a:gd name="connsiteX1" fmla="*/ 1607820 w 2362631"/>
                  <a:gd name="connsiteY1" fmla="*/ 0 h 1363980"/>
                  <a:gd name="connsiteX2" fmla="*/ 2263140 w 2362631"/>
                  <a:gd name="connsiteY2" fmla="*/ 236220 h 1363980"/>
                  <a:gd name="connsiteX3" fmla="*/ 2301240 w 2362631"/>
                  <a:gd name="connsiteY3" fmla="*/ 731520 h 1363980"/>
                  <a:gd name="connsiteX4" fmla="*/ 1356360 w 2362631"/>
                  <a:gd name="connsiteY4" fmla="*/ 1363980 h 1363980"/>
                  <a:gd name="connsiteX5" fmla="*/ 198120 w 2362631"/>
                  <a:gd name="connsiteY5" fmla="*/ 1333500 h 1363980"/>
                  <a:gd name="connsiteX6" fmla="*/ 0 w 2362631"/>
                  <a:gd name="connsiteY6" fmla="*/ 236220 h 1363980"/>
                  <a:gd name="connsiteX0" fmla="*/ 0 w 2362631"/>
                  <a:gd name="connsiteY0" fmla="*/ 239080 h 1366840"/>
                  <a:gd name="connsiteX1" fmla="*/ 1607820 w 2362631"/>
                  <a:gd name="connsiteY1" fmla="*/ 2860 h 1366840"/>
                  <a:gd name="connsiteX2" fmla="*/ 1737360 w 2362631"/>
                  <a:gd name="connsiteY2" fmla="*/ 216220 h 1366840"/>
                  <a:gd name="connsiteX3" fmla="*/ 2263140 w 2362631"/>
                  <a:gd name="connsiteY3" fmla="*/ 239080 h 1366840"/>
                  <a:gd name="connsiteX4" fmla="*/ 2301240 w 2362631"/>
                  <a:gd name="connsiteY4" fmla="*/ 734380 h 1366840"/>
                  <a:gd name="connsiteX5" fmla="*/ 1356360 w 2362631"/>
                  <a:gd name="connsiteY5" fmla="*/ 1366840 h 1366840"/>
                  <a:gd name="connsiteX6" fmla="*/ 198120 w 2362631"/>
                  <a:gd name="connsiteY6" fmla="*/ 1336360 h 1366840"/>
                  <a:gd name="connsiteX7" fmla="*/ 0 w 2362631"/>
                  <a:gd name="connsiteY7" fmla="*/ 239080 h 1366840"/>
                  <a:gd name="connsiteX0" fmla="*/ 0 w 2362631"/>
                  <a:gd name="connsiteY0" fmla="*/ 237879 h 1365639"/>
                  <a:gd name="connsiteX1" fmla="*/ 1607820 w 2362631"/>
                  <a:gd name="connsiteY1" fmla="*/ 1659 h 1365639"/>
                  <a:gd name="connsiteX2" fmla="*/ 1737360 w 2362631"/>
                  <a:gd name="connsiteY2" fmla="*/ 215019 h 1365639"/>
                  <a:gd name="connsiteX3" fmla="*/ 2263140 w 2362631"/>
                  <a:gd name="connsiteY3" fmla="*/ 237879 h 1365639"/>
                  <a:gd name="connsiteX4" fmla="*/ 2301240 w 2362631"/>
                  <a:gd name="connsiteY4" fmla="*/ 733179 h 1365639"/>
                  <a:gd name="connsiteX5" fmla="*/ 1356360 w 2362631"/>
                  <a:gd name="connsiteY5" fmla="*/ 1365639 h 1365639"/>
                  <a:gd name="connsiteX6" fmla="*/ 198120 w 2362631"/>
                  <a:gd name="connsiteY6" fmla="*/ 1335159 h 1365639"/>
                  <a:gd name="connsiteX7" fmla="*/ 0 w 2362631"/>
                  <a:gd name="connsiteY7" fmla="*/ 237879 h 1365639"/>
                  <a:gd name="connsiteX0" fmla="*/ 0 w 2339588"/>
                  <a:gd name="connsiteY0" fmla="*/ 237879 h 1365639"/>
                  <a:gd name="connsiteX1" fmla="*/ 1607820 w 2339588"/>
                  <a:gd name="connsiteY1" fmla="*/ 1659 h 1365639"/>
                  <a:gd name="connsiteX2" fmla="*/ 1737360 w 2339588"/>
                  <a:gd name="connsiteY2" fmla="*/ 215019 h 1365639"/>
                  <a:gd name="connsiteX3" fmla="*/ 2263140 w 2339588"/>
                  <a:gd name="connsiteY3" fmla="*/ 237879 h 1365639"/>
                  <a:gd name="connsiteX4" fmla="*/ 2301240 w 2339588"/>
                  <a:gd name="connsiteY4" fmla="*/ 733179 h 1365639"/>
                  <a:gd name="connsiteX5" fmla="*/ 1356360 w 2339588"/>
                  <a:gd name="connsiteY5" fmla="*/ 1365639 h 1365639"/>
                  <a:gd name="connsiteX6" fmla="*/ 198120 w 2339588"/>
                  <a:gd name="connsiteY6" fmla="*/ 1335159 h 1365639"/>
                  <a:gd name="connsiteX7" fmla="*/ 0 w 2339588"/>
                  <a:gd name="connsiteY7" fmla="*/ 237879 h 1365639"/>
                  <a:gd name="connsiteX0" fmla="*/ 0 w 2301240"/>
                  <a:gd name="connsiteY0" fmla="*/ 237879 h 1365639"/>
                  <a:gd name="connsiteX1" fmla="*/ 1607820 w 2301240"/>
                  <a:gd name="connsiteY1" fmla="*/ 1659 h 1365639"/>
                  <a:gd name="connsiteX2" fmla="*/ 1737360 w 2301240"/>
                  <a:gd name="connsiteY2" fmla="*/ 215019 h 1365639"/>
                  <a:gd name="connsiteX3" fmla="*/ 2263140 w 2301240"/>
                  <a:gd name="connsiteY3" fmla="*/ 237879 h 1365639"/>
                  <a:gd name="connsiteX4" fmla="*/ 2301240 w 2301240"/>
                  <a:gd name="connsiteY4" fmla="*/ 733179 h 1365639"/>
                  <a:gd name="connsiteX5" fmla="*/ 1356360 w 2301240"/>
                  <a:gd name="connsiteY5" fmla="*/ 1365639 h 1365639"/>
                  <a:gd name="connsiteX6" fmla="*/ 198120 w 2301240"/>
                  <a:gd name="connsiteY6" fmla="*/ 1335159 h 1365639"/>
                  <a:gd name="connsiteX7" fmla="*/ 0 w 2301240"/>
                  <a:gd name="connsiteY7" fmla="*/ 237879 h 1365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1240" h="1365639">
                    <a:moveTo>
                      <a:pt x="0" y="237879"/>
                    </a:moveTo>
                    <a:lnTo>
                      <a:pt x="1607820" y="1659"/>
                    </a:lnTo>
                    <a:cubicBezTo>
                      <a:pt x="1639570" y="-19931"/>
                      <a:pt x="1628140" y="175649"/>
                      <a:pt x="1737360" y="215019"/>
                    </a:cubicBezTo>
                    <a:cubicBezTo>
                      <a:pt x="1846580" y="254389"/>
                      <a:pt x="2193290" y="126119"/>
                      <a:pt x="2263140" y="237879"/>
                    </a:cubicBezTo>
                    <a:cubicBezTo>
                      <a:pt x="2287270" y="397899"/>
                      <a:pt x="2282190" y="554109"/>
                      <a:pt x="2301240" y="733179"/>
                    </a:cubicBezTo>
                    <a:lnTo>
                      <a:pt x="1356360" y="1365639"/>
                    </a:lnTo>
                    <a:lnTo>
                      <a:pt x="198120" y="1335159"/>
                    </a:lnTo>
                    <a:lnTo>
                      <a:pt x="0" y="237879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3">
                <a:extLst>
                  <a:ext uri="{FF2B5EF4-FFF2-40B4-BE49-F238E27FC236}">
                    <a16:creationId xmlns:a16="http://schemas.microsoft.com/office/drawing/2014/main" id="{04B3BFF1-F935-495E-88FB-1B106E740094}"/>
                  </a:ext>
                </a:extLst>
              </p:cNvPr>
              <p:cNvSpPr/>
              <p:nvPr/>
            </p:nvSpPr>
            <p:spPr>
              <a:xfrm>
                <a:off x="3145208" y="3862377"/>
                <a:ext cx="1738368" cy="667836"/>
              </a:xfrm>
              <a:custGeom>
                <a:avLst/>
                <a:gdLst>
                  <a:gd name="connsiteX0" fmla="*/ 0 w 762000"/>
                  <a:gd name="connsiteY0" fmla="*/ 0 h 269680"/>
                  <a:gd name="connsiteX1" fmla="*/ 762000 w 762000"/>
                  <a:gd name="connsiteY1" fmla="*/ 0 h 269680"/>
                  <a:gd name="connsiteX2" fmla="*/ 762000 w 762000"/>
                  <a:gd name="connsiteY2" fmla="*/ 269680 h 269680"/>
                  <a:gd name="connsiteX3" fmla="*/ 0 w 762000"/>
                  <a:gd name="connsiteY3" fmla="*/ 269680 h 269680"/>
                  <a:gd name="connsiteX4" fmla="*/ 0 w 762000"/>
                  <a:gd name="connsiteY4" fmla="*/ 0 h 269680"/>
                  <a:gd name="connsiteX0" fmla="*/ 0 w 819150"/>
                  <a:gd name="connsiteY0" fmla="*/ 0 h 269680"/>
                  <a:gd name="connsiteX1" fmla="*/ 819150 w 819150"/>
                  <a:gd name="connsiteY1" fmla="*/ 28575 h 269680"/>
                  <a:gd name="connsiteX2" fmla="*/ 762000 w 819150"/>
                  <a:gd name="connsiteY2" fmla="*/ 269680 h 269680"/>
                  <a:gd name="connsiteX3" fmla="*/ 0 w 819150"/>
                  <a:gd name="connsiteY3" fmla="*/ 269680 h 269680"/>
                  <a:gd name="connsiteX4" fmla="*/ 0 w 819150"/>
                  <a:gd name="connsiteY4" fmla="*/ 0 h 269680"/>
                  <a:gd name="connsiteX0" fmla="*/ 0 w 840239"/>
                  <a:gd name="connsiteY0" fmla="*/ 0 h 269680"/>
                  <a:gd name="connsiteX1" fmla="*/ 819150 w 840239"/>
                  <a:gd name="connsiteY1" fmla="*/ 28575 h 269680"/>
                  <a:gd name="connsiteX2" fmla="*/ 839153 w 840239"/>
                  <a:gd name="connsiteY2" fmla="*/ 144780 h 269680"/>
                  <a:gd name="connsiteX3" fmla="*/ 762000 w 840239"/>
                  <a:gd name="connsiteY3" fmla="*/ 269680 h 269680"/>
                  <a:gd name="connsiteX4" fmla="*/ 0 w 840239"/>
                  <a:gd name="connsiteY4" fmla="*/ 269680 h 269680"/>
                  <a:gd name="connsiteX5" fmla="*/ 0 w 840239"/>
                  <a:gd name="connsiteY5" fmla="*/ 0 h 269680"/>
                  <a:gd name="connsiteX0" fmla="*/ 0 w 840239"/>
                  <a:gd name="connsiteY0" fmla="*/ 0 h 674493"/>
                  <a:gd name="connsiteX1" fmla="*/ 819150 w 840239"/>
                  <a:gd name="connsiteY1" fmla="*/ 28575 h 674493"/>
                  <a:gd name="connsiteX2" fmla="*/ 839153 w 840239"/>
                  <a:gd name="connsiteY2" fmla="*/ 144780 h 674493"/>
                  <a:gd name="connsiteX3" fmla="*/ 42863 w 840239"/>
                  <a:gd name="connsiteY3" fmla="*/ 674493 h 674493"/>
                  <a:gd name="connsiteX4" fmla="*/ 0 w 840239"/>
                  <a:gd name="connsiteY4" fmla="*/ 269680 h 674493"/>
                  <a:gd name="connsiteX5" fmla="*/ 0 w 840239"/>
                  <a:gd name="connsiteY5" fmla="*/ 0 h 674493"/>
                  <a:gd name="connsiteX0" fmla="*/ 0 w 840239"/>
                  <a:gd name="connsiteY0" fmla="*/ 36283 h 710776"/>
                  <a:gd name="connsiteX1" fmla="*/ 401003 w 840239"/>
                  <a:gd name="connsiteY1" fmla="*/ 88 h 710776"/>
                  <a:gd name="connsiteX2" fmla="*/ 819150 w 840239"/>
                  <a:gd name="connsiteY2" fmla="*/ 64858 h 710776"/>
                  <a:gd name="connsiteX3" fmla="*/ 839153 w 840239"/>
                  <a:gd name="connsiteY3" fmla="*/ 181063 h 710776"/>
                  <a:gd name="connsiteX4" fmla="*/ 42863 w 840239"/>
                  <a:gd name="connsiteY4" fmla="*/ 710776 h 710776"/>
                  <a:gd name="connsiteX5" fmla="*/ 0 w 840239"/>
                  <a:gd name="connsiteY5" fmla="*/ 305963 h 710776"/>
                  <a:gd name="connsiteX6" fmla="*/ 0 w 840239"/>
                  <a:gd name="connsiteY6" fmla="*/ 36283 h 710776"/>
                  <a:gd name="connsiteX0" fmla="*/ 0 w 1321252"/>
                  <a:gd name="connsiteY0" fmla="*/ 379105 h 710698"/>
                  <a:gd name="connsiteX1" fmla="*/ 882016 w 1321252"/>
                  <a:gd name="connsiteY1" fmla="*/ 10 h 710698"/>
                  <a:gd name="connsiteX2" fmla="*/ 1300163 w 1321252"/>
                  <a:gd name="connsiteY2" fmla="*/ 64780 h 710698"/>
                  <a:gd name="connsiteX3" fmla="*/ 1320166 w 1321252"/>
                  <a:gd name="connsiteY3" fmla="*/ 180985 h 710698"/>
                  <a:gd name="connsiteX4" fmla="*/ 523876 w 1321252"/>
                  <a:gd name="connsiteY4" fmla="*/ 710698 h 710698"/>
                  <a:gd name="connsiteX5" fmla="*/ 481013 w 1321252"/>
                  <a:gd name="connsiteY5" fmla="*/ 305885 h 710698"/>
                  <a:gd name="connsiteX6" fmla="*/ 0 w 1321252"/>
                  <a:gd name="connsiteY6" fmla="*/ 379105 h 710698"/>
                  <a:gd name="connsiteX0" fmla="*/ 0 w 1559377"/>
                  <a:gd name="connsiteY0" fmla="*/ 388630 h 710698"/>
                  <a:gd name="connsiteX1" fmla="*/ 1120141 w 1559377"/>
                  <a:gd name="connsiteY1" fmla="*/ 10 h 710698"/>
                  <a:gd name="connsiteX2" fmla="*/ 1538288 w 1559377"/>
                  <a:gd name="connsiteY2" fmla="*/ 64780 h 710698"/>
                  <a:gd name="connsiteX3" fmla="*/ 1558291 w 1559377"/>
                  <a:gd name="connsiteY3" fmla="*/ 180985 h 710698"/>
                  <a:gd name="connsiteX4" fmla="*/ 762001 w 1559377"/>
                  <a:gd name="connsiteY4" fmla="*/ 710698 h 710698"/>
                  <a:gd name="connsiteX5" fmla="*/ 719138 w 1559377"/>
                  <a:gd name="connsiteY5" fmla="*/ 305885 h 710698"/>
                  <a:gd name="connsiteX6" fmla="*/ 0 w 1559377"/>
                  <a:gd name="connsiteY6" fmla="*/ 388630 h 710698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38123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42885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52410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60693"/>
                  <a:gd name="connsiteY0" fmla="*/ 345768 h 667836"/>
                  <a:gd name="connsiteX1" fmla="*/ 1129666 w 1560693"/>
                  <a:gd name="connsiteY1" fmla="*/ 11 h 667836"/>
                  <a:gd name="connsiteX2" fmla="*/ 1559897 w 1560693"/>
                  <a:gd name="connsiteY2" fmla="*/ 21918 h 667836"/>
                  <a:gd name="connsiteX3" fmla="*/ 1558291 w 1560693"/>
                  <a:gd name="connsiteY3" fmla="*/ 152410 h 667836"/>
                  <a:gd name="connsiteX4" fmla="*/ 762001 w 1560693"/>
                  <a:gd name="connsiteY4" fmla="*/ 667836 h 667836"/>
                  <a:gd name="connsiteX5" fmla="*/ 719138 w 1560693"/>
                  <a:gd name="connsiteY5" fmla="*/ 263023 h 667836"/>
                  <a:gd name="connsiteX6" fmla="*/ 0 w 1560693"/>
                  <a:gd name="connsiteY6" fmla="*/ 345768 h 667836"/>
                  <a:gd name="connsiteX0" fmla="*/ 0 w 1576796"/>
                  <a:gd name="connsiteY0" fmla="*/ 345768 h 667836"/>
                  <a:gd name="connsiteX1" fmla="*/ 1129666 w 1576796"/>
                  <a:gd name="connsiteY1" fmla="*/ 11 h 667836"/>
                  <a:gd name="connsiteX2" fmla="*/ 1559897 w 1576796"/>
                  <a:gd name="connsiteY2" fmla="*/ 21918 h 667836"/>
                  <a:gd name="connsiteX3" fmla="*/ 1575578 w 1576796"/>
                  <a:gd name="connsiteY3" fmla="*/ 147647 h 667836"/>
                  <a:gd name="connsiteX4" fmla="*/ 762001 w 1576796"/>
                  <a:gd name="connsiteY4" fmla="*/ 667836 h 667836"/>
                  <a:gd name="connsiteX5" fmla="*/ 719138 w 1576796"/>
                  <a:gd name="connsiteY5" fmla="*/ 263023 h 667836"/>
                  <a:gd name="connsiteX6" fmla="*/ 0 w 1576796"/>
                  <a:gd name="connsiteY6" fmla="*/ 345768 h 667836"/>
                  <a:gd name="connsiteX0" fmla="*/ 0 w 1577505"/>
                  <a:gd name="connsiteY0" fmla="*/ 345768 h 667836"/>
                  <a:gd name="connsiteX1" fmla="*/ 1129666 w 1577505"/>
                  <a:gd name="connsiteY1" fmla="*/ 11 h 667836"/>
                  <a:gd name="connsiteX2" fmla="*/ 1572863 w 1577505"/>
                  <a:gd name="connsiteY2" fmla="*/ 7630 h 667836"/>
                  <a:gd name="connsiteX3" fmla="*/ 1575578 w 1577505"/>
                  <a:gd name="connsiteY3" fmla="*/ 147647 h 667836"/>
                  <a:gd name="connsiteX4" fmla="*/ 762001 w 1577505"/>
                  <a:gd name="connsiteY4" fmla="*/ 667836 h 667836"/>
                  <a:gd name="connsiteX5" fmla="*/ 719138 w 1577505"/>
                  <a:gd name="connsiteY5" fmla="*/ 263023 h 667836"/>
                  <a:gd name="connsiteX6" fmla="*/ 0 w 1577505"/>
                  <a:gd name="connsiteY6" fmla="*/ 345768 h 66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05" h="667836">
                    <a:moveTo>
                      <a:pt x="0" y="345768"/>
                    </a:moveTo>
                    <a:cubicBezTo>
                      <a:pt x="120968" y="347991"/>
                      <a:pt x="1008698" y="-2212"/>
                      <a:pt x="1129666" y="11"/>
                    </a:cubicBezTo>
                    <a:lnTo>
                      <a:pt x="1572863" y="7630"/>
                    </a:lnTo>
                    <a:cubicBezTo>
                      <a:pt x="1565243" y="46365"/>
                      <a:pt x="1583198" y="108912"/>
                      <a:pt x="1575578" y="147647"/>
                    </a:cubicBezTo>
                    <a:lnTo>
                      <a:pt x="762001" y="667836"/>
                    </a:lnTo>
                    <a:lnTo>
                      <a:pt x="719138" y="263023"/>
                    </a:lnTo>
                    <a:lnTo>
                      <a:pt x="0" y="345768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4">
                <a:extLst>
                  <a:ext uri="{FF2B5EF4-FFF2-40B4-BE49-F238E27FC236}">
                    <a16:creationId xmlns:a16="http://schemas.microsoft.com/office/drawing/2014/main" id="{0CE3209D-3D82-4090-A015-8C89C98CACAF}"/>
                  </a:ext>
                </a:extLst>
              </p:cNvPr>
              <p:cNvSpPr/>
              <p:nvPr/>
            </p:nvSpPr>
            <p:spPr>
              <a:xfrm>
                <a:off x="2606041" y="3668548"/>
                <a:ext cx="1378270" cy="1139672"/>
              </a:xfrm>
              <a:custGeom>
                <a:avLst/>
                <a:gdLst>
                  <a:gd name="connsiteX0" fmla="*/ 0 w 884873"/>
                  <a:gd name="connsiteY0" fmla="*/ 0 h 1098232"/>
                  <a:gd name="connsiteX1" fmla="*/ 884873 w 884873"/>
                  <a:gd name="connsiteY1" fmla="*/ 0 h 1098232"/>
                  <a:gd name="connsiteX2" fmla="*/ 884873 w 884873"/>
                  <a:gd name="connsiteY2" fmla="*/ 1098232 h 1098232"/>
                  <a:gd name="connsiteX3" fmla="*/ 0 w 884873"/>
                  <a:gd name="connsiteY3" fmla="*/ 1098232 h 1098232"/>
                  <a:gd name="connsiteX4" fmla="*/ 0 w 884873"/>
                  <a:gd name="connsiteY4" fmla="*/ 0 h 1098232"/>
                  <a:gd name="connsiteX0" fmla="*/ 0 w 884873"/>
                  <a:gd name="connsiteY0" fmla="*/ 0 h 1098232"/>
                  <a:gd name="connsiteX1" fmla="*/ 399098 w 884873"/>
                  <a:gd name="connsiteY1" fmla="*/ 233362 h 1098232"/>
                  <a:gd name="connsiteX2" fmla="*/ 884873 w 884873"/>
                  <a:gd name="connsiteY2" fmla="*/ 0 h 1098232"/>
                  <a:gd name="connsiteX3" fmla="*/ 884873 w 884873"/>
                  <a:gd name="connsiteY3" fmla="*/ 1098232 h 1098232"/>
                  <a:gd name="connsiteX4" fmla="*/ 0 w 884873"/>
                  <a:gd name="connsiteY4" fmla="*/ 1098232 h 1098232"/>
                  <a:gd name="connsiteX5" fmla="*/ 0 w 884873"/>
                  <a:gd name="connsiteY5" fmla="*/ 0 h 1098232"/>
                  <a:gd name="connsiteX0" fmla="*/ 0 w 884873"/>
                  <a:gd name="connsiteY0" fmla="*/ 47481 h 1145713"/>
                  <a:gd name="connsiteX1" fmla="*/ 399098 w 884873"/>
                  <a:gd name="connsiteY1" fmla="*/ 280843 h 1145713"/>
                  <a:gd name="connsiteX2" fmla="*/ 884873 w 884873"/>
                  <a:gd name="connsiteY2" fmla="*/ 47481 h 1145713"/>
                  <a:gd name="connsiteX3" fmla="*/ 884873 w 884873"/>
                  <a:gd name="connsiteY3" fmla="*/ 1145713 h 1145713"/>
                  <a:gd name="connsiteX4" fmla="*/ 0 w 884873"/>
                  <a:gd name="connsiteY4" fmla="*/ 1145713 h 1145713"/>
                  <a:gd name="connsiteX5" fmla="*/ 0 w 884873"/>
                  <a:gd name="connsiteY5" fmla="*/ 47481 h 1145713"/>
                  <a:gd name="connsiteX0" fmla="*/ 0 w 884873"/>
                  <a:gd name="connsiteY0" fmla="*/ 48323 h 1146555"/>
                  <a:gd name="connsiteX1" fmla="*/ 341948 w 884873"/>
                  <a:gd name="connsiteY1" fmla="*/ 272160 h 1146555"/>
                  <a:gd name="connsiteX2" fmla="*/ 884873 w 884873"/>
                  <a:gd name="connsiteY2" fmla="*/ 48323 h 1146555"/>
                  <a:gd name="connsiteX3" fmla="*/ 884873 w 884873"/>
                  <a:gd name="connsiteY3" fmla="*/ 1146555 h 1146555"/>
                  <a:gd name="connsiteX4" fmla="*/ 0 w 884873"/>
                  <a:gd name="connsiteY4" fmla="*/ 1146555 h 1146555"/>
                  <a:gd name="connsiteX5" fmla="*/ 0 w 884873"/>
                  <a:gd name="connsiteY5" fmla="*/ 48323 h 1146555"/>
                  <a:gd name="connsiteX0" fmla="*/ 0 w 1413510"/>
                  <a:gd name="connsiteY0" fmla="*/ 48323 h 1146555"/>
                  <a:gd name="connsiteX1" fmla="*/ 341948 w 1413510"/>
                  <a:gd name="connsiteY1" fmla="*/ 272160 h 1146555"/>
                  <a:gd name="connsiteX2" fmla="*/ 1413510 w 1413510"/>
                  <a:gd name="connsiteY2" fmla="*/ 343598 h 1146555"/>
                  <a:gd name="connsiteX3" fmla="*/ 884873 w 1413510"/>
                  <a:gd name="connsiteY3" fmla="*/ 1146555 h 1146555"/>
                  <a:gd name="connsiteX4" fmla="*/ 0 w 1413510"/>
                  <a:gd name="connsiteY4" fmla="*/ 1146555 h 1146555"/>
                  <a:gd name="connsiteX5" fmla="*/ 0 w 1413510"/>
                  <a:gd name="connsiteY5" fmla="*/ 48323 h 1146555"/>
                  <a:gd name="connsiteX0" fmla="*/ 0 w 1446848"/>
                  <a:gd name="connsiteY0" fmla="*/ 48323 h 1146555"/>
                  <a:gd name="connsiteX1" fmla="*/ 341948 w 1446848"/>
                  <a:gd name="connsiteY1" fmla="*/ 272160 h 1146555"/>
                  <a:gd name="connsiteX2" fmla="*/ 1413510 w 1446848"/>
                  <a:gd name="connsiteY2" fmla="*/ 343598 h 1146555"/>
                  <a:gd name="connsiteX3" fmla="*/ 1446848 w 1446848"/>
                  <a:gd name="connsiteY3" fmla="*/ 1103693 h 1146555"/>
                  <a:gd name="connsiteX4" fmla="*/ 0 w 1446848"/>
                  <a:gd name="connsiteY4" fmla="*/ 1146555 h 1146555"/>
                  <a:gd name="connsiteX5" fmla="*/ 0 w 1446848"/>
                  <a:gd name="connsiteY5" fmla="*/ 48323 h 1146555"/>
                  <a:gd name="connsiteX0" fmla="*/ 0 w 1418273"/>
                  <a:gd name="connsiteY0" fmla="*/ 48323 h 1146555"/>
                  <a:gd name="connsiteX1" fmla="*/ 341948 w 1418273"/>
                  <a:gd name="connsiteY1" fmla="*/ 272160 h 1146555"/>
                  <a:gd name="connsiteX2" fmla="*/ 1413510 w 1418273"/>
                  <a:gd name="connsiteY2" fmla="*/ 343598 h 1146555"/>
                  <a:gd name="connsiteX3" fmla="*/ 1418273 w 1418273"/>
                  <a:gd name="connsiteY3" fmla="*/ 1137030 h 1146555"/>
                  <a:gd name="connsiteX4" fmla="*/ 0 w 1418273"/>
                  <a:gd name="connsiteY4" fmla="*/ 1146555 h 1146555"/>
                  <a:gd name="connsiteX5" fmla="*/ 0 w 1418273"/>
                  <a:gd name="connsiteY5" fmla="*/ 48323 h 1146555"/>
                  <a:gd name="connsiteX0" fmla="*/ 0 w 1446848"/>
                  <a:gd name="connsiteY0" fmla="*/ 48323 h 1146555"/>
                  <a:gd name="connsiteX1" fmla="*/ 341948 w 1446848"/>
                  <a:gd name="connsiteY1" fmla="*/ 272160 h 1146555"/>
                  <a:gd name="connsiteX2" fmla="*/ 1413510 w 1446848"/>
                  <a:gd name="connsiteY2" fmla="*/ 343598 h 1146555"/>
                  <a:gd name="connsiteX3" fmla="*/ 1446848 w 1446848"/>
                  <a:gd name="connsiteY3" fmla="*/ 1122742 h 1146555"/>
                  <a:gd name="connsiteX4" fmla="*/ 0 w 1446848"/>
                  <a:gd name="connsiteY4" fmla="*/ 1146555 h 1146555"/>
                  <a:gd name="connsiteX5" fmla="*/ 0 w 1446848"/>
                  <a:gd name="connsiteY5" fmla="*/ 48323 h 1146555"/>
                  <a:gd name="connsiteX0" fmla="*/ 0 w 1446848"/>
                  <a:gd name="connsiteY0" fmla="*/ 48323 h 1132268"/>
                  <a:gd name="connsiteX1" fmla="*/ 341948 w 1446848"/>
                  <a:gd name="connsiteY1" fmla="*/ 272160 h 1132268"/>
                  <a:gd name="connsiteX2" fmla="*/ 1413510 w 1446848"/>
                  <a:gd name="connsiteY2" fmla="*/ 343598 h 1132268"/>
                  <a:gd name="connsiteX3" fmla="*/ 1446848 w 1446848"/>
                  <a:gd name="connsiteY3" fmla="*/ 1122742 h 1132268"/>
                  <a:gd name="connsiteX4" fmla="*/ 200025 w 1446848"/>
                  <a:gd name="connsiteY4" fmla="*/ 1132268 h 1132268"/>
                  <a:gd name="connsiteX5" fmla="*/ 0 w 1446848"/>
                  <a:gd name="connsiteY5" fmla="*/ 48323 h 1132268"/>
                  <a:gd name="connsiteX0" fmla="*/ 0 w 1437323"/>
                  <a:gd name="connsiteY0" fmla="*/ 48323 h 1132268"/>
                  <a:gd name="connsiteX1" fmla="*/ 341948 w 1437323"/>
                  <a:gd name="connsiteY1" fmla="*/ 272160 h 1132268"/>
                  <a:gd name="connsiteX2" fmla="*/ 1413510 w 1437323"/>
                  <a:gd name="connsiteY2" fmla="*/ 343598 h 1132268"/>
                  <a:gd name="connsiteX3" fmla="*/ 1437323 w 1437323"/>
                  <a:gd name="connsiteY3" fmla="*/ 1132267 h 1132268"/>
                  <a:gd name="connsiteX4" fmla="*/ 200025 w 1437323"/>
                  <a:gd name="connsiteY4" fmla="*/ 1132268 h 1132268"/>
                  <a:gd name="connsiteX5" fmla="*/ 0 w 1437323"/>
                  <a:gd name="connsiteY5" fmla="*/ 48323 h 1132268"/>
                  <a:gd name="connsiteX0" fmla="*/ 0 w 1446848"/>
                  <a:gd name="connsiteY0" fmla="*/ 48323 h 1132268"/>
                  <a:gd name="connsiteX1" fmla="*/ 341948 w 1446848"/>
                  <a:gd name="connsiteY1" fmla="*/ 272160 h 1132268"/>
                  <a:gd name="connsiteX2" fmla="*/ 1413510 w 1446848"/>
                  <a:gd name="connsiteY2" fmla="*/ 343598 h 1132268"/>
                  <a:gd name="connsiteX3" fmla="*/ 1446848 w 1446848"/>
                  <a:gd name="connsiteY3" fmla="*/ 1117980 h 1132268"/>
                  <a:gd name="connsiteX4" fmla="*/ 200025 w 1446848"/>
                  <a:gd name="connsiteY4" fmla="*/ 1132268 h 1132268"/>
                  <a:gd name="connsiteX5" fmla="*/ 0 w 1446848"/>
                  <a:gd name="connsiteY5" fmla="*/ 48323 h 1132268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048 h 1124993"/>
                  <a:gd name="connsiteX1" fmla="*/ 446724 w 1446848"/>
                  <a:gd name="connsiteY1" fmla="*/ 360134 h 1124993"/>
                  <a:gd name="connsiteX2" fmla="*/ 1413510 w 1446848"/>
                  <a:gd name="connsiteY2" fmla="*/ 336323 h 1124993"/>
                  <a:gd name="connsiteX3" fmla="*/ 1446848 w 1446848"/>
                  <a:gd name="connsiteY3" fmla="*/ 1110705 h 1124993"/>
                  <a:gd name="connsiteX4" fmla="*/ 200025 w 1446848"/>
                  <a:gd name="connsiteY4" fmla="*/ 1124993 h 1124993"/>
                  <a:gd name="connsiteX5" fmla="*/ 0 w 1446848"/>
                  <a:gd name="connsiteY5" fmla="*/ 41048 h 1124993"/>
                  <a:gd name="connsiteX0" fmla="*/ 0 w 1446848"/>
                  <a:gd name="connsiteY0" fmla="*/ 41434 h 1125379"/>
                  <a:gd name="connsiteX1" fmla="*/ 446724 w 1446848"/>
                  <a:gd name="connsiteY1" fmla="*/ 360520 h 1125379"/>
                  <a:gd name="connsiteX2" fmla="*/ 1413510 w 1446848"/>
                  <a:gd name="connsiteY2" fmla="*/ 336709 h 1125379"/>
                  <a:gd name="connsiteX3" fmla="*/ 1446848 w 1446848"/>
                  <a:gd name="connsiteY3" fmla="*/ 1111091 h 1125379"/>
                  <a:gd name="connsiteX4" fmla="*/ 200025 w 1446848"/>
                  <a:gd name="connsiteY4" fmla="*/ 1125379 h 1125379"/>
                  <a:gd name="connsiteX5" fmla="*/ 0 w 1446848"/>
                  <a:gd name="connsiteY5" fmla="*/ 41434 h 1125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848" h="1125379">
                    <a:moveTo>
                      <a:pt x="0" y="41434"/>
                    </a:moveTo>
                    <a:cubicBezTo>
                      <a:pt x="180657" y="-144303"/>
                      <a:pt x="156575" y="354250"/>
                      <a:pt x="446724" y="360520"/>
                    </a:cubicBezTo>
                    <a:cubicBezTo>
                      <a:pt x="805499" y="347820"/>
                      <a:pt x="1088072" y="292259"/>
                      <a:pt x="1413510" y="336709"/>
                    </a:cubicBezTo>
                    <a:cubicBezTo>
                      <a:pt x="1415098" y="601186"/>
                      <a:pt x="1445260" y="846614"/>
                      <a:pt x="1446848" y="1111091"/>
                    </a:cubicBezTo>
                    <a:lnTo>
                      <a:pt x="200025" y="1125379"/>
                    </a:lnTo>
                    <a:lnTo>
                      <a:pt x="0" y="41434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8B08B30-3698-41F9-A7F2-F6A89ED27B99}"/>
                </a:ext>
              </a:extLst>
            </p:cNvPr>
            <p:cNvSpPr/>
            <p:nvPr/>
          </p:nvSpPr>
          <p:spPr>
            <a:xfrm>
              <a:off x="7406040" y="5323086"/>
              <a:ext cx="59350" cy="144139"/>
            </a:xfrm>
            <a:custGeom>
              <a:avLst/>
              <a:gdLst>
                <a:gd name="connsiteX0" fmla="*/ 24208 w 59350"/>
                <a:gd name="connsiteY0" fmla="*/ 0 h 144139"/>
                <a:gd name="connsiteX1" fmla="*/ 49271 w 59350"/>
                <a:gd name="connsiteY1" fmla="*/ 54148 h 144139"/>
                <a:gd name="connsiteX2" fmla="*/ 46744 w 59350"/>
                <a:gd name="connsiteY2" fmla="*/ 138046 h 144139"/>
                <a:gd name="connsiteX3" fmla="*/ 12856 w 59350"/>
                <a:gd name="connsiteY3" fmla="*/ 142370 h 144139"/>
                <a:gd name="connsiteX4" fmla="*/ 0 w 59350"/>
                <a:gd name="connsiteY4" fmla="*/ 136300 h 144139"/>
                <a:gd name="connsiteX5" fmla="*/ 4019 w 59350"/>
                <a:gd name="connsiteY5" fmla="*/ 78105 h 144139"/>
                <a:gd name="connsiteX6" fmla="*/ 20217 w 59350"/>
                <a:gd name="connsiteY6" fmla="*/ 7867 h 144139"/>
                <a:gd name="connsiteX7" fmla="*/ 24208 w 59350"/>
                <a:gd name="connsiteY7" fmla="*/ 0 h 14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50" h="144139">
                  <a:moveTo>
                    <a:pt x="24208" y="0"/>
                  </a:moveTo>
                  <a:lnTo>
                    <a:pt x="49271" y="54148"/>
                  </a:lnTo>
                  <a:cubicBezTo>
                    <a:pt x="62989" y="94122"/>
                    <a:pt x="63231" y="125247"/>
                    <a:pt x="46744" y="138046"/>
                  </a:cubicBezTo>
                  <a:cubicBezTo>
                    <a:pt x="38501" y="144445"/>
                    <a:pt x="26856" y="145658"/>
                    <a:pt x="12856" y="142370"/>
                  </a:cubicBezTo>
                  <a:lnTo>
                    <a:pt x="0" y="136300"/>
                  </a:lnTo>
                  <a:lnTo>
                    <a:pt x="4019" y="78105"/>
                  </a:lnTo>
                  <a:cubicBezTo>
                    <a:pt x="7844" y="51669"/>
                    <a:pt x="13378" y="27861"/>
                    <a:pt x="20217" y="7867"/>
                  </a:cubicBezTo>
                  <a:lnTo>
                    <a:pt x="24208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2F84B77-22D5-4E34-AA76-B5611F83D750}"/>
                </a:ext>
              </a:extLst>
            </p:cNvPr>
            <p:cNvSpPr/>
            <p:nvPr/>
          </p:nvSpPr>
          <p:spPr>
            <a:xfrm>
              <a:off x="5852954" y="493251"/>
              <a:ext cx="90595" cy="167701"/>
            </a:xfrm>
            <a:custGeom>
              <a:avLst/>
              <a:gdLst>
                <a:gd name="connsiteX0" fmla="*/ 27392 w 90595"/>
                <a:gd name="connsiteY0" fmla="*/ 299 h 167701"/>
                <a:gd name="connsiteX1" fmla="*/ 63183 w 90595"/>
                <a:gd name="connsiteY1" fmla="*/ 7329 h 167701"/>
                <a:gd name="connsiteX2" fmla="*/ 90595 w 90595"/>
                <a:gd name="connsiteY2" fmla="*/ 23552 h 167701"/>
                <a:gd name="connsiteX3" fmla="*/ 88749 w 90595"/>
                <a:gd name="connsiteY3" fmla="*/ 50274 h 167701"/>
                <a:gd name="connsiteX4" fmla="*/ 72551 w 90595"/>
                <a:gd name="connsiteY4" fmla="*/ 120512 h 167701"/>
                <a:gd name="connsiteX5" fmla="*/ 48611 w 90595"/>
                <a:gd name="connsiteY5" fmla="*/ 167701 h 167701"/>
                <a:gd name="connsiteX6" fmla="*/ 40358 w 90595"/>
                <a:gd name="connsiteY6" fmla="*/ 155406 h 167701"/>
                <a:gd name="connsiteX7" fmla="*/ 12606 w 90595"/>
                <a:gd name="connsiteY7" fmla="*/ 6094 h 167701"/>
                <a:gd name="connsiteX8" fmla="*/ 27392 w 90595"/>
                <a:gd name="connsiteY8" fmla="*/ 299 h 16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95" h="167701">
                  <a:moveTo>
                    <a:pt x="27392" y="299"/>
                  </a:moveTo>
                  <a:cubicBezTo>
                    <a:pt x="37352" y="-912"/>
                    <a:pt x="49516" y="1585"/>
                    <a:pt x="63183" y="7329"/>
                  </a:cubicBezTo>
                  <a:lnTo>
                    <a:pt x="90595" y="23552"/>
                  </a:lnTo>
                  <a:lnTo>
                    <a:pt x="88749" y="50274"/>
                  </a:lnTo>
                  <a:cubicBezTo>
                    <a:pt x="84925" y="76711"/>
                    <a:pt x="79390" y="100518"/>
                    <a:pt x="72551" y="120512"/>
                  </a:cubicBezTo>
                  <a:lnTo>
                    <a:pt x="48611" y="167701"/>
                  </a:lnTo>
                  <a:lnTo>
                    <a:pt x="40358" y="155406"/>
                  </a:lnTo>
                  <a:cubicBezTo>
                    <a:pt x="786" y="85723"/>
                    <a:pt x="-12123" y="25293"/>
                    <a:pt x="12606" y="6094"/>
                  </a:cubicBezTo>
                  <a:cubicBezTo>
                    <a:pt x="16728" y="2894"/>
                    <a:pt x="21700" y="991"/>
                    <a:pt x="27392" y="29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5C154B-9952-48C3-96AA-5EAE33BBCBC5}"/>
                </a:ext>
              </a:extLst>
            </p:cNvPr>
            <p:cNvSpPr/>
            <p:nvPr/>
          </p:nvSpPr>
          <p:spPr>
            <a:xfrm rot="19652199">
              <a:off x="7548532" y="4979721"/>
              <a:ext cx="261085" cy="353437"/>
            </a:xfrm>
            <a:custGeom>
              <a:avLst/>
              <a:gdLst>
                <a:gd name="connsiteX0" fmla="*/ 27390 w 261085"/>
                <a:gd name="connsiteY0" fmla="*/ 298 h 353437"/>
                <a:gd name="connsiteX1" fmla="*/ 207816 w 261085"/>
                <a:gd name="connsiteY1" fmla="*/ 134288 h 353437"/>
                <a:gd name="connsiteX2" fmla="*/ 255870 w 261085"/>
                <a:gd name="connsiteY2" fmla="*/ 205870 h 353437"/>
                <a:gd name="connsiteX3" fmla="*/ 261085 w 261085"/>
                <a:gd name="connsiteY3" fmla="*/ 217137 h 353437"/>
                <a:gd name="connsiteX4" fmla="*/ 257094 w 261085"/>
                <a:gd name="connsiteY4" fmla="*/ 225004 h 353437"/>
                <a:gd name="connsiteX5" fmla="*/ 240896 w 261085"/>
                <a:gd name="connsiteY5" fmla="*/ 295242 h 353437"/>
                <a:gd name="connsiteX6" fmla="*/ 236877 w 261085"/>
                <a:gd name="connsiteY6" fmla="*/ 353437 h 353437"/>
                <a:gd name="connsiteX7" fmla="*/ 201715 w 261085"/>
                <a:gd name="connsiteY7" fmla="*/ 336834 h 353437"/>
                <a:gd name="connsiteX8" fmla="*/ 88410 w 261085"/>
                <a:gd name="connsiteY8" fmla="*/ 226988 h 353437"/>
                <a:gd name="connsiteX9" fmla="*/ 12605 w 261085"/>
                <a:gd name="connsiteY9" fmla="*/ 6093 h 353437"/>
                <a:gd name="connsiteX10" fmla="*/ 27390 w 261085"/>
                <a:gd name="connsiteY10" fmla="*/ 298 h 35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085" h="353437">
                  <a:moveTo>
                    <a:pt x="27390" y="298"/>
                  </a:moveTo>
                  <a:cubicBezTo>
                    <a:pt x="67231" y="-4547"/>
                    <a:pt x="142332" y="49939"/>
                    <a:pt x="207816" y="134288"/>
                  </a:cubicBezTo>
                  <a:cubicBezTo>
                    <a:pt x="226526" y="158387"/>
                    <a:pt x="242679" y="182643"/>
                    <a:pt x="255870" y="205870"/>
                  </a:cubicBezTo>
                  <a:lnTo>
                    <a:pt x="261085" y="217137"/>
                  </a:lnTo>
                  <a:lnTo>
                    <a:pt x="257094" y="225004"/>
                  </a:lnTo>
                  <a:cubicBezTo>
                    <a:pt x="250255" y="244998"/>
                    <a:pt x="244721" y="268806"/>
                    <a:pt x="240896" y="295242"/>
                  </a:cubicBezTo>
                  <a:lnTo>
                    <a:pt x="236877" y="353437"/>
                  </a:lnTo>
                  <a:lnTo>
                    <a:pt x="201715" y="336834"/>
                  </a:lnTo>
                  <a:cubicBezTo>
                    <a:pt x="166389" y="313635"/>
                    <a:pt x="125829" y="275187"/>
                    <a:pt x="88410" y="226988"/>
                  </a:cubicBezTo>
                  <a:cubicBezTo>
                    <a:pt x="13571" y="130589"/>
                    <a:pt x="-20367" y="31692"/>
                    <a:pt x="12605" y="6093"/>
                  </a:cubicBezTo>
                  <a:cubicBezTo>
                    <a:pt x="16727" y="2893"/>
                    <a:pt x="21699" y="990"/>
                    <a:pt x="27390" y="29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68F5315-9745-4C43-B2BE-A44C4D4C735E}"/>
                </a:ext>
              </a:extLst>
            </p:cNvPr>
            <p:cNvSpPr/>
            <p:nvPr/>
          </p:nvSpPr>
          <p:spPr>
            <a:xfrm>
              <a:off x="5675141" y="804802"/>
              <a:ext cx="151166" cy="441942"/>
            </a:xfrm>
            <a:custGeom>
              <a:avLst/>
              <a:gdLst>
                <a:gd name="connsiteX0" fmla="*/ 75583 w 151166"/>
                <a:gd name="connsiteY0" fmla="*/ 0 h 441942"/>
                <a:gd name="connsiteX1" fmla="*/ 151166 w 151166"/>
                <a:gd name="connsiteY1" fmla="*/ 220971 h 441942"/>
                <a:gd name="connsiteX2" fmla="*/ 147072 w 151166"/>
                <a:gd name="connsiteY2" fmla="*/ 280261 h 441942"/>
                <a:gd name="connsiteX3" fmla="*/ 119660 w 151166"/>
                <a:gd name="connsiteY3" fmla="*/ 264038 h 441942"/>
                <a:gd name="connsiteX4" fmla="*/ 83869 w 151166"/>
                <a:gd name="connsiteY4" fmla="*/ 257008 h 441942"/>
                <a:gd name="connsiteX5" fmla="*/ 69083 w 151166"/>
                <a:gd name="connsiteY5" fmla="*/ 262803 h 441942"/>
                <a:gd name="connsiteX6" fmla="*/ 96835 w 151166"/>
                <a:gd name="connsiteY6" fmla="*/ 412115 h 441942"/>
                <a:gd name="connsiteX7" fmla="*/ 105088 w 151166"/>
                <a:gd name="connsiteY7" fmla="*/ 424410 h 441942"/>
                <a:gd name="connsiteX8" fmla="*/ 105003 w 151166"/>
                <a:gd name="connsiteY8" fmla="*/ 424577 h 441942"/>
                <a:gd name="connsiteX9" fmla="*/ 75583 w 151166"/>
                <a:gd name="connsiteY9" fmla="*/ 441942 h 441942"/>
                <a:gd name="connsiteX10" fmla="*/ 0 w 151166"/>
                <a:gd name="connsiteY10" fmla="*/ 220971 h 441942"/>
                <a:gd name="connsiteX11" fmla="*/ 1921 w 151166"/>
                <a:gd name="connsiteY11" fmla="*/ 193154 h 441942"/>
                <a:gd name="connsiteX12" fmla="*/ 14777 w 151166"/>
                <a:gd name="connsiteY12" fmla="*/ 199224 h 441942"/>
                <a:gd name="connsiteX13" fmla="*/ 48665 w 151166"/>
                <a:gd name="connsiteY13" fmla="*/ 194900 h 441942"/>
                <a:gd name="connsiteX14" fmla="*/ 51192 w 151166"/>
                <a:gd name="connsiteY14" fmla="*/ 111002 h 441942"/>
                <a:gd name="connsiteX15" fmla="*/ 26129 w 151166"/>
                <a:gd name="connsiteY15" fmla="*/ 56854 h 441942"/>
                <a:gd name="connsiteX16" fmla="*/ 46163 w 151166"/>
                <a:gd name="connsiteY16" fmla="*/ 17365 h 441942"/>
                <a:gd name="connsiteX17" fmla="*/ 75583 w 151166"/>
                <a:gd name="connsiteY17" fmla="*/ 0 h 44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166" h="441942">
                  <a:moveTo>
                    <a:pt x="75583" y="0"/>
                  </a:moveTo>
                  <a:cubicBezTo>
                    <a:pt x="117326" y="0"/>
                    <a:pt x="151166" y="98932"/>
                    <a:pt x="151166" y="220971"/>
                  </a:cubicBezTo>
                  <a:lnTo>
                    <a:pt x="147072" y="280261"/>
                  </a:lnTo>
                  <a:lnTo>
                    <a:pt x="119660" y="264038"/>
                  </a:lnTo>
                  <a:cubicBezTo>
                    <a:pt x="105993" y="258294"/>
                    <a:pt x="93829" y="255797"/>
                    <a:pt x="83869" y="257008"/>
                  </a:cubicBezTo>
                  <a:cubicBezTo>
                    <a:pt x="78177" y="257700"/>
                    <a:pt x="73205" y="259603"/>
                    <a:pt x="69083" y="262803"/>
                  </a:cubicBezTo>
                  <a:cubicBezTo>
                    <a:pt x="44354" y="282002"/>
                    <a:pt x="57263" y="342432"/>
                    <a:pt x="96835" y="412115"/>
                  </a:cubicBezTo>
                  <a:lnTo>
                    <a:pt x="105088" y="424410"/>
                  </a:lnTo>
                  <a:lnTo>
                    <a:pt x="105003" y="424577"/>
                  </a:lnTo>
                  <a:cubicBezTo>
                    <a:pt x="95961" y="435759"/>
                    <a:pt x="86019" y="441942"/>
                    <a:pt x="75583" y="441942"/>
                  </a:cubicBezTo>
                  <a:cubicBezTo>
                    <a:pt x="33840" y="441942"/>
                    <a:pt x="0" y="343010"/>
                    <a:pt x="0" y="220971"/>
                  </a:cubicBezTo>
                  <a:lnTo>
                    <a:pt x="1921" y="193154"/>
                  </a:lnTo>
                  <a:lnTo>
                    <a:pt x="14777" y="199224"/>
                  </a:lnTo>
                  <a:cubicBezTo>
                    <a:pt x="28777" y="202512"/>
                    <a:pt x="40422" y="201299"/>
                    <a:pt x="48665" y="194900"/>
                  </a:cubicBezTo>
                  <a:cubicBezTo>
                    <a:pt x="65152" y="182101"/>
                    <a:pt x="64910" y="150976"/>
                    <a:pt x="51192" y="111002"/>
                  </a:cubicBezTo>
                  <a:lnTo>
                    <a:pt x="26129" y="56854"/>
                  </a:lnTo>
                  <a:lnTo>
                    <a:pt x="46163" y="17365"/>
                  </a:lnTo>
                  <a:cubicBezTo>
                    <a:pt x="55206" y="6183"/>
                    <a:pt x="65147" y="0"/>
                    <a:pt x="7558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9F8CFDD-FD01-4615-94AD-8DDB43FDA74A}"/>
                </a:ext>
              </a:extLst>
            </p:cNvPr>
            <p:cNvSpPr/>
            <p:nvPr/>
          </p:nvSpPr>
          <p:spPr>
            <a:xfrm>
              <a:off x="6124644" y="5774887"/>
              <a:ext cx="247617" cy="337725"/>
            </a:xfrm>
            <a:custGeom>
              <a:avLst/>
              <a:gdLst>
                <a:gd name="connsiteX0" fmla="*/ 41984 w 247617"/>
                <a:gd name="connsiteY0" fmla="*/ 0 h 337725"/>
                <a:gd name="connsiteX1" fmla="*/ 59377 w 247617"/>
                <a:gd name="connsiteY1" fmla="*/ 10294 h 337725"/>
                <a:gd name="connsiteX2" fmla="*/ 159206 w 247617"/>
                <a:gd name="connsiteY2" fmla="*/ 110737 h 337725"/>
                <a:gd name="connsiteX3" fmla="*/ 235011 w 247617"/>
                <a:gd name="connsiteY3" fmla="*/ 331632 h 337725"/>
                <a:gd name="connsiteX4" fmla="*/ 39800 w 247617"/>
                <a:gd name="connsiteY4" fmla="*/ 203437 h 337725"/>
                <a:gd name="connsiteX5" fmla="*/ 0 w 247617"/>
                <a:gd name="connsiteY5" fmla="*/ 144149 h 337725"/>
                <a:gd name="connsiteX6" fmla="*/ 23940 w 247617"/>
                <a:gd name="connsiteY6" fmla="*/ 96960 h 337725"/>
                <a:gd name="connsiteX7" fmla="*/ 40138 w 247617"/>
                <a:gd name="connsiteY7" fmla="*/ 26722 h 337725"/>
                <a:gd name="connsiteX8" fmla="*/ 41984 w 247617"/>
                <a:gd name="connsiteY8" fmla="*/ 0 h 33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17" h="337725">
                  <a:moveTo>
                    <a:pt x="41984" y="0"/>
                  </a:moveTo>
                  <a:lnTo>
                    <a:pt x="59377" y="10294"/>
                  </a:lnTo>
                  <a:cubicBezTo>
                    <a:pt x="91318" y="33854"/>
                    <a:pt x="126464" y="68563"/>
                    <a:pt x="159206" y="110737"/>
                  </a:cubicBezTo>
                  <a:cubicBezTo>
                    <a:pt x="234045" y="207135"/>
                    <a:pt x="267984" y="306033"/>
                    <a:pt x="235011" y="331632"/>
                  </a:cubicBezTo>
                  <a:cubicBezTo>
                    <a:pt x="202039" y="357230"/>
                    <a:pt x="114640" y="299836"/>
                    <a:pt x="39800" y="203437"/>
                  </a:cubicBezTo>
                  <a:lnTo>
                    <a:pt x="0" y="144149"/>
                  </a:lnTo>
                  <a:lnTo>
                    <a:pt x="23940" y="96960"/>
                  </a:lnTo>
                  <a:cubicBezTo>
                    <a:pt x="30779" y="76966"/>
                    <a:pt x="36314" y="53159"/>
                    <a:pt x="40138" y="26722"/>
                  </a:cubicBezTo>
                  <a:lnTo>
                    <a:pt x="4198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34E24DD-0E07-4D19-B3DA-50B0B7A824C5}"/>
                </a:ext>
              </a:extLst>
            </p:cNvPr>
            <p:cNvGrpSpPr/>
            <p:nvPr/>
          </p:nvGrpSpPr>
          <p:grpSpPr>
            <a:xfrm rot="3932763">
              <a:off x="5135821" y="2824022"/>
              <a:ext cx="1651401" cy="4547767"/>
              <a:chOff x="5084710" y="2791117"/>
              <a:chExt cx="1651401" cy="4547767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E33BA9D6-BA64-4FF1-92CD-294C542DB15D}"/>
                  </a:ext>
                </a:extLst>
              </p:cNvPr>
              <p:cNvGrpSpPr/>
              <p:nvPr/>
            </p:nvGrpSpPr>
            <p:grpSpPr>
              <a:xfrm>
                <a:off x="5148845" y="4849095"/>
                <a:ext cx="1526275" cy="584696"/>
                <a:chOff x="4692419" y="4778777"/>
                <a:chExt cx="1616267" cy="584696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7CC0FA3-21BE-4CCB-A533-E06CF8A92667}"/>
                    </a:ext>
                  </a:extLst>
                </p:cNvPr>
                <p:cNvSpPr/>
                <p:nvPr/>
              </p:nvSpPr>
              <p:spPr>
                <a:xfrm>
                  <a:off x="4700698" y="5201241"/>
                  <a:ext cx="1607988" cy="162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132">
                  <a:extLst>
                    <a:ext uri="{FF2B5EF4-FFF2-40B4-BE49-F238E27FC236}">
                      <a16:creationId xmlns:a16="http://schemas.microsoft.com/office/drawing/2014/main" id="{F3FC97B9-6495-4EEE-861D-40F32E212E2B}"/>
                    </a:ext>
                  </a:extLst>
                </p:cNvPr>
                <p:cNvSpPr/>
                <p:nvPr/>
              </p:nvSpPr>
              <p:spPr>
                <a:xfrm>
                  <a:off x="4692419" y="4778777"/>
                  <a:ext cx="1612318" cy="426852"/>
                </a:xfrm>
                <a:custGeom>
                  <a:avLst/>
                  <a:gdLst>
                    <a:gd name="connsiteX0" fmla="*/ 0 w 996368"/>
                    <a:gd name="connsiteY0" fmla="*/ 0 h 217302"/>
                    <a:gd name="connsiteX1" fmla="*/ 996368 w 996368"/>
                    <a:gd name="connsiteY1" fmla="*/ 0 h 217302"/>
                    <a:gd name="connsiteX2" fmla="*/ 996368 w 996368"/>
                    <a:gd name="connsiteY2" fmla="*/ 217302 h 217302"/>
                    <a:gd name="connsiteX3" fmla="*/ 0 w 996368"/>
                    <a:gd name="connsiteY3" fmla="*/ 217302 h 217302"/>
                    <a:gd name="connsiteX4" fmla="*/ 0 w 996368"/>
                    <a:gd name="connsiteY4" fmla="*/ 0 h 217302"/>
                    <a:gd name="connsiteX0" fmla="*/ 304800 w 1301168"/>
                    <a:gd name="connsiteY0" fmla="*/ 0 h 426852"/>
                    <a:gd name="connsiteX1" fmla="*/ 1301168 w 1301168"/>
                    <a:gd name="connsiteY1" fmla="*/ 0 h 426852"/>
                    <a:gd name="connsiteX2" fmla="*/ 1301168 w 1301168"/>
                    <a:gd name="connsiteY2" fmla="*/ 217302 h 426852"/>
                    <a:gd name="connsiteX3" fmla="*/ 0 w 1301168"/>
                    <a:gd name="connsiteY3" fmla="*/ 426852 h 426852"/>
                    <a:gd name="connsiteX4" fmla="*/ 304800 w 1301168"/>
                    <a:gd name="connsiteY4" fmla="*/ 0 h 426852"/>
                    <a:gd name="connsiteX0" fmla="*/ 304800 w 1580568"/>
                    <a:gd name="connsiteY0" fmla="*/ 0 h 426852"/>
                    <a:gd name="connsiteX1" fmla="*/ 1301168 w 1580568"/>
                    <a:gd name="connsiteY1" fmla="*/ 0 h 426852"/>
                    <a:gd name="connsiteX2" fmla="*/ 1580568 w 1580568"/>
                    <a:gd name="connsiteY2" fmla="*/ 382402 h 426852"/>
                    <a:gd name="connsiteX3" fmla="*/ 0 w 1580568"/>
                    <a:gd name="connsiteY3" fmla="*/ 426852 h 426852"/>
                    <a:gd name="connsiteX4" fmla="*/ 304800 w 1580568"/>
                    <a:gd name="connsiteY4" fmla="*/ 0 h 426852"/>
                    <a:gd name="connsiteX0" fmla="*/ 304800 w 1612318"/>
                    <a:gd name="connsiteY0" fmla="*/ 0 h 426852"/>
                    <a:gd name="connsiteX1" fmla="*/ 1301168 w 1612318"/>
                    <a:gd name="connsiteY1" fmla="*/ 0 h 426852"/>
                    <a:gd name="connsiteX2" fmla="*/ 1612318 w 1612318"/>
                    <a:gd name="connsiteY2" fmla="*/ 414152 h 426852"/>
                    <a:gd name="connsiteX3" fmla="*/ 0 w 1612318"/>
                    <a:gd name="connsiteY3" fmla="*/ 426852 h 426852"/>
                    <a:gd name="connsiteX4" fmla="*/ 304800 w 1612318"/>
                    <a:gd name="connsiteY4" fmla="*/ 0 h 426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2318" h="426852">
                      <a:moveTo>
                        <a:pt x="304800" y="0"/>
                      </a:moveTo>
                      <a:lnTo>
                        <a:pt x="1301168" y="0"/>
                      </a:lnTo>
                      <a:lnTo>
                        <a:pt x="1612318" y="414152"/>
                      </a:lnTo>
                      <a:lnTo>
                        <a:pt x="0" y="426852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1E4B84-17CC-4A86-BC8B-D75C5A58EA57}"/>
                  </a:ext>
                </a:extLst>
              </p:cNvPr>
              <p:cNvSpPr/>
              <p:nvPr/>
            </p:nvSpPr>
            <p:spPr>
              <a:xfrm>
                <a:off x="6578184" y="4801672"/>
                <a:ext cx="157927" cy="1192490"/>
              </a:xfrm>
              <a:prstGeom prst="rect">
                <a:avLst/>
              </a:prstGeom>
              <a:solidFill>
                <a:srgbClr val="20202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72D98F-E914-4471-A346-C2FA746A52AC}"/>
                  </a:ext>
                </a:extLst>
              </p:cNvPr>
              <p:cNvSpPr/>
              <p:nvPr/>
            </p:nvSpPr>
            <p:spPr>
              <a:xfrm>
                <a:off x="5132681" y="4792135"/>
                <a:ext cx="157927" cy="1192490"/>
              </a:xfrm>
              <a:prstGeom prst="rect">
                <a:avLst/>
              </a:prstGeom>
              <a:solidFill>
                <a:srgbClr val="202020"/>
              </a:solidFill>
              <a:ln>
                <a:solidFill>
                  <a:srgbClr val="202020"/>
                </a:solidFill>
              </a:ln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BF3FE33-A99A-4D04-93EB-D0E1BA684A19}"/>
                  </a:ext>
                </a:extLst>
              </p:cNvPr>
              <p:cNvGrpSpPr/>
              <p:nvPr/>
            </p:nvGrpSpPr>
            <p:grpSpPr>
              <a:xfrm>
                <a:off x="5872048" y="2791117"/>
                <a:ext cx="790703" cy="4547767"/>
                <a:chOff x="5406893" y="1623696"/>
                <a:chExt cx="897679" cy="8222904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D9E1D67C-2989-4EF7-83AE-16169B7E9C05}"/>
                    </a:ext>
                  </a:extLst>
                </p:cNvPr>
                <p:cNvGrpSpPr/>
                <p:nvPr/>
              </p:nvGrpSpPr>
              <p:grpSpPr>
                <a:xfrm>
                  <a:off x="5720778" y="1623696"/>
                  <a:ext cx="583794" cy="1045913"/>
                  <a:chOff x="5720778" y="1623696"/>
                  <a:chExt cx="583794" cy="1045913"/>
                </a:xfrm>
              </p:grpSpPr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5A7A689-EC05-4FE3-980C-0B39438F958B}"/>
                      </a:ext>
                    </a:extLst>
                  </p:cNvPr>
                  <p:cNvSpPr/>
                  <p:nvPr/>
                </p:nvSpPr>
                <p:spPr>
                  <a:xfrm>
                    <a:off x="5742386" y="1885838"/>
                    <a:ext cx="540572" cy="783771"/>
                  </a:xfrm>
                  <a:prstGeom prst="roundRect">
                    <a:avLst/>
                  </a:prstGeom>
                  <a:solidFill>
                    <a:srgbClr val="666633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6281D02D-82DD-4BE9-9B87-E7DF323680F9}"/>
                      </a:ext>
                    </a:extLst>
                  </p:cNvPr>
                  <p:cNvSpPr/>
                  <p:nvPr/>
                </p:nvSpPr>
                <p:spPr>
                  <a:xfrm>
                    <a:off x="5720778" y="1754771"/>
                    <a:ext cx="540572" cy="783770"/>
                  </a:xfrm>
                  <a:prstGeom prst="roundRect">
                    <a:avLst/>
                  </a:prstGeom>
                  <a:solidFill>
                    <a:srgbClr val="202020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54EDB106-AED6-4923-AA79-E29A2B91A430}"/>
                      </a:ext>
                    </a:extLst>
                  </p:cNvPr>
                  <p:cNvSpPr/>
                  <p:nvPr/>
                </p:nvSpPr>
                <p:spPr>
                  <a:xfrm>
                    <a:off x="5764000" y="1623696"/>
                    <a:ext cx="540572" cy="783771"/>
                  </a:xfrm>
                  <a:prstGeom prst="roundRect">
                    <a:avLst/>
                  </a:prstGeom>
                  <a:solidFill>
                    <a:srgbClr val="B6793C"/>
                  </a:solidFill>
                  <a:ln>
                    <a:solidFill>
                      <a:srgbClr val="B6793C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DAF7938B-57A2-4CEE-AC53-30279FF598B4}"/>
                    </a:ext>
                  </a:extLst>
                </p:cNvPr>
                <p:cNvGrpSpPr/>
                <p:nvPr/>
              </p:nvGrpSpPr>
              <p:grpSpPr>
                <a:xfrm>
                  <a:off x="5406893" y="9293381"/>
                  <a:ext cx="297591" cy="553219"/>
                  <a:chOff x="7326580" y="8488391"/>
                  <a:chExt cx="489467" cy="909916"/>
                </a:xfrm>
              </p:grpSpPr>
              <p:pic>
                <p:nvPicPr>
                  <p:cNvPr id="48" name="Picture 2">
                    <a:extLst>
                      <a:ext uri="{FF2B5EF4-FFF2-40B4-BE49-F238E27FC236}">
                        <a16:creationId xmlns:a16="http://schemas.microsoft.com/office/drawing/2014/main" id="{23FD5C39-3C38-4179-876A-30C4B84333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26580" y="8488391"/>
                    <a:ext cx="489467" cy="734198"/>
                  </a:xfrm>
                  <a:prstGeom prst="rect">
                    <a:avLst/>
                  </a:prstGeom>
                  <a:noFill/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86751DEB-A0CD-43A9-9CAD-D5697C288E52}"/>
                      </a:ext>
                    </a:extLst>
                  </p:cNvPr>
                  <p:cNvSpPr/>
                  <p:nvPr/>
                </p:nvSpPr>
                <p:spPr>
                  <a:xfrm>
                    <a:off x="7419240" y="8939867"/>
                    <a:ext cx="273381" cy="458440"/>
                  </a:xfrm>
                  <a:custGeom>
                    <a:avLst/>
                    <a:gdLst>
                      <a:gd name="connsiteX0" fmla="*/ 136572 w 273380"/>
                      <a:gd name="connsiteY0" fmla="*/ 0 h 458439"/>
                      <a:gd name="connsiteX1" fmla="*/ 245738 w 273380"/>
                      <a:gd name="connsiteY1" fmla="*/ 109166 h 458439"/>
                      <a:gd name="connsiteX2" fmla="*/ 213764 w 273380"/>
                      <a:gd name="connsiteY2" fmla="*/ 186358 h 458439"/>
                      <a:gd name="connsiteX3" fmla="*/ 194828 w 273380"/>
                      <a:gd name="connsiteY3" fmla="*/ 199126 h 458439"/>
                      <a:gd name="connsiteX4" fmla="*/ 233345 w 273380"/>
                      <a:gd name="connsiteY4" fmla="*/ 225095 h 458439"/>
                      <a:gd name="connsiteX5" fmla="*/ 273380 w 273380"/>
                      <a:gd name="connsiteY5" fmla="*/ 321749 h 458439"/>
                      <a:gd name="connsiteX6" fmla="*/ 136690 w 273380"/>
                      <a:gd name="connsiteY6" fmla="*/ 458439 h 458439"/>
                      <a:gd name="connsiteX7" fmla="*/ 0 w 273380"/>
                      <a:gd name="connsiteY7" fmla="*/ 321749 h 458439"/>
                      <a:gd name="connsiteX8" fmla="*/ 40036 w 273380"/>
                      <a:gd name="connsiteY8" fmla="*/ 225095 h 458439"/>
                      <a:gd name="connsiteX9" fmla="*/ 78435 w 273380"/>
                      <a:gd name="connsiteY9" fmla="*/ 199205 h 458439"/>
                      <a:gd name="connsiteX10" fmla="*/ 59380 w 273380"/>
                      <a:gd name="connsiteY10" fmla="*/ 186358 h 458439"/>
                      <a:gd name="connsiteX11" fmla="*/ 27406 w 273380"/>
                      <a:gd name="connsiteY11" fmla="*/ 109166 h 458439"/>
                      <a:gd name="connsiteX12" fmla="*/ 136572 w 273380"/>
                      <a:gd name="connsiteY12" fmla="*/ 0 h 458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73380" h="458439">
                        <a:moveTo>
                          <a:pt x="136572" y="0"/>
                        </a:moveTo>
                        <a:cubicBezTo>
                          <a:pt x="196863" y="0"/>
                          <a:pt x="245738" y="48875"/>
                          <a:pt x="245738" y="109166"/>
                        </a:cubicBezTo>
                        <a:cubicBezTo>
                          <a:pt x="245738" y="139312"/>
                          <a:pt x="233520" y="166603"/>
                          <a:pt x="213764" y="186358"/>
                        </a:cubicBezTo>
                        <a:lnTo>
                          <a:pt x="194828" y="199126"/>
                        </a:lnTo>
                        <a:lnTo>
                          <a:pt x="233345" y="225095"/>
                        </a:lnTo>
                        <a:cubicBezTo>
                          <a:pt x="258081" y="249831"/>
                          <a:pt x="273380" y="284003"/>
                          <a:pt x="273380" y="321749"/>
                        </a:cubicBezTo>
                        <a:cubicBezTo>
                          <a:pt x="273380" y="397241"/>
                          <a:pt x="212182" y="458439"/>
                          <a:pt x="136690" y="458439"/>
                        </a:cubicBezTo>
                        <a:cubicBezTo>
                          <a:pt x="61198" y="458439"/>
                          <a:pt x="0" y="397241"/>
                          <a:pt x="0" y="321749"/>
                        </a:cubicBezTo>
                        <a:cubicBezTo>
                          <a:pt x="0" y="284003"/>
                          <a:pt x="15299" y="249831"/>
                          <a:pt x="40036" y="225095"/>
                        </a:cubicBezTo>
                        <a:lnTo>
                          <a:pt x="78435" y="199205"/>
                        </a:lnTo>
                        <a:lnTo>
                          <a:pt x="59380" y="186358"/>
                        </a:lnTo>
                        <a:cubicBezTo>
                          <a:pt x="39625" y="166603"/>
                          <a:pt x="27406" y="139312"/>
                          <a:pt x="27406" y="109166"/>
                        </a:cubicBezTo>
                        <a:cubicBezTo>
                          <a:pt x="27406" y="48875"/>
                          <a:pt x="76281" y="0"/>
                          <a:pt x="136572" y="0"/>
                        </a:cubicBezTo>
                        <a:close/>
                      </a:path>
                    </a:pathLst>
                  </a:custGeom>
                  <a:solidFill>
                    <a:srgbClr val="6C6C39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E696901-1BE2-4AC9-A8A3-8B0B9FFBF1F2}"/>
                  </a:ext>
                </a:extLst>
              </p:cNvPr>
              <p:cNvGrpSpPr/>
              <p:nvPr/>
            </p:nvGrpSpPr>
            <p:grpSpPr>
              <a:xfrm>
                <a:off x="5084710" y="4248136"/>
                <a:ext cx="1651401" cy="584696"/>
                <a:chOff x="4692419" y="4778777"/>
                <a:chExt cx="1616267" cy="584696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F914992-782F-470D-828F-9039804A4036}"/>
                    </a:ext>
                  </a:extLst>
                </p:cNvPr>
                <p:cNvSpPr/>
                <p:nvPr/>
              </p:nvSpPr>
              <p:spPr>
                <a:xfrm>
                  <a:off x="4700698" y="5201241"/>
                  <a:ext cx="1607988" cy="162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C57DB63-D4D1-43BC-9340-C1C8F54CDAA7}"/>
                    </a:ext>
                  </a:extLst>
                </p:cNvPr>
                <p:cNvSpPr/>
                <p:nvPr/>
              </p:nvSpPr>
              <p:spPr>
                <a:xfrm>
                  <a:off x="4692419" y="4778777"/>
                  <a:ext cx="1612318" cy="426852"/>
                </a:xfrm>
                <a:custGeom>
                  <a:avLst/>
                  <a:gdLst>
                    <a:gd name="connsiteX0" fmla="*/ 0 w 996368"/>
                    <a:gd name="connsiteY0" fmla="*/ 0 h 217302"/>
                    <a:gd name="connsiteX1" fmla="*/ 996368 w 996368"/>
                    <a:gd name="connsiteY1" fmla="*/ 0 h 217302"/>
                    <a:gd name="connsiteX2" fmla="*/ 996368 w 996368"/>
                    <a:gd name="connsiteY2" fmla="*/ 217302 h 217302"/>
                    <a:gd name="connsiteX3" fmla="*/ 0 w 996368"/>
                    <a:gd name="connsiteY3" fmla="*/ 217302 h 217302"/>
                    <a:gd name="connsiteX4" fmla="*/ 0 w 996368"/>
                    <a:gd name="connsiteY4" fmla="*/ 0 h 217302"/>
                    <a:gd name="connsiteX0" fmla="*/ 304800 w 1301168"/>
                    <a:gd name="connsiteY0" fmla="*/ 0 h 426852"/>
                    <a:gd name="connsiteX1" fmla="*/ 1301168 w 1301168"/>
                    <a:gd name="connsiteY1" fmla="*/ 0 h 426852"/>
                    <a:gd name="connsiteX2" fmla="*/ 1301168 w 1301168"/>
                    <a:gd name="connsiteY2" fmla="*/ 217302 h 426852"/>
                    <a:gd name="connsiteX3" fmla="*/ 0 w 1301168"/>
                    <a:gd name="connsiteY3" fmla="*/ 426852 h 426852"/>
                    <a:gd name="connsiteX4" fmla="*/ 304800 w 1301168"/>
                    <a:gd name="connsiteY4" fmla="*/ 0 h 426852"/>
                    <a:gd name="connsiteX0" fmla="*/ 304800 w 1580568"/>
                    <a:gd name="connsiteY0" fmla="*/ 0 h 426852"/>
                    <a:gd name="connsiteX1" fmla="*/ 1301168 w 1580568"/>
                    <a:gd name="connsiteY1" fmla="*/ 0 h 426852"/>
                    <a:gd name="connsiteX2" fmla="*/ 1580568 w 1580568"/>
                    <a:gd name="connsiteY2" fmla="*/ 382402 h 426852"/>
                    <a:gd name="connsiteX3" fmla="*/ 0 w 1580568"/>
                    <a:gd name="connsiteY3" fmla="*/ 426852 h 426852"/>
                    <a:gd name="connsiteX4" fmla="*/ 304800 w 1580568"/>
                    <a:gd name="connsiteY4" fmla="*/ 0 h 426852"/>
                    <a:gd name="connsiteX0" fmla="*/ 304800 w 1612318"/>
                    <a:gd name="connsiteY0" fmla="*/ 0 h 426852"/>
                    <a:gd name="connsiteX1" fmla="*/ 1301168 w 1612318"/>
                    <a:gd name="connsiteY1" fmla="*/ 0 h 426852"/>
                    <a:gd name="connsiteX2" fmla="*/ 1612318 w 1612318"/>
                    <a:gd name="connsiteY2" fmla="*/ 414152 h 426852"/>
                    <a:gd name="connsiteX3" fmla="*/ 0 w 1612318"/>
                    <a:gd name="connsiteY3" fmla="*/ 426852 h 426852"/>
                    <a:gd name="connsiteX4" fmla="*/ 304800 w 1612318"/>
                    <a:gd name="connsiteY4" fmla="*/ 0 h 426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2318" h="426852">
                      <a:moveTo>
                        <a:pt x="304800" y="0"/>
                      </a:moveTo>
                      <a:lnTo>
                        <a:pt x="1301168" y="0"/>
                      </a:lnTo>
                      <a:lnTo>
                        <a:pt x="1612318" y="414152"/>
                      </a:lnTo>
                      <a:lnTo>
                        <a:pt x="0" y="426852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5912DD-0E0F-470F-857F-D6E2F6C40F74}"/>
                </a:ext>
              </a:extLst>
            </p:cNvPr>
            <p:cNvGrpSpPr/>
            <p:nvPr/>
          </p:nvGrpSpPr>
          <p:grpSpPr>
            <a:xfrm>
              <a:off x="228533" y="2531797"/>
              <a:ext cx="6244544" cy="4329022"/>
              <a:chOff x="1746147" y="3098186"/>
              <a:chExt cx="6244544" cy="432902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020834C3-2EF0-43FF-B00E-12BF5E967FEB}"/>
                  </a:ext>
                </a:extLst>
              </p:cNvPr>
              <p:cNvSpPr/>
              <p:nvPr/>
            </p:nvSpPr>
            <p:spPr>
              <a:xfrm rot="6249316">
                <a:off x="3325858" y="5670286"/>
                <a:ext cx="171819" cy="46778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97EA3905-E5AF-4D8C-B0A2-DBD2D1ED7D50}"/>
                  </a:ext>
                </a:extLst>
              </p:cNvPr>
              <p:cNvSpPr/>
              <p:nvPr/>
            </p:nvSpPr>
            <p:spPr>
              <a:xfrm rot="1950406">
                <a:off x="4910524" y="4705873"/>
                <a:ext cx="153512" cy="407906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3">
                <a:extLst>
                  <a:ext uri="{FF2B5EF4-FFF2-40B4-BE49-F238E27FC236}">
                    <a16:creationId xmlns:a16="http://schemas.microsoft.com/office/drawing/2014/main" id="{A1DB2B16-F78B-4157-9D32-3C80735CAA6C}"/>
                  </a:ext>
                </a:extLst>
              </p:cNvPr>
              <p:cNvSpPr/>
              <p:nvPr/>
            </p:nvSpPr>
            <p:spPr>
              <a:xfrm rot="20320191">
                <a:off x="2822502" y="4802767"/>
                <a:ext cx="1718492" cy="969692"/>
              </a:xfrm>
              <a:custGeom>
                <a:avLst/>
                <a:gdLst>
                  <a:gd name="connsiteX0" fmla="*/ 0 w 746760"/>
                  <a:gd name="connsiteY0" fmla="*/ 0 h 105228"/>
                  <a:gd name="connsiteX1" fmla="*/ 746760 w 746760"/>
                  <a:gd name="connsiteY1" fmla="*/ 0 h 105228"/>
                  <a:gd name="connsiteX2" fmla="*/ 746760 w 746760"/>
                  <a:gd name="connsiteY2" fmla="*/ 105228 h 105228"/>
                  <a:gd name="connsiteX3" fmla="*/ 0 w 746760"/>
                  <a:gd name="connsiteY3" fmla="*/ 105228 h 105228"/>
                  <a:gd name="connsiteX4" fmla="*/ 0 w 746760"/>
                  <a:gd name="connsiteY4" fmla="*/ 0 h 105228"/>
                  <a:gd name="connsiteX0" fmla="*/ 0 w 1714500"/>
                  <a:gd name="connsiteY0" fmla="*/ 563880 h 669108"/>
                  <a:gd name="connsiteX1" fmla="*/ 1714500 w 1714500"/>
                  <a:gd name="connsiteY1" fmla="*/ 0 h 669108"/>
                  <a:gd name="connsiteX2" fmla="*/ 746760 w 1714500"/>
                  <a:gd name="connsiteY2" fmla="*/ 669108 h 669108"/>
                  <a:gd name="connsiteX3" fmla="*/ 0 w 1714500"/>
                  <a:gd name="connsiteY3" fmla="*/ 669108 h 669108"/>
                  <a:gd name="connsiteX4" fmla="*/ 0 w 1714500"/>
                  <a:gd name="connsiteY4" fmla="*/ 563880 h 669108"/>
                  <a:gd name="connsiteX0" fmla="*/ 0 w 1760220"/>
                  <a:gd name="connsiteY0" fmla="*/ 563880 h 669108"/>
                  <a:gd name="connsiteX1" fmla="*/ 1714500 w 1760220"/>
                  <a:gd name="connsiteY1" fmla="*/ 0 h 669108"/>
                  <a:gd name="connsiteX2" fmla="*/ 1760220 w 1760220"/>
                  <a:gd name="connsiteY2" fmla="*/ 44268 h 669108"/>
                  <a:gd name="connsiteX3" fmla="*/ 0 w 1760220"/>
                  <a:gd name="connsiteY3" fmla="*/ 669108 h 669108"/>
                  <a:gd name="connsiteX4" fmla="*/ 0 w 1760220"/>
                  <a:gd name="connsiteY4" fmla="*/ 563880 h 669108"/>
                  <a:gd name="connsiteX0" fmla="*/ 0 w 1734026"/>
                  <a:gd name="connsiteY0" fmla="*/ 563880 h 669108"/>
                  <a:gd name="connsiteX1" fmla="*/ 1714500 w 1734026"/>
                  <a:gd name="connsiteY1" fmla="*/ 0 h 669108"/>
                  <a:gd name="connsiteX2" fmla="*/ 1734026 w 1734026"/>
                  <a:gd name="connsiteY2" fmla="*/ 53793 h 669108"/>
                  <a:gd name="connsiteX3" fmla="*/ 0 w 1734026"/>
                  <a:gd name="connsiteY3" fmla="*/ 669108 h 669108"/>
                  <a:gd name="connsiteX4" fmla="*/ 0 w 1734026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1 w 1815352"/>
                  <a:gd name="connsiteY0" fmla="*/ 632258 h 669108"/>
                  <a:gd name="connsiteX1" fmla="*/ 1812495 w 1815352"/>
                  <a:gd name="connsiteY1" fmla="*/ 0 h 669108"/>
                  <a:gd name="connsiteX2" fmla="*/ 1815352 w 1815352"/>
                  <a:gd name="connsiteY2" fmla="*/ 56174 h 669108"/>
                  <a:gd name="connsiteX3" fmla="*/ 97995 w 1815352"/>
                  <a:gd name="connsiteY3" fmla="*/ 669108 h 669108"/>
                  <a:gd name="connsiteX4" fmla="*/ 1 w 1815352"/>
                  <a:gd name="connsiteY4" fmla="*/ 632258 h 669108"/>
                  <a:gd name="connsiteX0" fmla="*/ 0 w 1815351"/>
                  <a:gd name="connsiteY0" fmla="*/ 632258 h 696386"/>
                  <a:gd name="connsiteX1" fmla="*/ 1812494 w 1815351"/>
                  <a:gd name="connsiteY1" fmla="*/ 0 h 696386"/>
                  <a:gd name="connsiteX2" fmla="*/ 1815351 w 1815351"/>
                  <a:gd name="connsiteY2" fmla="*/ 56174 h 696386"/>
                  <a:gd name="connsiteX3" fmla="*/ 968 w 1815351"/>
                  <a:gd name="connsiteY3" fmla="*/ 696386 h 696386"/>
                  <a:gd name="connsiteX4" fmla="*/ 0 w 1815351"/>
                  <a:gd name="connsiteY4" fmla="*/ 632258 h 69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5351" h="696386">
                    <a:moveTo>
                      <a:pt x="0" y="632258"/>
                    </a:moveTo>
                    <a:lnTo>
                      <a:pt x="1812494" y="0"/>
                    </a:lnTo>
                    <a:lnTo>
                      <a:pt x="1815351" y="56174"/>
                    </a:lnTo>
                    <a:cubicBezTo>
                      <a:pt x="1252425" y="267629"/>
                      <a:pt x="573420" y="492075"/>
                      <a:pt x="968" y="696386"/>
                    </a:cubicBezTo>
                    <a:cubicBezTo>
                      <a:pt x="645" y="675010"/>
                      <a:pt x="323" y="653634"/>
                      <a:pt x="0" y="63225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5BF8EFB0-AC63-449C-8574-7EA00E4A76F9}"/>
                  </a:ext>
                </a:extLst>
              </p:cNvPr>
              <p:cNvSpPr/>
              <p:nvPr/>
            </p:nvSpPr>
            <p:spPr>
              <a:xfrm rot="17076338">
                <a:off x="2285506" y="5832620"/>
                <a:ext cx="171819" cy="46778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2EEAB67-EF52-448A-9040-FD57BC2DA037}"/>
                  </a:ext>
                </a:extLst>
              </p:cNvPr>
              <p:cNvGrpSpPr/>
              <p:nvPr/>
            </p:nvGrpSpPr>
            <p:grpSpPr>
              <a:xfrm>
                <a:off x="1746147" y="3098186"/>
                <a:ext cx="6244544" cy="4329022"/>
                <a:chOff x="1746147" y="3098186"/>
                <a:chExt cx="6244544" cy="4329022"/>
              </a:xfrm>
              <a:grpFill/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309AC41-7BE0-4296-B543-0BDA4627E5A6}"/>
                    </a:ext>
                  </a:extLst>
                </p:cNvPr>
                <p:cNvSpPr/>
                <p:nvPr/>
              </p:nvSpPr>
              <p:spPr>
                <a:xfrm>
                  <a:off x="5361759" y="5618728"/>
                  <a:ext cx="2628932" cy="1038797"/>
                </a:xfrm>
                <a:custGeom>
                  <a:avLst/>
                  <a:gdLst>
                    <a:gd name="connsiteX0" fmla="*/ 0 w 1038257"/>
                    <a:gd name="connsiteY0" fmla="*/ 0 h 48197"/>
                    <a:gd name="connsiteX1" fmla="*/ 1038257 w 1038257"/>
                    <a:gd name="connsiteY1" fmla="*/ 0 h 48197"/>
                    <a:gd name="connsiteX2" fmla="*/ 1038257 w 1038257"/>
                    <a:gd name="connsiteY2" fmla="*/ 48197 h 48197"/>
                    <a:gd name="connsiteX3" fmla="*/ 0 w 1038257"/>
                    <a:gd name="connsiteY3" fmla="*/ 48197 h 48197"/>
                    <a:gd name="connsiteX4" fmla="*/ 0 w 1038257"/>
                    <a:gd name="connsiteY4" fmla="*/ 0 h 48197"/>
                    <a:gd name="connsiteX0" fmla="*/ 2057400 w 2057400"/>
                    <a:gd name="connsiteY0" fmla="*/ 0 h 576835"/>
                    <a:gd name="connsiteX1" fmla="*/ 1038257 w 2057400"/>
                    <a:gd name="connsiteY1" fmla="*/ 528638 h 576835"/>
                    <a:gd name="connsiteX2" fmla="*/ 1038257 w 2057400"/>
                    <a:gd name="connsiteY2" fmla="*/ 576835 h 576835"/>
                    <a:gd name="connsiteX3" fmla="*/ 0 w 2057400"/>
                    <a:gd name="connsiteY3" fmla="*/ 576835 h 576835"/>
                    <a:gd name="connsiteX4" fmla="*/ 2057400 w 2057400"/>
                    <a:gd name="connsiteY4" fmla="*/ 0 h 576835"/>
                    <a:gd name="connsiteX0" fmla="*/ 2057400 w 2757519"/>
                    <a:gd name="connsiteY0" fmla="*/ 0 h 576835"/>
                    <a:gd name="connsiteX1" fmla="*/ 2757519 w 2757519"/>
                    <a:gd name="connsiteY1" fmla="*/ 14288 h 576835"/>
                    <a:gd name="connsiteX2" fmla="*/ 1038257 w 2757519"/>
                    <a:gd name="connsiteY2" fmla="*/ 576835 h 576835"/>
                    <a:gd name="connsiteX3" fmla="*/ 0 w 2757519"/>
                    <a:gd name="connsiteY3" fmla="*/ 576835 h 576835"/>
                    <a:gd name="connsiteX4" fmla="*/ 2057400 w 2757519"/>
                    <a:gd name="connsiteY4" fmla="*/ 0 h 576835"/>
                    <a:gd name="connsiteX0" fmla="*/ 2057400 w 2752757"/>
                    <a:gd name="connsiteY0" fmla="*/ 0 h 576835"/>
                    <a:gd name="connsiteX1" fmla="*/ 2752757 w 2752757"/>
                    <a:gd name="connsiteY1" fmla="*/ 14288 h 576835"/>
                    <a:gd name="connsiteX2" fmla="*/ 1038257 w 2752757"/>
                    <a:gd name="connsiteY2" fmla="*/ 576835 h 576835"/>
                    <a:gd name="connsiteX3" fmla="*/ 0 w 2752757"/>
                    <a:gd name="connsiteY3" fmla="*/ 576835 h 576835"/>
                    <a:gd name="connsiteX4" fmla="*/ 2057400 w 2752757"/>
                    <a:gd name="connsiteY4" fmla="*/ 0 h 576835"/>
                    <a:gd name="connsiteX0" fmla="*/ 2014537 w 2752757"/>
                    <a:gd name="connsiteY0" fmla="*/ 0 h 967360"/>
                    <a:gd name="connsiteX1" fmla="*/ 2752757 w 2752757"/>
                    <a:gd name="connsiteY1" fmla="*/ 404813 h 967360"/>
                    <a:gd name="connsiteX2" fmla="*/ 1038257 w 2752757"/>
                    <a:gd name="connsiteY2" fmla="*/ 967360 h 967360"/>
                    <a:gd name="connsiteX3" fmla="*/ 0 w 2752757"/>
                    <a:gd name="connsiteY3" fmla="*/ 967360 h 967360"/>
                    <a:gd name="connsiteX4" fmla="*/ 2014537 w 2752757"/>
                    <a:gd name="connsiteY4" fmla="*/ 0 h 967360"/>
                    <a:gd name="connsiteX0" fmla="*/ 2014537 w 2652744"/>
                    <a:gd name="connsiteY0" fmla="*/ 0 h 967360"/>
                    <a:gd name="connsiteX1" fmla="*/ 2652744 w 2652744"/>
                    <a:gd name="connsiteY1" fmla="*/ 85725 h 967360"/>
                    <a:gd name="connsiteX2" fmla="*/ 1038257 w 2652744"/>
                    <a:gd name="connsiteY2" fmla="*/ 967360 h 967360"/>
                    <a:gd name="connsiteX3" fmla="*/ 0 w 2652744"/>
                    <a:gd name="connsiteY3" fmla="*/ 967360 h 967360"/>
                    <a:gd name="connsiteX4" fmla="*/ 2014537 w 2652744"/>
                    <a:gd name="connsiteY4" fmla="*/ 0 h 967360"/>
                    <a:gd name="connsiteX0" fmla="*/ 2014537 w 2628932"/>
                    <a:gd name="connsiteY0" fmla="*/ 4762 h 972122"/>
                    <a:gd name="connsiteX1" fmla="*/ 2628932 w 2628932"/>
                    <a:gd name="connsiteY1" fmla="*/ 0 h 972122"/>
                    <a:gd name="connsiteX2" fmla="*/ 1038257 w 2628932"/>
                    <a:gd name="connsiteY2" fmla="*/ 972122 h 972122"/>
                    <a:gd name="connsiteX3" fmla="*/ 0 w 2628932"/>
                    <a:gd name="connsiteY3" fmla="*/ 972122 h 972122"/>
                    <a:gd name="connsiteX4" fmla="*/ 2014537 w 2628932"/>
                    <a:gd name="connsiteY4" fmla="*/ 4762 h 972122"/>
                    <a:gd name="connsiteX0" fmla="*/ 2062162 w 2628932"/>
                    <a:gd name="connsiteY0" fmla="*/ 0 h 1029272"/>
                    <a:gd name="connsiteX1" fmla="*/ 2628932 w 2628932"/>
                    <a:gd name="connsiteY1" fmla="*/ 57150 h 1029272"/>
                    <a:gd name="connsiteX2" fmla="*/ 1038257 w 2628932"/>
                    <a:gd name="connsiteY2" fmla="*/ 1029272 h 1029272"/>
                    <a:gd name="connsiteX3" fmla="*/ 0 w 2628932"/>
                    <a:gd name="connsiteY3" fmla="*/ 1029272 h 1029272"/>
                    <a:gd name="connsiteX4" fmla="*/ 2062162 w 2628932"/>
                    <a:gd name="connsiteY4" fmla="*/ 0 h 1029272"/>
                    <a:gd name="connsiteX0" fmla="*/ 2062162 w 2628932"/>
                    <a:gd name="connsiteY0" fmla="*/ 0 h 1038797"/>
                    <a:gd name="connsiteX1" fmla="*/ 2628932 w 2628932"/>
                    <a:gd name="connsiteY1" fmla="*/ 66675 h 1038797"/>
                    <a:gd name="connsiteX2" fmla="*/ 1038257 w 2628932"/>
                    <a:gd name="connsiteY2" fmla="*/ 1038797 h 1038797"/>
                    <a:gd name="connsiteX3" fmla="*/ 0 w 2628932"/>
                    <a:gd name="connsiteY3" fmla="*/ 1038797 h 1038797"/>
                    <a:gd name="connsiteX4" fmla="*/ 2062162 w 2628932"/>
                    <a:gd name="connsiteY4" fmla="*/ 0 h 1038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8932" h="1038797">
                      <a:moveTo>
                        <a:pt x="2062162" y="0"/>
                      </a:moveTo>
                      <a:lnTo>
                        <a:pt x="2628932" y="66675"/>
                      </a:lnTo>
                      <a:lnTo>
                        <a:pt x="1038257" y="1038797"/>
                      </a:lnTo>
                      <a:lnTo>
                        <a:pt x="0" y="1038797"/>
                      </a:lnTo>
                      <a:lnTo>
                        <a:pt x="206216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59">
                  <a:extLst>
                    <a:ext uri="{FF2B5EF4-FFF2-40B4-BE49-F238E27FC236}">
                      <a16:creationId xmlns:a16="http://schemas.microsoft.com/office/drawing/2014/main" id="{56CED9CA-93BC-47D1-AAE4-53006B8EE959}"/>
                    </a:ext>
                  </a:extLst>
                </p:cNvPr>
                <p:cNvSpPr/>
                <p:nvPr/>
              </p:nvSpPr>
              <p:spPr>
                <a:xfrm flipV="1">
                  <a:off x="3884894" y="4759238"/>
                  <a:ext cx="596851" cy="257853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 59">
                  <a:extLst>
                    <a:ext uri="{FF2B5EF4-FFF2-40B4-BE49-F238E27FC236}">
                      <a16:creationId xmlns:a16="http://schemas.microsoft.com/office/drawing/2014/main" id="{54E558A7-251A-477A-878C-2EC35E7E60A3}"/>
                    </a:ext>
                  </a:extLst>
                </p:cNvPr>
                <p:cNvSpPr/>
                <p:nvPr/>
              </p:nvSpPr>
              <p:spPr>
                <a:xfrm>
                  <a:off x="3539749" y="4196152"/>
                  <a:ext cx="596851" cy="644433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02DC7B7-240F-4228-A0D2-A46E249D9B22}"/>
                    </a:ext>
                  </a:extLst>
                </p:cNvPr>
                <p:cNvSpPr/>
                <p:nvPr/>
              </p:nvSpPr>
              <p:spPr>
                <a:xfrm rot="15280352">
                  <a:off x="1800493" y="4149531"/>
                  <a:ext cx="2771798" cy="669108"/>
                </a:xfrm>
                <a:custGeom>
                  <a:avLst/>
                  <a:gdLst>
                    <a:gd name="connsiteX0" fmla="*/ 2026920 w 2771798"/>
                    <a:gd name="connsiteY0" fmla="*/ 6300 h 669108"/>
                    <a:gd name="connsiteX1" fmla="*/ 2739268 w 2771798"/>
                    <a:gd name="connsiteY1" fmla="*/ 6300 h 669108"/>
                    <a:gd name="connsiteX2" fmla="*/ 1055248 w 2771798"/>
                    <a:gd name="connsiteY2" fmla="*/ 563146 h 669108"/>
                    <a:gd name="connsiteX3" fmla="*/ 0 w 2771798"/>
                    <a:gd name="connsiteY3" fmla="*/ 563146 h 669108"/>
                    <a:gd name="connsiteX4" fmla="*/ 2768941 w 2771798"/>
                    <a:gd name="connsiteY4" fmla="*/ 0 h 669108"/>
                    <a:gd name="connsiteX5" fmla="*/ 2771798 w 2771798"/>
                    <a:gd name="connsiteY5" fmla="*/ 56174 h 669108"/>
                    <a:gd name="connsiteX6" fmla="*/ 1054441 w 2771798"/>
                    <a:gd name="connsiteY6" fmla="*/ 669108 h 669108"/>
                    <a:gd name="connsiteX7" fmla="*/ 1054441 w 2771798"/>
                    <a:gd name="connsiteY7" fmla="*/ 563880 h 669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1798" h="669108">
                      <a:moveTo>
                        <a:pt x="2026920" y="6300"/>
                      </a:moveTo>
                      <a:lnTo>
                        <a:pt x="2739268" y="6300"/>
                      </a:lnTo>
                      <a:lnTo>
                        <a:pt x="1055248" y="563146"/>
                      </a:lnTo>
                      <a:lnTo>
                        <a:pt x="0" y="563146"/>
                      </a:lnTo>
                      <a:close/>
                      <a:moveTo>
                        <a:pt x="2768941" y="0"/>
                      </a:moveTo>
                      <a:lnTo>
                        <a:pt x="2771798" y="56174"/>
                      </a:lnTo>
                      <a:cubicBezTo>
                        <a:pt x="2208872" y="267629"/>
                        <a:pt x="1626893" y="464797"/>
                        <a:pt x="1054441" y="669108"/>
                      </a:cubicBezTo>
                      <a:lnTo>
                        <a:pt x="1054441" y="56388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849EA2-8D00-4301-9E8D-6565049F969A}"/>
                    </a:ext>
                  </a:extLst>
                </p:cNvPr>
                <p:cNvSpPr/>
                <p:nvPr/>
              </p:nvSpPr>
              <p:spPr>
                <a:xfrm>
                  <a:off x="6320654" y="5339563"/>
                  <a:ext cx="651197" cy="768417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EF955CE-D3CB-4AA7-82ED-57A82D1F7EA8}"/>
                    </a:ext>
                  </a:extLst>
                </p:cNvPr>
                <p:cNvSpPr/>
                <p:nvPr/>
              </p:nvSpPr>
              <p:spPr>
                <a:xfrm>
                  <a:off x="1746147" y="6318863"/>
                  <a:ext cx="1043905" cy="110834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0C102B4-4AE6-4050-A53C-596581C87223}"/>
                </a:ext>
              </a:extLst>
            </p:cNvPr>
            <p:cNvSpPr/>
            <p:nvPr/>
          </p:nvSpPr>
          <p:spPr>
            <a:xfrm>
              <a:off x="-1" y="0"/>
              <a:ext cx="12192001" cy="6849691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0F347F0-1702-43E5-A2D8-3E3B95E8CF35}"/>
              </a:ext>
            </a:extLst>
          </p:cNvPr>
          <p:cNvGrpSpPr/>
          <p:nvPr/>
        </p:nvGrpSpPr>
        <p:grpSpPr>
          <a:xfrm flipH="1">
            <a:off x="2495500" y="2127998"/>
            <a:ext cx="2387329" cy="3734458"/>
            <a:chOff x="6395319" y="3286911"/>
            <a:chExt cx="1534625" cy="240058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2CC867F-EEE3-42B7-BFF8-D1A81506AC6E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99958"/>
              <a:chOff x="3631168" y="4906674"/>
              <a:chExt cx="2536874" cy="3967349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C173275E-458A-42BE-B4A2-96FE548124F3}"/>
                  </a:ext>
                </a:extLst>
              </p:cNvPr>
              <p:cNvSpPr/>
              <p:nvPr/>
            </p:nvSpPr>
            <p:spPr>
              <a:xfrm rot="18883259" flipH="1">
                <a:off x="5289505" y="6890303"/>
                <a:ext cx="620242" cy="485826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69BE239-2C42-4CE5-BFD2-FB422615EB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354452"/>
                <a:ext cx="0" cy="143502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F197878-9576-4E68-AFD7-CDD45FCFC6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500C5C5-FEF3-48C4-96B4-0ED6B9DDC7E9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93B800B-1807-4592-AE2B-51549890C146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: Top Corners Rounded 98">
                <a:extLst>
                  <a:ext uri="{FF2B5EF4-FFF2-40B4-BE49-F238E27FC236}">
                    <a16:creationId xmlns:a16="http://schemas.microsoft.com/office/drawing/2014/main" id="{52581C10-D691-4CC5-9F31-17C82AD0C071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: Top Corners Rounded 99">
                <a:extLst>
                  <a:ext uri="{FF2B5EF4-FFF2-40B4-BE49-F238E27FC236}">
                    <a16:creationId xmlns:a16="http://schemas.microsoft.com/office/drawing/2014/main" id="{D7210786-5615-4105-B980-D1F33ACFF538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402AA38-3BD7-4F0D-8F8F-3E776AD6DDBC}"/>
                  </a:ext>
                </a:extLst>
              </p:cNvPr>
              <p:cNvSpPr/>
              <p:nvPr/>
            </p:nvSpPr>
            <p:spPr>
              <a:xfrm rot="20804159">
                <a:off x="4146627" y="6562823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F8B41DE-DA66-4144-AE78-2D07727254EF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0C39C9E-3A53-4012-9461-710FE301EB28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1271CE7-07AA-40BC-95C1-7B16EE557D61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837E3C8-71B3-4B1E-A96B-7E638C821396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82E2362-BD46-4D7F-97BB-37C69FFFEAC8}"/>
                </a:ext>
              </a:extLst>
            </p:cNvPr>
            <p:cNvSpPr/>
            <p:nvPr/>
          </p:nvSpPr>
          <p:spPr>
            <a:xfrm>
              <a:off x="6567481" y="3286911"/>
              <a:ext cx="1248698" cy="351913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63C5DA7-FF61-41CE-A609-4477D4E273C5}"/>
                </a:ext>
              </a:extLst>
            </p:cNvPr>
            <p:cNvSpPr/>
            <p:nvPr/>
          </p:nvSpPr>
          <p:spPr>
            <a:xfrm rot="21134719">
              <a:off x="7710696" y="3590596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13B9AB8-0AB3-4561-909D-76CD7791763F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9ADAD9-F397-4042-BDFB-9FDADAC0B220}"/>
              </a:ext>
            </a:extLst>
          </p:cNvPr>
          <p:cNvGrpSpPr/>
          <p:nvPr/>
        </p:nvGrpSpPr>
        <p:grpSpPr>
          <a:xfrm rot="1575417">
            <a:off x="3255660" y="4212510"/>
            <a:ext cx="1992790" cy="732658"/>
            <a:chOff x="4585264" y="4613202"/>
            <a:chExt cx="1159817" cy="4264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8A7269A-3E2D-46ED-9FFC-C226F3B1E02B}"/>
                </a:ext>
              </a:extLst>
            </p:cNvPr>
            <p:cNvSpPr/>
            <p:nvPr/>
          </p:nvSpPr>
          <p:spPr>
            <a:xfrm rot="20957587">
              <a:off x="4585264" y="4857505"/>
              <a:ext cx="506811" cy="6266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73CF3A2-8CF4-481C-A100-E6A5C4840FEE}"/>
                </a:ext>
              </a:extLst>
            </p:cNvPr>
            <p:cNvSpPr/>
            <p:nvPr/>
          </p:nvSpPr>
          <p:spPr>
            <a:xfrm>
              <a:off x="5064392" y="4698352"/>
              <a:ext cx="678578" cy="3398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22AE0DC-E448-4F53-A8CD-FAF361C9F5E6}"/>
                </a:ext>
              </a:extLst>
            </p:cNvPr>
            <p:cNvSpPr/>
            <p:nvPr/>
          </p:nvSpPr>
          <p:spPr>
            <a:xfrm>
              <a:off x="5049818" y="4616966"/>
              <a:ext cx="695263" cy="422648"/>
            </a:xfrm>
            <a:custGeom>
              <a:avLst/>
              <a:gdLst>
                <a:gd name="connsiteX0" fmla="*/ 0 w 678578"/>
                <a:gd name="connsiteY0" fmla="*/ 37229 h 74458"/>
                <a:gd name="connsiteX1" fmla="*/ 339289 w 678578"/>
                <a:gd name="connsiteY1" fmla="*/ 0 h 74458"/>
                <a:gd name="connsiteX2" fmla="*/ 678578 w 678578"/>
                <a:gd name="connsiteY2" fmla="*/ 37229 h 74458"/>
                <a:gd name="connsiteX3" fmla="*/ 339289 w 678578"/>
                <a:gd name="connsiteY3" fmla="*/ 74458 h 74458"/>
                <a:gd name="connsiteX4" fmla="*/ 0 w 678578"/>
                <a:gd name="connsiteY4" fmla="*/ 37229 h 74458"/>
                <a:gd name="connsiteX0" fmla="*/ 0 w 707153"/>
                <a:gd name="connsiteY0" fmla="*/ 190169 h 237738"/>
                <a:gd name="connsiteX1" fmla="*/ 339289 w 707153"/>
                <a:gd name="connsiteY1" fmla="*/ 152940 h 237738"/>
                <a:gd name="connsiteX2" fmla="*/ 707153 w 707153"/>
                <a:gd name="connsiteY2" fmla="*/ 2050 h 237738"/>
                <a:gd name="connsiteX3" fmla="*/ 339289 w 707153"/>
                <a:gd name="connsiteY3" fmla="*/ 227398 h 237738"/>
                <a:gd name="connsiteX4" fmla="*/ 0 w 707153"/>
                <a:gd name="connsiteY4" fmla="*/ 190169 h 237738"/>
                <a:gd name="connsiteX0" fmla="*/ 0 w 707153"/>
                <a:gd name="connsiteY0" fmla="*/ 190169 h 237738"/>
                <a:gd name="connsiteX1" fmla="*/ 339289 w 707153"/>
                <a:gd name="connsiteY1" fmla="*/ 152940 h 237738"/>
                <a:gd name="connsiteX2" fmla="*/ 707153 w 707153"/>
                <a:gd name="connsiteY2" fmla="*/ 2050 h 237738"/>
                <a:gd name="connsiteX3" fmla="*/ 339289 w 707153"/>
                <a:gd name="connsiteY3" fmla="*/ 227398 h 237738"/>
                <a:gd name="connsiteX4" fmla="*/ 0 w 707153"/>
                <a:gd name="connsiteY4" fmla="*/ 190169 h 237738"/>
                <a:gd name="connsiteX0" fmla="*/ 4 w 707157"/>
                <a:gd name="connsiteY0" fmla="*/ 190169 h 245455"/>
                <a:gd name="connsiteX1" fmla="*/ 339293 w 707157"/>
                <a:gd name="connsiteY1" fmla="*/ 152940 h 245455"/>
                <a:gd name="connsiteX2" fmla="*/ 707157 w 707157"/>
                <a:gd name="connsiteY2" fmla="*/ 2050 h 245455"/>
                <a:gd name="connsiteX3" fmla="*/ 346437 w 707157"/>
                <a:gd name="connsiteY3" fmla="*/ 236923 h 245455"/>
                <a:gd name="connsiteX4" fmla="*/ 4 w 707157"/>
                <a:gd name="connsiteY4" fmla="*/ 190169 h 245455"/>
                <a:gd name="connsiteX0" fmla="*/ 4 w 707157"/>
                <a:gd name="connsiteY0" fmla="*/ 190169 h 237401"/>
                <a:gd name="connsiteX1" fmla="*/ 339293 w 707157"/>
                <a:gd name="connsiteY1" fmla="*/ 152940 h 237401"/>
                <a:gd name="connsiteX2" fmla="*/ 707157 w 707157"/>
                <a:gd name="connsiteY2" fmla="*/ 2050 h 237401"/>
                <a:gd name="connsiteX3" fmla="*/ 346437 w 707157"/>
                <a:gd name="connsiteY3" fmla="*/ 236923 h 237401"/>
                <a:gd name="connsiteX4" fmla="*/ 4 w 707157"/>
                <a:gd name="connsiteY4" fmla="*/ 190169 h 237401"/>
                <a:gd name="connsiteX0" fmla="*/ 4 w 707157"/>
                <a:gd name="connsiteY0" fmla="*/ 190169 h 237880"/>
                <a:gd name="connsiteX1" fmla="*/ 339293 w 707157"/>
                <a:gd name="connsiteY1" fmla="*/ 152940 h 237880"/>
                <a:gd name="connsiteX2" fmla="*/ 707157 w 707157"/>
                <a:gd name="connsiteY2" fmla="*/ 2050 h 237880"/>
                <a:gd name="connsiteX3" fmla="*/ 346437 w 707157"/>
                <a:gd name="connsiteY3" fmla="*/ 236923 h 237880"/>
                <a:gd name="connsiteX4" fmla="*/ 4 w 707157"/>
                <a:gd name="connsiteY4" fmla="*/ 190169 h 237880"/>
                <a:gd name="connsiteX0" fmla="*/ 4 w 716682"/>
                <a:gd name="connsiteY0" fmla="*/ 42258 h 236827"/>
                <a:gd name="connsiteX1" fmla="*/ 348818 w 716682"/>
                <a:gd name="connsiteY1" fmla="*/ 152666 h 236827"/>
                <a:gd name="connsiteX2" fmla="*/ 716682 w 716682"/>
                <a:gd name="connsiteY2" fmla="*/ 1776 h 236827"/>
                <a:gd name="connsiteX3" fmla="*/ 355962 w 716682"/>
                <a:gd name="connsiteY3" fmla="*/ 236649 h 236827"/>
                <a:gd name="connsiteX4" fmla="*/ 4 w 716682"/>
                <a:gd name="connsiteY4" fmla="*/ 42258 h 236827"/>
                <a:gd name="connsiteX0" fmla="*/ 1427 w 718105"/>
                <a:gd name="connsiteY0" fmla="*/ 47594 h 242611"/>
                <a:gd name="connsiteX1" fmla="*/ 350241 w 718105"/>
                <a:gd name="connsiteY1" fmla="*/ 158002 h 242611"/>
                <a:gd name="connsiteX2" fmla="*/ 718105 w 718105"/>
                <a:gd name="connsiteY2" fmla="*/ 7112 h 242611"/>
                <a:gd name="connsiteX3" fmla="*/ 357385 w 718105"/>
                <a:gd name="connsiteY3" fmla="*/ 241985 h 242611"/>
                <a:gd name="connsiteX4" fmla="*/ 1427 w 718105"/>
                <a:gd name="connsiteY4" fmla="*/ 47594 h 242611"/>
                <a:gd name="connsiteX0" fmla="*/ 1412 w 699040"/>
                <a:gd name="connsiteY0" fmla="*/ 82456 h 278854"/>
                <a:gd name="connsiteX1" fmla="*/ 350226 w 699040"/>
                <a:gd name="connsiteY1" fmla="*/ 192864 h 278854"/>
                <a:gd name="connsiteX2" fmla="*/ 699040 w 699040"/>
                <a:gd name="connsiteY2" fmla="*/ 1492 h 278854"/>
                <a:gd name="connsiteX3" fmla="*/ 357370 w 699040"/>
                <a:gd name="connsiteY3" fmla="*/ 276847 h 278854"/>
                <a:gd name="connsiteX4" fmla="*/ 1412 w 699040"/>
                <a:gd name="connsiteY4" fmla="*/ 82456 h 278854"/>
                <a:gd name="connsiteX0" fmla="*/ 1412 w 704088"/>
                <a:gd name="connsiteY0" fmla="*/ 82456 h 278854"/>
                <a:gd name="connsiteX1" fmla="*/ 350226 w 704088"/>
                <a:gd name="connsiteY1" fmla="*/ 192864 h 278854"/>
                <a:gd name="connsiteX2" fmla="*/ 699040 w 704088"/>
                <a:gd name="connsiteY2" fmla="*/ 1492 h 278854"/>
                <a:gd name="connsiteX3" fmla="*/ 357370 w 704088"/>
                <a:gd name="connsiteY3" fmla="*/ 276847 h 278854"/>
                <a:gd name="connsiteX4" fmla="*/ 1412 w 704088"/>
                <a:gd name="connsiteY4" fmla="*/ 82456 h 278854"/>
                <a:gd name="connsiteX0" fmla="*/ 110 w 702786"/>
                <a:gd name="connsiteY0" fmla="*/ 82456 h 278447"/>
                <a:gd name="connsiteX1" fmla="*/ 348924 w 702786"/>
                <a:gd name="connsiteY1" fmla="*/ 192864 h 278447"/>
                <a:gd name="connsiteX2" fmla="*/ 697738 w 702786"/>
                <a:gd name="connsiteY2" fmla="*/ 1492 h 278447"/>
                <a:gd name="connsiteX3" fmla="*/ 356068 w 702786"/>
                <a:gd name="connsiteY3" fmla="*/ 276847 h 278447"/>
                <a:gd name="connsiteX4" fmla="*/ 110 w 702786"/>
                <a:gd name="connsiteY4" fmla="*/ 82456 h 278447"/>
                <a:gd name="connsiteX0" fmla="*/ 110 w 702786"/>
                <a:gd name="connsiteY0" fmla="*/ 35239 h 277452"/>
                <a:gd name="connsiteX1" fmla="*/ 348924 w 702786"/>
                <a:gd name="connsiteY1" fmla="*/ 193272 h 277452"/>
                <a:gd name="connsiteX2" fmla="*/ 697738 w 702786"/>
                <a:gd name="connsiteY2" fmla="*/ 1900 h 277452"/>
                <a:gd name="connsiteX3" fmla="*/ 356068 w 702786"/>
                <a:gd name="connsiteY3" fmla="*/ 277255 h 277452"/>
                <a:gd name="connsiteX4" fmla="*/ 110 w 702786"/>
                <a:gd name="connsiteY4" fmla="*/ 35239 h 277452"/>
                <a:gd name="connsiteX0" fmla="*/ 1698 w 704374"/>
                <a:gd name="connsiteY0" fmla="*/ 71507 h 314288"/>
                <a:gd name="connsiteX1" fmla="*/ 350512 w 704374"/>
                <a:gd name="connsiteY1" fmla="*/ 229540 h 314288"/>
                <a:gd name="connsiteX2" fmla="*/ 699326 w 704374"/>
                <a:gd name="connsiteY2" fmla="*/ 38168 h 314288"/>
                <a:gd name="connsiteX3" fmla="*/ 357656 w 704374"/>
                <a:gd name="connsiteY3" fmla="*/ 313523 h 314288"/>
                <a:gd name="connsiteX4" fmla="*/ 1698 w 704374"/>
                <a:gd name="connsiteY4" fmla="*/ 71507 h 314288"/>
                <a:gd name="connsiteX0" fmla="*/ 3 w 702640"/>
                <a:gd name="connsiteY0" fmla="*/ 34779 h 279272"/>
                <a:gd name="connsiteX1" fmla="*/ 348817 w 702640"/>
                <a:gd name="connsiteY1" fmla="*/ 192812 h 279272"/>
                <a:gd name="connsiteX2" fmla="*/ 697631 w 702640"/>
                <a:gd name="connsiteY2" fmla="*/ 1440 h 279272"/>
                <a:gd name="connsiteX3" fmla="*/ 353580 w 702640"/>
                <a:gd name="connsiteY3" fmla="*/ 279176 h 279272"/>
                <a:gd name="connsiteX4" fmla="*/ 3 w 702640"/>
                <a:gd name="connsiteY4" fmla="*/ 34779 h 279272"/>
                <a:gd name="connsiteX0" fmla="*/ 3 w 703000"/>
                <a:gd name="connsiteY0" fmla="*/ 34779 h 279272"/>
                <a:gd name="connsiteX1" fmla="*/ 348817 w 703000"/>
                <a:gd name="connsiteY1" fmla="*/ 192812 h 279272"/>
                <a:gd name="connsiteX2" fmla="*/ 697631 w 703000"/>
                <a:gd name="connsiteY2" fmla="*/ 1440 h 279272"/>
                <a:gd name="connsiteX3" fmla="*/ 353580 w 703000"/>
                <a:gd name="connsiteY3" fmla="*/ 279176 h 279272"/>
                <a:gd name="connsiteX4" fmla="*/ 3 w 703000"/>
                <a:gd name="connsiteY4" fmla="*/ 34779 h 279272"/>
                <a:gd name="connsiteX0" fmla="*/ 2280 w 705277"/>
                <a:gd name="connsiteY0" fmla="*/ 68773 h 313783"/>
                <a:gd name="connsiteX1" fmla="*/ 351094 w 705277"/>
                <a:gd name="connsiteY1" fmla="*/ 226806 h 313783"/>
                <a:gd name="connsiteX2" fmla="*/ 699908 w 705277"/>
                <a:gd name="connsiteY2" fmla="*/ 35434 h 313783"/>
                <a:gd name="connsiteX3" fmla="*/ 355857 w 705277"/>
                <a:gd name="connsiteY3" fmla="*/ 313170 h 313783"/>
                <a:gd name="connsiteX4" fmla="*/ 2280 w 705277"/>
                <a:gd name="connsiteY4" fmla="*/ 68773 h 313783"/>
                <a:gd name="connsiteX0" fmla="*/ 1649 w 704646"/>
                <a:gd name="connsiteY0" fmla="*/ 41621 h 286243"/>
                <a:gd name="connsiteX1" fmla="*/ 350463 w 704646"/>
                <a:gd name="connsiteY1" fmla="*/ 199654 h 286243"/>
                <a:gd name="connsiteX2" fmla="*/ 699277 w 704646"/>
                <a:gd name="connsiteY2" fmla="*/ 8282 h 286243"/>
                <a:gd name="connsiteX3" fmla="*/ 355226 w 704646"/>
                <a:gd name="connsiteY3" fmla="*/ 286018 h 286243"/>
                <a:gd name="connsiteX4" fmla="*/ 1649 w 704646"/>
                <a:gd name="connsiteY4" fmla="*/ 41621 h 286243"/>
                <a:gd name="connsiteX0" fmla="*/ 1661 w 701911"/>
                <a:gd name="connsiteY0" fmla="*/ 70537 h 280467"/>
                <a:gd name="connsiteX1" fmla="*/ 348094 w 701911"/>
                <a:gd name="connsiteY1" fmla="*/ 192851 h 280467"/>
                <a:gd name="connsiteX2" fmla="*/ 696908 w 701911"/>
                <a:gd name="connsiteY2" fmla="*/ 1479 h 280467"/>
                <a:gd name="connsiteX3" fmla="*/ 352857 w 701911"/>
                <a:gd name="connsiteY3" fmla="*/ 279215 h 280467"/>
                <a:gd name="connsiteX4" fmla="*/ 1661 w 701911"/>
                <a:gd name="connsiteY4" fmla="*/ 70537 h 280467"/>
                <a:gd name="connsiteX0" fmla="*/ 1661 w 701911"/>
                <a:gd name="connsiteY0" fmla="*/ 70537 h 281132"/>
                <a:gd name="connsiteX1" fmla="*/ 348094 w 701911"/>
                <a:gd name="connsiteY1" fmla="*/ 192851 h 281132"/>
                <a:gd name="connsiteX2" fmla="*/ 696908 w 701911"/>
                <a:gd name="connsiteY2" fmla="*/ 1479 h 281132"/>
                <a:gd name="connsiteX3" fmla="*/ 352857 w 701911"/>
                <a:gd name="connsiteY3" fmla="*/ 279215 h 281132"/>
                <a:gd name="connsiteX4" fmla="*/ 1661 w 701911"/>
                <a:gd name="connsiteY4" fmla="*/ 70537 h 281132"/>
                <a:gd name="connsiteX0" fmla="*/ 7448 w 707698"/>
                <a:gd name="connsiteY0" fmla="*/ 70614 h 279778"/>
                <a:gd name="connsiteX1" fmla="*/ 137380 w 707698"/>
                <a:gd name="connsiteY1" fmla="*/ 135753 h 279778"/>
                <a:gd name="connsiteX2" fmla="*/ 353881 w 707698"/>
                <a:gd name="connsiteY2" fmla="*/ 192928 h 279778"/>
                <a:gd name="connsiteX3" fmla="*/ 702695 w 707698"/>
                <a:gd name="connsiteY3" fmla="*/ 1556 h 279778"/>
                <a:gd name="connsiteX4" fmla="*/ 358644 w 707698"/>
                <a:gd name="connsiteY4" fmla="*/ 279292 h 279778"/>
                <a:gd name="connsiteX5" fmla="*/ 7448 w 707698"/>
                <a:gd name="connsiteY5" fmla="*/ 70614 h 279778"/>
                <a:gd name="connsiteX0" fmla="*/ 1048 w 701085"/>
                <a:gd name="connsiteY0" fmla="*/ 70614 h 287653"/>
                <a:gd name="connsiteX1" fmla="*/ 130980 w 701085"/>
                <a:gd name="connsiteY1" fmla="*/ 135753 h 287653"/>
                <a:gd name="connsiteX2" fmla="*/ 347481 w 701085"/>
                <a:gd name="connsiteY2" fmla="*/ 192928 h 287653"/>
                <a:gd name="connsiteX3" fmla="*/ 696295 w 701085"/>
                <a:gd name="connsiteY3" fmla="*/ 1556 h 287653"/>
                <a:gd name="connsiteX4" fmla="*/ 352244 w 701085"/>
                <a:gd name="connsiteY4" fmla="*/ 279292 h 287653"/>
                <a:gd name="connsiteX5" fmla="*/ 85736 w 701085"/>
                <a:gd name="connsiteY5" fmla="*/ 202429 h 287653"/>
                <a:gd name="connsiteX6" fmla="*/ 1048 w 701085"/>
                <a:gd name="connsiteY6" fmla="*/ 70614 h 287653"/>
                <a:gd name="connsiteX0" fmla="*/ 1048 w 701085"/>
                <a:gd name="connsiteY0" fmla="*/ 53946 h 287653"/>
                <a:gd name="connsiteX1" fmla="*/ 130980 w 701085"/>
                <a:gd name="connsiteY1" fmla="*/ 135753 h 287653"/>
                <a:gd name="connsiteX2" fmla="*/ 347481 w 701085"/>
                <a:gd name="connsiteY2" fmla="*/ 192928 h 287653"/>
                <a:gd name="connsiteX3" fmla="*/ 696295 w 701085"/>
                <a:gd name="connsiteY3" fmla="*/ 1556 h 287653"/>
                <a:gd name="connsiteX4" fmla="*/ 352244 w 701085"/>
                <a:gd name="connsiteY4" fmla="*/ 279292 h 287653"/>
                <a:gd name="connsiteX5" fmla="*/ 85736 w 701085"/>
                <a:gd name="connsiteY5" fmla="*/ 202429 h 287653"/>
                <a:gd name="connsiteX6" fmla="*/ 1048 w 701085"/>
                <a:gd name="connsiteY6" fmla="*/ 53946 h 287653"/>
                <a:gd name="connsiteX0" fmla="*/ 1577 w 701631"/>
                <a:gd name="connsiteY0" fmla="*/ 53946 h 288346"/>
                <a:gd name="connsiteX1" fmla="*/ 131509 w 701631"/>
                <a:gd name="connsiteY1" fmla="*/ 135753 h 288346"/>
                <a:gd name="connsiteX2" fmla="*/ 348010 w 701631"/>
                <a:gd name="connsiteY2" fmla="*/ 192928 h 288346"/>
                <a:gd name="connsiteX3" fmla="*/ 696824 w 701631"/>
                <a:gd name="connsiteY3" fmla="*/ 1556 h 288346"/>
                <a:gd name="connsiteX4" fmla="*/ 352773 w 701631"/>
                <a:gd name="connsiteY4" fmla="*/ 279292 h 288346"/>
                <a:gd name="connsiteX5" fmla="*/ 79122 w 701631"/>
                <a:gd name="connsiteY5" fmla="*/ 207191 h 288346"/>
                <a:gd name="connsiteX6" fmla="*/ 1577 w 701631"/>
                <a:gd name="connsiteY6" fmla="*/ 53946 h 288346"/>
                <a:gd name="connsiteX0" fmla="*/ 1577 w 701631"/>
                <a:gd name="connsiteY0" fmla="*/ 56592 h 290992"/>
                <a:gd name="connsiteX1" fmla="*/ 131509 w 701631"/>
                <a:gd name="connsiteY1" fmla="*/ 138399 h 290992"/>
                <a:gd name="connsiteX2" fmla="*/ 348010 w 701631"/>
                <a:gd name="connsiteY2" fmla="*/ 195574 h 290992"/>
                <a:gd name="connsiteX3" fmla="*/ 550610 w 701631"/>
                <a:gd name="connsiteY3" fmla="*/ 140780 h 290992"/>
                <a:gd name="connsiteX4" fmla="*/ 696824 w 701631"/>
                <a:gd name="connsiteY4" fmla="*/ 4202 h 290992"/>
                <a:gd name="connsiteX5" fmla="*/ 352773 w 701631"/>
                <a:gd name="connsiteY5" fmla="*/ 281938 h 290992"/>
                <a:gd name="connsiteX6" fmla="*/ 79122 w 701631"/>
                <a:gd name="connsiteY6" fmla="*/ 209837 h 290992"/>
                <a:gd name="connsiteX7" fmla="*/ 1577 w 701631"/>
                <a:gd name="connsiteY7" fmla="*/ 56592 h 290992"/>
                <a:gd name="connsiteX0" fmla="*/ 1577 w 696925"/>
                <a:gd name="connsiteY0" fmla="*/ 53889 h 281491"/>
                <a:gd name="connsiteX1" fmla="*/ 131509 w 696925"/>
                <a:gd name="connsiteY1" fmla="*/ 135696 h 281491"/>
                <a:gd name="connsiteX2" fmla="*/ 348010 w 696925"/>
                <a:gd name="connsiteY2" fmla="*/ 192871 h 281491"/>
                <a:gd name="connsiteX3" fmla="*/ 550610 w 696925"/>
                <a:gd name="connsiteY3" fmla="*/ 138077 h 281491"/>
                <a:gd name="connsiteX4" fmla="*/ 696824 w 696925"/>
                <a:gd name="connsiteY4" fmla="*/ 1499 h 281491"/>
                <a:gd name="connsiteX5" fmla="*/ 552991 w 696925"/>
                <a:gd name="connsiteY5" fmla="*/ 238090 h 281491"/>
                <a:gd name="connsiteX6" fmla="*/ 352773 w 696925"/>
                <a:gd name="connsiteY6" fmla="*/ 279235 h 281491"/>
                <a:gd name="connsiteX7" fmla="*/ 79122 w 696925"/>
                <a:gd name="connsiteY7" fmla="*/ 207134 h 281491"/>
                <a:gd name="connsiteX8" fmla="*/ 1577 w 696925"/>
                <a:gd name="connsiteY8" fmla="*/ 53889 h 281491"/>
                <a:gd name="connsiteX0" fmla="*/ 1577 w 702112"/>
                <a:gd name="connsiteY0" fmla="*/ 52418 h 278454"/>
                <a:gd name="connsiteX1" fmla="*/ 131509 w 702112"/>
                <a:gd name="connsiteY1" fmla="*/ 134225 h 278454"/>
                <a:gd name="connsiteX2" fmla="*/ 348010 w 702112"/>
                <a:gd name="connsiteY2" fmla="*/ 191400 h 278454"/>
                <a:gd name="connsiteX3" fmla="*/ 550610 w 702112"/>
                <a:gd name="connsiteY3" fmla="*/ 136606 h 278454"/>
                <a:gd name="connsiteX4" fmla="*/ 696824 w 702112"/>
                <a:gd name="connsiteY4" fmla="*/ 28 h 278454"/>
                <a:gd name="connsiteX5" fmla="*/ 676816 w 702112"/>
                <a:gd name="connsiteY5" fmla="*/ 155656 h 278454"/>
                <a:gd name="connsiteX6" fmla="*/ 552991 w 702112"/>
                <a:gd name="connsiteY6" fmla="*/ 236619 h 278454"/>
                <a:gd name="connsiteX7" fmla="*/ 352773 w 702112"/>
                <a:gd name="connsiteY7" fmla="*/ 277764 h 278454"/>
                <a:gd name="connsiteX8" fmla="*/ 79122 w 702112"/>
                <a:gd name="connsiteY8" fmla="*/ 205663 h 278454"/>
                <a:gd name="connsiteX9" fmla="*/ 1577 w 702112"/>
                <a:gd name="connsiteY9" fmla="*/ 52418 h 278454"/>
                <a:gd name="connsiteX0" fmla="*/ 1577 w 702112"/>
                <a:gd name="connsiteY0" fmla="*/ 52415 h 278451"/>
                <a:gd name="connsiteX1" fmla="*/ 131509 w 702112"/>
                <a:gd name="connsiteY1" fmla="*/ 134222 h 278451"/>
                <a:gd name="connsiteX2" fmla="*/ 348010 w 702112"/>
                <a:gd name="connsiteY2" fmla="*/ 191397 h 278451"/>
                <a:gd name="connsiteX3" fmla="*/ 564898 w 702112"/>
                <a:gd name="connsiteY3" fmla="*/ 148510 h 278451"/>
                <a:gd name="connsiteX4" fmla="*/ 696824 w 702112"/>
                <a:gd name="connsiteY4" fmla="*/ 25 h 278451"/>
                <a:gd name="connsiteX5" fmla="*/ 676816 w 702112"/>
                <a:gd name="connsiteY5" fmla="*/ 155653 h 278451"/>
                <a:gd name="connsiteX6" fmla="*/ 552991 w 702112"/>
                <a:gd name="connsiteY6" fmla="*/ 236616 h 278451"/>
                <a:gd name="connsiteX7" fmla="*/ 352773 w 702112"/>
                <a:gd name="connsiteY7" fmla="*/ 277761 h 278451"/>
                <a:gd name="connsiteX8" fmla="*/ 79122 w 702112"/>
                <a:gd name="connsiteY8" fmla="*/ 205660 h 278451"/>
                <a:gd name="connsiteX9" fmla="*/ 1577 w 702112"/>
                <a:gd name="connsiteY9" fmla="*/ 52415 h 278451"/>
                <a:gd name="connsiteX0" fmla="*/ 1577 w 697406"/>
                <a:gd name="connsiteY0" fmla="*/ 180896 h 406932"/>
                <a:gd name="connsiteX1" fmla="*/ 131509 w 697406"/>
                <a:gd name="connsiteY1" fmla="*/ 262703 h 406932"/>
                <a:gd name="connsiteX2" fmla="*/ 348010 w 697406"/>
                <a:gd name="connsiteY2" fmla="*/ 319878 h 406932"/>
                <a:gd name="connsiteX3" fmla="*/ 564898 w 697406"/>
                <a:gd name="connsiteY3" fmla="*/ 276991 h 406932"/>
                <a:gd name="connsiteX4" fmla="*/ 533940 w 697406"/>
                <a:gd name="connsiteY4" fmla="*/ 3146 h 406932"/>
                <a:gd name="connsiteX5" fmla="*/ 696824 w 697406"/>
                <a:gd name="connsiteY5" fmla="*/ 128506 h 406932"/>
                <a:gd name="connsiteX6" fmla="*/ 676816 w 697406"/>
                <a:gd name="connsiteY6" fmla="*/ 284134 h 406932"/>
                <a:gd name="connsiteX7" fmla="*/ 552991 w 697406"/>
                <a:gd name="connsiteY7" fmla="*/ 365097 h 406932"/>
                <a:gd name="connsiteX8" fmla="*/ 352773 w 697406"/>
                <a:gd name="connsiteY8" fmla="*/ 406242 h 406932"/>
                <a:gd name="connsiteX9" fmla="*/ 79122 w 697406"/>
                <a:gd name="connsiteY9" fmla="*/ 334141 h 406932"/>
                <a:gd name="connsiteX10" fmla="*/ 1577 w 697406"/>
                <a:gd name="connsiteY10" fmla="*/ 180896 h 406932"/>
                <a:gd name="connsiteX0" fmla="*/ 1577 w 697406"/>
                <a:gd name="connsiteY0" fmla="*/ 177763 h 403799"/>
                <a:gd name="connsiteX1" fmla="*/ 131509 w 697406"/>
                <a:gd name="connsiteY1" fmla="*/ 259570 h 403799"/>
                <a:gd name="connsiteX2" fmla="*/ 348010 w 697406"/>
                <a:gd name="connsiteY2" fmla="*/ 316745 h 403799"/>
                <a:gd name="connsiteX3" fmla="*/ 564898 w 697406"/>
                <a:gd name="connsiteY3" fmla="*/ 273858 h 403799"/>
                <a:gd name="connsiteX4" fmla="*/ 641096 w 697406"/>
                <a:gd name="connsiteY4" fmla="*/ 169082 h 403799"/>
                <a:gd name="connsiteX5" fmla="*/ 533940 w 697406"/>
                <a:gd name="connsiteY5" fmla="*/ 13 h 403799"/>
                <a:gd name="connsiteX6" fmla="*/ 696824 w 697406"/>
                <a:gd name="connsiteY6" fmla="*/ 125373 h 403799"/>
                <a:gd name="connsiteX7" fmla="*/ 676816 w 697406"/>
                <a:gd name="connsiteY7" fmla="*/ 281001 h 403799"/>
                <a:gd name="connsiteX8" fmla="*/ 552991 w 697406"/>
                <a:gd name="connsiteY8" fmla="*/ 361964 h 403799"/>
                <a:gd name="connsiteX9" fmla="*/ 352773 w 697406"/>
                <a:gd name="connsiteY9" fmla="*/ 403109 h 403799"/>
                <a:gd name="connsiteX10" fmla="*/ 79122 w 697406"/>
                <a:gd name="connsiteY10" fmla="*/ 331008 h 403799"/>
                <a:gd name="connsiteX11" fmla="*/ 1577 w 697406"/>
                <a:gd name="connsiteY11" fmla="*/ 177763 h 403799"/>
                <a:gd name="connsiteX0" fmla="*/ 1577 w 697406"/>
                <a:gd name="connsiteY0" fmla="*/ 197739 h 423775"/>
                <a:gd name="connsiteX1" fmla="*/ 131509 w 697406"/>
                <a:gd name="connsiteY1" fmla="*/ 279546 h 423775"/>
                <a:gd name="connsiteX2" fmla="*/ 348010 w 697406"/>
                <a:gd name="connsiteY2" fmla="*/ 336721 h 423775"/>
                <a:gd name="connsiteX3" fmla="*/ 564898 w 697406"/>
                <a:gd name="connsiteY3" fmla="*/ 293834 h 423775"/>
                <a:gd name="connsiteX4" fmla="*/ 641096 w 697406"/>
                <a:gd name="connsiteY4" fmla="*/ 189058 h 423775"/>
                <a:gd name="connsiteX5" fmla="*/ 291053 w 697406"/>
                <a:gd name="connsiteY5" fmla="*/ 12845 h 423775"/>
                <a:gd name="connsiteX6" fmla="*/ 533940 w 697406"/>
                <a:gd name="connsiteY6" fmla="*/ 19989 h 423775"/>
                <a:gd name="connsiteX7" fmla="*/ 696824 w 697406"/>
                <a:gd name="connsiteY7" fmla="*/ 145349 h 423775"/>
                <a:gd name="connsiteX8" fmla="*/ 676816 w 697406"/>
                <a:gd name="connsiteY8" fmla="*/ 300977 h 423775"/>
                <a:gd name="connsiteX9" fmla="*/ 552991 w 697406"/>
                <a:gd name="connsiteY9" fmla="*/ 381940 h 423775"/>
                <a:gd name="connsiteX10" fmla="*/ 352773 w 697406"/>
                <a:gd name="connsiteY10" fmla="*/ 423085 h 423775"/>
                <a:gd name="connsiteX11" fmla="*/ 79122 w 697406"/>
                <a:gd name="connsiteY11" fmla="*/ 350984 h 423775"/>
                <a:gd name="connsiteX12" fmla="*/ 1577 w 697406"/>
                <a:gd name="connsiteY12" fmla="*/ 197739 h 423775"/>
                <a:gd name="connsiteX0" fmla="*/ 1577 w 697406"/>
                <a:gd name="connsiteY0" fmla="*/ 192448 h 418484"/>
                <a:gd name="connsiteX1" fmla="*/ 131509 w 697406"/>
                <a:gd name="connsiteY1" fmla="*/ 274255 h 418484"/>
                <a:gd name="connsiteX2" fmla="*/ 348010 w 697406"/>
                <a:gd name="connsiteY2" fmla="*/ 331430 h 418484"/>
                <a:gd name="connsiteX3" fmla="*/ 564898 w 697406"/>
                <a:gd name="connsiteY3" fmla="*/ 288543 h 418484"/>
                <a:gd name="connsiteX4" fmla="*/ 641096 w 697406"/>
                <a:gd name="connsiteY4" fmla="*/ 183767 h 418484"/>
                <a:gd name="connsiteX5" fmla="*/ 569659 w 697406"/>
                <a:gd name="connsiteY5" fmla="*/ 100423 h 418484"/>
                <a:gd name="connsiteX6" fmla="*/ 291053 w 697406"/>
                <a:gd name="connsiteY6" fmla="*/ 7554 h 418484"/>
                <a:gd name="connsiteX7" fmla="*/ 533940 w 697406"/>
                <a:gd name="connsiteY7" fmla="*/ 14698 h 418484"/>
                <a:gd name="connsiteX8" fmla="*/ 696824 w 697406"/>
                <a:gd name="connsiteY8" fmla="*/ 140058 h 418484"/>
                <a:gd name="connsiteX9" fmla="*/ 676816 w 697406"/>
                <a:gd name="connsiteY9" fmla="*/ 295686 h 418484"/>
                <a:gd name="connsiteX10" fmla="*/ 552991 w 697406"/>
                <a:gd name="connsiteY10" fmla="*/ 376649 h 418484"/>
                <a:gd name="connsiteX11" fmla="*/ 352773 w 697406"/>
                <a:gd name="connsiteY11" fmla="*/ 417794 h 418484"/>
                <a:gd name="connsiteX12" fmla="*/ 79122 w 697406"/>
                <a:gd name="connsiteY12" fmla="*/ 345693 h 418484"/>
                <a:gd name="connsiteX13" fmla="*/ 1577 w 697406"/>
                <a:gd name="connsiteY13" fmla="*/ 192448 h 418484"/>
                <a:gd name="connsiteX0" fmla="*/ 1577 w 697406"/>
                <a:gd name="connsiteY0" fmla="*/ 192448 h 418484"/>
                <a:gd name="connsiteX1" fmla="*/ 131509 w 697406"/>
                <a:gd name="connsiteY1" fmla="*/ 274255 h 418484"/>
                <a:gd name="connsiteX2" fmla="*/ 348010 w 697406"/>
                <a:gd name="connsiteY2" fmla="*/ 331430 h 418484"/>
                <a:gd name="connsiteX3" fmla="*/ 564898 w 697406"/>
                <a:gd name="connsiteY3" fmla="*/ 288543 h 418484"/>
                <a:gd name="connsiteX4" fmla="*/ 641096 w 697406"/>
                <a:gd name="connsiteY4" fmla="*/ 183767 h 418484"/>
                <a:gd name="connsiteX5" fmla="*/ 569659 w 697406"/>
                <a:gd name="connsiteY5" fmla="*/ 100423 h 418484"/>
                <a:gd name="connsiteX6" fmla="*/ 291053 w 697406"/>
                <a:gd name="connsiteY6" fmla="*/ 7554 h 418484"/>
                <a:gd name="connsiteX7" fmla="*/ 533940 w 697406"/>
                <a:gd name="connsiteY7" fmla="*/ 14698 h 418484"/>
                <a:gd name="connsiteX8" fmla="*/ 696824 w 697406"/>
                <a:gd name="connsiteY8" fmla="*/ 140058 h 418484"/>
                <a:gd name="connsiteX9" fmla="*/ 676816 w 697406"/>
                <a:gd name="connsiteY9" fmla="*/ 295686 h 418484"/>
                <a:gd name="connsiteX10" fmla="*/ 552991 w 697406"/>
                <a:gd name="connsiteY10" fmla="*/ 376649 h 418484"/>
                <a:gd name="connsiteX11" fmla="*/ 352773 w 697406"/>
                <a:gd name="connsiteY11" fmla="*/ 417794 h 418484"/>
                <a:gd name="connsiteX12" fmla="*/ 79122 w 697406"/>
                <a:gd name="connsiteY12" fmla="*/ 345693 h 418484"/>
                <a:gd name="connsiteX13" fmla="*/ 1577 w 697406"/>
                <a:gd name="connsiteY13" fmla="*/ 192448 h 418484"/>
                <a:gd name="connsiteX0" fmla="*/ 1577 w 697406"/>
                <a:gd name="connsiteY0" fmla="*/ 182628 h 408664"/>
                <a:gd name="connsiteX1" fmla="*/ 131509 w 697406"/>
                <a:gd name="connsiteY1" fmla="*/ 264435 h 408664"/>
                <a:gd name="connsiteX2" fmla="*/ 348010 w 697406"/>
                <a:gd name="connsiteY2" fmla="*/ 321610 h 408664"/>
                <a:gd name="connsiteX3" fmla="*/ 564898 w 697406"/>
                <a:gd name="connsiteY3" fmla="*/ 278723 h 408664"/>
                <a:gd name="connsiteX4" fmla="*/ 641096 w 697406"/>
                <a:gd name="connsiteY4" fmla="*/ 173947 h 408664"/>
                <a:gd name="connsiteX5" fmla="*/ 569659 w 697406"/>
                <a:gd name="connsiteY5" fmla="*/ 90603 h 408664"/>
                <a:gd name="connsiteX6" fmla="*/ 157703 w 697406"/>
                <a:gd name="connsiteY6" fmla="*/ 16784 h 408664"/>
                <a:gd name="connsiteX7" fmla="*/ 533940 w 697406"/>
                <a:gd name="connsiteY7" fmla="*/ 4878 h 408664"/>
                <a:gd name="connsiteX8" fmla="*/ 696824 w 697406"/>
                <a:gd name="connsiteY8" fmla="*/ 130238 h 408664"/>
                <a:gd name="connsiteX9" fmla="*/ 676816 w 697406"/>
                <a:gd name="connsiteY9" fmla="*/ 285866 h 408664"/>
                <a:gd name="connsiteX10" fmla="*/ 552991 w 697406"/>
                <a:gd name="connsiteY10" fmla="*/ 366829 h 408664"/>
                <a:gd name="connsiteX11" fmla="*/ 352773 w 697406"/>
                <a:gd name="connsiteY11" fmla="*/ 407974 h 408664"/>
                <a:gd name="connsiteX12" fmla="*/ 79122 w 697406"/>
                <a:gd name="connsiteY12" fmla="*/ 335873 h 408664"/>
                <a:gd name="connsiteX13" fmla="*/ 1577 w 697406"/>
                <a:gd name="connsiteY13" fmla="*/ 182628 h 408664"/>
                <a:gd name="connsiteX0" fmla="*/ 1577 w 697406"/>
                <a:gd name="connsiteY0" fmla="*/ 195720 h 421756"/>
                <a:gd name="connsiteX1" fmla="*/ 131509 w 697406"/>
                <a:gd name="connsiteY1" fmla="*/ 277527 h 421756"/>
                <a:gd name="connsiteX2" fmla="*/ 348010 w 697406"/>
                <a:gd name="connsiteY2" fmla="*/ 334702 h 421756"/>
                <a:gd name="connsiteX3" fmla="*/ 564898 w 697406"/>
                <a:gd name="connsiteY3" fmla="*/ 291815 h 421756"/>
                <a:gd name="connsiteX4" fmla="*/ 641096 w 697406"/>
                <a:gd name="connsiteY4" fmla="*/ 187039 h 421756"/>
                <a:gd name="connsiteX5" fmla="*/ 569659 w 697406"/>
                <a:gd name="connsiteY5" fmla="*/ 103695 h 421756"/>
                <a:gd name="connsiteX6" fmla="*/ 157703 w 697406"/>
                <a:gd name="connsiteY6" fmla="*/ 29876 h 421756"/>
                <a:gd name="connsiteX7" fmla="*/ 336296 w 697406"/>
                <a:gd name="connsiteY7" fmla="*/ 1300 h 421756"/>
                <a:gd name="connsiteX8" fmla="*/ 533940 w 697406"/>
                <a:gd name="connsiteY8" fmla="*/ 17970 h 421756"/>
                <a:gd name="connsiteX9" fmla="*/ 696824 w 697406"/>
                <a:gd name="connsiteY9" fmla="*/ 143330 h 421756"/>
                <a:gd name="connsiteX10" fmla="*/ 676816 w 697406"/>
                <a:gd name="connsiteY10" fmla="*/ 298958 h 421756"/>
                <a:gd name="connsiteX11" fmla="*/ 552991 w 697406"/>
                <a:gd name="connsiteY11" fmla="*/ 379921 h 421756"/>
                <a:gd name="connsiteX12" fmla="*/ 352773 w 697406"/>
                <a:gd name="connsiteY12" fmla="*/ 421066 h 421756"/>
                <a:gd name="connsiteX13" fmla="*/ 79122 w 697406"/>
                <a:gd name="connsiteY13" fmla="*/ 348965 h 421756"/>
                <a:gd name="connsiteX14" fmla="*/ 1577 w 697406"/>
                <a:gd name="connsiteY14" fmla="*/ 195720 h 421756"/>
                <a:gd name="connsiteX0" fmla="*/ 1577 w 697406"/>
                <a:gd name="connsiteY0" fmla="*/ 195720 h 421756"/>
                <a:gd name="connsiteX1" fmla="*/ 131509 w 697406"/>
                <a:gd name="connsiteY1" fmla="*/ 277527 h 421756"/>
                <a:gd name="connsiteX2" fmla="*/ 348010 w 697406"/>
                <a:gd name="connsiteY2" fmla="*/ 334702 h 421756"/>
                <a:gd name="connsiteX3" fmla="*/ 564898 w 697406"/>
                <a:gd name="connsiteY3" fmla="*/ 291815 h 421756"/>
                <a:gd name="connsiteX4" fmla="*/ 641096 w 697406"/>
                <a:gd name="connsiteY4" fmla="*/ 187039 h 421756"/>
                <a:gd name="connsiteX5" fmla="*/ 569659 w 697406"/>
                <a:gd name="connsiteY5" fmla="*/ 103695 h 421756"/>
                <a:gd name="connsiteX6" fmla="*/ 57690 w 697406"/>
                <a:gd name="connsiteY6" fmla="*/ 108456 h 421756"/>
                <a:gd name="connsiteX7" fmla="*/ 157703 w 697406"/>
                <a:gd name="connsiteY7" fmla="*/ 29876 h 421756"/>
                <a:gd name="connsiteX8" fmla="*/ 336296 w 697406"/>
                <a:gd name="connsiteY8" fmla="*/ 1300 h 421756"/>
                <a:gd name="connsiteX9" fmla="*/ 533940 w 697406"/>
                <a:gd name="connsiteY9" fmla="*/ 17970 h 421756"/>
                <a:gd name="connsiteX10" fmla="*/ 696824 w 697406"/>
                <a:gd name="connsiteY10" fmla="*/ 143330 h 421756"/>
                <a:gd name="connsiteX11" fmla="*/ 676816 w 697406"/>
                <a:gd name="connsiteY11" fmla="*/ 298958 h 421756"/>
                <a:gd name="connsiteX12" fmla="*/ 552991 w 697406"/>
                <a:gd name="connsiteY12" fmla="*/ 379921 h 421756"/>
                <a:gd name="connsiteX13" fmla="*/ 352773 w 697406"/>
                <a:gd name="connsiteY13" fmla="*/ 421066 h 421756"/>
                <a:gd name="connsiteX14" fmla="*/ 79122 w 697406"/>
                <a:gd name="connsiteY14" fmla="*/ 348965 h 421756"/>
                <a:gd name="connsiteX15" fmla="*/ 1577 w 697406"/>
                <a:gd name="connsiteY15" fmla="*/ 195720 h 421756"/>
                <a:gd name="connsiteX0" fmla="*/ 1577 w 697406"/>
                <a:gd name="connsiteY0" fmla="*/ 195720 h 421756"/>
                <a:gd name="connsiteX1" fmla="*/ 131509 w 697406"/>
                <a:gd name="connsiteY1" fmla="*/ 277527 h 421756"/>
                <a:gd name="connsiteX2" fmla="*/ 348010 w 697406"/>
                <a:gd name="connsiteY2" fmla="*/ 334702 h 421756"/>
                <a:gd name="connsiteX3" fmla="*/ 564898 w 697406"/>
                <a:gd name="connsiteY3" fmla="*/ 291815 h 421756"/>
                <a:gd name="connsiteX4" fmla="*/ 641096 w 697406"/>
                <a:gd name="connsiteY4" fmla="*/ 187039 h 421756"/>
                <a:gd name="connsiteX5" fmla="*/ 569659 w 697406"/>
                <a:gd name="connsiteY5" fmla="*/ 103695 h 421756"/>
                <a:gd name="connsiteX6" fmla="*/ 319628 w 697406"/>
                <a:gd name="connsiteY6" fmla="*/ 77500 h 421756"/>
                <a:gd name="connsiteX7" fmla="*/ 57690 w 697406"/>
                <a:gd name="connsiteY7" fmla="*/ 108456 h 421756"/>
                <a:gd name="connsiteX8" fmla="*/ 157703 w 697406"/>
                <a:gd name="connsiteY8" fmla="*/ 29876 h 421756"/>
                <a:gd name="connsiteX9" fmla="*/ 336296 w 697406"/>
                <a:gd name="connsiteY9" fmla="*/ 1300 h 421756"/>
                <a:gd name="connsiteX10" fmla="*/ 533940 w 697406"/>
                <a:gd name="connsiteY10" fmla="*/ 17970 h 421756"/>
                <a:gd name="connsiteX11" fmla="*/ 696824 w 697406"/>
                <a:gd name="connsiteY11" fmla="*/ 143330 h 421756"/>
                <a:gd name="connsiteX12" fmla="*/ 676816 w 697406"/>
                <a:gd name="connsiteY12" fmla="*/ 298958 h 421756"/>
                <a:gd name="connsiteX13" fmla="*/ 552991 w 697406"/>
                <a:gd name="connsiteY13" fmla="*/ 379921 h 421756"/>
                <a:gd name="connsiteX14" fmla="*/ 352773 w 697406"/>
                <a:gd name="connsiteY14" fmla="*/ 421066 h 421756"/>
                <a:gd name="connsiteX15" fmla="*/ 79122 w 697406"/>
                <a:gd name="connsiteY15" fmla="*/ 348965 h 421756"/>
                <a:gd name="connsiteX16" fmla="*/ 1577 w 697406"/>
                <a:gd name="connsiteY16" fmla="*/ 195720 h 421756"/>
                <a:gd name="connsiteX0" fmla="*/ 1577 w 697406"/>
                <a:gd name="connsiteY0" fmla="*/ 195720 h 421756"/>
                <a:gd name="connsiteX1" fmla="*/ 131509 w 697406"/>
                <a:gd name="connsiteY1" fmla="*/ 277527 h 421756"/>
                <a:gd name="connsiteX2" fmla="*/ 348010 w 697406"/>
                <a:gd name="connsiteY2" fmla="*/ 334702 h 421756"/>
                <a:gd name="connsiteX3" fmla="*/ 564898 w 697406"/>
                <a:gd name="connsiteY3" fmla="*/ 291815 h 421756"/>
                <a:gd name="connsiteX4" fmla="*/ 641096 w 697406"/>
                <a:gd name="connsiteY4" fmla="*/ 187039 h 421756"/>
                <a:gd name="connsiteX5" fmla="*/ 569659 w 697406"/>
                <a:gd name="connsiteY5" fmla="*/ 103695 h 421756"/>
                <a:gd name="connsiteX6" fmla="*/ 319628 w 697406"/>
                <a:gd name="connsiteY6" fmla="*/ 77500 h 421756"/>
                <a:gd name="connsiteX7" fmla="*/ 64834 w 697406"/>
                <a:gd name="connsiteY7" fmla="*/ 134650 h 421756"/>
                <a:gd name="connsiteX8" fmla="*/ 57690 w 697406"/>
                <a:gd name="connsiteY8" fmla="*/ 108456 h 421756"/>
                <a:gd name="connsiteX9" fmla="*/ 157703 w 697406"/>
                <a:gd name="connsiteY9" fmla="*/ 29876 h 421756"/>
                <a:gd name="connsiteX10" fmla="*/ 336296 w 697406"/>
                <a:gd name="connsiteY10" fmla="*/ 1300 h 421756"/>
                <a:gd name="connsiteX11" fmla="*/ 533940 w 697406"/>
                <a:gd name="connsiteY11" fmla="*/ 17970 h 421756"/>
                <a:gd name="connsiteX12" fmla="*/ 696824 w 697406"/>
                <a:gd name="connsiteY12" fmla="*/ 143330 h 421756"/>
                <a:gd name="connsiteX13" fmla="*/ 676816 w 697406"/>
                <a:gd name="connsiteY13" fmla="*/ 298958 h 421756"/>
                <a:gd name="connsiteX14" fmla="*/ 552991 w 697406"/>
                <a:gd name="connsiteY14" fmla="*/ 379921 h 421756"/>
                <a:gd name="connsiteX15" fmla="*/ 352773 w 697406"/>
                <a:gd name="connsiteY15" fmla="*/ 421066 h 421756"/>
                <a:gd name="connsiteX16" fmla="*/ 79122 w 697406"/>
                <a:gd name="connsiteY16" fmla="*/ 348965 h 421756"/>
                <a:gd name="connsiteX17" fmla="*/ 1577 w 697406"/>
                <a:gd name="connsiteY17" fmla="*/ 195720 h 421756"/>
                <a:gd name="connsiteX0" fmla="*/ 1233 w 697062"/>
                <a:gd name="connsiteY0" fmla="*/ 195720 h 421756"/>
                <a:gd name="connsiteX1" fmla="*/ 38296 w 697062"/>
                <a:gd name="connsiteY1" fmla="*/ 125125 h 421756"/>
                <a:gd name="connsiteX2" fmla="*/ 131165 w 697062"/>
                <a:gd name="connsiteY2" fmla="*/ 277527 h 421756"/>
                <a:gd name="connsiteX3" fmla="*/ 347666 w 697062"/>
                <a:gd name="connsiteY3" fmla="*/ 334702 h 421756"/>
                <a:gd name="connsiteX4" fmla="*/ 564554 w 697062"/>
                <a:gd name="connsiteY4" fmla="*/ 291815 h 421756"/>
                <a:gd name="connsiteX5" fmla="*/ 640752 w 697062"/>
                <a:gd name="connsiteY5" fmla="*/ 187039 h 421756"/>
                <a:gd name="connsiteX6" fmla="*/ 569315 w 697062"/>
                <a:gd name="connsiteY6" fmla="*/ 103695 h 421756"/>
                <a:gd name="connsiteX7" fmla="*/ 319284 w 697062"/>
                <a:gd name="connsiteY7" fmla="*/ 77500 h 421756"/>
                <a:gd name="connsiteX8" fmla="*/ 64490 w 697062"/>
                <a:gd name="connsiteY8" fmla="*/ 134650 h 421756"/>
                <a:gd name="connsiteX9" fmla="*/ 57346 w 697062"/>
                <a:gd name="connsiteY9" fmla="*/ 108456 h 421756"/>
                <a:gd name="connsiteX10" fmla="*/ 157359 w 697062"/>
                <a:gd name="connsiteY10" fmla="*/ 29876 h 421756"/>
                <a:gd name="connsiteX11" fmla="*/ 335952 w 697062"/>
                <a:gd name="connsiteY11" fmla="*/ 1300 h 421756"/>
                <a:gd name="connsiteX12" fmla="*/ 533596 w 697062"/>
                <a:gd name="connsiteY12" fmla="*/ 17970 h 421756"/>
                <a:gd name="connsiteX13" fmla="*/ 696480 w 697062"/>
                <a:gd name="connsiteY13" fmla="*/ 143330 h 421756"/>
                <a:gd name="connsiteX14" fmla="*/ 676472 w 697062"/>
                <a:gd name="connsiteY14" fmla="*/ 298958 h 421756"/>
                <a:gd name="connsiteX15" fmla="*/ 552647 w 697062"/>
                <a:gd name="connsiteY15" fmla="*/ 379921 h 421756"/>
                <a:gd name="connsiteX16" fmla="*/ 352429 w 697062"/>
                <a:gd name="connsiteY16" fmla="*/ 421066 h 421756"/>
                <a:gd name="connsiteX17" fmla="*/ 78778 w 697062"/>
                <a:gd name="connsiteY17" fmla="*/ 348965 h 421756"/>
                <a:gd name="connsiteX18" fmla="*/ 1233 w 697062"/>
                <a:gd name="connsiteY18" fmla="*/ 195720 h 421756"/>
                <a:gd name="connsiteX0" fmla="*/ 1233 w 697062"/>
                <a:gd name="connsiteY0" fmla="*/ 195720 h 421756"/>
                <a:gd name="connsiteX1" fmla="*/ 38296 w 697062"/>
                <a:gd name="connsiteY1" fmla="*/ 125125 h 421756"/>
                <a:gd name="connsiteX2" fmla="*/ 131165 w 697062"/>
                <a:gd name="connsiteY2" fmla="*/ 277527 h 421756"/>
                <a:gd name="connsiteX3" fmla="*/ 347666 w 697062"/>
                <a:gd name="connsiteY3" fmla="*/ 334702 h 421756"/>
                <a:gd name="connsiteX4" fmla="*/ 564554 w 697062"/>
                <a:gd name="connsiteY4" fmla="*/ 291815 h 421756"/>
                <a:gd name="connsiteX5" fmla="*/ 640752 w 697062"/>
                <a:gd name="connsiteY5" fmla="*/ 187039 h 421756"/>
                <a:gd name="connsiteX6" fmla="*/ 569315 w 697062"/>
                <a:gd name="connsiteY6" fmla="*/ 103695 h 421756"/>
                <a:gd name="connsiteX7" fmla="*/ 319284 w 697062"/>
                <a:gd name="connsiteY7" fmla="*/ 77500 h 421756"/>
                <a:gd name="connsiteX8" fmla="*/ 64490 w 697062"/>
                <a:gd name="connsiteY8" fmla="*/ 134650 h 421756"/>
                <a:gd name="connsiteX9" fmla="*/ 57346 w 697062"/>
                <a:gd name="connsiteY9" fmla="*/ 108456 h 421756"/>
                <a:gd name="connsiteX10" fmla="*/ 57346 w 697062"/>
                <a:gd name="connsiteY10" fmla="*/ 94169 h 421756"/>
                <a:gd name="connsiteX11" fmla="*/ 157359 w 697062"/>
                <a:gd name="connsiteY11" fmla="*/ 29876 h 421756"/>
                <a:gd name="connsiteX12" fmla="*/ 335952 w 697062"/>
                <a:gd name="connsiteY12" fmla="*/ 1300 h 421756"/>
                <a:gd name="connsiteX13" fmla="*/ 533596 w 697062"/>
                <a:gd name="connsiteY13" fmla="*/ 17970 h 421756"/>
                <a:gd name="connsiteX14" fmla="*/ 696480 w 697062"/>
                <a:gd name="connsiteY14" fmla="*/ 143330 h 421756"/>
                <a:gd name="connsiteX15" fmla="*/ 676472 w 697062"/>
                <a:gd name="connsiteY15" fmla="*/ 298958 h 421756"/>
                <a:gd name="connsiteX16" fmla="*/ 552647 w 697062"/>
                <a:gd name="connsiteY16" fmla="*/ 379921 h 421756"/>
                <a:gd name="connsiteX17" fmla="*/ 352429 w 697062"/>
                <a:gd name="connsiteY17" fmla="*/ 421066 h 421756"/>
                <a:gd name="connsiteX18" fmla="*/ 78778 w 697062"/>
                <a:gd name="connsiteY18" fmla="*/ 348965 h 421756"/>
                <a:gd name="connsiteX19" fmla="*/ 1233 w 697062"/>
                <a:gd name="connsiteY19" fmla="*/ 195720 h 421756"/>
                <a:gd name="connsiteX0" fmla="*/ 1233 w 697062"/>
                <a:gd name="connsiteY0" fmla="*/ 195720 h 421756"/>
                <a:gd name="connsiteX1" fmla="*/ 38296 w 697062"/>
                <a:gd name="connsiteY1" fmla="*/ 125125 h 421756"/>
                <a:gd name="connsiteX2" fmla="*/ 131165 w 697062"/>
                <a:gd name="connsiteY2" fmla="*/ 277527 h 421756"/>
                <a:gd name="connsiteX3" fmla="*/ 347666 w 697062"/>
                <a:gd name="connsiteY3" fmla="*/ 334702 h 421756"/>
                <a:gd name="connsiteX4" fmla="*/ 564554 w 697062"/>
                <a:gd name="connsiteY4" fmla="*/ 291815 h 421756"/>
                <a:gd name="connsiteX5" fmla="*/ 640752 w 697062"/>
                <a:gd name="connsiteY5" fmla="*/ 187039 h 421756"/>
                <a:gd name="connsiteX6" fmla="*/ 569315 w 697062"/>
                <a:gd name="connsiteY6" fmla="*/ 103695 h 421756"/>
                <a:gd name="connsiteX7" fmla="*/ 319284 w 697062"/>
                <a:gd name="connsiteY7" fmla="*/ 77500 h 421756"/>
                <a:gd name="connsiteX8" fmla="*/ 76396 w 697062"/>
                <a:gd name="connsiteY8" fmla="*/ 148938 h 421756"/>
                <a:gd name="connsiteX9" fmla="*/ 64490 w 697062"/>
                <a:gd name="connsiteY9" fmla="*/ 134650 h 421756"/>
                <a:gd name="connsiteX10" fmla="*/ 57346 w 697062"/>
                <a:gd name="connsiteY10" fmla="*/ 108456 h 421756"/>
                <a:gd name="connsiteX11" fmla="*/ 57346 w 697062"/>
                <a:gd name="connsiteY11" fmla="*/ 94169 h 421756"/>
                <a:gd name="connsiteX12" fmla="*/ 157359 w 697062"/>
                <a:gd name="connsiteY12" fmla="*/ 29876 h 421756"/>
                <a:gd name="connsiteX13" fmla="*/ 335952 w 697062"/>
                <a:gd name="connsiteY13" fmla="*/ 1300 h 421756"/>
                <a:gd name="connsiteX14" fmla="*/ 533596 w 697062"/>
                <a:gd name="connsiteY14" fmla="*/ 17970 h 421756"/>
                <a:gd name="connsiteX15" fmla="*/ 696480 w 697062"/>
                <a:gd name="connsiteY15" fmla="*/ 143330 h 421756"/>
                <a:gd name="connsiteX16" fmla="*/ 676472 w 697062"/>
                <a:gd name="connsiteY16" fmla="*/ 298958 h 421756"/>
                <a:gd name="connsiteX17" fmla="*/ 552647 w 697062"/>
                <a:gd name="connsiteY17" fmla="*/ 379921 h 421756"/>
                <a:gd name="connsiteX18" fmla="*/ 352429 w 697062"/>
                <a:gd name="connsiteY18" fmla="*/ 421066 h 421756"/>
                <a:gd name="connsiteX19" fmla="*/ 78778 w 697062"/>
                <a:gd name="connsiteY19" fmla="*/ 348965 h 421756"/>
                <a:gd name="connsiteX20" fmla="*/ 1233 w 697062"/>
                <a:gd name="connsiteY20" fmla="*/ 195720 h 421756"/>
                <a:gd name="connsiteX0" fmla="*/ 1233 w 697062"/>
                <a:gd name="connsiteY0" fmla="*/ 195720 h 421756"/>
                <a:gd name="connsiteX1" fmla="*/ 38296 w 697062"/>
                <a:gd name="connsiteY1" fmla="*/ 125125 h 421756"/>
                <a:gd name="connsiteX2" fmla="*/ 131165 w 697062"/>
                <a:gd name="connsiteY2" fmla="*/ 277527 h 421756"/>
                <a:gd name="connsiteX3" fmla="*/ 347666 w 697062"/>
                <a:gd name="connsiteY3" fmla="*/ 334702 h 421756"/>
                <a:gd name="connsiteX4" fmla="*/ 564554 w 697062"/>
                <a:gd name="connsiteY4" fmla="*/ 291815 h 421756"/>
                <a:gd name="connsiteX5" fmla="*/ 640752 w 697062"/>
                <a:gd name="connsiteY5" fmla="*/ 187039 h 421756"/>
                <a:gd name="connsiteX6" fmla="*/ 569315 w 697062"/>
                <a:gd name="connsiteY6" fmla="*/ 103695 h 421756"/>
                <a:gd name="connsiteX7" fmla="*/ 319284 w 697062"/>
                <a:gd name="connsiteY7" fmla="*/ 77500 h 421756"/>
                <a:gd name="connsiteX8" fmla="*/ 76396 w 697062"/>
                <a:gd name="connsiteY8" fmla="*/ 148938 h 421756"/>
                <a:gd name="connsiteX9" fmla="*/ 57346 w 697062"/>
                <a:gd name="connsiteY9" fmla="*/ 108456 h 421756"/>
                <a:gd name="connsiteX10" fmla="*/ 57346 w 697062"/>
                <a:gd name="connsiteY10" fmla="*/ 94169 h 421756"/>
                <a:gd name="connsiteX11" fmla="*/ 157359 w 697062"/>
                <a:gd name="connsiteY11" fmla="*/ 29876 h 421756"/>
                <a:gd name="connsiteX12" fmla="*/ 335952 w 697062"/>
                <a:gd name="connsiteY12" fmla="*/ 1300 h 421756"/>
                <a:gd name="connsiteX13" fmla="*/ 533596 w 697062"/>
                <a:gd name="connsiteY13" fmla="*/ 17970 h 421756"/>
                <a:gd name="connsiteX14" fmla="*/ 696480 w 697062"/>
                <a:gd name="connsiteY14" fmla="*/ 143330 h 421756"/>
                <a:gd name="connsiteX15" fmla="*/ 676472 w 697062"/>
                <a:gd name="connsiteY15" fmla="*/ 298958 h 421756"/>
                <a:gd name="connsiteX16" fmla="*/ 552647 w 697062"/>
                <a:gd name="connsiteY16" fmla="*/ 379921 h 421756"/>
                <a:gd name="connsiteX17" fmla="*/ 352429 w 697062"/>
                <a:gd name="connsiteY17" fmla="*/ 421066 h 421756"/>
                <a:gd name="connsiteX18" fmla="*/ 78778 w 697062"/>
                <a:gd name="connsiteY18" fmla="*/ 348965 h 421756"/>
                <a:gd name="connsiteX19" fmla="*/ 1233 w 697062"/>
                <a:gd name="connsiteY19" fmla="*/ 195720 h 421756"/>
                <a:gd name="connsiteX0" fmla="*/ 1233 w 697062"/>
                <a:gd name="connsiteY0" fmla="*/ 195720 h 421756"/>
                <a:gd name="connsiteX1" fmla="*/ 38296 w 697062"/>
                <a:gd name="connsiteY1" fmla="*/ 125125 h 421756"/>
                <a:gd name="connsiteX2" fmla="*/ 124021 w 697062"/>
                <a:gd name="connsiteY2" fmla="*/ 289433 h 421756"/>
                <a:gd name="connsiteX3" fmla="*/ 347666 w 697062"/>
                <a:gd name="connsiteY3" fmla="*/ 334702 h 421756"/>
                <a:gd name="connsiteX4" fmla="*/ 564554 w 697062"/>
                <a:gd name="connsiteY4" fmla="*/ 291815 h 421756"/>
                <a:gd name="connsiteX5" fmla="*/ 640752 w 697062"/>
                <a:gd name="connsiteY5" fmla="*/ 187039 h 421756"/>
                <a:gd name="connsiteX6" fmla="*/ 569315 w 697062"/>
                <a:gd name="connsiteY6" fmla="*/ 103695 h 421756"/>
                <a:gd name="connsiteX7" fmla="*/ 319284 w 697062"/>
                <a:gd name="connsiteY7" fmla="*/ 77500 h 421756"/>
                <a:gd name="connsiteX8" fmla="*/ 76396 w 697062"/>
                <a:gd name="connsiteY8" fmla="*/ 148938 h 421756"/>
                <a:gd name="connsiteX9" fmla="*/ 57346 w 697062"/>
                <a:gd name="connsiteY9" fmla="*/ 108456 h 421756"/>
                <a:gd name="connsiteX10" fmla="*/ 57346 w 697062"/>
                <a:gd name="connsiteY10" fmla="*/ 94169 h 421756"/>
                <a:gd name="connsiteX11" fmla="*/ 157359 w 697062"/>
                <a:gd name="connsiteY11" fmla="*/ 29876 h 421756"/>
                <a:gd name="connsiteX12" fmla="*/ 335952 w 697062"/>
                <a:gd name="connsiteY12" fmla="*/ 1300 h 421756"/>
                <a:gd name="connsiteX13" fmla="*/ 533596 w 697062"/>
                <a:gd name="connsiteY13" fmla="*/ 17970 h 421756"/>
                <a:gd name="connsiteX14" fmla="*/ 696480 w 697062"/>
                <a:gd name="connsiteY14" fmla="*/ 143330 h 421756"/>
                <a:gd name="connsiteX15" fmla="*/ 676472 w 697062"/>
                <a:gd name="connsiteY15" fmla="*/ 298958 h 421756"/>
                <a:gd name="connsiteX16" fmla="*/ 552647 w 697062"/>
                <a:gd name="connsiteY16" fmla="*/ 379921 h 421756"/>
                <a:gd name="connsiteX17" fmla="*/ 352429 w 697062"/>
                <a:gd name="connsiteY17" fmla="*/ 421066 h 421756"/>
                <a:gd name="connsiteX18" fmla="*/ 78778 w 697062"/>
                <a:gd name="connsiteY18" fmla="*/ 348965 h 421756"/>
                <a:gd name="connsiteX19" fmla="*/ 1233 w 697062"/>
                <a:gd name="connsiteY19" fmla="*/ 195720 h 421756"/>
                <a:gd name="connsiteX0" fmla="*/ 1233 w 697062"/>
                <a:gd name="connsiteY0" fmla="*/ 195720 h 421756"/>
                <a:gd name="connsiteX1" fmla="*/ 38296 w 697062"/>
                <a:gd name="connsiteY1" fmla="*/ 125125 h 421756"/>
                <a:gd name="connsiteX2" fmla="*/ 33534 w 697062"/>
                <a:gd name="connsiteY2" fmla="*/ 196563 h 421756"/>
                <a:gd name="connsiteX3" fmla="*/ 124021 w 697062"/>
                <a:gd name="connsiteY3" fmla="*/ 289433 h 421756"/>
                <a:gd name="connsiteX4" fmla="*/ 347666 w 697062"/>
                <a:gd name="connsiteY4" fmla="*/ 334702 h 421756"/>
                <a:gd name="connsiteX5" fmla="*/ 564554 w 697062"/>
                <a:gd name="connsiteY5" fmla="*/ 291815 h 421756"/>
                <a:gd name="connsiteX6" fmla="*/ 640752 w 697062"/>
                <a:gd name="connsiteY6" fmla="*/ 187039 h 421756"/>
                <a:gd name="connsiteX7" fmla="*/ 569315 w 697062"/>
                <a:gd name="connsiteY7" fmla="*/ 103695 h 421756"/>
                <a:gd name="connsiteX8" fmla="*/ 319284 w 697062"/>
                <a:gd name="connsiteY8" fmla="*/ 77500 h 421756"/>
                <a:gd name="connsiteX9" fmla="*/ 76396 w 697062"/>
                <a:gd name="connsiteY9" fmla="*/ 148938 h 421756"/>
                <a:gd name="connsiteX10" fmla="*/ 57346 w 697062"/>
                <a:gd name="connsiteY10" fmla="*/ 108456 h 421756"/>
                <a:gd name="connsiteX11" fmla="*/ 57346 w 697062"/>
                <a:gd name="connsiteY11" fmla="*/ 94169 h 421756"/>
                <a:gd name="connsiteX12" fmla="*/ 157359 w 697062"/>
                <a:gd name="connsiteY12" fmla="*/ 29876 h 421756"/>
                <a:gd name="connsiteX13" fmla="*/ 335952 w 697062"/>
                <a:gd name="connsiteY13" fmla="*/ 1300 h 421756"/>
                <a:gd name="connsiteX14" fmla="*/ 533596 w 697062"/>
                <a:gd name="connsiteY14" fmla="*/ 17970 h 421756"/>
                <a:gd name="connsiteX15" fmla="*/ 696480 w 697062"/>
                <a:gd name="connsiteY15" fmla="*/ 143330 h 421756"/>
                <a:gd name="connsiteX16" fmla="*/ 676472 w 697062"/>
                <a:gd name="connsiteY16" fmla="*/ 298958 h 421756"/>
                <a:gd name="connsiteX17" fmla="*/ 552647 w 697062"/>
                <a:gd name="connsiteY17" fmla="*/ 379921 h 421756"/>
                <a:gd name="connsiteX18" fmla="*/ 352429 w 697062"/>
                <a:gd name="connsiteY18" fmla="*/ 421066 h 421756"/>
                <a:gd name="connsiteX19" fmla="*/ 78778 w 697062"/>
                <a:gd name="connsiteY19" fmla="*/ 348965 h 421756"/>
                <a:gd name="connsiteX20" fmla="*/ 1233 w 697062"/>
                <a:gd name="connsiteY20" fmla="*/ 195720 h 421756"/>
                <a:gd name="connsiteX0" fmla="*/ 1233 w 697062"/>
                <a:gd name="connsiteY0" fmla="*/ 195720 h 421756"/>
                <a:gd name="connsiteX1" fmla="*/ 38296 w 697062"/>
                <a:gd name="connsiteY1" fmla="*/ 125125 h 421756"/>
                <a:gd name="connsiteX2" fmla="*/ 33534 w 697062"/>
                <a:gd name="connsiteY2" fmla="*/ 196563 h 421756"/>
                <a:gd name="connsiteX3" fmla="*/ 124021 w 697062"/>
                <a:gd name="connsiteY3" fmla="*/ 289433 h 421756"/>
                <a:gd name="connsiteX4" fmla="*/ 347666 w 697062"/>
                <a:gd name="connsiteY4" fmla="*/ 334702 h 421756"/>
                <a:gd name="connsiteX5" fmla="*/ 564554 w 697062"/>
                <a:gd name="connsiteY5" fmla="*/ 291815 h 421756"/>
                <a:gd name="connsiteX6" fmla="*/ 640752 w 697062"/>
                <a:gd name="connsiteY6" fmla="*/ 187039 h 421756"/>
                <a:gd name="connsiteX7" fmla="*/ 569315 w 697062"/>
                <a:gd name="connsiteY7" fmla="*/ 103695 h 421756"/>
                <a:gd name="connsiteX8" fmla="*/ 319284 w 697062"/>
                <a:gd name="connsiteY8" fmla="*/ 77500 h 421756"/>
                <a:gd name="connsiteX9" fmla="*/ 76396 w 697062"/>
                <a:gd name="connsiteY9" fmla="*/ 148938 h 421756"/>
                <a:gd name="connsiteX10" fmla="*/ 57346 w 697062"/>
                <a:gd name="connsiteY10" fmla="*/ 108456 h 421756"/>
                <a:gd name="connsiteX11" fmla="*/ 57346 w 697062"/>
                <a:gd name="connsiteY11" fmla="*/ 94169 h 421756"/>
                <a:gd name="connsiteX12" fmla="*/ 157359 w 697062"/>
                <a:gd name="connsiteY12" fmla="*/ 29876 h 421756"/>
                <a:gd name="connsiteX13" fmla="*/ 335952 w 697062"/>
                <a:gd name="connsiteY13" fmla="*/ 1300 h 421756"/>
                <a:gd name="connsiteX14" fmla="*/ 533596 w 697062"/>
                <a:gd name="connsiteY14" fmla="*/ 17970 h 421756"/>
                <a:gd name="connsiteX15" fmla="*/ 696480 w 697062"/>
                <a:gd name="connsiteY15" fmla="*/ 143330 h 421756"/>
                <a:gd name="connsiteX16" fmla="*/ 676472 w 697062"/>
                <a:gd name="connsiteY16" fmla="*/ 298958 h 421756"/>
                <a:gd name="connsiteX17" fmla="*/ 566935 w 697062"/>
                <a:gd name="connsiteY17" fmla="*/ 379921 h 421756"/>
                <a:gd name="connsiteX18" fmla="*/ 352429 w 697062"/>
                <a:gd name="connsiteY18" fmla="*/ 421066 h 421756"/>
                <a:gd name="connsiteX19" fmla="*/ 78778 w 697062"/>
                <a:gd name="connsiteY19" fmla="*/ 348965 h 421756"/>
                <a:gd name="connsiteX20" fmla="*/ 1233 w 697062"/>
                <a:gd name="connsiteY20" fmla="*/ 195720 h 421756"/>
                <a:gd name="connsiteX0" fmla="*/ 1233 w 697062"/>
                <a:gd name="connsiteY0" fmla="*/ 195720 h 421756"/>
                <a:gd name="connsiteX1" fmla="*/ 38296 w 697062"/>
                <a:gd name="connsiteY1" fmla="*/ 125125 h 421756"/>
                <a:gd name="connsiteX2" fmla="*/ 33534 w 697062"/>
                <a:gd name="connsiteY2" fmla="*/ 196563 h 421756"/>
                <a:gd name="connsiteX3" fmla="*/ 124021 w 697062"/>
                <a:gd name="connsiteY3" fmla="*/ 289433 h 421756"/>
                <a:gd name="connsiteX4" fmla="*/ 347666 w 697062"/>
                <a:gd name="connsiteY4" fmla="*/ 334702 h 421756"/>
                <a:gd name="connsiteX5" fmla="*/ 564554 w 697062"/>
                <a:gd name="connsiteY5" fmla="*/ 291815 h 421756"/>
                <a:gd name="connsiteX6" fmla="*/ 640752 w 697062"/>
                <a:gd name="connsiteY6" fmla="*/ 187039 h 421756"/>
                <a:gd name="connsiteX7" fmla="*/ 569315 w 697062"/>
                <a:gd name="connsiteY7" fmla="*/ 103695 h 421756"/>
                <a:gd name="connsiteX8" fmla="*/ 319284 w 697062"/>
                <a:gd name="connsiteY8" fmla="*/ 77500 h 421756"/>
                <a:gd name="connsiteX9" fmla="*/ 76396 w 697062"/>
                <a:gd name="connsiteY9" fmla="*/ 148938 h 421756"/>
                <a:gd name="connsiteX10" fmla="*/ 57346 w 697062"/>
                <a:gd name="connsiteY10" fmla="*/ 108456 h 421756"/>
                <a:gd name="connsiteX11" fmla="*/ 57346 w 697062"/>
                <a:gd name="connsiteY11" fmla="*/ 94169 h 421756"/>
                <a:gd name="connsiteX12" fmla="*/ 157359 w 697062"/>
                <a:gd name="connsiteY12" fmla="*/ 29876 h 421756"/>
                <a:gd name="connsiteX13" fmla="*/ 335952 w 697062"/>
                <a:gd name="connsiteY13" fmla="*/ 1300 h 421756"/>
                <a:gd name="connsiteX14" fmla="*/ 533596 w 697062"/>
                <a:gd name="connsiteY14" fmla="*/ 17970 h 421756"/>
                <a:gd name="connsiteX15" fmla="*/ 696480 w 697062"/>
                <a:gd name="connsiteY15" fmla="*/ 217149 h 421756"/>
                <a:gd name="connsiteX16" fmla="*/ 676472 w 697062"/>
                <a:gd name="connsiteY16" fmla="*/ 298958 h 421756"/>
                <a:gd name="connsiteX17" fmla="*/ 566935 w 697062"/>
                <a:gd name="connsiteY17" fmla="*/ 379921 h 421756"/>
                <a:gd name="connsiteX18" fmla="*/ 352429 w 697062"/>
                <a:gd name="connsiteY18" fmla="*/ 421066 h 421756"/>
                <a:gd name="connsiteX19" fmla="*/ 78778 w 697062"/>
                <a:gd name="connsiteY19" fmla="*/ 348965 h 421756"/>
                <a:gd name="connsiteX20" fmla="*/ 1233 w 697062"/>
                <a:gd name="connsiteY20" fmla="*/ 195720 h 421756"/>
                <a:gd name="connsiteX0" fmla="*/ 1233 w 702931"/>
                <a:gd name="connsiteY0" fmla="*/ 195720 h 421756"/>
                <a:gd name="connsiteX1" fmla="*/ 38296 w 702931"/>
                <a:gd name="connsiteY1" fmla="*/ 125125 h 421756"/>
                <a:gd name="connsiteX2" fmla="*/ 33534 w 702931"/>
                <a:gd name="connsiteY2" fmla="*/ 196563 h 421756"/>
                <a:gd name="connsiteX3" fmla="*/ 124021 w 702931"/>
                <a:gd name="connsiteY3" fmla="*/ 289433 h 421756"/>
                <a:gd name="connsiteX4" fmla="*/ 347666 w 702931"/>
                <a:gd name="connsiteY4" fmla="*/ 334702 h 421756"/>
                <a:gd name="connsiteX5" fmla="*/ 564554 w 702931"/>
                <a:gd name="connsiteY5" fmla="*/ 291815 h 421756"/>
                <a:gd name="connsiteX6" fmla="*/ 702665 w 702931"/>
                <a:gd name="connsiteY6" fmla="*/ 184658 h 421756"/>
                <a:gd name="connsiteX7" fmla="*/ 569315 w 702931"/>
                <a:gd name="connsiteY7" fmla="*/ 103695 h 421756"/>
                <a:gd name="connsiteX8" fmla="*/ 319284 w 702931"/>
                <a:gd name="connsiteY8" fmla="*/ 77500 h 421756"/>
                <a:gd name="connsiteX9" fmla="*/ 76396 w 702931"/>
                <a:gd name="connsiteY9" fmla="*/ 148938 h 421756"/>
                <a:gd name="connsiteX10" fmla="*/ 57346 w 702931"/>
                <a:gd name="connsiteY10" fmla="*/ 108456 h 421756"/>
                <a:gd name="connsiteX11" fmla="*/ 57346 w 702931"/>
                <a:gd name="connsiteY11" fmla="*/ 94169 h 421756"/>
                <a:gd name="connsiteX12" fmla="*/ 157359 w 702931"/>
                <a:gd name="connsiteY12" fmla="*/ 29876 h 421756"/>
                <a:gd name="connsiteX13" fmla="*/ 335952 w 702931"/>
                <a:gd name="connsiteY13" fmla="*/ 1300 h 421756"/>
                <a:gd name="connsiteX14" fmla="*/ 533596 w 702931"/>
                <a:gd name="connsiteY14" fmla="*/ 17970 h 421756"/>
                <a:gd name="connsiteX15" fmla="*/ 696480 w 702931"/>
                <a:gd name="connsiteY15" fmla="*/ 217149 h 421756"/>
                <a:gd name="connsiteX16" fmla="*/ 676472 w 702931"/>
                <a:gd name="connsiteY16" fmla="*/ 298958 h 421756"/>
                <a:gd name="connsiteX17" fmla="*/ 566935 w 702931"/>
                <a:gd name="connsiteY17" fmla="*/ 379921 h 421756"/>
                <a:gd name="connsiteX18" fmla="*/ 352429 w 702931"/>
                <a:gd name="connsiteY18" fmla="*/ 421066 h 421756"/>
                <a:gd name="connsiteX19" fmla="*/ 78778 w 702931"/>
                <a:gd name="connsiteY19" fmla="*/ 348965 h 421756"/>
                <a:gd name="connsiteX20" fmla="*/ 1233 w 702931"/>
                <a:gd name="connsiteY20" fmla="*/ 195720 h 421756"/>
                <a:gd name="connsiteX0" fmla="*/ 1233 w 702931"/>
                <a:gd name="connsiteY0" fmla="*/ 194463 h 420499"/>
                <a:gd name="connsiteX1" fmla="*/ 38296 w 702931"/>
                <a:gd name="connsiteY1" fmla="*/ 123868 h 420499"/>
                <a:gd name="connsiteX2" fmla="*/ 33534 w 702931"/>
                <a:gd name="connsiteY2" fmla="*/ 195306 h 420499"/>
                <a:gd name="connsiteX3" fmla="*/ 124021 w 702931"/>
                <a:gd name="connsiteY3" fmla="*/ 288176 h 420499"/>
                <a:gd name="connsiteX4" fmla="*/ 347666 w 702931"/>
                <a:gd name="connsiteY4" fmla="*/ 333445 h 420499"/>
                <a:gd name="connsiteX5" fmla="*/ 564554 w 702931"/>
                <a:gd name="connsiteY5" fmla="*/ 290558 h 420499"/>
                <a:gd name="connsiteX6" fmla="*/ 702665 w 702931"/>
                <a:gd name="connsiteY6" fmla="*/ 183401 h 420499"/>
                <a:gd name="connsiteX7" fmla="*/ 569315 w 702931"/>
                <a:gd name="connsiteY7" fmla="*/ 102438 h 420499"/>
                <a:gd name="connsiteX8" fmla="*/ 319284 w 702931"/>
                <a:gd name="connsiteY8" fmla="*/ 76243 h 420499"/>
                <a:gd name="connsiteX9" fmla="*/ 76396 w 702931"/>
                <a:gd name="connsiteY9" fmla="*/ 147681 h 420499"/>
                <a:gd name="connsiteX10" fmla="*/ 57346 w 702931"/>
                <a:gd name="connsiteY10" fmla="*/ 107199 h 420499"/>
                <a:gd name="connsiteX11" fmla="*/ 57346 w 702931"/>
                <a:gd name="connsiteY11" fmla="*/ 92912 h 420499"/>
                <a:gd name="connsiteX12" fmla="*/ 157359 w 702931"/>
                <a:gd name="connsiteY12" fmla="*/ 28619 h 420499"/>
                <a:gd name="connsiteX13" fmla="*/ 335952 w 702931"/>
                <a:gd name="connsiteY13" fmla="*/ 43 h 420499"/>
                <a:gd name="connsiteX14" fmla="*/ 519308 w 702931"/>
                <a:gd name="connsiteY14" fmla="*/ 88150 h 420499"/>
                <a:gd name="connsiteX15" fmla="*/ 696480 w 702931"/>
                <a:gd name="connsiteY15" fmla="*/ 215892 h 420499"/>
                <a:gd name="connsiteX16" fmla="*/ 676472 w 702931"/>
                <a:gd name="connsiteY16" fmla="*/ 297701 h 420499"/>
                <a:gd name="connsiteX17" fmla="*/ 566935 w 702931"/>
                <a:gd name="connsiteY17" fmla="*/ 378664 h 420499"/>
                <a:gd name="connsiteX18" fmla="*/ 352429 w 702931"/>
                <a:gd name="connsiteY18" fmla="*/ 419809 h 420499"/>
                <a:gd name="connsiteX19" fmla="*/ 78778 w 702931"/>
                <a:gd name="connsiteY19" fmla="*/ 347708 h 420499"/>
                <a:gd name="connsiteX20" fmla="*/ 1233 w 702931"/>
                <a:gd name="connsiteY20" fmla="*/ 194463 h 420499"/>
                <a:gd name="connsiteX0" fmla="*/ 1233 w 702931"/>
                <a:gd name="connsiteY0" fmla="*/ 194463 h 420499"/>
                <a:gd name="connsiteX1" fmla="*/ 38296 w 702931"/>
                <a:gd name="connsiteY1" fmla="*/ 123868 h 420499"/>
                <a:gd name="connsiteX2" fmla="*/ 33534 w 702931"/>
                <a:gd name="connsiteY2" fmla="*/ 195306 h 420499"/>
                <a:gd name="connsiteX3" fmla="*/ 124021 w 702931"/>
                <a:gd name="connsiteY3" fmla="*/ 288176 h 420499"/>
                <a:gd name="connsiteX4" fmla="*/ 347666 w 702931"/>
                <a:gd name="connsiteY4" fmla="*/ 333445 h 420499"/>
                <a:gd name="connsiteX5" fmla="*/ 564554 w 702931"/>
                <a:gd name="connsiteY5" fmla="*/ 290558 h 420499"/>
                <a:gd name="connsiteX6" fmla="*/ 702665 w 702931"/>
                <a:gd name="connsiteY6" fmla="*/ 183401 h 420499"/>
                <a:gd name="connsiteX7" fmla="*/ 600271 w 702931"/>
                <a:gd name="connsiteY7" fmla="*/ 45288 h 420499"/>
                <a:gd name="connsiteX8" fmla="*/ 319284 w 702931"/>
                <a:gd name="connsiteY8" fmla="*/ 76243 h 420499"/>
                <a:gd name="connsiteX9" fmla="*/ 76396 w 702931"/>
                <a:gd name="connsiteY9" fmla="*/ 147681 h 420499"/>
                <a:gd name="connsiteX10" fmla="*/ 57346 w 702931"/>
                <a:gd name="connsiteY10" fmla="*/ 107199 h 420499"/>
                <a:gd name="connsiteX11" fmla="*/ 57346 w 702931"/>
                <a:gd name="connsiteY11" fmla="*/ 92912 h 420499"/>
                <a:gd name="connsiteX12" fmla="*/ 157359 w 702931"/>
                <a:gd name="connsiteY12" fmla="*/ 28619 h 420499"/>
                <a:gd name="connsiteX13" fmla="*/ 335952 w 702931"/>
                <a:gd name="connsiteY13" fmla="*/ 43 h 420499"/>
                <a:gd name="connsiteX14" fmla="*/ 519308 w 702931"/>
                <a:gd name="connsiteY14" fmla="*/ 88150 h 420499"/>
                <a:gd name="connsiteX15" fmla="*/ 696480 w 702931"/>
                <a:gd name="connsiteY15" fmla="*/ 215892 h 420499"/>
                <a:gd name="connsiteX16" fmla="*/ 676472 w 702931"/>
                <a:gd name="connsiteY16" fmla="*/ 297701 h 420499"/>
                <a:gd name="connsiteX17" fmla="*/ 566935 w 702931"/>
                <a:gd name="connsiteY17" fmla="*/ 378664 h 420499"/>
                <a:gd name="connsiteX18" fmla="*/ 352429 w 702931"/>
                <a:gd name="connsiteY18" fmla="*/ 419809 h 420499"/>
                <a:gd name="connsiteX19" fmla="*/ 78778 w 702931"/>
                <a:gd name="connsiteY19" fmla="*/ 347708 h 420499"/>
                <a:gd name="connsiteX20" fmla="*/ 1233 w 702931"/>
                <a:gd name="connsiteY20" fmla="*/ 194463 h 420499"/>
                <a:gd name="connsiteX0" fmla="*/ 1233 w 703066"/>
                <a:gd name="connsiteY0" fmla="*/ 194463 h 420499"/>
                <a:gd name="connsiteX1" fmla="*/ 38296 w 703066"/>
                <a:gd name="connsiteY1" fmla="*/ 123868 h 420499"/>
                <a:gd name="connsiteX2" fmla="*/ 33534 w 703066"/>
                <a:gd name="connsiteY2" fmla="*/ 195306 h 420499"/>
                <a:gd name="connsiteX3" fmla="*/ 124021 w 703066"/>
                <a:gd name="connsiteY3" fmla="*/ 288176 h 420499"/>
                <a:gd name="connsiteX4" fmla="*/ 347666 w 703066"/>
                <a:gd name="connsiteY4" fmla="*/ 333445 h 420499"/>
                <a:gd name="connsiteX5" fmla="*/ 602654 w 703066"/>
                <a:gd name="connsiteY5" fmla="*/ 281033 h 420499"/>
                <a:gd name="connsiteX6" fmla="*/ 702665 w 703066"/>
                <a:gd name="connsiteY6" fmla="*/ 183401 h 420499"/>
                <a:gd name="connsiteX7" fmla="*/ 600271 w 703066"/>
                <a:gd name="connsiteY7" fmla="*/ 45288 h 420499"/>
                <a:gd name="connsiteX8" fmla="*/ 319284 w 703066"/>
                <a:gd name="connsiteY8" fmla="*/ 76243 h 420499"/>
                <a:gd name="connsiteX9" fmla="*/ 76396 w 703066"/>
                <a:gd name="connsiteY9" fmla="*/ 147681 h 420499"/>
                <a:gd name="connsiteX10" fmla="*/ 57346 w 703066"/>
                <a:gd name="connsiteY10" fmla="*/ 107199 h 420499"/>
                <a:gd name="connsiteX11" fmla="*/ 57346 w 703066"/>
                <a:gd name="connsiteY11" fmla="*/ 92912 h 420499"/>
                <a:gd name="connsiteX12" fmla="*/ 157359 w 703066"/>
                <a:gd name="connsiteY12" fmla="*/ 28619 h 420499"/>
                <a:gd name="connsiteX13" fmla="*/ 335952 w 703066"/>
                <a:gd name="connsiteY13" fmla="*/ 43 h 420499"/>
                <a:gd name="connsiteX14" fmla="*/ 519308 w 703066"/>
                <a:gd name="connsiteY14" fmla="*/ 88150 h 420499"/>
                <a:gd name="connsiteX15" fmla="*/ 696480 w 703066"/>
                <a:gd name="connsiteY15" fmla="*/ 215892 h 420499"/>
                <a:gd name="connsiteX16" fmla="*/ 676472 w 703066"/>
                <a:gd name="connsiteY16" fmla="*/ 297701 h 420499"/>
                <a:gd name="connsiteX17" fmla="*/ 566935 w 703066"/>
                <a:gd name="connsiteY17" fmla="*/ 378664 h 420499"/>
                <a:gd name="connsiteX18" fmla="*/ 352429 w 703066"/>
                <a:gd name="connsiteY18" fmla="*/ 419809 h 420499"/>
                <a:gd name="connsiteX19" fmla="*/ 78778 w 703066"/>
                <a:gd name="connsiteY19" fmla="*/ 347708 h 420499"/>
                <a:gd name="connsiteX20" fmla="*/ 1233 w 703066"/>
                <a:gd name="connsiteY20" fmla="*/ 194463 h 420499"/>
                <a:gd name="connsiteX0" fmla="*/ 1233 w 703066"/>
                <a:gd name="connsiteY0" fmla="*/ 197036 h 423072"/>
                <a:gd name="connsiteX1" fmla="*/ 38296 w 703066"/>
                <a:gd name="connsiteY1" fmla="*/ 126441 h 423072"/>
                <a:gd name="connsiteX2" fmla="*/ 33534 w 703066"/>
                <a:gd name="connsiteY2" fmla="*/ 197879 h 423072"/>
                <a:gd name="connsiteX3" fmla="*/ 124021 w 703066"/>
                <a:gd name="connsiteY3" fmla="*/ 290749 h 423072"/>
                <a:gd name="connsiteX4" fmla="*/ 347666 w 703066"/>
                <a:gd name="connsiteY4" fmla="*/ 336018 h 423072"/>
                <a:gd name="connsiteX5" fmla="*/ 602654 w 703066"/>
                <a:gd name="connsiteY5" fmla="*/ 283606 h 423072"/>
                <a:gd name="connsiteX6" fmla="*/ 702665 w 703066"/>
                <a:gd name="connsiteY6" fmla="*/ 185974 h 423072"/>
                <a:gd name="connsiteX7" fmla="*/ 600271 w 703066"/>
                <a:gd name="connsiteY7" fmla="*/ 47861 h 423072"/>
                <a:gd name="connsiteX8" fmla="*/ 407390 w 703066"/>
                <a:gd name="connsiteY8" fmla="*/ 235 h 423072"/>
                <a:gd name="connsiteX9" fmla="*/ 76396 w 703066"/>
                <a:gd name="connsiteY9" fmla="*/ 150254 h 423072"/>
                <a:gd name="connsiteX10" fmla="*/ 57346 w 703066"/>
                <a:gd name="connsiteY10" fmla="*/ 109772 h 423072"/>
                <a:gd name="connsiteX11" fmla="*/ 57346 w 703066"/>
                <a:gd name="connsiteY11" fmla="*/ 95485 h 423072"/>
                <a:gd name="connsiteX12" fmla="*/ 157359 w 703066"/>
                <a:gd name="connsiteY12" fmla="*/ 31192 h 423072"/>
                <a:gd name="connsiteX13" fmla="*/ 335952 w 703066"/>
                <a:gd name="connsiteY13" fmla="*/ 2616 h 423072"/>
                <a:gd name="connsiteX14" fmla="*/ 519308 w 703066"/>
                <a:gd name="connsiteY14" fmla="*/ 90723 h 423072"/>
                <a:gd name="connsiteX15" fmla="*/ 696480 w 703066"/>
                <a:gd name="connsiteY15" fmla="*/ 218465 h 423072"/>
                <a:gd name="connsiteX16" fmla="*/ 676472 w 703066"/>
                <a:gd name="connsiteY16" fmla="*/ 300274 h 423072"/>
                <a:gd name="connsiteX17" fmla="*/ 566935 w 703066"/>
                <a:gd name="connsiteY17" fmla="*/ 381237 h 423072"/>
                <a:gd name="connsiteX18" fmla="*/ 352429 w 703066"/>
                <a:gd name="connsiteY18" fmla="*/ 422382 h 423072"/>
                <a:gd name="connsiteX19" fmla="*/ 78778 w 703066"/>
                <a:gd name="connsiteY19" fmla="*/ 350281 h 423072"/>
                <a:gd name="connsiteX20" fmla="*/ 1233 w 703066"/>
                <a:gd name="connsiteY20" fmla="*/ 197036 h 423072"/>
                <a:gd name="connsiteX0" fmla="*/ 1233 w 703066"/>
                <a:gd name="connsiteY0" fmla="*/ 197036 h 423072"/>
                <a:gd name="connsiteX1" fmla="*/ 38296 w 703066"/>
                <a:gd name="connsiteY1" fmla="*/ 126441 h 423072"/>
                <a:gd name="connsiteX2" fmla="*/ 33534 w 703066"/>
                <a:gd name="connsiteY2" fmla="*/ 197879 h 423072"/>
                <a:gd name="connsiteX3" fmla="*/ 124021 w 703066"/>
                <a:gd name="connsiteY3" fmla="*/ 290749 h 423072"/>
                <a:gd name="connsiteX4" fmla="*/ 347666 w 703066"/>
                <a:gd name="connsiteY4" fmla="*/ 336018 h 423072"/>
                <a:gd name="connsiteX5" fmla="*/ 602654 w 703066"/>
                <a:gd name="connsiteY5" fmla="*/ 283606 h 423072"/>
                <a:gd name="connsiteX6" fmla="*/ 702665 w 703066"/>
                <a:gd name="connsiteY6" fmla="*/ 185974 h 423072"/>
                <a:gd name="connsiteX7" fmla="*/ 600271 w 703066"/>
                <a:gd name="connsiteY7" fmla="*/ 47861 h 423072"/>
                <a:gd name="connsiteX8" fmla="*/ 407390 w 703066"/>
                <a:gd name="connsiteY8" fmla="*/ 235 h 423072"/>
                <a:gd name="connsiteX9" fmla="*/ 76396 w 703066"/>
                <a:gd name="connsiteY9" fmla="*/ 150254 h 423072"/>
                <a:gd name="connsiteX10" fmla="*/ 57346 w 703066"/>
                <a:gd name="connsiteY10" fmla="*/ 109772 h 423072"/>
                <a:gd name="connsiteX11" fmla="*/ 57346 w 703066"/>
                <a:gd name="connsiteY11" fmla="*/ 95485 h 423072"/>
                <a:gd name="connsiteX12" fmla="*/ 157359 w 703066"/>
                <a:gd name="connsiteY12" fmla="*/ 31192 h 423072"/>
                <a:gd name="connsiteX13" fmla="*/ 345477 w 703066"/>
                <a:gd name="connsiteY13" fmla="*/ 83579 h 423072"/>
                <a:gd name="connsiteX14" fmla="*/ 519308 w 703066"/>
                <a:gd name="connsiteY14" fmla="*/ 90723 h 423072"/>
                <a:gd name="connsiteX15" fmla="*/ 696480 w 703066"/>
                <a:gd name="connsiteY15" fmla="*/ 218465 h 423072"/>
                <a:gd name="connsiteX16" fmla="*/ 676472 w 703066"/>
                <a:gd name="connsiteY16" fmla="*/ 300274 h 423072"/>
                <a:gd name="connsiteX17" fmla="*/ 566935 w 703066"/>
                <a:gd name="connsiteY17" fmla="*/ 381237 h 423072"/>
                <a:gd name="connsiteX18" fmla="*/ 352429 w 703066"/>
                <a:gd name="connsiteY18" fmla="*/ 422382 h 423072"/>
                <a:gd name="connsiteX19" fmla="*/ 78778 w 703066"/>
                <a:gd name="connsiteY19" fmla="*/ 350281 h 423072"/>
                <a:gd name="connsiteX20" fmla="*/ 1233 w 703066"/>
                <a:gd name="connsiteY20" fmla="*/ 197036 h 423072"/>
                <a:gd name="connsiteX0" fmla="*/ 1233 w 703066"/>
                <a:gd name="connsiteY0" fmla="*/ 197036 h 423072"/>
                <a:gd name="connsiteX1" fmla="*/ 38296 w 703066"/>
                <a:gd name="connsiteY1" fmla="*/ 126441 h 423072"/>
                <a:gd name="connsiteX2" fmla="*/ 33534 w 703066"/>
                <a:gd name="connsiteY2" fmla="*/ 197879 h 423072"/>
                <a:gd name="connsiteX3" fmla="*/ 124021 w 703066"/>
                <a:gd name="connsiteY3" fmla="*/ 290749 h 423072"/>
                <a:gd name="connsiteX4" fmla="*/ 347666 w 703066"/>
                <a:gd name="connsiteY4" fmla="*/ 336018 h 423072"/>
                <a:gd name="connsiteX5" fmla="*/ 602654 w 703066"/>
                <a:gd name="connsiteY5" fmla="*/ 283606 h 423072"/>
                <a:gd name="connsiteX6" fmla="*/ 702665 w 703066"/>
                <a:gd name="connsiteY6" fmla="*/ 185974 h 423072"/>
                <a:gd name="connsiteX7" fmla="*/ 600271 w 703066"/>
                <a:gd name="connsiteY7" fmla="*/ 47861 h 423072"/>
                <a:gd name="connsiteX8" fmla="*/ 407390 w 703066"/>
                <a:gd name="connsiteY8" fmla="*/ 235 h 423072"/>
                <a:gd name="connsiteX9" fmla="*/ 76396 w 703066"/>
                <a:gd name="connsiteY9" fmla="*/ 150254 h 423072"/>
                <a:gd name="connsiteX10" fmla="*/ 57346 w 703066"/>
                <a:gd name="connsiteY10" fmla="*/ 109772 h 423072"/>
                <a:gd name="connsiteX11" fmla="*/ 57346 w 703066"/>
                <a:gd name="connsiteY11" fmla="*/ 95485 h 423072"/>
                <a:gd name="connsiteX12" fmla="*/ 183553 w 703066"/>
                <a:gd name="connsiteY12" fmla="*/ 112155 h 423072"/>
                <a:gd name="connsiteX13" fmla="*/ 345477 w 703066"/>
                <a:gd name="connsiteY13" fmla="*/ 83579 h 423072"/>
                <a:gd name="connsiteX14" fmla="*/ 519308 w 703066"/>
                <a:gd name="connsiteY14" fmla="*/ 90723 h 423072"/>
                <a:gd name="connsiteX15" fmla="*/ 696480 w 703066"/>
                <a:gd name="connsiteY15" fmla="*/ 218465 h 423072"/>
                <a:gd name="connsiteX16" fmla="*/ 676472 w 703066"/>
                <a:gd name="connsiteY16" fmla="*/ 300274 h 423072"/>
                <a:gd name="connsiteX17" fmla="*/ 566935 w 703066"/>
                <a:gd name="connsiteY17" fmla="*/ 381237 h 423072"/>
                <a:gd name="connsiteX18" fmla="*/ 352429 w 703066"/>
                <a:gd name="connsiteY18" fmla="*/ 422382 h 423072"/>
                <a:gd name="connsiteX19" fmla="*/ 78778 w 703066"/>
                <a:gd name="connsiteY19" fmla="*/ 350281 h 423072"/>
                <a:gd name="connsiteX20" fmla="*/ 1233 w 703066"/>
                <a:gd name="connsiteY20" fmla="*/ 197036 h 423072"/>
                <a:gd name="connsiteX0" fmla="*/ 1233 w 703066"/>
                <a:gd name="connsiteY0" fmla="*/ 197036 h 423072"/>
                <a:gd name="connsiteX1" fmla="*/ 38296 w 703066"/>
                <a:gd name="connsiteY1" fmla="*/ 126441 h 423072"/>
                <a:gd name="connsiteX2" fmla="*/ 33534 w 703066"/>
                <a:gd name="connsiteY2" fmla="*/ 197879 h 423072"/>
                <a:gd name="connsiteX3" fmla="*/ 124021 w 703066"/>
                <a:gd name="connsiteY3" fmla="*/ 290749 h 423072"/>
                <a:gd name="connsiteX4" fmla="*/ 347666 w 703066"/>
                <a:gd name="connsiteY4" fmla="*/ 336018 h 423072"/>
                <a:gd name="connsiteX5" fmla="*/ 602654 w 703066"/>
                <a:gd name="connsiteY5" fmla="*/ 283606 h 423072"/>
                <a:gd name="connsiteX6" fmla="*/ 702665 w 703066"/>
                <a:gd name="connsiteY6" fmla="*/ 185974 h 423072"/>
                <a:gd name="connsiteX7" fmla="*/ 600271 w 703066"/>
                <a:gd name="connsiteY7" fmla="*/ 47861 h 423072"/>
                <a:gd name="connsiteX8" fmla="*/ 407390 w 703066"/>
                <a:gd name="connsiteY8" fmla="*/ 235 h 423072"/>
                <a:gd name="connsiteX9" fmla="*/ 78777 w 703066"/>
                <a:gd name="connsiteY9" fmla="*/ 66910 h 423072"/>
                <a:gd name="connsiteX10" fmla="*/ 57346 w 703066"/>
                <a:gd name="connsiteY10" fmla="*/ 109772 h 423072"/>
                <a:gd name="connsiteX11" fmla="*/ 57346 w 703066"/>
                <a:gd name="connsiteY11" fmla="*/ 95485 h 423072"/>
                <a:gd name="connsiteX12" fmla="*/ 183553 w 703066"/>
                <a:gd name="connsiteY12" fmla="*/ 112155 h 423072"/>
                <a:gd name="connsiteX13" fmla="*/ 345477 w 703066"/>
                <a:gd name="connsiteY13" fmla="*/ 83579 h 423072"/>
                <a:gd name="connsiteX14" fmla="*/ 519308 w 703066"/>
                <a:gd name="connsiteY14" fmla="*/ 90723 h 423072"/>
                <a:gd name="connsiteX15" fmla="*/ 696480 w 703066"/>
                <a:gd name="connsiteY15" fmla="*/ 218465 h 423072"/>
                <a:gd name="connsiteX16" fmla="*/ 676472 w 703066"/>
                <a:gd name="connsiteY16" fmla="*/ 300274 h 423072"/>
                <a:gd name="connsiteX17" fmla="*/ 566935 w 703066"/>
                <a:gd name="connsiteY17" fmla="*/ 381237 h 423072"/>
                <a:gd name="connsiteX18" fmla="*/ 352429 w 703066"/>
                <a:gd name="connsiteY18" fmla="*/ 422382 h 423072"/>
                <a:gd name="connsiteX19" fmla="*/ 78778 w 703066"/>
                <a:gd name="connsiteY19" fmla="*/ 350281 h 423072"/>
                <a:gd name="connsiteX20" fmla="*/ 1233 w 703066"/>
                <a:gd name="connsiteY20" fmla="*/ 197036 h 423072"/>
                <a:gd name="connsiteX0" fmla="*/ 1233 w 703066"/>
                <a:gd name="connsiteY0" fmla="*/ 197700 h 423736"/>
                <a:gd name="connsiteX1" fmla="*/ 38296 w 703066"/>
                <a:gd name="connsiteY1" fmla="*/ 127105 h 423736"/>
                <a:gd name="connsiteX2" fmla="*/ 33534 w 703066"/>
                <a:gd name="connsiteY2" fmla="*/ 198543 h 423736"/>
                <a:gd name="connsiteX3" fmla="*/ 124021 w 703066"/>
                <a:gd name="connsiteY3" fmla="*/ 291413 h 423736"/>
                <a:gd name="connsiteX4" fmla="*/ 347666 w 703066"/>
                <a:gd name="connsiteY4" fmla="*/ 336682 h 423736"/>
                <a:gd name="connsiteX5" fmla="*/ 602654 w 703066"/>
                <a:gd name="connsiteY5" fmla="*/ 284270 h 423736"/>
                <a:gd name="connsiteX6" fmla="*/ 702665 w 703066"/>
                <a:gd name="connsiteY6" fmla="*/ 186638 h 423736"/>
                <a:gd name="connsiteX7" fmla="*/ 600271 w 703066"/>
                <a:gd name="connsiteY7" fmla="*/ 48525 h 423736"/>
                <a:gd name="connsiteX8" fmla="*/ 407390 w 703066"/>
                <a:gd name="connsiteY8" fmla="*/ 899 h 423736"/>
                <a:gd name="connsiteX9" fmla="*/ 231176 w 703066"/>
                <a:gd name="connsiteY9" fmla="*/ 12805 h 423736"/>
                <a:gd name="connsiteX10" fmla="*/ 78777 w 703066"/>
                <a:gd name="connsiteY10" fmla="*/ 67574 h 423736"/>
                <a:gd name="connsiteX11" fmla="*/ 57346 w 703066"/>
                <a:gd name="connsiteY11" fmla="*/ 110436 h 423736"/>
                <a:gd name="connsiteX12" fmla="*/ 57346 w 703066"/>
                <a:gd name="connsiteY12" fmla="*/ 96149 h 423736"/>
                <a:gd name="connsiteX13" fmla="*/ 183553 w 703066"/>
                <a:gd name="connsiteY13" fmla="*/ 112819 h 423736"/>
                <a:gd name="connsiteX14" fmla="*/ 345477 w 703066"/>
                <a:gd name="connsiteY14" fmla="*/ 84243 h 423736"/>
                <a:gd name="connsiteX15" fmla="*/ 519308 w 703066"/>
                <a:gd name="connsiteY15" fmla="*/ 91387 h 423736"/>
                <a:gd name="connsiteX16" fmla="*/ 696480 w 703066"/>
                <a:gd name="connsiteY16" fmla="*/ 219129 h 423736"/>
                <a:gd name="connsiteX17" fmla="*/ 676472 w 703066"/>
                <a:gd name="connsiteY17" fmla="*/ 300938 h 423736"/>
                <a:gd name="connsiteX18" fmla="*/ 566935 w 703066"/>
                <a:gd name="connsiteY18" fmla="*/ 381901 h 423736"/>
                <a:gd name="connsiteX19" fmla="*/ 352429 w 703066"/>
                <a:gd name="connsiteY19" fmla="*/ 423046 h 423736"/>
                <a:gd name="connsiteX20" fmla="*/ 78778 w 703066"/>
                <a:gd name="connsiteY20" fmla="*/ 350945 h 423736"/>
                <a:gd name="connsiteX21" fmla="*/ 1233 w 703066"/>
                <a:gd name="connsiteY21" fmla="*/ 197700 h 423736"/>
                <a:gd name="connsiteX0" fmla="*/ 1233 w 703066"/>
                <a:gd name="connsiteY0" fmla="*/ 197105 h 423141"/>
                <a:gd name="connsiteX1" fmla="*/ 38296 w 703066"/>
                <a:gd name="connsiteY1" fmla="*/ 126510 h 423141"/>
                <a:gd name="connsiteX2" fmla="*/ 33534 w 703066"/>
                <a:gd name="connsiteY2" fmla="*/ 197948 h 423141"/>
                <a:gd name="connsiteX3" fmla="*/ 124021 w 703066"/>
                <a:gd name="connsiteY3" fmla="*/ 290818 h 423141"/>
                <a:gd name="connsiteX4" fmla="*/ 347666 w 703066"/>
                <a:gd name="connsiteY4" fmla="*/ 336087 h 423141"/>
                <a:gd name="connsiteX5" fmla="*/ 602654 w 703066"/>
                <a:gd name="connsiteY5" fmla="*/ 283675 h 423141"/>
                <a:gd name="connsiteX6" fmla="*/ 702665 w 703066"/>
                <a:gd name="connsiteY6" fmla="*/ 186043 h 423141"/>
                <a:gd name="connsiteX7" fmla="*/ 600271 w 703066"/>
                <a:gd name="connsiteY7" fmla="*/ 47930 h 423141"/>
                <a:gd name="connsiteX8" fmla="*/ 512164 w 703066"/>
                <a:gd name="connsiteY8" fmla="*/ 14591 h 423141"/>
                <a:gd name="connsiteX9" fmla="*/ 407390 w 703066"/>
                <a:gd name="connsiteY9" fmla="*/ 304 h 423141"/>
                <a:gd name="connsiteX10" fmla="*/ 231176 w 703066"/>
                <a:gd name="connsiteY10" fmla="*/ 12210 h 423141"/>
                <a:gd name="connsiteX11" fmla="*/ 78777 w 703066"/>
                <a:gd name="connsiteY11" fmla="*/ 66979 h 423141"/>
                <a:gd name="connsiteX12" fmla="*/ 57346 w 703066"/>
                <a:gd name="connsiteY12" fmla="*/ 109841 h 423141"/>
                <a:gd name="connsiteX13" fmla="*/ 57346 w 703066"/>
                <a:gd name="connsiteY13" fmla="*/ 95554 h 423141"/>
                <a:gd name="connsiteX14" fmla="*/ 183553 w 703066"/>
                <a:gd name="connsiteY14" fmla="*/ 112224 h 423141"/>
                <a:gd name="connsiteX15" fmla="*/ 345477 w 703066"/>
                <a:gd name="connsiteY15" fmla="*/ 83648 h 423141"/>
                <a:gd name="connsiteX16" fmla="*/ 519308 w 703066"/>
                <a:gd name="connsiteY16" fmla="*/ 90792 h 423141"/>
                <a:gd name="connsiteX17" fmla="*/ 696480 w 703066"/>
                <a:gd name="connsiteY17" fmla="*/ 218534 h 423141"/>
                <a:gd name="connsiteX18" fmla="*/ 676472 w 703066"/>
                <a:gd name="connsiteY18" fmla="*/ 300343 h 423141"/>
                <a:gd name="connsiteX19" fmla="*/ 566935 w 703066"/>
                <a:gd name="connsiteY19" fmla="*/ 381306 h 423141"/>
                <a:gd name="connsiteX20" fmla="*/ 352429 w 703066"/>
                <a:gd name="connsiteY20" fmla="*/ 422451 h 423141"/>
                <a:gd name="connsiteX21" fmla="*/ 78778 w 703066"/>
                <a:gd name="connsiteY21" fmla="*/ 350350 h 423141"/>
                <a:gd name="connsiteX22" fmla="*/ 1233 w 703066"/>
                <a:gd name="connsiteY22" fmla="*/ 197105 h 423141"/>
                <a:gd name="connsiteX0" fmla="*/ 1233 w 704348"/>
                <a:gd name="connsiteY0" fmla="*/ 197105 h 423141"/>
                <a:gd name="connsiteX1" fmla="*/ 38296 w 704348"/>
                <a:gd name="connsiteY1" fmla="*/ 126510 h 423141"/>
                <a:gd name="connsiteX2" fmla="*/ 33534 w 704348"/>
                <a:gd name="connsiteY2" fmla="*/ 197948 h 423141"/>
                <a:gd name="connsiteX3" fmla="*/ 124021 w 704348"/>
                <a:gd name="connsiteY3" fmla="*/ 290818 h 423141"/>
                <a:gd name="connsiteX4" fmla="*/ 347666 w 704348"/>
                <a:gd name="connsiteY4" fmla="*/ 336087 h 423141"/>
                <a:gd name="connsiteX5" fmla="*/ 602654 w 704348"/>
                <a:gd name="connsiteY5" fmla="*/ 283675 h 423141"/>
                <a:gd name="connsiteX6" fmla="*/ 702665 w 704348"/>
                <a:gd name="connsiteY6" fmla="*/ 186043 h 423141"/>
                <a:gd name="connsiteX7" fmla="*/ 664564 w 704348"/>
                <a:gd name="connsiteY7" fmla="*/ 100316 h 423141"/>
                <a:gd name="connsiteX8" fmla="*/ 600271 w 704348"/>
                <a:gd name="connsiteY8" fmla="*/ 47930 h 423141"/>
                <a:gd name="connsiteX9" fmla="*/ 512164 w 704348"/>
                <a:gd name="connsiteY9" fmla="*/ 14591 h 423141"/>
                <a:gd name="connsiteX10" fmla="*/ 407390 w 704348"/>
                <a:gd name="connsiteY10" fmla="*/ 304 h 423141"/>
                <a:gd name="connsiteX11" fmla="*/ 231176 w 704348"/>
                <a:gd name="connsiteY11" fmla="*/ 12210 h 423141"/>
                <a:gd name="connsiteX12" fmla="*/ 78777 w 704348"/>
                <a:gd name="connsiteY12" fmla="*/ 66979 h 423141"/>
                <a:gd name="connsiteX13" fmla="*/ 57346 w 704348"/>
                <a:gd name="connsiteY13" fmla="*/ 109841 h 423141"/>
                <a:gd name="connsiteX14" fmla="*/ 57346 w 704348"/>
                <a:gd name="connsiteY14" fmla="*/ 95554 h 423141"/>
                <a:gd name="connsiteX15" fmla="*/ 183553 w 704348"/>
                <a:gd name="connsiteY15" fmla="*/ 112224 h 423141"/>
                <a:gd name="connsiteX16" fmla="*/ 345477 w 704348"/>
                <a:gd name="connsiteY16" fmla="*/ 83648 h 423141"/>
                <a:gd name="connsiteX17" fmla="*/ 519308 w 704348"/>
                <a:gd name="connsiteY17" fmla="*/ 90792 h 423141"/>
                <a:gd name="connsiteX18" fmla="*/ 696480 w 704348"/>
                <a:gd name="connsiteY18" fmla="*/ 218534 h 423141"/>
                <a:gd name="connsiteX19" fmla="*/ 676472 w 704348"/>
                <a:gd name="connsiteY19" fmla="*/ 300343 h 423141"/>
                <a:gd name="connsiteX20" fmla="*/ 566935 w 704348"/>
                <a:gd name="connsiteY20" fmla="*/ 381306 h 423141"/>
                <a:gd name="connsiteX21" fmla="*/ 352429 w 704348"/>
                <a:gd name="connsiteY21" fmla="*/ 422451 h 423141"/>
                <a:gd name="connsiteX22" fmla="*/ 78778 w 704348"/>
                <a:gd name="connsiteY22" fmla="*/ 350350 h 423141"/>
                <a:gd name="connsiteX23" fmla="*/ 1233 w 704348"/>
                <a:gd name="connsiteY23" fmla="*/ 197105 h 423141"/>
                <a:gd name="connsiteX0" fmla="*/ 1233 w 704348"/>
                <a:gd name="connsiteY0" fmla="*/ 197105 h 423141"/>
                <a:gd name="connsiteX1" fmla="*/ 38296 w 704348"/>
                <a:gd name="connsiteY1" fmla="*/ 126510 h 423141"/>
                <a:gd name="connsiteX2" fmla="*/ 33534 w 704348"/>
                <a:gd name="connsiteY2" fmla="*/ 197948 h 423141"/>
                <a:gd name="connsiteX3" fmla="*/ 124021 w 704348"/>
                <a:gd name="connsiteY3" fmla="*/ 290818 h 423141"/>
                <a:gd name="connsiteX4" fmla="*/ 347666 w 704348"/>
                <a:gd name="connsiteY4" fmla="*/ 336087 h 423141"/>
                <a:gd name="connsiteX5" fmla="*/ 602654 w 704348"/>
                <a:gd name="connsiteY5" fmla="*/ 283675 h 423141"/>
                <a:gd name="connsiteX6" fmla="*/ 702665 w 704348"/>
                <a:gd name="connsiteY6" fmla="*/ 186043 h 423141"/>
                <a:gd name="connsiteX7" fmla="*/ 664564 w 704348"/>
                <a:gd name="connsiteY7" fmla="*/ 100316 h 423141"/>
                <a:gd name="connsiteX8" fmla="*/ 600271 w 704348"/>
                <a:gd name="connsiteY8" fmla="*/ 47930 h 423141"/>
                <a:gd name="connsiteX9" fmla="*/ 512164 w 704348"/>
                <a:gd name="connsiteY9" fmla="*/ 14591 h 423141"/>
                <a:gd name="connsiteX10" fmla="*/ 407390 w 704348"/>
                <a:gd name="connsiteY10" fmla="*/ 304 h 423141"/>
                <a:gd name="connsiteX11" fmla="*/ 231176 w 704348"/>
                <a:gd name="connsiteY11" fmla="*/ 12210 h 423141"/>
                <a:gd name="connsiteX12" fmla="*/ 78777 w 704348"/>
                <a:gd name="connsiteY12" fmla="*/ 66979 h 423141"/>
                <a:gd name="connsiteX13" fmla="*/ 57346 w 704348"/>
                <a:gd name="connsiteY13" fmla="*/ 109841 h 423141"/>
                <a:gd name="connsiteX14" fmla="*/ 57346 w 704348"/>
                <a:gd name="connsiteY14" fmla="*/ 95554 h 423141"/>
                <a:gd name="connsiteX15" fmla="*/ 183553 w 704348"/>
                <a:gd name="connsiteY15" fmla="*/ 112224 h 423141"/>
                <a:gd name="connsiteX16" fmla="*/ 345477 w 704348"/>
                <a:gd name="connsiteY16" fmla="*/ 83648 h 423141"/>
                <a:gd name="connsiteX17" fmla="*/ 505020 w 704348"/>
                <a:gd name="connsiteY17" fmla="*/ 97935 h 423141"/>
                <a:gd name="connsiteX18" fmla="*/ 696480 w 704348"/>
                <a:gd name="connsiteY18" fmla="*/ 218534 h 423141"/>
                <a:gd name="connsiteX19" fmla="*/ 676472 w 704348"/>
                <a:gd name="connsiteY19" fmla="*/ 300343 h 423141"/>
                <a:gd name="connsiteX20" fmla="*/ 566935 w 704348"/>
                <a:gd name="connsiteY20" fmla="*/ 381306 h 423141"/>
                <a:gd name="connsiteX21" fmla="*/ 352429 w 704348"/>
                <a:gd name="connsiteY21" fmla="*/ 422451 h 423141"/>
                <a:gd name="connsiteX22" fmla="*/ 78778 w 704348"/>
                <a:gd name="connsiteY22" fmla="*/ 350350 h 423141"/>
                <a:gd name="connsiteX23" fmla="*/ 1233 w 704348"/>
                <a:gd name="connsiteY23" fmla="*/ 197105 h 423141"/>
                <a:gd name="connsiteX0" fmla="*/ 1233 w 704348"/>
                <a:gd name="connsiteY0" fmla="*/ 197105 h 423141"/>
                <a:gd name="connsiteX1" fmla="*/ 38296 w 704348"/>
                <a:gd name="connsiteY1" fmla="*/ 126510 h 423141"/>
                <a:gd name="connsiteX2" fmla="*/ 33534 w 704348"/>
                <a:gd name="connsiteY2" fmla="*/ 197948 h 423141"/>
                <a:gd name="connsiteX3" fmla="*/ 124021 w 704348"/>
                <a:gd name="connsiteY3" fmla="*/ 290818 h 423141"/>
                <a:gd name="connsiteX4" fmla="*/ 347666 w 704348"/>
                <a:gd name="connsiteY4" fmla="*/ 336087 h 423141"/>
                <a:gd name="connsiteX5" fmla="*/ 602654 w 704348"/>
                <a:gd name="connsiteY5" fmla="*/ 283675 h 423141"/>
                <a:gd name="connsiteX6" fmla="*/ 702665 w 704348"/>
                <a:gd name="connsiteY6" fmla="*/ 186043 h 423141"/>
                <a:gd name="connsiteX7" fmla="*/ 664564 w 704348"/>
                <a:gd name="connsiteY7" fmla="*/ 100316 h 423141"/>
                <a:gd name="connsiteX8" fmla="*/ 600271 w 704348"/>
                <a:gd name="connsiteY8" fmla="*/ 47930 h 423141"/>
                <a:gd name="connsiteX9" fmla="*/ 512164 w 704348"/>
                <a:gd name="connsiteY9" fmla="*/ 14591 h 423141"/>
                <a:gd name="connsiteX10" fmla="*/ 407390 w 704348"/>
                <a:gd name="connsiteY10" fmla="*/ 304 h 423141"/>
                <a:gd name="connsiteX11" fmla="*/ 231176 w 704348"/>
                <a:gd name="connsiteY11" fmla="*/ 12210 h 423141"/>
                <a:gd name="connsiteX12" fmla="*/ 78777 w 704348"/>
                <a:gd name="connsiteY12" fmla="*/ 66979 h 423141"/>
                <a:gd name="connsiteX13" fmla="*/ 57346 w 704348"/>
                <a:gd name="connsiteY13" fmla="*/ 109841 h 423141"/>
                <a:gd name="connsiteX14" fmla="*/ 57346 w 704348"/>
                <a:gd name="connsiteY14" fmla="*/ 95554 h 423141"/>
                <a:gd name="connsiteX15" fmla="*/ 183553 w 704348"/>
                <a:gd name="connsiteY15" fmla="*/ 112224 h 423141"/>
                <a:gd name="connsiteX16" fmla="*/ 345477 w 704348"/>
                <a:gd name="connsiteY16" fmla="*/ 83648 h 423141"/>
                <a:gd name="connsiteX17" fmla="*/ 505020 w 704348"/>
                <a:gd name="connsiteY17" fmla="*/ 97935 h 423141"/>
                <a:gd name="connsiteX18" fmla="*/ 607414 w 704348"/>
                <a:gd name="connsiteY18" fmla="*/ 136035 h 423141"/>
                <a:gd name="connsiteX19" fmla="*/ 696480 w 704348"/>
                <a:gd name="connsiteY19" fmla="*/ 218534 h 423141"/>
                <a:gd name="connsiteX20" fmla="*/ 676472 w 704348"/>
                <a:gd name="connsiteY20" fmla="*/ 300343 h 423141"/>
                <a:gd name="connsiteX21" fmla="*/ 566935 w 704348"/>
                <a:gd name="connsiteY21" fmla="*/ 381306 h 423141"/>
                <a:gd name="connsiteX22" fmla="*/ 352429 w 704348"/>
                <a:gd name="connsiteY22" fmla="*/ 422451 h 423141"/>
                <a:gd name="connsiteX23" fmla="*/ 78778 w 704348"/>
                <a:gd name="connsiteY23" fmla="*/ 350350 h 423141"/>
                <a:gd name="connsiteX24" fmla="*/ 1233 w 704348"/>
                <a:gd name="connsiteY24" fmla="*/ 197105 h 423141"/>
                <a:gd name="connsiteX0" fmla="*/ 1233 w 704348"/>
                <a:gd name="connsiteY0" fmla="*/ 197105 h 423141"/>
                <a:gd name="connsiteX1" fmla="*/ 38296 w 704348"/>
                <a:gd name="connsiteY1" fmla="*/ 126510 h 423141"/>
                <a:gd name="connsiteX2" fmla="*/ 33534 w 704348"/>
                <a:gd name="connsiteY2" fmla="*/ 197948 h 423141"/>
                <a:gd name="connsiteX3" fmla="*/ 124021 w 704348"/>
                <a:gd name="connsiteY3" fmla="*/ 290818 h 423141"/>
                <a:gd name="connsiteX4" fmla="*/ 347666 w 704348"/>
                <a:gd name="connsiteY4" fmla="*/ 336087 h 423141"/>
                <a:gd name="connsiteX5" fmla="*/ 602654 w 704348"/>
                <a:gd name="connsiteY5" fmla="*/ 283675 h 423141"/>
                <a:gd name="connsiteX6" fmla="*/ 702665 w 704348"/>
                <a:gd name="connsiteY6" fmla="*/ 186043 h 423141"/>
                <a:gd name="connsiteX7" fmla="*/ 664564 w 704348"/>
                <a:gd name="connsiteY7" fmla="*/ 100316 h 423141"/>
                <a:gd name="connsiteX8" fmla="*/ 600271 w 704348"/>
                <a:gd name="connsiteY8" fmla="*/ 47930 h 423141"/>
                <a:gd name="connsiteX9" fmla="*/ 512164 w 704348"/>
                <a:gd name="connsiteY9" fmla="*/ 14591 h 423141"/>
                <a:gd name="connsiteX10" fmla="*/ 407390 w 704348"/>
                <a:gd name="connsiteY10" fmla="*/ 304 h 423141"/>
                <a:gd name="connsiteX11" fmla="*/ 231176 w 704348"/>
                <a:gd name="connsiteY11" fmla="*/ 12210 h 423141"/>
                <a:gd name="connsiteX12" fmla="*/ 78777 w 704348"/>
                <a:gd name="connsiteY12" fmla="*/ 66979 h 423141"/>
                <a:gd name="connsiteX13" fmla="*/ 57346 w 704348"/>
                <a:gd name="connsiteY13" fmla="*/ 109841 h 423141"/>
                <a:gd name="connsiteX14" fmla="*/ 57346 w 704348"/>
                <a:gd name="connsiteY14" fmla="*/ 95554 h 423141"/>
                <a:gd name="connsiteX15" fmla="*/ 183553 w 704348"/>
                <a:gd name="connsiteY15" fmla="*/ 112224 h 423141"/>
                <a:gd name="connsiteX16" fmla="*/ 345477 w 704348"/>
                <a:gd name="connsiteY16" fmla="*/ 83648 h 423141"/>
                <a:gd name="connsiteX17" fmla="*/ 505020 w 704348"/>
                <a:gd name="connsiteY17" fmla="*/ 97935 h 423141"/>
                <a:gd name="connsiteX18" fmla="*/ 607414 w 704348"/>
                <a:gd name="connsiteY18" fmla="*/ 136035 h 423141"/>
                <a:gd name="connsiteX19" fmla="*/ 689337 w 704348"/>
                <a:gd name="connsiteY19" fmla="*/ 218534 h 423141"/>
                <a:gd name="connsiteX20" fmla="*/ 676472 w 704348"/>
                <a:gd name="connsiteY20" fmla="*/ 300343 h 423141"/>
                <a:gd name="connsiteX21" fmla="*/ 566935 w 704348"/>
                <a:gd name="connsiteY21" fmla="*/ 381306 h 423141"/>
                <a:gd name="connsiteX22" fmla="*/ 352429 w 704348"/>
                <a:gd name="connsiteY22" fmla="*/ 422451 h 423141"/>
                <a:gd name="connsiteX23" fmla="*/ 78778 w 704348"/>
                <a:gd name="connsiteY23" fmla="*/ 350350 h 423141"/>
                <a:gd name="connsiteX24" fmla="*/ 1233 w 704348"/>
                <a:gd name="connsiteY24" fmla="*/ 197105 h 423141"/>
                <a:gd name="connsiteX0" fmla="*/ 1233 w 704348"/>
                <a:gd name="connsiteY0" fmla="*/ 197105 h 423141"/>
                <a:gd name="connsiteX1" fmla="*/ 38296 w 704348"/>
                <a:gd name="connsiteY1" fmla="*/ 126510 h 423141"/>
                <a:gd name="connsiteX2" fmla="*/ 38296 w 704348"/>
                <a:gd name="connsiteY2" fmla="*/ 209855 h 423141"/>
                <a:gd name="connsiteX3" fmla="*/ 124021 w 704348"/>
                <a:gd name="connsiteY3" fmla="*/ 290818 h 423141"/>
                <a:gd name="connsiteX4" fmla="*/ 347666 w 704348"/>
                <a:gd name="connsiteY4" fmla="*/ 336087 h 423141"/>
                <a:gd name="connsiteX5" fmla="*/ 602654 w 704348"/>
                <a:gd name="connsiteY5" fmla="*/ 283675 h 423141"/>
                <a:gd name="connsiteX6" fmla="*/ 702665 w 704348"/>
                <a:gd name="connsiteY6" fmla="*/ 186043 h 423141"/>
                <a:gd name="connsiteX7" fmla="*/ 664564 w 704348"/>
                <a:gd name="connsiteY7" fmla="*/ 100316 h 423141"/>
                <a:gd name="connsiteX8" fmla="*/ 600271 w 704348"/>
                <a:gd name="connsiteY8" fmla="*/ 47930 h 423141"/>
                <a:gd name="connsiteX9" fmla="*/ 512164 w 704348"/>
                <a:gd name="connsiteY9" fmla="*/ 14591 h 423141"/>
                <a:gd name="connsiteX10" fmla="*/ 407390 w 704348"/>
                <a:gd name="connsiteY10" fmla="*/ 304 h 423141"/>
                <a:gd name="connsiteX11" fmla="*/ 231176 w 704348"/>
                <a:gd name="connsiteY11" fmla="*/ 12210 h 423141"/>
                <a:gd name="connsiteX12" fmla="*/ 78777 w 704348"/>
                <a:gd name="connsiteY12" fmla="*/ 66979 h 423141"/>
                <a:gd name="connsiteX13" fmla="*/ 57346 w 704348"/>
                <a:gd name="connsiteY13" fmla="*/ 109841 h 423141"/>
                <a:gd name="connsiteX14" fmla="*/ 57346 w 704348"/>
                <a:gd name="connsiteY14" fmla="*/ 95554 h 423141"/>
                <a:gd name="connsiteX15" fmla="*/ 183553 w 704348"/>
                <a:gd name="connsiteY15" fmla="*/ 112224 h 423141"/>
                <a:gd name="connsiteX16" fmla="*/ 345477 w 704348"/>
                <a:gd name="connsiteY16" fmla="*/ 83648 h 423141"/>
                <a:gd name="connsiteX17" fmla="*/ 505020 w 704348"/>
                <a:gd name="connsiteY17" fmla="*/ 97935 h 423141"/>
                <a:gd name="connsiteX18" fmla="*/ 607414 w 704348"/>
                <a:gd name="connsiteY18" fmla="*/ 136035 h 423141"/>
                <a:gd name="connsiteX19" fmla="*/ 689337 w 704348"/>
                <a:gd name="connsiteY19" fmla="*/ 218534 h 423141"/>
                <a:gd name="connsiteX20" fmla="*/ 676472 w 704348"/>
                <a:gd name="connsiteY20" fmla="*/ 300343 h 423141"/>
                <a:gd name="connsiteX21" fmla="*/ 566935 w 704348"/>
                <a:gd name="connsiteY21" fmla="*/ 381306 h 423141"/>
                <a:gd name="connsiteX22" fmla="*/ 352429 w 704348"/>
                <a:gd name="connsiteY22" fmla="*/ 422451 h 423141"/>
                <a:gd name="connsiteX23" fmla="*/ 78778 w 704348"/>
                <a:gd name="connsiteY23" fmla="*/ 350350 h 423141"/>
                <a:gd name="connsiteX24" fmla="*/ 1233 w 704348"/>
                <a:gd name="connsiteY24" fmla="*/ 197105 h 423141"/>
                <a:gd name="connsiteX0" fmla="*/ 3178 w 687243"/>
                <a:gd name="connsiteY0" fmla="*/ 213774 h 423141"/>
                <a:gd name="connsiteX1" fmla="*/ 21191 w 687243"/>
                <a:gd name="connsiteY1" fmla="*/ 126510 h 423141"/>
                <a:gd name="connsiteX2" fmla="*/ 21191 w 687243"/>
                <a:gd name="connsiteY2" fmla="*/ 209855 h 423141"/>
                <a:gd name="connsiteX3" fmla="*/ 106916 w 687243"/>
                <a:gd name="connsiteY3" fmla="*/ 290818 h 423141"/>
                <a:gd name="connsiteX4" fmla="*/ 330561 w 687243"/>
                <a:gd name="connsiteY4" fmla="*/ 336087 h 423141"/>
                <a:gd name="connsiteX5" fmla="*/ 585549 w 687243"/>
                <a:gd name="connsiteY5" fmla="*/ 283675 h 423141"/>
                <a:gd name="connsiteX6" fmla="*/ 685560 w 687243"/>
                <a:gd name="connsiteY6" fmla="*/ 186043 h 423141"/>
                <a:gd name="connsiteX7" fmla="*/ 647459 w 687243"/>
                <a:gd name="connsiteY7" fmla="*/ 100316 h 423141"/>
                <a:gd name="connsiteX8" fmla="*/ 583166 w 687243"/>
                <a:gd name="connsiteY8" fmla="*/ 47930 h 423141"/>
                <a:gd name="connsiteX9" fmla="*/ 495059 w 687243"/>
                <a:gd name="connsiteY9" fmla="*/ 14591 h 423141"/>
                <a:gd name="connsiteX10" fmla="*/ 390285 w 687243"/>
                <a:gd name="connsiteY10" fmla="*/ 304 h 423141"/>
                <a:gd name="connsiteX11" fmla="*/ 214071 w 687243"/>
                <a:gd name="connsiteY11" fmla="*/ 12210 h 423141"/>
                <a:gd name="connsiteX12" fmla="*/ 61672 w 687243"/>
                <a:gd name="connsiteY12" fmla="*/ 66979 h 423141"/>
                <a:gd name="connsiteX13" fmla="*/ 40241 w 687243"/>
                <a:gd name="connsiteY13" fmla="*/ 109841 h 423141"/>
                <a:gd name="connsiteX14" fmla="*/ 40241 w 687243"/>
                <a:gd name="connsiteY14" fmla="*/ 95554 h 423141"/>
                <a:gd name="connsiteX15" fmla="*/ 166448 w 687243"/>
                <a:gd name="connsiteY15" fmla="*/ 112224 h 423141"/>
                <a:gd name="connsiteX16" fmla="*/ 328372 w 687243"/>
                <a:gd name="connsiteY16" fmla="*/ 83648 h 423141"/>
                <a:gd name="connsiteX17" fmla="*/ 487915 w 687243"/>
                <a:gd name="connsiteY17" fmla="*/ 97935 h 423141"/>
                <a:gd name="connsiteX18" fmla="*/ 590309 w 687243"/>
                <a:gd name="connsiteY18" fmla="*/ 136035 h 423141"/>
                <a:gd name="connsiteX19" fmla="*/ 672232 w 687243"/>
                <a:gd name="connsiteY19" fmla="*/ 218534 h 423141"/>
                <a:gd name="connsiteX20" fmla="*/ 659367 w 687243"/>
                <a:gd name="connsiteY20" fmla="*/ 300343 h 423141"/>
                <a:gd name="connsiteX21" fmla="*/ 549830 w 687243"/>
                <a:gd name="connsiteY21" fmla="*/ 381306 h 423141"/>
                <a:gd name="connsiteX22" fmla="*/ 335324 w 687243"/>
                <a:gd name="connsiteY22" fmla="*/ 422451 h 423141"/>
                <a:gd name="connsiteX23" fmla="*/ 61673 w 687243"/>
                <a:gd name="connsiteY23" fmla="*/ 350350 h 423141"/>
                <a:gd name="connsiteX24" fmla="*/ 3178 w 687243"/>
                <a:gd name="connsiteY24" fmla="*/ 213774 h 423141"/>
                <a:gd name="connsiteX0" fmla="*/ 3178 w 687243"/>
                <a:gd name="connsiteY0" fmla="*/ 213774 h 423141"/>
                <a:gd name="connsiteX1" fmla="*/ 21191 w 687243"/>
                <a:gd name="connsiteY1" fmla="*/ 126510 h 423141"/>
                <a:gd name="connsiteX2" fmla="*/ 21191 w 687243"/>
                <a:gd name="connsiteY2" fmla="*/ 209855 h 423141"/>
                <a:gd name="connsiteX3" fmla="*/ 106916 w 687243"/>
                <a:gd name="connsiteY3" fmla="*/ 290818 h 423141"/>
                <a:gd name="connsiteX4" fmla="*/ 330561 w 687243"/>
                <a:gd name="connsiteY4" fmla="*/ 336087 h 423141"/>
                <a:gd name="connsiteX5" fmla="*/ 585549 w 687243"/>
                <a:gd name="connsiteY5" fmla="*/ 283675 h 423141"/>
                <a:gd name="connsiteX6" fmla="*/ 685560 w 687243"/>
                <a:gd name="connsiteY6" fmla="*/ 186043 h 423141"/>
                <a:gd name="connsiteX7" fmla="*/ 647459 w 687243"/>
                <a:gd name="connsiteY7" fmla="*/ 100316 h 423141"/>
                <a:gd name="connsiteX8" fmla="*/ 583166 w 687243"/>
                <a:gd name="connsiteY8" fmla="*/ 47930 h 423141"/>
                <a:gd name="connsiteX9" fmla="*/ 495059 w 687243"/>
                <a:gd name="connsiteY9" fmla="*/ 14591 h 423141"/>
                <a:gd name="connsiteX10" fmla="*/ 390285 w 687243"/>
                <a:gd name="connsiteY10" fmla="*/ 304 h 423141"/>
                <a:gd name="connsiteX11" fmla="*/ 214071 w 687243"/>
                <a:gd name="connsiteY11" fmla="*/ 12210 h 423141"/>
                <a:gd name="connsiteX12" fmla="*/ 61672 w 687243"/>
                <a:gd name="connsiteY12" fmla="*/ 66979 h 423141"/>
                <a:gd name="connsiteX13" fmla="*/ 40241 w 687243"/>
                <a:gd name="connsiteY13" fmla="*/ 95554 h 423141"/>
                <a:gd name="connsiteX14" fmla="*/ 166448 w 687243"/>
                <a:gd name="connsiteY14" fmla="*/ 112224 h 423141"/>
                <a:gd name="connsiteX15" fmla="*/ 328372 w 687243"/>
                <a:gd name="connsiteY15" fmla="*/ 83648 h 423141"/>
                <a:gd name="connsiteX16" fmla="*/ 487915 w 687243"/>
                <a:gd name="connsiteY16" fmla="*/ 97935 h 423141"/>
                <a:gd name="connsiteX17" fmla="*/ 590309 w 687243"/>
                <a:gd name="connsiteY17" fmla="*/ 136035 h 423141"/>
                <a:gd name="connsiteX18" fmla="*/ 672232 w 687243"/>
                <a:gd name="connsiteY18" fmla="*/ 218534 h 423141"/>
                <a:gd name="connsiteX19" fmla="*/ 659367 w 687243"/>
                <a:gd name="connsiteY19" fmla="*/ 300343 h 423141"/>
                <a:gd name="connsiteX20" fmla="*/ 549830 w 687243"/>
                <a:gd name="connsiteY20" fmla="*/ 381306 h 423141"/>
                <a:gd name="connsiteX21" fmla="*/ 335324 w 687243"/>
                <a:gd name="connsiteY21" fmla="*/ 422451 h 423141"/>
                <a:gd name="connsiteX22" fmla="*/ 61673 w 687243"/>
                <a:gd name="connsiteY22" fmla="*/ 350350 h 423141"/>
                <a:gd name="connsiteX23" fmla="*/ 3178 w 687243"/>
                <a:gd name="connsiteY23" fmla="*/ 213774 h 423141"/>
                <a:gd name="connsiteX0" fmla="*/ 3178 w 687243"/>
                <a:gd name="connsiteY0" fmla="*/ 213774 h 423141"/>
                <a:gd name="connsiteX1" fmla="*/ 21191 w 687243"/>
                <a:gd name="connsiteY1" fmla="*/ 126510 h 423141"/>
                <a:gd name="connsiteX2" fmla="*/ 21191 w 687243"/>
                <a:gd name="connsiteY2" fmla="*/ 209855 h 423141"/>
                <a:gd name="connsiteX3" fmla="*/ 106916 w 687243"/>
                <a:gd name="connsiteY3" fmla="*/ 290818 h 423141"/>
                <a:gd name="connsiteX4" fmla="*/ 330561 w 687243"/>
                <a:gd name="connsiteY4" fmla="*/ 336087 h 423141"/>
                <a:gd name="connsiteX5" fmla="*/ 585549 w 687243"/>
                <a:gd name="connsiteY5" fmla="*/ 283675 h 423141"/>
                <a:gd name="connsiteX6" fmla="*/ 685560 w 687243"/>
                <a:gd name="connsiteY6" fmla="*/ 186043 h 423141"/>
                <a:gd name="connsiteX7" fmla="*/ 647459 w 687243"/>
                <a:gd name="connsiteY7" fmla="*/ 100316 h 423141"/>
                <a:gd name="connsiteX8" fmla="*/ 583166 w 687243"/>
                <a:gd name="connsiteY8" fmla="*/ 47930 h 423141"/>
                <a:gd name="connsiteX9" fmla="*/ 495059 w 687243"/>
                <a:gd name="connsiteY9" fmla="*/ 14591 h 423141"/>
                <a:gd name="connsiteX10" fmla="*/ 390285 w 687243"/>
                <a:gd name="connsiteY10" fmla="*/ 304 h 423141"/>
                <a:gd name="connsiteX11" fmla="*/ 214071 w 687243"/>
                <a:gd name="connsiteY11" fmla="*/ 12210 h 423141"/>
                <a:gd name="connsiteX12" fmla="*/ 61672 w 687243"/>
                <a:gd name="connsiteY12" fmla="*/ 66979 h 423141"/>
                <a:gd name="connsiteX13" fmla="*/ 49766 w 687243"/>
                <a:gd name="connsiteY13" fmla="*/ 164610 h 423141"/>
                <a:gd name="connsiteX14" fmla="*/ 166448 w 687243"/>
                <a:gd name="connsiteY14" fmla="*/ 112224 h 423141"/>
                <a:gd name="connsiteX15" fmla="*/ 328372 w 687243"/>
                <a:gd name="connsiteY15" fmla="*/ 83648 h 423141"/>
                <a:gd name="connsiteX16" fmla="*/ 487915 w 687243"/>
                <a:gd name="connsiteY16" fmla="*/ 97935 h 423141"/>
                <a:gd name="connsiteX17" fmla="*/ 590309 w 687243"/>
                <a:gd name="connsiteY17" fmla="*/ 136035 h 423141"/>
                <a:gd name="connsiteX18" fmla="*/ 672232 w 687243"/>
                <a:gd name="connsiteY18" fmla="*/ 218534 h 423141"/>
                <a:gd name="connsiteX19" fmla="*/ 659367 w 687243"/>
                <a:gd name="connsiteY19" fmla="*/ 300343 h 423141"/>
                <a:gd name="connsiteX20" fmla="*/ 549830 w 687243"/>
                <a:gd name="connsiteY20" fmla="*/ 381306 h 423141"/>
                <a:gd name="connsiteX21" fmla="*/ 335324 w 687243"/>
                <a:gd name="connsiteY21" fmla="*/ 422451 h 423141"/>
                <a:gd name="connsiteX22" fmla="*/ 61673 w 687243"/>
                <a:gd name="connsiteY22" fmla="*/ 350350 h 423141"/>
                <a:gd name="connsiteX23" fmla="*/ 3178 w 687243"/>
                <a:gd name="connsiteY23" fmla="*/ 213774 h 423141"/>
                <a:gd name="connsiteX0" fmla="*/ 2464 w 686529"/>
                <a:gd name="connsiteY0" fmla="*/ 213774 h 423141"/>
                <a:gd name="connsiteX1" fmla="*/ 20477 w 686529"/>
                <a:gd name="connsiteY1" fmla="*/ 209855 h 423141"/>
                <a:gd name="connsiteX2" fmla="*/ 106202 w 686529"/>
                <a:gd name="connsiteY2" fmla="*/ 290818 h 423141"/>
                <a:gd name="connsiteX3" fmla="*/ 329847 w 686529"/>
                <a:gd name="connsiteY3" fmla="*/ 336087 h 423141"/>
                <a:gd name="connsiteX4" fmla="*/ 584835 w 686529"/>
                <a:gd name="connsiteY4" fmla="*/ 283675 h 423141"/>
                <a:gd name="connsiteX5" fmla="*/ 684846 w 686529"/>
                <a:gd name="connsiteY5" fmla="*/ 186043 h 423141"/>
                <a:gd name="connsiteX6" fmla="*/ 646745 w 686529"/>
                <a:gd name="connsiteY6" fmla="*/ 100316 h 423141"/>
                <a:gd name="connsiteX7" fmla="*/ 582452 w 686529"/>
                <a:gd name="connsiteY7" fmla="*/ 47930 h 423141"/>
                <a:gd name="connsiteX8" fmla="*/ 494345 w 686529"/>
                <a:gd name="connsiteY8" fmla="*/ 14591 h 423141"/>
                <a:gd name="connsiteX9" fmla="*/ 389571 w 686529"/>
                <a:gd name="connsiteY9" fmla="*/ 304 h 423141"/>
                <a:gd name="connsiteX10" fmla="*/ 213357 w 686529"/>
                <a:gd name="connsiteY10" fmla="*/ 12210 h 423141"/>
                <a:gd name="connsiteX11" fmla="*/ 60958 w 686529"/>
                <a:gd name="connsiteY11" fmla="*/ 66979 h 423141"/>
                <a:gd name="connsiteX12" fmla="*/ 49052 w 686529"/>
                <a:gd name="connsiteY12" fmla="*/ 164610 h 423141"/>
                <a:gd name="connsiteX13" fmla="*/ 165734 w 686529"/>
                <a:gd name="connsiteY13" fmla="*/ 112224 h 423141"/>
                <a:gd name="connsiteX14" fmla="*/ 327658 w 686529"/>
                <a:gd name="connsiteY14" fmla="*/ 83648 h 423141"/>
                <a:gd name="connsiteX15" fmla="*/ 487201 w 686529"/>
                <a:gd name="connsiteY15" fmla="*/ 97935 h 423141"/>
                <a:gd name="connsiteX16" fmla="*/ 589595 w 686529"/>
                <a:gd name="connsiteY16" fmla="*/ 136035 h 423141"/>
                <a:gd name="connsiteX17" fmla="*/ 671518 w 686529"/>
                <a:gd name="connsiteY17" fmla="*/ 218534 h 423141"/>
                <a:gd name="connsiteX18" fmla="*/ 658653 w 686529"/>
                <a:gd name="connsiteY18" fmla="*/ 300343 h 423141"/>
                <a:gd name="connsiteX19" fmla="*/ 549116 w 686529"/>
                <a:gd name="connsiteY19" fmla="*/ 381306 h 423141"/>
                <a:gd name="connsiteX20" fmla="*/ 334610 w 686529"/>
                <a:gd name="connsiteY20" fmla="*/ 422451 h 423141"/>
                <a:gd name="connsiteX21" fmla="*/ 60959 w 686529"/>
                <a:gd name="connsiteY21" fmla="*/ 350350 h 423141"/>
                <a:gd name="connsiteX22" fmla="*/ 2464 w 686529"/>
                <a:gd name="connsiteY22" fmla="*/ 213774 h 423141"/>
                <a:gd name="connsiteX0" fmla="*/ 8045 w 692110"/>
                <a:gd name="connsiteY0" fmla="*/ 213774 h 423141"/>
                <a:gd name="connsiteX1" fmla="*/ 11771 w 692110"/>
                <a:gd name="connsiteY1" fmla="*/ 200330 h 423141"/>
                <a:gd name="connsiteX2" fmla="*/ 111783 w 692110"/>
                <a:gd name="connsiteY2" fmla="*/ 290818 h 423141"/>
                <a:gd name="connsiteX3" fmla="*/ 335428 w 692110"/>
                <a:gd name="connsiteY3" fmla="*/ 336087 h 423141"/>
                <a:gd name="connsiteX4" fmla="*/ 590416 w 692110"/>
                <a:gd name="connsiteY4" fmla="*/ 283675 h 423141"/>
                <a:gd name="connsiteX5" fmla="*/ 690427 w 692110"/>
                <a:gd name="connsiteY5" fmla="*/ 186043 h 423141"/>
                <a:gd name="connsiteX6" fmla="*/ 652326 w 692110"/>
                <a:gd name="connsiteY6" fmla="*/ 100316 h 423141"/>
                <a:gd name="connsiteX7" fmla="*/ 588033 w 692110"/>
                <a:gd name="connsiteY7" fmla="*/ 47930 h 423141"/>
                <a:gd name="connsiteX8" fmla="*/ 499926 w 692110"/>
                <a:gd name="connsiteY8" fmla="*/ 14591 h 423141"/>
                <a:gd name="connsiteX9" fmla="*/ 395152 w 692110"/>
                <a:gd name="connsiteY9" fmla="*/ 304 h 423141"/>
                <a:gd name="connsiteX10" fmla="*/ 218938 w 692110"/>
                <a:gd name="connsiteY10" fmla="*/ 12210 h 423141"/>
                <a:gd name="connsiteX11" fmla="*/ 66539 w 692110"/>
                <a:gd name="connsiteY11" fmla="*/ 66979 h 423141"/>
                <a:gd name="connsiteX12" fmla="*/ 54633 w 692110"/>
                <a:gd name="connsiteY12" fmla="*/ 164610 h 423141"/>
                <a:gd name="connsiteX13" fmla="*/ 171315 w 692110"/>
                <a:gd name="connsiteY13" fmla="*/ 112224 h 423141"/>
                <a:gd name="connsiteX14" fmla="*/ 333239 w 692110"/>
                <a:gd name="connsiteY14" fmla="*/ 83648 h 423141"/>
                <a:gd name="connsiteX15" fmla="*/ 492782 w 692110"/>
                <a:gd name="connsiteY15" fmla="*/ 97935 h 423141"/>
                <a:gd name="connsiteX16" fmla="*/ 595176 w 692110"/>
                <a:gd name="connsiteY16" fmla="*/ 136035 h 423141"/>
                <a:gd name="connsiteX17" fmla="*/ 677099 w 692110"/>
                <a:gd name="connsiteY17" fmla="*/ 218534 h 423141"/>
                <a:gd name="connsiteX18" fmla="*/ 664234 w 692110"/>
                <a:gd name="connsiteY18" fmla="*/ 300343 h 423141"/>
                <a:gd name="connsiteX19" fmla="*/ 554697 w 692110"/>
                <a:gd name="connsiteY19" fmla="*/ 381306 h 423141"/>
                <a:gd name="connsiteX20" fmla="*/ 340191 w 692110"/>
                <a:gd name="connsiteY20" fmla="*/ 422451 h 423141"/>
                <a:gd name="connsiteX21" fmla="*/ 66540 w 692110"/>
                <a:gd name="connsiteY21" fmla="*/ 350350 h 423141"/>
                <a:gd name="connsiteX22" fmla="*/ 8045 w 692110"/>
                <a:gd name="connsiteY22" fmla="*/ 213774 h 423141"/>
                <a:gd name="connsiteX0" fmla="*/ 5282 w 689347"/>
                <a:gd name="connsiteY0" fmla="*/ 213774 h 423141"/>
                <a:gd name="connsiteX1" fmla="*/ 9008 w 689347"/>
                <a:gd name="connsiteY1" fmla="*/ 200330 h 423141"/>
                <a:gd name="connsiteX2" fmla="*/ 109020 w 689347"/>
                <a:gd name="connsiteY2" fmla="*/ 290818 h 423141"/>
                <a:gd name="connsiteX3" fmla="*/ 332665 w 689347"/>
                <a:gd name="connsiteY3" fmla="*/ 336087 h 423141"/>
                <a:gd name="connsiteX4" fmla="*/ 587653 w 689347"/>
                <a:gd name="connsiteY4" fmla="*/ 283675 h 423141"/>
                <a:gd name="connsiteX5" fmla="*/ 687664 w 689347"/>
                <a:gd name="connsiteY5" fmla="*/ 186043 h 423141"/>
                <a:gd name="connsiteX6" fmla="*/ 649563 w 689347"/>
                <a:gd name="connsiteY6" fmla="*/ 100316 h 423141"/>
                <a:gd name="connsiteX7" fmla="*/ 585270 w 689347"/>
                <a:gd name="connsiteY7" fmla="*/ 47930 h 423141"/>
                <a:gd name="connsiteX8" fmla="*/ 497163 w 689347"/>
                <a:gd name="connsiteY8" fmla="*/ 14591 h 423141"/>
                <a:gd name="connsiteX9" fmla="*/ 392389 w 689347"/>
                <a:gd name="connsiteY9" fmla="*/ 304 h 423141"/>
                <a:gd name="connsiteX10" fmla="*/ 216175 w 689347"/>
                <a:gd name="connsiteY10" fmla="*/ 12210 h 423141"/>
                <a:gd name="connsiteX11" fmla="*/ 63776 w 689347"/>
                <a:gd name="connsiteY11" fmla="*/ 66979 h 423141"/>
                <a:gd name="connsiteX12" fmla="*/ 51870 w 689347"/>
                <a:gd name="connsiteY12" fmla="*/ 164610 h 423141"/>
                <a:gd name="connsiteX13" fmla="*/ 168552 w 689347"/>
                <a:gd name="connsiteY13" fmla="*/ 112224 h 423141"/>
                <a:gd name="connsiteX14" fmla="*/ 330476 w 689347"/>
                <a:gd name="connsiteY14" fmla="*/ 83648 h 423141"/>
                <a:gd name="connsiteX15" fmla="*/ 490019 w 689347"/>
                <a:gd name="connsiteY15" fmla="*/ 97935 h 423141"/>
                <a:gd name="connsiteX16" fmla="*/ 592413 w 689347"/>
                <a:gd name="connsiteY16" fmla="*/ 136035 h 423141"/>
                <a:gd name="connsiteX17" fmla="*/ 674336 w 689347"/>
                <a:gd name="connsiteY17" fmla="*/ 218534 h 423141"/>
                <a:gd name="connsiteX18" fmla="*/ 661471 w 689347"/>
                <a:gd name="connsiteY18" fmla="*/ 300343 h 423141"/>
                <a:gd name="connsiteX19" fmla="*/ 551934 w 689347"/>
                <a:gd name="connsiteY19" fmla="*/ 381306 h 423141"/>
                <a:gd name="connsiteX20" fmla="*/ 337428 w 689347"/>
                <a:gd name="connsiteY20" fmla="*/ 422451 h 423141"/>
                <a:gd name="connsiteX21" fmla="*/ 63777 w 689347"/>
                <a:gd name="connsiteY21" fmla="*/ 350350 h 423141"/>
                <a:gd name="connsiteX22" fmla="*/ 4244 w 689347"/>
                <a:gd name="connsiteY22" fmla="*/ 247954 h 423141"/>
                <a:gd name="connsiteX23" fmla="*/ 5282 w 689347"/>
                <a:gd name="connsiteY23" fmla="*/ 213774 h 423141"/>
                <a:gd name="connsiteX0" fmla="*/ 5282 w 689347"/>
                <a:gd name="connsiteY0" fmla="*/ 213774 h 422673"/>
                <a:gd name="connsiteX1" fmla="*/ 9008 w 689347"/>
                <a:gd name="connsiteY1" fmla="*/ 200330 h 422673"/>
                <a:gd name="connsiteX2" fmla="*/ 109020 w 689347"/>
                <a:gd name="connsiteY2" fmla="*/ 290818 h 422673"/>
                <a:gd name="connsiteX3" fmla="*/ 332665 w 689347"/>
                <a:gd name="connsiteY3" fmla="*/ 336087 h 422673"/>
                <a:gd name="connsiteX4" fmla="*/ 587653 w 689347"/>
                <a:gd name="connsiteY4" fmla="*/ 283675 h 422673"/>
                <a:gd name="connsiteX5" fmla="*/ 687664 w 689347"/>
                <a:gd name="connsiteY5" fmla="*/ 186043 h 422673"/>
                <a:gd name="connsiteX6" fmla="*/ 649563 w 689347"/>
                <a:gd name="connsiteY6" fmla="*/ 100316 h 422673"/>
                <a:gd name="connsiteX7" fmla="*/ 585270 w 689347"/>
                <a:gd name="connsiteY7" fmla="*/ 47930 h 422673"/>
                <a:gd name="connsiteX8" fmla="*/ 497163 w 689347"/>
                <a:gd name="connsiteY8" fmla="*/ 14591 h 422673"/>
                <a:gd name="connsiteX9" fmla="*/ 392389 w 689347"/>
                <a:gd name="connsiteY9" fmla="*/ 304 h 422673"/>
                <a:gd name="connsiteX10" fmla="*/ 216175 w 689347"/>
                <a:gd name="connsiteY10" fmla="*/ 12210 h 422673"/>
                <a:gd name="connsiteX11" fmla="*/ 63776 w 689347"/>
                <a:gd name="connsiteY11" fmla="*/ 66979 h 422673"/>
                <a:gd name="connsiteX12" fmla="*/ 51870 w 689347"/>
                <a:gd name="connsiteY12" fmla="*/ 164610 h 422673"/>
                <a:gd name="connsiteX13" fmla="*/ 168552 w 689347"/>
                <a:gd name="connsiteY13" fmla="*/ 112224 h 422673"/>
                <a:gd name="connsiteX14" fmla="*/ 330476 w 689347"/>
                <a:gd name="connsiteY14" fmla="*/ 83648 h 422673"/>
                <a:gd name="connsiteX15" fmla="*/ 490019 w 689347"/>
                <a:gd name="connsiteY15" fmla="*/ 97935 h 422673"/>
                <a:gd name="connsiteX16" fmla="*/ 592413 w 689347"/>
                <a:gd name="connsiteY16" fmla="*/ 136035 h 422673"/>
                <a:gd name="connsiteX17" fmla="*/ 674336 w 689347"/>
                <a:gd name="connsiteY17" fmla="*/ 218534 h 422673"/>
                <a:gd name="connsiteX18" fmla="*/ 661471 w 689347"/>
                <a:gd name="connsiteY18" fmla="*/ 300343 h 422673"/>
                <a:gd name="connsiteX19" fmla="*/ 551934 w 689347"/>
                <a:gd name="connsiteY19" fmla="*/ 381306 h 422673"/>
                <a:gd name="connsiteX20" fmla="*/ 337428 w 689347"/>
                <a:gd name="connsiteY20" fmla="*/ 422451 h 422673"/>
                <a:gd name="connsiteX21" fmla="*/ 182838 w 689347"/>
                <a:gd name="connsiteY21" fmla="*/ 395591 h 422673"/>
                <a:gd name="connsiteX22" fmla="*/ 63777 w 689347"/>
                <a:gd name="connsiteY22" fmla="*/ 350350 h 422673"/>
                <a:gd name="connsiteX23" fmla="*/ 4244 w 689347"/>
                <a:gd name="connsiteY23" fmla="*/ 247954 h 422673"/>
                <a:gd name="connsiteX24" fmla="*/ 5282 w 689347"/>
                <a:gd name="connsiteY24" fmla="*/ 213774 h 422673"/>
                <a:gd name="connsiteX0" fmla="*/ 5282 w 689347"/>
                <a:gd name="connsiteY0" fmla="*/ 213774 h 422673"/>
                <a:gd name="connsiteX1" fmla="*/ 9008 w 689347"/>
                <a:gd name="connsiteY1" fmla="*/ 200330 h 422673"/>
                <a:gd name="connsiteX2" fmla="*/ 109020 w 689347"/>
                <a:gd name="connsiteY2" fmla="*/ 290818 h 422673"/>
                <a:gd name="connsiteX3" fmla="*/ 332665 w 689347"/>
                <a:gd name="connsiteY3" fmla="*/ 336087 h 422673"/>
                <a:gd name="connsiteX4" fmla="*/ 587653 w 689347"/>
                <a:gd name="connsiteY4" fmla="*/ 283675 h 422673"/>
                <a:gd name="connsiteX5" fmla="*/ 687664 w 689347"/>
                <a:gd name="connsiteY5" fmla="*/ 186043 h 422673"/>
                <a:gd name="connsiteX6" fmla="*/ 649563 w 689347"/>
                <a:gd name="connsiteY6" fmla="*/ 100316 h 422673"/>
                <a:gd name="connsiteX7" fmla="*/ 585270 w 689347"/>
                <a:gd name="connsiteY7" fmla="*/ 47930 h 422673"/>
                <a:gd name="connsiteX8" fmla="*/ 497163 w 689347"/>
                <a:gd name="connsiteY8" fmla="*/ 14591 h 422673"/>
                <a:gd name="connsiteX9" fmla="*/ 392389 w 689347"/>
                <a:gd name="connsiteY9" fmla="*/ 304 h 422673"/>
                <a:gd name="connsiteX10" fmla="*/ 216175 w 689347"/>
                <a:gd name="connsiteY10" fmla="*/ 12210 h 422673"/>
                <a:gd name="connsiteX11" fmla="*/ 63776 w 689347"/>
                <a:gd name="connsiteY11" fmla="*/ 66979 h 422673"/>
                <a:gd name="connsiteX12" fmla="*/ 51870 w 689347"/>
                <a:gd name="connsiteY12" fmla="*/ 164610 h 422673"/>
                <a:gd name="connsiteX13" fmla="*/ 168552 w 689347"/>
                <a:gd name="connsiteY13" fmla="*/ 112224 h 422673"/>
                <a:gd name="connsiteX14" fmla="*/ 330476 w 689347"/>
                <a:gd name="connsiteY14" fmla="*/ 83648 h 422673"/>
                <a:gd name="connsiteX15" fmla="*/ 490019 w 689347"/>
                <a:gd name="connsiteY15" fmla="*/ 97935 h 422673"/>
                <a:gd name="connsiteX16" fmla="*/ 592413 w 689347"/>
                <a:gd name="connsiteY16" fmla="*/ 136035 h 422673"/>
                <a:gd name="connsiteX17" fmla="*/ 674336 w 689347"/>
                <a:gd name="connsiteY17" fmla="*/ 218534 h 422673"/>
                <a:gd name="connsiteX18" fmla="*/ 661471 w 689347"/>
                <a:gd name="connsiteY18" fmla="*/ 300343 h 422673"/>
                <a:gd name="connsiteX19" fmla="*/ 551934 w 689347"/>
                <a:gd name="connsiteY19" fmla="*/ 381306 h 422673"/>
                <a:gd name="connsiteX20" fmla="*/ 337428 w 689347"/>
                <a:gd name="connsiteY20" fmla="*/ 422451 h 422673"/>
                <a:gd name="connsiteX21" fmla="*/ 182838 w 689347"/>
                <a:gd name="connsiteY21" fmla="*/ 395591 h 422673"/>
                <a:gd name="connsiteX22" fmla="*/ 63777 w 689347"/>
                <a:gd name="connsiteY22" fmla="*/ 350350 h 422673"/>
                <a:gd name="connsiteX23" fmla="*/ 28057 w 689347"/>
                <a:gd name="connsiteY23" fmla="*/ 300341 h 422673"/>
                <a:gd name="connsiteX24" fmla="*/ 4244 w 689347"/>
                <a:gd name="connsiteY24" fmla="*/ 247954 h 422673"/>
                <a:gd name="connsiteX25" fmla="*/ 5282 w 689347"/>
                <a:gd name="connsiteY25" fmla="*/ 213774 h 422673"/>
                <a:gd name="connsiteX0" fmla="*/ 5282 w 689347"/>
                <a:gd name="connsiteY0" fmla="*/ 213774 h 422673"/>
                <a:gd name="connsiteX1" fmla="*/ 9008 w 689347"/>
                <a:gd name="connsiteY1" fmla="*/ 200330 h 422673"/>
                <a:gd name="connsiteX2" fmla="*/ 109020 w 689347"/>
                <a:gd name="connsiteY2" fmla="*/ 290818 h 422673"/>
                <a:gd name="connsiteX3" fmla="*/ 332665 w 689347"/>
                <a:gd name="connsiteY3" fmla="*/ 336087 h 422673"/>
                <a:gd name="connsiteX4" fmla="*/ 587653 w 689347"/>
                <a:gd name="connsiteY4" fmla="*/ 283675 h 422673"/>
                <a:gd name="connsiteX5" fmla="*/ 687664 w 689347"/>
                <a:gd name="connsiteY5" fmla="*/ 186043 h 422673"/>
                <a:gd name="connsiteX6" fmla="*/ 649563 w 689347"/>
                <a:gd name="connsiteY6" fmla="*/ 100316 h 422673"/>
                <a:gd name="connsiteX7" fmla="*/ 585270 w 689347"/>
                <a:gd name="connsiteY7" fmla="*/ 47930 h 422673"/>
                <a:gd name="connsiteX8" fmla="*/ 497163 w 689347"/>
                <a:gd name="connsiteY8" fmla="*/ 14591 h 422673"/>
                <a:gd name="connsiteX9" fmla="*/ 392389 w 689347"/>
                <a:gd name="connsiteY9" fmla="*/ 304 h 422673"/>
                <a:gd name="connsiteX10" fmla="*/ 216175 w 689347"/>
                <a:gd name="connsiteY10" fmla="*/ 12210 h 422673"/>
                <a:gd name="connsiteX11" fmla="*/ 63776 w 689347"/>
                <a:gd name="connsiteY11" fmla="*/ 66979 h 422673"/>
                <a:gd name="connsiteX12" fmla="*/ 23295 w 689347"/>
                <a:gd name="connsiteY12" fmla="*/ 197948 h 422673"/>
                <a:gd name="connsiteX13" fmla="*/ 168552 w 689347"/>
                <a:gd name="connsiteY13" fmla="*/ 112224 h 422673"/>
                <a:gd name="connsiteX14" fmla="*/ 330476 w 689347"/>
                <a:gd name="connsiteY14" fmla="*/ 83648 h 422673"/>
                <a:gd name="connsiteX15" fmla="*/ 490019 w 689347"/>
                <a:gd name="connsiteY15" fmla="*/ 97935 h 422673"/>
                <a:gd name="connsiteX16" fmla="*/ 592413 w 689347"/>
                <a:gd name="connsiteY16" fmla="*/ 136035 h 422673"/>
                <a:gd name="connsiteX17" fmla="*/ 674336 w 689347"/>
                <a:gd name="connsiteY17" fmla="*/ 218534 h 422673"/>
                <a:gd name="connsiteX18" fmla="*/ 661471 w 689347"/>
                <a:gd name="connsiteY18" fmla="*/ 300343 h 422673"/>
                <a:gd name="connsiteX19" fmla="*/ 551934 w 689347"/>
                <a:gd name="connsiteY19" fmla="*/ 381306 h 422673"/>
                <a:gd name="connsiteX20" fmla="*/ 337428 w 689347"/>
                <a:gd name="connsiteY20" fmla="*/ 422451 h 422673"/>
                <a:gd name="connsiteX21" fmla="*/ 182838 w 689347"/>
                <a:gd name="connsiteY21" fmla="*/ 395591 h 422673"/>
                <a:gd name="connsiteX22" fmla="*/ 63777 w 689347"/>
                <a:gd name="connsiteY22" fmla="*/ 350350 h 422673"/>
                <a:gd name="connsiteX23" fmla="*/ 28057 w 689347"/>
                <a:gd name="connsiteY23" fmla="*/ 300341 h 422673"/>
                <a:gd name="connsiteX24" fmla="*/ 4244 w 689347"/>
                <a:gd name="connsiteY24" fmla="*/ 247954 h 422673"/>
                <a:gd name="connsiteX25" fmla="*/ 5282 w 689347"/>
                <a:gd name="connsiteY25" fmla="*/ 213774 h 422673"/>
                <a:gd name="connsiteX0" fmla="*/ 5282 w 689347"/>
                <a:gd name="connsiteY0" fmla="*/ 213774 h 422673"/>
                <a:gd name="connsiteX1" fmla="*/ 9008 w 689347"/>
                <a:gd name="connsiteY1" fmla="*/ 200330 h 422673"/>
                <a:gd name="connsiteX2" fmla="*/ 109020 w 689347"/>
                <a:gd name="connsiteY2" fmla="*/ 290818 h 422673"/>
                <a:gd name="connsiteX3" fmla="*/ 332665 w 689347"/>
                <a:gd name="connsiteY3" fmla="*/ 336087 h 422673"/>
                <a:gd name="connsiteX4" fmla="*/ 587653 w 689347"/>
                <a:gd name="connsiteY4" fmla="*/ 283675 h 422673"/>
                <a:gd name="connsiteX5" fmla="*/ 687664 w 689347"/>
                <a:gd name="connsiteY5" fmla="*/ 186043 h 422673"/>
                <a:gd name="connsiteX6" fmla="*/ 649563 w 689347"/>
                <a:gd name="connsiteY6" fmla="*/ 100316 h 422673"/>
                <a:gd name="connsiteX7" fmla="*/ 585270 w 689347"/>
                <a:gd name="connsiteY7" fmla="*/ 47930 h 422673"/>
                <a:gd name="connsiteX8" fmla="*/ 497163 w 689347"/>
                <a:gd name="connsiteY8" fmla="*/ 14591 h 422673"/>
                <a:gd name="connsiteX9" fmla="*/ 392389 w 689347"/>
                <a:gd name="connsiteY9" fmla="*/ 304 h 422673"/>
                <a:gd name="connsiteX10" fmla="*/ 216175 w 689347"/>
                <a:gd name="connsiteY10" fmla="*/ 12210 h 422673"/>
                <a:gd name="connsiteX11" fmla="*/ 30439 w 689347"/>
                <a:gd name="connsiteY11" fmla="*/ 100317 h 422673"/>
                <a:gd name="connsiteX12" fmla="*/ 23295 w 689347"/>
                <a:gd name="connsiteY12" fmla="*/ 197948 h 422673"/>
                <a:gd name="connsiteX13" fmla="*/ 168552 w 689347"/>
                <a:gd name="connsiteY13" fmla="*/ 112224 h 422673"/>
                <a:gd name="connsiteX14" fmla="*/ 330476 w 689347"/>
                <a:gd name="connsiteY14" fmla="*/ 83648 h 422673"/>
                <a:gd name="connsiteX15" fmla="*/ 490019 w 689347"/>
                <a:gd name="connsiteY15" fmla="*/ 97935 h 422673"/>
                <a:gd name="connsiteX16" fmla="*/ 592413 w 689347"/>
                <a:gd name="connsiteY16" fmla="*/ 136035 h 422673"/>
                <a:gd name="connsiteX17" fmla="*/ 674336 w 689347"/>
                <a:gd name="connsiteY17" fmla="*/ 218534 h 422673"/>
                <a:gd name="connsiteX18" fmla="*/ 661471 w 689347"/>
                <a:gd name="connsiteY18" fmla="*/ 300343 h 422673"/>
                <a:gd name="connsiteX19" fmla="*/ 551934 w 689347"/>
                <a:gd name="connsiteY19" fmla="*/ 381306 h 422673"/>
                <a:gd name="connsiteX20" fmla="*/ 337428 w 689347"/>
                <a:gd name="connsiteY20" fmla="*/ 422451 h 422673"/>
                <a:gd name="connsiteX21" fmla="*/ 182838 w 689347"/>
                <a:gd name="connsiteY21" fmla="*/ 395591 h 422673"/>
                <a:gd name="connsiteX22" fmla="*/ 63777 w 689347"/>
                <a:gd name="connsiteY22" fmla="*/ 350350 h 422673"/>
                <a:gd name="connsiteX23" fmla="*/ 28057 w 689347"/>
                <a:gd name="connsiteY23" fmla="*/ 300341 h 422673"/>
                <a:gd name="connsiteX24" fmla="*/ 4244 w 689347"/>
                <a:gd name="connsiteY24" fmla="*/ 247954 h 422673"/>
                <a:gd name="connsiteX25" fmla="*/ 5282 w 689347"/>
                <a:gd name="connsiteY25" fmla="*/ 213774 h 422673"/>
                <a:gd name="connsiteX0" fmla="*/ 5282 w 689347"/>
                <a:gd name="connsiteY0" fmla="*/ 213749 h 422648"/>
                <a:gd name="connsiteX1" fmla="*/ 9008 w 689347"/>
                <a:gd name="connsiteY1" fmla="*/ 200305 h 422648"/>
                <a:gd name="connsiteX2" fmla="*/ 109020 w 689347"/>
                <a:gd name="connsiteY2" fmla="*/ 290793 h 422648"/>
                <a:gd name="connsiteX3" fmla="*/ 332665 w 689347"/>
                <a:gd name="connsiteY3" fmla="*/ 336062 h 422648"/>
                <a:gd name="connsiteX4" fmla="*/ 587653 w 689347"/>
                <a:gd name="connsiteY4" fmla="*/ 283650 h 422648"/>
                <a:gd name="connsiteX5" fmla="*/ 687664 w 689347"/>
                <a:gd name="connsiteY5" fmla="*/ 186018 h 422648"/>
                <a:gd name="connsiteX6" fmla="*/ 649563 w 689347"/>
                <a:gd name="connsiteY6" fmla="*/ 100291 h 422648"/>
                <a:gd name="connsiteX7" fmla="*/ 585270 w 689347"/>
                <a:gd name="connsiteY7" fmla="*/ 47905 h 422648"/>
                <a:gd name="connsiteX8" fmla="*/ 497163 w 689347"/>
                <a:gd name="connsiteY8" fmla="*/ 14566 h 422648"/>
                <a:gd name="connsiteX9" fmla="*/ 392389 w 689347"/>
                <a:gd name="connsiteY9" fmla="*/ 279 h 422648"/>
                <a:gd name="connsiteX10" fmla="*/ 216175 w 689347"/>
                <a:gd name="connsiteY10" fmla="*/ 12185 h 422648"/>
                <a:gd name="connsiteX11" fmla="*/ 104257 w 689347"/>
                <a:gd name="connsiteY11" fmla="*/ 50285 h 422648"/>
                <a:gd name="connsiteX12" fmla="*/ 30439 w 689347"/>
                <a:gd name="connsiteY12" fmla="*/ 100292 h 422648"/>
                <a:gd name="connsiteX13" fmla="*/ 23295 w 689347"/>
                <a:gd name="connsiteY13" fmla="*/ 197923 h 422648"/>
                <a:gd name="connsiteX14" fmla="*/ 168552 w 689347"/>
                <a:gd name="connsiteY14" fmla="*/ 112199 h 422648"/>
                <a:gd name="connsiteX15" fmla="*/ 330476 w 689347"/>
                <a:gd name="connsiteY15" fmla="*/ 83623 h 422648"/>
                <a:gd name="connsiteX16" fmla="*/ 490019 w 689347"/>
                <a:gd name="connsiteY16" fmla="*/ 97910 h 422648"/>
                <a:gd name="connsiteX17" fmla="*/ 592413 w 689347"/>
                <a:gd name="connsiteY17" fmla="*/ 136010 h 422648"/>
                <a:gd name="connsiteX18" fmla="*/ 674336 w 689347"/>
                <a:gd name="connsiteY18" fmla="*/ 218509 h 422648"/>
                <a:gd name="connsiteX19" fmla="*/ 661471 w 689347"/>
                <a:gd name="connsiteY19" fmla="*/ 300318 h 422648"/>
                <a:gd name="connsiteX20" fmla="*/ 551934 w 689347"/>
                <a:gd name="connsiteY20" fmla="*/ 381281 h 422648"/>
                <a:gd name="connsiteX21" fmla="*/ 337428 w 689347"/>
                <a:gd name="connsiteY21" fmla="*/ 422426 h 422648"/>
                <a:gd name="connsiteX22" fmla="*/ 182838 w 689347"/>
                <a:gd name="connsiteY22" fmla="*/ 395566 h 422648"/>
                <a:gd name="connsiteX23" fmla="*/ 63777 w 689347"/>
                <a:gd name="connsiteY23" fmla="*/ 350325 h 422648"/>
                <a:gd name="connsiteX24" fmla="*/ 28057 w 689347"/>
                <a:gd name="connsiteY24" fmla="*/ 300316 h 422648"/>
                <a:gd name="connsiteX25" fmla="*/ 4244 w 689347"/>
                <a:gd name="connsiteY25" fmla="*/ 247929 h 422648"/>
                <a:gd name="connsiteX26" fmla="*/ 5282 w 689347"/>
                <a:gd name="connsiteY26" fmla="*/ 213749 h 422648"/>
                <a:gd name="connsiteX0" fmla="*/ 18519 w 702584"/>
                <a:gd name="connsiteY0" fmla="*/ 213749 h 422648"/>
                <a:gd name="connsiteX1" fmla="*/ 5577 w 702584"/>
                <a:gd name="connsiteY1" fmla="*/ 200305 h 422648"/>
                <a:gd name="connsiteX2" fmla="*/ 122257 w 702584"/>
                <a:gd name="connsiteY2" fmla="*/ 290793 h 422648"/>
                <a:gd name="connsiteX3" fmla="*/ 345902 w 702584"/>
                <a:gd name="connsiteY3" fmla="*/ 336062 h 422648"/>
                <a:gd name="connsiteX4" fmla="*/ 600890 w 702584"/>
                <a:gd name="connsiteY4" fmla="*/ 283650 h 422648"/>
                <a:gd name="connsiteX5" fmla="*/ 700901 w 702584"/>
                <a:gd name="connsiteY5" fmla="*/ 186018 h 422648"/>
                <a:gd name="connsiteX6" fmla="*/ 662800 w 702584"/>
                <a:gd name="connsiteY6" fmla="*/ 100291 h 422648"/>
                <a:gd name="connsiteX7" fmla="*/ 598507 w 702584"/>
                <a:gd name="connsiteY7" fmla="*/ 47905 h 422648"/>
                <a:gd name="connsiteX8" fmla="*/ 510400 w 702584"/>
                <a:gd name="connsiteY8" fmla="*/ 14566 h 422648"/>
                <a:gd name="connsiteX9" fmla="*/ 405626 w 702584"/>
                <a:gd name="connsiteY9" fmla="*/ 279 h 422648"/>
                <a:gd name="connsiteX10" fmla="*/ 229412 w 702584"/>
                <a:gd name="connsiteY10" fmla="*/ 12185 h 422648"/>
                <a:gd name="connsiteX11" fmla="*/ 117494 w 702584"/>
                <a:gd name="connsiteY11" fmla="*/ 50285 h 422648"/>
                <a:gd name="connsiteX12" fmla="*/ 43676 w 702584"/>
                <a:gd name="connsiteY12" fmla="*/ 100292 h 422648"/>
                <a:gd name="connsiteX13" fmla="*/ 36532 w 702584"/>
                <a:gd name="connsiteY13" fmla="*/ 197923 h 422648"/>
                <a:gd name="connsiteX14" fmla="*/ 181789 w 702584"/>
                <a:gd name="connsiteY14" fmla="*/ 112199 h 422648"/>
                <a:gd name="connsiteX15" fmla="*/ 343713 w 702584"/>
                <a:gd name="connsiteY15" fmla="*/ 83623 h 422648"/>
                <a:gd name="connsiteX16" fmla="*/ 503256 w 702584"/>
                <a:gd name="connsiteY16" fmla="*/ 97910 h 422648"/>
                <a:gd name="connsiteX17" fmla="*/ 605650 w 702584"/>
                <a:gd name="connsiteY17" fmla="*/ 136010 h 422648"/>
                <a:gd name="connsiteX18" fmla="*/ 687573 w 702584"/>
                <a:gd name="connsiteY18" fmla="*/ 218509 h 422648"/>
                <a:gd name="connsiteX19" fmla="*/ 674708 w 702584"/>
                <a:gd name="connsiteY19" fmla="*/ 300318 h 422648"/>
                <a:gd name="connsiteX20" fmla="*/ 565171 w 702584"/>
                <a:gd name="connsiteY20" fmla="*/ 381281 h 422648"/>
                <a:gd name="connsiteX21" fmla="*/ 350665 w 702584"/>
                <a:gd name="connsiteY21" fmla="*/ 422426 h 422648"/>
                <a:gd name="connsiteX22" fmla="*/ 196075 w 702584"/>
                <a:gd name="connsiteY22" fmla="*/ 395566 h 422648"/>
                <a:gd name="connsiteX23" fmla="*/ 77014 w 702584"/>
                <a:gd name="connsiteY23" fmla="*/ 350325 h 422648"/>
                <a:gd name="connsiteX24" fmla="*/ 41294 w 702584"/>
                <a:gd name="connsiteY24" fmla="*/ 300316 h 422648"/>
                <a:gd name="connsiteX25" fmla="*/ 17481 w 702584"/>
                <a:gd name="connsiteY25" fmla="*/ 247929 h 422648"/>
                <a:gd name="connsiteX26" fmla="*/ 18519 w 702584"/>
                <a:gd name="connsiteY26" fmla="*/ 213749 h 422648"/>
                <a:gd name="connsiteX0" fmla="*/ 18519 w 702584"/>
                <a:gd name="connsiteY0" fmla="*/ 213749 h 422648"/>
                <a:gd name="connsiteX1" fmla="*/ 5577 w 702584"/>
                <a:gd name="connsiteY1" fmla="*/ 200305 h 422648"/>
                <a:gd name="connsiteX2" fmla="*/ 122257 w 702584"/>
                <a:gd name="connsiteY2" fmla="*/ 290793 h 422648"/>
                <a:gd name="connsiteX3" fmla="*/ 345902 w 702584"/>
                <a:gd name="connsiteY3" fmla="*/ 336062 h 422648"/>
                <a:gd name="connsiteX4" fmla="*/ 600890 w 702584"/>
                <a:gd name="connsiteY4" fmla="*/ 283650 h 422648"/>
                <a:gd name="connsiteX5" fmla="*/ 700901 w 702584"/>
                <a:gd name="connsiteY5" fmla="*/ 186018 h 422648"/>
                <a:gd name="connsiteX6" fmla="*/ 662800 w 702584"/>
                <a:gd name="connsiteY6" fmla="*/ 100291 h 422648"/>
                <a:gd name="connsiteX7" fmla="*/ 598507 w 702584"/>
                <a:gd name="connsiteY7" fmla="*/ 47905 h 422648"/>
                <a:gd name="connsiteX8" fmla="*/ 510400 w 702584"/>
                <a:gd name="connsiteY8" fmla="*/ 14566 h 422648"/>
                <a:gd name="connsiteX9" fmla="*/ 405626 w 702584"/>
                <a:gd name="connsiteY9" fmla="*/ 279 h 422648"/>
                <a:gd name="connsiteX10" fmla="*/ 229412 w 702584"/>
                <a:gd name="connsiteY10" fmla="*/ 12185 h 422648"/>
                <a:gd name="connsiteX11" fmla="*/ 117494 w 702584"/>
                <a:gd name="connsiteY11" fmla="*/ 50285 h 422648"/>
                <a:gd name="connsiteX12" fmla="*/ 43676 w 702584"/>
                <a:gd name="connsiteY12" fmla="*/ 100292 h 422648"/>
                <a:gd name="connsiteX13" fmla="*/ 36532 w 702584"/>
                <a:gd name="connsiteY13" fmla="*/ 197923 h 422648"/>
                <a:gd name="connsiteX14" fmla="*/ 103206 w 702584"/>
                <a:gd name="connsiteY14" fmla="*/ 143153 h 422648"/>
                <a:gd name="connsiteX15" fmla="*/ 181789 w 702584"/>
                <a:gd name="connsiteY15" fmla="*/ 112199 h 422648"/>
                <a:gd name="connsiteX16" fmla="*/ 343713 w 702584"/>
                <a:gd name="connsiteY16" fmla="*/ 83623 h 422648"/>
                <a:gd name="connsiteX17" fmla="*/ 503256 w 702584"/>
                <a:gd name="connsiteY17" fmla="*/ 97910 h 422648"/>
                <a:gd name="connsiteX18" fmla="*/ 605650 w 702584"/>
                <a:gd name="connsiteY18" fmla="*/ 136010 h 422648"/>
                <a:gd name="connsiteX19" fmla="*/ 687573 w 702584"/>
                <a:gd name="connsiteY19" fmla="*/ 218509 h 422648"/>
                <a:gd name="connsiteX20" fmla="*/ 674708 w 702584"/>
                <a:gd name="connsiteY20" fmla="*/ 300318 h 422648"/>
                <a:gd name="connsiteX21" fmla="*/ 565171 w 702584"/>
                <a:gd name="connsiteY21" fmla="*/ 381281 h 422648"/>
                <a:gd name="connsiteX22" fmla="*/ 350665 w 702584"/>
                <a:gd name="connsiteY22" fmla="*/ 422426 h 422648"/>
                <a:gd name="connsiteX23" fmla="*/ 196075 w 702584"/>
                <a:gd name="connsiteY23" fmla="*/ 395566 h 422648"/>
                <a:gd name="connsiteX24" fmla="*/ 77014 w 702584"/>
                <a:gd name="connsiteY24" fmla="*/ 350325 h 422648"/>
                <a:gd name="connsiteX25" fmla="*/ 41294 w 702584"/>
                <a:gd name="connsiteY25" fmla="*/ 300316 h 422648"/>
                <a:gd name="connsiteX26" fmla="*/ 17481 w 702584"/>
                <a:gd name="connsiteY26" fmla="*/ 247929 h 422648"/>
                <a:gd name="connsiteX27" fmla="*/ 18519 w 702584"/>
                <a:gd name="connsiteY27" fmla="*/ 213749 h 422648"/>
                <a:gd name="connsiteX0" fmla="*/ 18519 w 702584"/>
                <a:gd name="connsiteY0" fmla="*/ 213749 h 422648"/>
                <a:gd name="connsiteX1" fmla="*/ 5577 w 702584"/>
                <a:gd name="connsiteY1" fmla="*/ 200305 h 422648"/>
                <a:gd name="connsiteX2" fmla="*/ 122257 w 702584"/>
                <a:gd name="connsiteY2" fmla="*/ 290793 h 422648"/>
                <a:gd name="connsiteX3" fmla="*/ 345902 w 702584"/>
                <a:gd name="connsiteY3" fmla="*/ 336062 h 422648"/>
                <a:gd name="connsiteX4" fmla="*/ 600890 w 702584"/>
                <a:gd name="connsiteY4" fmla="*/ 283650 h 422648"/>
                <a:gd name="connsiteX5" fmla="*/ 700901 w 702584"/>
                <a:gd name="connsiteY5" fmla="*/ 186018 h 422648"/>
                <a:gd name="connsiteX6" fmla="*/ 662800 w 702584"/>
                <a:gd name="connsiteY6" fmla="*/ 100291 h 422648"/>
                <a:gd name="connsiteX7" fmla="*/ 598507 w 702584"/>
                <a:gd name="connsiteY7" fmla="*/ 47905 h 422648"/>
                <a:gd name="connsiteX8" fmla="*/ 510400 w 702584"/>
                <a:gd name="connsiteY8" fmla="*/ 14566 h 422648"/>
                <a:gd name="connsiteX9" fmla="*/ 405626 w 702584"/>
                <a:gd name="connsiteY9" fmla="*/ 279 h 422648"/>
                <a:gd name="connsiteX10" fmla="*/ 229412 w 702584"/>
                <a:gd name="connsiteY10" fmla="*/ 12185 h 422648"/>
                <a:gd name="connsiteX11" fmla="*/ 117494 w 702584"/>
                <a:gd name="connsiteY11" fmla="*/ 50285 h 422648"/>
                <a:gd name="connsiteX12" fmla="*/ 43676 w 702584"/>
                <a:gd name="connsiteY12" fmla="*/ 100292 h 422648"/>
                <a:gd name="connsiteX13" fmla="*/ 36532 w 702584"/>
                <a:gd name="connsiteY13" fmla="*/ 197923 h 422648"/>
                <a:gd name="connsiteX14" fmla="*/ 91300 w 702584"/>
                <a:gd name="connsiteY14" fmla="*/ 145534 h 422648"/>
                <a:gd name="connsiteX15" fmla="*/ 181789 w 702584"/>
                <a:gd name="connsiteY15" fmla="*/ 112199 h 422648"/>
                <a:gd name="connsiteX16" fmla="*/ 343713 w 702584"/>
                <a:gd name="connsiteY16" fmla="*/ 83623 h 422648"/>
                <a:gd name="connsiteX17" fmla="*/ 503256 w 702584"/>
                <a:gd name="connsiteY17" fmla="*/ 97910 h 422648"/>
                <a:gd name="connsiteX18" fmla="*/ 605650 w 702584"/>
                <a:gd name="connsiteY18" fmla="*/ 136010 h 422648"/>
                <a:gd name="connsiteX19" fmla="*/ 687573 w 702584"/>
                <a:gd name="connsiteY19" fmla="*/ 218509 h 422648"/>
                <a:gd name="connsiteX20" fmla="*/ 674708 w 702584"/>
                <a:gd name="connsiteY20" fmla="*/ 300318 h 422648"/>
                <a:gd name="connsiteX21" fmla="*/ 565171 w 702584"/>
                <a:gd name="connsiteY21" fmla="*/ 381281 h 422648"/>
                <a:gd name="connsiteX22" fmla="*/ 350665 w 702584"/>
                <a:gd name="connsiteY22" fmla="*/ 422426 h 422648"/>
                <a:gd name="connsiteX23" fmla="*/ 196075 w 702584"/>
                <a:gd name="connsiteY23" fmla="*/ 395566 h 422648"/>
                <a:gd name="connsiteX24" fmla="*/ 77014 w 702584"/>
                <a:gd name="connsiteY24" fmla="*/ 350325 h 422648"/>
                <a:gd name="connsiteX25" fmla="*/ 41294 w 702584"/>
                <a:gd name="connsiteY25" fmla="*/ 300316 h 422648"/>
                <a:gd name="connsiteX26" fmla="*/ 17481 w 702584"/>
                <a:gd name="connsiteY26" fmla="*/ 247929 h 422648"/>
                <a:gd name="connsiteX27" fmla="*/ 18519 w 702584"/>
                <a:gd name="connsiteY27" fmla="*/ 213749 h 422648"/>
                <a:gd name="connsiteX0" fmla="*/ 18519 w 702584"/>
                <a:gd name="connsiteY0" fmla="*/ 213749 h 422648"/>
                <a:gd name="connsiteX1" fmla="*/ 5577 w 702584"/>
                <a:gd name="connsiteY1" fmla="*/ 200305 h 422648"/>
                <a:gd name="connsiteX2" fmla="*/ 122257 w 702584"/>
                <a:gd name="connsiteY2" fmla="*/ 290793 h 422648"/>
                <a:gd name="connsiteX3" fmla="*/ 345902 w 702584"/>
                <a:gd name="connsiteY3" fmla="*/ 336062 h 422648"/>
                <a:gd name="connsiteX4" fmla="*/ 600890 w 702584"/>
                <a:gd name="connsiteY4" fmla="*/ 283650 h 422648"/>
                <a:gd name="connsiteX5" fmla="*/ 700901 w 702584"/>
                <a:gd name="connsiteY5" fmla="*/ 186018 h 422648"/>
                <a:gd name="connsiteX6" fmla="*/ 662800 w 702584"/>
                <a:gd name="connsiteY6" fmla="*/ 100291 h 422648"/>
                <a:gd name="connsiteX7" fmla="*/ 598507 w 702584"/>
                <a:gd name="connsiteY7" fmla="*/ 47905 h 422648"/>
                <a:gd name="connsiteX8" fmla="*/ 510400 w 702584"/>
                <a:gd name="connsiteY8" fmla="*/ 14566 h 422648"/>
                <a:gd name="connsiteX9" fmla="*/ 405626 w 702584"/>
                <a:gd name="connsiteY9" fmla="*/ 279 h 422648"/>
                <a:gd name="connsiteX10" fmla="*/ 229412 w 702584"/>
                <a:gd name="connsiteY10" fmla="*/ 12185 h 422648"/>
                <a:gd name="connsiteX11" fmla="*/ 117494 w 702584"/>
                <a:gd name="connsiteY11" fmla="*/ 50285 h 422648"/>
                <a:gd name="connsiteX12" fmla="*/ 43676 w 702584"/>
                <a:gd name="connsiteY12" fmla="*/ 100292 h 422648"/>
                <a:gd name="connsiteX13" fmla="*/ 36532 w 702584"/>
                <a:gd name="connsiteY13" fmla="*/ 197923 h 422648"/>
                <a:gd name="connsiteX14" fmla="*/ 91300 w 702584"/>
                <a:gd name="connsiteY14" fmla="*/ 145534 h 422648"/>
                <a:gd name="connsiteX15" fmla="*/ 169883 w 702584"/>
                <a:gd name="connsiteY15" fmla="*/ 112199 h 422648"/>
                <a:gd name="connsiteX16" fmla="*/ 343713 w 702584"/>
                <a:gd name="connsiteY16" fmla="*/ 83623 h 422648"/>
                <a:gd name="connsiteX17" fmla="*/ 503256 w 702584"/>
                <a:gd name="connsiteY17" fmla="*/ 97910 h 422648"/>
                <a:gd name="connsiteX18" fmla="*/ 605650 w 702584"/>
                <a:gd name="connsiteY18" fmla="*/ 136010 h 422648"/>
                <a:gd name="connsiteX19" fmla="*/ 687573 w 702584"/>
                <a:gd name="connsiteY19" fmla="*/ 218509 h 422648"/>
                <a:gd name="connsiteX20" fmla="*/ 674708 w 702584"/>
                <a:gd name="connsiteY20" fmla="*/ 300318 h 422648"/>
                <a:gd name="connsiteX21" fmla="*/ 565171 w 702584"/>
                <a:gd name="connsiteY21" fmla="*/ 381281 h 422648"/>
                <a:gd name="connsiteX22" fmla="*/ 350665 w 702584"/>
                <a:gd name="connsiteY22" fmla="*/ 422426 h 422648"/>
                <a:gd name="connsiteX23" fmla="*/ 196075 w 702584"/>
                <a:gd name="connsiteY23" fmla="*/ 395566 h 422648"/>
                <a:gd name="connsiteX24" fmla="*/ 77014 w 702584"/>
                <a:gd name="connsiteY24" fmla="*/ 350325 h 422648"/>
                <a:gd name="connsiteX25" fmla="*/ 41294 w 702584"/>
                <a:gd name="connsiteY25" fmla="*/ 300316 h 422648"/>
                <a:gd name="connsiteX26" fmla="*/ 17481 w 702584"/>
                <a:gd name="connsiteY26" fmla="*/ 247929 h 422648"/>
                <a:gd name="connsiteX27" fmla="*/ 18519 w 702584"/>
                <a:gd name="connsiteY27" fmla="*/ 213749 h 422648"/>
                <a:gd name="connsiteX0" fmla="*/ 18519 w 702584"/>
                <a:gd name="connsiteY0" fmla="*/ 213749 h 422648"/>
                <a:gd name="connsiteX1" fmla="*/ 5577 w 702584"/>
                <a:gd name="connsiteY1" fmla="*/ 200305 h 422648"/>
                <a:gd name="connsiteX2" fmla="*/ 122257 w 702584"/>
                <a:gd name="connsiteY2" fmla="*/ 290793 h 422648"/>
                <a:gd name="connsiteX3" fmla="*/ 345902 w 702584"/>
                <a:gd name="connsiteY3" fmla="*/ 336062 h 422648"/>
                <a:gd name="connsiteX4" fmla="*/ 600890 w 702584"/>
                <a:gd name="connsiteY4" fmla="*/ 283650 h 422648"/>
                <a:gd name="connsiteX5" fmla="*/ 700901 w 702584"/>
                <a:gd name="connsiteY5" fmla="*/ 186018 h 422648"/>
                <a:gd name="connsiteX6" fmla="*/ 662800 w 702584"/>
                <a:gd name="connsiteY6" fmla="*/ 100291 h 422648"/>
                <a:gd name="connsiteX7" fmla="*/ 598507 w 702584"/>
                <a:gd name="connsiteY7" fmla="*/ 47905 h 422648"/>
                <a:gd name="connsiteX8" fmla="*/ 510400 w 702584"/>
                <a:gd name="connsiteY8" fmla="*/ 14566 h 422648"/>
                <a:gd name="connsiteX9" fmla="*/ 405626 w 702584"/>
                <a:gd name="connsiteY9" fmla="*/ 279 h 422648"/>
                <a:gd name="connsiteX10" fmla="*/ 229412 w 702584"/>
                <a:gd name="connsiteY10" fmla="*/ 12185 h 422648"/>
                <a:gd name="connsiteX11" fmla="*/ 117494 w 702584"/>
                <a:gd name="connsiteY11" fmla="*/ 50285 h 422648"/>
                <a:gd name="connsiteX12" fmla="*/ 43676 w 702584"/>
                <a:gd name="connsiteY12" fmla="*/ 100292 h 422648"/>
                <a:gd name="connsiteX13" fmla="*/ 36532 w 702584"/>
                <a:gd name="connsiteY13" fmla="*/ 197923 h 422648"/>
                <a:gd name="connsiteX14" fmla="*/ 91300 w 702584"/>
                <a:gd name="connsiteY14" fmla="*/ 145534 h 422648"/>
                <a:gd name="connsiteX15" fmla="*/ 179408 w 702584"/>
                <a:gd name="connsiteY15" fmla="*/ 107437 h 422648"/>
                <a:gd name="connsiteX16" fmla="*/ 343713 w 702584"/>
                <a:gd name="connsiteY16" fmla="*/ 83623 h 422648"/>
                <a:gd name="connsiteX17" fmla="*/ 503256 w 702584"/>
                <a:gd name="connsiteY17" fmla="*/ 97910 h 422648"/>
                <a:gd name="connsiteX18" fmla="*/ 605650 w 702584"/>
                <a:gd name="connsiteY18" fmla="*/ 136010 h 422648"/>
                <a:gd name="connsiteX19" fmla="*/ 687573 w 702584"/>
                <a:gd name="connsiteY19" fmla="*/ 218509 h 422648"/>
                <a:gd name="connsiteX20" fmla="*/ 674708 w 702584"/>
                <a:gd name="connsiteY20" fmla="*/ 300318 h 422648"/>
                <a:gd name="connsiteX21" fmla="*/ 565171 w 702584"/>
                <a:gd name="connsiteY21" fmla="*/ 381281 h 422648"/>
                <a:gd name="connsiteX22" fmla="*/ 350665 w 702584"/>
                <a:gd name="connsiteY22" fmla="*/ 422426 h 422648"/>
                <a:gd name="connsiteX23" fmla="*/ 196075 w 702584"/>
                <a:gd name="connsiteY23" fmla="*/ 395566 h 422648"/>
                <a:gd name="connsiteX24" fmla="*/ 77014 w 702584"/>
                <a:gd name="connsiteY24" fmla="*/ 350325 h 422648"/>
                <a:gd name="connsiteX25" fmla="*/ 41294 w 702584"/>
                <a:gd name="connsiteY25" fmla="*/ 300316 h 422648"/>
                <a:gd name="connsiteX26" fmla="*/ 17481 w 702584"/>
                <a:gd name="connsiteY26" fmla="*/ 247929 h 422648"/>
                <a:gd name="connsiteX27" fmla="*/ 18519 w 702584"/>
                <a:gd name="connsiteY27" fmla="*/ 213749 h 422648"/>
                <a:gd name="connsiteX0" fmla="*/ 18519 w 695263"/>
                <a:gd name="connsiteY0" fmla="*/ 213749 h 422648"/>
                <a:gd name="connsiteX1" fmla="*/ 5577 w 695263"/>
                <a:gd name="connsiteY1" fmla="*/ 200305 h 422648"/>
                <a:gd name="connsiteX2" fmla="*/ 122257 w 695263"/>
                <a:gd name="connsiteY2" fmla="*/ 290793 h 422648"/>
                <a:gd name="connsiteX3" fmla="*/ 345902 w 695263"/>
                <a:gd name="connsiteY3" fmla="*/ 336062 h 422648"/>
                <a:gd name="connsiteX4" fmla="*/ 600890 w 695263"/>
                <a:gd name="connsiteY4" fmla="*/ 283650 h 422648"/>
                <a:gd name="connsiteX5" fmla="*/ 662800 w 695263"/>
                <a:gd name="connsiteY5" fmla="*/ 100291 h 422648"/>
                <a:gd name="connsiteX6" fmla="*/ 598507 w 695263"/>
                <a:gd name="connsiteY6" fmla="*/ 47905 h 422648"/>
                <a:gd name="connsiteX7" fmla="*/ 510400 w 695263"/>
                <a:gd name="connsiteY7" fmla="*/ 14566 h 422648"/>
                <a:gd name="connsiteX8" fmla="*/ 405626 w 695263"/>
                <a:gd name="connsiteY8" fmla="*/ 279 h 422648"/>
                <a:gd name="connsiteX9" fmla="*/ 229412 w 695263"/>
                <a:gd name="connsiteY9" fmla="*/ 12185 h 422648"/>
                <a:gd name="connsiteX10" fmla="*/ 117494 w 695263"/>
                <a:gd name="connsiteY10" fmla="*/ 50285 h 422648"/>
                <a:gd name="connsiteX11" fmla="*/ 43676 w 695263"/>
                <a:gd name="connsiteY11" fmla="*/ 100292 h 422648"/>
                <a:gd name="connsiteX12" fmla="*/ 36532 w 695263"/>
                <a:gd name="connsiteY12" fmla="*/ 197923 h 422648"/>
                <a:gd name="connsiteX13" fmla="*/ 91300 w 695263"/>
                <a:gd name="connsiteY13" fmla="*/ 145534 h 422648"/>
                <a:gd name="connsiteX14" fmla="*/ 179408 w 695263"/>
                <a:gd name="connsiteY14" fmla="*/ 107437 h 422648"/>
                <a:gd name="connsiteX15" fmla="*/ 343713 w 695263"/>
                <a:gd name="connsiteY15" fmla="*/ 83623 h 422648"/>
                <a:gd name="connsiteX16" fmla="*/ 503256 w 695263"/>
                <a:gd name="connsiteY16" fmla="*/ 97910 h 422648"/>
                <a:gd name="connsiteX17" fmla="*/ 605650 w 695263"/>
                <a:gd name="connsiteY17" fmla="*/ 136010 h 422648"/>
                <a:gd name="connsiteX18" fmla="*/ 687573 w 695263"/>
                <a:gd name="connsiteY18" fmla="*/ 218509 h 422648"/>
                <a:gd name="connsiteX19" fmla="*/ 674708 w 695263"/>
                <a:gd name="connsiteY19" fmla="*/ 300318 h 422648"/>
                <a:gd name="connsiteX20" fmla="*/ 565171 w 695263"/>
                <a:gd name="connsiteY20" fmla="*/ 381281 h 422648"/>
                <a:gd name="connsiteX21" fmla="*/ 350665 w 695263"/>
                <a:gd name="connsiteY21" fmla="*/ 422426 h 422648"/>
                <a:gd name="connsiteX22" fmla="*/ 196075 w 695263"/>
                <a:gd name="connsiteY22" fmla="*/ 395566 h 422648"/>
                <a:gd name="connsiteX23" fmla="*/ 77014 w 695263"/>
                <a:gd name="connsiteY23" fmla="*/ 350325 h 422648"/>
                <a:gd name="connsiteX24" fmla="*/ 41294 w 695263"/>
                <a:gd name="connsiteY24" fmla="*/ 300316 h 422648"/>
                <a:gd name="connsiteX25" fmla="*/ 17481 w 695263"/>
                <a:gd name="connsiteY25" fmla="*/ 247929 h 422648"/>
                <a:gd name="connsiteX26" fmla="*/ 18519 w 695263"/>
                <a:gd name="connsiteY26" fmla="*/ 213749 h 422648"/>
                <a:gd name="connsiteX0" fmla="*/ 18519 w 695263"/>
                <a:gd name="connsiteY0" fmla="*/ 213749 h 422648"/>
                <a:gd name="connsiteX1" fmla="*/ 5577 w 695263"/>
                <a:gd name="connsiteY1" fmla="*/ 200305 h 422648"/>
                <a:gd name="connsiteX2" fmla="*/ 122257 w 695263"/>
                <a:gd name="connsiteY2" fmla="*/ 290793 h 422648"/>
                <a:gd name="connsiteX3" fmla="*/ 345902 w 695263"/>
                <a:gd name="connsiteY3" fmla="*/ 336062 h 422648"/>
                <a:gd name="connsiteX4" fmla="*/ 600890 w 695263"/>
                <a:gd name="connsiteY4" fmla="*/ 283650 h 422648"/>
                <a:gd name="connsiteX5" fmla="*/ 686613 w 695263"/>
                <a:gd name="connsiteY5" fmla="*/ 202684 h 422648"/>
                <a:gd name="connsiteX6" fmla="*/ 662800 w 695263"/>
                <a:gd name="connsiteY6" fmla="*/ 100291 h 422648"/>
                <a:gd name="connsiteX7" fmla="*/ 598507 w 695263"/>
                <a:gd name="connsiteY7" fmla="*/ 47905 h 422648"/>
                <a:gd name="connsiteX8" fmla="*/ 510400 w 695263"/>
                <a:gd name="connsiteY8" fmla="*/ 14566 h 422648"/>
                <a:gd name="connsiteX9" fmla="*/ 405626 w 695263"/>
                <a:gd name="connsiteY9" fmla="*/ 279 h 422648"/>
                <a:gd name="connsiteX10" fmla="*/ 229412 w 695263"/>
                <a:gd name="connsiteY10" fmla="*/ 12185 h 422648"/>
                <a:gd name="connsiteX11" fmla="*/ 117494 w 695263"/>
                <a:gd name="connsiteY11" fmla="*/ 50285 h 422648"/>
                <a:gd name="connsiteX12" fmla="*/ 43676 w 695263"/>
                <a:gd name="connsiteY12" fmla="*/ 100292 h 422648"/>
                <a:gd name="connsiteX13" fmla="*/ 36532 w 695263"/>
                <a:gd name="connsiteY13" fmla="*/ 197923 h 422648"/>
                <a:gd name="connsiteX14" fmla="*/ 91300 w 695263"/>
                <a:gd name="connsiteY14" fmla="*/ 145534 h 422648"/>
                <a:gd name="connsiteX15" fmla="*/ 179408 w 695263"/>
                <a:gd name="connsiteY15" fmla="*/ 107437 h 422648"/>
                <a:gd name="connsiteX16" fmla="*/ 343713 w 695263"/>
                <a:gd name="connsiteY16" fmla="*/ 83623 h 422648"/>
                <a:gd name="connsiteX17" fmla="*/ 503256 w 695263"/>
                <a:gd name="connsiteY17" fmla="*/ 97910 h 422648"/>
                <a:gd name="connsiteX18" fmla="*/ 605650 w 695263"/>
                <a:gd name="connsiteY18" fmla="*/ 136010 h 422648"/>
                <a:gd name="connsiteX19" fmla="*/ 687573 w 695263"/>
                <a:gd name="connsiteY19" fmla="*/ 218509 h 422648"/>
                <a:gd name="connsiteX20" fmla="*/ 674708 w 695263"/>
                <a:gd name="connsiteY20" fmla="*/ 300318 h 422648"/>
                <a:gd name="connsiteX21" fmla="*/ 565171 w 695263"/>
                <a:gd name="connsiteY21" fmla="*/ 381281 h 422648"/>
                <a:gd name="connsiteX22" fmla="*/ 350665 w 695263"/>
                <a:gd name="connsiteY22" fmla="*/ 422426 h 422648"/>
                <a:gd name="connsiteX23" fmla="*/ 196075 w 695263"/>
                <a:gd name="connsiteY23" fmla="*/ 395566 h 422648"/>
                <a:gd name="connsiteX24" fmla="*/ 77014 w 695263"/>
                <a:gd name="connsiteY24" fmla="*/ 350325 h 422648"/>
                <a:gd name="connsiteX25" fmla="*/ 41294 w 695263"/>
                <a:gd name="connsiteY25" fmla="*/ 300316 h 422648"/>
                <a:gd name="connsiteX26" fmla="*/ 17481 w 695263"/>
                <a:gd name="connsiteY26" fmla="*/ 247929 h 422648"/>
                <a:gd name="connsiteX27" fmla="*/ 18519 w 695263"/>
                <a:gd name="connsiteY27" fmla="*/ 213749 h 422648"/>
                <a:gd name="connsiteX0" fmla="*/ 18519 w 695263"/>
                <a:gd name="connsiteY0" fmla="*/ 213749 h 422648"/>
                <a:gd name="connsiteX1" fmla="*/ 5577 w 695263"/>
                <a:gd name="connsiteY1" fmla="*/ 200305 h 422648"/>
                <a:gd name="connsiteX2" fmla="*/ 122257 w 695263"/>
                <a:gd name="connsiteY2" fmla="*/ 290793 h 422648"/>
                <a:gd name="connsiteX3" fmla="*/ 345902 w 695263"/>
                <a:gd name="connsiteY3" fmla="*/ 336062 h 422648"/>
                <a:gd name="connsiteX4" fmla="*/ 600890 w 695263"/>
                <a:gd name="connsiteY4" fmla="*/ 283650 h 422648"/>
                <a:gd name="connsiteX5" fmla="*/ 686613 w 695263"/>
                <a:gd name="connsiteY5" fmla="*/ 202684 h 422648"/>
                <a:gd name="connsiteX6" fmla="*/ 662800 w 695263"/>
                <a:gd name="connsiteY6" fmla="*/ 100291 h 422648"/>
                <a:gd name="connsiteX7" fmla="*/ 598507 w 695263"/>
                <a:gd name="connsiteY7" fmla="*/ 47905 h 422648"/>
                <a:gd name="connsiteX8" fmla="*/ 510400 w 695263"/>
                <a:gd name="connsiteY8" fmla="*/ 14566 h 422648"/>
                <a:gd name="connsiteX9" fmla="*/ 405626 w 695263"/>
                <a:gd name="connsiteY9" fmla="*/ 279 h 422648"/>
                <a:gd name="connsiteX10" fmla="*/ 229412 w 695263"/>
                <a:gd name="connsiteY10" fmla="*/ 12185 h 422648"/>
                <a:gd name="connsiteX11" fmla="*/ 117494 w 695263"/>
                <a:gd name="connsiteY11" fmla="*/ 50285 h 422648"/>
                <a:gd name="connsiteX12" fmla="*/ 43676 w 695263"/>
                <a:gd name="connsiteY12" fmla="*/ 100292 h 422648"/>
                <a:gd name="connsiteX13" fmla="*/ 22245 w 695263"/>
                <a:gd name="connsiteY13" fmla="*/ 197923 h 422648"/>
                <a:gd name="connsiteX14" fmla="*/ 91300 w 695263"/>
                <a:gd name="connsiteY14" fmla="*/ 145534 h 422648"/>
                <a:gd name="connsiteX15" fmla="*/ 179408 w 695263"/>
                <a:gd name="connsiteY15" fmla="*/ 107437 h 422648"/>
                <a:gd name="connsiteX16" fmla="*/ 343713 w 695263"/>
                <a:gd name="connsiteY16" fmla="*/ 83623 h 422648"/>
                <a:gd name="connsiteX17" fmla="*/ 503256 w 695263"/>
                <a:gd name="connsiteY17" fmla="*/ 97910 h 422648"/>
                <a:gd name="connsiteX18" fmla="*/ 605650 w 695263"/>
                <a:gd name="connsiteY18" fmla="*/ 136010 h 422648"/>
                <a:gd name="connsiteX19" fmla="*/ 687573 w 695263"/>
                <a:gd name="connsiteY19" fmla="*/ 218509 h 422648"/>
                <a:gd name="connsiteX20" fmla="*/ 674708 w 695263"/>
                <a:gd name="connsiteY20" fmla="*/ 300318 h 422648"/>
                <a:gd name="connsiteX21" fmla="*/ 565171 w 695263"/>
                <a:gd name="connsiteY21" fmla="*/ 381281 h 422648"/>
                <a:gd name="connsiteX22" fmla="*/ 350665 w 695263"/>
                <a:gd name="connsiteY22" fmla="*/ 422426 h 422648"/>
                <a:gd name="connsiteX23" fmla="*/ 196075 w 695263"/>
                <a:gd name="connsiteY23" fmla="*/ 395566 h 422648"/>
                <a:gd name="connsiteX24" fmla="*/ 77014 w 695263"/>
                <a:gd name="connsiteY24" fmla="*/ 350325 h 422648"/>
                <a:gd name="connsiteX25" fmla="*/ 41294 w 695263"/>
                <a:gd name="connsiteY25" fmla="*/ 300316 h 422648"/>
                <a:gd name="connsiteX26" fmla="*/ 17481 w 695263"/>
                <a:gd name="connsiteY26" fmla="*/ 247929 h 422648"/>
                <a:gd name="connsiteX27" fmla="*/ 18519 w 695263"/>
                <a:gd name="connsiteY27" fmla="*/ 213749 h 42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95263" h="422648">
                  <a:moveTo>
                    <a:pt x="18519" y="213749"/>
                  </a:moveTo>
                  <a:cubicBezTo>
                    <a:pt x="16535" y="205812"/>
                    <a:pt x="-11713" y="187464"/>
                    <a:pt x="5577" y="200305"/>
                  </a:cubicBezTo>
                  <a:cubicBezTo>
                    <a:pt x="22867" y="213146"/>
                    <a:pt x="75061" y="264992"/>
                    <a:pt x="122257" y="290793"/>
                  </a:cubicBezTo>
                  <a:cubicBezTo>
                    <a:pt x="169453" y="316594"/>
                    <a:pt x="266130" y="337252"/>
                    <a:pt x="345902" y="336062"/>
                  </a:cubicBezTo>
                  <a:cubicBezTo>
                    <a:pt x="425674" y="334872"/>
                    <a:pt x="548470" y="316992"/>
                    <a:pt x="600890" y="283650"/>
                  </a:cubicBezTo>
                  <a:cubicBezTo>
                    <a:pt x="653310" y="250308"/>
                    <a:pt x="676295" y="233244"/>
                    <a:pt x="686613" y="202684"/>
                  </a:cubicBezTo>
                  <a:cubicBezTo>
                    <a:pt x="696931" y="172124"/>
                    <a:pt x="673119" y="114975"/>
                    <a:pt x="662800" y="100291"/>
                  </a:cubicBezTo>
                  <a:cubicBezTo>
                    <a:pt x="652481" y="85607"/>
                    <a:pt x="622716" y="62589"/>
                    <a:pt x="598507" y="47905"/>
                  </a:cubicBezTo>
                  <a:cubicBezTo>
                    <a:pt x="574298" y="33221"/>
                    <a:pt x="542547" y="22504"/>
                    <a:pt x="510400" y="14566"/>
                  </a:cubicBezTo>
                  <a:cubicBezTo>
                    <a:pt x="478253" y="6628"/>
                    <a:pt x="451663" y="1470"/>
                    <a:pt x="405626" y="279"/>
                  </a:cubicBezTo>
                  <a:cubicBezTo>
                    <a:pt x="359589" y="-912"/>
                    <a:pt x="277434" y="1469"/>
                    <a:pt x="229412" y="12185"/>
                  </a:cubicBezTo>
                  <a:cubicBezTo>
                    <a:pt x="181390" y="22901"/>
                    <a:pt x="148450" y="35601"/>
                    <a:pt x="117494" y="50285"/>
                  </a:cubicBezTo>
                  <a:cubicBezTo>
                    <a:pt x="86538" y="64969"/>
                    <a:pt x="57170" y="78067"/>
                    <a:pt x="43676" y="100292"/>
                  </a:cubicBezTo>
                  <a:cubicBezTo>
                    <a:pt x="30182" y="122517"/>
                    <a:pt x="11530" y="189589"/>
                    <a:pt x="22245" y="197923"/>
                  </a:cubicBezTo>
                  <a:cubicBezTo>
                    <a:pt x="32960" y="206257"/>
                    <a:pt x="67091" y="159821"/>
                    <a:pt x="91300" y="145534"/>
                  </a:cubicBezTo>
                  <a:cubicBezTo>
                    <a:pt x="115509" y="131247"/>
                    <a:pt x="140117" y="118549"/>
                    <a:pt x="179408" y="107437"/>
                  </a:cubicBezTo>
                  <a:cubicBezTo>
                    <a:pt x="140514" y="92753"/>
                    <a:pt x="281007" y="85607"/>
                    <a:pt x="343713" y="83623"/>
                  </a:cubicBezTo>
                  <a:cubicBezTo>
                    <a:pt x="406419" y="81639"/>
                    <a:pt x="460394" y="88385"/>
                    <a:pt x="503256" y="97910"/>
                  </a:cubicBezTo>
                  <a:cubicBezTo>
                    <a:pt x="546118" y="107435"/>
                    <a:pt x="573740" y="115910"/>
                    <a:pt x="605650" y="136010"/>
                  </a:cubicBezTo>
                  <a:cubicBezTo>
                    <a:pt x="637560" y="156110"/>
                    <a:pt x="675270" y="191918"/>
                    <a:pt x="687573" y="218509"/>
                  </a:cubicBezTo>
                  <a:cubicBezTo>
                    <a:pt x="699876" y="245100"/>
                    <a:pt x="698680" y="260886"/>
                    <a:pt x="674708" y="300318"/>
                  </a:cubicBezTo>
                  <a:cubicBezTo>
                    <a:pt x="650736" y="339750"/>
                    <a:pt x="609653" y="359739"/>
                    <a:pt x="565171" y="381281"/>
                  </a:cubicBezTo>
                  <a:cubicBezTo>
                    <a:pt x="520689" y="402823"/>
                    <a:pt x="412181" y="420045"/>
                    <a:pt x="350665" y="422426"/>
                  </a:cubicBezTo>
                  <a:cubicBezTo>
                    <a:pt x="289149" y="424807"/>
                    <a:pt x="241684" y="407583"/>
                    <a:pt x="196075" y="395566"/>
                  </a:cubicBezTo>
                  <a:cubicBezTo>
                    <a:pt x="150467" y="383549"/>
                    <a:pt x="102017" y="366200"/>
                    <a:pt x="77014" y="350325"/>
                  </a:cubicBezTo>
                  <a:cubicBezTo>
                    <a:pt x="52011" y="334450"/>
                    <a:pt x="51216" y="317382"/>
                    <a:pt x="41294" y="300316"/>
                  </a:cubicBezTo>
                  <a:cubicBezTo>
                    <a:pt x="31372" y="283250"/>
                    <a:pt x="22071" y="262357"/>
                    <a:pt x="17481" y="247929"/>
                  </a:cubicBezTo>
                  <a:cubicBezTo>
                    <a:pt x="7732" y="225166"/>
                    <a:pt x="20503" y="221686"/>
                    <a:pt x="18519" y="21374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89ABA74-BA92-45BD-96ED-04A66EF2B62D}"/>
                </a:ext>
              </a:extLst>
            </p:cNvPr>
            <p:cNvSpPr/>
            <p:nvPr/>
          </p:nvSpPr>
          <p:spPr>
            <a:xfrm>
              <a:off x="5064392" y="4613202"/>
              <a:ext cx="678578" cy="3398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emojimouth">
            <a:hlinkClick r:id="" action="ppaction://media"/>
            <a:extLst>
              <a:ext uri="{FF2B5EF4-FFF2-40B4-BE49-F238E27FC236}">
                <a16:creationId xmlns:a16="http://schemas.microsoft.com/office/drawing/2014/main" id="{B9717C97-C7CE-3FA3-E6DD-6FAA9463821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>
            <a:off x="3776839" y="3604584"/>
            <a:ext cx="170251" cy="124550"/>
          </a:xfrm>
          <a:prstGeom prst="rect">
            <a:avLst/>
          </a:prstGeom>
        </p:spPr>
      </p:pic>
      <p:pic>
        <p:nvPicPr>
          <p:cNvPr id="7" name="AIVoiceGenerator_com_24-12-2024T18_20_53_ Christopher">
            <a:hlinkClick r:id="" action="ppaction://media"/>
            <a:extLst>
              <a:ext uri="{FF2B5EF4-FFF2-40B4-BE49-F238E27FC236}">
                <a16:creationId xmlns:a16="http://schemas.microsoft.com/office/drawing/2014/main" id="{C7E69182-6004-D7BE-8A70-033B8489699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7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0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F9A92D-6E28-44A8-9A03-8059314770DC}"/>
              </a:ext>
            </a:extLst>
          </p:cNvPr>
          <p:cNvGrpSpPr/>
          <p:nvPr/>
        </p:nvGrpSpPr>
        <p:grpSpPr>
          <a:xfrm>
            <a:off x="-5302539" y="-3440302"/>
            <a:ext cx="21119054" cy="12431902"/>
            <a:chOff x="-1" y="-316101"/>
            <a:chExt cx="12192001" cy="71769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27C07-EEF9-4FEC-9A90-4FAC021BE46F}"/>
                </a:ext>
              </a:extLst>
            </p:cNvPr>
            <p:cNvSpPr/>
            <p:nvPr/>
          </p:nvSpPr>
          <p:spPr>
            <a:xfrm>
              <a:off x="2564882" y="1234317"/>
              <a:ext cx="6350517" cy="3343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E60FC5-A792-49E1-8626-6F9612572ED6}"/>
                </a:ext>
              </a:extLst>
            </p:cNvPr>
            <p:cNvSpPr/>
            <p:nvPr/>
          </p:nvSpPr>
          <p:spPr>
            <a:xfrm>
              <a:off x="1523017" y="8309"/>
              <a:ext cx="8563081" cy="1255822"/>
            </a:xfrm>
            <a:custGeom>
              <a:avLst/>
              <a:gdLst>
                <a:gd name="connsiteX0" fmla="*/ 0 w 4949371"/>
                <a:gd name="connsiteY0" fmla="*/ 0 h 501723"/>
                <a:gd name="connsiteX1" fmla="*/ 4949371 w 4949371"/>
                <a:gd name="connsiteY1" fmla="*/ 0 h 501723"/>
                <a:gd name="connsiteX2" fmla="*/ 4949371 w 4949371"/>
                <a:gd name="connsiteY2" fmla="*/ 501723 h 501723"/>
                <a:gd name="connsiteX3" fmla="*/ 0 w 4949371"/>
                <a:gd name="connsiteY3" fmla="*/ 501723 h 501723"/>
                <a:gd name="connsiteX4" fmla="*/ 0 w 4949371"/>
                <a:gd name="connsiteY4" fmla="*/ 0 h 501723"/>
                <a:gd name="connsiteX0" fmla="*/ 0 w 5979885"/>
                <a:gd name="connsiteY0" fmla="*/ 0 h 1227437"/>
                <a:gd name="connsiteX1" fmla="*/ 5979885 w 5979885"/>
                <a:gd name="connsiteY1" fmla="*/ 725714 h 1227437"/>
                <a:gd name="connsiteX2" fmla="*/ 5979885 w 5979885"/>
                <a:gd name="connsiteY2" fmla="*/ 1227437 h 1227437"/>
                <a:gd name="connsiteX3" fmla="*/ 1030514 w 5979885"/>
                <a:gd name="connsiteY3" fmla="*/ 1227437 h 1227437"/>
                <a:gd name="connsiteX4" fmla="*/ 0 w 5979885"/>
                <a:gd name="connsiteY4" fmla="*/ 0 h 1227437"/>
                <a:gd name="connsiteX0" fmla="*/ 0 w 7300685"/>
                <a:gd name="connsiteY0" fmla="*/ 0 h 1227437"/>
                <a:gd name="connsiteX1" fmla="*/ 7300685 w 7300685"/>
                <a:gd name="connsiteY1" fmla="*/ 0 h 1227437"/>
                <a:gd name="connsiteX2" fmla="*/ 5979885 w 7300685"/>
                <a:gd name="connsiteY2" fmla="*/ 1227437 h 1227437"/>
                <a:gd name="connsiteX3" fmla="*/ 1030514 w 7300685"/>
                <a:gd name="connsiteY3" fmla="*/ 1227437 h 1227437"/>
                <a:gd name="connsiteX4" fmla="*/ 0 w 7300685"/>
                <a:gd name="connsiteY4" fmla="*/ 0 h 122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1227437">
                  <a:moveTo>
                    <a:pt x="0" y="0"/>
                  </a:moveTo>
                  <a:lnTo>
                    <a:pt x="7300685" y="0"/>
                  </a:lnTo>
                  <a:lnTo>
                    <a:pt x="5979885" y="1227437"/>
                  </a:lnTo>
                  <a:lnTo>
                    <a:pt x="1030514" y="1227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2EABE1-473B-4D23-A40C-A0388DF06CEB}"/>
                </a:ext>
              </a:extLst>
            </p:cNvPr>
            <p:cNvSpPr/>
            <p:nvPr/>
          </p:nvSpPr>
          <p:spPr>
            <a:xfrm>
              <a:off x="-1" y="2033"/>
              <a:ext cx="2769085" cy="6023429"/>
            </a:xfrm>
            <a:custGeom>
              <a:avLst/>
              <a:gdLst>
                <a:gd name="connsiteX0" fmla="*/ 0 w 691715"/>
                <a:gd name="connsiteY0" fmla="*/ 0 h 6023429"/>
                <a:gd name="connsiteX1" fmla="*/ 691715 w 691715"/>
                <a:gd name="connsiteY1" fmla="*/ 0 h 6023429"/>
                <a:gd name="connsiteX2" fmla="*/ 691715 w 691715"/>
                <a:gd name="connsiteY2" fmla="*/ 6023429 h 6023429"/>
                <a:gd name="connsiteX3" fmla="*/ 0 w 691715"/>
                <a:gd name="connsiteY3" fmla="*/ 6023429 h 6023429"/>
                <a:gd name="connsiteX4" fmla="*/ 0 w 691715"/>
                <a:gd name="connsiteY4" fmla="*/ 0 h 6023429"/>
                <a:gd name="connsiteX0" fmla="*/ 0 w 2360858"/>
                <a:gd name="connsiteY0" fmla="*/ 0 h 6023429"/>
                <a:gd name="connsiteX1" fmla="*/ 691715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06322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0858" h="6023429">
                  <a:moveTo>
                    <a:pt x="0" y="0"/>
                  </a:moveTo>
                  <a:lnTo>
                    <a:pt x="1315829" y="0"/>
                  </a:lnTo>
                  <a:cubicBezTo>
                    <a:pt x="1436619" y="233438"/>
                    <a:pt x="2234070" y="998099"/>
                    <a:pt x="2325315" y="1254397"/>
                  </a:cubicBezTo>
                  <a:lnTo>
                    <a:pt x="2360858" y="4630057"/>
                  </a:lnTo>
                  <a:lnTo>
                    <a:pt x="0" y="602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777700-D39F-43D1-B7E6-94680A9CF0CE}"/>
                </a:ext>
              </a:extLst>
            </p:cNvPr>
            <p:cNvSpPr/>
            <p:nvPr/>
          </p:nvSpPr>
          <p:spPr>
            <a:xfrm>
              <a:off x="8547655" y="2033"/>
              <a:ext cx="3622819" cy="6023429"/>
            </a:xfrm>
            <a:custGeom>
              <a:avLst/>
              <a:gdLst>
                <a:gd name="connsiteX0" fmla="*/ 0 w 1815734"/>
                <a:gd name="connsiteY0" fmla="*/ 0 h 6023429"/>
                <a:gd name="connsiteX1" fmla="*/ 1815734 w 1815734"/>
                <a:gd name="connsiteY1" fmla="*/ 0 h 6023429"/>
                <a:gd name="connsiteX2" fmla="*/ 1815734 w 1815734"/>
                <a:gd name="connsiteY2" fmla="*/ 6023429 h 6023429"/>
                <a:gd name="connsiteX3" fmla="*/ 0 w 1815734"/>
                <a:gd name="connsiteY3" fmla="*/ 6023429 h 6023429"/>
                <a:gd name="connsiteX4" fmla="*/ 0 w 1815734"/>
                <a:gd name="connsiteY4" fmla="*/ 0 h 6023429"/>
                <a:gd name="connsiteX0" fmla="*/ 1246780 w 3062514"/>
                <a:gd name="connsiteY0" fmla="*/ 0 h 6023429"/>
                <a:gd name="connsiteX1" fmla="*/ 3062514 w 3062514"/>
                <a:gd name="connsiteY1" fmla="*/ 0 h 6023429"/>
                <a:gd name="connsiteX2" fmla="*/ 3062514 w 3062514"/>
                <a:gd name="connsiteY2" fmla="*/ 6023429 h 6023429"/>
                <a:gd name="connsiteX3" fmla="*/ 1246780 w 3062514"/>
                <a:gd name="connsiteY3" fmla="*/ 6023429 h 6023429"/>
                <a:gd name="connsiteX4" fmla="*/ 0 w 3062514"/>
                <a:gd name="connsiteY4" fmla="*/ 1248229 h 6023429"/>
                <a:gd name="connsiteX5" fmla="*/ 1246780 w 306251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0 w 3065072"/>
                <a:gd name="connsiteY3" fmla="*/ 463005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80201 w 3095935"/>
                <a:gd name="connsiteY0" fmla="*/ 0 h 6023429"/>
                <a:gd name="connsiteX1" fmla="*/ 3095935 w 3095935"/>
                <a:gd name="connsiteY1" fmla="*/ 0 h 6023429"/>
                <a:gd name="connsiteX2" fmla="*/ 3095935 w 3095935"/>
                <a:gd name="connsiteY2" fmla="*/ 6023429 h 6023429"/>
                <a:gd name="connsiteX3" fmla="*/ 318 w 3095935"/>
                <a:gd name="connsiteY3" fmla="*/ 4582432 h 6023429"/>
                <a:gd name="connsiteX4" fmla="*/ 33421 w 3095935"/>
                <a:gd name="connsiteY4" fmla="*/ 1248229 h 6023429"/>
                <a:gd name="connsiteX5" fmla="*/ 1280201 w 3095935"/>
                <a:gd name="connsiteY5" fmla="*/ 0 h 6023429"/>
                <a:gd name="connsiteX0" fmla="*/ 1264550 w 3080284"/>
                <a:gd name="connsiteY0" fmla="*/ 0 h 6023429"/>
                <a:gd name="connsiteX1" fmla="*/ 3080284 w 3080284"/>
                <a:gd name="connsiteY1" fmla="*/ 0 h 6023429"/>
                <a:gd name="connsiteX2" fmla="*/ 3080284 w 3080284"/>
                <a:gd name="connsiteY2" fmla="*/ 6023429 h 6023429"/>
                <a:gd name="connsiteX3" fmla="*/ 495 w 3080284"/>
                <a:gd name="connsiteY3" fmla="*/ 4601482 h 6023429"/>
                <a:gd name="connsiteX4" fmla="*/ 17770 w 3080284"/>
                <a:gd name="connsiteY4" fmla="*/ 1248229 h 6023429"/>
                <a:gd name="connsiteX5" fmla="*/ 1264550 w 308028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1 w 3065072"/>
                <a:gd name="connsiteY3" fmla="*/ 461100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64549 w 3080283"/>
                <a:gd name="connsiteY0" fmla="*/ 0 h 6023429"/>
                <a:gd name="connsiteX1" fmla="*/ 3080283 w 3080283"/>
                <a:gd name="connsiteY1" fmla="*/ 0 h 6023429"/>
                <a:gd name="connsiteX2" fmla="*/ 3080283 w 3080283"/>
                <a:gd name="connsiteY2" fmla="*/ 6023429 h 6023429"/>
                <a:gd name="connsiteX3" fmla="*/ 494 w 3080283"/>
                <a:gd name="connsiteY3" fmla="*/ 4611007 h 6023429"/>
                <a:gd name="connsiteX4" fmla="*/ 17769 w 3080283"/>
                <a:gd name="connsiteY4" fmla="*/ 1248229 h 6023429"/>
                <a:gd name="connsiteX5" fmla="*/ 1264549 w 3080283"/>
                <a:gd name="connsiteY5" fmla="*/ 0 h 6023429"/>
                <a:gd name="connsiteX0" fmla="*/ 1272104 w 3087838"/>
                <a:gd name="connsiteY0" fmla="*/ 0 h 6023429"/>
                <a:gd name="connsiteX1" fmla="*/ 3087838 w 3087838"/>
                <a:gd name="connsiteY1" fmla="*/ 0 h 6023429"/>
                <a:gd name="connsiteX2" fmla="*/ 3087838 w 3087838"/>
                <a:gd name="connsiteY2" fmla="*/ 6023429 h 6023429"/>
                <a:gd name="connsiteX3" fmla="*/ 8049 w 3087838"/>
                <a:gd name="connsiteY3" fmla="*/ 4611007 h 6023429"/>
                <a:gd name="connsiteX4" fmla="*/ 0 w 3087838"/>
                <a:gd name="connsiteY4" fmla="*/ 1225369 h 6023429"/>
                <a:gd name="connsiteX5" fmla="*/ 1272104 w 3087838"/>
                <a:gd name="connsiteY5" fmla="*/ 0 h 6023429"/>
                <a:gd name="connsiteX0" fmla="*/ 1272998 w 3088732"/>
                <a:gd name="connsiteY0" fmla="*/ 0 h 6023429"/>
                <a:gd name="connsiteX1" fmla="*/ 3088732 w 3088732"/>
                <a:gd name="connsiteY1" fmla="*/ 0 h 6023429"/>
                <a:gd name="connsiteX2" fmla="*/ 3088732 w 3088732"/>
                <a:gd name="connsiteY2" fmla="*/ 6023429 h 6023429"/>
                <a:gd name="connsiteX3" fmla="*/ 8943 w 3088732"/>
                <a:gd name="connsiteY3" fmla="*/ 4611007 h 6023429"/>
                <a:gd name="connsiteX4" fmla="*/ 894 w 3088732"/>
                <a:gd name="connsiteY4" fmla="*/ 1225369 h 6023429"/>
                <a:gd name="connsiteX5" fmla="*/ 1272998 w 3088732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32" h="6023429">
                  <a:moveTo>
                    <a:pt x="1272998" y="0"/>
                  </a:moveTo>
                  <a:lnTo>
                    <a:pt x="3088732" y="0"/>
                  </a:lnTo>
                  <a:lnTo>
                    <a:pt x="3088732" y="6023429"/>
                  </a:lnTo>
                  <a:lnTo>
                    <a:pt x="8943" y="4611007"/>
                  </a:lnTo>
                  <a:cubicBezTo>
                    <a:pt x="-8074" y="2990245"/>
                    <a:pt x="5249" y="2846131"/>
                    <a:pt x="894" y="1225369"/>
                  </a:cubicBezTo>
                  <a:lnTo>
                    <a:pt x="12729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9F9D15-475D-44E3-84C5-C9DDCA7F6A63}"/>
                </a:ext>
              </a:extLst>
            </p:cNvPr>
            <p:cNvSpPr/>
            <p:nvPr/>
          </p:nvSpPr>
          <p:spPr>
            <a:xfrm rot="2442792">
              <a:off x="327735" y="3435411"/>
              <a:ext cx="1388892" cy="1264149"/>
            </a:xfrm>
            <a:custGeom>
              <a:avLst/>
              <a:gdLst>
                <a:gd name="connsiteX0" fmla="*/ 0 w 1587012"/>
                <a:gd name="connsiteY0" fmla="*/ 0 h 1058409"/>
                <a:gd name="connsiteX1" fmla="*/ 1587012 w 1587012"/>
                <a:gd name="connsiteY1" fmla="*/ 0 h 1058409"/>
                <a:gd name="connsiteX2" fmla="*/ 1587012 w 1587012"/>
                <a:gd name="connsiteY2" fmla="*/ 1058409 h 1058409"/>
                <a:gd name="connsiteX3" fmla="*/ 0 w 1587012"/>
                <a:gd name="connsiteY3" fmla="*/ 1058409 h 1058409"/>
                <a:gd name="connsiteX4" fmla="*/ 0 w 1587012"/>
                <a:gd name="connsiteY4" fmla="*/ 0 h 10584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17270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06602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87949"/>
                <a:gd name="connsiteX1" fmla="*/ 1518432 w 1587012"/>
                <a:gd name="connsiteY1" fmla="*/ 0 h 1187949"/>
                <a:gd name="connsiteX2" fmla="*/ 1587012 w 1587012"/>
                <a:gd name="connsiteY2" fmla="*/ 1066029 h 1187949"/>
                <a:gd name="connsiteX3" fmla="*/ 45720 w 1587012"/>
                <a:gd name="connsiteY3" fmla="*/ 1187949 h 1187949"/>
                <a:gd name="connsiteX4" fmla="*/ 0 w 1587012"/>
                <a:gd name="connsiteY4" fmla="*/ 114300 h 1187949"/>
                <a:gd name="connsiteX0" fmla="*/ 0 w 1518432"/>
                <a:gd name="connsiteY0" fmla="*/ 114300 h 1187949"/>
                <a:gd name="connsiteX1" fmla="*/ 1518432 w 1518432"/>
                <a:gd name="connsiteY1" fmla="*/ 0 h 1187949"/>
                <a:gd name="connsiteX2" fmla="*/ 1419372 w 1518432"/>
                <a:gd name="connsiteY2" fmla="*/ 974589 h 1187949"/>
                <a:gd name="connsiteX3" fmla="*/ 45720 w 1518432"/>
                <a:gd name="connsiteY3" fmla="*/ 1187949 h 1187949"/>
                <a:gd name="connsiteX4" fmla="*/ 0 w 1518432"/>
                <a:gd name="connsiteY4" fmla="*/ 114300 h 1187949"/>
                <a:gd name="connsiteX0" fmla="*/ 0 w 1426992"/>
                <a:gd name="connsiteY0" fmla="*/ 121920 h 1195569"/>
                <a:gd name="connsiteX1" fmla="*/ 1426992 w 1426992"/>
                <a:gd name="connsiteY1" fmla="*/ 0 h 1195569"/>
                <a:gd name="connsiteX2" fmla="*/ 1419372 w 1426992"/>
                <a:gd name="connsiteY2" fmla="*/ 982209 h 1195569"/>
                <a:gd name="connsiteX3" fmla="*/ 45720 w 1426992"/>
                <a:gd name="connsiteY3" fmla="*/ 1195569 h 1195569"/>
                <a:gd name="connsiteX4" fmla="*/ 0 w 1426992"/>
                <a:gd name="connsiteY4" fmla="*/ 121920 h 1195569"/>
                <a:gd name="connsiteX0" fmla="*/ 0 w 1426992"/>
                <a:gd name="connsiteY0" fmla="*/ 121920 h 1241289"/>
                <a:gd name="connsiteX1" fmla="*/ 1426992 w 1426992"/>
                <a:gd name="connsiteY1" fmla="*/ 0 h 1241289"/>
                <a:gd name="connsiteX2" fmla="*/ 1419372 w 1426992"/>
                <a:gd name="connsiteY2" fmla="*/ 982209 h 1241289"/>
                <a:gd name="connsiteX3" fmla="*/ 76200 w 1426992"/>
                <a:gd name="connsiteY3" fmla="*/ 1241289 h 1241289"/>
                <a:gd name="connsiteX4" fmla="*/ 0 w 1426992"/>
                <a:gd name="connsiteY4" fmla="*/ 12192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8892 w 1396512"/>
                <a:gd name="connsiteY2" fmla="*/ 98220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3648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1362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88892"/>
                <a:gd name="connsiteY0" fmla="*/ 175260 h 1264149"/>
                <a:gd name="connsiteX1" fmla="*/ 1388892 w 1388892"/>
                <a:gd name="connsiteY1" fmla="*/ 0 h 1264149"/>
                <a:gd name="connsiteX2" fmla="*/ 1381272 w 1388892"/>
                <a:gd name="connsiteY2" fmla="*/ 936489 h 1264149"/>
                <a:gd name="connsiteX3" fmla="*/ 45720 w 1388892"/>
                <a:gd name="connsiteY3" fmla="*/ 1264149 h 1264149"/>
                <a:gd name="connsiteX4" fmla="*/ 0 w 1388892"/>
                <a:gd name="connsiteY4" fmla="*/ 175260 h 126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92" h="1264149">
                  <a:moveTo>
                    <a:pt x="0" y="175260"/>
                  </a:moveTo>
                  <a:lnTo>
                    <a:pt x="1388892" y="0"/>
                  </a:lnTo>
                  <a:lnTo>
                    <a:pt x="1381272" y="936489"/>
                  </a:lnTo>
                  <a:lnTo>
                    <a:pt x="45720" y="1264149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085A84A-4754-4027-8F61-87085855EC9B}"/>
                </a:ext>
              </a:extLst>
            </p:cNvPr>
            <p:cNvGrpSpPr/>
            <p:nvPr/>
          </p:nvGrpSpPr>
          <p:grpSpPr>
            <a:xfrm rot="20480311">
              <a:off x="3284040" y="1912689"/>
              <a:ext cx="4642445" cy="2583995"/>
              <a:chOff x="2837951" y="1419048"/>
              <a:chExt cx="5675318" cy="31588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181D23-17EA-4E90-ABA4-565E3B2476F8}"/>
                  </a:ext>
                </a:extLst>
              </p:cNvPr>
              <p:cNvSpPr/>
              <p:nvPr/>
            </p:nvSpPr>
            <p:spPr>
              <a:xfrm>
                <a:off x="3424239" y="1715148"/>
                <a:ext cx="4487348" cy="17130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650" y="1524000"/>
                <a:ext cx="390525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338156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4D77EAB-8EA7-4196-AF34-0923CDB1962C}"/>
                  </a:ext>
                </a:extLst>
              </p:cNvPr>
              <p:cNvGrpSpPr/>
              <p:nvPr/>
            </p:nvGrpSpPr>
            <p:grpSpPr>
              <a:xfrm>
                <a:off x="2837951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89245FA-DF2D-41C1-B4D9-F9C51ED9A6E4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5CC709D-AB8F-46A2-8814-EE0B82930D1A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9E19E51-96B2-4028-81C1-6B7BCB20D696}"/>
                </a:ext>
              </a:extLst>
            </p:cNvPr>
            <p:cNvGrpSpPr/>
            <p:nvPr/>
          </p:nvGrpSpPr>
          <p:grpSpPr>
            <a:xfrm rot="15424307">
              <a:off x="7481249" y="3500494"/>
              <a:ext cx="569130" cy="1739572"/>
              <a:chOff x="8281111" y="2850850"/>
              <a:chExt cx="569130" cy="173957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2B4FA73-F346-4BE4-AC5C-58DA8FD96931}"/>
                  </a:ext>
                </a:extLst>
              </p:cNvPr>
              <p:cNvCxnSpPr/>
              <p:nvPr/>
            </p:nvCxnSpPr>
            <p:spPr>
              <a:xfrm>
                <a:off x="8546502" y="3186428"/>
                <a:ext cx="0" cy="13915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A4829F-8AF4-4C51-842D-5E8D86DD2F36}"/>
                  </a:ext>
                </a:extLst>
              </p:cNvPr>
              <p:cNvSpPr/>
              <p:nvPr/>
            </p:nvSpPr>
            <p:spPr>
              <a:xfrm>
                <a:off x="8281111" y="2850850"/>
                <a:ext cx="569130" cy="569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C532B99-7229-4F13-B1AD-59A41F1F00D1}"/>
                  </a:ext>
                </a:extLst>
              </p:cNvPr>
              <p:cNvSpPr/>
              <p:nvPr/>
            </p:nvSpPr>
            <p:spPr>
              <a:xfrm>
                <a:off x="8463113" y="3122942"/>
                <a:ext cx="181616" cy="1816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43C640D-030D-487F-85AC-A21CD3DC1279}"/>
                  </a:ext>
                </a:extLst>
              </p:cNvPr>
              <p:cNvSpPr/>
              <p:nvPr/>
            </p:nvSpPr>
            <p:spPr>
              <a:xfrm>
                <a:off x="8364251" y="4544703"/>
                <a:ext cx="336064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0A175"/>
                </a:gs>
                <a:gs pos="37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D18901E-F337-4A65-9004-0B6855156E2F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ABE115-F3B1-454A-9767-69BF4F9F439E}"/>
                </a:ext>
              </a:extLst>
            </p:cNvPr>
            <p:cNvCxnSpPr/>
            <p:nvPr/>
          </p:nvCxnSpPr>
          <p:spPr>
            <a:xfrm>
              <a:off x="5887332" y="-316101"/>
              <a:ext cx="0" cy="824229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0A175"/>
                </a:gs>
                <a:gs pos="37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C86C3698-0DB3-42A8-9ADB-D34934F948A5}"/>
                </a:ext>
              </a:extLst>
            </p:cNvPr>
            <p:cNvGrpSpPr/>
            <p:nvPr/>
          </p:nvGrpSpPr>
          <p:grpSpPr>
            <a:xfrm rot="15166254" flipH="1">
              <a:off x="8629892" y="3539716"/>
              <a:ext cx="3403766" cy="2306032"/>
              <a:chOff x="2606040" y="3442581"/>
              <a:chExt cx="2301240" cy="1559077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90159819-0623-4667-BC57-25793D727AAC}"/>
                  </a:ext>
                </a:extLst>
              </p:cNvPr>
              <p:cNvSpPr/>
              <p:nvPr/>
            </p:nvSpPr>
            <p:spPr>
              <a:xfrm>
                <a:off x="2899526" y="4766524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66EE6B52-28AA-4152-A2C0-B8F013E3C1DE}"/>
                  </a:ext>
                </a:extLst>
              </p:cNvPr>
              <p:cNvSpPr/>
              <p:nvPr/>
            </p:nvSpPr>
            <p:spPr>
              <a:xfrm>
                <a:off x="3938592" y="4766524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9820EAA4-FBCE-4793-99F2-1B64D24D1D70}"/>
                  </a:ext>
                </a:extLst>
              </p:cNvPr>
              <p:cNvSpPr/>
              <p:nvPr/>
            </p:nvSpPr>
            <p:spPr>
              <a:xfrm>
                <a:off x="4796928" y="4078728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2">
                <a:extLst>
                  <a:ext uri="{FF2B5EF4-FFF2-40B4-BE49-F238E27FC236}">
                    <a16:creationId xmlns:a16="http://schemas.microsoft.com/office/drawing/2014/main" id="{307DB0A7-DDDB-4C3A-8D59-555878BFC04D}"/>
                  </a:ext>
                </a:extLst>
              </p:cNvPr>
              <p:cNvSpPr/>
              <p:nvPr/>
            </p:nvSpPr>
            <p:spPr>
              <a:xfrm>
                <a:off x="2606040" y="3442581"/>
                <a:ext cx="2301240" cy="1365639"/>
              </a:xfrm>
              <a:custGeom>
                <a:avLst/>
                <a:gdLst>
                  <a:gd name="connsiteX0" fmla="*/ 0 w 800100"/>
                  <a:gd name="connsiteY0" fmla="*/ 0 h 281940"/>
                  <a:gd name="connsiteX1" fmla="*/ 800100 w 800100"/>
                  <a:gd name="connsiteY1" fmla="*/ 0 h 281940"/>
                  <a:gd name="connsiteX2" fmla="*/ 800100 w 800100"/>
                  <a:gd name="connsiteY2" fmla="*/ 281940 h 281940"/>
                  <a:gd name="connsiteX3" fmla="*/ 0 w 800100"/>
                  <a:gd name="connsiteY3" fmla="*/ 281940 h 281940"/>
                  <a:gd name="connsiteX4" fmla="*/ 0 w 800100"/>
                  <a:gd name="connsiteY4" fmla="*/ 0 h 281940"/>
                  <a:gd name="connsiteX0" fmla="*/ 0 w 1607820"/>
                  <a:gd name="connsiteY0" fmla="*/ 236220 h 518160"/>
                  <a:gd name="connsiteX1" fmla="*/ 1607820 w 1607820"/>
                  <a:gd name="connsiteY1" fmla="*/ 0 h 518160"/>
                  <a:gd name="connsiteX2" fmla="*/ 800100 w 1607820"/>
                  <a:gd name="connsiteY2" fmla="*/ 518160 h 518160"/>
                  <a:gd name="connsiteX3" fmla="*/ 0 w 1607820"/>
                  <a:gd name="connsiteY3" fmla="*/ 518160 h 518160"/>
                  <a:gd name="connsiteX4" fmla="*/ 0 w 1607820"/>
                  <a:gd name="connsiteY4" fmla="*/ 236220 h 518160"/>
                  <a:gd name="connsiteX0" fmla="*/ 0 w 1607820"/>
                  <a:gd name="connsiteY0" fmla="*/ 236220 h 1333500"/>
                  <a:gd name="connsiteX1" fmla="*/ 1607820 w 1607820"/>
                  <a:gd name="connsiteY1" fmla="*/ 0 h 1333500"/>
                  <a:gd name="connsiteX2" fmla="*/ 800100 w 1607820"/>
                  <a:gd name="connsiteY2" fmla="*/ 518160 h 1333500"/>
                  <a:gd name="connsiteX3" fmla="*/ 198120 w 1607820"/>
                  <a:gd name="connsiteY3" fmla="*/ 1333500 h 1333500"/>
                  <a:gd name="connsiteX4" fmla="*/ 0 w 1607820"/>
                  <a:gd name="connsiteY4" fmla="*/ 236220 h 1333500"/>
                  <a:gd name="connsiteX0" fmla="*/ 0 w 1607820"/>
                  <a:gd name="connsiteY0" fmla="*/ 236220 h 1363980"/>
                  <a:gd name="connsiteX1" fmla="*/ 1607820 w 1607820"/>
                  <a:gd name="connsiteY1" fmla="*/ 0 h 1363980"/>
                  <a:gd name="connsiteX2" fmla="*/ 1356360 w 1607820"/>
                  <a:gd name="connsiteY2" fmla="*/ 1363980 h 1363980"/>
                  <a:gd name="connsiteX3" fmla="*/ 198120 w 1607820"/>
                  <a:gd name="connsiteY3" fmla="*/ 1333500 h 1363980"/>
                  <a:gd name="connsiteX4" fmla="*/ 0 w 1607820"/>
                  <a:gd name="connsiteY4" fmla="*/ 236220 h 1363980"/>
                  <a:gd name="connsiteX0" fmla="*/ 0 w 1607820"/>
                  <a:gd name="connsiteY0" fmla="*/ 236220 h 1363980"/>
                  <a:gd name="connsiteX1" fmla="*/ 1607820 w 1607820"/>
                  <a:gd name="connsiteY1" fmla="*/ 0 h 1363980"/>
                  <a:gd name="connsiteX2" fmla="*/ 1356360 w 1607820"/>
                  <a:gd name="connsiteY2" fmla="*/ 1363980 h 1363980"/>
                  <a:gd name="connsiteX3" fmla="*/ 198120 w 1607820"/>
                  <a:gd name="connsiteY3" fmla="*/ 1333500 h 1363980"/>
                  <a:gd name="connsiteX4" fmla="*/ 0 w 1607820"/>
                  <a:gd name="connsiteY4" fmla="*/ 236220 h 1363980"/>
                  <a:gd name="connsiteX0" fmla="*/ 0 w 2302785"/>
                  <a:gd name="connsiteY0" fmla="*/ 236220 h 1363980"/>
                  <a:gd name="connsiteX1" fmla="*/ 1607820 w 2302785"/>
                  <a:gd name="connsiteY1" fmla="*/ 0 h 1363980"/>
                  <a:gd name="connsiteX2" fmla="*/ 2301240 w 2302785"/>
                  <a:gd name="connsiteY2" fmla="*/ 731520 h 1363980"/>
                  <a:gd name="connsiteX3" fmla="*/ 1356360 w 2302785"/>
                  <a:gd name="connsiteY3" fmla="*/ 1363980 h 1363980"/>
                  <a:gd name="connsiteX4" fmla="*/ 198120 w 2302785"/>
                  <a:gd name="connsiteY4" fmla="*/ 1333500 h 1363980"/>
                  <a:gd name="connsiteX5" fmla="*/ 0 w 2302785"/>
                  <a:gd name="connsiteY5" fmla="*/ 236220 h 1363980"/>
                  <a:gd name="connsiteX0" fmla="*/ 0 w 2362631"/>
                  <a:gd name="connsiteY0" fmla="*/ 236220 h 1363980"/>
                  <a:gd name="connsiteX1" fmla="*/ 1607820 w 2362631"/>
                  <a:gd name="connsiteY1" fmla="*/ 0 h 1363980"/>
                  <a:gd name="connsiteX2" fmla="*/ 2263140 w 2362631"/>
                  <a:gd name="connsiteY2" fmla="*/ 236220 h 1363980"/>
                  <a:gd name="connsiteX3" fmla="*/ 2301240 w 2362631"/>
                  <a:gd name="connsiteY3" fmla="*/ 731520 h 1363980"/>
                  <a:gd name="connsiteX4" fmla="*/ 1356360 w 2362631"/>
                  <a:gd name="connsiteY4" fmla="*/ 1363980 h 1363980"/>
                  <a:gd name="connsiteX5" fmla="*/ 198120 w 2362631"/>
                  <a:gd name="connsiteY5" fmla="*/ 1333500 h 1363980"/>
                  <a:gd name="connsiteX6" fmla="*/ 0 w 2362631"/>
                  <a:gd name="connsiteY6" fmla="*/ 236220 h 1363980"/>
                  <a:gd name="connsiteX0" fmla="*/ 0 w 2362631"/>
                  <a:gd name="connsiteY0" fmla="*/ 236220 h 1363980"/>
                  <a:gd name="connsiteX1" fmla="*/ 1607820 w 2362631"/>
                  <a:gd name="connsiteY1" fmla="*/ 0 h 1363980"/>
                  <a:gd name="connsiteX2" fmla="*/ 2263140 w 2362631"/>
                  <a:gd name="connsiteY2" fmla="*/ 236220 h 1363980"/>
                  <a:gd name="connsiteX3" fmla="*/ 2301240 w 2362631"/>
                  <a:gd name="connsiteY3" fmla="*/ 731520 h 1363980"/>
                  <a:gd name="connsiteX4" fmla="*/ 1356360 w 2362631"/>
                  <a:gd name="connsiteY4" fmla="*/ 1363980 h 1363980"/>
                  <a:gd name="connsiteX5" fmla="*/ 198120 w 2362631"/>
                  <a:gd name="connsiteY5" fmla="*/ 1333500 h 1363980"/>
                  <a:gd name="connsiteX6" fmla="*/ 0 w 2362631"/>
                  <a:gd name="connsiteY6" fmla="*/ 236220 h 1363980"/>
                  <a:gd name="connsiteX0" fmla="*/ 0 w 2362631"/>
                  <a:gd name="connsiteY0" fmla="*/ 239080 h 1366840"/>
                  <a:gd name="connsiteX1" fmla="*/ 1607820 w 2362631"/>
                  <a:gd name="connsiteY1" fmla="*/ 2860 h 1366840"/>
                  <a:gd name="connsiteX2" fmla="*/ 1737360 w 2362631"/>
                  <a:gd name="connsiteY2" fmla="*/ 216220 h 1366840"/>
                  <a:gd name="connsiteX3" fmla="*/ 2263140 w 2362631"/>
                  <a:gd name="connsiteY3" fmla="*/ 239080 h 1366840"/>
                  <a:gd name="connsiteX4" fmla="*/ 2301240 w 2362631"/>
                  <a:gd name="connsiteY4" fmla="*/ 734380 h 1366840"/>
                  <a:gd name="connsiteX5" fmla="*/ 1356360 w 2362631"/>
                  <a:gd name="connsiteY5" fmla="*/ 1366840 h 1366840"/>
                  <a:gd name="connsiteX6" fmla="*/ 198120 w 2362631"/>
                  <a:gd name="connsiteY6" fmla="*/ 1336360 h 1366840"/>
                  <a:gd name="connsiteX7" fmla="*/ 0 w 2362631"/>
                  <a:gd name="connsiteY7" fmla="*/ 239080 h 1366840"/>
                  <a:gd name="connsiteX0" fmla="*/ 0 w 2362631"/>
                  <a:gd name="connsiteY0" fmla="*/ 237879 h 1365639"/>
                  <a:gd name="connsiteX1" fmla="*/ 1607820 w 2362631"/>
                  <a:gd name="connsiteY1" fmla="*/ 1659 h 1365639"/>
                  <a:gd name="connsiteX2" fmla="*/ 1737360 w 2362631"/>
                  <a:gd name="connsiteY2" fmla="*/ 215019 h 1365639"/>
                  <a:gd name="connsiteX3" fmla="*/ 2263140 w 2362631"/>
                  <a:gd name="connsiteY3" fmla="*/ 237879 h 1365639"/>
                  <a:gd name="connsiteX4" fmla="*/ 2301240 w 2362631"/>
                  <a:gd name="connsiteY4" fmla="*/ 733179 h 1365639"/>
                  <a:gd name="connsiteX5" fmla="*/ 1356360 w 2362631"/>
                  <a:gd name="connsiteY5" fmla="*/ 1365639 h 1365639"/>
                  <a:gd name="connsiteX6" fmla="*/ 198120 w 2362631"/>
                  <a:gd name="connsiteY6" fmla="*/ 1335159 h 1365639"/>
                  <a:gd name="connsiteX7" fmla="*/ 0 w 2362631"/>
                  <a:gd name="connsiteY7" fmla="*/ 237879 h 1365639"/>
                  <a:gd name="connsiteX0" fmla="*/ 0 w 2339588"/>
                  <a:gd name="connsiteY0" fmla="*/ 237879 h 1365639"/>
                  <a:gd name="connsiteX1" fmla="*/ 1607820 w 2339588"/>
                  <a:gd name="connsiteY1" fmla="*/ 1659 h 1365639"/>
                  <a:gd name="connsiteX2" fmla="*/ 1737360 w 2339588"/>
                  <a:gd name="connsiteY2" fmla="*/ 215019 h 1365639"/>
                  <a:gd name="connsiteX3" fmla="*/ 2263140 w 2339588"/>
                  <a:gd name="connsiteY3" fmla="*/ 237879 h 1365639"/>
                  <a:gd name="connsiteX4" fmla="*/ 2301240 w 2339588"/>
                  <a:gd name="connsiteY4" fmla="*/ 733179 h 1365639"/>
                  <a:gd name="connsiteX5" fmla="*/ 1356360 w 2339588"/>
                  <a:gd name="connsiteY5" fmla="*/ 1365639 h 1365639"/>
                  <a:gd name="connsiteX6" fmla="*/ 198120 w 2339588"/>
                  <a:gd name="connsiteY6" fmla="*/ 1335159 h 1365639"/>
                  <a:gd name="connsiteX7" fmla="*/ 0 w 2339588"/>
                  <a:gd name="connsiteY7" fmla="*/ 237879 h 1365639"/>
                  <a:gd name="connsiteX0" fmla="*/ 0 w 2301240"/>
                  <a:gd name="connsiteY0" fmla="*/ 237879 h 1365639"/>
                  <a:gd name="connsiteX1" fmla="*/ 1607820 w 2301240"/>
                  <a:gd name="connsiteY1" fmla="*/ 1659 h 1365639"/>
                  <a:gd name="connsiteX2" fmla="*/ 1737360 w 2301240"/>
                  <a:gd name="connsiteY2" fmla="*/ 215019 h 1365639"/>
                  <a:gd name="connsiteX3" fmla="*/ 2263140 w 2301240"/>
                  <a:gd name="connsiteY3" fmla="*/ 237879 h 1365639"/>
                  <a:gd name="connsiteX4" fmla="*/ 2301240 w 2301240"/>
                  <a:gd name="connsiteY4" fmla="*/ 733179 h 1365639"/>
                  <a:gd name="connsiteX5" fmla="*/ 1356360 w 2301240"/>
                  <a:gd name="connsiteY5" fmla="*/ 1365639 h 1365639"/>
                  <a:gd name="connsiteX6" fmla="*/ 198120 w 2301240"/>
                  <a:gd name="connsiteY6" fmla="*/ 1335159 h 1365639"/>
                  <a:gd name="connsiteX7" fmla="*/ 0 w 2301240"/>
                  <a:gd name="connsiteY7" fmla="*/ 237879 h 1365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1240" h="1365639">
                    <a:moveTo>
                      <a:pt x="0" y="237879"/>
                    </a:moveTo>
                    <a:lnTo>
                      <a:pt x="1607820" y="1659"/>
                    </a:lnTo>
                    <a:cubicBezTo>
                      <a:pt x="1639570" y="-19931"/>
                      <a:pt x="1628140" y="175649"/>
                      <a:pt x="1737360" y="215019"/>
                    </a:cubicBezTo>
                    <a:cubicBezTo>
                      <a:pt x="1846580" y="254389"/>
                      <a:pt x="2193290" y="126119"/>
                      <a:pt x="2263140" y="237879"/>
                    </a:cubicBezTo>
                    <a:cubicBezTo>
                      <a:pt x="2287270" y="397899"/>
                      <a:pt x="2282190" y="554109"/>
                      <a:pt x="2301240" y="733179"/>
                    </a:cubicBezTo>
                    <a:lnTo>
                      <a:pt x="1356360" y="1365639"/>
                    </a:lnTo>
                    <a:lnTo>
                      <a:pt x="198120" y="1335159"/>
                    </a:lnTo>
                    <a:lnTo>
                      <a:pt x="0" y="237879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3">
                <a:extLst>
                  <a:ext uri="{FF2B5EF4-FFF2-40B4-BE49-F238E27FC236}">
                    <a16:creationId xmlns:a16="http://schemas.microsoft.com/office/drawing/2014/main" id="{04B3BFF1-F935-495E-88FB-1B106E740094}"/>
                  </a:ext>
                </a:extLst>
              </p:cNvPr>
              <p:cNvSpPr/>
              <p:nvPr/>
            </p:nvSpPr>
            <p:spPr>
              <a:xfrm>
                <a:off x="3145208" y="3862377"/>
                <a:ext cx="1738368" cy="667836"/>
              </a:xfrm>
              <a:custGeom>
                <a:avLst/>
                <a:gdLst>
                  <a:gd name="connsiteX0" fmla="*/ 0 w 762000"/>
                  <a:gd name="connsiteY0" fmla="*/ 0 h 269680"/>
                  <a:gd name="connsiteX1" fmla="*/ 762000 w 762000"/>
                  <a:gd name="connsiteY1" fmla="*/ 0 h 269680"/>
                  <a:gd name="connsiteX2" fmla="*/ 762000 w 762000"/>
                  <a:gd name="connsiteY2" fmla="*/ 269680 h 269680"/>
                  <a:gd name="connsiteX3" fmla="*/ 0 w 762000"/>
                  <a:gd name="connsiteY3" fmla="*/ 269680 h 269680"/>
                  <a:gd name="connsiteX4" fmla="*/ 0 w 762000"/>
                  <a:gd name="connsiteY4" fmla="*/ 0 h 269680"/>
                  <a:gd name="connsiteX0" fmla="*/ 0 w 819150"/>
                  <a:gd name="connsiteY0" fmla="*/ 0 h 269680"/>
                  <a:gd name="connsiteX1" fmla="*/ 819150 w 819150"/>
                  <a:gd name="connsiteY1" fmla="*/ 28575 h 269680"/>
                  <a:gd name="connsiteX2" fmla="*/ 762000 w 819150"/>
                  <a:gd name="connsiteY2" fmla="*/ 269680 h 269680"/>
                  <a:gd name="connsiteX3" fmla="*/ 0 w 819150"/>
                  <a:gd name="connsiteY3" fmla="*/ 269680 h 269680"/>
                  <a:gd name="connsiteX4" fmla="*/ 0 w 819150"/>
                  <a:gd name="connsiteY4" fmla="*/ 0 h 269680"/>
                  <a:gd name="connsiteX0" fmla="*/ 0 w 840239"/>
                  <a:gd name="connsiteY0" fmla="*/ 0 h 269680"/>
                  <a:gd name="connsiteX1" fmla="*/ 819150 w 840239"/>
                  <a:gd name="connsiteY1" fmla="*/ 28575 h 269680"/>
                  <a:gd name="connsiteX2" fmla="*/ 839153 w 840239"/>
                  <a:gd name="connsiteY2" fmla="*/ 144780 h 269680"/>
                  <a:gd name="connsiteX3" fmla="*/ 762000 w 840239"/>
                  <a:gd name="connsiteY3" fmla="*/ 269680 h 269680"/>
                  <a:gd name="connsiteX4" fmla="*/ 0 w 840239"/>
                  <a:gd name="connsiteY4" fmla="*/ 269680 h 269680"/>
                  <a:gd name="connsiteX5" fmla="*/ 0 w 840239"/>
                  <a:gd name="connsiteY5" fmla="*/ 0 h 269680"/>
                  <a:gd name="connsiteX0" fmla="*/ 0 w 840239"/>
                  <a:gd name="connsiteY0" fmla="*/ 0 h 674493"/>
                  <a:gd name="connsiteX1" fmla="*/ 819150 w 840239"/>
                  <a:gd name="connsiteY1" fmla="*/ 28575 h 674493"/>
                  <a:gd name="connsiteX2" fmla="*/ 839153 w 840239"/>
                  <a:gd name="connsiteY2" fmla="*/ 144780 h 674493"/>
                  <a:gd name="connsiteX3" fmla="*/ 42863 w 840239"/>
                  <a:gd name="connsiteY3" fmla="*/ 674493 h 674493"/>
                  <a:gd name="connsiteX4" fmla="*/ 0 w 840239"/>
                  <a:gd name="connsiteY4" fmla="*/ 269680 h 674493"/>
                  <a:gd name="connsiteX5" fmla="*/ 0 w 840239"/>
                  <a:gd name="connsiteY5" fmla="*/ 0 h 674493"/>
                  <a:gd name="connsiteX0" fmla="*/ 0 w 840239"/>
                  <a:gd name="connsiteY0" fmla="*/ 36283 h 710776"/>
                  <a:gd name="connsiteX1" fmla="*/ 401003 w 840239"/>
                  <a:gd name="connsiteY1" fmla="*/ 88 h 710776"/>
                  <a:gd name="connsiteX2" fmla="*/ 819150 w 840239"/>
                  <a:gd name="connsiteY2" fmla="*/ 64858 h 710776"/>
                  <a:gd name="connsiteX3" fmla="*/ 839153 w 840239"/>
                  <a:gd name="connsiteY3" fmla="*/ 181063 h 710776"/>
                  <a:gd name="connsiteX4" fmla="*/ 42863 w 840239"/>
                  <a:gd name="connsiteY4" fmla="*/ 710776 h 710776"/>
                  <a:gd name="connsiteX5" fmla="*/ 0 w 840239"/>
                  <a:gd name="connsiteY5" fmla="*/ 305963 h 710776"/>
                  <a:gd name="connsiteX6" fmla="*/ 0 w 840239"/>
                  <a:gd name="connsiteY6" fmla="*/ 36283 h 710776"/>
                  <a:gd name="connsiteX0" fmla="*/ 0 w 1321252"/>
                  <a:gd name="connsiteY0" fmla="*/ 379105 h 710698"/>
                  <a:gd name="connsiteX1" fmla="*/ 882016 w 1321252"/>
                  <a:gd name="connsiteY1" fmla="*/ 10 h 710698"/>
                  <a:gd name="connsiteX2" fmla="*/ 1300163 w 1321252"/>
                  <a:gd name="connsiteY2" fmla="*/ 64780 h 710698"/>
                  <a:gd name="connsiteX3" fmla="*/ 1320166 w 1321252"/>
                  <a:gd name="connsiteY3" fmla="*/ 180985 h 710698"/>
                  <a:gd name="connsiteX4" fmla="*/ 523876 w 1321252"/>
                  <a:gd name="connsiteY4" fmla="*/ 710698 h 710698"/>
                  <a:gd name="connsiteX5" fmla="*/ 481013 w 1321252"/>
                  <a:gd name="connsiteY5" fmla="*/ 305885 h 710698"/>
                  <a:gd name="connsiteX6" fmla="*/ 0 w 1321252"/>
                  <a:gd name="connsiteY6" fmla="*/ 379105 h 710698"/>
                  <a:gd name="connsiteX0" fmla="*/ 0 w 1559377"/>
                  <a:gd name="connsiteY0" fmla="*/ 388630 h 710698"/>
                  <a:gd name="connsiteX1" fmla="*/ 1120141 w 1559377"/>
                  <a:gd name="connsiteY1" fmla="*/ 10 h 710698"/>
                  <a:gd name="connsiteX2" fmla="*/ 1538288 w 1559377"/>
                  <a:gd name="connsiteY2" fmla="*/ 64780 h 710698"/>
                  <a:gd name="connsiteX3" fmla="*/ 1558291 w 1559377"/>
                  <a:gd name="connsiteY3" fmla="*/ 180985 h 710698"/>
                  <a:gd name="connsiteX4" fmla="*/ 762001 w 1559377"/>
                  <a:gd name="connsiteY4" fmla="*/ 710698 h 710698"/>
                  <a:gd name="connsiteX5" fmla="*/ 719138 w 1559377"/>
                  <a:gd name="connsiteY5" fmla="*/ 305885 h 710698"/>
                  <a:gd name="connsiteX6" fmla="*/ 0 w 1559377"/>
                  <a:gd name="connsiteY6" fmla="*/ 388630 h 710698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38123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42885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52410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60693"/>
                  <a:gd name="connsiteY0" fmla="*/ 345768 h 667836"/>
                  <a:gd name="connsiteX1" fmla="*/ 1129666 w 1560693"/>
                  <a:gd name="connsiteY1" fmla="*/ 11 h 667836"/>
                  <a:gd name="connsiteX2" fmla="*/ 1559897 w 1560693"/>
                  <a:gd name="connsiteY2" fmla="*/ 21918 h 667836"/>
                  <a:gd name="connsiteX3" fmla="*/ 1558291 w 1560693"/>
                  <a:gd name="connsiteY3" fmla="*/ 152410 h 667836"/>
                  <a:gd name="connsiteX4" fmla="*/ 762001 w 1560693"/>
                  <a:gd name="connsiteY4" fmla="*/ 667836 h 667836"/>
                  <a:gd name="connsiteX5" fmla="*/ 719138 w 1560693"/>
                  <a:gd name="connsiteY5" fmla="*/ 263023 h 667836"/>
                  <a:gd name="connsiteX6" fmla="*/ 0 w 1560693"/>
                  <a:gd name="connsiteY6" fmla="*/ 345768 h 667836"/>
                  <a:gd name="connsiteX0" fmla="*/ 0 w 1576796"/>
                  <a:gd name="connsiteY0" fmla="*/ 345768 h 667836"/>
                  <a:gd name="connsiteX1" fmla="*/ 1129666 w 1576796"/>
                  <a:gd name="connsiteY1" fmla="*/ 11 h 667836"/>
                  <a:gd name="connsiteX2" fmla="*/ 1559897 w 1576796"/>
                  <a:gd name="connsiteY2" fmla="*/ 21918 h 667836"/>
                  <a:gd name="connsiteX3" fmla="*/ 1575578 w 1576796"/>
                  <a:gd name="connsiteY3" fmla="*/ 147647 h 667836"/>
                  <a:gd name="connsiteX4" fmla="*/ 762001 w 1576796"/>
                  <a:gd name="connsiteY4" fmla="*/ 667836 h 667836"/>
                  <a:gd name="connsiteX5" fmla="*/ 719138 w 1576796"/>
                  <a:gd name="connsiteY5" fmla="*/ 263023 h 667836"/>
                  <a:gd name="connsiteX6" fmla="*/ 0 w 1576796"/>
                  <a:gd name="connsiteY6" fmla="*/ 345768 h 667836"/>
                  <a:gd name="connsiteX0" fmla="*/ 0 w 1577505"/>
                  <a:gd name="connsiteY0" fmla="*/ 345768 h 667836"/>
                  <a:gd name="connsiteX1" fmla="*/ 1129666 w 1577505"/>
                  <a:gd name="connsiteY1" fmla="*/ 11 h 667836"/>
                  <a:gd name="connsiteX2" fmla="*/ 1572863 w 1577505"/>
                  <a:gd name="connsiteY2" fmla="*/ 7630 h 667836"/>
                  <a:gd name="connsiteX3" fmla="*/ 1575578 w 1577505"/>
                  <a:gd name="connsiteY3" fmla="*/ 147647 h 667836"/>
                  <a:gd name="connsiteX4" fmla="*/ 762001 w 1577505"/>
                  <a:gd name="connsiteY4" fmla="*/ 667836 h 667836"/>
                  <a:gd name="connsiteX5" fmla="*/ 719138 w 1577505"/>
                  <a:gd name="connsiteY5" fmla="*/ 263023 h 667836"/>
                  <a:gd name="connsiteX6" fmla="*/ 0 w 1577505"/>
                  <a:gd name="connsiteY6" fmla="*/ 345768 h 66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05" h="667836">
                    <a:moveTo>
                      <a:pt x="0" y="345768"/>
                    </a:moveTo>
                    <a:cubicBezTo>
                      <a:pt x="120968" y="347991"/>
                      <a:pt x="1008698" y="-2212"/>
                      <a:pt x="1129666" y="11"/>
                    </a:cubicBezTo>
                    <a:lnTo>
                      <a:pt x="1572863" y="7630"/>
                    </a:lnTo>
                    <a:cubicBezTo>
                      <a:pt x="1565243" y="46365"/>
                      <a:pt x="1583198" y="108912"/>
                      <a:pt x="1575578" y="147647"/>
                    </a:cubicBezTo>
                    <a:lnTo>
                      <a:pt x="762001" y="667836"/>
                    </a:lnTo>
                    <a:lnTo>
                      <a:pt x="719138" y="263023"/>
                    </a:lnTo>
                    <a:lnTo>
                      <a:pt x="0" y="345768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4">
                <a:extLst>
                  <a:ext uri="{FF2B5EF4-FFF2-40B4-BE49-F238E27FC236}">
                    <a16:creationId xmlns:a16="http://schemas.microsoft.com/office/drawing/2014/main" id="{0CE3209D-3D82-4090-A015-8C89C98CACAF}"/>
                  </a:ext>
                </a:extLst>
              </p:cNvPr>
              <p:cNvSpPr/>
              <p:nvPr/>
            </p:nvSpPr>
            <p:spPr>
              <a:xfrm>
                <a:off x="2606041" y="3668548"/>
                <a:ext cx="1378270" cy="1139672"/>
              </a:xfrm>
              <a:custGeom>
                <a:avLst/>
                <a:gdLst>
                  <a:gd name="connsiteX0" fmla="*/ 0 w 884873"/>
                  <a:gd name="connsiteY0" fmla="*/ 0 h 1098232"/>
                  <a:gd name="connsiteX1" fmla="*/ 884873 w 884873"/>
                  <a:gd name="connsiteY1" fmla="*/ 0 h 1098232"/>
                  <a:gd name="connsiteX2" fmla="*/ 884873 w 884873"/>
                  <a:gd name="connsiteY2" fmla="*/ 1098232 h 1098232"/>
                  <a:gd name="connsiteX3" fmla="*/ 0 w 884873"/>
                  <a:gd name="connsiteY3" fmla="*/ 1098232 h 1098232"/>
                  <a:gd name="connsiteX4" fmla="*/ 0 w 884873"/>
                  <a:gd name="connsiteY4" fmla="*/ 0 h 1098232"/>
                  <a:gd name="connsiteX0" fmla="*/ 0 w 884873"/>
                  <a:gd name="connsiteY0" fmla="*/ 0 h 1098232"/>
                  <a:gd name="connsiteX1" fmla="*/ 399098 w 884873"/>
                  <a:gd name="connsiteY1" fmla="*/ 233362 h 1098232"/>
                  <a:gd name="connsiteX2" fmla="*/ 884873 w 884873"/>
                  <a:gd name="connsiteY2" fmla="*/ 0 h 1098232"/>
                  <a:gd name="connsiteX3" fmla="*/ 884873 w 884873"/>
                  <a:gd name="connsiteY3" fmla="*/ 1098232 h 1098232"/>
                  <a:gd name="connsiteX4" fmla="*/ 0 w 884873"/>
                  <a:gd name="connsiteY4" fmla="*/ 1098232 h 1098232"/>
                  <a:gd name="connsiteX5" fmla="*/ 0 w 884873"/>
                  <a:gd name="connsiteY5" fmla="*/ 0 h 1098232"/>
                  <a:gd name="connsiteX0" fmla="*/ 0 w 884873"/>
                  <a:gd name="connsiteY0" fmla="*/ 47481 h 1145713"/>
                  <a:gd name="connsiteX1" fmla="*/ 399098 w 884873"/>
                  <a:gd name="connsiteY1" fmla="*/ 280843 h 1145713"/>
                  <a:gd name="connsiteX2" fmla="*/ 884873 w 884873"/>
                  <a:gd name="connsiteY2" fmla="*/ 47481 h 1145713"/>
                  <a:gd name="connsiteX3" fmla="*/ 884873 w 884873"/>
                  <a:gd name="connsiteY3" fmla="*/ 1145713 h 1145713"/>
                  <a:gd name="connsiteX4" fmla="*/ 0 w 884873"/>
                  <a:gd name="connsiteY4" fmla="*/ 1145713 h 1145713"/>
                  <a:gd name="connsiteX5" fmla="*/ 0 w 884873"/>
                  <a:gd name="connsiteY5" fmla="*/ 47481 h 1145713"/>
                  <a:gd name="connsiteX0" fmla="*/ 0 w 884873"/>
                  <a:gd name="connsiteY0" fmla="*/ 48323 h 1146555"/>
                  <a:gd name="connsiteX1" fmla="*/ 341948 w 884873"/>
                  <a:gd name="connsiteY1" fmla="*/ 272160 h 1146555"/>
                  <a:gd name="connsiteX2" fmla="*/ 884873 w 884873"/>
                  <a:gd name="connsiteY2" fmla="*/ 48323 h 1146555"/>
                  <a:gd name="connsiteX3" fmla="*/ 884873 w 884873"/>
                  <a:gd name="connsiteY3" fmla="*/ 1146555 h 1146555"/>
                  <a:gd name="connsiteX4" fmla="*/ 0 w 884873"/>
                  <a:gd name="connsiteY4" fmla="*/ 1146555 h 1146555"/>
                  <a:gd name="connsiteX5" fmla="*/ 0 w 884873"/>
                  <a:gd name="connsiteY5" fmla="*/ 48323 h 1146555"/>
                  <a:gd name="connsiteX0" fmla="*/ 0 w 1413510"/>
                  <a:gd name="connsiteY0" fmla="*/ 48323 h 1146555"/>
                  <a:gd name="connsiteX1" fmla="*/ 341948 w 1413510"/>
                  <a:gd name="connsiteY1" fmla="*/ 272160 h 1146555"/>
                  <a:gd name="connsiteX2" fmla="*/ 1413510 w 1413510"/>
                  <a:gd name="connsiteY2" fmla="*/ 343598 h 1146555"/>
                  <a:gd name="connsiteX3" fmla="*/ 884873 w 1413510"/>
                  <a:gd name="connsiteY3" fmla="*/ 1146555 h 1146555"/>
                  <a:gd name="connsiteX4" fmla="*/ 0 w 1413510"/>
                  <a:gd name="connsiteY4" fmla="*/ 1146555 h 1146555"/>
                  <a:gd name="connsiteX5" fmla="*/ 0 w 1413510"/>
                  <a:gd name="connsiteY5" fmla="*/ 48323 h 1146555"/>
                  <a:gd name="connsiteX0" fmla="*/ 0 w 1446848"/>
                  <a:gd name="connsiteY0" fmla="*/ 48323 h 1146555"/>
                  <a:gd name="connsiteX1" fmla="*/ 341948 w 1446848"/>
                  <a:gd name="connsiteY1" fmla="*/ 272160 h 1146555"/>
                  <a:gd name="connsiteX2" fmla="*/ 1413510 w 1446848"/>
                  <a:gd name="connsiteY2" fmla="*/ 343598 h 1146555"/>
                  <a:gd name="connsiteX3" fmla="*/ 1446848 w 1446848"/>
                  <a:gd name="connsiteY3" fmla="*/ 1103693 h 1146555"/>
                  <a:gd name="connsiteX4" fmla="*/ 0 w 1446848"/>
                  <a:gd name="connsiteY4" fmla="*/ 1146555 h 1146555"/>
                  <a:gd name="connsiteX5" fmla="*/ 0 w 1446848"/>
                  <a:gd name="connsiteY5" fmla="*/ 48323 h 1146555"/>
                  <a:gd name="connsiteX0" fmla="*/ 0 w 1418273"/>
                  <a:gd name="connsiteY0" fmla="*/ 48323 h 1146555"/>
                  <a:gd name="connsiteX1" fmla="*/ 341948 w 1418273"/>
                  <a:gd name="connsiteY1" fmla="*/ 272160 h 1146555"/>
                  <a:gd name="connsiteX2" fmla="*/ 1413510 w 1418273"/>
                  <a:gd name="connsiteY2" fmla="*/ 343598 h 1146555"/>
                  <a:gd name="connsiteX3" fmla="*/ 1418273 w 1418273"/>
                  <a:gd name="connsiteY3" fmla="*/ 1137030 h 1146555"/>
                  <a:gd name="connsiteX4" fmla="*/ 0 w 1418273"/>
                  <a:gd name="connsiteY4" fmla="*/ 1146555 h 1146555"/>
                  <a:gd name="connsiteX5" fmla="*/ 0 w 1418273"/>
                  <a:gd name="connsiteY5" fmla="*/ 48323 h 1146555"/>
                  <a:gd name="connsiteX0" fmla="*/ 0 w 1446848"/>
                  <a:gd name="connsiteY0" fmla="*/ 48323 h 1146555"/>
                  <a:gd name="connsiteX1" fmla="*/ 341948 w 1446848"/>
                  <a:gd name="connsiteY1" fmla="*/ 272160 h 1146555"/>
                  <a:gd name="connsiteX2" fmla="*/ 1413510 w 1446848"/>
                  <a:gd name="connsiteY2" fmla="*/ 343598 h 1146555"/>
                  <a:gd name="connsiteX3" fmla="*/ 1446848 w 1446848"/>
                  <a:gd name="connsiteY3" fmla="*/ 1122742 h 1146555"/>
                  <a:gd name="connsiteX4" fmla="*/ 0 w 1446848"/>
                  <a:gd name="connsiteY4" fmla="*/ 1146555 h 1146555"/>
                  <a:gd name="connsiteX5" fmla="*/ 0 w 1446848"/>
                  <a:gd name="connsiteY5" fmla="*/ 48323 h 1146555"/>
                  <a:gd name="connsiteX0" fmla="*/ 0 w 1446848"/>
                  <a:gd name="connsiteY0" fmla="*/ 48323 h 1132268"/>
                  <a:gd name="connsiteX1" fmla="*/ 341948 w 1446848"/>
                  <a:gd name="connsiteY1" fmla="*/ 272160 h 1132268"/>
                  <a:gd name="connsiteX2" fmla="*/ 1413510 w 1446848"/>
                  <a:gd name="connsiteY2" fmla="*/ 343598 h 1132268"/>
                  <a:gd name="connsiteX3" fmla="*/ 1446848 w 1446848"/>
                  <a:gd name="connsiteY3" fmla="*/ 1122742 h 1132268"/>
                  <a:gd name="connsiteX4" fmla="*/ 200025 w 1446848"/>
                  <a:gd name="connsiteY4" fmla="*/ 1132268 h 1132268"/>
                  <a:gd name="connsiteX5" fmla="*/ 0 w 1446848"/>
                  <a:gd name="connsiteY5" fmla="*/ 48323 h 1132268"/>
                  <a:gd name="connsiteX0" fmla="*/ 0 w 1437323"/>
                  <a:gd name="connsiteY0" fmla="*/ 48323 h 1132268"/>
                  <a:gd name="connsiteX1" fmla="*/ 341948 w 1437323"/>
                  <a:gd name="connsiteY1" fmla="*/ 272160 h 1132268"/>
                  <a:gd name="connsiteX2" fmla="*/ 1413510 w 1437323"/>
                  <a:gd name="connsiteY2" fmla="*/ 343598 h 1132268"/>
                  <a:gd name="connsiteX3" fmla="*/ 1437323 w 1437323"/>
                  <a:gd name="connsiteY3" fmla="*/ 1132267 h 1132268"/>
                  <a:gd name="connsiteX4" fmla="*/ 200025 w 1437323"/>
                  <a:gd name="connsiteY4" fmla="*/ 1132268 h 1132268"/>
                  <a:gd name="connsiteX5" fmla="*/ 0 w 1437323"/>
                  <a:gd name="connsiteY5" fmla="*/ 48323 h 1132268"/>
                  <a:gd name="connsiteX0" fmla="*/ 0 w 1446848"/>
                  <a:gd name="connsiteY0" fmla="*/ 48323 h 1132268"/>
                  <a:gd name="connsiteX1" fmla="*/ 341948 w 1446848"/>
                  <a:gd name="connsiteY1" fmla="*/ 272160 h 1132268"/>
                  <a:gd name="connsiteX2" fmla="*/ 1413510 w 1446848"/>
                  <a:gd name="connsiteY2" fmla="*/ 343598 h 1132268"/>
                  <a:gd name="connsiteX3" fmla="*/ 1446848 w 1446848"/>
                  <a:gd name="connsiteY3" fmla="*/ 1117980 h 1132268"/>
                  <a:gd name="connsiteX4" fmla="*/ 200025 w 1446848"/>
                  <a:gd name="connsiteY4" fmla="*/ 1132268 h 1132268"/>
                  <a:gd name="connsiteX5" fmla="*/ 0 w 1446848"/>
                  <a:gd name="connsiteY5" fmla="*/ 48323 h 1132268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048 h 1124993"/>
                  <a:gd name="connsiteX1" fmla="*/ 446724 w 1446848"/>
                  <a:gd name="connsiteY1" fmla="*/ 360134 h 1124993"/>
                  <a:gd name="connsiteX2" fmla="*/ 1413510 w 1446848"/>
                  <a:gd name="connsiteY2" fmla="*/ 336323 h 1124993"/>
                  <a:gd name="connsiteX3" fmla="*/ 1446848 w 1446848"/>
                  <a:gd name="connsiteY3" fmla="*/ 1110705 h 1124993"/>
                  <a:gd name="connsiteX4" fmla="*/ 200025 w 1446848"/>
                  <a:gd name="connsiteY4" fmla="*/ 1124993 h 1124993"/>
                  <a:gd name="connsiteX5" fmla="*/ 0 w 1446848"/>
                  <a:gd name="connsiteY5" fmla="*/ 41048 h 1124993"/>
                  <a:gd name="connsiteX0" fmla="*/ 0 w 1446848"/>
                  <a:gd name="connsiteY0" fmla="*/ 41434 h 1125379"/>
                  <a:gd name="connsiteX1" fmla="*/ 446724 w 1446848"/>
                  <a:gd name="connsiteY1" fmla="*/ 360520 h 1125379"/>
                  <a:gd name="connsiteX2" fmla="*/ 1413510 w 1446848"/>
                  <a:gd name="connsiteY2" fmla="*/ 336709 h 1125379"/>
                  <a:gd name="connsiteX3" fmla="*/ 1446848 w 1446848"/>
                  <a:gd name="connsiteY3" fmla="*/ 1111091 h 1125379"/>
                  <a:gd name="connsiteX4" fmla="*/ 200025 w 1446848"/>
                  <a:gd name="connsiteY4" fmla="*/ 1125379 h 1125379"/>
                  <a:gd name="connsiteX5" fmla="*/ 0 w 1446848"/>
                  <a:gd name="connsiteY5" fmla="*/ 41434 h 1125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848" h="1125379">
                    <a:moveTo>
                      <a:pt x="0" y="41434"/>
                    </a:moveTo>
                    <a:cubicBezTo>
                      <a:pt x="180657" y="-144303"/>
                      <a:pt x="156575" y="354250"/>
                      <a:pt x="446724" y="360520"/>
                    </a:cubicBezTo>
                    <a:cubicBezTo>
                      <a:pt x="805499" y="347820"/>
                      <a:pt x="1088072" y="292259"/>
                      <a:pt x="1413510" y="336709"/>
                    </a:cubicBezTo>
                    <a:cubicBezTo>
                      <a:pt x="1415098" y="601186"/>
                      <a:pt x="1445260" y="846614"/>
                      <a:pt x="1446848" y="1111091"/>
                    </a:cubicBezTo>
                    <a:lnTo>
                      <a:pt x="200025" y="1125379"/>
                    </a:lnTo>
                    <a:lnTo>
                      <a:pt x="0" y="41434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8B08B30-3698-41F9-A7F2-F6A89ED27B99}"/>
                </a:ext>
              </a:extLst>
            </p:cNvPr>
            <p:cNvSpPr/>
            <p:nvPr/>
          </p:nvSpPr>
          <p:spPr>
            <a:xfrm>
              <a:off x="7406040" y="5323086"/>
              <a:ext cx="59350" cy="144139"/>
            </a:xfrm>
            <a:custGeom>
              <a:avLst/>
              <a:gdLst>
                <a:gd name="connsiteX0" fmla="*/ 24208 w 59350"/>
                <a:gd name="connsiteY0" fmla="*/ 0 h 144139"/>
                <a:gd name="connsiteX1" fmla="*/ 49271 w 59350"/>
                <a:gd name="connsiteY1" fmla="*/ 54148 h 144139"/>
                <a:gd name="connsiteX2" fmla="*/ 46744 w 59350"/>
                <a:gd name="connsiteY2" fmla="*/ 138046 h 144139"/>
                <a:gd name="connsiteX3" fmla="*/ 12856 w 59350"/>
                <a:gd name="connsiteY3" fmla="*/ 142370 h 144139"/>
                <a:gd name="connsiteX4" fmla="*/ 0 w 59350"/>
                <a:gd name="connsiteY4" fmla="*/ 136300 h 144139"/>
                <a:gd name="connsiteX5" fmla="*/ 4019 w 59350"/>
                <a:gd name="connsiteY5" fmla="*/ 78105 h 144139"/>
                <a:gd name="connsiteX6" fmla="*/ 20217 w 59350"/>
                <a:gd name="connsiteY6" fmla="*/ 7867 h 144139"/>
                <a:gd name="connsiteX7" fmla="*/ 24208 w 59350"/>
                <a:gd name="connsiteY7" fmla="*/ 0 h 14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50" h="144139">
                  <a:moveTo>
                    <a:pt x="24208" y="0"/>
                  </a:moveTo>
                  <a:lnTo>
                    <a:pt x="49271" y="54148"/>
                  </a:lnTo>
                  <a:cubicBezTo>
                    <a:pt x="62989" y="94122"/>
                    <a:pt x="63231" y="125247"/>
                    <a:pt x="46744" y="138046"/>
                  </a:cubicBezTo>
                  <a:cubicBezTo>
                    <a:pt x="38501" y="144445"/>
                    <a:pt x="26856" y="145658"/>
                    <a:pt x="12856" y="142370"/>
                  </a:cubicBezTo>
                  <a:lnTo>
                    <a:pt x="0" y="136300"/>
                  </a:lnTo>
                  <a:lnTo>
                    <a:pt x="4019" y="78105"/>
                  </a:lnTo>
                  <a:cubicBezTo>
                    <a:pt x="7844" y="51669"/>
                    <a:pt x="13378" y="27861"/>
                    <a:pt x="20217" y="7867"/>
                  </a:cubicBezTo>
                  <a:lnTo>
                    <a:pt x="24208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2F84B77-22D5-4E34-AA76-B5611F83D750}"/>
                </a:ext>
              </a:extLst>
            </p:cNvPr>
            <p:cNvSpPr/>
            <p:nvPr/>
          </p:nvSpPr>
          <p:spPr>
            <a:xfrm>
              <a:off x="5852954" y="493251"/>
              <a:ext cx="90595" cy="167701"/>
            </a:xfrm>
            <a:custGeom>
              <a:avLst/>
              <a:gdLst>
                <a:gd name="connsiteX0" fmla="*/ 27392 w 90595"/>
                <a:gd name="connsiteY0" fmla="*/ 299 h 167701"/>
                <a:gd name="connsiteX1" fmla="*/ 63183 w 90595"/>
                <a:gd name="connsiteY1" fmla="*/ 7329 h 167701"/>
                <a:gd name="connsiteX2" fmla="*/ 90595 w 90595"/>
                <a:gd name="connsiteY2" fmla="*/ 23552 h 167701"/>
                <a:gd name="connsiteX3" fmla="*/ 88749 w 90595"/>
                <a:gd name="connsiteY3" fmla="*/ 50274 h 167701"/>
                <a:gd name="connsiteX4" fmla="*/ 72551 w 90595"/>
                <a:gd name="connsiteY4" fmla="*/ 120512 h 167701"/>
                <a:gd name="connsiteX5" fmla="*/ 48611 w 90595"/>
                <a:gd name="connsiteY5" fmla="*/ 167701 h 167701"/>
                <a:gd name="connsiteX6" fmla="*/ 40358 w 90595"/>
                <a:gd name="connsiteY6" fmla="*/ 155406 h 167701"/>
                <a:gd name="connsiteX7" fmla="*/ 12606 w 90595"/>
                <a:gd name="connsiteY7" fmla="*/ 6094 h 167701"/>
                <a:gd name="connsiteX8" fmla="*/ 27392 w 90595"/>
                <a:gd name="connsiteY8" fmla="*/ 299 h 16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95" h="167701">
                  <a:moveTo>
                    <a:pt x="27392" y="299"/>
                  </a:moveTo>
                  <a:cubicBezTo>
                    <a:pt x="37352" y="-912"/>
                    <a:pt x="49516" y="1585"/>
                    <a:pt x="63183" y="7329"/>
                  </a:cubicBezTo>
                  <a:lnTo>
                    <a:pt x="90595" y="23552"/>
                  </a:lnTo>
                  <a:lnTo>
                    <a:pt x="88749" y="50274"/>
                  </a:lnTo>
                  <a:cubicBezTo>
                    <a:pt x="84925" y="76711"/>
                    <a:pt x="79390" y="100518"/>
                    <a:pt x="72551" y="120512"/>
                  </a:cubicBezTo>
                  <a:lnTo>
                    <a:pt x="48611" y="167701"/>
                  </a:lnTo>
                  <a:lnTo>
                    <a:pt x="40358" y="155406"/>
                  </a:lnTo>
                  <a:cubicBezTo>
                    <a:pt x="786" y="85723"/>
                    <a:pt x="-12123" y="25293"/>
                    <a:pt x="12606" y="6094"/>
                  </a:cubicBezTo>
                  <a:cubicBezTo>
                    <a:pt x="16728" y="2894"/>
                    <a:pt x="21700" y="991"/>
                    <a:pt x="27392" y="29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5C154B-9952-48C3-96AA-5EAE33BBCBC5}"/>
                </a:ext>
              </a:extLst>
            </p:cNvPr>
            <p:cNvSpPr/>
            <p:nvPr/>
          </p:nvSpPr>
          <p:spPr>
            <a:xfrm rot="19652199">
              <a:off x="7548532" y="4979721"/>
              <a:ext cx="261085" cy="353437"/>
            </a:xfrm>
            <a:custGeom>
              <a:avLst/>
              <a:gdLst>
                <a:gd name="connsiteX0" fmla="*/ 27390 w 261085"/>
                <a:gd name="connsiteY0" fmla="*/ 298 h 353437"/>
                <a:gd name="connsiteX1" fmla="*/ 207816 w 261085"/>
                <a:gd name="connsiteY1" fmla="*/ 134288 h 353437"/>
                <a:gd name="connsiteX2" fmla="*/ 255870 w 261085"/>
                <a:gd name="connsiteY2" fmla="*/ 205870 h 353437"/>
                <a:gd name="connsiteX3" fmla="*/ 261085 w 261085"/>
                <a:gd name="connsiteY3" fmla="*/ 217137 h 353437"/>
                <a:gd name="connsiteX4" fmla="*/ 257094 w 261085"/>
                <a:gd name="connsiteY4" fmla="*/ 225004 h 353437"/>
                <a:gd name="connsiteX5" fmla="*/ 240896 w 261085"/>
                <a:gd name="connsiteY5" fmla="*/ 295242 h 353437"/>
                <a:gd name="connsiteX6" fmla="*/ 236877 w 261085"/>
                <a:gd name="connsiteY6" fmla="*/ 353437 h 353437"/>
                <a:gd name="connsiteX7" fmla="*/ 201715 w 261085"/>
                <a:gd name="connsiteY7" fmla="*/ 336834 h 353437"/>
                <a:gd name="connsiteX8" fmla="*/ 88410 w 261085"/>
                <a:gd name="connsiteY8" fmla="*/ 226988 h 353437"/>
                <a:gd name="connsiteX9" fmla="*/ 12605 w 261085"/>
                <a:gd name="connsiteY9" fmla="*/ 6093 h 353437"/>
                <a:gd name="connsiteX10" fmla="*/ 27390 w 261085"/>
                <a:gd name="connsiteY10" fmla="*/ 298 h 35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085" h="353437">
                  <a:moveTo>
                    <a:pt x="27390" y="298"/>
                  </a:moveTo>
                  <a:cubicBezTo>
                    <a:pt x="67231" y="-4547"/>
                    <a:pt x="142332" y="49939"/>
                    <a:pt x="207816" y="134288"/>
                  </a:cubicBezTo>
                  <a:cubicBezTo>
                    <a:pt x="226526" y="158387"/>
                    <a:pt x="242679" y="182643"/>
                    <a:pt x="255870" y="205870"/>
                  </a:cubicBezTo>
                  <a:lnTo>
                    <a:pt x="261085" y="217137"/>
                  </a:lnTo>
                  <a:lnTo>
                    <a:pt x="257094" y="225004"/>
                  </a:lnTo>
                  <a:cubicBezTo>
                    <a:pt x="250255" y="244998"/>
                    <a:pt x="244721" y="268806"/>
                    <a:pt x="240896" y="295242"/>
                  </a:cubicBezTo>
                  <a:lnTo>
                    <a:pt x="236877" y="353437"/>
                  </a:lnTo>
                  <a:lnTo>
                    <a:pt x="201715" y="336834"/>
                  </a:lnTo>
                  <a:cubicBezTo>
                    <a:pt x="166389" y="313635"/>
                    <a:pt x="125829" y="275187"/>
                    <a:pt x="88410" y="226988"/>
                  </a:cubicBezTo>
                  <a:cubicBezTo>
                    <a:pt x="13571" y="130589"/>
                    <a:pt x="-20367" y="31692"/>
                    <a:pt x="12605" y="6093"/>
                  </a:cubicBezTo>
                  <a:cubicBezTo>
                    <a:pt x="16727" y="2893"/>
                    <a:pt x="21699" y="990"/>
                    <a:pt x="27390" y="29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68F5315-9745-4C43-B2BE-A44C4D4C735E}"/>
                </a:ext>
              </a:extLst>
            </p:cNvPr>
            <p:cNvSpPr/>
            <p:nvPr/>
          </p:nvSpPr>
          <p:spPr>
            <a:xfrm>
              <a:off x="5675141" y="804802"/>
              <a:ext cx="151166" cy="441942"/>
            </a:xfrm>
            <a:custGeom>
              <a:avLst/>
              <a:gdLst>
                <a:gd name="connsiteX0" fmla="*/ 75583 w 151166"/>
                <a:gd name="connsiteY0" fmla="*/ 0 h 441942"/>
                <a:gd name="connsiteX1" fmla="*/ 151166 w 151166"/>
                <a:gd name="connsiteY1" fmla="*/ 220971 h 441942"/>
                <a:gd name="connsiteX2" fmla="*/ 147072 w 151166"/>
                <a:gd name="connsiteY2" fmla="*/ 280261 h 441942"/>
                <a:gd name="connsiteX3" fmla="*/ 119660 w 151166"/>
                <a:gd name="connsiteY3" fmla="*/ 264038 h 441942"/>
                <a:gd name="connsiteX4" fmla="*/ 83869 w 151166"/>
                <a:gd name="connsiteY4" fmla="*/ 257008 h 441942"/>
                <a:gd name="connsiteX5" fmla="*/ 69083 w 151166"/>
                <a:gd name="connsiteY5" fmla="*/ 262803 h 441942"/>
                <a:gd name="connsiteX6" fmla="*/ 96835 w 151166"/>
                <a:gd name="connsiteY6" fmla="*/ 412115 h 441942"/>
                <a:gd name="connsiteX7" fmla="*/ 105088 w 151166"/>
                <a:gd name="connsiteY7" fmla="*/ 424410 h 441942"/>
                <a:gd name="connsiteX8" fmla="*/ 105003 w 151166"/>
                <a:gd name="connsiteY8" fmla="*/ 424577 h 441942"/>
                <a:gd name="connsiteX9" fmla="*/ 75583 w 151166"/>
                <a:gd name="connsiteY9" fmla="*/ 441942 h 441942"/>
                <a:gd name="connsiteX10" fmla="*/ 0 w 151166"/>
                <a:gd name="connsiteY10" fmla="*/ 220971 h 441942"/>
                <a:gd name="connsiteX11" fmla="*/ 1921 w 151166"/>
                <a:gd name="connsiteY11" fmla="*/ 193154 h 441942"/>
                <a:gd name="connsiteX12" fmla="*/ 14777 w 151166"/>
                <a:gd name="connsiteY12" fmla="*/ 199224 h 441942"/>
                <a:gd name="connsiteX13" fmla="*/ 48665 w 151166"/>
                <a:gd name="connsiteY13" fmla="*/ 194900 h 441942"/>
                <a:gd name="connsiteX14" fmla="*/ 51192 w 151166"/>
                <a:gd name="connsiteY14" fmla="*/ 111002 h 441942"/>
                <a:gd name="connsiteX15" fmla="*/ 26129 w 151166"/>
                <a:gd name="connsiteY15" fmla="*/ 56854 h 441942"/>
                <a:gd name="connsiteX16" fmla="*/ 46163 w 151166"/>
                <a:gd name="connsiteY16" fmla="*/ 17365 h 441942"/>
                <a:gd name="connsiteX17" fmla="*/ 75583 w 151166"/>
                <a:gd name="connsiteY17" fmla="*/ 0 h 44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166" h="441942">
                  <a:moveTo>
                    <a:pt x="75583" y="0"/>
                  </a:moveTo>
                  <a:cubicBezTo>
                    <a:pt x="117326" y="0"/>
                    <a:pt x="151166" y="98932"/>
                    <a:pt x="151166" y="220971"/>
                  </a:cubicBezTo>
                  <a:lnTo>
                    <a:pt x="147072" y="280261"/>
                  </a:lnTo>
                  <a:lnTo>
                    <a:pt x="119660" y="264038"/>
                  </a:lnTo>
                  <a:cubicBezTo>
                    <a:pt x="105993" y="258294"/>
                    <a:pt x="93829" y="255797"/>
                    <a:pt x="83869" y="257008"/>
                  </a:cubicBezTo>
                  <a:cubicBezTo>
                    <a:pt x="78177" y="257700"/>
                    <a:pt x="73205" y="259603"/>
                    <a:pt x="69083" y="262803"/>
                  </a:cubicBezTo>
                  <a:cubicBezTo>
                    <a:pt x="44354" y="282002"/>
                    <a:pt x="57263" y="342432"/>
                    <a:pt x="96835" y="412115"/>
                  </a:cubicBezTo>
                  <a:lnTo>
                    <a:pt x="105088" y="424410"/>
                  </a:lnTo>
                  <a:lnTo>
                    <a:pt x="105003" y="424577"/>
                  </a:lnTo>
                  <a:cubicBezTo>
                    <a:pt x="95961" y="435759"/>
                    <a:pt x="86019" y="441942"/>
                    <a:pt x="75583" y="441942"/>
                  </a:cubicBezTo>
                  <a:cubicBezTo>
                    <a:pt x="33840" y="441942"/>
                    <a:pt x="0" y="343010"/>
                    <a:pt x="0" y="220971"/>
                  </a:cubicBezTo>
                  <a:lnTo>
                    <a:pt x="1921" y="193154"/>
                  </a:lnTo>
                  <a:lnTo>
                    <a:pt x="14777" y="199224"/>
                  </a:lnTo>
                  <a:cubicBezTo>
                    <a:pt x="28777" y="202512"/>
                    <a:pt x="40422" y="201299"/>
                    <a:pt x="48665" y="194900"/>
                  </a:cubicBezTo>
                  <a:cubicBezTo>
                    <a:pt x="65152" y="182101"/>
                    <a:pt x="64910" y="150976"/>
                    <a:pt x="51192" y="111002"/>
                  </a:cubicBezTo>
                  <a:lnTo>
                    <a:pt x="26129" y="56854"/>
                  </a:lnTo>
                  <a:lnTo>
                    <a:pt x="46163" y="17365"/>
                  </a:lnTo>
                  <a:cubicBezTo>
                    <a:pt x="55206" y="6183"/>
                    <a:pt x="65147" y="0"/>
                    <a:pt x="7558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9F8CFDD-FD01-4615-94AD-8DDB43FDA74A}"/>
                </a:ext>
              </a:extLst>
            </p:cNvPr>
            <p:cNvSpPr/>
            <p:nvPr/>
          </p:nvSpPr>
          <p:spPr>
            <a:xfrm>
              <a:off x="6124644" y="5774887"/>
              <a:ext cx="247617" cy="337725"/>
            </a:xfrm>
            <a:custGeom>
              <a:avLst/>
              <a:gdLst>
                <a:gd name="connsiteX0" fmla="*/ 41984 w 247617"/>
                <a:gd name="connsiteY0" fmla="*/ 0 h 337725"/>
                <a:gd name="connsiteX1" fmla="*/ 59377 w 247617"/>
                <a:gd name="connsiteY1" fmla="*/ 10294 h 337725"/>
                <a:gd name="connsiteX2" fmla="*/ 159206 w 247617"/>
                <a:gd name="connsiteY2" fmla="*/ 110737 h 337725"/>
                <a:gd name="connsiteX3" fmla="*/ 235011 w 247617"/>
                <a:gd name="connsiteY3" fmla="*/ 331632 h 337725"/>
                <a:gd name="connsiteX4" fmla="*/ 39800 w 247617"/>
                <a:gd name="connsiteY4" fmla="*/ 203437 h 337725"/>
                <a:gd name="connsiteX5" fmla="*/ 0 w 247617"/>
                <a:gd name="connsiteY5" fmla="*/ 144149 h 337725"/>
                <a:gd name="connsiteX6" fmla="*/ 23940 w 247617"/>
                <a:gd name="connsiteY6" fmla="*/ 96960 h 337725"/>
                <a:gd name="connsiteX7" fmla="*/ 40138 w 247617"/>
                <a:gd name="connsiteY7" fmla="*/ 26722 h 337725"/>
                <a:gd name="connsiteX8" fmla="*/ 41984 w 247617"/>
                <a:gd name="connsiteY8" fmla="*/ 0 h 33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17" h="337725">
                  <a:moveTo>
                    <a:pt x="41984" y="0"/>
                  </a:moveTo>
                  <a:lnTo>
                    <a:pt x="59377" y="10294"/>
                  </a:lnTo>
                  <a:cubicBezTo>
                    <a:pt x="91318" y="33854"/>
                    <a:pt x="126464" y="68563"/>
                    <a:pt x="159206" y="110737"/>
                  </a:cubicBezTo>
                  <a:cubicBezTo>
                    <a:pt x="234045" y="207135"/>
                    <a:pt x="267984" y="306033"/>
                    <a:pt x="235011" y="331632"/>
                  </a:cubicBezTo>
                  <a:cubicBezTo>
                    <a:pt x="202039" y="357230"/>
                    <a:pt x="114640" y="299836"/>
                    <a:pt x="39800" y="203437"/>
                  </a:cubicBezTo>
                  <a:lnTo>
                    <a:pt x="0" y="144149"/>
                  </a:lnTo>
                  <a:lnTo>
                    <a:pt x="23940" y="96960"/>
                  </a:lnTo>
                  <a:cubicBezTo>
                    <a:pt x="30779" y="76966"/>
                    <a:pt x="36314" y="53159"/>
                    <a:pt x="40138" y="26722"/>
                  </a:cubicBezTo>
                  <a:lnTo>
                    <a:pt x="4198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34E24DD-0E07-4D19-B3DA-50B0B7A824C5}"/>
                </a:ext>
              </a:extLst>
            </p:cNvPr>
            <p:cNvGrpSpPr/>
            <p:nvPr/>
          </p:nvGrpSpPr>
          <p:grpSpPr>
            <a:xfrm rot="3932763">
              <a:off x="5135821" y="2824022"/>
              <a:ext cx="1651401" cy="4547767"/>
              <a:chOff x="5084710" y="2791117"/>
              <a:chExt cx="1651401" cy="4547767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E33BA9D6-BA64-4FF1-92CD-294C542DB15D}"/>
                  </a:ext>
                </a:extLst>
              </p:cNvPr>
              <p:cNvGrpSpPr/>
              <p:nvPr/>
            </p:nvGrpSpPr>
            <p:grpSpPr>
              <a:xfrm>
                <a:off x="5148845" y="4849095"/>
                <a:ext cx="1526275" cy="584696"/>
                <a:chOff x="4692419" y="4778777"/>
                <a:chExt cx="1616267" cy="584696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7CC0FA3-21BE-4CCB-A533-E06CF8A92667}"/>
                    </a:ext>
                  </a:extLst>
                </p:cNvPr>
                <p:cNvSpPr/>
                <p:nvPr/>
              </p:nvSpPr>
              <p:spPr>
                <a:xfrm>
                  <a:off x="4700698" y="5201241"/>
                  <a:ext cx="1607988" cy="162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132">
                  <a:extLst>
                    <a:ext uri="{FF2B5EF4-FFF2-40B4-BE49-F238E27FC236}">
                      <a16:creationId xmlns:a16="http://schemas.microsoft.com/office/drawing/2014/main" id="{F3FC97B9-6495-4EEE-861D-40F32E212E2B}"/>
                    </a:ext>
                  </a:extLst>
                </p:cNvPr>
                <p:cNvSpPr/>
                <p:nvPr/>
              </p:nvSpPr>
              <p:spPr>
                <a:xfrm>
                  <a:off x="4692419" y="4778777"/>
                  <a:ext cx="1612318" cy="426852"/>
                </a:xfrm>
                <a:custGeom>
                  <a:avLst/>
                  <a:gdLst>
                    <a:gd name="connsiteX0" fmla="*/ 0 w 996368"/>
                    <a:gd name="connsiteY0" fmla="*/ 0 h 217302"/>
                    <a:gd name="connsiteX1" fmla="*/ 996368 w 996368"/>
                    <a:gd name="connsiteY1" fmla="*/ 0 h 217302"/>
                    <a:gd name="connsiteX2" fmla="*/ 996368 w 996368"/>
                    <a:gd name="connsiteY2" fmla="*/ 217302 h 217302"/>
                    <a:gd name="connsiteX3" fmla="*/ 0 w 996368"/>
                    <a:gd name="connsiteY3" fmla="*/ 217302 h 217302"/>
                    <a:gd name="connsiteX4" fmla="*/ 0 w 996368"/>
                    <a:gd name="connsiteY4" fmla="*/ 0 h 217302"/>
                    <a:gd name="connsiteX0" fmla="*/ 304800 w 1301168"/>
                    <a:gd name="connsiteY0" fmla="*/ 0 h 426852"/>
                    <a:gd name="connsiteX1" fmla="*/ 1301168 w 1301168"/>
                    <a:gd name="connsiteY1" fmla="*/ 0 h 426852"/>
                    <a:gd name="connsiteX2" fmla="*/ 1301168 w 1301168"/>
                    <a:gd name="connsiteY2" fmla="*/ 217302 h 426852"/>
                    <a:gd name="connsiteX3" fmla="*/ 0 w 1301168"/>
                    <a:gd name="connsiteY3" fmla="*/ 426852 h 426852"/>
                    <a:gd name="connsiteX4" fmla="*/ 304800 w 1301168"/>
                    <a:gd name="connsiteY4" fmla="*/ 0 h 426852"/>
                    <a:gd name="connsiteX0" fmla="*/ 304800 w 1580568"/>
                    <a:gd name="connsiteY0" fmla="*/ 0 h 426852"/>
                    <a:gd name="connsiteX1" fmla="*/ 1301168 w 1580568"/>
                    <a:gd name="connsiteY1" fmla="*/ 0 h 426852"/>
                    <a:gd name="connsiteX2" fmla="*/ 1580568 w 1580568"/>
                    <a:gd name="connsiteY2" fmla="*/ 382402 h 426852"/>
                    <a:gd name="connsiteX3" fmla="*/ 0 w 1580568"/>
                    <a:gd name="connsiteY3" fmla="*/ 426852 h 426852"/>
                    <a:gd name="connsiteX4" fmla="*/ 304800 w 1580568"/>
                    <a:gd name="connsiteY4" fmla="*/ 0 h 426852"/>
                    <a:gd name="connsiteX0" fmla="*/ 304800 w 1612318"/>
                    <a:gd name="connsiteY0" fmla="*/ 0 h 426852"/>
                    <a:gd name="connsiteX1" fmla="*/ 1301168 w 1612318"/>
                    <a:gd name="connsiteY1" fmla="*/ 0 h 426852"/>
                    <a:gd name="connsiteX2" fmla="*/ 1612318 w 1612318"/>
                    <a:gd name="connsiteY2" fmla="*/ 414152 h 426852"/>
                    <a:gd name="connsiteX3" fmla="*/ 0 w 1612318"/>
                    <a:gd name="connsiteY3" fmla="*/ 426852 h 426852"/>
                    <a:gd name="connsiteX4" fmla="*/ 304800 w 1612318"/>
                    <a:gd name="connsiteY4" fmla="*/ 0 h 426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2318" h="426852">
                      <a:moveTo>
                        <a:pt x="304800" y="0"/>
                      </a:moveTo>
                      <a:lnTo>
                        <a:pt x="1301168" y="0"/>
                      </a:lnTo>
                      <a:lnTo>
                        <a:pt x="1612318" y="414152"/>
                      </a:lnTo>
                      <a:lnTo>
                        <a:pt x="0" y="426852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1E4B84-17CC-4A86-BC8B-D75C5A58EA57}"/>
                  </a:ext>
                </a:extLst>
              </p:cNvPr>
              <p:cNvSpPr/>
              <p:nvPr/>
            </p:nvSpPr>
            <p:spPr>
              <a:xfrm>
                <a:off x="6578184" y="4801672"/>
                <a:ext cx="157927" cy="1192490"/>
              </a:xfrm>
              <a:prstGeom prst="rect">
                <a:avLst/>
              </a:prstGeom>
              <a:solidFill>
                <a:srgbClr val="20202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72D98F-E914-4471-A346-C2FA746A52AC}"/>
                  </a:ext>
                </a:extLst>
              </p:cNvPr>
              <p:cNvSpPr/>
              <p:nvPr/>
            </p:nvSpPr>
            <p:spPr>
              <a:xfrm>
                <a:off x="5132681" y="4792135"/>
                <a:ext cx="157927" cy="1192490"/>
              </a:xfrm>
              <a:prstGeom prst="rect">
                <a:avLst/>
              </a:prstGeom>
              <a:solidFill>
                <a:srgbClr val="202020"/>
              </a:solidFill>
              <a:ln>
                <a:solidFill>
                  <a:srgbClr val="202020"/>
                </a:solidFill>
              </a:ln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BF3FE33-A99A-4D04-93EB-D0E1BA684A19}"/>
                  </a:ext>
                </a:extLst>
              </p:cNvPr>
              <p:cNvGrpSpPr/>
              <p:nvPr/>
            </p:nvGrpSpPr>
            <p:grpSpPr>
              <a:xfrm>
                <a:off x="5872048" y="2791117"/>
                <a:ext cx="790703" cy="4547767"/>
                <a:chOff x="5406893" y="1623696"/>
                <a:chExt cx="897679" cy="8222904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D9E1D67C-2989-4EF7-83AE-16169B7E9C05}"/>
                    </a:ext>
                  </a:extLst>
                </p:cNvPr>
                <p:cNvGrpSpPr/>
                <p:nvPr/>
              </p:nvGrpSpPr>
              <p:grpSpPr>
                <a:xfrm>
                  <a:off x="5720778" y="1623696"/>
                  <a:ext cx="583794" cy="1045913"/>
                  <a:chOff x="5720778" y="1623696"/>
                  <a:chExt cx="583794" cy="1045913"/>
                </a:xfrm>
              </p:grpSpPr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5A7A689-EC05-4FE3-980C-0B39438F958B}"/>
                      </a:ext>
                    </a:extLst>
                  </p:cNvPr>
                  <p:cNvSpPr/>
                  <p:nvPr/>
                </p:nvSpPr>
                <p:spPr>
                  <a:xfrm>
                    <a:off x="5742386" y="1885838"/>
                    <a:ext cx="540572" cy="783771"/>
                  </a:xfrm>
                  <a:prstGeom prst="roundRect">
                    <a:avLst/>
                  </a:prstGeom>
                  <a:solidFill>
                    <a:srgbClr val="666633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6281D02D-82DD-4BE9-9B87-E7DF323680F9}"/>
                      </a:ext>
                    </a:extLst>
                  </p:cNvPr>
                  <p:cNvSpPr/>
                  <p:nvPr/>
                </p:nvSpPr>
                <p:spPr>
                  <a:xfrm>
                    <a:off x="5720778" y="1754771"/>
                    <a:ext cx="540572" cy="783770"/>
                  </a:xfrm>
                  <a:prstGeom prst="roundRect">
                    <a:avLst/>
                  </a:prstGeom>
                  <a:solidFill>
                    <a:srgbClr val="202020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54EDB106-AED6-4923-AA79-E29A2B91A430}"/>
                      </a:ext>
                    </a:extLst>
                  </p:cNvPr>
                  <p:cNvSpPr/>
                  <p:nvPr/>
                </p:nvSpPr>
                <p:spPr>
                  <a:xfrm>
                    <a:off x="5764000" y="1623696"/>
                    <a:ext cx="540572" cy="783771"/>
                  </a:xfrm>
                  <a:prstGeom prst="roundRect">
                    <a:avLst/>
                  </a:prstGeom>
                  <a:solidFill>
                    <a:srgbClr val="B6793C"/>
                  </a:solidFill>
                  <a:ln>
                    <a:solidFill>
                      <a:srgbClr val="B6793C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DAF7938B-57A2-4CEE-AC53-30279FF598B4}"/>
                    </a:ext>
                  </a:extLst>
                </p:cNvPr>
                <p:cNvGrpSpPr/>
                <p:nvPr/>
              </p:nvGrpSpPr>
              <p:grpSpPr>
                <a:xfrm>
                  <a:off x="5406893" y="9293381"/>
                  <a:ext cx="297591" cy="553219"/>
                  <a:chOff x="7326580" y="8488391"/>
                  <a:chExt cx="489467" cy="909916"/>
                </a:xfrm>
              </p:grpSpPr>
              <p:pic>
                <p:nvPicPr>
                  <p:cNvPr id="48" name="Picture 2">
                    <a:extLst>
                      <a:ext uri="{FF2B5EF4-FFF2-40B4-BE49-F238E27FC236}">
                        <a16:creationId xmlns:a16="http://schemas.microsoft.com/office/drawing/2014/main" id="{23FD5C39-3C38-4179-876A-30C4B84333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26580" y="8488391"/>
                    <a:ext cx="489467" cy="734198"/>
                  </a:xfrm>
                  <a:prstGeom prst="rect">
                    <a:avLst/>
                  </a:prstGeom>
                  <a:noFill/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86751DEB-A0CD-43A9-9CAD-D5697C288E52}"/>
                      </a:ext>
                    </a:extLst>
                  </p:cNvPr>
                  <p:cNvSpPr/>
                  <p:nvPr/>
                </p:nvSpPr>
                <p:spPr>
                  <a:xfrm>
                    <a:off x="7419240" y="8939867"/>
                    <a:ext cx="273381" cy="458440"/>
                  </a:xfrm>
                  <a:custGeom>
                    <a:avLst/>
                    <a:gdLst>
                      <a:gd name="connsiteX0" fmla="*/ 136572 w 273380"/>
                      <a:gd name="connsiteY0" fmla="*/ 0 h 458439"/>
                      <a:gd name="connsiteX1" fmla="*/ 245738 w 273380"/>
                      <a:gd name="connsiteY1" fmla="*/ 109166 h 458439"/>
                      <a:gd name="connsiteX2" fmla="*/ 213764 w 273380"/>
                      <a:gd name="connsiteY2" fmla="*/ 186358 h 458439"/>
                      <a:gd name="connsiteX3" fmla="*/ 194828 w 273380"/>
                      <a:gd name="connsiteY3" fmla="*/ 199126 h 458439"/>
                      <a:gd name="connsiteX4" fmla="*/ 233345 w 273380"/>
                      <a:gd name="connsiteY4" fmla="*/ 225095 h 458439"/>
                      <a:gd name="connsiteX5" fmla="*/ 273380 w 273380"/>
                      <a:gd name="connsiteY5" fmla="*/ 321749 h 458439"/>
                      <a:gd name="connsiteX6" fmla="*/ 136690 w 273380"/>
                      <a:gd name="connsiteY6" fmla="*/ 458439 h 458439"/>
                      <a:gd name="connsiteX7" fmla="*/ 0 w 273380"/>
                      <a:gd name="connsiteY7" fmla="*/ 321749 h 458439"/>
                      <a:gd name="connsiteX8" fmla="*/ 40036 w 273380"/>
                      <a:gd name="connsiteY8" fmla="*/ 225095 h 458439"/>
                      <a:gd name="connsiteX9" fmla="*/ 78435 w 273380"/>
                      <a:gd name="connsiteY9" fmla="*/ 199205 h 458439"/>
                      <a:gd name="connsiteX10" fmla="*/ 59380 w 273380"/>
                      <a:gd name="connsiteY10" fmla="*/ 186358 h 458439"/>
                      <a:gd name="connsiteX11" fmla="*/ 27406 w 273380"/>
                      <a:gd name="connsiteY11" fmla="*/ 109166 h 458439"/>
                      <a:gd name="connsiteX12" fmla="*/ 136572 w 273380"/>
                      <a:gd name="connsiteY12" fmla="*/ 0 h 458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73380" h="458439">
                        <a:moveTo>
                          <a:pt x="136572" y="0"/>
                        </a:moveTo>
                        <a:cubicBezTo>
                          <a:pt x="196863" y="0"/>
                          <a:pt x="245738" y="48875"/>
                          <a:pt x="245738" y="109166"/>
                        </a:cubicBezTo>
                        <a:cubicBezTo>
                          <a:pt x="245738" y="139312"/>
                          <a:pt x="233520" y="166603"/>
                          <a:pt x="213764" y="186358"/>
                        </a:cubicBezTo>
                        <a:lnTo>
                          <a:pt x="194828" y="199126"/>
                        </a:lnTo>
                        <a:lnTo>
                          <a:pt x="233345" y="225095"/>
                        </a:lnTo>
                        <a:cubicBezTo>
                          <a:pt x="258081" y="249831"/>
                          <a:pt x="273380" y="284003"/>
                          <a:pt x="273380" y="321749"/>
                        </a:cubicBezTo>
                        <a:cubicBezTo>
                          <a:pt x="273380" y="397241"/>
                          <a:pt x="212182" y="458439"/>
                          <a:pt x="136690" y="458439"/>
                        </a:cubicBezTo>
                        <a:cubicBezTo>
                          <a:pt x="61198" y="458439"/>
                          <a:pt x="0" y="397241"/>
                          <a:pt x="0" y="321749"/>
                        </a:cubicBezTo>
                        <a:cubicBezTo>
                          <a:pt x="0" y="284003"/>
                          <a:pt x="15299" y="249831"/>
                          <a:pt x="40036" y="225095"/>
                        </a:cubicBezTo>
                        <a:lnTo>
                          <a:pt x="78435" y="199205"/>
                        </a:lnTo>
                        <a:lnTo>
                          <a:pt x="59380" y="186358"/>
                        </a:lnTo>
                        <a:cubicBezTo>
                          <a:pt x="39625" y="166603"/>
                          <a:pt x="27406" y="139312"/>
                          <a:pt x="27406" y="109166"/>
                        </a:cubicBezTo>
                        <a:cubicBezTo>
                          <a:pt x="27406" y="48875"/>
                          <a:pt x="76281" y="0"/>
                          <a:pt x="136572" y="0"/>
                        </a:cubicBezTo>
                        <a:close/>
                      </a:path>
                    </a:pathLst>
                  </a:custGeom>
                  <a:solidFill>
                    <a:srgbClr val="6C6C39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E696901-1BE2-4AC9-A8A3-8B0B9FFBF1F2}"/>
                  </a:ext>
                </a:extLst>
              </p:cNvPr>
              <p:cNvGrpSpPr/>
              <p:nvPr/>
            </p:nvGrpSpPr>
            <p:grpSpPr>
              <a:xfrm>
                <a:off x="5084710" y="4248136"/>
                <a:ext cx="1651401" cy="584696"/>
                <a:chOff x="4692419" y="4778777"/>
                <a:chExt cx="1616267" cy="584696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F914992-782F-470D-828F-9039804A4036}"/>
                    </a:ext>
                  </a:extLst>
                </p:cNvPr>
                <p:cNvSpPr/>
                <p:nvPr/>
              </p:nvSpPr>
              <p:spPr>
                <a:xfrm>
                  <a:off x="4700698" y="5201241"/>
                  <a:ext cx="1607988" cy="162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C57DB63-D4D1-43BC-9340-C1C8F54CDAA7}"/>
                    </a:ext>
                  </a:extLst>
                </p:cNvPr>
                <p:cNvSpPr/>
                <p:nvPr/>
              </p:nvSpPr>
              <p:spPr>
                <a:xfrm>
                  <a:off x="4692419" y="4778777"/>
                  <a:ext cx="1612318" cy="426852"/>
                </a:xfrm>
                <a:custGeom>
                  <a:avLst/>
                  <a:gdLst>
                    <a:gd name="connsiteX0" fmla="*/ 0 w 996368"/>
                    <a:gd name="connsiteY0" fmla="*/ 0 h 217302"/>
                    <a:gd name="connsiteX1" fmla="*/ 996368 w 996368"/>
                    <a:gd name="connsiteY1" fmla="*/ 0 h 217302"/>
                    <a:gd name="connsiteX2" fmla="*/ 996368 w 996368"/>
                    <a:gd name="connsiteY2" fmla="*/ 217302 h 217302"/>
                    <a:gd name="connsiteX3" fmla="*/ 0 w 996368"/>
                    <a:gd name="connsiteY3" fmla="*/ 217302 h 217302"/>
                    <a:gd name="connsiteX4" fmla="*/ 0 w 996368"/>
                    <a:gd name="connsiteY4" fmla="*/ 0 h 217302"/>
                    <a:gd name="connsiteX0" fmla="*/ 304800 w 1301168"/>
                    <a:gd name="connsiteY0" fmla="*/ 0 h 426852"/>
                    <a:gd name="connsiteX1" fmla="*/ 1301168 w 1301168"/>
                    <a:gd name="connsiteY1" fmla="*/ 0 h 426852"/>
                    <a:gd name="connsiteX2" fmla="*/ 1301168 w 1301168"/>
                    <a:gd name="connsiteY2" fmla="*/ 217302 h 426852"/>
                    <a:gd name="connsiteX3" fmla="*/ 0 w 1301168"/>
                    <a:gd name="connsiteY3" fmla="*/ 426852 h 426852"/>
                    <a:gd name="connsiteX4" fmla="*/ 304800 w 1301168"/>
                    <a:gd name="connsiteY4" fmla="*/ 0 h 426852"/>
                    <a:gd name="connsiteX0" fmla="*/ 304800 w 1580568"/>
                    <a:gd name="connsiteY0" fmla="*/ 0 h 426852"/>
                    <a:gd name="connsiteX1" fmla="*/ 1301168 w 1580568"/>
                    <a:gd name="connsiteY1" fmla="*/ 0 h 426852"/>
                    <a:gd name="connsiteX2" fmla="*/ 1580568 w 1580568"/>
                    <a:gd name="connsiteY2" fmla="*/ 382402 h 426852"/>
                    <a:gd name="connsiteX3" fmla="*/ 0 w 1580568"/>
                    <a:gd name="connsiteY3" fmla="*/ 426852 h 426852"/>
                    <a:gd name="connsiteX4" fmla="*/ 304800 w 1580568"/>
                    <a:gd name="connsiteY4" fmla="*/ 0 h 426852"/>
                    <a:gd name="connsiteX0" fmla="*/ 304800 w 1612318"/>
                    <a:gd name="connsiteY0" fmla="*/ 0 h 426852"/>
                    <a:gd name="connsiteX1" fmla="*/ 1301168 w 1612318"/>
                    <a:gd name="connsiteY1" fmla="*/ 0 h 426852"/>
                    <a:gd name="connsiteX2" fmla="*/ 1612318 w 1612318"/>
                    <a:gd name="connsiteY2" fmla="*/ 414152 h 426852"/>
                    <a:gd name="connsiteX3" fmla="*/ 0 w 1612318"/>
                    <a:gd name="connsiteY3" fmla="*/ 426852 h 426852"/>
                    <a:gd name="connsiteX4" fmla="*/ 304800 w 1612318"/>
                    <a:gd name="connsiteY4" fmla="*/ 0 h 426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2318" h="426852">
                      <a:moveTo>
                        <a:pt x="304800" y="0"/>
                      </a:moveTo>
                      <a:lnTo>
                        <a:pt x="1301168" y="0"/>
                      </a:lnTo>
                      <a:lnTo>
                        <a:pt x="1612318" y="414152"/>
                      </a:lnTo>
                      <a:lnTo>
                        <a:pt x="0" y="426852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5912DD-0E0F-470F-857F-D6E2F6C40F74}"/>
                </a:ext>
              </a:extLst>
            </p:cNvPr>
            <p:cNvGrpSpPr/>
            <p:nvPr/>
          </p:nvGrpSpPr>
          <p:grpSpPr>
            <a:xfrm>
              <a:off x="228533" y="2531797"/>
              <a:ext cx="6244544" cy="4329022"/>
              <a:chOff x="1746147" y="3098186"/>
              <a:chExt cx="6244544" cy="432902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020834C3-2EF0-43FF-B00E-12BF5E967FEB}"/>
                  </a:ext>
                </a:extLst>
              </p:cNvPr>
              <p:cNvSpPr/>
              <p:nvPr/>
            </p:nvSpPr>
            <p:spPr>
              <a:xfrm rot="6249316">
                <a:off x="3325858" y="5670286"/>
                <a:ext cx="171819" cy="46778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97EA3905-E5AF-4D8C-B0A2-DBD2D1ED7D50}"/>
                  </a:ext>
                </a:extLst>
              </p:cNvPr>
              <p:cNvSpPr/>
              <p:nvPr/>
            </p:nvSpPr>
            <p:spPr>
              <a:xfrm rot="1950406">
                <a:off x="4910524" y="4705873"/>
                <a:ext cx="153512" cy="407906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3">
                <a:extLst>
                  <a:ext uri="{FF2B5EF4-FFF2-40B4-BE49-F238E27FC236}">
                    <a16:creationId xmlns:a16="http://schemas.microsoft.com/office/drawing/2014/main" id="{A1DB2B16-F78B-4157-9D32-3C80735CAA6C}"/>
                  </a:ext>
                </a:extLst>
              </p:cNvPr>
              <p:cNvSpPr/>
              <p:nvPr/>
            </p:nvSpPr>
            <p:spPr>
              <a:xfrm rot="20320191">
                <a:off x="2822502" y="4802767"/>
                <a:ext cx="1718492" cy="969692"/>
              </a:xfrm>
              <a:custGeom>
                <a:avLst/>
                <a:gdLst>
                  <a:gd name="connsiteX0" fmla="*/ 0 w 746760"/>
                  <a:gd name="connsiteY0" fmla="*/ 0 h 105228"/>
                  <a:gd name="connsiteX1" fmla="*/ 746760 w 746760"/>
                  <a:gd name="connsiteY1" fmla="*/ 0 h 105228"/>
                  <a:gd name="connsiteX2" fmla="*/ 746760 w 746760"/>
                  <a:gd name="connsiteY2" fmla="*/ 105228 h 105228"/>
                  <a:gd name="connsiteX3" fmla="*/ 0 w 746760"/>
                  <a:gd name="connsiteY3" fmla="*/ 105228 h 105228"/>
                  <a:gd name="connsiteX4" fmla="*/ 0 w 746760"/>
                  <a:gd name="connsiteY4" fmla="*/ 0 h 105228"/>
                  <a:gd name="connsiteX0" fmla="*/ 0 w 1714500"/>
                  <a:gd name="connsiteY0" fmla="*/ 563880 h 669108"/>
                  <a:gd name="connsiteX1" fmla="*/ 1714500 w 1714500"/>
                  <a:gd name="connsiteY1" fmla="*/ 0 h 669108"/>
                  <a:gd name="connsiteX2" fmla="*/ 746760 w 1714500"/>
                  <a:gd name="connsiteY2" fmla="*/ 669108 h 669108"/>
                  <a:gd name="connsiteX3" fmla="*/ 0 w 1714500"/>
                  <a:gd name="connsiteY3" fmla="*/ 669108 h 669108"/>
                  <a:gd name="connsiteX4" fmla="*/ 0 w 1714500"/>
                  <a:gd name="connsiteY4" fmla="*/ 563880 h 669108"/>
                  <a:gd name="connsiteX0" fmla="*/ 0 w 1760220"/>
                  <a:gd name="connsiteY0" fmla="*/ 563880 h 669108"/>
                  <a:gd name="connsiteX1" fmla="*/ 1714500 w 1760220"/>
                  <a:gd name="connsiteY1" fmla="*/ 0 h 669108"/>
                  <a:gd name="connsiteX2" fmla="*/ 1760220 w 1760220"/>
                  <a:gd name="connsiteY2" fmla="*/ 44268 h 669108"/>
                  <a:gd name="connsiteX3" fmla="*/ 0 w 1760220"/>
                  <a:gd name="connsiteY3" fmla="*/ 669108 h 669108"/>
                  <a:gd name="connsiteX4" fmla="*/ 0 w 1760220"/>
                  <a:gd name="connsiteY4" fmla="*/ 563880 h 669108"/>
                  <a:gd name="connsiteX0" fmla="*/ 0 w 1734026"/>
                  <a:gd name="connsiteY0" fmla="*/ 563880 h 669108"/>
                  <a:gd name="connsiteX1" fmla="*/ 1714500 w 1734026"/>
                  <a:gd name="connsiteY1" fmla="*/ 0 h 669108"/>
                  <a:gd name="connsiteX2" fmla="*/ 1734026 w 1734026"/>
                  <a:gd name="connsiteY2" fmla="*/ 53793 h 669108"/>
                  <a:gd name="connsiteX3" fmla="*/ 0 w 1734026"/>
                  <a:gd name="connsiteY3" fmla="*/ 669108 h 669108"/>
                  <a:gd name="connsiteX4" fmla="*/ 0 w 1734026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1 w 1815352"/>
                  <a:gd name="connsiteY0" fmla="*/ 632258 h 669108"/>
                  <a:gd name="connsiteX1" fmla="*/ 1812495 w 1815352"/>
                  <a:gd name="connsiteY1" fmla="*/ 0 h 669108"/>
                  <a:gd name="connsiteX2" fmla="*/ 1815352 w 1815352"/>
                  <a:gd name="connsiteY2" fmla="*/ 56174 h 669108"/>
                  <a:gd name="connsiteX3" fmla="*/ 97995 w 1815352"/>
                  <a:gd name="connsiteY3" fmla="*/ 669108 h 669108"/>
                  <a:gd name="connsiteX4" fmla="*/ 1 w 1815352"/>
                  <a:gd name="connsiteY4" fmla="*/ 632258 h 669108"/>
                  <a:gd name="connsiteX0" fmla="*/ 0 w 1815351"/>
                  <a:gd name="connsiteY0" fmla="*/ 632258 h 696386"/>
                  <a:gd name="connsiteX1" fmla="*/ 1812494 w 1815351"/>
                  <a:gd name="connsiteY1" fmla="*/ 0 h 696386"/>
                  <a:gd name="connsiteX2" fmla="*/ 1815351 w 1815351"/>
                  <a:gd name="connsiteY2" fmla="*/ 56174 h 696386"/>
                  <a:gd name="connsiteX3" fmla="*/ 968 w 1815351"/>
                  <a:gd name="connsiteY3" fmla="*/ 696386 h 696386"/>
                  <a:gd name="connsiteX4" fmla="*/ 0 w 1815351"/>
                  <a:gd name="connsiteY4" fmla="*/ 632258 h 69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5351" h="696386">
                    <a:moveTo>
                      <a:pt x="0" y="632258"/>
                    </a:moveTo>
                    <a:lnTo>
                      <a:pt x="1812494" y="0"/>
                    </a:lnTo>
                    <a:lnTo>
                      <a:pt x="1815351" y="56174"/>
                    </a:lnTo>
                    <a:cubicBezTo>
                      <a:pt x="1252425" y="267629"/>
                      <a:pt x="573420" y="492075"/>
                      <a:pt x="968" y="696386"/>
                    </a:cubicBezTo>
                    <a:cubicBezTo>
                      <a:pt x="645" y="675010"/>
                      <a:pt x="323" y="653634"/>
                      <a:pt x="0" y="63225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5BF8EFB0-AC63-449C-8574-7EA00E4A76F9}"/>
                  </a:ext>
                </a:extLst>
              </p:cNvPr>
              <p:cNvSpPr/>
              <p:nvPr/>
            </p:nvSpPr>
            <p:spPr>
              <a:xfrm rot="17076338">
                <a:off x="2285506" y="5832620"/>
                <a:ext cx="171819" cy="46778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2EEAB67-EF52-448A-9040-FD57BC2DA037}"/>
                  </a:ext>
                </a:extLst>
              </p:cNvPr>
              <p:cNvGrpSpPr/>
              <p:nvPr/>
            </p:nvGrpSpPr>
            <p:grpSpPr>
              <a:xfrm>
                <a:off x="1746147" y="3098186"/>
                <a:ext cx="6244544" cy="4329022"/>
                <a:chOff x="1746147" y="3098186"/>
                <a:chExt cx="6244544" cy="4329022"/>
              </a:xfrm>
              <a:grpFill/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309AC41-7BE0-4296-B543-0BDA4627E5A6}"/>
                    </a:ext>
                  </a:extLst>
                </p:cNvPr>
                <p:cNvSpPr/>
                <p:nvPr/>
              </p:nvSpPr>
              <p:spPr>
                <a:xfrm>
                  <a:off x="5361759" y="5618728"/>
                  <a:ext cx="2628932" cy="1038797"/>
                </a:xfrm>
                <a:custGeom>
                  <a:avLst/>
                  <a:gdLst>
                    <a:gd name="connsiteX0" fmla="*/ 0 w 1038257"/>
                    <a:gd name="connsiteY0" fmla="*/ 0 h 48197"/>
                    <a:gd name="connsiteX1" fmla="*/ 1038257 w 1038257"/>
                    <a:gd name="connsiteY1" fmla="*/ 0 h 48197"/>
                    <a:gd name="connsiteX2" fmla="*/ 1038257 w 1038257"/>
                    <a:gd name="connsiteY2" fmla="*/ 48197 h 48197"/>
                    <a:gd name="connsiteX3" fmla="*/ 0 w 1038257"/>
                    <a:gd name="connsiteY3" fmla="*/ 48197 h 48197"/>
                    <a:gd name="connsiteX4" fmla="*/ 0 w 1038257"/>
                    <a:gd name="connsiteY4" fmla="*/ 0 h 48197"/>
                    <a:gd name="connsiteX0" fmla="*/ 2057400 w 2057400"/>
                    <a:gd name="connsiteY0" fmla="*/ 0 h 576835"/>
                    <a:gd name="connsiteX1" fmla="*/ 1038257 w 2057400"/>
                    <a:gd name="connsiteY1" fmla="*/ 528638 h 576835"/>
                    <a:gd name="connsiteX2" fmla="*/ 1038257 w 2057400"/>
                    <a:gd name="connsiteY2" fmla="*/ 576835 h 576835"/>
                    <a:gd name="connsiteX3" fmla="*/ 0 w 2057400"/>
                    <a:gd name="connsiteY3" fmla="*/ 576835 h 576835"/>
                    <a:gd name="connsiteX4" fmla="*/ 2057400 w 2057400"/>
                    <a:gd name="connsiteY4" fmla="*/ 0 h 576835"/>
                    <a:gd name="connsiteX0" fmla="*/ 2057400 w 2757519"/>
                    <a:gd name="connsiteY0" fmla="*/ 0 h 576835"/>
                    <a:gd name="connsiteX1" fmla="*/ 2757519 w 2757519"/>
                    <a:gd name="connsiteY1" fmla="*/ 14288 h 576835"/>
                    <a:gd name="connsiteX2" fmla="*/ 1038257 w 2757519"/>
                    <a:gd name="connsiteY2" fmla="*/ 576835 h 576835"/>
                    <a:gd name="connsiteX3" fmla="*/ 0 w 2757519"/>
                    <a:gd name="connsiteY3" fmla="*/ 576835 h 576835"/>
                    <a:gd name="connsiteX4" fmla="*/ 2057400 w 2757519"/>
                    <a:gd name="connsiteY4" fmla="*/ 0 h 576835"/>
                    <a:gd name="connsiteX0" fmla="*/ 2057400 w 2752757"/>
                    <a:gd name="connsiteY0" fmla="*/ 0 h 576835"/>
                    <a:gd name="connsiteX1" fmla="*/ 2752757 w 2752757"/>
                    <a:gd name="connsiteY1" fmla="*/ 14288 h 576835"/>
                    <a:gd name="connsiteX2" fmla="*/ 1038257 w 2752757"/>
                    <a:gd name="connsiteY2" fmla="*/ 576835 h 576835"/>
                    <a:gd name="connsiteX3" fmla="*/ 0 w 2752757"/>
                    <a:gd name="connsiteY3" fmla="*/ 576835 h 576835"/>
                    <a:gd name="connsiteX4" fmla="*/ 2057400 w 2752757"/>
                    <a:gd name="connsiteY4" fmla="*/ 0 h 576835"/>
                    <a:gd name="connsiteX0" fmla="*/ 2014537 w 2752757"/>
                    <a:gd name="connsiteY0" fmla="*/ 0 h 967360"/>
                    <a:gd name="connsiteX1" fmla="*/ 2752757 w 2752757"/>
                    <a:gd name="connsiteY1" fmla="*/ 404813 h 967360"/>
                    <a:gd name="connsiteX2" fmla="*/ 1038257 w 2752757"/>
                    <a:gd name="connsiteY2" fmla="*/ 967360 h 967360"/>
                    <a:gd name="connsiteX3" fmla="*/ 0 w 2752757"/>
                    <a:gd name="connsiteY3" fmla="*/ 967360 h 967360"/>
                    <a:gd name="connsiteX4" fmla="*/ 2014537 w 2752757"/>
                    <a:gd name="connsiteY4" fmla="*/ 0 h 967360"/>
                    <a:gd name="connsiteX0" fmla="*/ 2014537 w 2652744"/>
                    <a:gd name="connsiteY0" fmla="*/ 0 h 967360"/>
                    <a:gd name="connsiteX1" fmla="*/ 2652744 w 2652744"/>
                    <a:gd name="connsiteY1" fmla="*/ 85725 h 967360"/>
                    <a:gd name="connsiteX2" fmla="*/ 1038257 w 2652744"/>
                    <a:gd name="connsiteY2" fmla="*/ 967360 h 967360"/>
                    <a:gd name="connsiteX3" fmla="*/ 0 w 2652744"/>
                    <a:gd name="connsiteY3" fmla="*/ 967360 h 967360"/>
                    <a:gd name="connsiteX4" fmla="*/ 2014537 w 2652744"/>
                    <a:gd name="connsiteY4" fmla="*/ 0 h 967360"/>
                    <a:gd name="connsiteX0" fmla="*/ 2014537 w 2628932"/>
                    <a:gd name="connsiteY0" fmla="*/ 4762 h 972122"/>
                    <a:gd name="connsiteX1" fmla="*/ 2628932 w 2628932"/>
                    <a:gd name="connsiteY1" fmla="*/ 0 h 972122"/>
                    <a:gd name="connsiteX2" fmla="*/ 1038257 w 2628932"/>
                    <a:gd name="connsiteY2" fmla="*/ 972122 h 972122"/>
                    <a:gd name="connsiteX3" fmla="*/ 0 w 2628932"/>
                    <a:gd name="connsiteY3" fmla="*/ 972122 h 972122"/>
                    <a:gd name="connsiteX4" fmla="*/ 2014537 w 2628932"/>
                    <a:gd name="connsiteY4" fmla="*/ 4762 h 972122"/>
                    <a:gd name="connsiteX0" fmla="*/ 2062162 w 2628932"/>
                    <a:gd name="connsiteY0" fmla="*/ 0 h 1029272"/>
                    <a:gd name="connsiteX1" fmla="*/ 2628932 w 2628932"/>
                    <a:gd name="connsiteY1" fmla="*/ 57150 h 1029272"/>
                    <a:gd name="connsiteX2" fmla="*/ 1038257 w 2628932"/>
                    <a:gd name="connsiteY2" fmla="*/ 1029272 h 1029272"/>
                    <a:gd name="connsiteX3" fmla="*/ 0 w 2628932"/>
                    <a:gd name="connsiteY3" fmla="*/ 1029272 h 1029272"/>
                    <a:gd name="connsiteX4" fmla="*/ 2062162 w 2628932"/>
                    <a:gd name="connsiteY4" fmla="*/ 0 h 1029272"/>
                    <a:gd name="connsiteX0" fmla="*/ 2062162 w 2628932"/>
                    <a:gd name="connsiteY0" fmla="*/ 0 h 1038797"/>
                    <a:gd name="connsiteX1" fmla="*/ 2628932 w 2628932"/>
                    <a:gd name="connsiteY1" fmla="*/ 66675 h 1038797"/>
                    <a:gd name="connsiteX2" fmla="*/ 1038257 w 2628932"/>
                    <a:gd name="connsiteY2" fmla="*/ 1038797 h 1038797"/>
                    <a:gd name="connsiteX3" fmla="*/ 0 w 2628932"/>
                    <a:gd name="connsiteY3" fmla="*/ 1038797 h 1038797"/>
                    <a:gd name="connsiteX4" fmla="*/ 2062162 w 2628932"/>
                    <a:gd name="connsiteY4" fmla="*/ 0 h 1038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8932" h="1038797">
                      <a:moveTo>
                        <a:pt x="2062162" y="0"/>
                      </a:moveTo>
                      <a:lnTo>
                        <a:pt x="2628932" y="66675"/>
                      </a:lnTo>
                      <a:lnTo>
                        <a:pt x="1038257" y="1038797"/>
                      </a:lnTo>
                      <a:lnTo>
                        <a:pt x="0" y="1038797"/>
                      </a:lnTo>
                      <a:lnTo>
                        <a:pt x="206216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59">
                  <a:extLst>
                    <a:ext uri="{FF2B5EF4-FFF2-40B4-BE49-F238E27FC236}">
                      <a16:creationId xmlns:a16="http://schemas.microsoft.com/office/drawing/2014/main" id="{56CED9CA-93BC-47D1-AAE4-53006B8EE959}"/>
                    </a:ext>
                  </a:extLst>
                </p:cNvPr>
                <p:cNvSpPr/>
                <p:nvPr/>
              </p:nvSpPr>
              <p:spPr>
                <a:xfrm flipV="1">
                  <a:off x="3884894" y="4759238"/>
                  <a:ext cx="596851" cy="257853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 59">
                  <a:extLst>
                    <a:ext uri="{FF2B5EF4-FFF2-40B4-BE49-F238E27FC236}">
                      <a16:creationId xmlns:a16="http://schemas.microsoft.com/office/drawing/2014/main" id="{54E558A7-251A-477A-878C-2EC35E7E60A3}"/>
                    </a:ext>
                  </a:extLst>
                </p:cNvPr>
                <p:cNvSpPr/>
                <p:nvPr/>
              </p:nvSpPr>
              <p:spPr>
                <a:xfrm>
                  <a:off x="3539749" y="4196152"/>
                  <a:ext cx="596851" cy="644433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02DC7B7-240F-4228-A0D2-A46E249D9B22}"/>
                    </a:ext>
                  </a:extLst>
                </p:cNvPr>
                <p:cNvSpPr/>
                <p:nvPr/>
              </p:nvSpPr>
              <p:spPr>
                <a:xfrm rot="15280352">
                  <a:off x="1800493" y="4149531"/>
                  <a:ext cx="2771798" cy="669108"/>
                </a:xfrm>
                <a:custGeom>
                  <a:avLst/>
                  <a:gdLst>
                    <a:gd name="connsiteX0" fmla="*/ 2026920 w 2771798"/>
                    <a:gd name="connsiteY0" fmla="*/ 6300 h 669108"/>
                    <a:gd name="connsiteX1" fmla="*/ 2739268 w 2771798"/>
                    <a:gd name="connsiteY1" fmla="*/ 6300 h 669108"/>
                    <a:gd name="connsiteX2" fmla="*/ 1055248 w 2771798"/>
                    <a:gd name="connsiteY2" fmla="*/ 563146 h 669108"/>
                    <a:gd name="connsiteX3" fmla="*/ 0 w 2771798"/>
                    <a:gd name="connsiteY3" fmla="*/ 563146 h 669108"/>
                    <a:gd name="connsiteX4" fmla="*/ 2768941 w 2771798"/>
                    <a:gd name="connsiteY4" fmla="*/ 0 h 669108"/>
                    <a:gd name="connsiteX5" fmla="*/ 2771798 w 2771798"/>
                    <a:gd name="connsiteY5" fmla="*/ 56174 h 669108"/>
                    <a:gd name="connsiteX6" fmla="*/ 1054441 w 2771798"/>
                    <a:gd name="connsiteY6" fmla="*/ 669108 h 669108"/>
                    <a:gd name="connsiteX7" fmla="*/ 1054441 w 2771798"/>
                    <a:gd name="connsiteY7" fmla="*/ 563880 h 669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1798" h="669108">
                      <a:moveTo>
                        <a:pt x="2026920" y="6300"/>
                      </a:moveTo>
                      <a:lnTo>
                        <a:pt x="2739268" y="6300"/>
                      </a:lnTo>
                      <a:lnTo>
                        <a:pt x="1055248" y="563146"/>
                      </a:lnTo>
                      <a:lnTo>
                        <a:pt x="0" y="563146"/>
                      </a:lnTo>
                      <a:close/>
                      <a:moveTo>
                        <a:pt x="2768941" y="0"/>
                      </a:moveTo>
                      <a:lnTo>
                        <a:pt x="2771798" y="56174"/>
                      </a:lnTo>
                      <a:cubicBezTo>
                        <a:pt x="2208872" y="267629"/>
                        <a:pt x="1626893" y="464797"/>
                        <a:pt x="1054441" y="669108"/>
                      </a:cubicBezTo>
                      <a:lnTo>
                        <a:pt x="1054441" y="56388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849EA2-8D00-4301-9E8D-6565049F969A}"/>
                    </a:ext>
                  </a:extLst>
                </p:cNvPr>
                <p:cNvSpPr/>
                <p:nvPr/>
              </p:nvSpPr>
              <p:spPr>
                <a:xfrm>
                  <a:off x="6320654" y="5339563"/>
                  <a:ext cx="651197" cy="768417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EF955CE-D3CB-4AA7-82ED-57A82D1F7EA8}"/>
                    </a:ext>
                  </a:extLst>
                </p:cNvPr>
                <p:cNvSpPr/>
                <p:nvPr/>
              </p:nvSpPr>
              <p:spPr>
                <a:xfrm>
                  <a:off x="1746147" y="6318863"/>
                  <a:ext cx="1043905" cy="110834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0C102B4-4AE6-4050-A53C-596581C87223}"/>
                </a:ext>
              </a:extLst>
            </p:cNvPr>
            <p:cNvSpPr/>
            <p:nvPr/>
          </p:nvSpPr>
          <p:spPr>
            <a:xfrm>
              <a:off x="-1" y="0"/>
              <a:ext cx="12192001" cy="6849691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19BFC-7C46-4388-846F-DE57E2788F27}"/>
              </a:ext>
            </a:extLst>
          </p:cNvPr>
          <p:cNvGrpSpPr/>
          <p:nvPr/>
        </p:nvGrpSpPr>
        <p:grpSpPr>
          <a:xfrm>
            <a:off x="1139109" y="1298902"/>
            <a:ext cx="2643507" cy="4130486"/>
            <a:chOff x="179982" y="7262551"/>
            <a:chExt cx="2783806" cy="434970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F5F4977-9722-457A-B897-59E44D148AF8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CB3FC26-2D30-46CC-90BA-361ECCD6E384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4237713"/>
              <a:chOff x="179982" y="7374544"/>
              <a:chExt cx="2783806" cy="4237713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1633C22-2E51-451A-BF42-56115CFA9D39}"/>
                  </a:ext>
                </a:extLst>
              </p:cNvPr>
              <p:cNvSpPr/>
              <p:nvPr/>
            </p:nvSpPr>
            <p:spPr>
              <a:xfrm rot="12769003">
                <a:off x="2242186" y="9677925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96D5A1B-D112-437D-946F-07DB379BD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451" y="9960312"/>
                <a:ext cx="42761" cy="1567402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9464589-0DB7-4FC8-8991-CF46EA659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261" y="9935632"/>
                <a:ext cx="41599" cy="133961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8AE0734-88C4-4D2E-91C9-9202DAFE3819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5DE8853-03BC-4153-AD31-E1B24C375B8E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: Top Corners Rounded 97">
                <a:extLst>
                  <a:ext uri="{FF2B5EF4-FFF2-40B4-BE49-F238E27FC236}">
                    <a16:creationId xmlns:a16="http://schemas.microsoft.com/office/drawing/2014/main" id="{74076029-7DCF-4ABA-BE08-51627504CD7B}"/>
                  </a:ext>
                </a:extLst>
              </p:cNvPr>
              <p:cNvSpPr/>
              <p:nvPr/>
            </p:nvSpPr>
            <p:spPr>
              <a:xfrm>
                <a:off x="1768748" y="1112046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: Top Corners Rounded 98">
                <a:extLst>
                  <a:ext uri="{FF2B5EF4-FFF2-40B4-BE49-F238E27FC236}">
                    <a16:creationId xmlns:a16="http://schemas.microsoft.com/office/drawing/2014/main" id="{24E220A7-C26F-462B-845F-ADA55BC90183}"/>
                  </a:ext>
                </a:extLst>
              </p:cNvPr>
              <p:cNvSpPr/>
              <p:nvPr/>
            </p:nvSpPr>
            <p:spPr>
              <a:xfrm>
                <a:off x="1499441" y="11411947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D7B04D3-2516-4739-8191-6E79C515039D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F0A1013-D63E-4C9C-B899-D8C0202FA919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1FF85104-6AB3-4DDD-A88A-18EF7D6C7E02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672FB68-52C2-4EE8-8BE1-AB3228A90D04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4B23080-98F7-45C5-843D-722B674C9D7D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D70DAA3-796C-41AC-9729-82813EEA50D5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986CD0B-7715-4267-9CF9-4A1BB024D863}"/>
                  </a:ext>
                </a:extLst>
              </p:cNvPr>
              <p:cNvSpPr/>
              <p:nvPr/>
            </p:nvSpPr>
            <p:spPr>
              <a:xfrm rot="20926236">
                <a:off x="877839" y="9838856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emojimouth">
            <a:hlinkClick r:id="" action="ppaction://media"/>
            <a:extLst>
              <a:ext uri="{FF2B5EF4-FFF2-40B4-BE49-F238E27FC236}">
                <a16:creationId xmlns:a16="http://schemas.microsoft.com/office/drawing/2014/main" id="{1153A293-D298-B16B-F28F-4C9C511B27C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>
            <a:off x="2815989" y="3414348"/>
            <a:ext cx="170251" cy="124550"/>
          </a:xfrm>
          <a:prstGeom prst="rect">
            <a:avLst/>
          </a:prstGeom>
        </p:spPr>
      </p:pic>
      <p:pic>
        <p:nvPicPr>
          <p:cNvPr id="6" name="AIVoiceGenerator_com_24-12-2024T18_23_26_ Cora">
            <a:hlinkClick r:id="" action="ppaction://media"/>
            <a:extLst>
              <a:ext uri="{FF2B5EF4-FFF2-40B4-BE49-F238E27FC236}">
                <a16:creationId xmlns:a16="http://schemas.microsoft.com/office/drawing/2014/main" id="{6459FEBB-3BA9-0C57-8C67-17515C4185D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2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92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547655" y="2033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 rot="2442792">
            <a:off x="327735" y="3435411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 rot="20480311"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9E19E51-96B2-4028-81C1-6B7BCB20D696}"/>
              </a:ext>
            </a:extLst>
          </p:cNvPr>
          <p:cNvGrpSpPr/>
          <p:nvPr/>
        </p:nvGrpSpPr>
        <p:grpSpPr>
          <a:xfrm rot="15424307">
            <a:off x="7481249" y="3500494"/>
            <a:ext cx="569130" cy="1739572"/>
            <a:chOff x="8281111" y="2850850"/>
            <a:chExt cx="569130" cy="173957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2B4FA73-F346-4BE4-AC5C-58DA8FD96931}"/>
                </a:ext>
              </a:extLst>
            </p:cNvPr>
            <p:cNvCxnSpPr/>
            <p:nvPr/>
          </p:nvCxnSpPr>
          <p:spPr>
            <a:xfrm>
              <a:off x="8546502" y="3186428"/>
              <a:ext cx="0" cy="13915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7A4829F-8AF4-4C51-842D-5E8D86DD2F36}"/>
                </a:ext>
              </a:extLst>
            </p:cNvPr>
            <p:cNvSpPr/>
            <p:nvPr/>
          </p:nvSpPr>
          <p:spPr>
            <a:xfrm>
              <a:off x="8281111" y="2850850"/>
              <a:ext cx="569130" cy="5691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C532B99-7229-4F13-B1AD-59A41F1F00D1}"/>
                </a:ext>
              </a:extLst>
            </p:cNvPr>
            <p:cNvSpPr/>
            <p:nvPr/>
          </p:nvSpPr>
          <p:spPr>
            <a:xfrm>
              <a:off x="8463113" y="3122942"/>
              <a:ext cx="181616" cy="181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43C640D-030D-487F-85AC-A21CD3DC1279}"/>
                </a:ext>
              </a:extLst>
            </p:cNvPr>
            <p:cNvSpPr/>
            <p:nvPr/>
          </p:nvSpPr>
          <p:spPr>
            <a:xfrm>
              <a:off x="8364251" y="4544703"/>
              <a:ext cx="336064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13F6159-CD9D-448A-823B-2CC901889B61}"/>
              </a:ext>
            </a:extLst>
          </p:cNvPr>
          <p:cNvCxnSpPr/>
          <p:nvPr/>
        </p:nvCxnSpPr>
        <p:spPr>
          <a:xfrm>
            <a:off x="5740140" y="8309"/>
            <a:ext cx="0" cy="824229"/>
          </a:xfrm>
          <a:prstGeom prst="lin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ABE115-F3B1-454A-9767-69BF4F9F439E}"/>
              </a:ext>
            </a:extLst>
          </p:cNvPr>
          <p:cNvCxnSpPr/>
          <p:nvPr/>
        </p:nvCxnSpPr>
        <p:spPr>
          <a:xfrm>
            <a:off x="5887332" y="-316101"/>
            <a:ext cx="0" cy="824229"/>
          </a:xfrm>
          <a:prstGeom prst="lin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86C3698-0DB3-42A8-9ADB-D34934F948A5}"/>
              </a:ext>
            </a:extLst>
          </p:cNvPr>
          <p:cNvGrpSpPr/>
          <p:nvPr/>
        </p:nvGrpSpPr>
        <p:grpSpPr>
          <a:xfrm rot="15166254" flipH="1">
            <a:off x="8629892" y="3539716"/>
            <a:ext cx="3403766" cy="2306032"/>
            <a:chOff x="2606040" y="3442581"/>
            <a:chExt cx="2301240" cy="15590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90159819-0623-4667-BC57-25793D727AAC}"/>
                </a:ext>
              </a:extLst>
            </p:cNvPr>
            <p:cNvSpPr/>
            <p:nvPr/>
          </p:nvSpPr>
          <p:spPr>
            <a:xfrm>
              <a:off x="2899526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66EE6B52-28AA-4152-A2C0-B8F013E3C1DE}"/>
                </a:ext>
              </a:extLst>
            </p:cNvPr>
            <p:cNvSpPr/>
            <p:nvPr/>
          </p:nvSpPr>
          <p:spPr>
            <a:xfrm>
              <a:off x="3938592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9820EAA4-FBCE-4793-99F2-1B64D24D1D70}"/>
                </a:ext>
              </a:extLst>
            </p:cNvPr>
            <p:cNvSpPr/>
            <p:nvPr/>
          </p:nvSpPr>
          <p:spPr>
            <a:xfrm>
              <a:off x="4796928" y="4078728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ectangle 2">
              <a:extLst>
                <a:ext uri="{FF2B5EF4-FFF2-40B4-BE49-F238E27FC236}">
                  <a16:creationId xmlns:a16="http://schemas.microsoft.com/office/drawing/2014/main" id="{307DB0A7-DDDB-4C3A-8D59-555878BFC04D}"/>
                </a:ext>
              </a:extLst>
            </p:cNvPr>
            <p:cNvSpPr/>
            <p:nvPr/>
          </p:nvSpPr>
          <p:spPr>
            <a:xfrm>
              <a:off x="2606040" y="3442581"/>
              <a:ext cx="2301240" cy="1365639"/>
            </a:xfrm>
            <a:custGeom>
              <a:avLst/>
              <a:gdLst>
                <a:gd name="connsiteX0" fmla="*/ 0 w 800100"/>
                <a:gd name="connsiteY0" fmla="*/ 0 h 281940"/>
                <a:gd name="connsiteX1" fmla="*/ 800100 w 800100"/>
                <a:gd name="connsiteY1" fmla="*/ 0 h 281940"/>
                <a:gd name="connsiteX2" fmla="*/ 800100 w 800100"/>
                <a:gd name="connsiteY2" fmla="*/ 281940 h 281940"/>
                <a:gd name="connsiteX3" fmla="*/ 0 w 800100"/>
                <a:gd name="connsiteY3" fmla="*/ 281940 h 281940"/>
                <a:gd name="connsiteX4" fmla="*/ 0 w 800100"/>
                <a:gd name="connsiteY4" fmla="*/ 0 h 281940"/>
                <a:gd name="connsiteX0" fmla="*/ 0 w 1607820"/>
                <a:gd name="connsiteY0" fmla="*/ 236220 h 518160"/>
                <a:gd name="connsiteX1" fmla="*/ 1607820 w 1607820"/>
                <a:gd name="connsiteY1" fmla="*/ 0 h 518160"/>
                <a:gd name="connsiteX2" fmla="*/ 800100 w 1607820"/>
                <a:gd name="connsiteY2" fmla="*/ 518160 h 518160"/>
                <a:gd name="connsiteX3" fmla="*/ 0 w 1607820"/>
                <a:gd name="connsiteY3" fmla="*/ 518160 h 518160"/>
                <a:gd name="connsiteX4" fmla="*/ 0 w 1607820"/>
                <a:gd name="connsiteY4" fmla="*/ 236220 h 518160"/>
                <a:gd name="connsiteX0" fmla="*/ 0 w 1607820"/>
                <a:gd name="connsiteY0" fmla="*/ 236220 h 1333500"/>
                <a:gd name="connsiteX1" fmla="*/ 1607820 w 1607820"/>
                <a:gd name="connsiteY1" fmla="*/ 0 h 1333500"/>
                <a:gd name="connsiteX2" fmla="*/ 800100 w 1607820"/>
                <a:gd name="connsiteY2" fmla="*/ 518160 h 1333500"/>
                <a:gd name="connsiteX3" fmla="*/ 198120 w 1607820"/>
                <a:gd name="connsiteY3" fmla="*/ 1333500 h 1333500"/>
                <a:gd name="connsiteX4" fmla="*/ 0 w 1607820"/>
                <a:gd name="connsiteY4" fmla="*/ 236220 h 133350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2302785"/>
                <a:gd name="connsiteY0" fmla="*/ 236220 h 1363980"/>
                <a:gd name="connsiteX1" fmla="*/ 1607820 w 2302785"/>
                <a:gd name="connsiteY1" fmla="*/ 0 h 1363980"/>
                <a:gd name="connsiteX2" fmla="*/ 2301240 w 2302785"/>
                <a:gd name="connsiteY2" fmla="*/ 731520 h 1363980"/>
                <a:gd name="connsiteX3" fmla="*/ 1356360 w 2302785"/>
                <a:gd name="connsiteY3" fmla="*/ 1363980 h 1363980"/>
                <a:gd name="connsiteX4" fmla="*/ 198120 w 2302785"/>
                <a:gd name="connsiteY4" fmla="*/ 1333500 h 1363980"/>
                <a:gd name="connsiteX5" fmla="*/ 0 w 2302785"/>
                <a:gd name="connsiteY5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9080 h 1366840"/>
                <a:gd name="connsiteX1" fmla="*/ 1607820 w 2362631"/>
                <a:gd name="connsiteY1" fmla="*/ 2860 h 1366840"/>
                <a:gd name="connsiteX2" fmla="*/ 1737360 w 2362631"/>
                <a:gd name="connsiteY2" fmla="*/ 216220 h 1366840"/>
                <a:gd name="connsiteX3" fmla="*/ 2263140 w 2362631"/>
                <a:gd name="connsiteY3" fmla="*/ 239080 h 1366840"/>
                <a:gd name="connsiteX4" fmla="*/ 2301240 w 2362631"/>
                <a:gd name="connsiteY4" fmla="*/ 734380 h 1366840"/>
                <a:gd name="connsiteX5" fmla="*/ 1356360 w 2362631"/>
                <a:gd name="connsiteY5" fmla="*/ 1366840 h 1366840"/>
                <a:gd name="connsiteX6" fmla="*/ 198120 w 2362631"/>
                <a:gd name="connsiteY6" fmla="*/ 1336360 h 1366840"/>
                <a:gd name="connsiteX7" fmla="*/ 0 w 2362631"/>
                <a:gd name="connsiteY7" fmla="*/ 239080 h 1366840"/>
                <a:gd name="connsiteX0" fmla="*/ 0 w 2362631"/>
                <a:gd name="connsiteY0" fmla="*/ 237879 h 1365639"/>
                <a:gd name="connsiteX1" fmla="*/ 1607820 w 2362631"/>
                <a:gd name="connsiteY1" fmla="*/ 1659 h 1365639"/>
                <a:gd name="connsiteX2" fmla="*/ 1737360 w 2362631"/>
                <a:gd name="connsiteY2" fmla="*/ 215019 h 1365639"/>
                <a:gd name="connsiteX3" fmla="*/ 2263140 w 2362631"/>
                <a:gd name="connsiteY3" fmla="*/ 237879 h 1365639"/>
                <a:gd name="connsiteX4" fmla="*/ 2301240 w 2362631"/>
                <a:gd name="connsiteY4" fmla="*/ 733179 h 1365639"/>
                <a:gd name="connsiteX5" fmla="*/ 1356360 w 2362631"/>
                <a:gd name="connsiteY5" fmla="*/ 1365639 h 1365639"/>
                <a:gd name="connsiteX6" fmla="*/ 198120 w 2362631"/>
                <a:gd name="connsiteY6" fmla="*/ 1335159 h 1365639"/>
                <a:gd name="connsiteX7" fmla="*/ 0 w 2362631"/>
                <a:gd name="connsiteY7" fmla="*/ 237879 h 1365639"/>
                <a:gd name="connsiteX0" fmla="*/ 0 w 2339588"/>
                <a:gd name="connsiteY0" fmla="*/ 237879 h 1365639"/>
                <a:gd name="connsiteX1" fmla="*/ 1607820 w 2339588"/>
                <a:gd name="connsiteY1" fmla="*/ 1659 h 1365639"/>
                <a:gd name="connsiteX2" fmla="*/ 1737360 w 2339588"/>
                <a:gd name="connsiteY2" fmla="*/ 215019 h 1365639"/>
                <a:gd name="connsiteX3" fmla="*/ 2263140 w 2339588"/>
                <a:gd name="connsiteY3" fmla="*/ 237879 h 1365639"/>
                <a:gd name="connsiteX4" fmla="*/ 2301240 w 2339588"/>
                <a:gd name="connsiteY4" fmla="*/ 733179 h 1365639"/>
                <a:gd name="connsiteX5" fmla="*/ 1356360 w 2339588"/>
                <a:gd name="connsiteY5" fmla="*/ 1365639 h 1365639"/>
                <a:gd name="connsiteX6" fmla="*/ 198120 w 2339588"/>
                <a:gd name="connsiteY6" fmla="*/ 1335159 h 1365639"/>
                <a:gd name="connsiteX7" fmla="*/ 0 w 2339588"/>
                <a:gd name="connsiteY7" fmla="*/ 237879 h 1365639"/>
                <a:gd name="connsiteX0" fmla="*/ 0 w 2301240"/>
                <a:gd name="connsiteY0" fmla="*/ 237879 h 1365639"/>
                <a:gd name="connsiteX1" fmla="*/ 1607820 w 2301240"/>
                <a:gd name="connsiteY1" fmla="*/ 1659 h 1365639"/>
                <a:gd name="connsiteX2" fmla="*/ 1737360 w 2301240"/>
                <a:gd name="connsiteY2" fmla="*/ 215019 h 1365639"/>
                <a:gd name="connsiteX3" fmla="*/ 2263140 w 2301240"/>
                <a:gd name="connsiteY3" fmla="*/ 237879 h 1365639"/>
                <a:gd name="connsiteX4" fmla="*/ 2301240 w 2301240"/>
                <a:gd name="connsiteY4" fmla="*/ 733179 h 1365639"/>
                <a:gd name="connsiteX5" fmla="*/ 1356360 w 2301240"/>
                <a:gd name="connsiteY5" fmla="*/ 1365639 h 1365639"/>
                <a:gd name="connsiteX6" fmla="*/ 198120 w 2301240"/>
                <a:gd name="connsiteY6" fmla="*/ 1335159 h 1365639"/>
                <a:gd name="connsiteX7" fmla="*/ 0 w 2301240"/>
                <a:gd name="connsiteY7" fmla="*/ 237879 h 13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1240" h="1365639">
                  <a:moveTo>
                    <a:pt x="0" y="237879"/>
                  </a:moveTo>
                  <a:lnTo>
                    <a:pt x="1607820" y="1659"/>
                  </a:lnTo>
                  <a:cubicBezTo>
                    <a:pt x="1639570" y="-19931"/>
                    <a:pt x="1628140" y="175649"/>
                    <a:pt x="1737360" y="215019"/>
                  </a:cubicBezTo>
                  <a:cubicBezTo>
                    <a:pt x="1846580" y="254389"/>
                    <a:pt x="2193290" y="126119"/>
                    <a:pt x="2263140" y="237879"/>
                  </a:cubicBezTo>
                  <a:cubicBezTo>
                    <a:pt x="2287270" y="397899"/>
                    <a:pt x="2282190" y="554109"/>
                    <a:pt x="2301240" y="733179"/>
                  </a:cubicBezTo>
                  <a:lnTo>
                    <a:pt x="1356360" y="1365639"/>
                  </a:lnTo>
                  <a:lnTo>
                    <a:pt x="198120" y="1335159"/>
                  </a:lnTo>
                  <a:lnTo>
                    <a:pt x="0" y="237879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3">
              <a:extLst>
                <a:ext uri="{FF2B5EF4-FFF2-40B4-BE49-F238E27FC236}">
                  <a16:creationId xmlns:a16="http://schemas.microsoft.com/office/drawing/2014/main" id="{04B3BFF1-F935-495E-88FB-1B106E740094}"/>
                </a:ext>
              </a:extLst>
            </p:cNvPr>
            <p:cNvSpPr/>
            <p:nvPr/>
          </p:nvSpPr>
          <p:spPr>
            <a:xfrm>
              <a:off x="3145208" y="3862377"/>
              <a:ext cx="1738368" cy="667836"/>
            </a:xfrm>
            <a:custGeom>
              <a:avLst/>
              <a:gdLst>
                <a:gd name="connsiteX0" fmla="*/ 0 w 762000"/>
                <a:gd name="connsiteY0" fmla="*/ 0 h 269680"/>
                <a:gd name="connsiteX1" fmla="*/ 762000 w 762000"/>
                <a:gd name="connsiteY1" fmla="*/ 0 h 269680"/>
                <a:gd name="connsiteX2" fmla="*/ 762000 w 762000"/>
                <a:gd name="connsiteY2" fmla="*/ 269680 h 269680"/>
                <a:gd name="connsiteX3" fmla="*/ 0 w 762000"/>
                <a:gd name="connsiteY3" fmla="*/ 269680 h 269680"/>
                <a:gd name="connsiteX4" fmla="*/ 0 w 762000"/>
                <a:gd name="connsiteY4" fmla="*/ 0 h 269680"/>
                <a:gd name="connsiteX0" fmla="*/ 0 w 819150"/>
                <a:gd name="connsiteY0" fmla="*/ 0 h 269680"/>
                <a:gd name="connsiteX1" fmla="*/ 819150 w 819150"/>
                <a:gd name="connsiteY1" fmla="*/ 28575 h 269680"/>
                <a:gd name="connsiteX2" fmla="*/ 762000 w 819150"/>
                <a:gd name="connsiteY2" fmla="*/ 269680 h 269680"/>
                <a:gd name="connsiteX3" fmla="*/ 0 w 819150"/>
                <a:gd name="connsiteY3" fmla="*/ 269680 h 269680"/>
                <a:gd name="connsiteX4" fmla="*/ 0 w 819150"/>
                <a:gd name="connsiteY4" fmla="*/ 0 h 269680"/>
                <a:gd name="connsiteX0" fmla="*/ 0 w 840239"/>
                <a:gd name="connsiteY0" fmla="*/ 0 h 269680"/>
                <a:gd name="connsiteX1" fmla="*/ 819150 w 840239"/>
                <a:gd name="connsiteY1" fmla="*/ 28575 h 269680"/>
                <a:gd name="connsiteX2" fmla="*/ 839153 w 840239"/>
                <a:gd name="connsiteY2" fmla="*/ 144780 h 269680"/>
                <a:gd name="connsiteX3" fmla="*/ 762000 w 840239"/>
                <a:gd name="connsiteY3" fmla="*/ 269680 h 269680"/>
                <a:gd name="connsiteX4" fmla="*/ 0 w 840239"/>
                <a:gd name="connsiteY4" fmla="*/ 269680 h 269680"/>
                <a:gd name="connsiteX5" fmla="*/ 0 w 840239"/>
                <a:gd name="connsiteY5" fmla="*/ 0 h 269680"/>
                <a:gd name="connsiteX0" fmla="*/ 0 w 840239"/>
                <a:gd name="connsiteY0" fmla="*/ 0 h 674493"/>
                <a:gd name="connsiteX1" fmla="*/ 819150 w 840239"/>
                <a:gd name="connsiteY1" fmla="*/ 28575 h 674493"/>
                <a:gd name="connsiteX2" fmla="*/ 839153 w 840239"/>
                <a:gd name="connsiteY2" fmla="*/ 144780 h 674493"/>
                <a:gd name="connsiteX3" fmla="*/ 42863 w 840239"/>
                <a:gd name="connsiteY3" fmla="*/ 674493 h 674493"/>
                <a:gd name="connsiteX4" fmla="*/ 0 w 840239"/>
                <a:gd name="connsiteY4" fmla="*/ 269680 h 674493"/>
                <a:gd name="connsiteX5" fmla="*/ 0 w 840239"/>
                <a:gd name="connsiteY5" fmla="*/ 0 h 674493"/>
                <a:gd name="connsiteX0" fmla="*/ 0 w 840239"/>
                <a:gd name="connsiteY0" fmla="*/ 36283 h 710776"/>
                <a:gd name="connsiteX1" fmla="*/ 401003 w 840239"/>
                <a:gd name="connsiteY1" fmla="*/ 88 h 710776"/>
                <a:gd name="connsiteX2" fmla="*/ 819150 w 840239"/>
                <a:gd name="connsiteY2" fmla="*/ 64858 h 710776"/>
                <a:gd name="connsiteX3" fmla="*/ 839153 w 840239"/>
                <a:gd name="connsiteY3" fmla="*/ 181063 h 710776"/>
                <a:gd name="connsiteX4" fmla="*/ 42863 w 840239"/>
                <a:gd name="connsiteY4" fmla="*/ 710776 h 710776"/>
                <a:gd name="connsiteX5" fmla="*/ 0 w 840239"/>
                <a:gd name="connsiteY5" fmla="*/ 305963 h 710776"/>
                <a:gd name="connsiteX6" fmla="*/ 0 w 840239"/>
                <a:gd name="connsiteY6" fmla="*/ 36283 h 710776"/>
                <a:gd name="connsiteX0" fmla="*/ 0 w 1321252"/>
                <a:gd name="connsiteY0" fmla="*/ 379105 h 710698"/>
                <a:gd name="connsiteX1" fmla="*/ 882016 w 1321252"/>
                <a:gd name="connsiteY1" fmla="*/ 10 h 710698"/>
                <a:gd name="connsiteX2" fmla="*/ 1300163 w 1321252"/>
                <a:gd name="connsiteY2" fmla="*/ 64780 h 710698"/>
                <a:gd name="connsiteX3" fmla="*/ 1320166 w 1321252"/>
                <a:gd name="connsiteY3" fmla="*/ 180985 h 710698"/>
                <a:gd name="connsiteX4" fmla="*/ 523876 w 1321252"/>
                <a:gd name="connsiteY4" fmla="*/ 710698 h 710698"/>
                <a:gd name="connsiteX5" fmla="*/ 481013 w 1321252"/>
                <a:gd name="connsiteY5" fmla="*/ 305885 h 710698"/>
                <a:gd name="connsiteX6" fmla="*/ 0 w 1321252"/>
                <a:gd name="connsiteY6" fmla="*/ 379105 h 710698"/>
                <a:gd name="connsiteX0" fmla="*/ 0 w 1559377"/>
                <a:gd name="connsiteY0" fmla="*/ 388630 h 710698"/>
                <a:gd name="connsiteX1" fmla="*/ 1120141 w 1559377"/>
                <a:gd name="connsiteY1" fmla="*/ 10 h 710698"/>
                <a:gd name="connsiteX2" fmla="*/ 1538288 w 1559377"/>
                <a:gd name="connsiteY2" fmla="*/ 64780 h 710698"/>
                <a:gd name="connsiteX3" fmla="*/ 1558291 w 1559377"/>
                <a:gd name="connsiteY3" fmla="*/ 180985 h 710698"/>
                <a:gd name="connsiteX4" fmla="*/ 762001 w 1559377"/>
                <a:gd name="connsiteY4" fmla="*/ 710698 h 710698"/>
                <a:gd name="connsiteX5" fmla="*/ 719138 w 1559377"/>
                <a:gd name="connsiteY5" fmla="*/ 305885 h 710698"/>
                <a:gd name="connsiteX6" fmla="*/ 0 w 1559377"/>
                <a:gd name="connsiteY6" fmla="*/ 388630 h 710698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38123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42885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52410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60693"/>
                <a:gd name="connsiteY0" fmla="*/ 345768 h 667836"/>
                <a:gd name="connsiteX1" fmla="*/ 1129666 w 1560693"/>
                <a:gd name="connsiteY1" fmla="*/ 11 h 667836"/>
                <a:gd name="connsiteX2" fmla="*/ 1559897 w 1560693"/>
                <a:gd name="connsiteY2" fmla="*/ 21918 h 667836"/>
                <a:gd name="connsiteX3" fmla="*/ 1558291 w 1560693"/>
                <a:gd name="connsiteY3" fmla="*/ 152410 h 667836"/>
                <a:gd name="connsiteX4" fmla="*/ 762001 w 1560693"/>
                <a:gd name="connsiteY4" fmla="*/ 667836 h 667836"/>
                <a:gd name="connsiteX5" fmla="*/ 719138 w 1560693"/>
                <a:gd name="connsiteY5" fmla="*/ 263023 h 667836"/>
                <a:gd name="connsiteX6" fmla="*/ 0 w 1560693"/>
                <a:gd name="connsiteY6" fmla="*/ 345768 h 667836"/>
                <a:gd name="connsiteX0" fmla="*/ 0 w 1576796"/>
                <a:gd name="connsiteY0" fmla="*/ 345768 h 667836"/>
                <a:gd name="connsiteX1" fmla="*/ 1129666 w 1576796"/>
                <a:gd name="connsiteY1" fmla="*/ 11 h 667836"/>
                <a:gd name="connsiteX2" fmla="*/ 1559897 w 1576796"/>
                <a:gd name="connsiteY2" fmla="*/ 21918 h 667836"/>
                <a:gd name="connsiteX3" fmla="*/ 1575578 w 1576796"/>
                <a:gd name="connsiteY3" fmla="*/ 147647 h 667836"/>
                <a:gd name="connsiteX4" fmla="*/ 762001 w 1576796"/>
                <a:gd name="connsiteY4" fmla="*/ 667836 h 667836"/>
                <a:gd name="connsiteX5" fmla="*/ 719138 w 1576796"/>
                <a:gd name="connsiteY5" fmla="*/ 263023 h 667836"/>
                <a:gd name="connsiteX6" fmla="*/ 0 w 1576796"/>
                <a:gd name="connsiteY6" fmla="*/ 345768 h 667836"/>
                <a:gd name="connsiteX0" fmla="*/ 0 w 1577505"/>
                <a:gd name="connsiteY0" fmla="*/ 345768 h 667836"/>
                <a:gd name="connsiteX1" fmla="*/ 1129666 w 1577505"/>
                <a:gd name="connsiteY1" fmla="*/ 11 h 667836"/>
                <a:gd name="connsiteX2" fmla="*/ 1572863 w 1577505"/>
                <a:gd name="connsiteY2" fmla="*/ 7630 h 667836"/>
                <a:gd name="connsiteX3" fmla="*/ 1575578 w 1577505"/>
                <a:gd name="connsiteY3" fmla="*/ 147647 h 667836"/>
                <a:gd name="connsiteX4" fmla="*/ 762001 w 1577505"/>
                <a:gd name="connsiteY4" fmla="*/ 667836 h 667836"/>
                <a:gd name="connsiteX5" fmla="*/ 719138 w 1577505"/>
                <a:gd name="connsiteY5" fmla="*/ 263023 h 667836"/>
                <a:gd name="connsiteX6" fmla="*/ 0 w 1577505"/>
                <a:gd name="connsiteY6" fmla="*/ 345768 h 6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05" h="667836">
                  <a:moveTo>
                    <a:pt x="0" y="345768"/>
                  </a:moveTo>
                  <a:cubicBezTo>
                    <a:pt x="120968" y="347991"/>
                    <a:pt x="1008698" y="-2212"/>
                    <a:pt x="1129666" y="11"/>
                  </a:cubicBezTo>
                  <a:lnTo>
                    <a:pt x="1572863" y="7630"/>
                  </a:lnTo>
                  <a:cubicBezTo>
                    <a:pt x="1565243" y="46365"/>
                    <a:pt x="1583198" y="108912"/>
                    <a:pt x="1575578" y="147647"/>
                  </a:cubicBezTo>
                  <a:lnTo>
                    <a:pt x="762001" y="667836"/>
                  </a:lnTo>
                  <a:lnTo>
                    <a:pt x="719138" y="263023"/>
                  </a:lnTo>
                  <a:lnTo>
                    <a:pt x="0" y="345768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4">
              <a:extLst>
                <a:ext uri="{FF2B5EF4-FFF2-40B4-BE49-F238E27FC236}">
                  <a16:creationId xmlns:a16="http://schemas.microsoft.com/office/drawing/2014/main" id="{0CE3209D-3D82-4090-A015-8C89C98CACAF}"/>
                </a:ext>
              </a:extLst>
            </p:cNvPr>
            <p:cNvSpPr/>
            <p:nvPr/>
          </p:nvSpPr>
          <p:spPr>
            <a:xfrm>
              <a:off x="2606041" y="3668548"/>
              <a:ext cx="1378270" cy="1139672"/>
            </a:xfrm>
            <a:custGeom>
              <a:avLst/>
              <a:gdLst>
                <a:gd name="connsiteX0" fmla="*/ 0 w 884873"/>
                <a:gd name="connsiteY0" fmla="*/ 0 h 1098232"/>
                <a:gd name="connsiteX1" fmla="*/ 884873 w 884873"/>
                <a:gd name="connsiteY1" fmla="*/ 0 h 1098232"/>
                <a:gd name="connsiteX2" fmla="*/ 884873 w 884873"/>
                <a:gd name="connsiteY2" fmla="*/ 1098232 h 1098232"/>
                <a:gd name="connsiteX3" fmla="*/ 0 w 884873"/>
                <a:gd name="connsiteY3" fmla="*/ 1098232 h 1098232"/>
                <a:gd name="connsiteX4" fmla="*/ 0 w 884873"/>
                <a:gd name="connsiteY4" fmla="*/ 0 h 1098232"/>
                <a:gd name="connsiteX0" fmla="*/ 0 w 884873"/>
                <a:gd name="connsiteY0" fmla="*/ 0 h 1098232"/>
                <a:gd name="connsiteX1" fmla="*/ 399098 w 884873"/>
                <a:gd name="connsiteY1" fmla="*/ 233362 h 1098232"/>
                <a:gd name="connsiteX2" fmla="*/ 884873 w 884873"/>
                <a:gd name="connsiteY2" fmla="*/ 0 h 1098232"/>
                <a:gd name="connsiteX3" fmla="*/ 884873 w 884873"/>
                <a:gd name="connsiteY3" fmla="*/ 1098232 h 1098232"/>
                <a:gd name="connsiteX4" fmla="*/ 0 w 884873"/>
                <a:gd name="connsiteY4" fmla="*/ 1098232 h 1098232"/>
                <a:gd name="connsiteX5" fmla="*/ 0 w 884873"/>
                <a:gd name="connsiteY5" fmla="*/ 0 h 1098232"/>
                <a:gd name="connsiteX0" fmla="*/ 0 w 884873"/>
                <a:gd name="connsiteY0" fmla="*/ 47481 h 1145713"/>
                <a:gd name="connsiteX1" fmla="*/ 399098 w 884873"/>
                <a:gd name="connsiteY1" fmla="*/ 280843 h 1145713"/>
                <a:gd name="connsiteX2" fmla="*/ 884873 w 884873"/>
                <a:gd name="connsiteY2" fmla="*/ 47481 h 1145713"/>
                <a:gd name="connsiteX3" fmla="*/ 884873 w 884873"/>
                <a:gd name="connsiteY3" fmla="*/ 1145713 h 1145713"/>
                <a:gd name="connsiteX4" fmla="*/ 0 w 884873"/>
                <a:gd name="connsiteY4" fmla="*/ 1145713 h 1145713"/>
                <a:gd name="connsiteX5" fmla="*/ 0 w 884873"/>
                <a:gd name="connsiteY5" fmla="*/ 47481 h 1145713"/>
                <a:gd name="connsiteX0" fmla="*/ 0 w 884873"/>
                <a:gd name="connsiteY0" fmla="*/ 48323 h 1146555"/>
                <a:gd name="connsiteX1" fmla="*/ 341948 w 884873"/>
                <a:gd name="connsiteY1" fmla="*/ 272160 h 1146555"/>
                <a:gd name="connsiteX2" fmla="*/ 884873 w 884873"/>
                <a:gd name="connsiteY2" fmla="*/ 48323 h 1146555"/>
                <a:gd name="connsiteX3" fmla="*/ 884873 w 884873"/>
                <a:gd name="connsiteY3" fmla="*/ 1146555 h 1146555"/>
                <a:gd name="connsiteX4" fmla="*/ 0 w 884873"/>
                <a:gd name="connsiteY4" fmla="*/ 1146555 h 1146555"/>
                <a:gd name="connsiteX5" fmla="*/ 0 w 884873"/>
                <a:gd name="connsiteY5" fmla="*/ 48323 h 1146555"/>
                <a:gd name="connsiteX0" fmla="*/ 0 w 1413510"/>
                <a:gd name="connsiteY0" fmla="*/ 48323 h 1146555"/>
                <a:gd name="connsiteX1" fmla="*/ 341948 w 1413510"/>
                <a:gd name="connsiteY1" fmla="*/ 272160 h 1146555"/>
                <a:gd name="connsiteX2" fmla="*/ 1413510 w 1413510"/>
                <a:gd name="connsiteY2" fmla="*/ 343598 h 1146555"/>
                <a:gd name="connsiteX3" fmla="*/ 884873 w 1413510"/>
                <a:gd name="connsiteY3" fmla="*/ 1146555 h 1146555"/>
                <a:gd name="connsiteX4" fmla="*/ 0 w 1413510"/>
                <a:gd name="connsiteY4" fmla="*/ 1146555 h 1146555"/>
                <a:gd name="connsiteX5" fmla="*/ 0 w 1413510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03693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18273"/>
                <a:gd name="connsiteY0" fmla="*/ 48323 h 1146555"/>
                <a:gd name="connsiteX1" fmla="*/ 341948 w 1418273"/>
                <a:gd name="connsiteY1" fmla="*/ 272160 h 1146555"/>
                <a:gd name="connsiteX2" fmla="*/ 1413510 w 1418273"/>
                <a:gd name="connsiteY2" fmla="*/ 343598 h 1146555"/>
                <a:gd name="connsiteX3" fmla="*/ 1418273 w 1418273"/>
                <a:gd name="connsiteY3" fmla="*/ 1137030 h 1146555"/>
                <a:gd name="connsiteX4" fmla="*/ 0 w 1418273"/>
                <a:gd name="connsiteY4" fmla="*/ 1146555 h 1146555"/>
                <a:gd name="connsiteX5" fmla="*/ 0 w 1418273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22742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22742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37323"/>
                <a:gd name="connsiteY0" fmla="*/ 48323 h 1132268"/>
                <a:gd name="connsiteX1" fmla="*/ 341948 w 1437323"/>
                <a:gd name="connsiteY1" fmla="*/ 272160 h 1132268"/>
                <a:gd name="connsiteX2" fmla="*/ 1413510 w 1437323"/>
                <a:gd name="connsiteY2" fmla="*/ 343598 h 1132268"/>
                <a:gd name="connsiteX3" fmla="*/ 1437323 w 1437323"/>
                <a:gd name="connsiteY3" fmla="*/ 1132267 h 1132268"/>
                <a:gd name="connsiteX4" fmla="*/ 200025 w 1437323"/>
                <a:gd name="connsiteY4" fmla="*/ 1132268 h 1132268"/>
                <a:gd name="connsiteX5" fmla="*/ 0 w 1437323"/>
                <a:gd name="connsiteY5" fmla="*/ 48323 h 1132268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17980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048 h 1124993"/>
                <a:gd name="connsiteX1" fmla="*/ 446724 w 1446848"/>
                <a:gd name="connsiteY1" fmla="*/ 360134 h 1124993"/>
                <a:gd name="connsiteX2" fmla="*/ 1413510 w 1446848"/>
                <a:gd name="connsiteY2" fmla="*/ 336323 h 1124993"/>
                <a:gd name="connsiteX3" fmla="*/ 1446848 w 1446848"/>
                <a:gd name="connsiteY3" fmla="*/ 1110705 h 1124993"/>
                <a:gd name="connsiteX4" fmla="*/ 200025 w 1446848"/>
                <a:gd name="connsiteY4" fmla="*/ 1124993 h 1124993"/>
                <a:gd name="connsiteX5" fmla="*/ 0 w 1446848"/>
                <a:gd name="connsiteY5" fmla="*/ 41048 h 1124993"/>
                <a:gd name="connsiteX0" fmla="*/ 0 w 1446848"/>
                <a:gd name="connsiteY0" fmla="*/ 41434 h 1125379"/>
                <a:gd name="connsiteX1" fmla="*/ 446724 w 1446848"/>
                <a:gd name="connsiteY1" fmla="*/ 360520 h 1125379"/>
                <a:gd name="connsiteX2" fmla="*/ 1413510 w 1446848"/>
                <a:gd name="connsiteY2" fmla="*/ 336709 h 1125379"/>
                <a:gd name="connsiteX3" fmla="*/ 1446848 w 1446848"/>
                <a:gd name="connsiteY3" fmla="*/ 1111091 h 1125379"/>
                <a:gd name="connsiteX4" fmla="*/ 200025 w 1446848"/>
                <a:gd name="connsiteY4" fmla="*/ 1125379 h 1125379"/>
                <a:gd name="connsiteX5" fmla="*/ 0 w 1446848"/>
                <a:gd name="connsiteY5" fmla="*/ 41434 h 112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848" h="1125379">
                  <a:moveTo>
                    <a:pt x="0" y="41434"/>
                  </a:moveTo>
                  <a:cubicBezTo>
                    <a:pt x="180657" y="-144303"/>
                    <a:pt x="156575" y="354250"/>
                    <a:pt x="446724" y="360520"/>
                  </a:cubicBezTo>
                  <a:cubicBezTo>
                    <a:pt x="805499" y="347820"/>
                    <a:pt x="1088072" y="292259"/>
                    <a:pt x="1413510" y="336709"/>
                  </a:cubicBezTo>
                  <a:cubicBezTo>
                    <a:pt x="1415098" y="601186"/>
                    <a:pt x="1445260" y="846614"/>
                    <a:pt x="1446848" y="1111091"/>
                  </a:cubicBezTo>
                  <a:lnTo>
                    <a:pt x="200025" y="1125379"/>
                  </a:lnTo>
                  <a:lnTo>
                    <a:pt x="0" y="41434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58B08B30-3698-41F9-A7F2-F6A89ED27B99}"/>
              </a:ext>
            </a:extLst>
          </p:cNvPr>
          <p:cNvSpPr/>
          <p:nvPr/>
        </p:nvSpPr>
        <p:spPr>
          <a:xfrm>
            <a:off x="7406040" y="5323086"/>
            <a:ext cx="59350" cy="144139"/>
          </a:xfrm>
          <a:custGeom>
            <a:avLst/>
            <a:gdLst>
              <a:gd name="connsiteX0" fmla="*/ 24208 w 59350"/>
              <a:gd name="connsiteY0" fmla="*/ 0 h 144139"/>
              <a:gd name="connsiteX1" fmla="*/ 49271 w 59350"/>
              <a:gd name="connsiteY1" fmla="*/ 54148 h 144139"/>
              <a:gd name="connsiteX2" fmla="*/ 46744 w 59350"/>
              <a:gd name="connsiteY2" fmla="*/ 138046 h 144139"/>
              <a:gd name="connsiteX3" fmla="*/ 12856 w 59350"/>
              <a:gd name="connsiteY3" fmla="*/ 142370 h 144139"/>
              <a:gd name="connsiteX4" fmla="*/ 0 w 59350"/>
              <a:gd name="connsiteY4" fmla="*/ 136300 h 144139"/>
              <a:gd name="connsiteX5" fmla="*/ 4019 w 59350"/>
              <a:gd name="connsiteY5" fmla="*/ 78105 h 144139"/>
              <a:gd name="connsiteX6" fmla="*/ 20217 w 59350"/>
              <a:gd name="connsiteY6" fmla="*/ 7867 h 144139"/>
              <a:gd name="connsiteX7" fmla="*/ 24208 w 59350"/>
              <a:gd name="connsiteY7" fmla="*/ 0 h 14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350" h="144139">
                <a:moveTo>
                  <a:pt x="24208" y="0"/>
                </a:moveTo>
                <a:lnTo>
                  <a:pt x="49271" y="54148"/>
                </a:lnTo>
                <a:cubicBezTo>
                  <a:pt x="62989" y="94122"/>
                  <a:pt x="63231" y="125247"/>
                  <a:pt x="46744" y="138046"/>
                </a:cubicBezTo>
                <a:cubicBezTo>
                  <a:pt x="38501" y="144445"/>
                  <a:pt x="26856" y="145658"/>
                  <a:pt x="12856" y="142370"/>
                </a:cubicBezTo>
                <a:lnTo>
                  <a:pt x="0" y="136300"/>
                </a:lnTo>
                <a:lnTo>
                  <a:pt x="4019" y="78105"/>
                </a:lnTo>
                <a:cubicBezTo>
                  <a:pt x="7844" y="51669"/>
                  <a:pt x="13378" y="27861"/>
                  <a:pt x="20217" y="7867"/>
                </a:cubicBezTo>
                <a:lnTo>
                  <a:pt x="2420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12F84B77-22D5-4E34-AA76-B5611F83D750}"/>
              </a:ext>
            </a:extLst>
          </p:cNvPr>
          <p:cNvSpPr/>
          <p:nvPr/>
        </p:nvSpPr>
        <p:spPr>
          <a:xfrm>
            <a:off x="5852954" y="493251"/>
            <a:ext cx="90595" cy="167701"/>
          </a:xfrm>
          <a:custGeom>
            <a:avLst/>
            <a:gdLst>
              <a:gd name="connsiteX0" fmla="*/ 27392 w 90595"/>
              <a:gd name="connsiteY0" fmla="*/ 299 h 167701"/>
              <a:gd name="connsiteX1" fmla="*/ 63183 w 90595"/>
              <a:gd name="connsiteY1" fmla="*/ 7329 h 167701"/>
              <a:gd name="connsiteX2" fmla="*/ 90595 w 90595"/>
              <a:gd name="connsiteY2" fmla="*/ 23552 h 167701"/>
              <a:gd name="connsiteX3" fmla="*/ 88749 w 90595"/>
              <a:gd name="connsiteY3" fmla="*/ 50274 h 167701"/>
              <a:gd name="connsiteX4" fmla="*/ 72551 w 90595"/>
              <a:gd name="connsiteY4" fmla="*/ 120512 h 167701"/>
              <a:gd name="connsiteX5" fmla="*/ 48611 w 90595"/>
              <a:gd name="connsiteY5" fmla="*/ 167701 h 167701"/>
              <a:gd name="connsiteX6" fmla="*/ 40358 w 90595"/>
              <a:gd name="connsiteY6" fmla="*/ 155406 h 167701"/>
              <a:gd name="connsiteX7" fmla="*/ 12606 w 90595"/>
              <a:gd name="connsiteY7" fmla="*/ 6094 h 167701"/>
              <a:gd name="connsiteX8" fmla="*/ 27392 w 90595"/>
              <a:gd name="connsiteY8" fmla="*/ 299 h 16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95" h="167701">
                <a:moveTo>
                  <a:pt x="27392" y="299"/>
                </a:moveTo>
                <a:cubicBezTo>
                  <a:pt x="37352" y="-912"/>
                  <a:pt x="49516" y="1585"/>
                  <a:pt x="63183" y="7329"/>
                </a:cubicBezTo>
                <a:lnTo>
                  <a:pt x="90595" y="23552"/>
                </a:lnTo>
                <a:lnTo>
                  <a:pt x="88749" y="50274"/>
                </a:lnTo>
                <a:cubicBezTo>
                  <a:pt x="84925" y="76711"/>
                  <a:pt x="79390" y="100518"/>
                  <a:pt x="72551" y="120512"/>
                </a:cubicBezTo>
                <a:lnTo>
                  <a:pt x="48611" y="167701"/>
                </a:lnTo>
                <a:lnTo>
                  <a:pt x="40358" y="155406"/>
                </a:lnTo>
                <a:cubicBezTo>
                  <a:pt x="786" y="85723"/>
                  <a:pt x="-12123" y="25293"/>
                  <a:pt x="12606" y="6094"/>
                </a:cubicBezTo>
                <a:cubicBezTo>
                  <a:pt x="16728" y="2894"/>
                  <a:pt x="21700" y="991"/>
                  <a:pt x="27392" y="29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8B5C154B-9952-48C3-96AA-5EAE33BBCBC5}"/>
              </a:ext>
            </a:extLst>
          </p:cNvPr>
          <p:cNvSpPr/>
          <p:nvPr/>
        </p:nvSpPr>
        <p:spPr>
          <a:xfrm rot="19652199">
            <a:off x="7548532" y="4979721"/>
            <a:ext cx="261085" cy="353437"/>
          </a:xfrm>
          <a:custGeom>
            <a:avLst/>
            <a:gdLst>
              <a:gd name="connsiteX0" fmla="*/ 27390 w 261085"/>
              <a:gd name="connsiteY0" fmla="*/ 298 h 353437"/>
              <a:gd name="connsiteX1" fmla="*/ 207816 w 261085"/>
              <a:gd name="connsiteY1" fmla="*/ 134288 h 353437"/>
              <a:gd name="connsiteX2" fmla="*/ 255870 w 261085"/>
              <a:gd name="connsiteY2" fmla="*/ 205870 h 353437"/>
              <a:gd name="connsiteX3" fmla="*/ 261085 w 261085"/>
              <a:gd name="connsiteY3" fmla="*/ 217137 h 353437"/>
              <a:gd name="connsiteX4" fmla="*/ 257094 w 261085"/>
              <a:gd name="connsiteY4" fmla="*/ 225004 h 353437"/>
              <a:gd name="connsiteX5" fmla="*/ 240896 w 261085"/>
              <a:gd name="connsiteY5" fmla="*/ 295242 h 353437"/>
              <a:gd name="connsiteX6" fmla="*/ 236877 w 261085"/>
              <a:gd name="connsiteY6" fmla="*/ 353437 h 353437"/>
              <a:gd name="connsiteX7" fmla="*/ 201715 w 261085"/>
              <a:gd name="connsiteY7" fmla="*/ 336834 h 353437"/>
              <a:gd name="connsiteX8" fmla="*/ 88410 w 261085"/>
              <a:gd name="connsiteY8" fmla="*/ 226988 h 353437"/>
              <a:gd name="connsiteX9" fmla="*/ 12605 w 261085"/>
              <a:gd name="connsiteY9" fmla="*/ 6093 h 353437"/>
              <a:gd name="connsiteX10" fmla="*/ 27390 w 261085"/>
              <a:gd name="connsiteY10" fmla="*/ 298 h 35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085" h="353437">
                <a:moveTo>
                  <a:pt x="27390" y="298"/>
                </a:moveTo>
                <a:cubicBezTo>
                  <a:pt x="67231" y="-4547"/>
                  <a:pt x="142332" y="49939"/>
                  <a:pt x="207816" y="134288"/>
                </a:cubicBezTo>
                <a:cubicBezTo>
                  <a:pt x="226526" y="158387"/>
                  <a:pt x="242679" y="182643"/>
                  <a:pt x="255870" y="205870"/>
                </a:cubicBezTo>
                <a:lnTo>
                  <a:pt x="261085" y="217137"/>
                </a:lnTo>
                <a:lnTo>
                  <a:pt x="257094" y="225004"/>
                </a:lnTo>
                <a:cubicBezTo>
                  <a:pt x="250255" y="244998"/>
                  <a:pt x="244721" y="268806"/>
                  <a:pt x="240896" y="295242"/>
                </a:cubicBezTo>
                <a:lnTo>
                  <a:pt x="236877" y="353437"/>
                </a:lnTo>
                <a:lnTo>
                  <a:pt x="201715" y="336834"/>
                </a:lnTo>
                <a:cubicBezTo>
                  <a:pt x="166389" y="313635"/>
                  <a:pt x="125829" y="275187"/>
                  <a:pt x="88410" y="226988"/>
                </a:cubicBezTo>
                <a:cubicBezTo>
                  <a:pt x="13571" y="130589"/>
                  <a:pt x="-20367" y="31692"/>
                  <a:pt x="12605" y="6093"/>
                </a:cubicBezTo>
                <a:cubicBezTo>
                  <a:pt x="16727" y="2893"/>
                  <a:pt x="21699" y="990"/>
                  <a:pt x="27390" y="29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68F5315-9745-4C43-B2BE-A44C4D4C735E}"/>
              </a:ext>
            </a:extLst>
          </p:cNvPr>
          <p:cNvSpPr/>
          <p:nvPr/>
        </p:nvSpPr>
        <p:spPr>
          <a:xfrm>
            <a:off x="5675141" y="804802"/>
            <a:ext cx="151166" cy="441942"/>
          </a:xfrm>
          <a:custGeom>
            <a:avLst/>
            <a:gdLst>
              <a:gd name="connsiteX0" fmla="*/ 75583 w 151166"/>
              <a:gd name="connsiteY0" fmla="*/ 0 h 441942"/>
              <a:gd name="connsiteX1" fmla="*/ 151166 w 151166"/>
              <a:gd name="connsiteY1" fmla="*/ 220971 h 441942"/>
              <a:gd name="connsiteX2" fmla="*/ 147072 w 151166"/>
              <a:gd name="connsiteY2" fmla="*/ 280261 h 441942"/>
              <a:gd name="connsiteX3" fmla="*/ 119660 w 151166"/>
              <a:gd name="connsiteY3" fmla="*/ 264038 h 441942"/>
              <a:gd name="connsiteX4" fmla="*/ 83869 w 151166"/>
              <a:gd name="connsiteY4" fmla="*/ 257008 h 441942"/>
              <a:gd name="connsiteX5" fmla="*/ 69083 w 151166"/>
              <a:gd name="connsiteY5" fmla="*/ 262803 h 441942"/>
              <a:gd name="connsiteX6" fmla="*/ 96835 w 151166"/>
              <a:gd name="connsiteY6" fmla="*/ 412115 h 441942"/>
              <a:gd name="connsiteX7" fmla="*/ 105088 w 151166"/>
              <a:gd name="connsiteY7" fmla="*/ 424410 h 441942"/>
              <a:gd name="connsiteX8" fmla="*/ 105003 w 151166"/>
              <a:gd name="connsiteY8" fmla="*/ 424577 h 441942"/>
              <a:gd name="connsiteX9" fmla="*/ 75583 w 151166"/>
              <a:gd name="connsiteY9" fmla="*/ 441942 h 441942"/>
              <a:gd name="connsiteX10" fmla="*/ 0 w 151166"/>
              <a:gd name="connsiteY10" fmla="*/ 220971 h 441942"/>
              <a:gd name="connsiteX11" fmla="*/ 1921 w 151166"/>
              <a:gd name="connsiteY11" fmla="*/ 193154 h 441942"/>
              <a:gd name="connsiteX12" fmla="*/ 14777 w 151166"/>
              <a:gd name="connsiteY12" fmla="*/ 199224 h 441942"/>
              <a:gd name="connsiteX13" fmla="*/ 48665 w 151166"/>
              <a:gd name="connsiteY13" fmla="*/ 194900 h 441942"/>
              <a:gd name="connsiteX14" fmla="*/ 51192 w 151166"/>
              <a:gd name="connsiteY14" fmla="*/ 111002 h 441942"/>
              <a:gd name="connsiteX15" fmla="*/ 26129 w 151166"/>
              <a:gd name="connsiteY15" fmla="*/ 56854 h 441942"/>
              <a:gd name="connsiteX16" fmla="*/ 46163 w 151166"/>
              <a:gd name="connsiteY16" fmla="*/ 17365 h 441942"/>
              <a:gd name="connsiteX17" fmla="*/ 75583 w 151166"/>
              <a:gd name="connsiteY17" fmla="*/ 0 h 44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166" h="441942">
                <a:moveTo>
                  <a:pt x="75583" y="0"/>
                </a:moveTo>
                <a:cubicBezTo>
                  <a:pt x="117326" y="0"/>
                  <a:pt x="151166" y="98932"/>
                  <a:pt x="151166" y="220971"/>
                </a:cubicBezTo>
                <a:lnTo>
                  <a:pt x="147072" y="280261"/>
                </a:lnTo>
                <a:lnTo>
                  <a:pt x="119660" y="264038"/>
                </a:lnTo>
                <a:cubicBezTo>
                  <a:pt x="105993" y="258294"/>
                  <a:pt x="93829" y="255797"/>
                  <a:pt x="83869" y="257008"/>
                </a:cubicBezTo>
                <a:cubicBezTo>
                  <a:pt x="78177" y="257700"/>
                  <a:pt x="73205" y="259603"/>
                  <a:pt x="69083" y="262803"/>
                </a:cubicBezTo>
                <a:cubicBezTo>
                  <a:pt x="44354" y="282002"/>
                  <a:pt x="57263" y="342432"/>
                  <a:pt x="96835" y="412115"/>
                </a:cubicBezTo>
                <a:lnTo>
                  <a:pt x="105088" y="424410"/>
                </a:lnTo>
                <a:lnTo>
                  <a:pt x="105003" y="424577"/>
                </a:lnTo>
                <a:cubicBezTo>
                  <a:pt x="95961" y="435759"/>
                  <a:pt x="86019" y="441942"/>
                  <a:pt x="75583" y="441942"/>
                </a:cubicBezTo>
                <a:cubicBezTo>
                  <a:pt x="33840" y="441942"/>
                  <a:pt x="0" y="343010"/>
                  <a:pt x="0" y="220971"/>
                </a:cubicBezTo>
                <a:lnTo>
                  <a:pt x="1921" y="193154"/>
                </a:lnTo>
                <a:lnTo>
                  <a:pt x="14777" y="199224"/>
                </a:lnTo>
                <a:cubicBezTo>
                  <a:pt x="28777" y="202512"/>
                  <a:pt x="40422" y="201299"/>
                  <a:pt x="48665" y="194900"/>
                </a:cubicBezTo>
                <a:cubicBezTo>
                  <a:pt x="65152" y="182101"/>
                  <a:pt x="64910" y="150976"/>
                  <a:pt x="51192" y="111002"/>
                </a:cubicBezTo>
                <a:lnTo>
                  <a:pt x="26129" y="56854"/>
                </a:lnTo>
                <a:lnTo>
                  <a:pt x="46163" y="17365"/>
                </a:lnTo>
                <a:cubicBezTo>
                  <a:pt x="55206" y="6183"/>
                  <a:pt x="65147" y="0"/>
                  <a:pt x="7558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9F8CFDD-FD01-4615-94AD-8DDB43FDA74A}"/>
              </a:ext>
            </a:extLst>
          </p:cNvPr>
          <p:cNvSpPr/>
          <p:nvPr/>
        </p:nvSpPr>
        <p:spPr>
          <a:xfrm>
            <a:off x="6124644" y="5774887"/>
            <a:ext cx="247617" cy="337725"/>
          </a:xfrm>
          <a:custGeom>
            <a:avLst/>
            <a:gdLst>
              <a:gd name="connsiteX0" fmla="*/ 41984 w 247617"/>
              <a:gd name="connsiteY0" fmla="*/ 0 h 337725"/>
              <a:gd name="connsiteX1" fmla="*/ 59377 w 247617"/>
              <a:gd name="connsiteY1" fmla="*/ 10294 h 337725"/>
              <a:gd name="connsiteX2" fmla="*/ 159206 w 247617"/>
              <a:gd name="connsiteY2" fmla="*/ 110737 h 337725"/>
              <a:gd name="connsiteX3" fmla="*/ 235011 w 247617"/>
              <a:gd name="connsiteY3" fmla="*/ 331632 h 337725"/>
              <a:gd name="connsiteX4" fmla="*/ 39800 w 247617"/>
              <a:gd name="connsiteY4" fmla="*/ 203437 h 337725"/>
              <a:gd name="connsiteX5" fmla="*/ 0 w 247617"/>
              <a:gd name="connsiteY5" fmla="*/ 144149 h 337725"/>
              <a:gd name="connsiteX6" fmla="*/ 23940 w 247617"/>
              <a:gd name="connsiteY6" fmla="*/ 96960 h 337725"/>
              <a:gd name="connsiteX7" fmla="*/ 40138 w 247617"/>
              <a:gd name="connsiteY7" fmla="*/ 26722 h 337725"/>
              <a:gd name="connsiteX8" fmla="*/ 41984 w 247617"/>
              <a:gd name="connsiteY8" fmla="*/ 0 h 33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17" h="337725">
                <a:moveTo>
                  <a:pt x="41984" y="0"/>
                </a:moveTo>
                <a:lnTo>
                  <a:pt x="59377" y="10294"/>
                </a:lnTo>
                <a:cubicBezTo>
                  <a:pt x="91318" y="33854"/>
                  <a:pt x="126464" y="68563"/>
                  <a:pt x="159206" y="110737"/>
                </a:cubicBezTo>
                <a:cubicBezTo>
                  <a:pt x="234045" y="207135"/>
                  <a:pt x="267984" y="306033"/>
                  <a:pt x="235011" y="331632"/>
                </a:cubicBezTo>
                <a:cubicBezTo>
                  <a:pt x="202039" y="357230"/>
                  <a:pt x="114640" y="299836"/>
                  <a:pt x="39800" y="203437"/>
                </a:cubicBezTo>
                <a:lnTo>
                  <a:pt x="0" y="144149"/>
                </a:lnTo>
                <a:lnTo>
                  <a:pt x="23940" y="96960"/>
                </a:lnTo>
                <a:cubicBezTo>
                  <a:pt x="30779" y="76966"/>
                  <a:pt x="36314" y="53159"/>
                  <a:pt x="40138" y="26722"/>
                </a:cubicBezTo>
                <a:lnTo>
                  <a:pt x="41984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34E24DD-0E07-4D19-B3DA-50B0B7A824C5}"/>
              </a:ext>
            </a:extLst>
          </p:cNvPr>
          <p:cNvGrpSpPr/>
          <p:nvPr/>
        </p:nvGrpSpPr>
        <p:grpSpPr>
          <a:xfrm rot="3932763">
            <a:off x="5135821" y="2824022"/>
            <a:ext cx="1651401" cy="4547767"/>
            <a:chOff x="5084710" y="2791117"/>
            <a:chExt cx="1651401" cy="4547767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33BA9D6-BA64-4FF1-92CD-294C542DB15D}"/>
                </a:ext>
              </a:extLst>
            </p:cNvPr>
            <p:cNvGrpSpPr/>
            <p:nvPr/>
          </p:nvGrpSpPr>
          <p:grpSpPr>
            <a:xfrm>
              <a:off x="5148845" y="4849095"/>
              <a:ext cx="1526275" cy="584696"/>
              <a:chOff x="4692419" y="4778777"/>
              <a:chExt cx="1616267" cy="58469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7CC0FA3-21BE-4CCB-A533-E06CF8A92667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2">
                <a:extLst>
                  <a:ext uri="{FF2B5EF4-FFF2-40B4-BE49-F238E27FC236}">
                    <a16:creationId xmlns:a16="http://schemas.microsoft.com/office/drawing/2014/main" id="{F3FC97B9-6495-4EEE-861D-40F32E212E2B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1E4B84-17CC-4A86-BC8B-D75C5A58EA57}"/>
                </a:ext>
              </a:extLst>
            </p:cNvPr>
            <p:cNvSpPr/>
            <p:nvPr/>
          </p:nvSpPr>
          <p:spPr>
            <a:xfrm>
              <a:off x="6578184" y="4801672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72D98F-E914-4471-A346-C2FA746A52AC}"/>
                </a:ext>
              </a:extLst>
            </p:cNvPr>
            <p:cNvSpPr/>
            <p:nvPr/>
          </p:nvSpPr>
          <p:spPr>
            <a:xfrm>
              <a:off x="5132681" y="4792135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BF3FE33-A99A-4D04-93EB-D0E1BA684A19}"/>
                </a:ext>
              </a:extLst>
            </p:cNvPr>
            <p:cNvGrpSpPr/>
            <p:nvPr/>
          </p:nvGrpSpPr>
          <p:grpSpPr>
            <a:xfrm>
              <a:off x="5872048" y="2791117"/>
              <a:ext cx="790703" cy="4547767"/>
              <a:chOff x="5406893" y="1623696"/>
              <a:chExt cx="897679" cy="8222904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E1D67C-2989-4EF7-83AE-16169B7E9C05}"/>
                  </a:ext>
                </a:extLst>
              </p:cNvPr>
              <p:cNvGrpSpPr/>
              <p:nvPr/>
            </p:nvGrpSpPr>
            <p:grpSpPr>
              <a:xfrm>
                <a:off x="5720778" y="1623696"/>
                <a:ext cx="583794" cy="1045913"/>
                <a:chOff x="5720778" y="1623696"/>
                <a:chExt cx="583794" cy="1045913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B5A7A689-EC05-4FE3-980C-0B39438F958B}"/>
                    </a:ext>
                  </a:extLst>
                </p:cNvPr>
                <p:cNvSpPr/>
                <p:nvPr/>
              </p:nvSpPr>
              <p:spPr>
                <a:xfrm>
                  <a:off x="5742386" y="1885838"/>
                  <a:ext cx="540572" cy="783771"/>
                </a:xfrm>
                <a:prstGeom prst="roundRect">
                  <a:avLst/>
                </a:prstGeom>
                <a:solidFill>
                  <a:srgbClr val="666633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6281D02D-82DD-4BE9-9B87-E7DF323680F9}"/>
                    </a:ext>
                  </a:extLst>
                </p:cNvPr>
                <p:cNvSpPr/>
                <p:nvPr/>
              </p:nvSpPr>
              <p:spPr>
                <a:xfrm>
                  <a:off x="5720778" y="1754771"/>
                  <a:ext cx="540572" cy="783770"/>
                </a:xfrm>
                <a:prstGeom prst="roundRect">
                  <a:avLst/>
                </a:prstGeom>
                <a:solidFill>
                  <a:srgbClr val="202020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54EDB106-AED6-4923-AA79-E29A2B91A430}"/>
                    </a:ext>
                  </a:extLst>
                </p:cNvPr>
                <p:cNvSpPr/>
                <p:nvPr/>
              </p:nvSpPr>
              <p:spPr>
                <a:xfrm>
                  <a:off x="5764000" y="1623696"/>
                  <a:ext cx="540572" cy="783771"/>
                </a:xfrm>
                <a:prstGeom prst="roundRect">
                  <a:avLst/>
                </a:prstGeom>
                <a:solidFill>
                  <a:srgbClr val="B6793C"/>
                </a:solidFill>
                <a:ln>
                  <a:solidFill>
                    <a:srgbClr val="B6793C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AF7938B-57A2-4CEE-AC53-30279FF598B4}"/>
                  </a:ext>
                </a:extLst>
              </p:cNvPr>
              <p:cNvGrpSpPr/>
              <p:nvPr/>
            </p:nvGrpSpPr>
            <p:grpSpPr>
              <a:xfrm>
                <a:off x="5406893" y="9293381"/>
                <a:ext cx="297591" cy="553219"/>
                <a:chOff x="7326580" y="8488391"/>
                <a:chExt cx="489467" cy="909916"/>
              </a:xfrm>
            </p:grpSpPr>
            <p:pic>
              <p:nvPicPr>
                <p:cNvPr id="48" name="Picture 2">
                  <a:extLst>
                    <a:ext uri="{FF2B5EF4-FFF2-40B4-BE49-F238E27FC236}">
                      <a16:creationId xmlns:a16="http://schemas.microsoft.com/office/drawing/2014/main" id="{23FD5C39-3C38-4179-876A-30C4B84333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0000" b="90000" l="10000" r="900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580" y="8488391"/>
                  <a:ext cx="489467" cy="734198"/>
                </a:xfrm>
                <a:prstGeom prst="rect">
                  <a:avLst/>
                </a:prstGeom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6751DEB-A0CD-43A9-9CAD-D5697C288E52}"/>
                    </a:ext>
                  </a:extLst>
                </p:cNvPr>
                <p:cNvSpPr/>
                <p:nvPr/>
              </p:nvSpPr>
              <p:spPr>
                <a:xfrm>
                  <a:off x="7419240" y="8939867"/>
                  <a:ext cx="273381" cy="458440"/>
                </a:xfrm>
                <a:custGeom>
                  <a:avLst/>
                  <a:gdLst>
                    <a:gd name="connsiteX0" fmla="*/ 136572 w 273380"/>
                    <a:gd name="connsiteY0" fmla="*/ 0 h 458439"/>
                    <a:gd name="connsiteX1" fmla="*/ 245738 w 273380"/>
                    <a:gd name="connsiteY1" fmla="*/ 109166 h 458439"/>
                    <a:gd name="connsiteX2" fmla="*/ 213764 w 273380"/>
                    <a:gd name="connsiteY2" fmla="*/ 186358 h 458439"/>
                    <a:gd name="connsiteX3" fmla="*/ 194828 w 273380"/>
                    <a:gd name="connsiteY3" fmla="*/ 199126 h 458439"/>
                    <a:gd name="connsiteX4" fmla="*/ 233345 w 273380"/>
                    <a:gd name="connsiteY4" fmla="*/ 225095 h 458439"/>
                    <a:gd name="connsiteX5" fmla="*/ 273380 w 273380"/>
                    <a:gd name="connsiteY5" fmla="*/ 321749 h 458439"/>
                    <a:gd name="connsiteX6" fmla="*/ 136690 w 273380"/>
                    <a:gd name="connsiteY6" fmla="*/ 458439 h 458439"/>
                    <a:gd name="connsiteX7" fmla="*/ 0 w 273380"/>
                    <a:gd name="connsiteY7" fmla="*/ 321749 h 458439"/>
                    <a:gd name="connsiteX8" fmla="*/ 40036 w 273380"/>
                    <a:gd name="connsiteY8" fmla="*/ 225095 h 458439"/>
                    <a:gd name="connsiteX9" fmla="*/ 78435 w 273380"/>
                    <a:gd name="connsiteY9" fmla="*/ 199205 h 458439"/>
                    <a:gd name="connsiteX10" fmla="*/ 59380 w 273380"/>
                    <a:gd name="connsiteY10" fmla="*/ 186358 h 458439"/>
                    <a:gd name="connsiteX11" fmla="*/ 27406 w 273380"/>
                    <a:gd name="connsiteY11" fmla="*/ 109166 h 458439"/>
                    <a:gd name="connsiteX12" fmla="*/ 136572 w 273380"/>
                    <a:gd name="connsiteY12" fmla="*/ 0 h 458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3380" h="458439">
                      <a:moveTo>
                        <a:pt x="136572" y="0"/>
                      </a:moveTo>
                      <a:cubicBezTo>
                        <a:pt x="196863" y="0"/>
                        <a:pt x="245738" y="48875"/>
                        <a:pt x="245738" y="109166"/>
                      </a:cubicBezTo>
                      <a:cubicBezTo>
                        <a:pt x="245738" y="139312"/>
                        <a:pt x="233520" y="166603"/>
                        <a:pt x="213764" y="186358"/>
                      </a:cubicBezTo>
                      <a:lnTo>
                        <a:pt x="194828" y="199126"/>
                      </a:lnTo>
                      <a:lnTo>
                        <a:pt x="233345" y="225095"/>
                      </a:lnTo>
                      <a:cubicBezTo>
                        <a:pt x="258081" y="249831"/>
                        <a:pt x="273380" y="284003"/>
                        <a:pt x="273380" y="321749"/>
                      </a:cubicBezTo>
                      <a:cubicBezTo>
                        <a:pt x="273380" y="397241"/>
                        <a:pt x="212182" y="458439"/>
                        <a:pt x="136690" y="458439"/>
                      </a:cubicBezTo>
                      <a:cubicBezTo>
                        <a:pt x="61198" y="458439"/>
                        <a:pt x="0" y="397241"/>
                        <a:pt x="0" y="321749"/>
                      </a:cubicBezTo>
                      <a:cubicBezTo>
                        <a:pt x="0" y="284003"/>
                        <a:pt x="15299" y="249831"/>
                        <a:pt x="40036" y="225095"/>
                      </a:cubicBezTo>
                      <a:lnTo>
                        <a:pt x="78435" y="199205"/>
                      </a:lnTo>
                      <a:lnTo>
                        <a:pt x="59380" y="186358"/>
                      </a:lnTo>
                      <a:cubicBezTo>
                        <a:pt x="39625" y="166603"/>
                        <a:pt x="27406" y="139312"/>
                        <a:pt x="27406" y="109166"/>
                      </a:cubicBezTo>
                      <a:cubicBezTo>
                        <a:pt x="27406" y="48875"/>
                        <a:pt x="76281" y="0"/>
                        <a:pt x="136572" y="0"/>
                      </a:cubicBezTo>
                      <a:close/>
                    </a:path>
                  </a:pathLst>
                </a:custGeom>
                <a:solidFill>
                  <a:srgbClr val="6C6C39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E696901-1BE2-4AC9-A8A3-8B0B9FFBF1F2}"/>
                </a:ext>
              </a:extLst>
            </p:cNvPr>
            <p:cNvGrpSpPr/>
            <p:nvPr/>
          </p:nvGrpSpPr>
          <p:grpSpPr>
            <a:xfrm>
              <a:off x="5084710" y="4248136"/>
              <a:ext cx="1651401" cy="584696"/>
              <a:chOff x="4692419" y="4778777"/>
              <a:chExt cx="1616267" cy="584696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F914992-782F-470D-828F-9039804A4036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C57DB63-D4D1-43BC-9340-C1C8F54CDAA7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65912DD-0E0F-470F-857F-D6E2F6C40F74}"/>
              </a:ext>
            </a:extLst>
          </p:cNvPr>
          <p:cNvGrpSpPr/>
          <p:nvPr/>
        </p:nvGrpSpPr>
        <p:grpSpPr>
          <a:xfrm>
            <a:off x="228533" y="2531797"/>
            <a:ext cx="6244544" cy="4329022"/>
            <a:chOff x="1746147" y="3098186"/>
            <a:chExt cx="6244544" cy="43290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 rot="6249316">
              <a:off x="3325858" y="5670286"/>
              <a:ext cx="171819" cy="46778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 rot="1950406">
              <a:off x="4910524" y="4705873"/>
              <a:ext cx="153512" cy="407906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A1DB2B16-F78B-4157-9D32-3C80735CAA6C}"/>
                </a:ext>
              </a:extLst>
            </p:cNvPr>
            <p:cNvSpPr/>
            <p:nvPr/>
          </p:nvSpPr>
          <p:spPr>
            <a:xfrm rot="20320191">
              <a:off x="2822502" y="4802767"/>
              <a:ext cx="1718492" cy="969692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351" h="696386">
                  <a:moveTo>
                    <a:pt x="0" y="632258"/>
                  </a:moveTo>
                  <a:lnTo>
                    <a:pt x="1812494" y="0"/>
                  </a:lnTo>
                  <a:lnTo>
                    <a:pt x="1815351" y="56174"/>
                  </a:lnTo>
                  <a:cubicBezTo>
                    <a:pt x="1252425" y="267629"/>
                    <a:pt x="573420" y="492075"/>
                    <a:pt x="968" y="696386"/>
                  </a:cubicBezTo>
                  <a:cubicBezTo>
                    <a:pt x="645" y="675010"/>
                    <a:pt x="323" y="653634"/>
                    <a:pt x="0" y="63225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 rot="17076338">
              <a:off x="2285506" y="5832620"/>
              <a:ext cx="171819" cy="46778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2EEAB67-EF52-448A-9040-FD57BC2DA037}"/>
                </a:ext>
              </a:extLst>
            </p:cNvPr>
            <p:cNvGrpSpPr/>
            <p:nvPr/>
          </p:nvGrpSpPr>
          <p:grpSpPr>
            <a:xfrm>
              <a:off x="1746147" y="3098186"/>
              <a:ext cx="6244544" cy="4329022"/>
              <a:chOff x="1746147" y="3098186"/>
              <a:chExt cx="6244544" cy="4329022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5361759" y="5618728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 flipV="1">
                <a:off x="3884894" y="4759238"/>
                <a:ext cx="596851" cy="25785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3539749" y="4196152"/>
                <a:ext cx="596851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 rot="15280352">
                <a:off x="1800493" y="4149531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6320654" y="5339563"/>
                <a:ext cx="651197" cy="768417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1746147" y="6318863"/>
                <a:ext cx="1043905" cy="110834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0C102B4-4AE6-4050-A53C-596581C87223}"/>
              </a:ext>
            </a:extLst>
          </p:cNvPr>
          <p:cNvSpPr/>
          <p:nvPr/>
        </p:nvSpPr>
        <p:spPr>
          <a:xfrm>
            <a:off x="-1" y="0"/>
            <a:ext cx="12192001" cy="684969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BC06BA0-3670-47F9-A662-20E2DC90E1ED}"/>
              </a:ext>
            </a:extLst>
          </p:cNvPr>
          <p:cNvGrpSpPr/>
          <p:nvPr/>
        </p:nvGrpSpPr>
        <p:grpSpPr>
          <a:xfrm flipH="1">
            <a:off x="6914839" y="1908911"/>
            <a:ext cx="2253947" cy="3168127"/>
            <a:chOff x="1102805" y="3896002"/>
            <a:chExt cx="1418628" cy="19940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03919291-F704-45F0-A68C-8F4B1CD0E29E}"/>
                </a:ext>
              </a:extLst>
            </p:cNvPr>
            <p:cNvGrpSpPr/>
            <p:nvPr/>
          </p:nvGrpSpPr>
          <p:grpSpPr>
            <a:xfrm>
              <a:off x="1102805" y="3896002"/>
              <a:ext cx="1418628" cy="1994007"/>
              <a:chOff x="1138050" y="3156799"/>
              <a:chExt cx="2211508" cy="3108469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E10C5EEE-F95E-407B-9C92-2102961ECAAD}"/>
                  </a:ext>
                </a:extLst>
              </p:cNvPr>
              <p:cNvGrpSpPr/>
              <p:nvPr/>
            </p:nvGrpSpPr>
            <p:grpSpPr>
              <a:xfrm>
                <a:off x="1138050" y="3220484"/>
                <a:ext cx="2211508" cy="3044784"/>
                <a:chOff x="3748728" y="5421111"/>
                <a:chExt cx="2536875" cy="3492747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BAAF823F-C672-4881-B656-80AE2CDA4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6092" y="7575128"/>
                  <a:ext cx="334601" cy="53605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AC8B269-1C19-4AA2-A178-6EE6A4BEA3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49463" y="7605406"/>
                  <a:ext cx="334601" cy="53605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AF49939C-C8BC-48EE-97E5-DFBB7E692F9C}"/>
                    </a:ext>
                  </a:extLst>
                </p:cNvPr>
                <p:cNvSpPr/>
                <p:nvPr/>
              </p:nvSpPr>
              <p:spPr>
                <a:xfrm rot="20584591" flipH="1">
                  <a:off x="5457838" y="6858911"/>
                  <a:ext cx="719415" cy="97964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53AD571A-479B-4320-8517-E8B4442369C6}"/>
                    </a:ext>
                  </a:extLst>
                </p:cNvPr>
                <p:cNvCxnSpPr>
                  <a:cxnSpLocks/>
                  <a:endCxn id="201" idx="3"/>
                </p:cNvCxnSpPr>
                <p:nvPr/>
              </p:nvCxnSpPr>
              <p:spPr>
                <a:xfrm flipH="1">
                  <a:off x="5332046" y="8054599"/>
                  <a:ext cx="169659" cy="62867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A69AA1D7-2993-4D59-ACE6-2E2DCA8A722A}"/>
                    </a:ext>
                  </a:extLst>
                </p:cNvPr>
                <p:cNvSpPr/>
                <p:nvPr/>
              </p:nvSpPr>
              <p:spPr>
                <a:xfrm>
                  <a:off x="3748728" y="5421111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8915D6D0-18C4-4C19-98A2-BAE81E8B943F}"/>
                    </a:ext>
                  </a:extLst>
                </p:cNvPr>
                <p:cNvSpPr/>
                <p:nvPr/>
              </p:nvSpPr>
              <p:spPr>
                <a:xfrm>
                  <a:off x="4565859" y="6387990"/>
                  <a:ext cx="261280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: Top Corners Rounded 200">
                  <a:extLst>
                    <a:ext uri="{FF2B5EF4-FFF2-40B4-BE49-F238E27FC236}">
                      <a16:creationId xmlns:a16="http://schemas.microsoft.com/office/drawing/2014/main" id="{0EEE4903-B02D-4F64-B567-B338D14568F4}"/>
                    </a:ext>
                  </a:extLst>
                </p:cNvPr>
                <p:cNvSpPr/>
                <p:nvPr/>
              </p:nvSpPr>
              <p:spPr>
                <a:xfrm>
                  <a:off x="4997298" y="86832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0B104CB3-0FF6-428F-AF75-1FEAFBF28257}"/>
                    </a:ext>
                  </a:extLst>
                </p:cNvPr>
                <p:cNvSpPr/>
                <p:nvPr/>
              </p:nvSpPr>
              <p:spPr>
                <a:xfrm rot="21179857">
                  <a:off x="5115587" y="6768069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FF43EFBF-E10A-446C-8282-6F08F81FCB0D}"/>
                    </a:ext>
                  </a:extLst>
                </p:cNvPr>
                <p:cNvSpPr/>
                <p:nvPr/>
              </p:nvSpPr>
              <p:spPr>
                <a:xfrm>
                  <a:off x="5448453" y="6387989"/>
                  <a:ext cx="261280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87CE5DF2-F505-4907-A9C1-A8B39F6F4E2C}"/>
                    </a:ext>
                  </a:extLst>
                </p:cNvPr>
                <p:cNvSpPr/>
                <p:nvPr/>
              </p:nvSpPr>
              <p:spPr>
                <a:xfrm>
                  <a:off x="4652702" y="6445546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CFB92BAB-09A8-4960-ACFE-4A211AF3747D}"/>
                    </a:ext>
                  </a:extLst>
                </p:cNvPr>
                <p:cNvSpPr/>
                <p:nvPr/>
              </p:nvSpPr>
              <p:spPr>
                <a:xfrm>
                  <a:off x="5520502" y="6453256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BCE64116-364F-425F-87A4-8D87B23DB130}"/>
                    </a:ext>
                  </a:extLst>
                </p:cNvPr>
                <p:cNvCxnSpPr>
                  <a:cxnSpLocks/>
                  <a:endCxn id="119" idx="3"/>
                </p:cNvCxnSpPr>
                <p:nvPr/>
              </p:nvCxnSpPr>
              <p:spPr>
                <a:xfrm flipH="1">
                  <a:off x="5005417" y="8084877"/>
                  <a:ext cx="169659" cy="62867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19" name="Rectangle: Top Corners Rounded 118">
                  <a:extLst>
                    <a:ext uri="{FF2B5EF4-FFF2-40B4-BE49-F238E27FC236}">
                      <a16:creationId xmlns:a16="http://schemas.microsoft.com/office/drawing/2014/main" id="{AFB31B61-B754-420A-9282-C306DDDC2485}"/>
                    </a:ext>
                  </a:extLst>
                </p:cNvPr>
                <p:cNvSpPr/>
                <p:nvPr/>
              </p:nvSpPr>
              <p:spPr>
                <a:xfrm>
                  <a:off x="4670669" y="8713548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92093A9-B99D-446E-83CA-02766C0EF8DF}"/>
                  </a:ext>
                </a:extLst>
              </p:cNvPr>
              <p:cNvGrpSpPr/>
              <p:nvPr/>
            </p:nvGrpSpPr>
            <p:grpSpPr>
              <a:xfrm flipH="1">
                <a:off x="1308576" y="3156799"/>
                <a:ext cx="1972366" cy="638119"/>
                <a:chOff x="761402" y="2399298"/>
                <a:chExt cx="1972366" cy="638119"/>
              </a:xfrm>
            </p:grpSpPr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F1E6D20C-CB0C-4EC4-ABF5-9B54783FF1FB}"/>
                    </a:ext>
                  </a:extLst>
                </p:cNvPr>
                <p:cNvSpPr/>
                <p:nvPr/>
              </p:nvSpPr>
              <p:spPr>
                <a:xfrm flipH="1">
                  <a:off x="761402" y="2904862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8A1A9314-5399-4359-A666-674534B9B5D2}"/>
                    </a:ext>
                  </a:extLst>
                </p:cNvPr>
                <p:cNvSpPr/>
                <p:nvPr/>
              </p:nvSpPr>
              <p:spPr>
                <a:xfrm flipH="1">
                  <a:off x="797870" y="2414824"/>
                  <a:ext cx="1899426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2E2DEC6D-C781-4FBF-B7E6-39F8EC2960F3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7" name="Arc 186">
              <a:extLst>
                <a:ext uri="{FF2B5EF4-FFF2-40B4-BE49-F238E27FC236}">
                  <a16:creationId xmlns:a16="http://schemas.microsoft.com/office/drawing/2014/main" id="{6F6481E3-A64F-4BB4-9B6B-0B0BB94717E9}"/>
                </a:ext>
              </a:extLst>
            </p:cNvPr>
            <p:cNvSpPr/>
            <p:nvPr/>
          </p:nvSpPr>
          <p:spPr>
            <a:xfrm rot="20799047">
              <a:off x="1436815" y="4630790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2805EE51-E816-4441-A29C-7EB746806A41}"/>
                </a:ext>
              </a:extLst>
            </p:cNvPr>
            <p:cNvSpPr/>
            <p:nvPr/>
          </p:nvSpPr>
          <p:spPr>
            <a:xfrm rot="20364936">
              <a:off x="1943697" y="4628110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F966D93-C2A0-4C43-A14B-92690EAEED64}"/>
              </a:ext>
            </a:extLst>
          </p:cNvPr>
          <p:cNvGrpSpPr/>
          <p:nvPr/>
        </p:nvGrpSpPr>
        <p:grpSpPr>
          <a:xfrm rot="315957">
            <a:off x="8277354" y="5359509"/>
            <a:ext cx="894061" cy="542529"/>
            <a:chOff x="7567040" y="3111422"/>
            <a:chExt cx="894061" cy="54252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2FFA7F4-1461-4117-B061-DAA1982725AE}"/>
                </a:ext>
              </a:extLst>
            </p:cNvPr>
            <p:cNvSpPr/>
            <p:nvPr/>
          </p:nvSpPr>
          <p:spPr>
            <a:xfrm flipV="1">
              <a:off x="7846288" y="3317719"/>
              <a:ext cx="614813" cy="12990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A28534E-3280-4BEE-B11C-3DC9F378151A}"/>
                </a:ext>
              </a:extLst>
            </p:cNvPr>
            <p:cNvSpPr/>
            <p:nvPr/>
          </p:nvSpPr>
          <p:spPr>
            <a:xfrm>
              <a:off x="7567040" y="3111422"/>
              <a:ext cx="333570" cy="542529"/>
            </a:xfrm>
            <a:custGeom>
              <a:avLst/>
              <a:gdLst>
                <a:gd name="connsiteX0" fmla="*/ 0 w 244669"/>
                <a:gd name="connsiteY0" fmla="*/ 271237 h 542473"/>
                <a:gd name="connsiteX1" fmla="*/ 122335 w 244669"/>
                <a:gd name="connsiteY1" fmla="*/ 0 h 542473"/>
                <a:gd name="connsiteX2" fmla="*/ 244670 w 244669"/>
                <a:gd name="connsiteY2" fmla="*/ 271237 h 542473"/>
                <a:gd name="connsiteX3" fmla="*/ 122335 w 244669"/>
                <a:gd name="connsiteY3" fmla="*/ 542474 h 542473"/>
                <a:gd name="connsiteX4" fmla="*/ 0 w 244669"/>
                <a:gd name="connsiteY4" fmla="*/ 271237 h 542473"/>
                <a:gd name="connsiteX0" fmla="*/ 0 w 333570"/>
                <a:gd name="connsiteY0" fmla="*/ 271263 h 542529"/>
                <a:gd name="connsiteX1" fmla="*/ 122335 w 333570"/>
                <a:gd name="connsiteY1" fmla="*/ 26 h 542529"/>
                <a:gd name="connsiteX2" fmla="*/ 333570 w 333570"/>
                <a:gd name="connsiteY2" fmla="*/ 283963 h 542529"/>
                <a:gd name="connsiteX3" fmla="*/ 122335 w 333570"/>
                <a:gd name="connsiteY3" fmla="*/ 542500 h 542529"/>
                <a:gd name="connsiteX4" fmla="*/ 0 w 333570"/>
                <a:gd name="connsiteY4" fmla="*/ 271263 h 54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570" h="542529">
                  <a:moveTo>
                    <a:pt x="0" y="271263"/>
                  </a:moveTo>
                  <a:cubicBezTo>
                    <a:pt x="0" y="121463"/>
                    <a:pt x="66740" y="-2091"/>
                    <a:pt x="122335" y="26"/>
                  </a:cubicBezTo>
                  <a:cubicBezTo>
                    <a:pt x="177930" y="2143"/>
                    <a:pt x="333570" y="134163"/>
                    <a:pt x="333570" y="283963"/>
                  </a:cubicBezTo>
                  <a:cubicBezTo>
                    <a:pt x="333570" y="433763"/>
                    <a:pt x="177930" y="544617"/>
                    <a:pt x="122335" y="542500"/>
                  </a:cubicBezTo>
                  <a:cubicBezTo>
                    <a:pt x="66740" y="540383"/>
                    <a:pt x="0" y="421063"/>
                    <a:pt x="0" y="271263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CEFA171-291E-487D-B364-73C006E01D19}"/>
                </a:ext>
              </a:extLst>
            </p:cNvPr>
            <p:cNvSpPr/>
            <p:nvPr/>
          </p:nvSpPr>
          <p:spPr>
            <a:xfrm>
              <a:off x="7614382" y="3316094"/>
              <a:ext cx="286228" cy="984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B4E7EF-38AC-43F8-8B26-20535C649E21}"/>
              </a:ext>
            </a:extLst>
          </p:cNvPr>
          <p:cNvGrpSpPr/>
          <p:nvPr/>
        </p:nvGrpSpPr>
        <p:grpSpPr>
          <a:xfrm>
            <a:off x="5178611" y="3613684"/>
            <a:ext cx="2342966" cy="2340370"/>
            <a:chOff x="2054158" y="4108416"/>
            <a:chExt cx="2342966" cy="234037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5F35E0-C68A-4410-835B-2B7AE91F403E}"/>
                </a:ext>
              </a:extLst>
            </p:cNvPr>
            <p:cNvGrpSpPr/>
            <p:nvPr/>
          </p:nvGrpSpPr>
          <p:grpSpPr>
            <a:xfrm>
              <a:off x="2054158" y="4108416"/>
              <a:ext cx="2342966" cy="2340370"/>
              <a:chOff x="2845735" y="576863"/>
              <a:chExt cx="5727469" cy="5721123"/>
            </a:xfrm>
          </p:grpSpPr>
          <p:sp>
            <p:nvSpPr>
              <p:cNvPr id="90" name="Rectangle 8">
                <a:extLst>
                  <a:ext uri="{FF2B5EF4-FFF2-40B4-BE49-F238E27FC236}">
                    <a16:creationId xmlns:a16="http://schemas.microsoft.com/office/drawing/2014/main" id="{B6C643C8-AEE3-4777-9156-E507BBA639DA}"/>
                  </a:ext>
                </a:extLst>
              </p:cNvPr>
              <p:cNvSpPr/>
              <p:nvPr/>
            </p:nvSpPr>
            <p:spPr>
              <a:xfrm>
                <a:off x="7951304" y="1578880"/>
                <a:ext cx="449621" cy="274469"/>
              </a:xfrm>
              <a:custGeom>
                <a:avLst/>
                <a:gdLst>
                  <a:gd name="connsiteX0" fmla="*/ 0 w 502630"/>
                  <a:gd name="connsiteY0" fmla="*/ 0 h 274469"/>
                  <a:gd name="connsiteX1" fmla="*/ 502630 w 502630"/>
                  <a:gd name="connsiteY1" fmla="*/ 0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502630"/>
                  <a:gd name="connsiteY0" fmla="*/ 0 h 274469"/>
                  <a:gd name="connsiteX1" fmla="*/ 449621 w 502630"/>
                  <a:gd name="connsiteY1" fmla="*/ 106017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621" h="274469">
                    <a:moveTo>
                      <a:pt x="0" y="0"/>
                    </a:moveTo>
                    <a:lnTo>
                      <a:pt x="449621" y="106017"/>
                    </a:lnTo>
                    <a:cubicBezTo>
                      <a:pt x="352755" y="307942"/>
                      <a:pt x="149874" y="218318"/>
                      <a:pt x="0" y="2744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3">
                <a:extLst>
                  <a:ext uri="{FF2B5EF4-FFF2-40B4-BE49-F238E27FC236}">
                    <a16:creationId xmlns:a16="http://schemas.microsoft.com/office/drawing/2014/main" id="{0D051841-3732-4DA4-9DB9-28A2F0EA17A0}"/>
                  </a:ext>
                </a:extLst>
              </p:cNvPr>
              <p:cNvSpPr/>
              <p:nvPr/>
            </p:nvSpPr>
            <p:spPr>
              <a:xfrm>
                <a:off x="4121426" y="4784036"/>
                <a:ext cx="609599" cy="1268814"/>
              </a:xfrm>
              <a:custGeom>
                <a:avLst/>
                <a:gdLst>
                  <a:gd name="connsiteX0" fmla="*/ 0 w 543339"/>
                  <a:gd name="connsiteY0" fmla="*/ 0 h 371061"/>
                  <a:gd name="connsiteX1" fmla="*/ 543339 w 543339"/>
                  <a:gd name="connsiteY1" fmla="*/ 0 h 371061"/>
                  <a:gd name="connsiteX2" fmla="*/ 543339 w 543339"/>
                  <a:gd name="connsiteY2" fmla="*/ 371061 h 371061"/>
                  <a:gd name="connsiteX3" fmla="*/ 0 w 543339"/>
                  <a:gd name="connsiteY3" fmla="*/ 371061 h 371061"/>
                  <a:gd name="connsiteX4" fmla="*/ 0 w 543339"/>
                  <a:gd name="connsiteY4" fmla="*/ 0 h 371061"/>
                  <a:gd name="connsiteX0" fmla="*/ 0 w 543339"/>
                  <a:gd name="connsiteY0" fmla="*/ 0 h 1166192"/>
                  <a:gd name="connsiteX1" fmla="*/ 543339 w 543339"/>
                  <a:gd name="connsiteY1" fmla="*/ 0 h 1166192"/>
                  <a:gd name="connsiteX2" fmla="*/ 530087 w 543339"/>
                  <a:gd name="connsiteY2" fmla="*/ 1166192 h 1166192"/>
                  <a:gd name="connsiteX3" fmla="*/ 0 w 543339"/>
                  <a:gd name="connsiteY3" fmla="*/ 371061 h 1166192"/>
                  <a:gd name="connsiteX4" fmla="*/ 0 w 543339"/>
                  <a:gd name="connsiteY4" fmla="*/ 0 h 1166192"/>
                  <a:gd name="connsiteX0" fmla="*/ 0 w 543339"/>
                  <a:gd name="connsiteY0" fmla="*/ 0 h 1268548"/>
                  <a:gd name="connsiteX1" fmla="*/ 543339 w 543339"/>
                  <a:gd name="connsiteY1" fmla="*/ 0 h 1268548"/>
                  <a:gd name="connsiteX2" fmla="*/ 530087 w 543339"/>
                  <a:gd name="connsiteY2" fmla="*/ 1166192 h 1268548"/>
                  <a:gd name="connsiteX3" fmla="*/ 0 w 543339"/>
                  <a:gd name="connsiteY3" fmla="*/ 371061 h 1268548"/>
                  <a:gd name="connsiteX4" fmla="*/ 0 w 543339"/>
                  <a:gd name="connsiteY4" fmla="*/ 0 h 1268548"/>
                  <a:gd name="connsiteX0" fmla="*/ 0 w 543339"/>
                  <a:gd name="connsiteY0" fmla="*/ 0 h 1276027"/>
                  <a:gd name="connsiteX1" fmla="*/ 543339 w 543339"/>
                  <a:gd name="connsiteY1" fmla="*/ 0 h 1276027"/>
                  <a:gd name="connsiteX2" fmla="*/ 530087 w 543339"/>
                  <a:gd name="connsiteY2" fmla="*/ 1166192 h 1276027"/>
                  <a:gd name="connsiteX3" fmla="*/ 0 w 543339"/>
                  <a:gd name="connsiteY3" fmla="*/ 371061 h 1276027"/>
                  <a:gd name="connsiteX4" fmla="*/ 0 w 543339"/>
                  <a:gd name="connsiteY4" fmla="*/ 0 h 127602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1268814">
                    <a:moveTo>
                      <a:pt x="0" y="0"/>
                    </a:moveTo>
                    <a:lnTo>
                      <a:pt x="609599" y="0"/>
                    </a:lnTo>
                    <a:cubicBezTo>
                      <a:pt x="441738" y="605182"/>
                      <a:pt x="552174" y="786296"/>
                      <a:pt x="556591" y="1179444"/>
                    </a:cubicBezTo>
                    <a:cubicBezTo>
                      <a:pt x="-123687" y="1537252"/>
                      <a:pt x="57427" y="728870"/>
                      <a:pt x="0" y="3710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4">
                <a:extLst>
                  <a:ext uri="{FF2B5EF4-FFF2-40B4-BE49-F238E27FC236}">
                    <a16:creationId xmlns:a16="http://schemas.microsoft.com/office/drawing/2014/main" id="{C50A5CC6-9C3F-457D-A0FF-2331116049C4}"/>
                  </a:ext>
                </a:extLst>
              </p:cNvPr>
              <p:cNvSpPr/>
              <p:nvPr/>
            </p:nvSpPr>
            <p:spPr>
              <a:xfrm>
                <a:off x="6095999" y="4271112"/>
                <a:ext cx="609599" cy="1904547"/>
              </a:xfrm>
              <a:custGeom>
                <a:avLst/>
                <a:gdLst>
                  <a:gd name="connsiteX0" fmla="*/ 0 w 609599"/>
                  <a:gd name="connsiteY0" fmla="*/ 0 h 808383"/>
                  <a:gd name="connsiteX1" fmla="*/ 609599 w 609599"/>
                  <a:gd name="connsiteY1" fmla="*/ 0 h 808383"/>
                  <a:gd name="connsiteX2" fmla="*/ 609599 w 609599"/>
                  <a:gd name="connsiteY2" fmla="*/ 808383 h 808383"/>
                  <a:gd name="connsiteX3" fmla="*/ 0 w 609599"/>
                  <a:gd name="connsiteY3" fmla="*/ 808383 h 808383"/>
                  <a:gd name="connsiteX4" fmla="*/ 0 w 609599"/>
                  <a:gd name="connsiteY4" fmla="*/ 0 h 808383"/>
                  <a:gd name="connsiteX0" fmla="*/ 0 w 609599"/>
                  <a:gd name="connsiteY0" fmla="*/ 0 h 887896"/>
                  <a:gd name="connsiteX1" fmla="*/ 609599 w 609599"/>
                  <a:gd name="connsiteY1" fmla="*/ 0 h 887896"/>
                  <a:gd name="connsiteX2" fmla="*/ 450573 w 609599"/>
                  <a:gd name="connsiteY2" fmla="*/ 887896 h 887896"/>
                  <a:gd name="connsiteX3" fmla="*/ 0 w 609599"/>
                  <a:gd name="connsiteY3" fmla="*/ 808383 h 887896"/>
                  <a:gd name="connsiteX4" fmla="*/ 0 w 609599"/>
                  <a:gd name="connsiteY4" fmla="*/ 0 h 887896"/>
                  <a:gd name="connsiteX0" fmla="*/ 0 w 609599"/>
                  <a:gd name="connsiteY0" fmla="*/ 0 h 1327187"/>
                  <a:gd name="connsiteX1" fmla="*/ 609599 w 609599"/>
                  <a:gd name="connsiteY1" fmla="*/ 0 h 1327187"/>
                  <a:gd name="connsiteX2" fmla="*/ 450573 w 609599"/>
                  <a:gd name="connsiteY2" fmla="*/ 887896 h 1327187"/>
                  <a:gd name="connsiteX3" fmla="*/ 0 w 609599"/>
                  <a:gd name="connsiteY3" fmla="*/ 808383 h 1327187"/>
                  <a:gd name="connsiteX4" fmla="*/ 0 w 609599"/>
                  <a:gd name="connsiteY4" fmla="*/ 0 h 1327187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10816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297"/>
                  <a:gd name="connsiteX1" fmla="*/ 609599 w 609599"/>
                  <a:gd name="connsiteY1" fmla="*/ 0 h 1944297"/>
                  <a:gd name="connsiteX2" fmla="*/ 410816 w 609599"/>
                  <a:gd name="connsiteY2" fmla="*/ 887896 h 1944297"/>
                  <a:gd name="connsiteX3" fmla="*/ 304801 w 609599"/>
                  <a:gd name="connsiteY3" fmla="*/ 1944158 h 1944297"/>
                  <a:gd name="connsiteX4" fmla="*/ 0 w 609599"/>
                  <a:gd name="connsiteY4" fmla="*/ 808383 h 1944297"/>
                  <a:gd name="connsiteX5" fmla="*/ 0 w 609599"/>
                  <a:gd name="connsiteY5" fmla="*/ 0 h 194429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949"/>
                  <a:gd name="connsiteX1" fmla="*/ 609599 w 609599"/>
                  <a:gd name="connsiteY1" fmla="*/ 0 h 1904949"/>
                  <a:gd name="connsiteX2" fmla="*/ 410816 w 609599"/>
                  <a:gd name="connsiteY2" fmla="*/ 887896 h 1904949"/>
                  <a:gd name="connsiteX3" fmla="*/ 304801 w 609599"/>
                  <a:gd name="connsiteY3" fmla="*/ 1904402 h 1904949"/>
                  <a:gd name="connsiteX4" fmla="*/ 0 w 609599"/>
                  <a:gd name="connsiteY4" fmla="*/ 808383 h 1904949"/>
                  <a:gd name="connsiteX5" fmla="*/ 0 w 609599"/>
                  <a:gd name="connsiteY5" fmla="*/ 0 h 1904949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599" h="1904547">
                    <a:moveTo>
                      <a:pt x="0" y="0"/>
                    </a:moveTo>
                    <a:lnTo>
                      <a:pt x="609599" y="0"/>
                    </a:lnTo>
                    <a:lnTo>
                      <a:pt x="410816" y="887896"/>
                    </a:lnTo>
                    <a:cubicBezTo>
                      <a:pt x="360016" y="1101487"/>
                      <a:pt x="411371" y="1903850"/>
                      <a:pt x="304801" y="1904402"/>
                    </a:cubicBezTo>
                    <a:cubicBezTo>
                      <a:pt x="113197" y="1917654"/>
                      <a:pt x="50800" y="1021974"/>
                      <a:pt x="0" y="8083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BD2F83F2-BA59-4607-B4D6-C2DF6977EEBB}"/>
                  </a:ext>
                </a:extLst>
              </p:cNvPr>
              <p:cNvSpPr/>
              <p:nvPr/>
            </p:nvSpPr>
            <p:spPr>
              <a:xfrm>
                <a:off x="4558749" y="727053"/>
                <a:ext cx="2676936" cy="810199"/>
              </a:xfrm>
              <a:custGeom>
                <a:avLst/>
                <a:gdLst>
                  <a:gd name="connsiteX0" fmla="*/ 0 w 1577007"/>
                  <a:gd name="connsiteY0" fmla="*/ 0 h 265043"/>
                  <a:gd name="connsiteX1" fmla="*/ 1577007 w 1577007"/>
                  <a:gd name="connsiteY1" fmla="*/ 0 h 265043"/>
                  <a:gd name="connsiteX2" fmla="*/ 1577007 w 1577007"/>
                  <a:gd name="connsiteY2" fmla="*/ 265043 h 265043"/>
                  <a:gd name="connsiteX3" fmla="*/ 0 w 1577007"/>
                  <a:gd name="connsiteY3" fmla="*/ 265043 h 265043"/>
                  <a:gd name="connsiteX4" fmla="*/ 0 w 1577007"/>
                  <a:gd name="connsiteY4" fmla="*/ 0 h 265043"/>
                  <a:gd name="connsiteX0" fmla="*/ 0 w 1974572"/>
                  <a:gd name="connsiteY0" fmla="*/ 0 h 265043"/>
                  <a:gd name="connsiteX1" fmla="*/ 1974572 w 1974572"/>
                  <a:gd name="connsiteY1" fmla="*/ 92766 h 265043"/>
                  <a:gd name="connsiteX2" fmla="*/ 1577007 w 1974572"/>
                  <a:gd name="connsiteY2" fmla="*/ 265043 h 265043"/>
                  <a:gd name="connsiteX3" fmla="*/ 0 w 1974572"/>
                  <a:gd name="connsiteY3" fmla="*/ 265043 h 265043"/>
                  <a:gd name="connsiteX4" fmla="*/ 0 w 1974572"/>
                  <a:gd name="connsiteY4" fmla="*/ 0 h 265043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2399 h 782399"/>
                  <a:gd name="connsiteX1" fmla="*/ 1749287 w 2623929"/>
                  <a:gd name="connsiteY1" fmla="*/ 521 h 782399"/>
                  <a:gd name="connsiteX2" fmla="*/ 2623929 w 2623929"/>
                  <a:gd name="connsiteY2" fmla="*/ 318574 h 782399"/>
                  <a:gd name="connsiteX3" fmla="*/ 2226364 w 2623929"/>
                  <a:gd name="connsiteY3" fmla="*/ 490851 h 782399"/>
                  <a:gd name="connsiteX4" fmla="*/ 0 w 2623929"/>
                  <a:gd name="connsiteY4" fmla="*/ 782399 h 782399"/>
                  <a:gd name="connsiteX0" fmla="*/ 0 w 2544415"/>
                  <a:gd name="connsiteY0" fmla="*/ 808809 h 808809"/>
                  <a:gd name="connsiteX1" fmla="*/ 1669773 w 2544415"/>
                  <a:gd name="connsiteY1" fmla="*/ 427 h 808809"/>
                  <a:gd name="connsiteX2" fmla="*/ 2544415 w 2544415"/>
                  <a:gd name="connsiteY2" fmla="*/ 318480 h 808809"/>
                  <a:gd name="connsiteX3" fmla="*/ 2146850 w 2544415"/>
                  <a:gd name="connsiteY3" fmla="*/ 490757 h 808809"/>
                  <a:gd name="connsiteX4" fmla="*/ 0 w 2544415"/>
                  <a:gd name="connsiteY4" fmla="*/ 808809 h 808809"/>
                  <a:gd name="connsiteX0" fmla="*/ 0 w 2544415"/>
                  <a:gd name="connsiteY0" fmla="*/ 809407 h 809407"/>
                  <a:gd name="connsiteX1" fmla="*/ 1669773 w 2544415"/>
                  <a:gd name="connsiteY1" fmla="*/ 1025 h 809407"/>
                  <a:gd name="connsiteX2" fmla="*/ 2544415 w 2544415"/>
                  <a:gd name="connsiteY2" fmla="*/ 319078 h 809407"/>
                  <a:gd name="connsiteX3" fmla="*/ 2146850 w 2544415"/>
                  <a:gd name="connsiteY3" fmla="*/ 491355 h 809407"/>
                  <a:gd name="connsiteX4" fmla="*/ 0 w 2544415"/>
                  <a:gd name="connsiteY4" fmla="*/ 809407 h 809407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49285 w 2676936"/>
                  <a:gd name="connsiteY3" fmla="*/ 664426 h 810199"/>
                  <a:gd name="connsiteX4" fmla="*/ 0 w 2676936"/>
                  <a:gd name="connsiteY4" fmla="*/ 810199 h 81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6936" h="810199">
                    <a:moveTo>
                      <a:pt x="0" y="810199"/>
                    </a:moveTo>
                    <a:cubicBezTo>
                      <a:pt x="384312" y="-15854"/>
                      <a:pt x="1338469" y="-7018"/>
                      <a:pt x="1669773" y="1817"/>
                    </a:cubicBezTo>
                    <a:cubicBezTo>
                      <a:pt x="1961320" y="107835"/>
                      <a:pt x="2451651" y="107834"/>
                      <a:pt x="2676936" y="492148"/>
                    </a:cubicBezTo>
                    <a:lnTo>
                      <a:pt x="1749285" y="664426"/>
                    </a:lnTo>
                    <a:cubicBezTo>
                      <a:pt x="1298711" y="443556"/>
                      <a:pt x="768626" y="461225"/>
                      <a:pt x="0" y="810199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6">
                <a:extLst>
                  <a:ext uri="{FF2B5EF4-FFF2-40B4-BE49-F238E27FC236}">
                    <a16:creationId xmlns:a16="http://schemas.microsoft.com/office/drawing/2014/main" id="{3F7CC749-6C66-46F2-8135-C0F81BABCCC0}"/>
                  </a:ext>
                </a:extLst>
              </p:cNvPr>
              <p:cNvSpPr/>
              <p:nvPr/>
            </p:nvSpPr>
            <p:spPr>
              <a:xfrm>
                <a:off x="6374295" y="576863"/>
                <a:ext cx="1364974" cy="890935"/>
              </a:xfrm>
              <a:custGeom>
                <a:avLst/>
                <a:gdLst>
                  <a:gd name="connsiteX0" fmla="*/ 0 w 768626"/>
                  <a:gd name="connsiteY0" fmla="*/ 0 h 396114"/>
                  <a:gd name="connsiteX1" fmla="*/ 768626 w 768626"/>
                  <a:gd name="connsiteY1" fmla="*/ 0 h 396114"/>
                  <a:gd name="connsiteX2" fmla="*/ 768626 w 768626"/>
                  <a:gd name="connsiteY2" fmla="*/ 396114 h 396114"/>
                  <a:gd name="connsiteX3" fmla="*/ 0 w 768626"/>
                  <a:gd name="connsiteY3" fmla="*/ 396114 h 396114"/>
                  <a:gd name="connsiteX4" fmla="*/ 0 w 768626"/>
                  <a:gd name="connsiteY4" fmla="*/ 0 h 396114"/>
                  <a:gd name="connsiteX0" fmla="*/ 0 w 1126435"/>
                  <a:gd name="connsiteY0" fmla="*/ 0 h 503582"/>
                  <a:gd name="connsiteX1" fmla="*/ 1126435 w 1126435"/>
                  <a:gd name="connsiteY1" fmla="*/ 503582 h 503582"/>
                  <a:gd name="connsiteX2" fmla="*/ 768626 w 1126435"/>
                  <a:gd name="connsiteY2" fmla="*/ 396114 h 503582"/>
                  <a:gd name="connsiteX3" fmla="*/ 0 w 1126435"/>
                  <a:gd name="connsiteY3" fmla="*/ 396114 h 503582"/>
                  <a:gd name="connsiteX4" fmla="*/ 0 w 1126435"/>
                  <a:gd name="connsiteY4" fmla="*/ 0 h 503582"/>
                  <a:gd name="connsiteX0" fmla="*/ 0 w 1126435"/>
                  <a:gd name="connsiteY0" fmla="*/ 27108 h 530690"/>
                  <a:gd name="connsiteX1" fmla="*/ 1126435 w 1126435"/>
                  <a:gd name="connsiteY1" fmla="*/ 530690 h 530690"/>
                  <a:gd name="connsiteX2" fmla="*/ 768626 w 1126435"/>
                  <a:gd name="connsiteY2" fmla="*/ 423222 h 530690"/>
                  <a:gd name="connsiteX3" fmla="*/ 0 w 1126435"/>
                  <a:gd name="connsiteY3" fmla="*/ 423222 h 530690"/>
                  <a:gd name="connsiteX4" fmla="*/ 0 w 1126435"/>
                  <a:gd name="connsiteY4" fmla="*/ 27108 h 530690"/>
                  <a:gd name="connsiteX0" fmla="*/ 0 w 1219200"/>
                  <a:gd name="connsiteY0" fmla="*/ 64270 h 501591"/>
                  <a:gd name="connsiteX1" fmla="*/ 1219200 w 1219200"/>
                  <a:gd name="connsiteY1" fmla="*/ 501591 h 501591"/>
                  <a:gd name="connsiteX2" fmla="*/ 861391 w 1219200"/>
                  <a:gd name="connsiteY2" fmla="*/ 394123 h 501591"/>
                  <a:gd name="connsiteX3" fmla="*/ 92765 w 1219200"/>
                  <a:gd name="connsiteY3" fmla="*/ 394123 h 501591"/>
                  <a:gd name="connsiteX4" fmla="*/ 0 w 1219200"/>
                  <a:gd name="connsiteY4" fmla="*/ 64270 h 501591"/>
                  <a:gd name="connsiteX0" fmla="*/ 0 w 1219200"/>
                  <a:gd name="connsiteY0" fmla="*/ 139156 h 576477"/>
                  <a:gd name="connsiteX1" fmla="*/ 1219200 w 1219200"/>
                  <a:gd name="connsiteY1" fmla="*/ 576477 h 576477"/>
                  <a:gd name="connsiteX2" fmla="*/ 861391 w 1219200"/>
                  <a:gd name="connsiteY2" fmla="*/ 469009 h 576477"/>
                  <a:gd name="connsiteX3" fmla="*/ 92765 w 1219200"/>
                  <a:gd name="connsiteY3" fmla="*/ 469009 h 576477"/>
                  <a:gd name="connsiteX4" fmla="*/ 0 w 1219200"/>
                  <a:gd name="connsiteY4" fmla="*/ 139156 h 576477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92765 w 1219200"/>
                  <a:gd name="connsiteY3" fmla="*/ 469009 h 681044"/>
                  <a:gd name="connsiteX4" fmla="*/ 0 w 1219200"/>
                  <a:gd name="connsiteY4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72209"/>
                  <a:gd name="connsiteY0" fmla="*/ 139156 h 681044"/>
                  <a:gd name="connsiteX1" fmla="*/ 1272209 w 1272209"/>
                  <a:gd name="connsiteY1" fmla="*/ 576477 h 681044"/>
                  <a:gd name="connsiteX2" fmla="*/ 874643 w 1272209"/>
                  <a:gd name="connsiteY2" fmla="*/ 681044 h 681044"/>
                  <a:gd name="connsiteX3" fmla="*/ 0 w 1272209"/>
                  <a:gd name="connsiteY3" fmla="*/ 139156 h 681044"/>
                  <a:gd name="connsiteX0" fmla="*/ 0 w 1364974"/>
                  <a:gd name="connsiteY0" fmla="*/ 75989 h 659084"/>
                  <a:gd name="connsiteX1" fmla="*/ 1364974 w 1364974"/>
                  <a:gd name="connsiteY1" fmla="*/ 659084 h 659084"/>
                  <a:gd name="connsiteX2" fmla="*/ 874643 w 1364974"/>
                  <a:gd name="connsiteY2" fmla="*/ 617877 h 659084"/>
                  <a:gd name="connsiteX3" fmla="*/ 0 w 1364974"/>
                  <a:gd name="connsiteY3" fmla="*/ 75989 h 659084"/>
                  <a:gd name="connsiteX0" fmla="*/ 0 w 1364974"/>
                  <a:gd name="connsiteY0" fmla="*/ 127645 h 710740"/>
                  <a:gd name="connsiteX1" fmla="*/ 1364974 w 1364974"/>
                  <a:gd name="connsiteY1" fmla="*/ 710740 h 710740"/>
                  <a:gd name="connsiteX2" fmla="*/ 874643 w 1364974"/>
                  <a:gd name="connsiteY2" fmla="*/ 669533 h 710740"/>
                  <a:gd name="connsiteX3" fmla="*/ 0 w 1364974"/>
                  <a:gd name="connsiteY3" fmla="*/ 127645 h 710740"/>
                  <a:gd name="connsiteX0" fmla="*/ 0 w 1364974"/>
                  <a:gd name="connsiteY0" fmla="*/ 54670 h 836547"/>
                  <a:gd name="connsiteX1" fmla="*/ 1364974 w 1364974"/>
                  <a:gd name="connsiteY1" fmla="*/ 836547 h 836547"/>
                  <a:gd name="connsiteX2" fmla="*/ 874643 w 1364974"/>
                  <a:gd name="connsiteY2" fmla="*/ 596558 h 836547"/>
                  <a:gd name="connsiteX3" fmla="*/ 0 w 1364974"/>
                  <a:gd name="connsiteY3" fmla="*/ 54670 h 836547"/>
                  <a:gd name="connsiteX0" fmla="*/ 0 w 1364974"/>
                  <a:gd name="connsiteY0" fmla="*/ 86086 h 867963"/>
                  <a:gd name="connsiteX1" fmla="*/ 1364974 w 1364974"/>
                  <a:gd name="connsiteY1" fmla="*/ 867963 h 867963"/>
                  <a:gd name="connsiteX2" fmla="*/ 874643 w 1364974"/>
                  <a:gd name="connsiteY2" fmla="*/ 627974 h 867963"/>
                  <a:gd name="connsiteX3" fmla="*/ 0 w 1364974"/>
                  <a:gd name="connsiteY3" fmla="*/ 86086 h 867963"/>
                  <a:gd name="connsiteX0" fmla="*/ 0 w 1364974"/>
                  <a:gd name="connsiteY0" fmla="*/ 109058 h 890935"/>
                  <a:gd name="connsiteX1" fmla="*/ 1364974 w 1364974"/>
                  <a:gd name="connsiteY1" fmla="*/ 890935 h 890935"/>
                  <a:gd name="connsiteX2" fmla="*/ 874643 w 1364974"/>
                  <a:gd name="connsiteY2" fmla="*/ 650946 h 890935"/>
                  <a:gd name="connsiteX3" fmla="*/ 0 w 1364974"/>
                  <a:gd name="connsiteY3" fmla="*/ 109058 h 890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974" h="890935">
                    <a:moveTo>
                      <a:pt x="0" y="109058"/>
                    </a:moveTo>
                    <a:cubicBezTo>
                      <a:pt x="375478" y="11875"/>
                      <a:pt x="1082262" y="-297343"/>
                      <a:pt x="1364974" y="890935"/>
                    </a:cubicBezTo>
                    <a:lnTo>
                      <a:pt x="874643" y="650946"/>
                    </a:lnTo>
                    <a:cubicBezTo>
                      <a:pt x="746539" y="351047"/>
                      <a:pt x="273878" y="289687"/>
                      <a:pt x="0" y="109058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2">
                <a:extLst>
                  <a:ext uri="{FF2B5EF4-FFF2-40B4-BE49-F238E27FC236}">
                    <a16:creationId xmlns:a16="http://schemas.microsoft.com/office/drawing/2014/main" id="{4E6D3BC2-0719-42DC-946C-9E78B11F9ED3}"/>
                  </a:ext>
                </a:extLst>
              </p:cNvPr>
              <p:cNvSpPr/>
              <p:nvPr/>
            </p:nvSpPr>
            <p:spPr>
              <a:xfrm>
                <a:off x="2845735" y="1078455"/>
                <a:ext cx="5727469" cy="5219531"/>
              </a:xfrm>
              <a:custGeom>
                <a:avLst/>
                <a:gdLst>
                  <a:gd name="connsiteX0" fmla="*/ 0 w 3286539"/>
                  <a:gd name="connsiteY0" fmla="*/ 0 h 755374"/>
                  <a:gd name="connsiteX1" fmla="*/ 3286539 w 3286539"/>
                  <a:gd name="connsiteY1" fmla="*/ 0 h 755374"/>
                  <a:gd name="connsiteX2" fmla="*/ 3286539 w 3286539"/>
                  <a:gd name="connsiteY2" fmla="*/ 755374 h 755374"/>
                  <a:gd name="connsiteX3" fmla="*/ 0 w 3286539"/>
                  <a:gd name="connsiteY3" fmla="*/ 755374 h 755374"/>
                  <a:gd name="connsiteX4" fmla="*/ 0 w 3286539"/>
                  <a:gd name="connsiteY4" fmla="*/ 0 h 755374"/>
                  <a:gd name="connsiteX0" fmla="*/ 0 w 3299791"/>
                  <a:gd name="connsiteY0" fmla="*/ 0 h 821635"/>
                  <a:gd name="connsiteX1" fmla="*/ 3299791 w 3299791"/>
                  <a:gd name="connsiteY1" fmla="*/ 66261 h 821635"/>
                  <a:gd name="connsiteX2" fmla="*/ 3299791 w 3299791"/>
                  <a:gd name="connsiteY2" fmla="*/ 821635 h 821635"/>
                  <a:gd name="connsiteX3" fmla="*/ 13252 w 3299791"/>
                  <a:gd name="connsiteY3" fmla="*/ 821635 h 821635"/>
                  <a:gd name="connsiteX4" fmla="*/ 0 w 3299791"/>
                  <a:gd name="connsiteY4" fmla="*/ 0 h 821635"/>
                  <a:gd name="connsiteX0" fmla="*/ 0 w 3299791"/>
                  <a:gd name="connsiteY0" fmla="*/ 80661 h 902296"/>
                  <a:gd name="connsiteX1" fmla="*/ 543339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299791"/>
                  <a:gd name="connsiteY0" fmla="*/ 80661 h 902296"/>
                  <a:gd name="connsiteX1" fmla="*/ 410817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591339"/>
                  <a:gd name="connsiteY0" fmla="*/ 318424 h 901520"/>
                  <a:gd name="connsiteX1" fmla="*/ 702365 w 3591339"/>
                  <a:gd name="connsiteY1" fmla="*/ 373 h 901520"/>
                  <a:gd name="connsiteX2" fmla="*/ 3591339 w 3591339"/>
                  <a:gd name="connsiteY2" fmla="*/ 146146 h 901520"/>
                  <a:gd name="connsiteX3" fmla="*/ 3591339 w 3591339"/>
                  <a:gd name="connsiteY3" fmla="*/ 901520 h 901520"/>
                  <a:gd name="connsiteX4" fmla="*/ 304800 w 3591339"/>
                  <a:gd name="connsiteY4" fmla="*/ 901520 h 901520"/>
                  <a:gd name="connsiteX5" fmla="*/ 0 w 3591339"/>
                  <a:gd name="connsiteY5" fmla="*/ 318424 h 901520"/>
                  <a:gd name="connsiteX0" fmla="*/ 0 w 3591339"/>
                  <a:gd name="connsiteY0" fmla="*/ 318770 h 901866"/>
                  <a:gd name="connsiteX1" fmla="*/ 702365 w 3591339"/>
                  <a:gd name="connsiteY1" fmla="*/ 719 h 901866"/>
                  <a:gd name="connsiteX2" fmla="*/ 3591339 w 3591339"/>
                  <a:gd name="connsiteY2" fmla="*/ 146492 h 901866"/>
                  <a:gd name="connsiteX3" fmla="*/ 3591339 w 3591339"/>
                  <a:gd name="connsiteY3" fmla="*/ 901866 h 901866"/>
                  <a:gd name="connsiteX4" fmla="*/ 304800 w 3591339"/>
                  <a:gd name="connsiteY4" fmla="*/ 901866 h 901866"/>
                  <a:gd name="connsiteX5" fmla="*/ 0 w 3591339"/>
                  <a:gd name="connsiteY5" fmla="*/ 318770 h 901866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3591339 w 3591339"/>
                  <a:gd name="connsiteY2" fmla="*/ 146684 h 902058"/>
                  <a:gd name="connsiteX3" fmla="*/ 3591339 w 3591339"/>
                  <a:gd name="connsiteY3" fmla="*/ 902058 h 902058"/>
                  <a:gd name="connsiteX4" fmla="*/ 304800 w 3591339"/>
                  <a:gd name="connsiteY4" fmla="*/ 902058 h 902058"/>
                  <a:gd name="connsiteX5" fmla="*/ 0 w 3591339"/>
                  <a:gd name="connsiteY5" fmla="*/ 318962 h 902058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2517913 w 3591339"/>
                  <a:gd name="connsiteY2" fmla="*/ 27416 h 902058"/>
                  <a:gd name="connsiteX3" fmla="*/ 3591339 w 3591339"/>
                  <a:gd name="connsiteY3" fmla="*/ 146684 h 902058"/>
                  <a:gd name="connsiteX4" fmla="*/ 3591339 w 3591339"/>
                  <a:gd name="connsiteY4" fmla="*/ 902058 h 902058"/>
                  <a:gd name="connsiteX5" fmla="*/ 304800 w 3591339"/>
                  <a:gd name="connsiteY5" fmla="*/ 902058 h 902058"/>
                  <a:gd name="connsiteX6" fmla="*/ 0 w 3591339"/>
                  <a:gd name="connsiteY6" fmla="*/ 318962 h 902058"/>
                  <a:gd name="connsiteX0" fmla="*/ 0 w 3591339"/>
                  <a:gd name="connsiteY0" fmla="*/ 1166255 h 1749351"/>
                  <a:gd name="connsiteX1" fmla="*/ 702365 w 3591339"/>
                  <a:gd name="connsiteY1" fmla="*/ 848204 h 1749351"/>
                  <a:gd name="connsiteX2" fmla="*/ 2517913 w 3591339"/>
                  <a:gd name="connsiteY2" fmla="*/ 874709 h 1749351"/>
                  <a:gd name="connsiteX3" fmla="*/ 2650435 w 3591339"/>
                  <a:gd name="connsiteY3" fmla="*/ 65 h 1749351"/>
                  <a:gd name="connsiteX4" fmla="*/ 3591339 w 3591339"/>
                  <a:gd name="connsiteY4" fmla="*/ 993977 h 1749351"/>
                  <a:gd name="connsiteX5" fmla="*/ 3591339 w 3591339"/>
                  <a:gd name="connsiteY5" fmla="*/ 1749351 h 1749351"/>
                  <a:gd name="connsiteX6" fmla="*/ 304800 w 3591339"/>
                  <a:gd name="connsiteY6" fmla="*/ 1749351 h 1749351"/>
                  <a:gd name="connsiteX7" fmla="*/ 0 w 3591339"/>
                  <a:gd name="connsiteY7" fmla="*/ 1166255 h 1749351"/>
                  <a:gd name="connsiteX0" fmla="*/ 0 w 3591339"/>
                  <a:gd name="connsiteY0" fmla="*/ 1166254 h 1749350"/>
                  <a:gd name="connsiteX1" fmla="*/ 702365 w 3591339"/>
                  <a:gd name="connsiteY1" fmla="*/ 848203 h 1749350"/>
                  <a:gd name="connsiteX2" fmla="*/ 2358887 w 3591339"/>
                  <a:gd name="connsiteY2" fmla="*/ 901213 h 1749350"/>
                  <a:gd name="connsiteX3" fmla="*/ 2650435 w 3591339"/>
                  <a:gd name="connsiteY3" fmla="*/ 64 h 1749350"/>
                  <a:gd name="connsiteX4" fmla="*/ 3591339 w 3591339"/>
                  <a:gd name="connsiteY4" fmla="*/ 993976 h 1749350"/>
                  <a:gd name="connsiteX5" fmla="*/ 3591339 w 3591339"/>
                  <a:gd name="connsiteY5" fmla="*/ 1749350 h 1749350"/>
                  <a:gd name="connsiteX6" fmla="*/ 304800 w 3591339"/>
                  <a:gd name="connsiteY6" fmla="*/ 1749350 h 1749350"/>
                  <a:gd name="connsiteX7" fmla="*/ 0 w 3591339"/>
                  <a:gd name="connsiteY7" fmla="*/ 1166254 h 1749350"/>
                  <a:gd name="connsiteX0" fmla="*/ 0 w 3591339"/>
                  <a:gd name="connsiteY0" fmla="*/ 1166267 h 1749363"/>
                  <a:gd name="connsiteX1" fmla="*/ 702365 w 3591339"/>
                  <a:gd name="connsiteY1" fmla="*/ 848216 h 1749363"/>
                  <a:gd name="connsiteX2" fmla="*/ 2358887 w 3591339"/>
                  <a:gd name="connsiteY2" fmla="*/ 901226 h 1749363"/>
                  <a:gd name="connsiteX3" fmla="*/ 2650435 w 3591339"/>
                  <a:gd name="connsiteY3" fmla="*/ 77 h 1749363"/>
                  <a:gd name="connsiteX4" fmla="*/ 3591339 w 3591339"/>
                  <a:gd name="connsiteY4" fmla="*/ 993989 h 1749363"/>
                  <a:gd name="connsiteX5" fmla="*/ 3591339 w 3591339"/>
                  <a:gd name="connsiteY5" fmla="*/ 1749363 h 1749363"/>
                  <a:gd name="connsiteX6" fmla="*/ 304800 w 3591339"/>
                  <a:gd name="connsiteY6" fmla="*/ 1749363 h 1749363"/>
                  <a:gd name="connsiteX7" fmla="*/ 0 w 3591339"/>
                  <a:gd name="connsiteY7" fmla="*/ 1166267 h 1749363"/>
                  <a:gd name="connsiteX0" fmla="*/ 0 w 3591339"/>
                  <a:gd name="connsiteY0" fmla="*/ 1166276 h 1749372"/>
                  <a:gd name="connsiteX1" fmla="*/ 702365 w 3591339"/>
                  <a:gd name="connsiteY1" fmla="*/ 848225 h 1749372"/>
                  <a:gd name="connsiteX2" fmla="*/ 2358887 w 3591339"/>
                  <a:gd name="connsiteY2" fmla="*/ 901235 h 1749372"/>
                  <a:gd name="connsiteX3" fmla="*/ 2650435 w 3591339"/>
                  <a:gd name="connsiteY3" fmla="*/ 86 h 1749372"/>
                  <a:gd name="connsiteX4" fmla="*/ 3591339 w 3591339"/>
                  <a:gd name="connsiteY4" fmla="*/ 993998 h 1749372"/>
                  <a:gd name="connsiteX5" fmla="*/ 3591339 w 3591339"/>
                  <a:gd name="connsiteY5" fmla="*/ 1749372 h 1749372"/>
                  <a:gd name="connsiteX6" fmla="*/ 304800 w 3591339"/>
                  <a:gd name="connsiteY6" fmla="*/ 1749372 h 1749372"/>
                  <a:gd name="connsiteX7" fmla="*/ 0 w 3591339"/>
                  <a:gd name="connsiteY7" fmla="*/ 1166276 h 1749372"/>
                  <a:gd name="connsiteX0" fmla="*/ 0 w 3591339"/>
                  <a:gd name="connsiteY0" fmla="*/ 1179527 h 1762623"/>
                  <a:gd name="connsiteX1" fmla="*/ 702365 w 3591339"/>
                  <a:gd name="connsiteY1" fmla="*/ 861476 h 1762623"/>
                  <a:gd name="connsiteX2" fmla="*/ 2358887 w 3591339"/>
                  <a:gd name="connsiteY2" fmla="*/ 914486 h 1762623"/>
                  <a:gd name="connsiteX3" fmla="*/ 2610678 w 3591339"/>
                  <a:gd name="connsiteY3" fmla="*/ 85 h 1762623"/>
                  <a:gd name="connsiteX4" fmla="*/ 3591339 w 3591339"/>
                  <a:gd name="connsiteY4" fmla="*/ 1007249 h 1762623"/>
                  <a:gd name="connsiteX5" fmla="*/ 3591339 w 3591339"/>
                  <a:gd name="connsiteY5" fmla="*/ 1762623 h 1762623"/>
                  <a:gd name="connsiteX6" fmla="*/ 304800 w 3591339"/>
                  <a:gd name="connsiteY6" fmla="*/ 1762623 h 1762623"/>
                  <a:gd name="connsiteX7" fmla="*/ 0 w 3591339"/>
                  <a:gd name="connsiteY7" fmla="*/ 1179527 h 1762623"/>
                  <a:gd name="connsiteX0" fmla="*/ 0 w 3591339"/>
                  <a:gd name="connsiteY0" fmla="*/ 1616765 h 2199861"/>
                  <a:gd name="connsiteX1" fmla="*/ 702365 w 3591339"/>
                  <a:gd name="connsiteY1" fmla="*/ 1298714 h 2199861"/>
                  <a:gd name="connsiteX2" fmla="*/ 2358887 w 3591339"/>
                  <a:gd name="connsiteY2" fmla="*/ 1351724 h 2199861"/>
                  <a:gd name="connsiteX3" fmla="*/ 2610678 w 3591339"/>
                  <a:gd name="connsiteY3" fmla="*/ 437323 h 2199861"/>
                  <a:gd name="connsiteX4" fmla="*/ 3260035 w 3591339"/>
                  <a:gd name="connsiteY4" fmla="*/ 0 h 2199861"/>
                  <a:gd name="connsiteX5" fmla="*/ 3591339 w 3591339"/>
                  <a:gd name="connsiteY5" fmla="*/ 2199861 h 2199861"/>
                  <a:gd name="connsiteX6" fmla="*/ 304800 w 3591339"/>
                  <a:gd name="connsiteY6" fmla="*/ 2199861 h 2199861"/>
                  <a:gd name="connsiteX7" fmla="*/ 0 w 3591339"/>
                  <a:gd name="connsiteY7" fmla="*/ 1616765 h 2199861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754122 h 2337218"/>
                  <a:gd name="connsiteX1" fmla="*/ 702365 w 3591339"/>
                  <a:gd name="connsiteY1" fmla="*/ 1436071 h 2337218"/>
                  <a:gd name="connsiteX2" fmla="*/ 2358887 w 3591339"/>
                  <a:gd name="connsiteY2" fmla="*/ 1489081 h 2337218"/>
                  <a:gd name="connsiteX3" fmla="*/ 2610678 w 3591339"/>
                  <a:gd name="connsiteY3" fmla="*/ 574680 h 2337218"/>
                  <a:gd name="connsiteX4" fmla="*/ 1736035 w 3591339"/>
                  <a:gd name="connsiteY4" fmla="*/ 534926 h 2337218"/>
                  <a:gd name="connsiteX5" fmla="*/ 3154017 w 3591339"/>
                  <a:gd name="connsiteY5" fmla="*/ 84348 h 2337218"/>
                  <a:gd name="connsiteX6" fmla="*/ 3591339 w 3591339"/>
                  <a:gd name="connsiteY6" fmla="*/ 2337218 h 2337218"/>
                  <a:gd name="connsiteX7" fmla="*/ 304800 w 3591339"/>
                  <a:gd name="connsiteY7" fmla="*/ 2337218 h 2337218"/>
                  <a:gd name="connsiteX8" fmla="*/ 0 w 3591339"/>
                  <a:gd name="connsiteY8" fmla="*/ 1754122 h 233721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2108868 h 2691964"/>
                  <a:gd name="connsiteX1" fmla="*/ 702365 w 3591339"/>
                  <a:gd name="connsiteY1" fmla="*/ 1790817 h 2691964"/>
                  <a:gd name="connsiteX2" fmla="*/ 2358887 w 3591339"/>
                  <a:gd name="connsiteY2" fmla="*/ 1843827 h 2691964"/>
                  <a:gd name="connsiteX3" fmla="*/ 2610678 w 3591339"/>
                  <a:gd name="connsiteY3" fmla="*/ 929426 h 2691964"/>
                  <a:gd name="connsiteX4" fmla="*/ 1736035 w 3591339"/>
                  <a:gd name="connsiteY4" fmla="*/ 889672 h 2691964"/>
                  <a:gd name="connsiteX5" fmla="*/ 3114261 w 3591339"/>
                  <a:gd name="connsiteY5" fmla="*/ 68034 h 2691964"/>
                  <a:gd name="connsiteX6" fmla="*/ 3591339 w 3591339"/>
                  <a:gd name="connsiteY6" fmla="*/ 2691964 h 2691964"/>
                  <a:gd name="connsiteX7" fmla="*/ 304800 w 3591339"/>
                  <a:gd name="connsiteY7" fmla="*/ 2691964 h 2691964"/>
                  <a:gd name="connsiteX8" fmla="*/ 0 w 3591339"/>
                  <a:gd name="connsiteY8" fmla="*/ 2108868 h 2691964"/>
                  <a:gd name="connsiteX0" fmla="*/ 0 w 3591339"/>
                  <a:gd name="connsiteY0" fmla="*/ 2310279 h 2893375"/>
                  <a:gd name="connsiteX1" fmla="*/ 702365 w 3591339"/>
                  <a:gd name="connsiteY1" fmla="*/ 1992228 h 2893375"/>
                  <a:gd name="connsiteX2" fmla="*/ 2358887 w 3591339"/>
                  <a:gd name="connsiteY2" fmla="*/ 2045238 h 2893375"/>
                  <a:gd name="connsiteX3" fmla="*/ 2610678 w 3591339"/>
                  <a:gd name="connsiteY3" fmla="*/ 1130837 h 2893375"/>
                  <a:gd name="connsiteX4" fmla="*/ 1736035 w 3591339"/>
                  <a:gd name="connsiteY4" fmla="*/ 1091083 h 2893375"/>
                  <a:gd name="connsiteX5" fmla="*/ 3511827 w 3591339"/>
                  <a:gd name="connsiteY5" fmla="*/ 57411 h 2893375"/>
                  <a:gd name="connsiteX6" fmla="*/ 3591339 w 3591339"/>
                  <a:gd name="connsiteY6" fmla="*/ 2893375 h 2893375"/>
                  <a:gd name="connsiteX7" fmla="*/ 304800 w 3591339"/>
                  <a:gd name="connsiteY7" fmla="*/ 2893375 h 2893375"/>
                  <a:gd name="connsiteX8" fmla="*/ 0 w 3591339"/>
                  <a:gd name="connsiteY8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511827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684106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852692"/>
                  <a:gd name="connsiteY0" fmla="*/ 2314098 h 2897194"/>
                  <a:gd name="connsiteX1" fmla="*/ 702365 w 4852692"/>
                  <a:gd name="connsiteY1" fmla="*/ 1996047 h 2897194"/>
                  <a:gd name="connsiteX2" fmla="*/ 2358887 w 4852692"/>
                  <a:gd name="connsiteY2" fmla="*/ 2049057 h 2897194"/>
                  <a:gd name="connsiteX3" fmla="*/ 2610678 w 4852692"/>
                  <a:gd name="connsiteY3" fmla="*/ 1134656 h 2897194"/>
                  <a:gd name="connsiteX4" fmla="*/ 1736035 w 4852692"/>
                  <a:gd name="connsiteY4" fmla="*/ 1094902 h 2897194"/>
                  <a:gd name="connsiteX5" fmla="*/ 3684106 w 4852692"/>
                  <a:gd name="connsiteY5" fmla="*/ 61230 h 2897194"/>
                  <a:gd name="connsiteX6" fmla="*/ 4240696 w 4852692"/>
                  <a:gd name="connsiteY6" fmla="*/ 180503 h 2897194"/>
                  <a:gd name="connsiteX7" fmla="*/ 4850295 w 4852692"/>
                  <a:gd name="connsiteY7" fmla="*/ 988885 h 2897194"/>
                  <a:gd name="connsiteX8" fmla="*/ 3591339 w 4852692"/>
                  <a:gd name="connsiteY8" fmla="*/ 2897194 h 2897194"/>
                  <a:gd name="connsiteX9" fmla="*/ 304800 w 4852692"/>
                  <a:gd name="connsiteY9" fmla="*/ 2897194 h 2897194"/>
                  <a:gd name="connsiteX10" fmla="*/ 0 w 4852692"/>
                  <a:gd name="connsiteY10" fmla="*/ 2314098 h 2897194"/>
                  <a:gd name="connsiteX0" fmla="*/ 0 w 4853808"/>
                  <a:gd name="connsiteY0" fmla="*/ 2314098 h 2897194"/>
                  <a:gd name="connsiteX1" fmla="*/ 702365 w 4853808"/>
                  <a:gd name="connsiteY1" fmla="*/ 1996047 h 2897194"/>
                  <a:gd name="connsiteX2" fmla="*/ 2358887 w 4853808"/>
                  <a:gd name="connsiteY2" fmla="*/ 2049057 h 2897194"/>
                  <a:gd name="connsiteX3" fmla="*/ 2610678 w 4853808"/>
                  <a:gd name="connsiteY3" fmla="*/ 1134656 h 2897194"/>
                  <a:gd name="connsiteX4" fmla="*/ 1736035 w 4853808"/>
                  <a:gd name="connsiteY4" fmla="*/ 1094902 h 2897194"/>
                  <a:gd name="connsiteX5" fmla="*/ 3684106 w 4853808"/>
                  <a:gd name="connsiteY5" fmla="*/ 61230 h 2897194"/>
                  <a:gd name="connsiteX6" fmla="*/ 4240696 w 4853808"/>
                  <a:gd name="connsiteY6" fmla="*/ 180503 h 2897194"/>
                  <a:gd name="connsiteX7" fmla="*/ 4850295 w 4853808"/>
                  <a:gd name="connsiteY7" fmla="*/ 988885 h 2897194"/>
                  <a:gd name="connsiteX8" fmla="*/ 3591339 w 4853808"/>
                  <a:gd name="connsiteY8" fmla="*/ 2897194 h 2897194"/>
                  <a:gd name="connsiteX9" fmla="*/ 304800 w 4853808"/>
                  <a:gd name="connsiteY9" fmla="*/ 2897194 h 2897194"/>
                  <a:gd name="connsiteX10" fmla="*/ 0 w 4853808"/>
                  <a:gd name="connsiteY10" fmla="*/ 2314098 h 2897194"/>
                  <a:gd name="connsiteX0" fmla="*/ 0 w 5122982"/>
                  <a:gd name="connsiteY0" fmla="*/ 2314098 h 2897194"/>
                  <a:gd name="connsiteX1" fmla="*/ 702365 w 5122982"/>
                  <a:gd name="connsiteY1" fmla="*/ 1996047 h 2897194"/>
                  <a:gd name="connsiteX2" fmla="*/ 2358887 w 5122982"/>
                  <a:gd name="connsiteY2" fmla="*/ 2049057 h 2897194"/>
                  <a:gd name="connsiteX3" fmla="*/ 2610678 w 5122982"/>
                  <a:gd name="connsiteY3" fmla="*/ 1134656 h 2897194"/>
                  <a:gd name="connsiteX4" fmla="*/ 1736035 w 5122982"/>
                  <a:gd name="connsiteY4" fmla="*/ 1094902 h 2897194"/>
                  <a:gd name="connsiteX5" fmla="*/ 3684106 w 5122982"/>
                  <a:gd name="connsiteY5" fmla="*/ 61230 h 2897194"/>
                  <a:gd name="connsiteX6" fmla="*/ 4240696 w 5122982"/>
                  <a:gd name="connsiteY6" fmla="*/ 180503 h 2897194"/>
                  <a:gd name="connsiteX7" fmla="*/ 4850295 w 5122982"/>
                  <a:gd name="connsiteY7" fmla="*/ 988885 h 2897194"/>
                  <a:gd name="connsiteX8" fmla="*/ 5102086 w 5122982"/>
                  <a:gd name="connsiteY8" fmla="*/ 1770763 h 2897194"/>
                  <a:gd name="connsiteX9" fmla="*/ 3591339 w 5122982"/>
                  <a:gd name="connsiteY9" fmla="*/ 2897194 h 2897194"/>
                  <a:gd name="connsiteX10" fmla="*/ 304800 w 5122982"/>
                  <a:gd name="connsiteY10" fmla="*/ 2897194 h 2897194"/>
                  <a:gd name="connsiteX11" fmla="*/ 0 w 5122982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3591339 w 5140891"/>
                  <a:gd name="connsiteY9" fmla="*/ 2897194 h 2897194"/>
                  <a:gd name="connsiteX10" fmla="*/ 304800 w 5140891"/>
                  <a:gd name="connsiteY10" fmla="*/ 2897194 h 2897194"/>
                  <a:gd name="connsiteX11" fmla="*/ 0 w 5140891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147930 w 5140891"/>
                  <a:gd name="connsiteY10" fmla="*/ 2473129 h 2897194"/>
                  <a:gd name="connsiteX11" fmla="*/ 3962399 w 5140891"/>
                  <a:gd name="connsiteY11" fmla="*/ 2102068 h 2897194"/>
                  <a:gd name="connsiteX12" fmla="*/ 3591339 w 5140891"/>
                  <a:gd name="connsiteY12" fmla="*/ 2897194 h 2897194"/>
                  <a:gd name="connsiteX13" fmla="*/ 304800 w 5140891"/>
                  <a:gd name="connsiteY13" fmla="*/ 2897194 h 2897194"/>
                  <a:gd name="connsiteX14" fmla="*/ 0 w 5140891"/>
                  <a:gd name="connsiteY14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62399 w 5140891"/>
                  <a:gd name="connsiteY12" fmla="*/ 2102068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09390 w 5140891"/>
                  <a:gd name="connsiteY12" fmla="*/ 2088816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3631095 w 5140891"/>
                  <a:gd name="connsiteY13" fmla="*/ 2777929 h 3559803"/>
                  <a:gd name="connsiteX14" fmla="*/ 2849217 w 5140891"/>
                  <a:gd name="connsiteY14" fmla="*/ 3559803 h 3559803"/>
                  <a:gd name="connsiteX15" fmla="*/ 304800 w 5140891"/>
                  <a:gd name="connsiteY15" fmla="*/ 2897194 h 3559803"/>
                  <a:gd name="connsiteX16" fmla="*/ 0 w 5140891"/>
                  <a:gd name="connsiteY16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5164170"/>
                  <a:gd name="connsiteX1" fmla="*/ 702365 w 5140891"/>
                  <a:gd name="connsiteY1" fmla="*/ 1996047 h 5164170"/>
                  <a:gd name="connsiteX2" fmla="*/ 2358887 w 5140891"/>
                  <a:gd name="connsiteY2" fmla="*/ 2049057 h 5164170"/>
                  <a:gd name="connsiteX3" fmla="*/ 2610678 w 5140891"/>
                  <a:gd name="connsiteY3" fmla="*/ 1134656 h 5164170"/>
                  <a:gd name="connsiteX4" fmla="*/ 1736035 w 5140891"/>
                  <a:gd name="connsiteY4" fmla="*/ 1094902 h 5164170"/>
                  <a:gd name="connsiteX5" fmla="*/ 3684106 w 5140891"/>
                  <a:gd name="connsiteY5" fmla="*/ 61230 h 5164170"/>
                  <a:gd name="connsiteX6" fmla="*/ 4240696 w 5140891"/>
                  <a:gd name="connsiteY6" fmla="*/ 180503 h 5164170"/>
                  <a:gd name="connsiteX7" fmla="*/ 4850295 w 5140891"/>
                  <a:gd name="connsiteY7" fmla="*/ 988885 h 5164170"/>
                  <a:gd name="connsiteX8" fmla="*/ 5102086 w 5140891"/>
                  <a:gd name="connsiteY8" fmla="*/ 1770763 h 5164170"/>
                  <a:gd name="connsiteX9" fmla="*/ 4691269 w 5140891"/>
                  <a:gd name="connsiteY9" fmla="*/ 2075563 h 5164170"/>
                  <a:gd name="connsiteX10" fmla="*/ 4280451 w 5140891"/>
                  <a:gd name="connsiteY10" fmla="*/ 2300850 h 5164170"/>
                  <a:gd name="connsiteX11" fmla="*/ 4147930 w 5140891"/>
                  <a:gd name="connsiteY11" fmla="*/ 2473129 h 5164170"/>
                  <a:gd name="connsiteX12" fmla="*/ 3909390 w 5140891"/>
                  <a:gd name="connsiteY12" fmla="*/ 2088816 h 5164170"/>
                  <a:gd name="connsiteX13" fmla="*/ 2849217 w 5140891"/>
                  <a:gd name="connsiteY13" fmla="*/ 3559803 h 5164170"/>
                  <a:gd name="connsiteX14" fmla="*/ 2756451 w 5140891"/>
                  <a:gd name="connsiteY14" fmla="*/ 5163320 h 5164170"/>
                  <a:gd name="connsiteX15" fmla="*/ 304800 w 5140891"/>
                  <a:gd name="connsiteY15" fmla="*/ 2897194 h 5164170"/>
                  <a:gd name="connsiteX16" fmla="*/ 0 w 5140891"/>
                  <a:gd name="connsiteY16" fmla="*/ 2314098 h 5164170"/>
                  <a:gd name="connsiteX0" fmla="*/ 0 w 5140891"/>
                  <a:gd name="connsiteY0" fmla="*/ 2314098 h 5164352"/>
                  <a:gd name="connsiteX1" fmla="*/ 702365 w 5140891"/>
                  <a:gd name="connsiteY1" fmla="*/ 1996047 h 5164352"/>
                  <a:gd name="connsiteX2" fmla="*/ 2358887 w 5140891"/>
                  <a:gd name="connsiteY2" fmla="*/ 2049057 h 5164352"/>
                  <a:gd name="connsiteX3" fmla="*/ 2610678 w 5140891"/>
                  <a:gd name="connsiteY3" fmla="*/ 1134656 h 5164352"/>
                  <a:gd name="connsiteX4" fmla="*/ 1736035 w 5140891"/>
                  <a:gd name="connsiteY4" fmla="*/ 1094902 h 5164352"/>
                  <a:gd name="connsiteX5" fmla="*/ 3684106 w 5140891"/>
                  <a:gd name="connsiteY5" fmla="*/ 61230 h 5164352"/>
                  <a:gd name="connsiteX6" fmla="*/ 4240696 w 5140891"/>
                  <a:gd name="connsiteY6" fmla="*/ 180503 h 5164352"/>
                  <a:gd name="connsiteX7" fmla="*/ 4850295 w 5140891"/>
                  <a:gd name="connsiteY7" fmla="*/ 988885 h 5164352"/>
                  <a:gd name="connsiteX8" fmla="*/ 5102086 w 5140891"/>
                  <a:gd name="connsiteY8" fmla="*/ 1770763 h 5164352"/>
                  <a:gd name="connsiteX9" fmla="*/ 4691269 w 5140891"/>
                  <a:gd name="connsiteY9" fmla="*/ 2075563 h 5164352"/>
                  <a:gd name="connsiteX10" fmla="*/ 4280451 w 5140891"/>
                  <a:gd name="connsiteY10" fmla="*/ 2300850 h 5164352"/>
                  <a:gd name="connsiteX11" fmla="*/ 4147930 w 5140891"/>
                  <a:gd name="connsiteY11" fmla="*/ 2473129 h 5164352"/>
                  <a:gd name="connsiteX12" fmla="*/ 3909390 w 5140891"/>
                  <a:gd name="connsiteY12" fmla="*/ 2088816 h 5164352"/>
                  <a:gd name="connsiteX13" fmla="*/ 2849217 w 5140891"/>
                  <a:gd name="connsiteY13" fmla="*/ 3559803 h 5164352"/>
                  <a:gd name="connsiteX14" fmla="*/ 2756451 w 5140891"/>
                  <a:gd name="connsiteY14" fmla="*/ 5163320 h 5164352"/>
                  <a:gd name="connsiteX15" fmla="*/ 304800 w 5140891"/>
                  <a:gd name="connsiteY15" fmla="*/ 2897194 h 5164352"/>
                  <a:gd name="connsiteX16" fmla="*/ 0 w 5140891"/>
                  <a:gd name="connsiteY16" fmla="*/ 2314098 h 516435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2186608 w 5140891"/>
                  <a:gd name="connsiteY15" fmla="*/ 3599562 h 5164392"/>
                  <a:gd name="connsiteX16" fmla="*/ 304800 w 5140891"/>
                  <a:gd name="connsiteY16" fmla="*/ 2897194 h 5164392"/>
                  <a:gd name="connsiteX17" fmla="*/ 0 w 5140891"/>
                  <a:gd name="connsiteY17" fmla="*/ 2314098 h 5164392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304800 w 5140891"/>
                  <a:gd name="connsiteY16" fmla="*/ 2897194 h 5219409"/>
                  <a:gd name="connsiteX17" fmla="*/ 0 w 5140891"/>
                  <a:gd name="connsiteY17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304800 w 5140891"/>
                  <a:gd name="connsiteY17" fmla="*/ 2897194 h 5219409"/>
                  <a:gd name="connsiteX18" fmla="*/ 0 w 5140891"/>
                  <a:gd name="connsiteY18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304800 w 5140891"/>
                  <a:gd name="connsiteY19" fmla="*/ 2897194 h 5219409"/>
                  <a:gd name="connsiteX20" fmla="*/ 0 w 5140891"/>
                  <a:gd name="connsiteY20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33668 w 5140891"/>
                  <a:gd name="connsiteY18" fmla="*/ 3268258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07163 w 5140891"/>
                  <a:gd name="connsiteY18" fmla="*/ 3228501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304800 w 5140891"/>
                  <a:gd name="connsiteY21" fmla="*/ 2897194 h 5219409"/>
                  <a:gd name="connsiteX22" fmla="*/ 0 w 5140891"/>
                  <a:gd name="connsiteY22" fmla="*/ 2314098 h 5219409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304800 w 5140891"/>
                  <a:gd name="connsiteY22" fmla="*/ 2897194 h 5244304"/>
                  <a:gd name="connsiteX23" fmla="*/ 0 w 5140891"/>
                  <a:gd name="connsiteY23" fmla="*/ 2314098 h 5244304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53008 w 5140891"/>
                  <a:gd name="connsiteY22" fmla="*/ 4195909 h 5244304"/>
                  <a:gd name="connsiteX23" fmla="*/ 304800 w 5140891"/>
                  <a:gd name="connsiteY23" fmla="*/ 2897194 h 5244304"/>
                  <a:gd name="connsiteX24" fmla="*/ 0 w 5140891"/>
                  <a:gd name="connsiteY24" fmla="*/ 2314098 h 5244304"/>
                  <a:gd name="connsiteX0" fmla="*/ 21012 w 5161903"/>
                  <a:gd name="connsiteY0" fmla="*/ 2314098 h 5244304"/>
                  <a:gd name="connsiteX1" fmla="*/ 723377 w 5161903"/>
                  <a:gd name="connsiteY1" fmla="*/ 1996047 h 5244304"/>
                  <a:gd name="connsiteX2" fmla="*/ 2379899 w 5161903"/>
                  <a:gd name="connsiteY2" fmla="*/ 2049057 h 5244304"/>
                  <a:gd name="connsiteX3" fmla="*/ 2631690 w 5161903"/>
                  <a:gd name="connsiteY3" fmla="*/ 1134656 h 5244304"/>
                  <a:gd name="connsiteX4" fmla="*/ 1757047 w 5161903"/>
                  <a:gd name="connsiteY4" fmla="*/ 1094902 h 5244304"/>
                  <a:gd name="connsiteX5" fmla="*/ 3705118 w 5161903"/>
                  <a:gd name="connsiteY5" fmla="*/ 61230 h 5244304"/>
                  <a:gd name="connsiteX6" fmla="*/ 4261708 w 5161903"/>
                  <a:gd name="connsiteY6" fmla="*/ 180503 h 5244304"/>
                  <a:gd name="connsiteX7" fmla="*/ 4871307 w 5161903"/>
                  <a:gd name="connsiteY7" fmla="*/ 988885 h 5244304"/>
                  <a:gd name="connsiteX8" fmla="*/ 5123098 w 5161903"/>
                  <a:gd name="connsiteY8" fmla="*/ 1770763 h 5244304"/>
                  <a:gd name="connsiteX9" fmla="*/ 4712281 w 5161903"/>
                  <a:gd name="connsiteY9" fmla="*/ 2075563 h 5244304"/>
                  <a:gd name="connsiteX10" fmla="*/ 4301463 w 5161903"/>
                  <a:gd name="connsiteY10" fmla="*/ 2300850 h 5244304"/>
                  <a:gd name="connsiteX11" fmla="*/ 4168942 w 5161903"/>
                  <a:gd name="connsiteY11" fmla="*/ 2473129 h 5244304"/>
                  <a:gd name="connsiteX12" fmla="*/ 3930402 w 5161903"/>
                  <a:gd name="connsiteY12" fmla="*/ 2088816 h 5244304"/>
                  <a:gd name="connsiteX13" fmla="*/ 2923238 w 5161903"/>
                  <a:gd name="connsiteY13" fmla="*/ 3612812 h 5244304"/>
                  <a:gd name="connsiteX14" fmla="*/ 2777463 w 5161903"/>
                  <a:gd name="connsiteY14" fmla="*/ 5163320 h 5244304"/>
                  <a:gd name="connsiteX15" fmla="*/ 2207620 w 5161903"/>
                  <a:gd name="connsiteY15" fmla="*/ 3599562 h 5244304"/>
                  <a:gd name="connsiteX16" fmla="*/ 2194368 w 5161903"/>
                  <a:gd name="connsiteY16" fmla="*/ 3983875 h 5244304"/>
                  <a:gd name="connsiteX17" fmla="*/ 882402 w 5161903"/>
                  <a:gd name="connsiteY17" fmla="*/ 3930867 h 5244304"/>
                  <a:gd name="connsiteX18" fmla="*/ 1041428 w 5161903"/>
                  <a:gd name="connsiteY18" fmla="*/ 3334519 h 5244304"/>
                  <a:gd name="connsiteX19" fmla="*/ 551098 w 5161903"/>
                  <a:gd name="connsiteY19" fmla="*/ 4434449 h 5244304"/>
                  <a:gd name="connsiteX20" fmla="*/ 524594 w 5161903"/>
                  <a:gd name="connsiteY20" fmla="*/ 5097058 h 5244304"/>
                  <a:gd name="connsiteX21" fmla="*/ 206541 w 5161903"/>
                  <a:gd name="connsiteY21" fmla="*/ 5203075 h 5244304"/>
                  <a:gd name="connsiteX22" fmla="*/ 74020 w 5161903"/>
                  <a:gd name="connsiteY22" fmla="*/ 4195909 h 5244304"/>
                  <a:gd name="connsiteX23" fmla="*/ 325812 w 5161903"/>
                  <a:gd name="connsiteY23" fmla="*/ 2897194 h 5244304"/>
                  <a:gd name="connsiteX24" fmla="*/ 21012 w 5161903"/>
                  <a:gd name="connsiteY24" fmla="*/ 2314098 h 5244304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545476 w 5686367"/>
                  <a:gd name="connsiteY0" fmla="*/ 2314098 h 5219409"/>
                  <a:gd name="connsiteX1" fmla="*/ 1247841 w 5686367"/>
                  <a:gd name="connsiteY1" fmla="*/ 1996047 h 5219409"/>
                  <a:gd name="connsiteX2" fmla="*/ 2904363 w 5686367"/>
                  <a:gd name="connsiteY2" fmla="*/ 2049057 h 5219409"/>
                  <a:gd name="connsiteX3" fmla="*/ 3156154 w 5686367"/>
                  <a:gd name="connsiteY3" fmla="*/ 1134656 h 5219409"/>
                  <a:gd name="connsiteX4" fmla="*/ 2281511 w 5686367"/>
                  <a:gd name="connsiteY4" fmla="*/ 1094902 h 5219409"/>
                  <a:gd name="connsiteX5" fmla="*/ 4229582 w 5686367"/>
                  <a:gd name="connsiteY5" fmla="*/ 61230 h 5219409"/>
                  <a:gd name="connsiteX6" fmla="*/ 4786172 w 5686367"/>
                  <a:gd name="connsiteY6" fmla="*/ 180503 h 5219409"/>
                  <a:gd name="connsiteX7" fmla="*/ 5395771 w 5686367"/>
                  <a:gd name="connsiteY7" fmla="*/ 988885 h 5219409"/>
                  <a:gd name="connsiteX8" fmla="*/ 5647562 w 5686367"/>
                  <a:gd name="connsiteY8" fmla="*/ 1770763 h 5219409"/>
                  <a:gd name="connsiteX9" fmla="*/ 5236745 w 5686367"/>
                  <a:gd name="connsiteY9" fmla="*/ 2075563 h 5219409"/>
                  <a:gd name="connsiteX10" fmla="*/ 4825927 w 5686367"/>
                  <a:gd name="connsiteY10" fmla="*/ 2300850 h 5219409"/>
                  <a:gd name="connsiteX11" fmla="*/ 4693406 w 5686367"/>
                  <a:gd name="connsiteY11" fmla="*/ 2473129 h 5219409"/>
                  <a:gd name="connsiteX12" fmla="*/ 4454866 w 5686367"/>
                  <a:gd name="connsiteY12" fmla="*/ 2088816 h 5219409"/>
                  <a:gd name="connsiteX13" fmla="*/ 3447702 w 5686367"/>
                  <a:gd name="connsiteY13" fmla="*/ 3612812 h 5219409"/>
                  <a:gd name="connsiteX14" fmla="*/ 3301927 w 5686367"/>
                  <a:gd name="connsiteY14" fmla="*/ 5163320 h 5219409"/>
                  <a:gd name="connsiteX15" fmla="*/ 2732084 w 5686367"/>
                  <a:gd name="connsiteY15" fmla="*/ 3599562 h 5219409"/>
                  <a:gd name="connsiteX16" fmla="*/ 2718832 w 5686367"/>
                  <a:gd name="connsiteY16" fmla="*/ 3983875 h 5219409"/>
                  <a:gd name="connsiteX17" fmla="*/ 1406866 w 5686367"/>
                  <a:gd name="connsiteY17" fmla="*/ 3930867 h 5219409"/>
                  <a:gd name="connsiteX18" fmla="*/ 1565892 w 5686367"/>
                  <a:gd name="connsiteY18" fmla="*/ 3334519 h 5219409"/>
                  <a:gd name="connsiteX19" fmla="*/ 1075562 w 5686367"/>
                  <a:gd name="connsiteY19" fmla="*/ 4434449 h 5219409"/>
                  <a:gd name="connsiteX20" fmla="*/ 1049058 w 5686367"/>
                  <a:gd name="connsiteY20" fmla="*/ 5097058 h 5219409"/>
                  <a:gd name="connsiteX21" fmla="*/ 598484 w 5686367"/>
                  <a:gd name="connsiteY21" fmla="*/ 4195909 h 5219409"/>
                  <a:gd name="connsiteX22" fmla="*/ 346694 w 5686367"/>
                  <a:gd name="connsiteY22" fmla="*/ 3056220 h 5219409"/>
                  <a:gd name="connsiteX23" fmla="*/ 2136 w 5686367"/>
                  <a:gd name="connsiteY23" fmla="*/ 2512884 h 5219409"/>
                  <a:gd name="connsiteX24" fmla="*/ 545476 w 5686367"/>
                  <a:gd name="connsiteY24" fmla="*/ 2314098 h 5219409"/>
                  <a:gd name="connsiteX0" fmla="*/ 547531 w 5688422"/>
                  <a:gd name="connsiteY0" fmla="*/ 2314098 h 5219409"/>
                  <a:gd name="connsiteX1" fmla="*/ 1249896 w 5688422"/>
                  <a:gd name="connsiteY1" fmla="*/ 1996047 h 5219409"/>
                  <a:gd name="connsiteX2" fmla="*/ 2906418 w 5688422"/>
                  <a:gd name="connsiteY2" fmla="*/ 2049057 h 5219409"/>
                  <a:gd name="connsiteX3" fmla="*/ 3158209 w 5688422"/>
                  <a:gd name="connsiteY3" fmla="*/ 1134656 h 5219409"/>
                  <a:gd name="connsiteX4" fmla="*/ 2283566 w 5688422"/>
                  <a:gd name="connsiteY4" fmla="*/ 1094902 h 5219409"/>
                  <a:gd name="connsiteX5" fmla="*/ 4231637 w 5688422"/>
                  <a:gd name="connsiteY5" fmla="*/ 61230 h 5219409"/>
                  <a:gd name="connsiteX6" fmla="*/ 4788227 w 5688422"/>
                  <a:gd name="connsiteY6" fmla="*/ 180503 h 5219409"/>
                  <a:gd name="connsiteX7" fmla="*/ 5397826 w 5688422"/>
                  <a:gd name="connsiteY7" fmla="*/ 988885 h 5219409"/>
                  <a:gd name="connsiteX8" fmla="*/ 5649617 w 5688422"/>
                  <a:gd name="connsiteY8" fmla="*/ 1770763 h 5219409"/>
                  <a:gd name="connsiteX9" fmla="*/ 5238800 w 5688422"/>
                  <a:gd name="connsiteY9" fmla="*/ 2075563 h 5219409"/>
                  <a:gd name="connsiteX10" fmla="*/ 4827982 w 5688422"/>
                  <a:gd name="connsiteY10" fmla="*/ 2300850 h 5219409"/>
                  <a:gd name="connsiteX11" fmla="*/ 4695461 w 5688422"/>
                  <a:gd name="connsiteY11" fmla="*/ 2473129 h 5219409"/>
                  <a:gd name="connsiteX12" fmla="*/ 4456921 w 5688422"/>
                  <a:gd name="connsiteY12" fmla="*/ 2088816 h 5219409"/>
                  <a:gd name="connsiteX13" fmla="*/ 3449757 w 5688422"/>
                  <a:gd name="connsiteY13" fmla="*/ 3612812 h 5219409"/>
                  <a:gd name="connsiteX14" fmla="*/ 3303982 w 5688422"/>
                  <a:gd name="connsiteY14" fmla="*/ 5163320 h 5219409"/>
                  <a:gd name="connsiteX15" fmla="*/ 2734139 w 5688422"/>
                  <a:gd name="connsiteY15" fmla="*/ 3599562 h 5219409"/>
                  <a:gd name="connsiteX16" fmla="*/ 2720887 w 5688422"/>
                  <a:gd name="connsiteY16" fmla="*/ 3983875 h 5219409"/>
                  <a:gd name="connsiteX17" fmla="*/ 1408921 w 5688422"/>
                  <a:gd name="connsiteY17" fmla="*/ 3930867 h 5219409"/>
                  <a:gd name="connsiteX18" fmla="*/ 1567947 w 5688422"/>
                  <a:gd name="connsiteY18" fmla="*/ 3334519 h 5219409"/>
                  <a:gd name="connsiteX19" fmla="*/ 1077617 w 5688422"/>
                  <a:gd name="connsiteY19" fmla="*/ 4434449 h 5219409"/>
                  <a:gd name="connsiteX20" fmla="*/ 1051113 w 5688422"/>
                  <a:gd name="connsiteY20" fmla="*/ 5097058 h 5219409"/>
                  <a:gd name="connsiteX21" fmla="*/ 600539 w 5688422"/>
                  <a:gd name="connsiteY21" fmla="*/ 4195909 h 5219409"/>
                  <a:gd name="connsiteX22" fmla="*/ 348749 w 5688422"/>
                  <a:gd name="connsiteY22" fmla="*/ 3056220 h 5219409"/>
                  <a:gd name="connsiteX23" fmla="*/ 401756 w 5688422"/>
                  <a:gd name="connsiteY23" fmla="*/ 2685162 h 5219409"/>
                  <a:gd name="connsiteX24" fmla="*/ 4191 w 5688422"/>
                  <a:gd name="connsiteY24" fmla="*/ 2512884 h 5219409"/>
                  <a:gd name="connsiteX25" fmla="*/ 547531 w 5688422"/>
                  <a:gd name="connsiteY25" fmla="*/ 2314098 h 5219409"/>
                  <a:gd name="connsiteX0" fmla="*/ 548665 w 5689556"/>
                  <a:gd name="connsiteY0" fmla="*/ 2314098 h 5219409"/>
                  <a:gd name="connsiteX1" fmla="*/ 1251030 w 5689556"/>
                  <a:gd name="connsiteY1" fmla="*/ 1996047 h 5219409"/>
                  <a:gd name="connsiteX2" fmla="*/ 2907552 w 5689556"/>
                  <a:gd name="connsiteY2" fmla="*/ 2049057 h 5219409"/>
                  <a:gd name="connsiteX3" fmla="*/ 3159343 w 5689556"/>
                  <a:gd name="connsiteY3" fmla="*/ 1134656 h 5219409"/>
                  <a:gd name="connsiteX4" fmla="*/ 2284700 w 5689556"/>
                  <a:gd name="connsiteY4" fmla="*/ 1094902 h 5219409"/>
                  <a:gd name="connsiteX5" fmla="*/ 4232771 w 5689556"/>
                  <a:gd name="connsiteY5" fmla="*/ 61230 h 5219409"/>
                  <a:gd name="connsiteX6" fmla="*/ 4789361 w 5689556"/>
                  <a:gd name="connsiteY6" fmla="*/ 180503 h 5219409"/>
                  <a:gd name="connsiteX7" fmla="*/ 5398960 w 5689556"/>
                  <a:gd name="connsiteY7" fmla="*/ 988885 h 5219409"/>
                  <a:gd name="connsiteX8" fmla="*/ 5650751 w 5689556"/>
                  <a:gd name="connsiteY8" fmla="*/ 1770763 h 5219409"/>
                  <a:gd name="connsiteX9" fmla="*/ 5239934 w 5689556"/>
                  <a:gd name="connsiteY9" fmla="*/ 2075563 h 5219409"/>
                  <a:gd name="connsiteX10" fmla="*/ 4829116 w 5689556"/>
                  <a:gd name="connsiteY10" fmla="*/ 2300850 h 5219409"/>
                  <a:gd name="connsiteX11" fmla="*/ 4696595 w 5689556"/>
                  <a:gd name="connsiteY11" fmla="*/ 2473129 h 5219409"/>
                  <a:gd name="connsiteX12" fmla="*/ 4458055 w 5689556"/>
                  <a:gd name="connsiteY12" fmla="*/ 2088816 h 5219409"/>
                  <a:gd name="connsiteX13" fmla="*/ 3450891 w 5689556"/>
                  <a:gd name="connsiteY13" fmla="*/ 3612812 h 5219409"/>
                  <a:gd name="connsiteX14" fmla="*/ 3305116 w 5689556"/>
                  <a:gd name="connsiteY14" fmla="*/ 5163320 h 5219409"/>
                  <a:gd name="connsiteX15" fmla="*/ 2735273 w 5689556"/>
                  <a:gd name="connsiteY15" fmla="*/ 3599562 h 5219409"/>
                  <a:gd name="connsiteX16" fmla="*/ 2722021 w 5689556"/>
                  <a:gd name="connsiteY16" fmla="*/ 3983875 h 5219409"/>
                  <a:gd name="connsiteX17" fmla="*/ 1410055 w 5689556"/>
                  <a:gd name="connsiteY17" fmla="*/ 3930867 h 5219409"/>
                  <a:gd name="connsiteX18" fmla="*/ 1569081 w 5689556"/>
                  <a:gd name="connsiteY18" fmla="*/ 3334519 h 5219409"/>
                  <a:gd name="connsiteX19" fmla="*/ 1078751 w 5689556"/>
                  <a:gd name="connsiteY19" fmla="*/ 4434449 h 5219409"/>
                  <a:gd name="connsiteX20" fmla="*/ 1052247 w 5689556"/>
                  <a:gd name="connsiteY20" fmla="*/ 5097058 h 5219409"/>
                  <a:gd name="connsiteX21" fmla="*/ 601673 w 5689556"/>
                  <a:gd name="connsiteY21" fmla="*/ 4195909 h 5219409"/>
                  <a:gd name="connsiteX22" fmla="*/ 349883 w 5689556"/>
                  <a:gd name="connsiteY22" fmla="*/ 3056220 h 5219409"/>
                  <a:gd name="connsiteX23" fmla="*/ 402890 w 5689556"/>
                  <a:gd name="connsiteY23" fmla="*/ 2685162 h 5219409"/>
                  <a:gd name="connsiteX24" fmla="*/ 5325 w 5689556"/>
                  <a:gd name="connsiteY24" fmla="*/ 2512884 h 5219409"/>
                  <a:gd name="connsiteX25" fmla="*/ 548665 w 5689556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447968 w 5727469"/>
                  <a:gd name="connsiteY18" fmla="*/ 3930867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090160 w 5727469"/>
                  <a:gd name="connsiteY20" fmla="*/ 5087533 h 5219531"/>
                  <a:gd name="connsiteX21" fmla="*/ 616726 w 5727469"/>
                  <a:gd name="connsiteY21" fmla="*/ 4195909 h 5219531"/>
                  <a:gd name="connsiteX22" fmla="*/ 410656 w 5727469"/>
                  <a:gd name="connsiteY22" fmla="*/ 3056220 h 5219531"/>
                  <a:gd name="connsiteX23" fmla="*/ 440803 w 5727469"/>
                  <a:gd name="connsiteY23" fmla="*/ 2685162 h 5219531"/>
                  <a:gd name="connsiteX24" fmla="*/ 5138 w 5727469"/>
                  <a:gd name="connsiteY24" fmla="*/ 2474784 h 5219531"/>
                  <a:gd name="connsiteX25" fmla="*/ 586578 w 5727469"/>
                  <a:gd name="connsiteY25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00330 w 5727469"/>
                  <a:gd name="connsiteY18" fmla="*/ 38911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30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257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727469" h="5219531">
                    <a:moveTo>
                      <a:pt x="586578" y="2314098"/>
                    </a:moveTo>
                    <a:cubicBezTo>
                      <a:pt x="789778" y="2115316"/>
                      <a:pt x="1085743" y="1982794"/>
                      <a:pt x="1288943" y="1996047"/>
                    </a:cubicBezTo>
                    <a:cubicBezTo>
                      <a:pt x="1854369" y="2022551"/>
                      <a:pt x="2402899" y="1999693"/>
                      <a:pt x="2968325" y="2026197"/>
                    </a:cubicBezTo>
                    <a:cubicBezTo>
                      <a:pt x="3339386" y="1783241"/>
                      <a:pt x="3232043" y="1583021"/>
                      <a:pt x="3197256" y="1134656"/>
                    </a:cubicBezTo>
                    <a:cubicBezTo>
                      <a:pt x="3265725" y="955752"/>
                      <a:pt x="2285065" y="1322398"/>
                      <a:pt x="2322613" y="1094902"/>
                    </a:cubicBezTo>
                    <a:cubicBezTo>
                      <a:pt x="2413170" y="854154"/>
                      <a:pt x="3868702" y="-272282"/>
                      <a:pt x="4270684" y="61230"/>
                    </a:cubicBezTo>
                    <a:cubicBezTo>
                      <a:pt x="4275101" y="167248"/>
                      <a:pt x="4743343" y="-111045"/>
                      <a:pt x="4827274" y="180503"/>
                    </a:cubicBezTo>
                    <a:cubicBezTo>
                      <a:pt x="5017221" y="374868"/>
                      <a:pt x="5386405" y="809760"/>
                      <a:pt x="5436873" y="988885"/>
                    </a:cubicBezTo>
                    <a:cubicBezTo>
                      <a:pt x="5600317" y="1311355"/>
                      <a:pt x="5816768" y="1580815"/>
                      <a:pt x="5688664" y="1770763"/>
                    </a:cubicBezTo>
                    <a:cubicBezTo>
                      <a:pt x="5560891" y="1947459"/>
                      <a:pt x="5436873" y="1958502"/>
                      <a:pt x="5277847" y="2075563"/>
                    </a:cubicBezTo>
                    <a:cubicBezTo>
                      <a:pt x="5151951" y="2177163"/>
                      <a:pt x="4957585" y="2234589"/>
                      <a:pt x="4867029" y="2300850"/>
                    </a:cubicBezTo>
                    <a:cubicBezTo>
                      <a:pt x="4776473" y="2367111"/>
                      <a:pt x="4716010" y="2443312"/>
                      <a:pt x="4709108" y="2536629"/>
                    </a:cubicBezTo>
                    <a:cubicBezTo>
                      <a:pt x="4508117" y="2684612"/>
                      <a:pt x="4644503" y="1928134"/>
                      <a:pt x="4495968" y="2088816"/>
                    </a:cubicBezTo>
                    <a:cubicBezTo>
                      <a:pt x="4383638" y="2151782"/>
                      <a:pt x="4340146" y="2660426"/>
                      <a:pt x="4172285" y="2914425"/>
                    </a:cubicBezTo>
                    <a:cubicBezTo>
                      <a:pt x="4004424" y="3168424"/>
                      <a:pt x="3748933" y="3344676"/>
                      <a:pt x="3488804" y="3612812"/>
                    </a:cubicBezTo>
                    <a:cubicBezTo>
                      <a:pt x="3422543" y="3873439"/>
                      <a:pt x="3492530" y="5159868"/>
                      <a:pt x="3343029" y="5163320"/>
                    </a:cubicBezTo>
                    <a:cubicBezTo>
                      <a:pt x="2777604" y="5560884"/>
                      <a:pt x="2915577" y="3723594"/>
                      <a:pt x="2773186" y="3599562"/>
                    </a:cubicBezTo>
                    <a:cubicBezTo>
                      <a:pt x="2767113" y="3587690"/>
                      <a:pt x="2921721" y="4028049"/>
                      <a:pt x="2798034" y="3983875"/>
                    </a:cubicBezTo>
                    <a:cubicBezTo>
                      <a:pt x="2722938" y="4019214"/>
                      <a:pt x="1626113" y="4067322"/>
                      <a:pt x="1325730" y="3903879"/>
                    </a:cubicBezTo>
                    <a:cubicBezTo>
                      <a:pt x="1290736" y="3786266"/>
                      <a:pt x="1575312" y="3442607"/>
                      <a:pt x="1606994" y="3334519"/>
                    </a:cubicBezTo>
                    <a:cubicBezTo>
                      <a:pt x="1603900" y="3403713"/>
                      <a:pt x="1253604" y="3899876"/>
                      <a:pt x="1167465" y="4192045"/>
                    </a:cubicBezTo>
                    <a:cubicBezTo>
                      <a:pt x="1081326" y="4484214"/>
                      <a:pt x="1213700" y="5110172"/>
                      <a:pt x="1090160" y="5087533"/>
                    </a:cubicBezTo>
                    <a:cubicBezTo>
                      <a:pt x="560073" y="5432089"/>
                      <a:pt x="649856" y="4562553"/>
                      <a:pt x="616726" y="4195909"/>
                    </a:cubicBezTo>
                    <a:cubicBezTo>
                      <a:pt x="686521" y="4014133"/>
                      <a:pt x="825890" y="3860185"/>
                      <a:pt x="410656" y="3056220"/>
                    </a:cubicBezTo>
                    <a:cubicBezTo>
                      <a:pt x="383710" y="2810282"/>
                      <a:pt x="498229" y="2775718"/>
                      <a:pt x="440803" y="2685162"/>
                    </a:cubicBezTo>
                    <a:cubicBezTo>
                      <a:pt x="264108" y="2819893"/>
                      <a:pt x="-43454" y="2565341"/>
                      <a:pt x="5138" y="2474784"/>
                    </a:cubicBezTo>
                    <a:cubicBezTo>
                      <a:pt x="226007" y="2541375"/>
                      <a:pt x="405465" y="2471800"/>
                      <a:pt x="586578" y="23140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612C2E2-4B2F-4C4D-944E-E017B4C3169F}"/>
                  </a:ext>
                </a:extLst>
              </p:cNvPr>
              <p:cNvSpPr/>
              <p:nvPr/>
            </p:nvSpPr>
            <p:spPr>
              <a:xfrm rot="19292538">
                <a:off x="6829157" y="1908017"/>
                <a:ext cx="563929" cy="3809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: Rounded Corners 9">
                <a:extLst>
                  <a:ext uri="{FF2B5EF4-FFF2-40B4-BE49-F238E27FC236}">
                    <a16:creationId xmlns:a16="http://schemas.microsoft.com/office/drawing/2014/main" id="{EB6C620D-84F0-48B5-8B27-454EADB75DDA}"/>
                  </a:ext>
                </a:extLst>
              </p:cNvPr>
              <p:cNvSpPr/>
              <p:nvPr/>
            </p:nvSpPr>
            <p:spPr>
              <a:xfrm>
                <a:off x="6967947" y="1972696"/>
                <a:ext cx="126031" cy="139147"/>
              </a:xfrm>
              <a:custGeom>
                <a:avLst/>
                <a:gdLst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117065 w 140478"/>
                  <a:gd name="connsiteY5" fmla="*/ 150803 h 150803"/>
                  <a:gd name="connsiteX6" fmla="*/ 23413 w 140478"/>
                  <a:gd name="connsiteY6" fmla="*/ 150803 h 150803"/>
                  <a:gd name="connsiteX7" fmla="*/ 0 w 140478"/>
                  <a:gd name="connsiteY7" fmla="*/ 127390 h 150803"/>
                  <a:gd name="connsiteX8" fmla="*/ 0 w 140478"/>
                  <a:gd name="connsiteY8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127390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20001"/>
                  <a:gd name="connsiteY0" fmla="*/ 134650 h 158063"/>
                  <a:gd name="connsiteX1" fmla="*/ 117065 w 120001"/>
                  <a:gd name="connsiteY1" fmla="*/ 7260 h 158063"/>
                  <a:gd name="connsiteX2" fmla="*/ 96028 w 120001"/>
                  <a:gd name="connsiteY2" fmla="*/ 5273 h 158063"/>
                  <a:gd name="connsiteX3" fmla="*/ 96028 w 120001"/>
                  <a:gd name="connsiteY3" fmla="*/ 109250 h 158063"/>
                  <a:gd name="connsiteX4" fmla="*/ 23413 w 120001"/>
                  <a:gd name="connsiteY4" fmla="*/ 158063 h 158063"/>
                  <a:gd name="connsiteX5" fmla="*/ 0 w 120001"/>
                  <a:gd name="connsiteY5" fmla="*/ 134650 h 158063"/>
                  <a:gd name="connsiteX0" fmla="*/ 0 w 122725"/>
                  <a:gd name="connsiteY0" fmla="*/ 127550 h 150963"/>
                  <a:gd name="connsiteX1" fmla="*/ 117065 w 122725"/>
                  <a:gd name="connsiteY1" fmla="*/ 160 h 150963"/>
                  <a:gd name="connsiteX2" fmla="*/ 96028 w 122725"/>
                  <a:gd name="connsiteY2" fmla="*/ 102150 h 150963"/>
                  <a:gd name="connsiteX3" fmla="*/ 23413 w 122725"/>
                  <a:gd name="connsiteY3" fmla="*/ 150963 h 150963"/>
                  <a:gd name="connsiteX4" fmla="*/ 0 w 122725"/>
                  <a:gd name="connsiteY4" fmla="*/ 127550 h 150963"/>
                  <a:gd name="connsiteX0" fmla="*/ 111 w 122836"/>
                  <a:gd name="connsiteY0" fmla="*/ 127550 h 133740"/>
                  <a:gd name="connsiteX1" fmla="*/ 117176 w 122836"/>
                  <a:gd name="connsiteY1" fmla="*/ 160 h 133740"/>
                  <a:gd name="connsiteX2" fmla="*/ 96139 w 122836"/>
                  <a:gd name="connsiteY2" fmla="*/ 102150 h 133740"/>
                  <a:gd name="connsiteX3" fmla="*/ 111 w 122836"/>
                  <a:gd name="connsiteY3" fmla="*/ 127550 h 133740"/>
                  <a:gd name="connsiteX0" fmla="*/ 0 w 117065"/>
                  <a:gd name="connsiteY0" fmla="*/ 127390 h 127390"/>
                  <a:gd name="connsiteX1" fmla="*/ 117065 w 117065"/>
                  <a:gd name="connsiteY1" fmla="*/ 0 h 127390"/>
                  <a:gd name="connsiteX2" fmla="*/ 0 w 117065"/>
                  <a:gd name="connsiteY2" fmla="*/ 127390 h 127390"/>
                  <a:gd name="connsiteX0" fmla="*/ 0 w 125095"/>
                  <a:gd name="connsiteY0" fmla="*/ 127390 h 127390"/>
                  <a:gd name="connsiteX1" fmla="*/ 117065 w 125095"/>
                  <a:gd name="connsiteY1" fmla="*/ 0 h 127390"/>
                  <a:gd name="connsiteX2" fmla="*/ 0 w 125095"/>
                  <a:gd name="connsiteY2" fmla="*/ 127390 h 127390"/>
                  <a:gd name="connsiteX0" fmla="*/ 0 w 117065"/>
                  <a:gd name="connsiteY0" fmla="*/ 129567 h 129567"/>
                  <a:gd name="connsiteX1" fmla="*/ 117065 w 117065"/>
                  <a:gd name="connsiteY1" fmla="*/ 2177 h 129567"/>
                  <a:gd name="connsiteX2" fmla="*/ 0 w 117065"/>
                  <a:gd name="connsiteY2" fmla="*/ 129567 h 129567"/>
                  <a:gd name="connsiteX0" fmla="*/ 0 w 117317"/>
                  <a:gd name="connsiteY0" fmla="*/ 129567 h 129567"/>
                  <a:gd name="connsiteX1" fmla="*/ 117065 w 117317"/>
                  <a:gd name="connsiteY1" fmla="*/ 2177 h 129567"/>
                  <a:gd name="connsiteX2" fmla="*/ 0 w 117317"/>
                  <a:gd name="connsiteY2" fmla="*/ 129567 h 129567"/>
                  <a:gd name="connsiteX0" fmla="*/ 0 w 122490"/>
                  <a:gd name="connsiteY0" fmla="*/ 129567 h 129567"/>
                  <a:gd name="connsiteX1" fmla="*/ 117065 w 122490"/>
                  <a:gd name="connsiteY1" fmla="*/ 2177 h 129567"/>
                  <a:gd name="connsiteX2" fmla="*/ 0 w 122490"/>
                  <a:gd name="connsiteY2" fmla="*/ 129567 h 129567"/>
                  <a:gd name="connsiteX0" fmla="*/ 0 w 128031"/>
                  <a:gd name="connsiteY0" fmla="*/ 129567 h 139446"/>
                  <a:gd name="connsiteX1" fmla="*/ 117065 w 128031"/>
                  <a:gd name="connsiteY1" fmla="*/ 2177 h 139446"/>
                  <a:gd name="connsiteX2" fmla="*/ 0 w 128031"/>
                  <a:gd name="connsiteY2" fmla="*/ 129567 h 139446"/>
                  <a:gd name="connsiteX0" fmla="*/ 0 w 123336"/>
                  <a:gd name="connsiteY0" fmla="*/ 129567 h 139446"/>
                  <a:gd name="connsiteX1" fmla="*/ 117065 w 123336"/>
                  <a:gd name="connsiteY1" fmla="*/ 2177 h 139446"/>
                  <a:gd name="connsiteX2" fmla="*/ 0 w 123336"/>
                  <a:gd name="connsiteY2" fmla="*/ 129567 h 139446"/>
                  <a:gd name="connsiteX0" fmla="*/ 2695 w 126031"/>
                  <a:gd name="connsiteY0" fmla="*/ 129268 h 139147"/>
                  <a:gd name="connsiteX1" fmla="*/ 119760 w 126031"/>
                  <a:gd name="connsiteY1" fmla="*/ 1878 h 139147"/>
                  <a:gd name="connsiteX2" fmla="*/ 2695 w 126031"/>
                  <a:gd name="connsiteY2" fmla="*/ 129268 h 13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31" h="139147">
                    <a:moveTo>
                      <a:pt x="2695" y="129268"/>
                    </a:moveTo>
                    <a:cubicBezTo>
                      <a:pt x="-15433" y="61405"/>
                      <a:pt x="61688" y="-12809"/>
                      <a:pt x="119760" y="1878"/>
                    </a:cubicBezTo>
                    <a:cubicBezTo>
                      <a:pt x="150588" y="107841"/>
                      <a:pt x="60767" y="163005"/>
                      <a:pt x="2695" y="1292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8938C19-17D7-415C-8DC7-48AA54BA3404}"/>
                  </a:ext>
                </a:extLst>
              </p:cNvPr>
              <p:cNvSpPr/>
              <p:nvPr/>
            </p:nvSpPr>
            <p:spPr>
              <a:xfrm>
                <a:off x="7111121" y="192367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30A459D-6EC3-42B9-8194-3715DE77E354}"/>
                  </a:ext>
                </a:extLst>
              </p:cNvPr>
              <p:cNvSpPr/>
              <p:nvPr/>
            </p:nvSpPr>
            <p:spPr>
              <a:xfrm>
                <a:off x="7645400" y="2557875"/>
                <a:ext cx="748359" cy="505259"/>
              </a:xfrm>
              <a:custGeom>
                <a:avLst/>
                <a:gdLst>
                  <a:gd name="connsiteX0" fmla="*/ 0 w 752231"/>
                  <a:gd name="connsiteY0" fmla="*/ 134525 h 507662"/>
                  <a:gd name="connsiteX1" fmla="*/ 228600 w 752231"/>
                  <a:gd name="connsiteY1" fmla="*/ 452025 h 507662"/>
                  <a:gd name="connsiteX2" fmla="*/ 698500 w 752231"/>
                  <a:gd name="connsiteY2" fmla="*/ 490125 h 507662"/>
                  <a:gd name="connsiteX3" fmla="*/ 736600 w 752231"/>
                  <a:gd name="connsiteY3" fmla="*/ 261525 h 507662"/>
                  <a:gd name="connsiteX4" fmla="*/ 736600 w 752231"/>
                  <a:gd name="connsiteY4" fmla="*/ 109125 h 507662"/>
                  <a:gd name="connsiteX5" fmla="*/ 546100 w 752231"/>
                  <a:gd name="connsiteY5" fmla="*/ 7525 h 507662"/>
                  <a:gd name="connsiteX6" fmla="*/ 520700 w 752231"/>
                  <a:gd name="connsiteY6" fmla="*/ 7525 h 507662"/>
                  <a:gd name="connsiteX7" fmla="*/ 520700 w 752231"/>
                  <a:gd name="connsiteY7" fmla="*/ 7525 h 507662"/>
                  <a:gd name="connsiteX0" fmla="*/ 0 w 759075"/>
                  <a:gd name="connsiteY0" fmla="*/ 134525 h 518903"/>
                  <a:gd name="connsiteX1" fmla="*/ 228600 w 759075"/>
                  <a:gd name="connsiteY1" fmla="*/ 452025 h 518903"/>
                  <a:gd name="connsiteX2" fmla="*/ 698500 w 759075"/>
                  <a:gd name="connsiteY2" fmla="*/ 490125 h 518903"/>
                  <a:gd name="connsiteX3" fmla="*/ 736600 w 759075"/>
                  <a:gd name="connsiteY3" fmla="*/ 109125 h 518903"/>
                  <a:gd name="connsiteX4" fmla="*/ 546100 w 759075"/>
                  <a:gd name="connsiteY4" fmla="*/ 7525 h 518903"/>
                  <a:gd name="connsiteX5" fmla="*/ 520700 w 759075"/>
                  <a:gd name="connsiteY5" fmla="*/ 7525 h 518903"/>
                  <a:gd name="connsiteX6" fmla="*/ 520700 w 759075"/>
                  <a:gd name="connsiteY6" fmla="*/ 7525 h 518903"/>
                  <a:gd name="connsiteX0" fmla="*/ 0 w 748359"/>
                  <a:gd name="connsiteY0" fmla="*/ 134525 h 505259"/>
                  <a:gd name="connsiteX1" fmla="*/ 228600 w 748359"/>
                  <a:gd name="connsiteY1" fmla="*/ 452025 h 505259"/>
                  <a:gd name="connsiteX2" fmla="*/ 673100 w 748359"/>
                  <a:gd name="connsiteY2" fmla="*/ 471075 h 505259"/>
                  <a:gd name="connsiteX3" fmla="*/ 736600 w 748359"/>
                  <a:gd name="connsiteY3" fmla="*/ 109125 h 505259"/>
                  <a:gd name="connsiteX4" fmla="*/ 546100 w 748359"/>
                  <a:gd name="connsiteY4" fmla="*/ 7525 h 505259"/>
                  <a:gd name="connsiteX5" fmla="*/ 520700 w 748359"/>
                  <a:gd name="connsiteY5" fmla="*/ 7525 h 505259"/>
                  <a:gd name="connsiteX6" fmla="*/ 520700 w 748359"/>
                  <a:gd name="connsiteY6" fmla="*/ 7525 h 5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359" h="505259">
                    <a:moveTo>
                      <a:pt x="0" y="134525"/>
                    </a:moveTo>
                    <a:cubicBezTo>
                      <a:pt x="56091" y="263641"/>
                      <a:pt x="116417" y="395933"/>
                      <a:pt x="228600" y="452025"/>
                    </a:cubicBezTo>
                    <a:cubicBezTo>
                      <a:pt x="340783" y="508117"/>
                      <a:pt x="588433" y="528225"/>
                      <a:pt x="673100" y="471075"/>
                    </a:cubicBezTo>
                    <a:cubicBezTo>
                      <a:pt x="757767" y="413925"/>
                      <a:pt x="757767" y="186383"/>
                      <a:pt x="736600" y="109125"/>
                    </a:cubicBezTo>
                    <a:cubicBezTo>
                      <a:pt x="715433" y="31867"/>
                      <a:pt x="546100" y="7525"/>
                      <a:pt x="546100" y="7525"/>
                    </a:cubicBezTo>
                    <a:cubicBezTo>
                      <a:pt x="510117" y="-9408"/>
                      <a:pt x="520700" y="7525"/>
                      <a:pt x="520700" y="7525"/>
                    </a:cubicBezTo>
                    <a:lnTo>
                      <a:pt x="520700" y="75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AE03706-8F7B-4C2E-B746-D0B1110558D0}"/>
                  </a:ext>
                </a:extLst>
              </p:cNvPr>
              <p:cNvSpPr/>
              <p:nvPr/>
            </p:nvSpPr>
            <p:spPr>
              <a:xfrm>
                <a:off x="8393758" y="2463801"/>
                <a:ext cx="102541" cy="203200"/>
              </a:xfrm>
              <a:custGeom>
                <a:avLst/>
                <a:gdLst>
                  <a:gd name="connsiteX0" fmla="*/ 160702 w 160702"/>
                  <a:gd name="connsiteY0" fmla="*/ 0 h 205125"/>
                  <a:gd name="connsiteX1" fmla="*/ 8302 w 160702"/>
                  <a:gd name="connsiteY1" fmla="*/ 190500 h 205125"/>
                  <a:gd name="connsiteX2" fmla="*/ 33702 w 160702"/>
                  <a:gd name="connsiteY2" fmla="*/ 177800 h 20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02" h="205125">
                    <a:moveTo>
                      <a:pt x="160702" y="0"/>
                    </a:moveTo>
                    <a:cubicBezTo>
                      <a:pt x="95085" y="80433"/>
                      <a:pt x="29469" y="160867"/>
                      <a:pt x="8302" y="190500"/>
                    </a:cubicBezTo>
                    <a:cubicBezTo>
                      <a:pt x="-12865" y="220133"/>
                      <a:pt x="10418" y="198966"/>
                      <a:pt x="33702" y="177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: Rounded Corners 15">
                <a:extLst>
                  <a:ext uri="{FF2B5EF4-FFF2-40B4-BE49-F238E27FC236}">
                    <a16:creationId xmlns:a16="http://schemas.microsoft.com/office/drawing/2014/main" id="{FBA7D4F4-95E1-4082-A25C-535A1BD68688}"/>
                  </a:ext>
                </a:extLst>
              </p:cNvPr>
              <p:cNvSpPr/>
              <p:nvPr/>
            </p:nvSpPr>
            <p:spPr>
              <a:xfrm>
                <a:off x="3542194" y="6002817"/>
                <a:ext cx="426026" cy="245578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: Rounded Corners 15">
                <a:extLst>
                  <a:ext uri="{FF2B5EF4-FFF2-40B4-BE49-F238E27FC236}">
                    <a16:creationId xmlns:a16="http://schemas.microsoft.com/office/drawing/2014/main" id="{6AED6D78-AE62-4748-AAB8-F531040D10D7}"/>
                  </a:ext>
                </a:extLst>
              </p:cNvPr>
              <p:cNvSpPr/>
              <p:nvPr/>
            </p:nvSpPr>
            <p:spPr>
              <a:xfrm>
                <a:off x="4181464" y="5779545"/>
                <a:ext cx="492556" cy="267544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5847 w 412109"/>
                  <a:gd name="connsiteY0" fmla="*/ 66887 h 263494"/>
                  <a:gd name="connsiteX1" fmla="*/ 153277 w 412109"/>
                  <a:gd name="connsiteY1" fmla="*/ 14706 h 263494"/>
                  <a:gd name="connsiteX2" fmla="*/ 326590 w 412109"/>
                  <a:gd name="connsiteY2" fmla="*/ 419 h 263494"/>
                  <a:gd name="connsiteX3" fmla="*/ 407346 w 412109"/>
                  <a:gd name="connsiteY3" fmla="*/ 14500 h 263494"/>
                  <a:gd name="connsiteX4" fmla="*/ 412109 w 412109"/>
                  <a:gd name="connsiteY4" fmla="*/ 166070 h 263494"/>
                  <a:gd name="connsiteX5" fmla="*/ 36385 w 412109"/>
                  <a:gd name="connsiteY5" fmla="*/ 261114 h 263494"/>
                  <a:gd name="connsiteX6" fmla="*/ 5847 w 412109"/>
                  <a:gd name="connsiteY6" fmla="*/ 66887 h 263494"/>
                  <a:gd name="connsiteX0" fmla="*/ 5847 w 412109"/>
                  <a:gd name="connsiteY0" fmla="*/ 66887 h 267544"/>
                  <a:gd name="connsiteX1" fmla="*/ 153277 w 412109"/>
                  <a:gd name="connsiteY1" fmla="*/ 14706 h 267544"/>
                  <a:gd name="connsiteX2" fmla="*/ 326590 w 412109"/>
                  <a:gd name="connsiteY2" fmla="*/ 419 h 267544"/>
                  <a:gd name="connsiteX3" fmla="*/ 407346 w 412109"/>
                  <a:gd name="connsiteY3" fmla="*/ 14500 h 267544"/>
                  <a:gd name="connsiteX4" fmla="*/ 412109 w 412109"/>
                  <a:gd name="connsiteY4" fmla="*/ 166070 h 267544"/>
                  <a:gd name="connsiteX5" fmla="*/ 36385 w 412109"/>
                  <a:gd name="connsiteY5" fmla="*/ 261114 h 267544"/>
                  <a:gd name="connsiteX6" fmla="*/ 5847 w 412109"/>
                  <a:gd name="connsiteY6" fmla="*/ 66887 h 267544"/>
                  <a:gd name="connsiteX0" fmla="*/ 54 w 503727"/>
                  <a:gd name="connsiteY0" fmla="*/ 81174 h 267544"/>
                  <a:gd name="connsiteX1" fmla="*/ 244895 w 503727"/>
                  <a:gd name="connsiteY1" fmla="*/ 14706 h 267544"/>
                  <a:gd name="connsiteX2" fmla="*/ 418208 w 503727"/>
                  <a:gd name="connsiteY2" fmla="*/ 419 h 267544"/>
                  <a:gd name="connsiteX3" fmla="*/ 498964 w 503727"/>
                  <a:gd name="connsiteY3" fmla="*/ 14500 h 267544"/>
                  <a:gd name="connsiteX4" fmla="*/ 503727 w 503727"/>
                  <a:gd name="connsiteY4" fmla="*/ 166070 h 267544"/>
                  <a:gd name="connsiteX5" fmla="*/ 128003 w 503727"/>
                  <a:gd name="connsiteY5" fmla="*/ 261114 h 267544"/>
                  <a:gd name="connsiteX6" fmla="*/ 54 w 503727"/>
                  <a:gd name="connsiteY6" fmla="*/ 81174 h 26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727" h="267544">
                    <a:moveTo>
                      <a:pt x="54" y="81174"/>
                    </a:moveTo>
                    <a:cubicBezTo>
                      <a:pt x="54" y="62876"/>
                      <a:pt x="226597" y="14706"/>
                      <a:pt x="244895" y="14706"/>
                    </a:cubicBezTo>
                    <a:lnTo>
                      <a:pt x="418208" y="419"/>
                    </a:lnTo>
                    <a:cubicBezTo>
                      <a:pt x="436506" y="419"/>
                      <a:pt x="498964" y="-3798"/>
                      <a:pt x="498964" y="14500"/>
                    </a:cubicBezTo>
                    <a:cubicBezTo>
                      <a:pt x="498964" y="58673"/>
                      <a:pt x="503727" y="121897"/>
                      <a:pt x="503727" y="166070"/>
                    </a:cubicBezTo>
                    <a:cubicBezTo>
                      <a:pt x="462970" y="203997"/>
                      <a:pt x="297995" y="291932"/>
                      <a:pt x="128003" y="261114"/>
                    </a:cubicBezTo>
                    <a:cubicBezTo>
                      <a:pt x="74546" y="239062"/>
                      <a:pt x="-2327" y="121448"/>
                      <a:pt x="54" y="811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: Rounded Corners 15">
                <a:extLst>
                  <a:ext uri="{FF2B5EF4-FFF2-40B4-BE49-F238E27FC236}">
                    <a16:creationId xmlns:a16="http://schemas.microsoft.com/office/drawing/2014/main" id="{1DA0EA0E-0CA3-4800-A3DE-C76CB462F375}"/>
                  </a:ext>
                </a:extLst>
              </p:cNvPr>
              <p:cNvSpPr/>
              <p:nvPr/>
            </p:nvSpPr>
            <p:spPr>
              <a:xfrm>
                <a:off x="5856464" y="6048944"/>
                <a:ext cx="402470" cy="245578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: Rounded Corners 15">
                <a:extLst>
                  <a:ext uri="{FF2B5EF4-FFF2-40B4-BE49-F238E27FC236}">
                    <a16:creationId xmlns:a16="http://schemas.microsoft.com/office/drawing/2014/main" id="{F1C8AA79-08A0-46B7-97D6-3C8445E1E4FB}"/>
                  </a:ext>
                </a:extLst>
              </p:cNvPr>
              <p:cNvSpPr/>
              <p:nvPr/>
            </p:nvSpPr>
            <p:spPr>
              <a:xfrm>
                <a:off x="6276623" y="5961931"/>
                <a:ext cx="194371" cy="210833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  <a:gd name="connsiteX0" fmla="*/ 39 w 446304"/>
                  <a:gd name="connsiteY0" fmla="*/ 82762 h 245578"/>
                  <a:gd name="connsiteX1" fmla="*/ 191334 w 446304"/>
                  <a:gd name="connsiteY1" fmla="*/ 14706 h 245578"/>
                  <a:gd name="connsiteX2" fmla="*/ 364647 w 446304"/>
                  <a:gd name="connsiteY2" fmla="*/ 419 h 245578"/>
                  <a:gd name="connsiteX3" fmla="*/ 445403 w 446304"/>
                  <a:gd name="connsiteY3" fmla="*/ 14500 h 245578"/>
                  <a:gd name="connsiteX4" fmla="*/ 412066 w 446304"/>
                  <a:gd name="connsiteY4" fmla="*/ 175595 h 245578"/>
                  <a:gd name="connsiteX5" fmla="*/ 191334 w 446304"/>
                  <a:gd name="connsiteY5" fmla="*/ 242064 h 245578"/>
                  <a:gd name="connsiteX6" fmla="*/ 39 w 446304"/>
                  <a:gd name="connsiteY6" fmla="*/ 82762 h 245578"/>
                  <a:gd name="connsiteX0" fmla="*/ 41 w 422029"/>
                  <a:gd name="connsiteY0" fmla="*/ 82343 h 245159"/>
                  <a:gd name="connsiteX1" fmla="*/ 191336 w 422029"/>
                  <a:gd name="connsiteY1" fmla="*/ 14287 h 245159"/>
                  <a:gd name="connsiteX2" fmla="*/ 364649 w 422029"/>
                  <a:gd name="connsiteY2" fmla="*/ 0 h 245159"/>
                  <a:gd name="connsiteX3" fmla="*/ 412068 w 422029"/>
                  <a:gd name="connsiteY3" fmla="*/ 175176 h 245159"/>
                  <a:gd name="connsiteX4" fmla="*/ 191336 w 422029"/>
                  <a:gd name="connsiteY4" fmla="*/ 241645 h 245159"/>
                  <a:gd name="connsiteX5" fmla="*/ 41 w 422029"/>
                  <a:gd name="connsiteY5" fmla="*/ 82343 h 245159"/>
                  <a:gd name="connsiteX0" fmla="*/ 41 w 383614"/>
                  <a:gd name="connsiteY0" fmla="*/ 82343 h 248044"/>
                  <a:gd name="connsiteX1" fmla="*/ 191336 w 383614"/>
                  <a:gd name="connsiteY1" fmla="*/ 14287 h 248044"/>
                  <a:gd name="connsiteX2" fmla="*/ 364649 w 383614"/>
                  <a:gd name="connsiteY2" fmla="*/ 0 h 248044"/>
                  <a:gd name="connsiteX3" fmla="*/ 349406 w 383614"/>
                  <a:gd name="connsiteY3" fmla="*/ 203751 h 248044"/>
                  <a:gd name="connsiteX4" fmla="*/ 191336 w 383614"/>
                  <a:gd name="connsiteY4" fmla="*/ 241645 h 248044"/>
                  <a:gd name="connsiteX5" fmla="*/ 41 w 383614"/>
                  <a:gd name="connsiteY5" fmla="*/ 82343 h 248044"/>
                  <a:gd name="connsiteX0" fmla="*/ 41 w 383616"/>
                  <a:gd name="connsiteY0" fmla="*/ 68056 h 233757"/>
                  <a:gd name="connsiteX1" fmla="*/ 191336 w 383616"/>
                  <a:gd name="connsiteY1" fmla="*/ 0 h 233757"/>
                  <a:gd name="connsiteX2" fmla="*/ 364650 w 383616"/>
                  <a:gd name="connsiteY2" fmla="*/ 30163 h 233757"/>
                  <a:gd name="connsiteX3" fmla="*/ 349406 w 383616"/>
                  <a:gd name="connsiteY3" fmla="*/ 189464 h 233757"/>
                  <a:gd name="connsiteX4" fmla="*/ 191336 w 383616"/>
                  <a:gd name="connsiteY4" fmla="*/ 227358 h 233757"/>
                  <a:gd name="connsiteX5" fmla="*/ 41 w 383616"/>
                  <a:gd name="connsiteY5" fmla="*/ 68056 h 233757"/>
                  <a:gd name="connsiteX0" fmla="*/ 41 w 383614"/>
                  <a:gd name="connsiteY0" fmla="*/ 45132 h 210833"/>
                  <a:gd name="connsiteX1" fmla="*/ 364650 w 383614"/>
                  <a:gd name="connsiteY1" fmla="*/ 7239 h 210833"/>
                  <a:gd name="connsiteX2" fmla="*/ 349406 w 383614"/>
                  <a:gd name="connsiteY2" fmla="*/ 166540 h 210833"/>
                  <a:gd name="connsiteX3" fmla="*/ 191336 w 383614"/>
                  <a:gd name="connsiteY3" fmla="*/ 204434 h 210833"/>
                  <a:gd name="connsiteX4" fmla="*/ 41 w 383614"/>
                  <a:gd name="connsiteY4" fmla="*/ 45132 h 21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614" h="210833">
                    <a:moveTo>
                      <a:pt x="41" y="45132"/>
                    </a:moveTo>
                    <a:cubicBezTo>
                      <a:pt x="28927" y="12266"/>
                      <a:pt x="306423" y="-12996"/>
                      <a:pt x="364650" y="7239"/>
                    </a:cubicBezTo>
                    <a:cubicBezTo>
                      <a:pt x="401439" y="34054"/>
                      <a:pt x="378292" y="126266"/>
                      <a:pt x="349406" y="166540"/>
                    </a:cubicBezTo>
                    <a:cubicBezTo>
                      <a:pt x="308649" y="204467"/>
                      <a:pt x="259046" y="220964"/>
                      <a:pt x="191336" y="204434"/>
                    </a:cubicBezTo>
                    <a:cubicBezTo>
                      <a:pt x="99779" y="182382"/>
                      <a:pt x="-2340" y="85406"/>
                      <a:pt x="41" y="45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03E6663-2182-4367-B7C9-8E1DCC23B306}"/>
                </a:ext>
              </a:extLst>
            </p:cNvPr>
            <p:cNvGrpSpPr/>
            <p:nvPr/>
          </p:nvGrpSpPr>
          <p:grpSpPr>
            <a:xfrm>
              <a:off x="3321747" y="4998918"/>
              <a:ext cx="588436" cy="517855"/>
              <a:chOff x="6074493" y="2621412"/>
              <a:chExt cx="1213893" cy="106829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420EF46-47C1-44B5-90AC-DA19411E65B1}"/>
                  </a:ext>
                </a:extLst>
              </p:cNvPr>
              <p:cNvSpPr/>
              <p:nvPr/>
            </p:nvSpPr>
            <p:spPr>
              <a:xfrm rot="19224704">
                <a:off x="6076571" y="2621412"/>
                <a:ext cx="331790" cy="8101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7AD05C2-9EDA-4AC2-ADAC-0E2C884BBE48}"/>
                  </a:ext>
                </a:extLst>
              </p:cNvPr>
              <p:cNvSpPr/>
              <p:nvPr/>
            </p:nvSpPr>
            <p:spPr>
              <a:xfrm rot="5557981">
                <a:off x="6717392" y="2989592"/>
                <a:ext cx="331790" cy="8101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Isosceles Triangle 112">
                <a:extLst>
                  <a:ext uri="{FF2B5EF4-FFF2-40B4-BE49-F238E27FC236}">
                    <a16:creationId xmlns:a16="http://schemas.microsoft.com/office/drawing/2014/main" id="{75126131-1695-4065-B106-1344DC5B3958}"/>
                  </a:ext>
                </a:extLst>
              </p:cNvPr>
              <p:cNvSpPr/>
              <p:nvPr/>
            </p:nvSpPr>
            <p:spPr>
              <a:xfrm rot="2836997">
                <a:off x="6125968" y="3235757"/>
                <a:ext cx="402470" cy="5054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4A77DC92-0EAE-48F4-8178-0B93ADB479D4}"/>
              </a:ext>
            </a:extLst>
          </p:cNvPr>
          <p:cNvSpPr/>
          <p:nvPr/>
        </p:nvSpPr>
        <p:spPr>
          <a:xfrm rot="3247599" flipH="1">
            <a:off x="7783658" y="3273953"/>
            <a:ext cx="388733" cy="1433667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baby-goat-bleating-87916">
            <a:hlinkClick r:id="" action="ppaction://media"/>
            <a:extLst>
              <a:ext uri="{FF2B5EF4-FFF2-40B4-BE49-F238E27FC236}">
                <a16:creationId xmlns:a16="http://schemas.microsoft.com/office/drawing/2014/main" id="{4814417F-6730-C648-767F-A2F66A3465C6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6824.0625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" name="emojimouth">
            <a:hlinkClick r:id="" action="ppaction://media"/>
            <a:extLst>
              <a:ext uri="{FF2B5EF4-FFF2-40B4-BE49-F238E27FC236}">
                <a16:creationId xmlns:a16="http://schemas.microsoft.com/office/drawing/2014/main" id="{C225F6B2-B74A-CA78-6FD8-31F465CEF063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300" end="2376.3"/>
                </p14:media>
              </p:ext>
            </p:extLst>
          </p:nvPr>
        </p:nvPicPr>
        <p:blipFill rotWithShape="1">
          <a:blip r:embed="rId11"/>
          <a:srcRect l="49010" t="20632" r="43027" b="69011"/>
          <a:stretch/>
        </p:blipFill>
        <p:spPr>
          <a:xfrm flipH="1">
            <a:off x="7892898" y="3406248"/>
            <a:ext cx="170251" cy="124550"/>
          </a:xfrm>
          <a:prstGeom prst="rect">
            <a:avLst/>
          </a:prstGeom>
        </p:spPr>
      </p:pic>
      <p:pic>
        <p:nvPicPr>
          <p:cNvPr id="11" name="AIVoiceGenerator_com_24-12-2024T18_27_9_ Guy">
            <a:hlinkClick r:id="" action="ppaction://media"/>
            <a:extLst>
              <a:ext uri="{FF2B5EF4-FFF2-40B4-BE49-F238E27FC236}">
                <a16:creationId xmlns:a16="http://schemas.microsoft.com/office/drawing/2014/main" id="{69E88E06-C887-A238-548E-14FEA265429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751272" y="31477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8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34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09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547655" y="2033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 rot="2442792">
            <a:off x="327735" y="3435411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 rot="20480311"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9E19E51-96B2-4028-81C1-6B7BCB20D696}"/>
              </a:ext>
            </a:extLst>
          </p:cNvPr>
          <p:cNvGrpSpPr/>
          <p:nvPr/>
        </p:nvGrpSpPr>
        <p:grpSpPr>
          <a:xfrm rot="15424307">
            <a:off x="7453325" y="3478253"/>
            <a:ext cx="614768" cy="1739572"/>
            <a:chOff x="8281111" y="2850850"/>
            <a:chExt cx="614768" cy="173957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2B4FA73-F346-4BE4-AC5C-58DA8FD96931}"/>
                </a:ext>
              </a:extLst>
            </p:cNvPr>
            <p:cNvCxnSpPr/>
            <p:nvPr/>
          </p:nvCxnSpPr>
          <p:spPr>
            <a:xfrm>
              <a:off x="8546502" y="3186428"/>
              <a:ext cx="0" cy="13915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7A4829F-8AF4-4C51-842D-5E8D86DD2F36}"/>
                </a:ext>
              </a:extLst>
            </p:cNvPr>
            <p:cNvSpPr/>
            <p:nvPr/>
          </p:nvSpPr>
          <p:spPr>
            <a:xfrm>
              <a:off x="8281111" y="2850850"/>
              <a:ext cx="569130" cy="5691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C532B99-7229-4F13-B1AD-59A41F1F00D1}"/>
                </a:ext>
              </a:extLst>
            </p:cNvPr>
            <p:cNvSpPr/>
            <p:nvPr/>
          </p:nvSpPr>
          <p:spPr>
            <a:xfrm>
              <a:off x="8714263" y="3299081"/>
              <a:ext cx="181616" cy="181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43C640D-030D-487F-85AC-A21CD3DC1279}"/>
                </a:ext>
              </a:extLst>
            </p:cNvPr>
            <p:cNvSpPr/>
            <p:nvPr/>
          </p:nvSpPr>
          <p:spPr>
            <a:xfrm>
              <a:off x="8364251" y="4544703"/>
              <a:ext cx="336064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13F6159-CD9D-448A-823B-2CC901889B61}"/>
              </a:ext>
            </a:extLst>
          </p:cNvPr>
          <p:cNvCxnSpPr/>
          <p:nvPr/>
        </p:nvCxnSpPr>
        <p:spPr>
          <a:xfrm>
            <a:off x="5740140" y="8309"/>
            <a:ext cx="0" cy="824229"/>
          </a:xfrm>
          <a:prstGeom prst="lin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ABE115-F3B1-454A-9767-69BF4F9F439E}"/>
              </a:ext>
            </a:extLst>
          </p:cNvPr>
          <p:cNvCxnSpPr/>
          <p:nvPr/>
        </p:nvCxnSpPr>
        <p:spPr>
          <a:xfrm>
            <a:off x="5887332" y="-316101"/>
            <a:ext cx="0" cy="824229"/>
          </a:xfrm>
          <a:prstGeom prst="lin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86C3698-0DB3-42A8-9ADB-D34934F948A5}"/>
              </a:ext>
            </a:extLst>
          </p:cNvPr>
          <p:cNvGrpSpPr/>
          <p:nvPr/>
        </p:nvGrpSpPr>
        <p:grpSpPr>
          <a:xfrm rot="15166254" flipH="1">
            <a:off x="8629892" y="3539716"/>
            <a:ext cx="3403766" cy="2306032"/>
            <a:chOff x="2606040" y="3442581"/>
            <a:chExt cx="2301240" cy="15590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90159819-0623-4667-BC57-25793D727AAC}"/>
                </a:ext>
              </a:extLst>
            </p:cNvPr>
            <p:cNvSpPr/>
            <p:nvPr/>
          </p:nvSpPr>
          <p:spPr>
            <a:xfrm>
              <a:off x="2899526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66EE6B52-28AA-4152-A2C0-B8F013E3C1DE}"/>
                </a:ext>
              </a:extLst>
            </p:cNvPr>
            <p:cNvSpPr/>
            <p:nvPr/>
          </p:nvSpPr>
          <p:spPr>
            <a:xfrm>
              <a:off x="3938592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9820EAA4-FBCE-4793-99F2-1B64D24D1D70}"/>
                </a:ext>
              </a:extLst>
            </p:cNvPr>
            <p:cNvSpPr/>
            <p:nvPr/>
          </p:nvSpPr>
          <p:spPr>
            <a:xfrm>
              <a:off x="4796928" y="4078728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ectangle 2">
              <a:extLst>
                <a:ext uri="{FF2B5EF4-FFF2-40B4-BE49-F238E27FC236}">
                  <a16:creationId xmlns:a16="http://schemas.microsoft.com/office/drawing/2014/main" id="{307DB0A7-DDDB-4C3A-8D59-555878BFC04D}"/>
                </a:ext>
              </a:extLst>
            </p:cNvPr>
            <p:cNvSpPr/>
            <p:nvPr/>
          </p:nvSpPr>
          <p:spPr>
            <a:xfrm>
              <a:off x="2606040" y="3442581"/>
              <a:ext cx="2301240" cy="1365639"/>
            </a:xfrm>
            <a:custGeom>
              <a:avLst/>
              <a:gdLst>
                <a:gd name="connsiteX0" fmla="*/ 0 w 800100"/>
                <a:gd name="connsiteY0" fmla="*/ 0 h 281940"/>
                <a:gd name="connsiteX1" fmla="*/ 800100 w 800100"/>
                <a:gd name="connsiteY1" fmla="*/ 0 h 281940"/>
                <a:gd name="connsiteX2" fmla="*/ 800100 w 800100"/>
                <a:gd name="connsiteY2" fmla="*/ 281940 h 281940"/>
                <a:gd name="connsiteX3" fmla="*/ 0 w 800100"/>
                <a:gd name="connsiteY3" fmla="*/ 281940 h 281940"/>
                <a:gd name="connsiteX4" fmla="*/ 0 w 800100"/>
                <a:gd name="connsiteY4" fmla="*/ 0 h 281940"/>
                <a:gd name="connsiteX0" fmla="*/ 0 w 1607820"/>
                <a:gd name="connsiteY0" fmla="*/ 236220 h 518160"/>
                <a:gd name="connsiteX1" fmla="*/ 1607820 w 1607820"/>
                <a:gd name="connsiteY1" fmla="*/ 0 h 518160"/>
                <a:gd name="connsiteX2" fmla="*/ 800100 w 1607820"/>
                <a:gd name="connsiteY2" fmla="*/ 518160 h 518160"/>
                <a:gd name="connsiteX3" fmla="*/ 0 w 1607820"/>
                <a:gd name="connsiteY3" fmla="*/ 518160 h 518160"/>
                <a:gd name="connsiteX4" fmla="*/ 0 w 1607820"/>
                <a:gd name="connsiteY4" fmla="*/ 236220 h 518160"/>
                <a:gd name="connsiteX0" fmla="*/ 0 w 1607820"/>
                <a:gd name="connsiteY0" fmla="*/ 236220 h 1333500"/>
                <a:gd name="connsiteX1" fmla="*/ 1607820 w 1607820"/>
                <a:gd name="connsiteY1" fmla="*/ 0 h 1333500"/>
                <a:gd name="connsiteX2" fmla="*/ 800100 w 1607820"/>
                <a:gd name="connsiteY2" fmla="*/ 518160 h 1333500"/>
                <a:gd name="connsiteX3" fmla="*/ 198120 w 1607820"/>
                <a:gd name="connsiteY3" fmla="*/ 1333500 h 1333500"/>
                <a:gd name="connsiteX4" fmla="*/ 0 w 1607820"/>
                <a:gd name="connsiteY4" fmla="*/ 236220 h 133350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2302785"/>
                <a:gd name="connsiteY0" fmla="*/ 236220 h 1363980"/>
                <a:gd name="connsiteX1" fmla="*/ 1607820 w 2302785"/>
                <a:gd name="connsiteY1" fmla="*/ 0 h 1363980"/>
                <a:gd name="connsiteX2" fmla="*/ 2301240 w 2302785"/>
                <a:gd name="connsiteY2" fmla="*/ 731520 h 1363980"/>
                <a:gd name="connsiteX3" fmla="*/ 1356360 w 2302785"/>
                <a:gd name="connsiteY3" fmla="*/ 1363980 h 1363980"/>
                <a:gd name="connsiteX4" fmla="*/ 198120 w 2302785"/>
                <a:gd name="connsiteY4" fmla="*/ 1333500 h 1363980"/>
                <a:gd name="connsiteX5" fmla="*/ 0 w 2302785"/>
                <a:gd name="connsiteY5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9080 h 1366840"/>
                <a:gd name="connsiteX1" fmla="*/ 1607820 w 2362631"/>
                <a:gd name="connsiteY1" fmla="*/ 2860 h 1366840"/>
                <a:gd name="connsiteX2" fmla="*/ 1737360 w 2362631"/>
                <a:gd name="connsiteY2" fmla="*/ 216220 h 1366840"/>
                <a:gd name="connsiteX3" fmla="*/ 2263140 w 2362631"/>
                <a:gd name="connsiteY3" fmla="*/ 239080 h 1366840"/>
                <a:gd name="connsiteX4" fmla="*/ 2301240 w 2362631"/>
                <a:gd name="connsiteY4" fmla="*/ 734380 h 1366840"/>
                <a:gd name="connsiteX5" fmla="*/ 1356360 w 2362631"/>
                <a:gd name="connsiteY5" fmla="*/ 1366840 h 1366840"/>
                <a:gd name="connsiteX6" fmla="*/ 198120 w 2362631"/>
                <a:gd name="connsiteY6" fmla="*/ 1336360 h 1366840"/>
                <a:gd name="connsiteX7" fmla="*/ 0 w 2362631"/>
                <a:gd name="connsiteY7" fmla="*/ 239080 h 1366840"/>
                <a:gd name="connsiteX0" fmla="*/ 0 w 2362631"/>
                <a:gd name="connsiteY0" fmla="*/ 237879 h 1365639"/>
                <a:gd name="connsiteX1" fmla="*/ 1607820 w 2362631"/>
                <a:gd name="connsiteY1" fmla="*/ 1659 h 1365639"/>
                <a:gd name="connsiteX2" fmla="*/ 1737360 w 2362631"/>
                <a:gd name="connsiteY2" fmla="*/ 215019 h 1365639"/>
                <a:gd name="connsiteX3" fmla="*/ 2263140 w 2362631"/>
                <a:gd name="connsiteY3" fmla="*/ 237879 h 1365639"/>
                <a:gd name="connsiteX4" fmla="*/ 2301240 w 2362631"/>
                <a:gd name="connsiteY4" fmla="*/ 733179 h 1365639"/>
                <a:gd name="connsiteX5" fmla="*/ 1356360 w 2362631"/>
                <a:gd name="connsiteY5" fmla="*/ 1365639 h 1365639"/>
                <a:gd name="connsiteX6" fmla="*/ 198120 w 2362631"/>
                <a:gd name="connsiteY6" fmla="*/ 1335159 h 1365639"/>
                <a:gd name="connsiteX7" fmla="*/ 0 w 2362631"/>
                <a:gd name="connsiteY7" fmla="*/ 237879 h 1365639"/>
                <a:gd name="connsiteX0" fmla="*/ 0 w 2339588"/>
                <a:gd name="connsiteY0" fmla="*/ 237879 h 1365639"/>
                <a:gd name="connsiteX1" fmla="*/ 1607820 w 2339588"/>
                <a:gd name="connsiteY1" fmla="*/ 1659 h 1365639"/>
                <a:gd name="connsiteX2" fmla="*/ 1737360 w 2339588"/>
                <a:gd name="connsiteY2" fmla="*/ 215019 h 1365639"/>
                <a:gd name="connsiteX3" fmla="*/ 2263140 w 2339588"/>
                <a:gd name="connsiteY3" fmla="*/ 237879 h 1365639"/>
                <a:gd name="connsiteX4" fmla="*/ 2301240 w 2339588"/>
                <a:gd name="connsiteY4" fmla="*/ 733179 h 1365639"/>
                <a:gd name="connsiteX5" fmla="*/ 1356360 w 2339588"/>
                <a:gd name="connsiteY5" fmla="*/ 1365639 h 1365639"/>
                <a:gd name="connsiteX6" fmla="*/ 198120 w 2339588"/>
                <a:gd name="connsiteY6" fmla="*/ 1335159 h 1365639"/>
                <a:gd name="connsiteX7" fmla="*/ 0 w 2339588"/>
                <a:gd name="connsiteY7" fmla="*/ 237879 h 1365639"/>
                <a:gd name="connsiteX0" fmla="*/ 0 w 2301240"/>
                <a:gd name="connsiteY0" fmla="*/ 237879 h 1365639"/>
                <a:gd name="connsiteX1" fmla="*/ 1607820 w 2301240"/>
                <a:gd name="connsiteY1" fmla="*/ 1659 h 1365639"/>
                <a:gd name="connsiteX2" fmla="*/ 1737360 w 2301240"/>
                <a:gd name="connsiteY2" fmla="*/ 215019 h 1365639"/>
                <a:gd name="connsiteX3" fmla="*/ 2263140 w 2301240"/>
                <a:gd name="connsiteY3" fmla="*/ 237879 h 1365639"/>
                <a:gd name="connsiteX4" fmla="*/ 2301240 w 2301240"/>
                <a:gd name="connsiteY4" fmla="*/ 733179 h 1365639"/>
                <a:gd name="connsiteX5" fmla="*/ 1356360 w 2301240"/>
                <a:gd name="connsiteY5" fmla="*/ 1365639 h 1365639"/>
                <a:gd name="connsiteX6" fmla="*/ 198120 w 2301240"/>
                <a:gd name="connsiteY6" fmla="*/ 1335159 h 1365639"/>
                <a:gd name="connsiteX7" fmla="*/ 0 w 2301240"/>
                <a:gd name="connsiteY7" fmla="*/ 237879 h 13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1240" h="1365639">
                  <a:moveTo>
                    <a:pt x="0" y="237879"/>
                  </a:moveTo>
                  <a:lnTo>
                    <a:pt x="1607820" y="1659"/>
                  </a:lnTo>
                  <a:cubicBezTo>
                    <a:pt x="1639570" y="-19931"/>
                    <a:pt x="1628140" y="175649"/>
                    <a:pt x="1737360" y="215019"/>
                  </a:cubicBezTo>
                  <a:cubicBezTo>
                    <a:pt x="1846580" y="254389"/>
                    <a:pt x="2193290" y="126119"/>
                    <a:pt x="2263140" y="237879"/>
                  </a:cubicBezTo>
                  <a:cubicBezTo>
                    <a:pt x="2287270" y="397899"/>
                    <a:pt x="2282190" y="554109"/>
                    <a:pt x="2301240" y="733179"/>
                  </a:cubicBezTo>
                  <a:lnTo>
                    <a:pt x="1356360" y="1365639"/>
                  </a:lnTo>
                  <a:lnTo>
                    <a:pt x="198120" y="1335159"/>
                  </a:lnTo>
                  <a:lnTo>
                    <a:pt x="0" y="237879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3">
              <a:extLst>
                <a:ext uri="{FF2B5EF4-FFF2-40B4-BE49-F238E27FC236}">
                  <a16:creationId xmlns:a16="http://schemas.microsoft.com/office/drawing/2014/main" id="{04B3BFF1-F935-495E-88FB-1B106E740094}"/>
                </a:ext>
              </a:extLst>
            </p:cNvPr>
            <p:cNvSpPr/>
            <p:nvPr/>
          </p:nvSpPr>
          <p:spPr>
            <a:xfrm>
              <a:off x="3145208" y="3862377"/>
              <a:ext cx="1738368" cy="667836"/>
            </a:xfrm>
            <a:custGeom>
              <a:avLst/>
              <a:gdLst>
                <a:gd name="connsiteX0" fmla="*/ 0 w 762000"/>
                <a:gd name="connsiteY0" fmla="*/ 0 h 269680"/>
                <a:gd name="connsiteX1" fmla="*/ 762000 w 762000"/>
                <a:gd name="connsiteY1" fmla="*/ 0 h 269680"/>
                <a:gd name="connsiteX2" fmla="*/ 762000 w 762000"/>
                <a:gd name="connsiteY2" fmla="*/ 269680 h 269680"/>
                <a:gd name="connsiteX3" fmla="*/ 0 w 762000"/>
                <a:gd name="connsiteY3" fmla="*/ 269680 h 269680"/>
                <a:gd name="connsiteX4" fmla="*/ 0 w 762000"/>
                <a:gd name="connsiteY4" fmla="*/ 0 h 269680"/>
                <a:gd name="connsiteX0" fmla="*/ 0 w 819150"/>
                <a:gd name="connsiteY0" fmla="*/ 0 h 269680"/>
                <a:gd name="connsiteX1" fmla="*/ 819150 w 819150"/>
                <a:gd name="connsiteY1" fmla="*/ 28575 h 269680"/>
                <a:gd name="connsiteX2" fmla="*/ 762000 w 819150"/>
                <a:gd name="connsiteY2" fmla="*/ 269680 h 269680"/>
                <a:gd name="connsiteX3" fmla="*/ 0 w 819150"/>
                <a:gd name="connsiteY3" fmla="*/ 269680 h 269680"/>
                <a:gd name="connsiteX4" fmla="*/ 0 w 819150"/>
                <a:gd name="connsiteY4" fmla="*/ 0 h 269680"/>
                <a:gd name="connsiteX0" fmla="*/ 0 w 840239"/>
                <a:gd name="connsiteY0" fmla="*/ 0 h 269680"/>
                <a:gd name="connsiteX1" fmla="*/ 819150 w 840239"/>
                <a:gd name="connsiteY1" fmla="*/ 28575 h 269680"/>
                <a:gd name="connsiteX2" fmla="*/ 839153 w 840239"/>
                <a:gd name="connsiteY2" fmla="*/ 144780 h 269680"/>
                <a:gd name="connsiteX3" fmla="*/ 762000 w 840239"/>
                <a:gd name="connsiteY3" fmla="*/ 269680 h 269680"/>
                <a:gd name="connsiteX4" fmla="*/ 0 w 840239"/>
                <a:gd name="connsiteY4" fmla="*/ 269680 h 269680"/>
                <a:gd name="connsiteX5" fmla="*/ 0 w 840239"/>
                <a:gd name="connsiteY5" fmla="*/ 0 h 269680"/>
                <a:gd name="connsiteX0" fmla="*/ 0 w 840239"/>
                <a:gd name="connsiteY0" fmla="*/ 0 h 674493"/>
                <a:gd name="connsiteX1" fmla="*/ 819150 w 840239"/>
                <a:gd name="connsiteY1" fmla="*/ 28575 h 674493"/>
                <a:gd name="connsiteX2" fmla="*/ 839153 w 840239"/>
                <a:gd name="connsiteY2" fmla="*/ 144780 h 674493"/>
                <a:gd name="connsiteX3" fmla="*/ 42863 w 840239"/>
                <a:gd name="connsiteY3" fmla="*/ 674493 h 674493"/>
                <a:gd name="connsiteX4" fmla="*/ 0 w 840239"/>
                <a:gd name="connsiteY4" fmla="*/ 269680 h 674493"/>
                <a:gd name="connsiteX5" fmla="*/ 0 w 840239"/>
                <a:gd name="connsiteY5" fmla="*/ 0 h 674493"/>
                <a:gd name="connsiteX0" fmla="*/ 0 w 840239"/>
                <a:gd name="connsiteY0" fmla="*/ 36283 h 710776"/>
                <a:gd name="connsiteX1" fmla="*/ 401003 w 840239"/>
                <a:gd name="connsiteY1" fmla="*/ 88 h 710776"/>
                <a:gd name="connsiteX2" fmla="*/ 819150 w 840239"/>
                <a:gd name="connsiteY2" fmla="*/ 64858 h 710776"/>
                <a:gd name="connsiteX3" fmla="*/ 839153 w 840239"/>
                <a:gd name="connsiteY3" fmla="*/ 181063 h 710776"/>
                <a:gd name="connsiteX4" fmla="*/ 42863 w 840239"/>
                <a:gd name="connsiteY4" fmla="*/ 710776 h 710776"/>
                <a:gd name="connsiteX5" fmla="*/ 0 w 840239"/>
                <a:gd name="connsiteY5" fmla="*/ 305963 h 710776"/>
                <a:gd name="connsiteX6" fmla="*/ 0 w 840239"/>
                <a:gd name="connsiteY6" fmla="*/ 36283 h 710776"/>
                <a:gd name="connsiteX0" fmla="*/ 0 w 1321252"/>
                <a:gd name="connsiteY0" fmla="*/ 379105 h 710698"/>
                <a:gd name="connsiteX1" fmla="*/ 882016 w 1321252"/>
                <a:gd name="connsiteY1" fmla="*/ 10 h 710698"/>
                <a:gd name="connsiteX2" fmla="*/ 1300163 w 1321252"/>
                <a:gd name="connsiteY2" fmla="*/ 64780 h 710698"/>
                <a:gd name="connsiteX3" fmla="*/ 1320166 w 1321252"/>
                <a:gd name="connsiteY3" fmla="*/ 180985 h 710698"/>
                <a:gd name="connsiteX4" fmla="*/ 523876 w 1321252"/>
                <a:gd name="connsiteY4" fmla="*/ 710698 h 710698"/>
                <a:gd name="connsiteX5" fmla="*/ 481013 w 1321252"/>
                <a:gd name="connsiteY5" fmla="*/ 305885 h 710698"/>
                <a:gd name="connsiteX6" fmla="*/ 0 w 1321252"/>
                <a:gd name="connsiteY6" fmla="*/ 379105 h 710698"/>
                <a:gd name="connsiteX0" fmla="*/ 0 w 1559377"/>
                <a:gd name="connsiteY0" fmla="*/ 388630 h 710698"/>
                <a:gd name="connsiteX1" fmla="*/ 1120141 w 1559377"/>
                <a:gd name="connsiteY1" fmla="*/ 10 h 710698"/>
                <a:gd name="connsiteX2" fmla="*/ 1538288 w 1559377"/>
                <a:gd name="connsiteY2" fmla="*/ 64780 h 710698"/>
                <a:gd name="connsiteX3" fmla="*/ 1558291 w 1559377"/>
                <a:gd name="connsiteY3" fmla="*/ 180985 h 710698"/>
                <a:gd name="connsiteX4" fmla="*/ 762001 w 1559377"/>
                <a:gd name="connsiteY4" fmla="*/ 710698 h 710698"/>
                <a:gd name="connsiteX5" fmla="*/ 719138 w 1559377"/>
                <a:gd name="connsiteY5" fmla="*/ 305885 h 710698"/>
                <a:gd name="connsiteX6" fmla="*/ 0 w 1559377"/>
                <a:gd name="connsiteY6" fmla="*/ 388630 h 710698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38123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42885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52410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60693"/>
                <a:gd name="connsiteY0" fmla="*/ 345768 h 667836"/>
                <a:gd name="connsiteX1" fmla="*/ 1129666 w 1560693"/>
                <a:gd name="connsiteY1" fmla="*/ 11 h 667836"/>
                <a:gd name="connsiteX2" fmla="*/ 1559897 w 1560693"/>
                <a:gd name="connsiteY2" fmla="*/ 21918 h 667836"/>
                <a:gd name="connsiteX3" fmla="*/ 1558291 w 1560693"/>
                <a:gd name="connsiteY3" fmla="*/ 152410 h 667836"/>
                <a:gd name="connsiteX4" fmla="*/ 762001 w 1560693"/>
                <a:gd name="connsiteY4" fmla="*/ 667836 h 667836"/>
                <a:gd name="connsiteX5" fmla="*/ 719138 w 1560693"/>
                <a:gd name="connsiteY5" fmla="*/ 263023 h 667836"/>
                <a:gd name="connsiteX6" fmla="*/ 0 w 1560693"/>
                <a:gd name="connsiteY6" fmla="*/ 345768 h 667836"/>
                <a:gd name="connsiteX0" fmla="*/ 0 w 1576796"/>
                <a:gd name="connsiteY0" fmla="*/ 345768 h 667836"/>
                <a:gd name="connsiteX1" fmla="*/ 1129666 w 1576796"/>
                <a:gd name="connsiteY1" fmla="*/ 11 h 667836"/>
                <a:gd name="connsiteX2" fmla="*/ 1559897 w 1576796"/>
                <a:gd name="connsiteY2" fmla="*/ 21918 h 667836"/>
                <a:gd name="connsiteX3" fmla="*/ 1575578 w 1576796"/>
                <a:gd name="connsiteY3" fmla="*/ 147647 h 667836"/>
                <a:gd name="connsiteX4" fmla="*/ 762001 w 1576796"/>
                <a:gd name="connsiteY4" fmla="*/ 667836 h 667836"/>
                <a:gd name="connsiteX5" fmla="*/ 719138 w 1576796"/>
                <a:gd name="connsiteY5" fmla="*/ 263023 h 667836"/>
                <a:gd name="connsiteX6" fmla="*/ 0 w 1576796"/>
                <a:gd name="connsiteY6" fmla="*/ 345768 h 667836"/>
                <a:gd name="connsiteX0" fmla="*/ 0 w 1577505"/>
                <a:gd name="connsiteY0" fmla="*/ 345768 h 667836"/>
                <a:gd name="connsiteX1" fmla="*/ 1129666 w 1577505"/>
                <a:gd name="connsiteY1" fmla="*/ 11 h 667836"/>
                <a:gd name="connsiteX2" fmla="*/ 1572863 w 1577505"/>
                <a:gd name="connsiteY2" fmla="*/ 7630 h 667836"/>
                <a:gd name="connsiteX3" fmla="*/ 1575578 w 1577505"/>
                <a:gd name="connsiteY3" fmla="*/ 147647 h 667836"/>
                <a:gd name="connsiteX4" fmla="*/ 762001 w 1577505"/>
                <a:gd name="connsiteY4" fmla="*/ 667836 h 667836"/>
                <a:gd name="connsiteX5" fmla="*/ 719138 w 1577505"/>
                <a:gd name="connsiteY5" fmla="*/ 263023 h 667836"/>
                <a:gd name="connsiteX6" fmla="*/ 0 w 1577505"/>
                <a:gd name="connsiteY6" fmla="*/ 345768 h 6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05" h="667836">
                  <a:moveTo>
                    <a:pt x="0" y="345768"/>
                  </a:moveTo>
                  <a:cubicBezTo>
                    <a:pt x="120968" y="347991"/>
                    <a:pt x="1008698" y="-2212"/>
                    <a:pt x="1129666" y="11"/>
                  </a:cubicBezTo>
                  <a:lnTo>
                    <a:pt x="1572863" y="7630"/>
                  </a:lnTo>
                  <a:cubicBezTo>
                    <a:pt x="1565243" y="46365"/>
                    <a:pt x="1583198" y="108912"/>
                    <a:pt x="1575578" y="147647"/>
                  </a:cubicBezTo>
                  <a:lnTo>
                    <a:pt x="762001" y="667836"/>
                  </a:lnTo>
                  <a:lnTo>
                    <a:pt x="719138" y="263023"/>
                  </a:lnTo>
                  <a:lnTo>
                    <a:pt x="0" y="345768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4">
              <a:extLst>
                <a:ext uri="{FF2B5EF4-FFF2-40B4-BE49-F238E27FC236}">
                  <a16:creationId xmlns:a16="http://schemas.microsoft.com/office/drawing/2014/main" id="{0CE3209D-3D82-4090-A015-8C89C98CACAF}"/>
                </a:ext>
              </a:extLst>
            </p:cNvPr>
            <p:cNvSpPr/>
            <p:nvPr/>
          </p:nvSpPr>
          <p:spPr>
            <a:xfrm>
              <a:off x="2606041" y="3668548"/>
              <a:ext cx="1378270" cy="1139672"/>
            </a:xfrm>
            <a:custGeom>
              <a:avLst/>
              <a:gdLst>
                <a:gd name="connsiteX0" fmla="*/ 0 w 884873"/>
                <a:gd name="connsiteY0" fmla="*/ 0 h 1098232"/>
                <a:gd name="connsiteX1" fmla="*/ 884873 w 884873"/>
                <a:gd name="connsiteY1" fmla="*/ 0 h 1098232"/>
                <a:gd name="connsiteX2" fmla="*/ 884873 w 884873"/>
                <a:gd name="connsiteY2" fmla="*/ 1098232 h 1098232"/>
                <a:gd name="connsiteX3" fmla="*/ 0 w 884873"/>
                <a:gd name="connsiteY3" fmla="*/ 1098232 h 1098232"/>
                <a:gd name="connsiteX4" fmla="*/ 0 w 884873"/>
                <a:gd name="connsiteY4" fmla="*/ 0 h 1098232"/>
                <a:gd name="connsiteX0" fmla="*/ 0 w 884873"/>
                <a:gd name="connsiteY0" fmla="*/ 0 h 1098232"/>
                <a:gd name="connsiteX1" fmla="*/ 399098 w 884873"/>
                <a:gd name="connsiteY1" fmla="*/ 233362 h 1098232"/>
                <a:gd name="connsiteX2" fmla="*/ 884873 w 884873"/>
                <a:gd name="connsiteY2" fmla="*/ 0 h 1098232"/>
                <a:gd name="connsiteX3" fmla="*/ 884873 w 884873"/>
                <a:gd name="connsiteY3" fmla="*/ 1098232 h 1098232"/>
                <a:gd name="connsiteX4" fmla="*/ 0 w 884873"/>
                <a:gd name="connsiteY4" fmla="*/ 1098232 h 1098232"/>
                <a:gd name="connsiteX5" fmla="*/ 0 w 884873"/>
                <a:gd name="connsiteY5" fmla="*/ 0 h 1098232"/>
                <a:gd name="connsiteX0" fmla="*/ 0 w 884873"/>
                <a:gd name="connsiteY0" fmla="*/ 47481 h 1145713"/>
                <a:gd name="connsiteX1" fmla="*/ 399098 w 884873"/>
                <a:gd name="connsiteY1" fmla="*/ 280843 h 1145713"/>
                <a:gd name="connsiteX2" fmla="*/ 884873 w 884873"/>
                <a:gd name="connsiteY2" fmla="*/ 47481 h 1145713"/>
                <a:gd name="connsiteX3" fmla="*/ 884873 w 884873"/>
                <a:gd name="connsiteY3" fmla="*/ 1145713 h 1145713"/>
                <a:gd name="connsiteX4" fmla="*/ 0 w 884873"/>
                <a:gd name="connsiteY4" fmla="*/ 1145713 h 1145713"/>
                <a:gd name="connsiteX5" fmla="*/ 0 w 884873"/>
                <a:gd name="connsiteY5" fmla="*/ 47481 h 1145713"/>
                <a:gd name="connsiteX0" fmla="*/ 0 w 884873"/>
                <a:gd name="connsiteY0" fmla="*/ 48323 h 1146555"/>
                <a:gd name="connsiteX1" fmla="*/ 341948 w 884873"/>
                <a:gd name="connsiteY1" fmla="*/ 272160 h 1146555"/>
                <a:gd name="connsiteX2" fmla="*/ 884873 w 884873"/>
                <a:gd name="connsiteY2" fmla="*/ 48323 h 1146555"/>
                <a:gd name="connsiteX3" fmla="*/ 884873 w 884873"/>
                <a:gd name="connsiteY3" fmla="*/ 1146555 h 1146555"/>
                <a:gd name="connsiteX4" fmla="*/ 0 w 884873"/>
                <a:gd name="connsiteY4" fmla="*/ 1146555 h 1146555"/>
                <a:gd name="connsiteX5" fmla="*/ 0 w 884873"/>
                <a:gd name="connsiteY5" fmla="*/ 48323 h 1146555"/>
                <a:gd name="connsiteX0" fmla="*/ 0 w 1413510"/>
                <a:gd name="connsiteY0" fmla="*/ 48323 h 1146555"/>
                <a:gd name="connsiteX1" fmla="*/ 341948 w 1413510"/>
                <a:gd name="connsiteY1" fmla="*/ 272160 h 1146555"/>
                <a:gd name="connsiteX2" fmla="*/ 1413510 w 1413510"/>
                <a:gd name="connsiteY2" fmla="*/ 343598 h 1146555"/>
                <a:gd name="connsiteX3" fmla="*/ 884873 w 1413510"/>
                <a:gd name="connsiteY3" fmla="*/ 1146555 h 1146555"/>
                <a:gd name="connsiteX4" fmla="*/ 0 w 1413510"/>
                <a:gd name="connsiteY4" fmla="*/ 1146555 h 1146555"/>
                <a:gd name="connsiteX5" fmla="*/ 0 w 1413510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03693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18273"/>
                <a:gd name="connsiteY0" fmla="*/ 48323 h 1146555"/>
                <a:gd name="connsiteX1" fmla="*/ 341948 w 1418273"/>
                <a:gd name="connsiteY1" fmla="*/ 272160 h 1146555"/>
                <a:gd name="connsiteX2" fmla="*/ 1413510 w 1418273"/>
                <a:gd name="connsiteY2" fmla="*/ 343598 h 1146555"/>
                <a:gd name="connsiteX3" fmla="*/ 1418273 w 1418273"/>
                <a:gd name="connsiteY3" fmla="*/ 1137030 h 1146555"/>
                <a:gd name="connsiteX4" fmla="*/ 0 w 1418273"/>
                <a:gd name="connsiteY4" fmla="*/ 1146555 h 1146555"/>
                <a:gd name="connsiteX5" fmla="*/ 0 w 1418273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22742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22742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37323"/>
                <a:gd name="connsiteY0" fmla="*/ 48323 h 1132268"/>
                <a:gd name="connsiteX1" fmla="*/ 341948 w 1437323"/>
                <a:gd name="connsiteY1" fmla="*/ 272160 h 1132268"/>
                <a:gd name="connsiteX2" fmla="*/ 1413510 w 1437323"/>
                <a:gd name="connsiteY2" fmla="*/ 343598 h 1132268"/>
                <a:gd name="connsiteX3" fmla="*/ 1437323 w 1437323"/>
                <a:gd name="connsiteY3" fmla="*/ 1132267 h 1132268"/>
                <a:gd name="connsiteX4" fmla="*/ 200025 w 1437323"/>
                <a:gd name="connsiteY4" fmla="*/ 1132268 h 1132268"/>
                <a:gd name="connsiteX5" fmla="*/ 0 w 1437323"/>
                <a:gd name="connsiteY5" fmla="*/ 48323 h 1132268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17980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048 h 1124993"/>
                <a:gd name="connsiteX1" fmla="*/ 446724 w 1446848"/>
                <a:gd name="connsiteY1" fmla="*/ 360134 h 1124993"/>
                <a:gd name="connsiteX2" fmla="*/ 1413510 w 1446848"/>
                <a:gd name="connsiteY2" fmla="*/ 336323 h 1124993"/>
                <a:gd name="connsiteX3" fmla="*/ 1446848 w 1446848"/>
                <a:gd name="connsiteY3" fmla="*/ 1110705 h 1124993"/>
                <a:gd name="connsiteX4" fmla="*/ 200025 w 1446848"/>
                <a:gd name="connsiteY4" fmla="*/ 1124993 h 1124993"/>
                <a:gd name="connsiteX5" fmla="*/ 0 w 1446848"/>
                <a:gd name="connsiteY5" fmla="*/ 41048 h 1124993"/>
                <a:gd name="connsiteX0" fmla="*/ 0 w 1446848"/>
                <a:gd name="connsiteY0" fmla="*/ 41434 h 1125379"/>
                <a:gd name="connsiteX1" fmla="*/ 446724 w 1446848"/>
                <a:gd name="connsiteY1" fmla="*/ 360520 h 1125379"/>
                <a:gd name="connsiteX2" fmla="*/ 1413510 w 1446848"/>
                <a:gd name="connsiteY2" fmla="*/ 336709 h 1125379"/>
                <a:gd name="connsiteX3" fmla="*/ 1446848 w 1446848"/>
                <a:gd name="connsiteY3" fmla="*/ 1111091 h 1125379"/>
                <a:gd name="connsiteX4" fmla="*/ 200025 w 1446848"/>
                <a:gd name="connsiteY4" fmla="*/ 1125379 h 1125379"/>
                <a:gd name="connsiteX5" fmla="*/ 0 w 1446848"/>
                <a:gd name="connsiteY5" fmla="*/ 41434 h 112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848" h="1125379">
                  <a:moveTo>
                    <a:pt x="0" y="41434"/>
                  </a:moveTo>
                  <a:cubicBezTo>
                    <a:pt x="180657" y="-144303"/>
                    <a:pt x="156575" y="354250"/>
                    <a:pt x="446724" y="360520"/>
                  </a:cubicBezTo>
                  <a:cubicBezTo>
                    <a:pt x="805499" y="347820"/>
                    <a:pt x="1088072" y="292259"/>
                    <a:pt x="1413510" y="336709"/>
                  </a:cubicBezTo>
                  <a:cubicBezTo>
                    <a:pt x="1415098" y="601186"/>
                    <a:pt x="1445260" y="846614"/>
                    <a:pt x="1446848" y="1111091"/>
                  </a:cubicBezTo>
                  <a:lnTo>
                    <a:pt x="200025" y="1125379"/>
                  </a:lnTo>
                  <a:lnTo>
                    <a:pt x="0" y="41434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58B08B30-3698-41F9-A7F2-F6A89ED27B99}"/>
              </a:ext>
            </a:extLst>
          </p:cNvPr>
          <p:cNvSpPr/>
          <p:nvPr/>
        </p:nvSpPr>
        <p:spPr>
          <a:xfrm>
            <a:off x="7406040" y="5323086"/>
            <a:ext cx="59350" cy="144139"/>
          </a:xfrm>
          <a:custGeom>
            <a:avLst/>
            <a:gdLst>
              <a:gd name="connsiteX0" fmla="*/ 24208 w 59350"/>
              <a:gd name="connsiteY0" fmla="*/ 0 h 144139"/>
              <a:gd name="connsiteX1" fmla="*/ 49271 w 59350"/>
              <a:gd name="connsiteY1" fmla="*/ 54148 h 144139"/>
              <a:gd name="connsiteX2" fmla="*/ 46744 w 59350"/>
              <a:gd name="connsiteY2" fmla="*/ 138046 h 144139"/>
              <a:gd name="connsiteX3" fmla="*/ 12856 w 59350"/>
              <a:gd name="connsiteY3" fmla="*/ 142370 h 144139"/>
              <a:gd name="connsiteX4" fmla="*/ 0 w 59350"/>
              <a:gd name="connsiteY4" fmla="*/ 136300 h 144139"/>
              <a:gd name="connsiteX5" fmla="*/ 4019 w 59350"/>
              <a:gd name="connsiteY5" fmla="*/ 78105 h 144139"/>
              <a:gd name="connsiteX6" fmla="*/ 20217 w 59350"/>
              <a:gd name="connsiteY6" fmla="*/ 7867 h 144139"/>
              <a:gd name="connsiteX7" fmla="*/ 24208 w 59350"/>
              <a:gd name="connsiteY7" fmla="*/ 0 h 14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350" h="144139">
                <a:moveTo>
                  <a:pt x="24208" y="0"/>
                </a:moveTo>
                <a:lnTo>
                  <a:pt x="49271" y="54148"/>
                </a:lnTo>
                <a:cubicBezTo>
                  <a:pt x="62989" y="94122"/>
                  <a:pt x="63231" y="125247"/>
                  <a:pt x="46744" y="138046"/>
                </a:cubicBezTo>
                <a:cubicBezTo>
                  <a:pt x="38501" y="144445"/>
                  <a:pt x="26856" y="145658"/>
                  <a:pt x="12856" y="142370"/>
                </a:cubicBezTo>
                <a:lnTo>
                  <a:pt x="0" y="136300"/>
                </a:lnTo>
                <a:lnTo>
                  <a:pt x="4019" y="78105"/>
                </a:lnTo>
                <a:cubicBezTo>
                  <a:pt x="7844" y="51669"/>
                  <a:pt x="13378" y="27861"/>
                  <a:pt x="20217" y="7867"/>
                </a:cubicBezTo>
                <a:lnTo>
                  <a:pt x="2420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12F84B77-22D5-4E34-AA76-B5611F83D750}"/>
              </a:ext>
            </a:extLst>
          </p:cNvPr>
          <p:cNvSpPr/>
          <p:nvPr/>
        </p:nvSpPr>
        <p:spPr>
          <a:xfrm>
            <a:off x="5852954" y="493251"/>
            <a:ext cx="90595" cy="167701"/>
          </a:xfrm>
          <a:custGeom>
            <a:avLst/>
            <a:gdLst>
              <a:gd name="connsiteX0" fmla="*/ 27392 w 90595"/>
              <a:gd name="connsiteY0" fmla="*/ 299 h 167701"/>
              <a:gd name="connsiteX1" fmla="*/ 63183 w 90595"/>
              <a:gd name="connsiteY1" fmla="*/ 7329 h 167701"/>
              <a:gd name="connsiteX2" fmla="*/ 90595 w 90595"/>
              <a:gd name="connsiteY2" fmla="*/ 23552 h 167701"/>
              <a:gd name="connsiteX3" fmla="*/ 88749 w 90595"/>
              <a:gd name="connsiteY3" fmla="*/ 50274 h 167701"/>
              <a:gd name="connsiteX4" fmla="*/ 72551 w 90595"/>
              <a:gd name="connsiteY4" fmla="*/ 120512 h 167701"/>
              <a:gd name="connsiteX5" fmla="*/ 48611 w 90595"/>
              <a:gd name="connsiteY5" fmla="*/ 167701 h 167701"/>
              <a:gd name="connsiteX6" fmla="*/ 40358 w 90595"/>
              <a:gd name="connsiteY6" fmla="*/ 155406 h 167701"/>
              <a:gd name="connsiteX7" fmla="*/ 12606 w 90595"/>
              <a:gd name="connsiteY7" fmla="*/ 6094 h 167701"/>
              <a:gd name="connsiteX8" fmla="*/ 27392 w 90595"/>
              <a:gd name="connsiteY8" fmla="*/ 299 h 16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95" h="167701">
                <a:moveTo>
                  <a:pt x="27392" y="299"/>
                </a:moveTo>
                <a:cubicBezTo>
                  <a:pt x="37352" y="-912"/>
                  <a:pt x="49516" y="1585"/>
                  <a:pt x="63183" y="7329"/>
                </a:cubicBezTo>
                <a:lnTo>
                  <a:pt x="90595" y="23552"/>
                </a:lnTo>
                <a:lnTo>
                  <a:pt x="88749" y="50274"/>
                </a:lnTo>
                <a:cubicBezTo>
                  <a:pt x="84925" y="76711"/>
                  <a:pt x="79390" y="100518"/>
                  <a:pt x="72551" y="120512"/>
                </a:cubicBezTo>
                <a:lnTo>
                  <a:pt x="48611" y="167701"/>
                </a:lnTo>
                <a:lnTo>
                  <a:pt x="40358" y="155406"/>
                </a:lnTo>
                <a:cubicBezTo>
                  <a:pt x="786" y="85723"/>
                  <a:pt x="-12123" y="25293"/>
                  <a:pt x="12606" y="6094"/>
                </a:cubicBezTo>
                <a:cubicBezTo>
                  <a:pt x="16728" y="2894"/>
                  <a:pt x="21700" y="991"/>
                  <a:pt x="27392" y="29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8B5C154B-9952-48C3-96AA-5EAE33BBCBC5}"/>
              </a:ext>
            </a:extLst>
          </p:cNvPr>
          <p:cNvSpPr/>
          <p:nvPr/>
        </p:nvSpPr>
        <p:spPr>
          <a:xfrm rot="19652199">
            <a:off x="7548532" y="4979721"/>
            <a:ext cx="261085" cy="353437"/>
          </a:xfrm>
          <a:custGeom>
            <a:avLst/>
            <a:gdLst>
              <a:gd name="connsiteX0" fmla="*/ 27390 w 261085"/>
              <a:gd name="connsiteY0" fmla="*/ 298 h 353437"/>
              <a:gd name="connsiteX1" fmla="*/ 207816 w 261085"/>
              <a:gd name="connsiteY1" fmla="*/ 134288 h 353437"/>
              <a:gd name="connsiteX2" fmla="*/ 255870 w 261085"/>
              <a:gd name="connsiteY2" fmla="*/ 205870 h 353437"/>
              <a:gd name="connsiteX3" fmla="*/ 261085 w 261085"/>
              <a:gd name="connsiteY3" fmla="*/ 217137 h 353437"/>
              <a:gd name="connsiteX4" fmla="*/ 257094 w 261085"/>
              <a:gd name="connsiteY4" fmla="*/ 225004 h 353437"/>
              <a:gd name="connsiteX5" fmla="*/ 240896 w 261085"/>
              <a:gd name="connsiteY5" fmla="*/ 295242 h 353437"/>
              <a:gd name="connsiteX6" fmla="*/ 236877 w 261085"/>
              <a:gd name="connsiteY6" fmla="*/ 353437 h 353437"/>
              <a:gd name="connsiteX7" fmla="*/ 201715 w 261085"/>
              <a:gd name="connsiteY7" fmla="*/ 336834 h 353437"/>
              <a:gd name="connsiteX8" fmla="*/ 88410 w 261085"/>
              <a:gd name="connsiteY8" fmla="*/ 226988 h 353437"/>
              <a:gd name="connsiteX9" fmla="*/ 12605 w 261085"/>
              <a:gd name="connsiteY9" fmla="*/ 6093 h 353437"/>
              <a:gd name="connsiteX10" fmla="*/ 27390 w 261085"/>
              <a:gd name="connsiteY10" fmla="*/ 298 h 35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085" h="353437">
                <a:moveTo>
                  <a:pt x="27390" y="298"/>
                </a:moveTo>
                <a:cubicBezTo>
                  <a:pt x="67231" y="-4547"/>
                  <a:pt x="142332" y="49939"/>
                  <a:pt x="207816" y="134288"/>
                </a:cubicBezTo>
                <a:cubicBezTo>
                  <a:pt x="226526" y="158387"/>
                  <a:pt x="242679" y="182643"/>
                  <a:pt x="255870" y="205870"/>
                </a:cubicBezTo>
                <a:lnTo>
                  <a:pt x="261085" y="217137"/>
                </a:lnTo>
                <a:lnTo>
                  <a:pt x="257094" y="225004"/>
                </a:lnTo>
                <a:cubicBezTo>
                  <a:pt x="250255" y="244998"/>
                  <a:pt x="244721" y="268806"/>
                  <a:pt x="240896" y="295242"/>
                </a:cubicBezTo>
                <a:lnTo>
                  <a:pt x="236877" y="353437"/>
                </a:lnTo>
                <a:lnTo>
                  <a:pt x="201715" y="336834"/>
                </a:lnTo>
                <a:cubicBezTo>
                  <a:pt x="166389" y="313635"/>
                  <a:pt x="125829" y="275187"/>
                  <a:pt x="88410" y="226988"/>
                </a:cubicBezTo>
                <a:cubicBezTo>
                  <a:pt x="13571" y="130589"/>
                  <a:pt x="-20367" y="31692"/>
                  <a:pt x="12605" y="6093"/>
                </a:cubicBezTo>
                <a:cubicBezTo>
                  <a:pt x="16727" y="2893"/>
                  <a:pt x="21699" y="990"/>
                  <a:pt x="27390" y="29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68F5315-9745-4C43-B2BE-A44C4D4C735E}"/>
              </a:ext>
            </a:extLst>
          </p:cNvPr>
          <p:cNvSpPr/>
          <p:nvPr/>
        </p:nvSpPr>
        <p:spPr>
          <a:xfrm>
            <a:off x="5675141" y="804802"/>
            <a:ext cx="151166" cy="441942"/>
          </a:xfrm>
          <a:custGeom>
            <a:avLst/>
            <a:gdLst>
              <a:gd name="connsiteX0" fmla="*/ 75583 w 151166"/>
              <a:gd name="connsiteY0" fmla="*/ 0 h 441942"/>
              <a:gd name="connsiteX1" fmla="*/ 151166 w 151166"/>
              <a:gd name="connsiteY1" fmla="*/ 220971 h 441942"/>
              <a:gd name="connsiteX2" fmla="*/ 147072 w 151166"/>
              <a:gd name="connsiteY2" fmla="*/ 280261 h 441942"/>
              <a:gd name="connsiteX3" fmla="*/ 119660 w 151166"/>
              <a:gd name="connsiteY3" fmla="*/ 264038 h 441942"/>
              <a:gd name="connsiteX4" fmla="*/ 83869 w 151166"/>
              <a:gd name="connsiteY4" fmla="*/ 257008 h 441942"/>
              <a:gd name="connsiteX5" fmla="*/ 69083 w 151166"/>
              <a:gd name="connsiteY5" fmla="*/ 262803 h 441942"/>
              <a:gd name="connsiteX6" fmla="*/ 96835 w 151166"/>
              <a:gd name="connsiteY6" fmla="*/ 412115 h 441942"/>
              <a:gd name="connsiteX7" fmla="*/ 105088 w 151166"/>
              <a:gd name="connsiteY7" fmla="*/ 424410 h 441942"/>
              <a:gd name="connsiteX8" fmla="*/ 105003 w 151166"/>
              <a:gd name="connsiteY8" fmla="*/ 424577 h 441942"/>
              <a:gd name="connsiteX9" fmla="*/ 75583 w 151166"/>
              <a:gd name="connsiteY9" fmla="*/ 441942 h 441942"/>
              <a:gd name="connsiteX10" fmla="*/ 0 w 151166"/>
              <a:gd name="connsiteY10" fmla="*/ 220971 h 441942"/>
              <a:gd name="connsiteX11" fmla="*/ 1921 w 151166"/>
              <a:gd name="connsiteY11" fmla="*/ 193154 h 441942"/>
              <a:gd name="connsiteX12" fmla="*/ 14777 w 151166"/>
              <a:gd name="connsiteY12" fmla="*/ 199224 h 441942"/>
              <a:gd name="connsiteX13" fmla="*/ 48665 w 151166"/>
              <a:gd name="connsiteY13" fmla="*/ 194900 h 441942"/>
              <a:gd name="connsiteX14" fmla="*/ 51192 w 151166"/>
              <a:gd name="connsiteY14" fmla="*/ 111002 h 441942"/>
              <a:gd name="connsiteX15" fmla="*/ 26129 w 151166"/>
              <a:gd name="connsiteY15" fmla="*/ 56854 h 441942"/>
              <a:gd name="connsiteX16" fmla="*/ 46163 w 151166"/>
              <a:gd name="connsiteY16" fmla="*/ 17365 h 441942"/>
              <a:gd name="connsiteX17" fmla="*/ 75583 w 151166"/>
              <a:gd name="connsiteY17" fmla="*/ 0 h 44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166" h="441942">
                <a:moveTo>
                  <a:pt x="75583" y="0"/>
                </a:moveTo>
                <a:cubicBezTo>
                  <a:pt x="117326" y="0"/>
                  <a:pt x="151166" y="98932"/>
                  <a:pt x="151166" y="220971"/>
                </a:cubicBezTo>
                <a:lnTo>
                  <a:pt x="147072" y="280261"/>
                </a:lnTo>
                <a:lnTo>
                  <a:pt x="119660" y="264038"/>
                </a:lnTo>
                <a:cubicBezTo>
                  <a:pt x="105993" y="258294"/>
                  <a:pt x="93829" y="255797"/>
                  <a:pt x="83869" y="257008"/>
                </a:cubicBezTo>
                <a:cubicBezTo>
                  <a:pt x="78177" y="257700"/>
                  <a:pt x="73205" y="259603"/>
                  <a:pt x="69083" y="262803"/>
                </a:cubicBezTo>
                <a:cubicBezTo>
                  <a:pt x="44354" y="282002"/>
                  <a:pt x="57263" y="342432"/>
                  <a:pt x="96835" y="412115"/>
                </a:cubicBezTo>
                <a:lnTo>
                  <a:pt x="105088" y="424410"/>
                </a:lnTo>
                <a:lnTo>
                  <a:pt x="105003" y="424577"/>
                </a:lnTo>
                <a:cubicBezTo>
                  <a:pt x="95961" y="435759"/>
                  <a:pt x="86019" y="441942"/>
                  <a:pt x="75583" y="441942"/>
                </a:cubicBezTo>
                <a:cubicBezTo>
                  <a:pt x="33840" y="441942"/>
                  <a:pt x="0" y="343010"/>
                  <a:pt x="0" y="220971"/>
                </a:cubicBezTo>
                <a:lnTo>
                  <a:pt x="1921" y="193154"/>
                </a:lnTo>
                <a:lnTo>
                  <a:pt x="14777" y="199224"/>
                </a:lnTo>
                <a:cubicBezTo>
                  <a:pt x="28777" y="202512"/>
                  <a:pt x="40422" y="201299"/>
                  <a:pt x="48665" y="194900"/>
                </a:cubicBezTo>
                <a:cubicBezTo>
                  <a:pt x="65152" y="182101"/>
                  <a:pt x="64910" y="150976"/>
                  <a:pt x="51192" y="111002"/>
                </a:cubicBezTo>
                <a:lnTo>
                  <a:pt x="26129" y="56854"/>
                </a:lnTo>
                <a:lnTo>
                  <a:pt x="46163" y="17365"/>
                </a:lnTo>
                <a:cubicBezTo>
                  <a:pt x="55206" y="6183"/>
                  <a:pt x="65147" y="0"/>
                  <a:pt x="7558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9F8CFDD-FD01-4615-94AD-8DDB43FDA74A}"/>
              </a:ext>
            </a:extLst>
          </p:cNvPr>
          <p:cNvSpPr/>
          <p:nvPr/>
        </p:nvSpPr>
        <p:spPr>
          <a:xfrm>
            <a:off x="6124644" y="5774887"/>
            <a:ext cx="247617" cy="337725"/>
          </a:xfrm>
          <a:custGeom>
            <a:avLst/>
            <a:gdLst>
              <a:gd name="connsiteX0" fmla="*/ 41984 w 247617"/>
              <a:gd name="connsiteY0" fmla="*/ 0 h 337725"/>
              <a:gd name="connsiteX1" fmla="*/ 59377 w 247617"/>
              <a:gd name="connsiteY1" fmla="*/ 10294 h 337725"/>
              <a:gd name="connsiteX2" fmla="*/ 159206 w 247617"/>
              <a:gd name="connsiteY2" fmla="*/ 110737 h 337725"/>
              <a:gd name="connsiteX3" fmla="*/ 235011 w 247617"/>
              <a:gd name="connsiteY3" fmla="*/ 331632 h 337725"/>
              <a:gd name="connsiteX4" fmla="*/ 39800 w 247617"/>
              <a:gd name="connsiteY4" fmla="*/ 203437 h 337725"/>
              <a:gd name="connsiteX5" fmla="*/ 0 w 247617"/>
              <a:gd name="connsiteY5" fmla="*/ 144149 h 337725"/>
              <a:gd name="connsiteX6" fmla="*/ 23940 w 247617"/>
              <a:gd name="connsiteY6" fmla="*/ 96960 h 337725"/>
              <a:gd name="connsiteX7" fmla="*/ 40138 w 247617"/>
              <a:gd name="connsiteY7" fmla="*/ 26722 h 337725"/>
              <a:gd name="connsiteX8" fmla="*/ 41984 w 247617"/>
              <a:gd name="connsiteY8" fmla="*/ 0 h 33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17" h="337725">
                <a:moveTo>
                  <a:pt x="41984" y="0"/>
                </a:moveTo>
                <a:lnTo>
                  <a:pt x="59377" y="10294"/>
                </a:lnTo>
                <a:cubicBezTo>
                  <a:pt x="91318" y="33854"/>
                  <a:pt x="126464" y="68563"/>
                  <a:pt x="159206" y="110737"/>
                </a:cubicBezTo>
                <a:cubicBezTo>
                  <a:pt x="234045" y="207135"/>
                  <a:pt x="267984" y="306033"/>
                  <a:pt x="235011" y="331632"/>
                </a:cubicBezTo>
                <a:cubicBezTo>
                  <a:pt x="202039" y="357230"/>
                  <a:pt x="114640" y="299836"/>
                  <a:pt x="39800" y="203437"/>
                </a:cubicBezTo>
                <a:lnTo>
                  <a:pt x="0" y="144149"/>
                </a:lnTo>
                <a:lnTo>
                  <a:pt x="23940" y="96960"/>
                </a:lnTo>
                <a:cubicBezTo>
                  <a:pt x="30779" y="76966"/>
                  <a:pt x="36314" y="53159"/>
                  <a:pt x="40138" y="26722"/>
                </a:cubicBezTo>
                <a:lnTo>
                  <a:pt x="41984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34E24DD-0E07-4D19-B3DA-50B0B7A824C5}"/>
              </a:ext>
            </a:extLst>
          </p:cNvPr>
          <p:cNvGrpSpPr/>
          <p:nvPr/>
        </p:nvGrpSpPr>
        <p:grpSpPr>
          <a:xfrm rot="3932763">
            <a:off x="5135821" y="2824022"/>
            <a:ext cx="1651401" cy="4547767"/>
            <a:chOff x="5084710" y="2791117"/>
            <a:chExt cx="1651401" cy="4547767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33BA9D6-BA64-4FF1-92CD-294C542DB15D}"/>
                </a:ext>
              </a:extLst>
            </p:cNvPr>
            <p:cNvGrpSpPr/>
            <p:nvPr/>
          </p:nvGrpSpPr>
          <p:grpSpPr>
            <a:xfrm>
              <a:off x="5148845" y="4849095"/>
              <a:ext cx="1526275" cy="584696"/>
              <a:chOff x="4692419" y="4778777"/>
              <a:chExt cx="1616267" cy="58469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7CC0FA3-21BE-4CCB-A533-E06CF8A92667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2">
                <a:extLst>
                  <a:ext uri="{FF2B5EF4-FFF2-40B4-BE49-F238E27FC236}">
                    <a16:creationId xmlns:a16="http://schemas.microsoft.com/office/drawing/2014/main" id="{F3FC97B9-6495-4EEE-861D-40F32E212E2B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1E4B84-17CC-4A86-BC8B-D75C5A58EA57}"/>
                </a:ext>
              </a:extLst>
            </p:cNvPr>
            <p:cNvSpPr/>
            <p:nvPr/>
          </p:nvSpPr>
          <p:spPr>
            <a:xfrm>
              <a:off x="6578184" y="4801672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72D98F-E914-4471-A346-C2FA746A52AC}"/>
                </a:ext>
              </a:extLst>
            </p:cNvPr>
            <p:cNvSpPr/>
            <p:nvPr/>
          </p:nvSpPr>
          <p:spPr>
            <a:xfrm>
              <a:off x="5132681" y="4792135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BF3FE33-A99A-4D04-93EB-D0E1BA684A19}"/>
                </a:ext>
              </a:extLst>
            </p:cNvPr>
            <p:cNvGrpSpPr/>
            <p:nvPr/>
          </p:nvGrpSpPr>
          <p:grpSpPr>
            <a:xfrm>
              <a:off x="5872048" y="2791117"/>
              <a:ext cx="790703" cy="4547767"/>
              <a:chOff x="5406893" y="1623696"/>
              <a:chExt cx="897679" cy="8222904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E1D67C-2989-4EF7-83AE-16169B7E9C05}"/>
                  </a:ext>
                </a:extLst>
              </p:cNvPr>
              <p:cNvGrpSpPr/>
              <p:nvPr/>
            </p:nvGrpSpPr>
            <p:grpSpPr>
              <a:xfrm>
                <a:off x="5720778" y="1623696"/>
                <a:ext cx="583794" cy="1045913"/>
                <a:chOff x="5720778" y="1623696"/>
                <a:chExt cx="583794" cy="1045913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B5A7A689-EC05-4FE3-980C-0B39438F958B}"/>
                    </a:ext>
                  </a:extLst>
                </p:cNvPr>
                <p:cNvSpPr/>
                <p:nvPr/>
              </p:nvSpPr>
              <p:spPr>
                <a:xfrm>
                  <a:off x="5742386" y="1885838"/>
                  <a:ext cx="540572" cy="783771"/>
                </a:xfrm>
                <a:prstGeom prst="roundRect">
                  <a:avLst/>
                </a:prstGeom>
                <a:solidFill>
                  <a:srgbClr val="666633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6281D02D-82DD-4BE9-9B87-E7DF323680F9}"/>
                    </a:ext>
                  </a:extLst>
                </p:cNvPr>
                <p:cNvSpPr/>
                <p:nvPr/>
              </p:nvSpPr>
              <p:spPr>
                <a:xfrm>
                  <a:off x="5720778" y="1754771"/>
                  <a:ext cx="540572" cy="783770"/>
                </a:xfrm>
                <a:prstGeom prst="roundRect">
                  <a:avLst/>
                </a:prstGeom>
                <a:solidFill>
                  <a:srgbClr val="202020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54EDB106-AED6-4923-AA79-E29A2B91A430}"/>
                    </a:ext>
                  </a:extLst>
                </p:cNvPr>
                <p:cNvSpPr/>
                <p:nvPr/>
              </p:nvSpPr>
              <p:spPr>
                <a:xfrm>
                  <a:off x="5764000" y="1623696"/>
                  <a:ext cx="540572" cy="783771"/>
                </a:xfrm>
                <a:prstGeom prst="roundRect">
                  <a:avLst/>
                </a:prstGeom>
                <a:solidFill>
                  <a:srgbClr val="B6793C"/>
                </a:solidFill>
                <a:ln>
                  <a:solidFill>
                    <a:srgbClr val="B6793C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AF7938B-57A2-4CEE-AC53-30279FF598B4}"/>
                  </a:ext>
                </a:extLst>
              </p:cNvPr>
              <p:cNvGrpSpPr/>
              <p:nvPr/>
            </p:nvGrpSpPr>
            <p:grpSpPr>
              <a:xfrm>
                <a:off x="5406893" y="9293381"/>
                <a:ext cx="297591" cy="553219"/>
                <a:chOff x="7326580" y="8488391"/>
                <a:chExt cx="489467" cy="909916"/>
              </a:xfrm>
            </p:grpSpPr>
            <p:pic>
              <p:nvPicPr>
                <p:cNvPr id="48" name="Picture 2">
                  <a:extLst>
                    <a:ext uri="{FF2B5EF4-FFF2-40B4-BE49-F238E27FC236}">
                      <a16:creationId xmlns:a16="http://schemas.microsoft.com/office/drawing/2014/main" id="{23FD5C39-3C38-4179-876A-30C4B84333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580" y="8488391"/>
                  <a:ext cx="489467" cy="734198"/>
                </a:xfrm>
                <a:prstGeom prst="rect">
                  <a:avLst/>
                </a:prstGeom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6751DEB-A0CD-43A9-9CAD-D5697C288E52}"/>
                    </a:ext>
                  </a:extLst>
                </p:cNvPr>
                <p:cNvSpPr/>
                <p:nvPr/>
              </p:nvSpPr>
              <p:spPr>
                <a:xfrm>
                  <a:off x="7419240" y="8939867"/>
                  <a:ext cx="273381" cy="458440"/>
                </a:xfrm>
                <a:custGeom>
                  <a:avLst/>
                  <a:gdLst>
                    <a:gd name="connsiteX0" fmla="*/ 136572 w 273380"/>
                    <a:gd name="connsiteY0" fmla="*/ 0 h 458439"/>
                    <a:gd name="connsiteX1" fmla="*/ 245738 w 273380"/>
                    <a:gd name="connsiteY1" fmla="*/ 109166 h 458439"/>
                    <a:gd name="connsiteX2" fmla="*/ 213764 w 273380"/>
                    <a:gd name="connsiteY2" fmla="*/ 186358 h 458439"/>
                    <a:gd name="connsiteX3" fmla="*/ 194828 w 273380"/>
                    <a:gd name="connsiteY3" fmla="*/ 199126 h 458439"/>
                    <a:gd name="connsiteX4" fmla="*/ 233345 w 273380"/>
                    <a:gd name="connsiteY4" fmla="*/ 225095 h 458439"/>
                    <a:gd name="connsiteX5" fmla="*/ 273380 w 273380"/>
                    <a:gd name="connsiteY5" fmla="*/ 321749 h 458439"/>
                    <a:gd name="connsiteX6" fmla="*/ 136690 w 273380"/>
                    <a:gd name="connsiteY6" fmla="*/ 458439 h 458439"/>
                    <a:gd name="connsiteX7" fmla="*/ 0 w 273380"/>
                    <a:gd name="connsiteY7" fmla="*/ 321749 h 458439"/>
                    <a:gd name="connsiteX8" fmla="*/ 40036 w 273380"/>
                    <a:gd name="connsiteY8" fmla="*/ 225095 h 458439"/>
                    <a:gd name="connsiteX9" fmla="*/ 78435 w 273380"/>
                    <a:gd name="connsiteY9" fmla="*/ 199205 h 458439"/>
                    <a:gd name="connsiteX10" fmla="*/ 59380 w 273380"/>
                    <a:gd name="connsiteY10" fmla="*/ 186358 h 458439"/>
                    <a:gd name="connsiteX11" fmla="*/ 27406 w 273380"/>
                    <a:gd name="connsiteY11" fmla="*/ 109166 h 458439"/>
                    <a:gd name="connsiteX12" fmla="*/ 136572 w 273380"/>
                    <a:gd name="connsiteY12" fmla="*/ 0 h 458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3380" h="458439">
                      <a:moveTo>
                        <a:pt x="136572" y="0"/>
                      </a:moveTo>
                      <a:cubicBezTo>
                        <a:pt x="196863" y="0"/>
                        <a:pt x="245738" y="48875"/>
                        <a:pt x="245738" y="109166"/>
                      </a:cubicBezTo>
                      <a:cubicBezTo>
                        <a:pt x="245738" y="139312"/>
                        <a:pt x="233520" y="166603"/>
                        <a:pt x="213764" y="186358"/>
                      </a:cubicBezTo>
                      <a:lnTo>
                        <a:pt x="194828" y="199126"/>
                      </a:lnTo>
                      <a:lnTo>
                        <a:pt x="233345" y="225095"/>
                      </a:lnTo>
                      <a:cubicBezTo>
                        <a:pt x="258081" y="249831"/>
                        <a:pt x="273380" y="284003"/>
                        <a:pt x="273380" y="321749"/>
                      </a:cubicBezTo>
                      <a:cubicBezTo>
                        <a:pt x="273380" y="397241"/>
                        <a:pt x="212182" y="458439"/>
                        <a:pt x="136690" y="458439"/>
                      </a:cubicBezTo>
                      <a:cubicBezTo>
                        <a:pt x="61198" y="458439"/>
                        <a:pt x="0" y="397241"/>
                        <a:pt x="0" y="321749"/>
                      </a:cubicBezTo>
                      <a:cubicBezTo>
                        <a:pt x="0" y="284003"/>
                        <a:pt x="15299" y="249831"/>
                        <a:pt x="40036" y="225095"/>
                      </a:cubicBezTo>
                      <a:lnTo>
                        <a:pt x="78435" y="199205"/>
                      </a:lnTo>
                      <a:lnTo>
                        <a:pt x="59380" y="186358"/>
                      </a:lnTo>
                      <a:cubicBezTo>
                        <a:pt x="39625" y="166603"/>
                        <a:pt x="27406" y="139312"/>
                        <a:pt x="27406" y="109166"/>
                      </a:cubicBezTo>
                      <a:cubicBezTo>
                        <a:pt x="27406" y="48875"/>
                        <a:pt x="76281" y="0"/>
                        <a:pt x="136572" y="0"/>
                      </a:cubicBezTo>
                      <a:close/>
                    </a:path>
                  </a:pathLst>
                </a:custGeom>
                <a:solidFill>
                  <a:srgbClr val="6C6C39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E696901-1BE2-4AC9-A8A3-8B0B9FFBF1F2}"/>
                </a:ext>
              </a:extLst>
            </p:cNvPr>
            <p:cNvGrpSpPr/>
            <p:nvPr/>
          </p:nvGrpSpPr>
          <p:grpSpPr>
            <a:xfrm>
              <a:off x="5084710" y="4248136"/>
              <a:ext cx="1651401" cy="584696"/>
              <a:chOff x="4692419" y="4778777"/>
              <a:chExt cx="1616267" cy="584696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F914992-782F-470D-828F-9039804A4036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C57DB63-D4D1-43BC-9340-C1C8F54CDAA7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65912DD-0E0F-470F-857F-D6E2F6C40F74}"/>
              </a:ext>
            </a:extLst>
          </p:cNvPr>
          <p:cNvGrpSpPr/>
          <p:nvPr/>
        </p:nvGrpSpPr>
        <p:grpSpPr>
          <a:xfrm>
            <a:off x="228533" y="2531797"/>
            <a:ext cx="6244544" cy="4329022"/>
            <a:chOff x="1746147" y="3098186"/>
            <a:chExt cx="6244544" cy="43290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 rot="6249316">
              <a:off x="3325858" y="5670286"/>
              <a:ext cx="171819" cy="46778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 rot="1950406">
              <a:off x="4910524" y="4705873"/>
              <a:ext cx="153512" cy="407906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A1DB2B16-F78B-4157-9D32-3C80735CAA6C}"/>
                </a:ext>
              </a:extLst>
            </p:cNvPr>
            <p:cNvSpPr/>
            <p:nvPr/>
          </p:nvSpPr>
          <p:spPr>
            <a:xfrm rot="20320191">
              <a:off x="2822502" y="4802767"/>
              <a:ext cx="1718492" cy="969692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351" h="696386">
                  <a:moveTo>
                    <a:pt x="0" y="632258"/>
                  </a:moveTo>
                  <a:lnTo>
                    <a:pt x="1812494" y="0"/>
                  </a:lnTo>
                  <a:lnTo>
                    <a:pt x="1815351" y="56174"/>
                  </a:lnTo>
                  <a:cubicBezTo>
                    <a:pt x="1252425" y="267629"/>
                    <a:pt x="573420" y="492075"/>
                    <a:pt x="968" y="696386"/>
                  </a:cubicBezTo>
                  <a:cubicBezTo>
                    <a:pt x="645" y="675010"/>
                    <a:pt x="323" y="653634"/>
                    <a:pt x="0" y="63225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 rot="17076338">
              <a:off x="2285506" y="5832620"/>
              <a:ext cx="171819" cy="46778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2EEAB67-EF52-448A-9040-FD57BC2DA037}"/>
                </a:ext>
              </a:extLst>
            </p:cNvPr>
            <p:cNvGrpSpPr/>
            <p:nvPr/>
          </p:nvGrpSpPr>
          <p:grpSpPr>
            <a:xfrm>
              <a:off x="1746147" y="3098186"/>
              <a:ext cx="6244544" cy="4329022"/>
              <a:chOff x="1746147" y="3098186"/>
              <a:chExt cx="6244544" cy="4329022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5361759" y="5618728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 flipV="1">
                <a:off x="3884894" y="4759238"/>
                <a:ext cx="596851" cy="25785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3539749" y="4196152"/>
                <a:ext cx="596851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 rot="15280352">
                <a:off x="1800493" y="4149531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6320654" y="5339563"/>
                <a:ext cx="651197" cy="768417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1746147" y="6318863"/>
                <a:ext cx="1043905" cy="110834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A032B59-CA38-4E6B-97C1-E5115F2FF8BE}"/>
              </a:ext>
            </a:extLst>
          </p:cNvPr>
          <p:cNvGrpSpPr/>
          <p:nvPr/>
        </p:nvGrpSpPr>
        <p:grpSpPr>
          <a:xfrm>
            <a:off x="171307" y="2792334"/>
            <a:ext cx="2387329" cy="3733476"/>
            <a:chOff x="3631168" y="4906674"/>
            <a:chExt cx="2536874" cy="3967349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84474A5-0714-42C3-A7BD-9D04EF50CC18}"/>
                </a:ext>
              </a:extLst>
            </p:cNvPr>
            <p:cNvSpPr/>
            <p:nvPr/>
          </p:nvSpPr>
          <p:spPr>
            <a:xfrm rot="18883259" flipH="1">
              <a:off x="5289505" y="6890303"/>
              <a:ext cx="620242" cy="485826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41" h="485827">
                  <a:moveTo>
                    <a:pt x="0" y="0"/>
                  </a:moveTo>
                  <a:cubicBezTo>
                    <a:pt x="74612" y="141288"/>
                    <a:pt x="430213" y="328613"/>
                    <a:pt x="533400" y="409575"/>
                  </a:cubicBezTo>
                  <a:cubicBezTo>
                    <a:pt x="636587" y="490537"/>
                    <a:pt x="619125" y="485775"/>
                    <a:pt x="619125" y="485775"/>
                  </a:cubicBezTo>
                  <a:lnTo>
                    <a:pt x="619125" y="485775"/>
                  </a:ln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FD8CD5D-D50D-4252-A65F-BD4CEC32DB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9238" y="7354452"/>
              <a:ext cx="0" cy="1435027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94888AB-2BF6-4800-9F62-6DE340515A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124" y="7354452"/>
              <a:ext cx="36907" cy="13049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1B81D82-0F8D-4A43-927D-44B516BA8217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1C5EC15-F12C-495B-A8C6-943617ABB35E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76716414-6221-4A84-A4C0-743EBDD09D0D}"/>
                </a:ext>
              </a:extLst>
            </p:cNvPr>
            <p:cNvSpPr/>
            <p:nvPr/>
          </p:nvSpPr>
          <p:spPr>
            <a:xfrm>
              <a:off x="5000464" y="849807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: Top Corners Rounded 99">
              <a:extLst>
                <a:ext uri="{FF2B5EF4-FFF2-40B4-BE49-F238E27FC236}">
                  <a16:creationId xmlns:a16="http://schemas.microsoft.com/office/drawing/2014/main" id="{8669739B-42BC-4937-B93D-F359E0C3E7F2}"/>
                </a:ext>
              </a:extLst>
            </p:cNvPr>
            <p:cNvSpPr/>
            <p:nvPr/>
          </p:nvSpPr>
          <p:spPr>
            <a:xfrm>
              <a:off x="4406469" y="8673713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3ABC480-381F-4BDC-AC70-1EA600F5B881}"/>
                </a:ext>
              </a:extLst>
            </p:cNvPr>
            <p:cNvSpPr/>
            <p:nvPr/>
          </p:nvSpPr>
          <p:spPr>
            <a:xfrm rot="17358526">
              <a:off x="4268362" y="6522921"/>
              <a:ext cx="649910" cy="923976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216D03B-47BA-40C7-BA9B-33F7CFC1A3E0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67103E9-6C0F-4109-B31E-BEA7009B83F1}"/>
                </a:ext>
              </a:extLst>
            </p:cNvPr>
            <p:cNvSpPr/>
            <p:nvPr/>
          </p:nvSpPr>
          <p:spPr>
            <a:xfrm>
              <a:off x="5350866" y="5794815"/>
              <a:ext cx="261279" cy="2595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49E65F0-38C1-42ED-9459-651B888E68D7}"/>
                </a:ext>
              </a:extLst>
            </p:cNvPr>
            <p:cNvSpPr/>
            <p:nvPr/>
          </p:nvSpPr>
          <p:spPr>
            <a:xfrm>
              <a:off x="4609151" y="5857615"/>
              <a:ext cx="100007" cy="130464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174E9AF-FD9B-4326-BA88-65C1D6C12BF8}"/>
                </a:ext>
              </a:extLst>
            </p:cNvPr>
            <p:cNvSpPr/>
            <p:nvPr/>
          </p:nvSpPr>
          <p:spPr>
            <a:xfrm>
              <a:off x="5481507" y="5851996"/>
              <a:ext cx="100007" cy="130464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BD27A12D-FCD3-4991-9992-5C834A19360D}"/>
              </a:ext>
            </a:extLst>
          </p:cNvPr>
          <p:cNvSpPr/>
          <p:nvPr/>
        </p:nvSpPr>
        <p:spPr>
          <a:xfrm flipV="1">
            <a:off x="169946" y="2490137"/>
            <a:ext cx="2400301" cy="1357847"/>
          </a:xfrm>
          <a:custGeom>
            <a:avLst/>
            <a:gdLst>
              <a:gd name="connsiteX0" fmla="*/ 1193665 w 2387330"/>
              <a:gd name="connsiteY0" fmla="*/ 1357847 h 1357847"/>
              <a:gd name="connsiteX1" fmla="*/ 2387330 w 2387330"/>
              <a:gd name="connsiteY1" fmla="*/ 206105 h 1357847"/>
              <a:gd name="connsiteX2" fmla="*/ 2381167 w 2387330"/>
              <a:gd name="connsiteY2" fmla="*/ 88346 h 1357847"/>
              <a:gd name="connsiteX3" fmla="*/ 2367193 w 2387330"/>
              <a:gd name="connsiteY3" fmla="*/ 0 h 1357847"/>
              <a:gd name="connsiteX4" fmla="*/ 2361814 w 2387330"/>
              <a:gd name="connsiteY4" fmla="*/ 0 h 1357847"/>
              <a:gd name="connsiteX5" fmla="*/ 2337941 w 2387330"/>
              <a:gd name="connsiteY5" fmla="*/ 91944 h 1357847"/>
              <a:gd name="connsiteX6" fmla="*/ 1193665 w 2387330"/>
              <a:gd name="connsiteY6" fmla="*/ 914753 h 1357847"/>
              <a:gd name="connsiteX7" fmla="*/ 49389 w 2387330"/>
              <a:gd name="connsiteY7" fmla="*/ 91944 h 1357847"/>
              <a:gd name="connsiteX8" fmla="*/ 25516 w 2387330"/>
              <a:gd name="connsiteY8" fmla="*/ 0 h 1357847"/>
              <a:gd name="connsiteX9" fmla="*/ 20137 w 2387330"/>
              <a:gd name="connsiteY9" fmla="*/ 0 h 1357847"/>
              <a:gd name="connsiteX10" fmla="*/ 6163 w 2387330"/>
              <a:gd name="connsiteY10" fmla="*/ 88346 h 1357847"/>
              <a:gd name="connsiteX11" fmla="*/ 0 w 2387330"/>
              <a:gd name="connsiteY11" fmla="*/ 206105 h 1357847"/>
              <a:gd name="connsiteX12" fmla="*/ 1193665 w 2387330"/>
              <a:gd name="connsiteY12" fmla="*/ 1357847 h 135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7330" h="1357847">
                <a:moveTo>
                  <a:pt x="1193665" y="1357847"/>
                </a:moveTo>
                <a:cubicBezTo>
                  <a:pt x="1852908" y="1357847"/>
                  <a:pt x="2387330" y="842195"/>
                  <a:pt x="2387330" y="206105"/>
                </a:cubicBezTo>
                <a:cubicBezTo>
                  <a:pt x="2387330" y="166349"/>
                  <a:pt x="2385242" y="127064"/>
                  <a:pt x="2381167" y="88346"/>
                </a:cubicBezTo>
                <a:lnTo>
                  <a:pt x="2367193" y="0"/>
                </a:lnTo>
                <a:lnTo>
                  <a:pt x="2361814" y="0"/>
                </a:lnTo>
                <a:lnTo>
                  <a:pt x="2337941" y="91944"/>
                </a:lnTo>
                <a:cubicBezTo>
                  <a:pt x="2191242" y="567764"/>
                  <a:pt x="1734451" y="914753"/>
                  <a:pt x="1193665" y="914753"/>
                </a:cubicBezTo>
                <a:cubicBezTo>
                  <a:pt x="652879" y="914753"/>
                  <a:pt x="196088" y="567764"/>
                  <a:pt x="49389" y="91944"/>
                </a:cubicBezTo>
                <a:lnTo>
                  <a:pt x="25516" y="0"/>
                </a:lnTo>
                <a:lnTo>
                  <a:pt x="20137" y="0"/>
                </a:lnTo>
                <a:lnTo>
                  <a:pt x="6163" y="88346"/>
                </a:lnTo>
                <a:cubicBezTo>
                  <a:pt x="2088" y="127064"/>
                  <a:pt x="0" y="166349"/>
                  <a:pt x="0" y="206105"/>
                </a:cubicBezTo>
                <a:cubicBezTo>
                  <a:pt x="0" y="842195"/>
                  <a:pt x="534422" y="1357847"/>
                  <a:pt x="1193665" y="1357847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c 117">
            <a:extLst>
              <a:ext uri="{FF2B5EF4-FFF2-40B4-BE49-F238E27FC236}">
                <a16:creationId xmlns:a16="http://schemas.microsoft.com/office/drawing/2014/main" id="{D362A6FE-D07E-4A8B-A1DA-9379629EA276}"/>
              </a:ext>
            </a:extLst>
          </p:cNvPr>
          <p:cNvSpPr/>
          <p:nvPr/>
        </p:nvSpPr>
        <p:spPr>
          <a:xfrm rot="800953" flipH="1">
            <a:off x="1825784" y="3591588"/>
            <a:ext cx="450353" cy="10722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7DF842C5-1A69-42F7-BA84-5EB79B777CC3}"/>
              </a:ext>
            </a:extLst>
          </p:cNvPr>
          <p:cNvSpPr/>
          <p:nvPr/>
        </p:nvSpPr>
        <p:spPr>
          <a:xfrm rot="20799047">
            <a:off x="664908" y="3609248"/>
            <a:ext cx="450353" cy="10722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29C9FD-689D-17B0-98A0-70A3E63DF12A}"/>
              </a:ext>
            </a:extLst>
          </p:cNvPr>
          <p:cNvGrpSpPr/>
          <p:nvPr/>
        </p:nvGrpSpPr>
        <p:grpSpPr>
          <a:xfrm flipH="1">
            <a:off x="7499131" y="2455154"/>
            <a:ext cx="2253947" cy="3168127"/>
            <a:chOff x="1102805" y="3896002"/>
            <a:chExt cx="1418628" cy="19940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34A768-BB23-B434-2C2E-D67FCF7B24EA}"/>
                </a:ext>
              </a:extLst>
            </p:cNvPr>
            <p:cNvGrpSpPr/>
            <p:nvPr/>
          </p:nvGrpSpPr>
          <p:grpSpPr>
            <a:xfrm>
              <a:off x="1102805" y="3896002"/>
              <a:ext cx="1418628" cy="1994007"/>
              <a:chOff x="1138050" y="3156799"/>
              <a:chExt cx="2211508" cy="310846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E057765-1348-8D9C-9D3B-7AD75D2B9E27}"/>
                  </a:ext>
                </a:extLst>
              </p:cNvPr>
              <p:cNvGrpSpPr/>
              <p:nvPr/>
            </p:nvGrpSpPr>
            <p:grpSpPr>
              <a:xfrm>
                <a:off x="1138050" y="3220484"/>
                <a:ext cx="2211508" cy="3044784"/>
                <a:chOff x="3748728" y="5421111"/>
                <a:chExt cx="2536875" cy="3492747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40B7FB1-F2C8-7010-FBDA-6259C9F29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6092" y="7575128"/>
                  <a:ext cx="334601" cy="53605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500D300-9633-AD4B-8362-FEF2AC23B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49463" y="7605406"/>
                  <a:ext cx="334601" cy="53605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C628306-65B0-C69B-A080-4DA7A4DB5706}"/>
                    </a:ext>
                  </a:extLst>
                </p:cNvPr>
                <p:cNvSpPr/>
                <p:nvPr/>
              </p:nvSpPr>
              <p:spPr>
                <a:xfrm rot="20584591" flipH="1">
                  <a:off x="5457838" y="6858911"/>
                  <a:ext cx="719415" cy="97964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A7D451A-A53A-1BDD-F3EE-50BF5CB28359}"/>
                    </a:ext>
                  </a:extLst>
                </p:cNvPr>
                <p:cNvCxnSpPr>
                  <a:cxnSpLocks/>
                  <a:endCxn id="22" idx="3"/>
                </p:cNvCxnSpPr>
                <p:nvPr/>
              </p:nvCxnSpPr>
              <p:spPr>
                <a:xfrm flipH="1">
                  <a:off x="5332046" y="8054599"/>
                  <a:ext cx="169659" cy="62867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DEF9881-ABBF-D2E3-C4B0-64CFE6105F38}"/>
                    </a:ext>
                  </a:extLst>
                </p:cNvPr>
                <p:cNvSpPr/>
                <p:nvPr/>
              </p:nvSpPr>
              <p:spPr>
                <a:xfrm>
                  <a:off x="3748728" y="5421111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C6E2117-EAC0-31C3-ED87-8B39965CC5B3}"/>
                    </a:ext>
                  </a:extLst>
                </p:cNvPr>
                <p:cNvSpPr/>
                <p:nvPr/>
              </p:nvSpPr>
              <p:spPr>
                <a:xfrm>
                  <a:off x="4565859" y="6387990"/>
                  <a:ext cx="261280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: Top Corners Rounded 21">
                  <a:extLst>
                    <a:ext uri="{FF2B5EF4-FFF2-40B4-BE49-F238E27FC236}">
                      <a16:creationId xmlns:a16="http://schemas.microsoft.com/office/drawing/2014/main" id="{A91AF246-EC9E-902B-ACC2-5FDEDF76FB60}"/>
                    </a:ext>
                  </a:extLst>
                </p:cNvPr>
                <p:cNvSpPr/>
                <p:nvPr/>
              </p:nvSpPr>
              <p:spPr>
                <a:xfrm>
                  <a:off x="4997298" y="86832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BF587499-9E83-ACD2-C097-8074FD811558}"/>
                    </a:ext>
                  </a:extLst>
                </p:cNvPr>
                <p:cNvSpPr/>
                <p:nvPr/>
              </p:nvSpPr>
              <p:spPr>
                <a:xfrm rot="21179857">
                  <a:off x="5115587" y="6768069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E900102-55EF-AE25-9A00-40A4CC8997BC}"/>
                    </a:ext>
                  </a:extLst>
                </p:cNvPr>
                <p:cNvSpPr/>
                <p:nvPr/>
              </p:nvSpPr>
              <p:spPr>
                <a:xfrm>
                  <a:off x="5448453" y="6387989"/>
                  <a:ext cx="261280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92C251B-556E-C613-C114-70372EE37684}"/>
                    </a:ext>
                  </a:extLst>
                </p:cNvPr>
                <p:cNvSpPr/>
                <p:nvPr/>
              </p:nvSpPr>
              <p:spPr>
                <a:xfrm>
                  <a:off x="4652702" y="6445546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25C4042-1945-2D5E-FBA3-CB31F1405852}"/>
                    </a:ext>
                  </a:extLst>
                </p:cNvPr>
                <p:cNvSpPr/>
                <p:nvPr/>
              </p:nvSpPr>
              <p:spPr>
                <a:xfrm>
                  <a:off x="5520502" y="6453256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C7A4B41-7DEF-2DCF-8E94-4773D953A40D}"/>
                    </a:ext>
                  </a:extLst>
                </p:cNvPr>
                <p:cNvCxnSpPr>
                  <a:cxnSpLocks/>
                  <a:endCxn id="32" idx="3"/>
                </p:cNvCxnSpPr>
                <p:nvPr/>
              </p:nvCxnSpPr>
              <p:spPr>
                <a:xfrm flipH="1">
                  <a:off x="5005417" y="8084877"/>
                  <a:ext cx="169659" cy="62867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2" name="Rectangle: Top Corners Rounded 31">
                  <a:extLst>
                    <a:ext uri="{FF2B5EF4-FFF2-40B4-BE49-F238E27FC236}">
                      <a16:creationId xmlns:a16="http://schemas.microsoft.com/office/drawing/2014/main" id="{38E9D55A-562B-EB55-9A59-CCAD80F9670D}"/>
                    </a:ext>
                  </a:extLst>
                </p:cNvPr>
                <p:cNvSpPr/>
                <p:nvPr/>
              </p:nvSpPr>
              <p:spPr>
                <a:xfrm>
                  <a:off x="4670669" y="8713548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5DFBECA-EF15-7E48-2742-8AD2979A7967}"/>
                  </a:ext>
                </a:extLst>
              </p:cNvPr>
              <p:cNvGrpSpPr/>
              <p:nvPr/>
            </p:nvGrpSpPr>
            <p:grpSpPr>
              <a:xfrm flipH="1">
                <a:off x="1308576" y="3156799"/>
                <a:ext cx="1972366" cy="638119"/>
                <a:chOff x="761402" y="2399298"/>
                <a:chExt cx="1972366" cy="638119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997F2E2F-00A3-E2F9-E02B-91294C1C1071}"/>
                    </a:ext>
                  </a:extLst>
                </p:cNvPr>
                <p:cNvSpPr/>
                <p:nvPr/>
              </p:nvSpPr>
              <p:spPr>
                <a:xfrm flipH="1">
                  <a:off x="761402" y="2904862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A0E0EC78-9101-EB8B-CE1F-6F67C34D427E}"/>
                    </a:ext>
                  </a:extLst>
                </p:cNvPr>
                <p:cNvSpPr/>
                <p:nvPr/>
              </p:nvSpPr>
              <p:spPr>
                <a:xfrm flipH="1">
                  <a:off x="797870" y="2414824"/>
                  <a:ext cx="1899426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BDE879C-4F46-59FF-0700-DEECC97D090F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FE5BBF22-C1D3-E795-8470-206EB82D5C2C}"/>
                </a:ext>
              </a:extLst>
            </p:cNvPr>
            <p:cNvSpPr/>
            <p:nvPr/>
          </p:nvSpPr>
          <p:spPr>
            <a:xfrm rot="20799047">
              <a:off x="1436815" y="4630790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D86E23FB-42C4-A3F3-4E5F-0821CE426AA6}"/>
                </a:ext>
              </a:extLst>
            </p:cNvPr>
            <p:cNvSpPr/>
            <p:nvPr/>
          </p:nvSpPr>
          <p:spPr>
            <a:xfrm rot="20364936">
              <a:off x="1943697" y="4628110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222483D7-B957-F750-2489-296695B2933D}"/>
                </a:ext>
              </a:extLst>
            </p:cNvPr>
            <p:cNvSpPr/>
            <p:nvPr/>
          </p:nvSpPr>
          <p:spPr>
            <a:xfrm rot="8047839">
              <a:off x="1815146" y="4763799"/>
              <a:ext cx="153321" cy="149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4C0CBA-7F6F-2562-D67C-C49FE798D347}"/>
              </a:ext>
            </a:extLst>
          </p:cNvPr>
          <p:cNvGrpSpPr/>
          <p:nvPr/>
        </p:nvGrpSpPr>
        <p:grpSpPr>
          <a:xfrm>
            <a:off x="5762903" y="4159927"/>
            <a:ext cx="2342966" cy="2340370"/>
            <a:chOff x="2054158" y="4108416"/>
            <a:chExt cx="2342966" cy="234037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500A6C1-EB3C-14E6-2FC9-0BD6795E3CBB}"/>
                </a:ext>
              </a:extLst>
            </p:cNvPr>
            <p:cNvGrpSpPr/>
            <p:nvPr/>
          </p:nvGrpSpPr>
          <p:grpSpPr>
            <a:xfrm>
              <a:off x="2054158" y="4108416"/>
              <a:ext cx="2342966" cy="2340370"/>
              <a:chOff x="2845735" y="576863"/>
              <a:chExt cx="5727469" cy="5721123"/>
            </a:xfrm>
          </p:grpSpPr>
          <p:sp>
            <p:nvSpPr>
              <p:cNvPr id="41" name="Rectangle 8">
                <a:extLst>
                  <a:ext uri="{FF2B5EF4-FFF2-40B4-BE49-F238E27FC236}">
                    <a16:creationId xmlns:a16="http://schemas.microsoft.com/office/drawing/2014/main" id="{36B68903-6E24-4FFD-A6A3-CF0050E9A89F}"/>
                  </a:ext>
                </a:extLst>
              </p:cNvPr>
              <p:cNvSpPr/>
              <p:nvPr/>
            </p:nvSpPr>
            <p:spPr>
              <a:xfrm>
                <a:off x="7951304" y="1578880"/>
                <a:ext cx="449621" cy="274469"/>
              </a:xfrm>
              <a:custGeom>
                <a:avLst/>
                <a:gdLst>
                  <a:gd name="connsiteX0" fmla="*/ 0 w 502630"/>
                  <a:gd name="connsiteY0" fmla="*/ 0 h 274469"/>
                  <a:gd name="connsiteX1" fmla="*/ 502630 w 502630"/>
                  <a:gd name="connsiteY1" fmla="*/ 0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502630"/>
                  <a:gd name="connsiteY0" fmla="*/ 0 h 274469"/>
                  <a:gd name="connsiteX1" fmla="*/ 449621 w 502630"/>
                  <a:gd name="connsiteY1" fmla="*/ 106017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621" h="274469">
                    <a:moveTo>
                      <a:pt x="0" y="0"/>
                    </a:moveTo>
                    <a:lnTo>
                      <a:pt x="449621" y="106017"/>
                    </a:lnTo>
                    <a:cubicBezTo>
                      <a:pt x="352755" y="307942"/>
                      <a:pt x="149874" y="218318"/>
                      <a:pt x="0" y="2744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3">
                <a:extLst>
                  <a:ext uri="{FF2B5EF4-FFF2-40B4-BE49-F238E27FC236}">
                    <a16:creationId xmlns:a16="http://schemas.microsoft.com/office/drawing/2014/main" id="{E4C5BD88-C510-BD0A-B179-DCCCD2B860BF}"/>
                  </a:ext>
                </a:extLst>
              </p:cNvPr>
              <p:cNvSpPr/>
              <p:nvPr/>
            </p:nvSpPr>
            <p:spPr>
              <a:xfrm>
                <a:off x="4121426" y="4784036"/>
                <a:ext cx="609599" cy="1268814"/>
              </a:xfrm>
              <a:custGeom>
                <a:avLst/>
                <a:gdLst>
                  <a:gd name="connsiteX0" fmla="*/ 0 w 543339"/>
                  <a:gd name="connsiteY0" fmla="*/ 0 h 371061"/>
                  <a:gd name="connsiteX1" fmla="*/ 543339 w 543339"/>
                  <a:gd name="connsiteY1" fmla="*/ 0 h 371061"/>
                  <a:gd name="connsiteX2" fmla="*/ 543339 w 543339"/>
                  <a:gd name="connsiteY2" fmla="*/ 371061 h 371061"/>
                  <a:gd name="connsiteX3" fmla="*/ 0 w 543339"/>
                  <a:gd name="connsiteY3" fmla="*/ 371061 h 371061"/>
                  <a:gd name="connsiteX4" fmla="*/ 0 w 543339"/>
                  <a:gd name="connsiteY4" fmla="*/ 0 h 371061"/>
                  <a:gd name="connsiteX0" fmla="*/ 0 w 543339"/>
                  <a:gd name="connsiteY0" fmla="*/ 0 h 1166192"/>
                  <a:gd name="connsiteX1" fmla="*/ 543339 w 543339"/>
                  <a:gd name="connsiteY1" fmla="*/ 0 h 1166192"/>
                  <a:gd name="connsiteX2" fmla="*/ 530087 w 543339"/>
                  <a:gd name="connsiteY2" fmla="*/ 1166192 h 1166192"/>
                  <a:gd name="connsiteX3" fmla="*/ 0 w 543339"/>
                  <a:gd name="connsiteY3" fmla="*/ 371061 h 1166192"/>
                  <a:gd name="connsiteX4" fmla="*/ 0 w 543339"/>
                  <a:gd name="connsiteY4" fmla="*/ 0 h 1166192"/>
                  <a:gd name="connsiteX0" fmla="*/ 0 w 543339"/>
                  <a:gd name="connsiteY0" fmla="*/ 0 h 1268548"/>
                  <a:gd name="connsiteX1" fmla="*/ 543339 w 543339"/>
                  <a:gd name="connsiteY1" fmla="*/ 0 h 1268548"/>
                  <a:gd name="connsiteX2" fmla="*/ 530087 w 543339"/>
                  <a:gd name="connsiteY2" fmla="*/ 1166192 h 1268548"/>
                  <a:gd name="connsiteX3" fmla="*/ 0 w 543339"/>
                  <a:gd name="connsiteY3" fmla="*/ 371061 h 1268548"/>
                  <a:gd name="connsiteX4" fmla="*/ 0 w 543339"/>
                  <a:gd name="connsiteY4" fmla="*/ 0 h 1268548"/>
                  <a:gd name="connsiteX0" fmla="*/ 0 w 543339"/>
                  <a:gd name="connsiteY0" fmla="*/ 0 h 1276027"/>
                  <a:gd name="connsiteX1" fmla="*/ 543339 w 543339"/>
                  <a:gd name="connsiteY1" fmla="*/ 0 h 1276027"/>
                  <a:gd name="connsiteX2" fmla="*/ 530087 w 543339"/>
                  <a:gd name="connsiteY2" fmla="*/ 1166192 h 1276027"/>
                  <a:gd name="connsiteX3" fmla="*/ 0 w 543339"/>
                  <a:gd name="connsiteY3" fmla="*/ 371061 h 1276027"/>
                  <a:gd name="connsiteX4" fmla="*/ 0 w 543339"/>
                  <a:gd name="connsiteY4" fmla="*/ 0 h 127602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1268814">
                    <a:moveTo>
                      <a:pt x="0" y="0"/>
                    </a:moveTo>
                    <a:lnTo>
                      <a:pt x="609599" y="0"/>
                    </a:lnTo>
                    <a:cubicBezTo>
                      <a:pt x="441738" y="605182"/>
                      <a:pt x="552174" y="786296"/>
                      <a:pt x="556591" y="1179444"/>
                    </a:cubicBezTo>
                    <a:cubicBezTo>
                      <a:pt x="-123687" y="1537252"/>
                      <a:pt x="57427" y="728870"/>
                      <a:pt x="0" y="3710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4D5C51F1-F1AF-B09B-7AB9-3B319230401B}"/>
                  </a:ext>
                </a:extLst>
              </p:cNvPr>
              <p:cNvSpPr/>
              <p:nvPr/>
            </p:nvSpPr>
            <p:spPr>
              <a:xfrm>
                <a:off x="6095999" y="4271112"/>
                <a:ext cx="609599" cy="1904547"/>
              </a:xfrm>
              <a:custGeom>
                <a:avLst/>
                <a:gdLst>
                  <a:gd name="connsiteX0" fmla="*/ 0 w 609599"/>
                  <a:gd name="connsiteY0" fmla="*/ 0 h 808383"/>
                  <a:gd name="connsiteX1" fmla="*/ 609599 w 609599"/>
                  <a:gd name="connsiteY1" fmla="*/ 0 h 808383"/>
                  <a:gd name="connsiteX2" fmla="*/ 609599 w 609599"/>
                  <a:gd name="connsiteY2" fmla="*/ 808383 h 808383"/>
                  <a:gd name="connsiteX3" fmla="*/ 0 w 609599"/>
                  <a:gd name="connsiteY3" fmla="*/ 808383 h 808383"/>
                  <a:gd name="connsiteX4" fmla="*/ 0 w 609599"/>
                  <a:gd name="connsiteY4" fmla="*/ 0 h 808383"/>
                  <a:gd name="connsiteX0" fmla="*/ 0 w 609599"/>
                  <a:gd name="connsiteY0" fmla="*/ 0 h 887896"/>
                  <a:gd name="connsiteX1" fmla="*/ 609599 w 609599"/>
                  <a:gd name="connsiteY1" fmla="*/ 0 h 887896"/>
                  <a:gd name="connsiteX2" fmla="*/ 450573 w 609599"/>
                  <a:gd name="connsiteY2" fmla="*/ 887896 h 887896"/>
                  <a:gd name="connsiteX3" fmla="*/ 0 w 609599"/>
                  <a:gd name="connsiteY3" fmla="*/ 808383 h 887896"/>
                  <a:gd name="connsiteX4" fmla="*/ 0 w 609599"/>
                  <a:gd name="connsiteY4" fmla="*/ 0 h 887896"/>
                  <a:gd name="connsiteX0" fmla="*/ 0 w 609599"/>
                  <a:gd name="connsiteY0" fmla="*/ 0 h 1327187"/>
                  <a:gd name="connsiteX1" fmla="*/ 609599 w 609599"/>
                  <a:gd name="connsiteY1" fmla="*/ 0 h 1327187"/>
                  <a:gd name="connsiteX2" fmla="*/ 450573 w 609599"/>
                  <a:gd name="connsiteY2" fmla="*/ 887896 h 1327187"/>
                  <a:gd name="connsiteX3" fmla="*/ 0 w 609599"/>
                  <a:gd name="connsiteY3" fmla="*/ 808383 h 1327187"/>
                  <a:gd name="connsiteX4" fmla="*/ 0 w 609599"/>
                  <a:gd name="connsiteY4" fmla="*/ 0 h 1327187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10816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297"/>
                  <a:gd name="connsiteX1" fmla="*/ 609599 w 609599"/>
                  <a:gd name="connsiteY1" fmla="*/ 0 h 1944297"/>
                  <a:gd name="connsiteX2" fmla="*/ 410816 w 609599"/>
                  <a:gd name="connsiteY2" fmla="*/ 887896 h 1944297"/>
                  <a:gd name="connsiteX3" fmla="*/ 304801 w 609599"/>
                  <a:gd name="connsiteY3" fmla="*/ 1944158 h 1944297"/>
                  <a:gd name="connsiteX4" fmla="*/ 0 w 609599"/>
                  <a:gd name="connsiteY4" fmla="*/ 808383 h 1944297"/>
                  <a:gd name="connsiteX5" fmla="*/ 0 w 609599"/>
                  <a:gd name="connsiteY5" fmla="*/ 0 h 194429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949"/>
                  <a:gd name="connsiteX1" fmla="*/ 609599 w 609599"/>
                  <a:gd name="connsiteY1" fmla="*/ 0 h 1904949"/>
                  <a:gd name="connsiteX2" fmla="*/ 410816 w 609599"/>
                  <a:gd name="connsiteY2" fmla="*/ 887896 h 1904949"/>
                  <a:gd name="connsiteX3" fmla="*/ 304801 w 609599"/>
                  <a:gd name="connsiteY3" fmla="*/ 1904402 h 1904949"/>
                  <a:gd name="connsiteX4" fmla="*/ 0 w 609599"/>
                  <a:gd name="connsiteY4" fmla="*/ 808383 h 1904949"/>
                  <a:gd name="connsiteX5" fmla="*/ 0 w 609599"/>
                  <a:gd name="connsiteY5" fmla="*/ 0 h 1904949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599" h="1904547">
                    <a:moveTo>
                      <a:pt x="0" y="0"/>
                    </a:moveTo>
                    <a:lnTo>
                      <a:pt x="609599" y="0"/>
                    </a:lnTo>
                    <a:lnTo>
                      <a:pt x="410816" y="887896"/>
                    </a:lnTo>
                    <a:cubicBezTo>
                      <a:pt x="360016" y="1101487"/>
                      <a:pt x="411371" y="1903850"/>
                      <a:pt x="304801" y="1904402"/>
                    </a:cubicBezTo>
                    <a:cubicBezTo>
                      <a:pt x="113197" y="1917654"/>
                      <a:pt x="50800" y="1021974"/>
                      <a:pt x="0" y="8083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1AAAF3DB-A949-E11E-54BC-04D2778B257B}"/>
                  </a:ext>
                </a:extLst>
              </p:cNvPr>
              <p:cNvSpPr/>
              <p:nvPr/>
            </p:nvSpPr>
            <p:spPr>
              <a:xfrm>
                <a:off x="4558749" y="727053"/>
                <a:ext cx="2676936" cy="810199"/>
              </a:xfrm>
              <a:custGeom>
                <a:avLst/>
                <a:gdLst>
                  <a:gd name="connsiteX0" fmla="*/ 0 w 1577007"/>
                  <a:gd name="connsiteY0" fmla="*/ 0 h 265043"/>
                  <a:gd name="connsiteX1" fmla="*/ 1577007 w 1577007"/>
                  <a:gd name="connsiteY1" fmla="*/ 0 h 265043"/>
                  <a:gd name="connsiteX2" fmla="*/ 1577007 w 1577007"/>
                  <a:gd name="connsiteY2" fmla="*/ 265043 h 265043"/>
                  <a:gd name="connsiteX3" fmla="*/ 0 w 1577007"/>
                  <a:gd name="connsiteY3" fmla="*/ 265043 h 265043"/>
                  <a:gd name="connsiteX4" fmla="*/ 0 w 1577007"/>
                  <a:gd name="connsiteY4" fmla="*/ 0 h 265043"/>
                  <a:gd name="connsiteX0" fmla="*/ 0 w 1974572"/>
                  <a:gd name="connsiteY0" fmla="*/ 0 h 265043"/>
                  <a:gd name="connsiteX1" fmla="*/ 1974572 w 1974572"/>
                  <a:gd name="connsiteY1" fmla="*/ 92766 h 265043"/>
                  <a:gd name="connsiteX2" fmla="*/ 1577007 w 1974572"/>
                  <a:gd name="connsiteY2" fmla="*/ 265043 h 265043"/>
                  <a:gd name="connsiteX3" fmla="*/ 0 w 1974572"/>
                  <a:gd name="connsiteY3" fmla="*/ 265043 h 265043"/>
                  <a:gd name="connsiteX4" fmla="*/ 0 w 1974572"/>
                  <a:gd name="connsiteY4" fmla="*/ 0 h 265043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2399 h 782399"/>
                  <a:gd name="connsiteX1" fmla="*/ 1749287 w 2623929"/>
                  <a:gd name="connsiteY1" fmla="*/ 521 h 782399"/>
                  <a:gd name="connsiteX2" fmla="*/ 2623929 w 2623929"/>
                  <a:gd name="connsiteY2" fmla="*/ 318574 h 782399"/>
                  <a:gd name="connsiteX3" fmla="*/ 2226364 w 2623929"/>
                  <a:gd name="connsiteY3" fmla="*/ 490851 h 782399"/>
                  <a:gd name="connsiteX4" fmla="*/ 0 w 2623929"/>
                  <a:gd name="connsiteY4" fmla="*/ 782399 h 782399"/>
                  <a:gd name="connsiteX0" fmla="*/ 0 w 2544415"/>
                  <a:gd name="connsiteY0" fmla="*/ 808809 h 808809"/>
                  <a:gd name="connsiteX1" fmla="*/ 1669773 w 2544415"/>
                  <a:gd name="connsiteY1" fmla="*/ 427 h 808809"/>
                  <a:gd name="connsiteX2" fmla="*/ 2544415 w 2544415"/>
                  <a:gd name="connsiteY2" fmla="*/ 318480 h 808809"/>
                  <a:gd name="connsiteX3" fmla="*/ 2146850 w 2544415"/>
                  <a:gd name="connsiteY3" fmla="*/ 490757 h 808809"/>
                  <a:gd name="connsiteX4" fmla="*/ 0 w 2544415"/>
                  <a:gd name="connsiteY4" fmla="*/ 808809 h 808809"/>
                  <a:gd name="connsiteX0" fmla="*/ 0 w 2544415"/>
                  <a:gd name="connsiteY0" fmla="*/ 809407 h 809407"/>
                  <a:gd name="connsiteX1" fmla="*/ 1669773 w 2544415"/>
                  <a:gd name="connsiteY1" fmla="*/ 1025 h 809407"/>
                  <a:gd name="connsiteX2" fmla="*/ 2544415 w 2544415"/>
                  <a:gd name="connsiteY2" fmla="*/ 319078 h 809407"/>
                  <a:gd name="connsiteX3" fmla="*/ 2146850 w 2544415"/>
                  <a:gd name="connsiteY3" fmla="*/ 491355 h 809407"/>
                  <a:gd name="connsiteX4" fmla="*/ 0 w 2544415"/>
                  <a:gd name="connsiteY4" fmla="*/ 809407 h 809407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49285 w 2676936"/>
                  <a:gd name="connsiteY3" fmla="*/ 664426 h 810199"/>
                  <a:gd name="connsiteX4" fmla="*/ 0 w 2676936"/>
                  <a:gd name="connsiteY4" fmla="*/ 810199 h 81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6936" h="810199">
                    <a:moveTo>
                      <a:pt x="0" y="810199"/>
                    </a:moveTo>
                    <a:cubicBezTo>
                      <a:pt x="384312" y="-15854"/>
                      <a:pt x="1338469" y="-7018"/>
                      <a:pt x="1669773" y="1817"/>
                    </a:cubicBezTo>
                    <a:cubicBezTo>
                      <a:pt x="1961320" y="107835"/>
                      <a:pt x="2451651" y="107834"/>
                      <a:pt x="2676936" y="492148"/>
                    </a:cubicBezTo>
                    <a:lnTo>
                      <a:pt x="1749285" y="664426"/>
                    </a:lnTo>
                    <a:cubicBezTo>
                      <a:pt x="1298711" y="443556"/>
                      <a:pt x="768626" y="461225"/>
                      <a:pt x="0" y="810199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6">
                <a:extLst>
                  <a:ext uri="{FF2B5EF4-FFF2-40B4-BE49-F238E27FC236}">
                    <a16:creationId xmlns:a16="http://schemas.microsoft.com/office/drawing/2014/main" id="{994B56C2-AB9A-980D-EC61-1DE7F8F99B7D}"/>
                  </a:ext>
                </a:extLst>
              </p:cNvPr>
              <p:cNvSpPr/>
              <p:nvPr/>
            </p:nvSpPr>
            <p:spPr>
              <a:xfrm>
                <a:off x="6374295" y="576863"/>
                <a:ext cx="1364974" cy="890935"/>
              </a:xfrm>
              <a:custGeom>
                <a:avLst/>
                <a:gdLst>
                  <a:gd name="connsiteX0" fmla="*/ 0 w 768626"/>
                  <a:gd name="connsiteY0" fmla="*/ 0 h 396114"/>
                  <a:gd name="connsiteX1" fmla="*/ 768626 w 768626"/>
                  <a:gd name="connsiteY1" fmla="*/ 0 h 396114"/>
                  <a:gd name="connsiteX2" fmla="*/ 768626 w 768626"/>
                  <a:gd name="connsiteY2" fmla="*/ 396114 h 396114"/>
                  <a:gd name="connsiteX3" fmla="*/ 0 w 768626"/>
                  <a:gd name="connsiteY3" fmla="*/ 396114 h 396114"/>
                  <a:gd name="connsiteX4" fmla="*/ 0 w 768626"/>
                  <a:gd name="connsiteY4" fmla="*/ 0 h 396114"/>
                  <a:gd name="connsiteX0" fmla="*/ 0 w 1126435"/>
                  <a:gd name="connsiteY0" fmla="*/ 0 h 503582"/>
                  <a:gd name="connsiteX1" fmla="*/ 1126435 w 1126435"/>
                  <a:gd name="connsiteY1" fmla="*/ 503582 h 503582"/>
                  <a:gd name="connsiteX2" fmla="*/ 768626 w 1126435"/>
                  <a:gd name="connsiteY2" fmla="*/ 396114 h 503582"/>
                  <a:gd name="connsiteX3" fmla="*/ 0 w 1126435"/>
                  <a:gd name="connsiteY3" fmla="*/ 396114 h 503582"/>
                  <a:gd name="connsiteX4" fmla="*/ 0 w 1126435"/>
                  <a:gd name="connsiteY4" fmla="*/ 0 h 503582"/>
                  <a:gd name="connsiteX0" fmla="*/ 0 w 1126435"/>
                  <a:gd name="connsiteY0" fmla="*/ 27108 h 530690"/>
                  <a:gd name="connsiteX1" fmla="*/ 1126435 w 1126435"/>
                  <a:gd name="connsiteY1" fmla="*/ 530690 h 530690"/>
                  <a:gd name="connsiteX2" fmla="*/ 768626 w 1126435"/>
                  <a:gd name="connsiteY2" fmla="*/ 423222 h 530690"/>
                  <a:gd name="connsiteX3" fmla="*/ 0 w 1126435"/>
                  <a:gd name="connsiteY3" fmla="*/ 423222 h 530690"/>
                  <a:gd name="connsiteX4" fmla="*/ 0 w 1126435"/>
                  <a:gd name="connsiteY4" fmla="*/ 27108 h 530690"/>
                  <a:gd name="connsiteX0" fmla="*/ 0 w 1219200"/>
                  <a:gd name="connsiteY0" fmla="*/ 64270 h 501591"/>
                  <a:gd name="connsiteX1" fmla="*/ 1219200 w 1219200"/>
                  <a:gd name="connsiteY1" fmla="*/ 501591 h 501591"/>
                  <a:gd name="connsiteX2" fmla="*/ 861391 w 1219200"/>
                  <a:gd name="connsiteY2" fmla="*/ 394123 h 501591"/>
                  <a:gd name="connsiteX3" fmla="*/ 92765 w 1219200"/>
                  <a:gd name="connsiteY3" fmla="*/ 394123 h 501591"/>
                  <a:gd name="connsiteX4" fmla="*/ 0 w 1219200"/>
                  <a:gd name="connsiteY4" fmla="*/ 64270 h 501591"/>
                  <a:gd name="connsiteX0" fmla="*/ 0 w 1219200"/>
                  <a:gd name="connsiteY0" fmla="*/ 139156 h 576477"/>
                  <a:gd name="connsiteX1" fmla="*/ 1219200 w 1219200"/>
                  <a:gd name="connsiteY1" fmla="*/ 576477 h 576477"/>
                  <a:gd name="connsiteX2" fmla="*/ 861391 w 1219200"/>
                  <a:gd name="connsiteY2" fmla="*/ 469009 h 576477"/>
                  <a:gd name="connsiteX3" fmla="*/ 92765 w 1219200"/>
                  <a:gd name="connsiteY3" fmla="*/ 469009 h 576477"/>
                  <a:gd name="connsiteX4" fmla="*/ 0 w 1219200"/>
                  <a:gd name="connsiteY4" fmla="*/ 139156 h 576477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92765 w 1219200"/>
                  <a:gd name="connsiteY3" fmla="*/ 469009 h 681044"/>
                  <a:gd name="connsiteX4" fmla="*/ 0 w 1219200"/>
                  <a:gd name="connsiteY4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72209"/>
                  <a:gd name="connsiteY0" fmla="*/ 139156 h 681044"/>
                  <a:gd name="connsiteX1" fmla="*/ 1272209 w 1272209"/>
                  <a:gd name="connsiteY1" fmla="*/ 576477 h 681044"/>
                  <a:gd name="connsiteX2" fmla="*/ 874643 w 1272209"/>
                  <a:gd name="connsiteY2" fmla="*/ 681044 h 681044"/>
                  <a:gd name="connsiteX3" fmla="*/ 0 w 1272209"/>
                  <a:gd name="connsiteY3" fmla="*/ 139156 h 681044"/>
                  <a:gd name="connsiteX0" fmla="*/ 0 w 1364974"/>
                  <a:gd name="connsiteY0" fmla="*/ 75989 h 659084"/>
                  <a:gd name="connsiteX1" fmla="*/ 1364974 w 1364974"/>
                  <a:gd name="connsiteY1" fmla="*/ 659084 h 659084"/>
                  <a:gd name="connsiteX2" fmla="*/ 874643 w 1364974"/>
                  <a:gd name="connsiteY2" fmla="*/ 617877 h 659084"/>
                  <a:gd name="connsiteX3" fmla="*/ 0 w 1364974"/>
                  <a:gd name="connsiteY3" fmla="*/ 75989 h 659084"/>
                  <a:gd name="connsiteX0" fmla="*/ 0 w 1364974"/>
                  <a:gd name="connsiteY0" fmla="*/ 127645 h 710740"/>
                  <a:gd name="connsiteX1" fmla="*/ 1364974 w 1364974"/>
                  <a:gd name="connsiteY1" fmla="*/ 710740 h 710740"/>
                  <a:gd name="connsiteX2" fmla="*/ 874643 w 1364974"/>
                  <a:gd name="connsiteY2" fmla="*/ 669533 h 710740"/>
                  <a:gd name="connsiteX3" fmla="*/ 0 w 1364974"/>
                  <a:gd name="connsiteY3" fmla="*/ 127645 h 710740"/>
                  <a:gd name="connsiteX0" fmla="*/ 0 w 1364974"/>
                  <a:gd name="connsiteY0" fmla="*/ 54670 h 836547"/>
                  <a:gd name="connsiteX1" fmla="*/ 1364974 w 1364974"/>
                  <a:gd name="connsiteY1" fmla="*/ 836547 h 836547"/>
                  <a:gd name="connsiteX2" fmla="*/ 874643 w 1364974"/>
                  <a:gd name="connsiteY2" fmla="*/ 596558 h 836547"/>
                  <a:gd name="connsiteX3" fmla="*/ 0 w 1364974"/>
                  <a:gd name="connsiteY3" fmla="*/ 54670 h 836547"/>
                  <a:gd name="connsiteX0" fmla="*/ 0 w 1364974"/>
                  <a:gd name="connsiteY0" fmla="*/ 86086 h 867963"/>
                  <a:gd name="connsiteX1" fmla="*/ 1364974 w 1364974"/>
                  <a:gd name="connsiteY1" fmla="*/ 867963 h 867963"/>
                  <a:gd name="connsiteX2" fmla="*/ 874643 w 1364974"/>
                  <a:gd name="connsiteY2" fmla="*/ 627974 h 867963"/>
                  <a:gd name="connsiteX3" fmla="*/ 0 w 1364974"/>
                  <a:gd name="connsiteY3" fmla="*/ 86086 h 867963"/>
                  <a:gd name="connsiteX0" fmla="*/ 0 w 1364974"/>
                  <a:gd name="connsiteY0" fmla="*/ 109058 h 890935"/>
                  <a:gd name="connsiteX1" fmla="*/ 1364974 w 1364974"/>
                  <a:gd name="connsiteY1" fmla="*/ 890935 h 890935"/>
                  <a:gd name="connsiteX2" fmla="*/ 874643 w 1364974"/>
                  <a:gd name="connsiteY2" fmla="*/ 650946 h 890935"/>
                  <a:gd name="connsiteX3" fmla="*/ 0 w 1364974"/>
                  <a:gd name="connsiteY3" fmla="*/ 109058 h 890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974" h="890935">
                    <a:moveTo>
                      <a:pt x="0" y="109058"/>
                    </a:moveTo>
                    <a:cubicBezTo>
                      <a:pt x="375478" y="11875"/>
                      <a:pt x="1082262" y="-297343"/>
                      <a:pt x="1364974" y="890935"/>
                    </a:cubicBezTo>
                    <a:lnTo>
                      <a:pt x="874643" y="650946"/>
                    </a:lnTo>
                    <a:cubicBezTo>
                      <a:pt x="746539" y="351047"/>
                      <a:pt x="273878" y="289687"/>
                      <a:pt x="0" y="109058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2">
                <a:extLst>
                  <a:ext uri="{FF2B5EF4-FFF2-40B4-BE49-F238E27FC236}">
                    <a16:creationId xmlns:a16="http://schemas.microsoft.com/office/drawing/2014/main" id="{6838840B-C0B2-9D35-F1F7-62CB10922B01}"/>
                  </a:ext>
                </a:extLst>
              </p:cNvPr>
              <p:cNvSpPr/>
              <p:nvPr/>
            </p:nvSpPr>
            <p:spPr>
              <a:xfrm>
                <a:off x="2845735" y="1078455"/>
                <a:ext cx="5727469" cy="5219531"/>
              </a:xfrm>
              <a:custGeom>
                <a:avLst/>
                <a:gdLst>
                  <a:gd name="connsiteX0" fmla="*/ 0 w 3286539"/>
                  <a:gd name="connsiteY0" fmla="*/ 0 h 755374"/>
                  <a:gd name="connsiteX1" fmla="*/ 3286539 w 3286539"/>
                  <a:gd name="connsiteY1" fmla="*/ 0 h 755374"/>
                  <a:gd name="connsiteX2" fmla="*/ 3286539 w 3286539"/>
                  <a:gd name="connsiteY2" fmla="*/ 755374 h 755374"/>
                  <a:gd name="connsiteX3" fmla="*/ 0 w 3286539"/>
                  <a:gd name="connsiteY3" fmla="*/ 755374 h 755374"/>
                  <a:gd name="connsiteX4" fmla="*/ 0 w 3286539"/>
                  <a:gd name="connsiteY4" fmla="*/ 0 h 755374"/>
                  <a:gd name="connsiteX0" fmla="*/ 0 w 3299791"/>
                  <a:gd name="connsiteY0" fmla="*/ 0 h 821635"/>
                  <a:gd name="connsiteX1" fmla="*/ 3299791 w 3299791"/>
                  <a:gd name="connsiteY1" fmla="*/ 66261 h 821635"/>
                  <a:gd name="connsiteX2" fmla="*/ 3299791 w 3299791"/>
                  <a:gd name="connsiteY2" fmla="*/ 821635 h 821635"/>
                  <a:gd name="connsiteX3" fmla="*/ 13252 w 3299791"/>
                  <a:gd name="connsiteY3" fmla="*/ 821635 h 821635"/>
                  <a:gd name="connsiteX4" fmla="*/ 0 w 3299791"/>
                  <a:gd name="connsiteY4" fmla="*/ 0 h 821635"/>
                  <a:gd name="connsiteX0" fmla="*/ 0 w 3299791"/>
                  <a:gd name="connsiteY0" fmla="*/ 80661 h 902296"/>
                  <a:gd name="connsiteX1" fmla="*/ 543339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299791"/>
                  <a:gd name="connsiteY0" fmla="*/ 80661 h 902296"/>
                  <a:gd name="connsiteX1" fmla="*/ 410817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591339"/>
                  <a:gd name="connsiteY0" fmla="*/ 318424 h 901520"/>
                  <a:gd name="connsiteX1" fmla="*/ 702365 w 3591339"/>
                  <a:gd name="connsiteY1" fmla="*/ 373 h 901520"/>
                  <a:gd name="connsiteX2" fmla="*/ 3591339 w 3591339"/>
                  <a:gd name="connsiteY2" fmla="*/ 146146 h 901520"/>
                  <a:gd name="connsiteX3" fmla="*/ 3591339 w 3591339"/>
                  <a:gd name="connsiteY3" fmla="*/ 901520 h 901520"/>
                  <a:gd name="connsiteX4" fmla="*/ 304800 w 3591339"/>
                  <a:gd name="connsiteY4" fmla="*/ 901520 h 901520"/>
                  <a:gd name="connsiteX5" fmla="*/ 0 w 3591339"/>
                  <a:gd name="connsiteY5" fmla="*/ 318424 h 901520"/>
                  <a:gd name="connsiteX0" fmla="*/ 0 w 3591339"/>
                  <a:gd name="connsiteY0" fmla="*/ 318770 h 901866"/>
                  <a:gd name="connsiteX1" fmla="*/ 702365 w 3591339"/>
                  <a:gd name="connsiteY1" fmla="*/ 719 h 901866"/>
                  <a:gd name="connsiteX2" fmla="*/ 3591339 w 3591339"/>
                  <a:gd name="connsiteY2" fmla="*/ 146492 h 901866"/>
                  <a:gd name="connsiteX3" fmla="*/ 3591339 w 3591339"/>
                  <a:gd name="connsiteY3" fmla="*/ 901866 h 901866"/>
                  <a:gd name="connsiteX4" fmla="*/ 304800 w 3591339"/>
                  <a:gd name="connsiteY4" fmla="*/ 901866 h 901866"/>
                  <a:gd name="connsiteX5" fmla="*/ 0 w 3591339"/>
                  <a:gd name="connsiteY5" fmla="*/ 318770 h 901866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3591339 w 3591339"/>
                  <a:gd name="connsiteY2" fmla="*/ 146684 h 902058"/>
                  <a:gd name="connsiteX3" fmla="*/ 3591339 w 3591339"/>
                  <a:gd name="connsiteY3" fmla="*/ 902058 h 902058"/>
                  <a:gd name="connsiteX4" fmla="*/ 304800 w 3591339"/>
                  <a:gd name="connsiteY4" fmla="*/ 902058 h 902058"/>
                  <a:gd name="connsiteX5" fmla="*/ 0 w 3591339"/>
                  <a:gd name="connsiteY5" fmla="*/ 318962 h 902058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2517913 w 3591339"/>
                  <a:gd name="connsiteY2" fmla="*/ 27416 h 902058"/>
                  <a:gd name="connsiteX3" fmla="*/ 3591339 w 3591339"/>
                  <a:gd name="connsiteY3" fmla="*/ 146684 h 902058"/>
                  <a:gd name="connsiteX4" fmla="*/ 3591339 w 3591339"/>
                  <a:gd name="connsiteY4" fmla="*/ 902058 h 902058"/>
                  <a:gd name="connsiteX5" fmla="*/ 304800 w 3591339"/>
                  <a:gd name="connsiteY5" fmla="*/ 902058 h 902058"/>
                  <a:gd name="connsiteX6" fmla="*/ 0 w 3591339"/>
                  <a:gd name="connsiteY6" fmla="*/ 318962 h 902058"/>
                  <a:gd name="connsiteX0" fmla="*/ 0 w 3591339"/>
                  <a:gd name="connsiteY0" fmla="*/ 1166255 h 1749351"/>
                  <a:gd name="connsiteX1" fmla="*/ 702365 w 3591339"/>
                  <a:gd name="connsiteY1" fmla="*/ 848204 h 1749351"/>
                  <a:gd name="connsiteX2" fmla="*/ 2517913 w 3591339"/>
                  <a:gd name="connsiteY2" fmla="*/ 874709 h 1749351"/>
                  <a:gd name="connsiteX3" fmla="*/ 2650435 w 3591339"/>
                  <a:gd name="connsiteY3" fmla="*/ 65 h 1749351"/>
                  <a:gd name="connsiteX4" fmla="*/ 3591339 w 3591339"/>
                  <a:gd name="connsiteY4" fmla="*/ 993977 h 1749351"/>
                  <a:gd name="connsiteX5" fmla="*/ 3591339 w 3591339"/>
                  <a:gd name="connsiteY5" fmla="*/ 1749351 h 1749351"/>
                  <a:gd name="connsiteX6" fmla="*/ 304800 w 3591339"/>
                  <a:gd name="connsiteY6" fmla="*/ 1749351 h 1749351"/>
                  <a:gd name="connsiteX7" fmla="*/ 0 w 3591339"/>
                  <a:gd name="connsiteY7" fmla="*/ 1166255 h 1749351"/>
                  <a:gd name="connsiteX0" fmla="*/ 0 w 3591339"/>
                  <a:gd name="connsiteY0" fmla="*/ 1166254 h 1749350"/>
                  <a:gd name="connsiteX1" fmla="*/ 702365 w 3591339"/>
                  <a:gd name="connsiteY1" fmla="*/ 848203 h 1749350"/>
                  <a:gd name="connsiteX2" fmla="*/ 2358887 w 3591339"/>
                  <a:gd name="connsiteY2" fmla="*/ 901213 h 1749350"/>
                  <a:gd name="connsiteX3" fmla="*/ 2650435 w 3591339"/>
                  <a:gd name="connsiteY3" fmla="*/ 64 h 1749350"/>
                  <a:gd name="connsiteX4" fmla="*/ 3591339 w 3591339"/>
                  <a:gd name="connsiteY4" fmla="*/ 993976 h 1749350"/>
                  <a:gd name="connsiteX5" fmla="*/ 3591339 w 3591339"/>
                  <a:gd name="connsiteY5" fmla="*/ 1749350 h 1749350"/>
                  <a:gd name="connsiteX6" fmla="*/ 304800 w 3591339"/>
                  <a:gd name="connsiteY6" fmla="*/ 1749350 h 1749350"/>
                  <a:gd name="connsiteX7" fmla="*/ 0 w 3591339"/>
                  <a:gd name="connsiteY7" fmla="*/ 1166254 h 1749350"/>
                  <a:gd name="connsiteX0" fmla="*/ 0 w 3591339"/>
                  <a:gd name="connsiteY0" fmla="*/ 1166267 h 1749363"/>
                  <a:gd name="connsiteX1" fmla="*/ 702365 w 3591339"/>
                  <a:gd name="connsiteY1" fmla="*/ 848216 h 1749363"/>
                  <a:gd name="connsiteX2" fmla="*/ 2358887 w 3591339"/>
                  <a:gd name="connsiteY2" fmla="*/ 901226 h 1749363"/>
                  <a:gd name="connsiteX3" fmla="*/ 2650435 w 3591339"/>
                  <a:gd name="connsiteY3" fmla="*/ 77 h 1749363"/>
                  <a:gd name="connsiteX4" fmla="*/ 3591339 w 3591339"/>
                  <a:gd name="connsiteY4" fmla="*/ 993989 h 1749363"/>
                  <a:gd name="connsiteX5" fmla="*/ 3591339 w 3591339"/>
                  <a:gd name="connsiteY5" fmla="*/ 1749363 h 1749363"/>
                  <a:gd name="connsiteX6" fmla="*/ 304800 w 3591339"/>
                  <a:gd name="connsiteY6" fmla="*/ 1749363 h 1749363"/>
                  <a:gd name="connsiteX7" fmla="*/ 0 w 3591339"/>
                  <a:gd name="connsiteY7" fmla="*/ 1166267 h 1749363"/>
                  <a:gd name="connsiteX0" fmla="*/ 0 w 3591339"/>
                  <a:gd name="connsiteY0" fmla="*/ 1166276 h 1749372"/>
                  <a:gd name="connsiteX1" fmla="*/ 702365 w 3591339"/>
                  <a:gd name="connsiteY1" fmla="*/ 848225 h 1749372"/>
                  <a:gd name="connsiteX2" fmla="*/ 2358887 w 3591339"/>
                  <a:gd name="connsiteY2" fmla="*/ 901235 h 1749372"/>
                  <a:gd name="connsiteX3" fmla="*/ 2650435 w 3591339"/>
                  <a:gd name="connsiteY3" fmla="*/ 86 h 1749372"/>
                  <a:gd name="connsiteX4" fmla="*/ 3591339 w 3591339"/>
                  <a:gd name="connsiteY4" fmla="*/ 993998 h 1749372"/>
                  <a:gd name="connsiteX5" fmla="*/ 3591339 w 3591339"/>
                  <a:gd name="connsiteY5" fmla="*/ 1749372 h 1749372"/>
                  <a:gd name="connsiteX6" fmla="*/ 304800 w 3591339"/>
                  <a:gd name="connsiteY6" fmla="*/ 1749372 h 1749372"/>
                  <a:gd name="connsiteX7" fmla="*/ 0 w 3591339"/>
                  <a:gd name="connsiteY7" fmla="*/ 1166276 h 1749372"/>
                  <a:gd name="connsiteX0" fmla="*/ 0 w 3591339"/>
                  <a:gd name="connsiteY0" fmla="*/ 1179527 h 1762623"/>
                  <a:gd name="connsiteX1" fmla="*/ 702365 w 3591339"/>
                  <a:gd name="connsiteY1" fmla="*/ 861476 h 1762623"/>
                  <a:gd name="connsiteX2" fmla="*/ 2358887 w 3591339"/>
                  <a:gd name="connsiteY2" fmla="*/ 914486 h 1762623"/>
                  <a:gd name="connsiteX3" fmla="*/ 2610678 w 3591339"/>
                  <a:gd name="connsiteY3" fmla="*/ 85 h 1762623"/>
                  <a:gd name="connsiteX4" fmla="*/ 3591339 w 3591339"/>
                  <a:gd name="connsiteY4" fmla="*/ 1007249 h 1762623"/>
                  <a:gd name="connsiteX5" fmla="*/ 3591339 w 3591339"/>
                  <a:gd name="connsiteY5" fmla="*/ 1762623 h 1762623"/>
                  <a:gd name="connsiteX6" fmla="*/ 304800 w 3591339"/>
                  <a:gd name="connsiteY6" fmla="*/ 1762623 h 1762623"/>
                  <a:gd name="connsiteX7" fmla="*/ 0 w 3591339"/>
                  <a:gd name="connsiteY7" fmla="*/ 1179527 h 1762623"/>
                  <a:gd name="connsiteX0" fmla="*/ 0 w 3591339"/>
                  <a:gd name="connsiteY0" fmla="*/ 1616765 h 2199861"/>
                  <a:gd name="connsiteX1" fmla="*/ 702365 w 3591339"/>
                  <a:gd name="connsiteY1" fmla="*/ 1298714 h 2199861"/>
                  <a:gd name="connsiteX2" fmla="*/ 2358887 w 3591339"/>
                  <a:gd name="connsiteY2" fmla="*/ 1351724 h 2199861"/>
                  <a:gd name="connsiteX3" fmla="*/ 2610678 w 3591339"/>
                  <a:gd name="connsiteY3" fmla="*/ 437323 h 2199861"/>
                  <a:gd name="connsiteX4" fmla="*/ 3260035 w 3591339"/>
                  <a:gd name="connsiteY4" fmla="*/ 0 h 2199861"/>
                  <a:gd name="connsiteX5" fmla="*/ 3591339 w 3591339"/>
                  <a:gd name="connsiteY5" fmla="*/ 2199861 h 2199861"/>
                  <a:gd name="connsiteX6" fmla="*/ 304800 w 3591339"/>
                  <a:gd name="connsiteY6" fmla="*/ 2199861 h 2199861"/>
                  <a:gd name="connsiteX7" fmla="*/ 0 w 3591339"/>
                  <a:gd name="connsiteY7" fmla="*/ 1616765 h 2199861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754122 h 2337218"/>
                  <a:gd name="connsiteX1" fmla="*/ 702365 w 3591339"/>
                  <a:gd name="connsiteY1" fmla="*/ 1436071 h 2337218"/>
                  <a:gd name="connsiteX2" fmla="*/ 2358887 w 3591339"/>
                  <a:gd name="connsiteY2" fmla="*/ 1489081 h 2337218"/>
                  <a:gd name="connsiteX3" fmla="*/ 2610678 w 3591339"/>
                  <a:gd name="connsiteY3" fmla="*/ 574680 h 2337218"/>
                  <a:gd name="connsiteX4" fmla="*/ 1736035 w 3591339"/>
                  <a:gd name="connsiteY4" fmla="*/ 534926 h 2337218"/>
                  <a:gd name="connsiteX5" fmla="*/ 3154017 w 3591339"/>
                  <a:gd name="connsiteY5" fmla="*/ 84348 h 2337218"/>
                  <a:gd name="connsiteX6" fmla="*/ 3591339 w 3591339"/>
                  <a:gd name="connsiteY6" fmla="*/ 2337218 h 2337218"/>
                  <a:gd name="connsiteX7" fmla="*/ 304800 w 3591339"/>
                  <a:gd name="connsiteY7" fmla="*/ 2337218 h 2337218"/>
                  <a:gd name="connsiteX8" fmla="*/ 0 w 3591339"/>
                  <a:gd name="connsiteY8" fmla="*/ 1754122 h 233721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2108868 h 2691964"/>
                  <a:gd name="connsiteX1" fmla="*/ 702365 w 3591339"/>
                  <a:gd name="connsiteY1" fmla="*/ 1790817 h 2691964"/>
                  <a:gd name="connsiteX2" fmla="*/ 2358887 w 3591339"/>
                  <a:gd name="connsiteY2" fmla="*/ 1843827 h 2691964"/>
                  <a:gd name="connsiteX3" fmla="*/ 2610678 w 3591339"/>
                  <a:gd name="connsiteY3" fmla="*/ 929426 h 2691964"/>
                  <a:gd name="connsiteX4" fmla="*/ 1736035 w 3591339"/>
                  <a:gd name="connsiteY4" fmla="*/ 889672 h 2691964"/>
                  <a:gd name="connsiteX5" fmla="*/ 3114261 w 3591339"/>
                  <a:gd name="connsiteY5" fmla="*/ 68034 h 2691964"/>
                  <a:gd name="connsiteX6" fmla="*/ 3591339 w 3591339"/>
                  <a:gd name="connsiteY6" fmla="*/ 2691964 h 2691964"/>
                  <a:gd name="connsiteX7" fmla="*/ 304800 w 3591339"/>
                  <a:gd name="connsiteY7" fmla="*/ 2691964 h 2691964"/>
                  <a:gd name="connsiteX8" fmla="*/ 0 w 3591339"/>
                  <a:gd name="connsiteY8" fmla="*/ 2108868 h 2691964"/>
                  <a:gd name="connsiteX0" fmla="*/ 0 w 3591339"/>
                  <a:gd name="connsiteY0" fmla="*/ 2310279 h 2893375"/>
                  <a:gd name="connsiteX1" fmla="*/ 702365 w 3591339"/>
                  <a:gd name="connsiteY1" fmla="*/ 1992228 h 2893375"/>
                  <a:gd name="connsiteX2" fmla="*/ 2358887 w 3591339"/>
                  <a:gd name="connsiteY2" fmla="*/ 2045238 h 2893375"/>
                  <a:gd name="connsiteX3" fmla="*/ 2610678 w 3591339"/>
                  <a:gd name="connsiteY3" fmla="*/ 1130837 h 2893375"/>
                  <a:gd name="connsiteX4" fmla="*/ 1736035 w 3591339"/>
                  <a:gd name="connsiteY4" fmla="*/ 1091083 h 2893375"/>
                  <a:gd name="connsiteX5" fmla="*/ 3511827 w 3591339"/>
                  <a:gd name="connsiteY5" fmla="*/ 57411 h 2893375"/>
                  <a:gd name="connsiteX6" fmla="*/ 3591339 w 3591339"/>
                  <a:gd name="connsiteY6" fmla="*/ 2893375 h 2893375"/>
                  <a:gd name="connsiteX7" fmla="*/ 304800 w 3591339"/>
                  <a:gd name="connsiteY7" fmla="*/ 2893375 h 2893375"/>
                  <a:gd name="connsiteX8" fmla="*/ 0 w 3591339"/>
                  <a:gd name="connsiteY8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511827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684106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852692"/>
                  <a:gd name="connsiteY0" fmla="*/ 2314098 h 2897194"/>
                  <a:gd name="connsiteX1" fmla="*/ 702365 w 4852692"/>
                  <a:gd name="connsiteY1" fmla="*/ 1996047 h 2897194"/>
                  <a:gd name="connsiteX2" fmla="*/ 2358887 w 4852692"/>
                  <a:gd name="connsiteY2" fmla="*/ 2049057 h 2897194"/>
                  <a:gd name="connsiteX3" fmla="*/ 2610678 w 4852692"/>
                  <a:gd name="connsiteY3" fmla="*/ 1134656 h 2897194"/>
                  <a:gd name="connsiteX4" fmla="*/ 1736035 w 4852692"/>
                  <a:gd name="connsiteY4" fmla="*/ 1094902 h 2897194"/>
                  <a:gd name="connsiteX5" fmla="*/ 3684106 w 4852692"/>
                  <a:gd name="connsiteY5" fmla="*/ 61230 h 2897194"/>
                  <a:gd name="connsiteX6" fmla="*/ 4240696 w 4852692"/>
                  <a:gd name="connsiteY6" fmla="*/ 180503 h 2897194"/>
                  <a:gd name="connsiteX7" fmla="*/ 4850295 w 4852692"/>
                  <a:gd name="connsiteY7" fmla="*/ 988885 h 2897194"/>
                  <a:gd name="connsiteX8" fmla="*/ 3591339 w 4852692"/>
                  <a:gd name="connsiteY8" fmla="*/ 2897194 h 2897194"/>
                  <a:gd name="connsiteX9" fmla="*/ 304800 w 4852692"/>
                  <a:gd name="connsiteY9" fmla="*/ 2897194 h 2897194"/>
                  <a:gd name="connsiteX10" fmla="*/ 0 w 4852692"/>
                  <a:gd name="connsiteY10" fmla="*/ 2314098 h 2897194"/>
                  <a:gd name="connsiteX0" fmla="*/ 0 w 4853808"/>
                  <a:gd name="connsiteY0" fmla="*/ 2314098 h 2897194"/>
                  <a:gd name="connsiteX1" fmla="*/ 702365 w 4853808"/>
                  <a:gd name="connsiteY1" fmla="*/ 1996047 h 2897194"/>
                  <a:gd name="connsiteX2" fmla="*/ 2358887 w 4853808"/>
                  <a:gd name="connsiteY2" fmla="*/ 2049057 h 2897194"/>
                  <a:gd name="connsiteX3" fmla="*/ 2610678 w 4853808"/>
                  <a:gd name="connsiteY3" fmla="*/ 1134656 h 2897194"/>
                  <a:gd name="connsiteX4" fmla="*/ 1736035 w 4853808"/>
                  <a:gd name="connsiteY4" fmla="*/ 1094902 h 2897194"/>
                  <a:gd name="connsiteX5" fmla="*/ 3684106 w 4853808"/>
                  <a:gd name="connsiteY5" fmla="*/ 61230 h 2897194"/>
                  <a:gd name="connsiteX6" fmla="*/ 4240696 w 4853808"/>
                  <a:gd name="connsiteY6" fmla="*/ 180503 h 2897194"/>
                  <a:gd name="connsiteX7" fmla="*/ 4850295 w 4853808"/>
                  <a:gd name="connsiteY7" fmla="*/ 988885 h 2897194"/>
                  <a:gd name="connsiteX8" fmla="*/ 3591339 w 4853808"/>
                  <a:gd name="connsiteY8" fmla="*/ 2897194 h 2897194"/>
                  <a:gd name="connsiteX9" fmla="*/ 304800 w 4853808"/>
                  <a:gd name="connsiteY9" fmla="*/ 2897194 h 2897194"/>
                  <a:gd name="connsiteX10" fmla="*/ 0 w 4853808"/>
                  <a:gd name="connsiteY10" fmla="*/ 2314098 h 2897194"/>
                  <a:gd name="connsiteX0" fmla="*/ 0 w 5122982"/>
                  <a:gd name="connsiteY0" fmla="*/ 2314098 h 2897194"/>
                  <a:gd name="connsiteX1" fmla="*/ 702365 w 5122982"/>
                  <a:gd name="connsiteY1" fmla="*/ 1996047 h 2897194"/>
                  <a:gd name="connsiteX2" fmla="*/ 2358887 w 5122982"/>
                  <a:gd name="connsiteY2" fmla="*/ 2049057 h 2897194"/>
                  <a:gd name="connsiteX3" fmla="*/ 2610678 w 5122982"/>
                  <a:gd name="connsiteY3" fmla="*/ 1134656 h 2897194"/>
                  <a:gd name="connsiteX4" fmla="*/ 1736035 w 5122982"/>
                  <a:gd name="connsiteY4" fmla="*/ 1094902 h 2897194"/>
                  <a:gd name="connsiteX5" fmla="*/ 3684106 w 5122982"/>
                  <a:gd name="connsiteY5" fmla="*/ 61230 h 2897194"/>
                  <a:gd name="connsiteX6" fmla="*/ 4240696 w 5122982"/>
                  <a:gd name="connsiteY6" fmla="*/ 180503 h 2897194"/>
                  <a:gd name="connsiteX7" fmla="*/ 4850295 w 5122982"/>
                  <a:gd name="connsiteY7" fmla="*/ 988885 h 2897194"/>
                  <a:gd name="connsiteX8" fmla="*/ 5102086 w 5122982"/>
                  <a:gd name="connsiteY8" fmla="*/ 1770763 h 2897194"/>
                  <a:gd name="connsiteX9" fmla="*/ 3591339 w 5122982"/>
                  <a:gd name="connsiteY9" fmla="*/ 2897194 h 2897194"/>
                  <a:gd name="connsiteX10" fmla="*/ 304800 w 5122982"/>
                  <a:gd name="connsiteY10" fmla="*/ 2897194 h 2897194"/>
                  <a:gd name="connsiteX11" fmla="*/ 0 w 5122982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3591339 w 5140891"/>
                  <a:gd name="connsiteY9" fmla="*/ 2897194 h 2897194"/>
                  <a:gd name="connsiteX10" fmla="*/ 304800 w 5140891"/>
                  <a:gd name="connsiteY10" fmla="*/ 2897194 h 2897194"/>
                  <a:gd name="connsiteX11" fmla="*/ 0 w 5140891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147930 w 5140891"/>
                  <a:gd name="connsiteY10" fmla="*/ 2473129 h 2897194"/>
                  <a:gd name="connsiteX11" fmla="*/ 3962399 w 5140891"/>
                  <a:gd name="connsiteY11" fmla="*/ 2102068 h 2897194"/>
                  <a:gd name="connsiteX12" fmla="*/ 3591339 w 5140891"/>
                  <a:gd name="connsiteY12" fmla="*/ 2897194 h 2897194"/>
                  <a:gd name="connsiteX13" fmla="*/ 304800 w 5140891"/>
                  <a:gd name="connsiteY13" fmla="*/ 2897194 h 2897194"/>
                  <a:gd name="connsiteX14" fmla="*/ 0 w 5140891"/>
                  <a:gd name="connsiteY14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62399 w 5140891"/>
                  <a:gd name="connsiteY12" fmla="*/ 2102068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09390 w 5140891"/>
                  <a:gd name="connsiteY12" fmla="*/ 2088816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3631095 w 5140891"/>
                  <a:gd name="connsiteY13" fmla="*/ 2777929 h 3559803"/>
                  <a:gd name="connsiteX14" fmla="*/ 2849217 w 5140891"/>
                  <a:gd name="connsiteY14" fmla="*/ 3559803 h 3559803"/>
                  <a:gd name="connsiteX15" fmla="*/ 304800 w 5140891"/>
                  <a:gd name="connsiteY15" fmla="*/ 2897194 h 3559803"/>
                  <a:gd name="connsiteX16" fmla="*/ 0 w 5140891"/>
                  <a:gd name="connsiteY16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5164170"/>
                  <a:gd name="connsiteX1" fmla="*/ 702365 w 5140891"/>
                  <a:gd name="connsiteY1" fmla="*/ 1996047 h 5164170"/>
                  <a:gd name="connsiteX2" fmla="*/ 2358887 w 5140891"/>
                  <a:gd name="connsiteY2" fmla="*/ 2049057 h 5164170"/>
                  <a:gd name="connsiteX3" fmla="*/ 2610678 w 5140891"/>
                  <a:gd name="connsiteY3" fmla="*/ 1134656 h 5164170"/>
                  <a:gd name="connsiteX4" fmla="*/ 1736035 w 5140891"/>
                  <a:gd name="connsiteY4" fmla="*/ 1094902 h 5164170"/>
                  <a:gd name="connsiteX5" fmla="*/ 3684106 w 5140891"/>
                  <a:gd name="connsiteY5" fmla="*/ 61230 h 5164170"/>
                  <a:gd name="connsiteX6" fmla="*/ 4240696 w 5140891"/>
                  <a:gd name="connsiteY6" fmla="*/ 180503 h 5164170"/>
                  <a:gd name="connsiteX7" fmla="*/ 4850295 w 5140891"/>
                  <a:gd name="connsiteY7" fmla="*/ 988885 h 5164170"/>
                  <a:gd name="connsiteX8" fmla="*/ 5102086 w 5140891"/>
                  <a:gd name="connsiteY8" fmla="*/ 1770763 h 5164170"/>
                  <a:gd name="connsiteX9" fmla="*/ 4691269 w 5140891"/>
                  <a:gd name="connsiteY9" fmla="*/ 2075563 h 5164170"/>
                  <a:gd name="connsiteX10" fmla="*/ 4280451 w 5140891"/>
                  <a:gd name="connsiteY10" fmla="*/ 2300850 h 5164170"/>
                  <a:gd name="connsiteX11" fmla="*/ 4147930 w 5140891"/>
                  <a:gd name="connsiteY11" fmla="*/ 2473129 h 5164170"/>
                  <a:gd name="connsiteX12" fmla="*/ 3909390 w 5140891"/>
                  <a:gd name="connsiteY12" fmla="*/ 2088816 h 5164170"/>
                  <a:gd name="connsiteX13" fmla="*/ 2849217 w 5140891"/>
                  <a:gd name="connsiteY13" fmla="*/ 3559803 h 5164170"/>
                  <a:gd name="connsiteX14" fmla="*/ 2756451 w 5140891"/>
                  <a:gd name="connsiteY14" fmla="*/ 5163320 h 5164170"/>
                  <a:gd name="connsiteX15" fmla="*/ 304800 w 5140891"/>
                  <a:gd name="connsiteY15" fmla="*/ 2897194 h 5164170"/>
                  <a:gd name="connsiteX16" fmla="*/ 0 w 5140891"/>
                  <a:gd name="connsiteY16" fmla="*/ 2314098 h 5164170"/>
                  <a:gd name="connsiteX0" fmla="*/ 0 w 5140891"/>
                  <a:gd name="connsiteY0" fmla="*/ 2314098 h 5164352"/>
                  <a:gd name="connsiteX1" fmla="*/ 702365 w 5140891"/>
                  <a:gd name="connsiteY1" fmla="*/ 1996047 h 5164352"/>
                  <a:gd name="connsiteX2" fmla="*/ 2358887 w 5140891"/>
                  <a:gd name="connsiteY2" fmla="*/ 2049057 h 5164352"/>
                  <a:gd name="connsiteX3" fmla="*/ 2610678 w 5140891"/>
                  <a:gd name="connsiteY3" fmla="*/ 1134656 h 5164352"/>
                  <a:gd name="connsiteX4" fmla="*/ 1736035 w 5140891"/>
                  <a:gd name="connsiteY4" fmla="*/ 1094902 h 5164352"/>
                  <a:gd name="connsiteX5" fmla="*/ 3684106 w 5140891"/>
                  <a:gd name="connsiteY5" fmla="*/ 61230 h 5164352"/>
                  <a:gd name="connsiteX6" fmla="*/ 4240696 w 5140891"/>
                  <a:gd name="connsiteY6" fmla="*/ 180503 h 5164352"/>
                  <a:gd name="connsiteX7" fmla="*/ 4850295 w 5140891"/>
                  <a:gd name="connsiteY7" fmla="*/ 988885 h 5164352"/>
                  <a:gd name="connsiteX8" fmla="*/ 5102086 w 5140891"/>
                  <a:gd name="connsiteY8" fmla="*/ 1770763 h 5164352"/>
                  <a:gd name="connsiteX9" fmla="*/ 4691269 w 5140891"/>
                  <a:gd name="connsiteY9" fmla="*/ 2075563 h 5164352"/>
                  <a:gd name="connsiteX10" fmla="*/ 4280451 w 5140891"/>
                  <a:gd name="connsiteY10" fmla="*/ 2300850 h 5164352"/>
                  <a:gd name="connsiteX11" fmla="*/ 4147930 w 5140891"/>
                  <a:gd name="connsiteY11" fmla="*/ 2473129 h 5164352"/>
                  <a:gd name="connsiteX12" fmla="*/ 3909390 w 5140891"/>
                  <a:gd name="connsiteY12" fmla="*/ 2088816 h 5164352"/>
                  <a:gd name="connsiteX13" fmla="*/ 2849217 w 5140891"/>
                  <a:gd name="connsiteY13" fmla="*/ 3559803 h 5164352"/>
                  <a:gd name="connsiteX14" fmla="*/ 2756451 w 5140891"/>
                  <a:gd name="connsiteY14" fmla="*/ 5163320 h 5164352"/>
                  <a:gd name="connsiteX15" fmla="*/ 304800 w 5140891"/>
                  <a:gd name="connsiteY15" fmla="*/ 2897194 h 5164352"/>
                  <a:gd name="connsiteX16" fmla="*/ 0 w 5140891"/>
                  <a:gd name="connsiteY16" fmla="*/ 2314098 h 516435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2186608 w 5140891"/>
                  <a:gd name="connsiteY15" fmla="*/ 3599562 h 5164392"/>
                  <a:gd name="connsiteX16" fmla="*/ 304800 w 5140891"/>
                  <a:gd name="connsiteY16" fmla="*/ 2897194 h 5164392"/>
                  <a:gd name="connsiteX17" fmla="*/ 0 w 5140891"/>
                  <a:gd name="connsiteY17" fmla="*/ 2314098 h 5164392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304800 w 5140891"/>
                  <a:gd name="connsiteY16" fmla="*/ 2897194 h 5219409"/>
                  <a:gd name="connsiteX17" fmla="*/ 0 w 5140891"/>
                  <a:gd name="connsiteY17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304800 w 5140891"/>
                  <a:gd name="connsiteY17" fmla="*/ 2897194 h 5219409"/>
                  <a:gd name="connsiteX18" fmla="*/ 0 w 5140891"/>
                  <a:gd name="connsiteY18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304800 w 5140891"/>
                  <a:gd name="connsiteY19" fmla="*/ 2897194 h 5219409"/>
                  <a:gd name="connsiteX20" fmla="*/ 0 w 5140891"/>
                  <a:gd name="connsiteY20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33668 w 5140891"/>
                  <a:gd name="connsiteY18" fmla="*/ 3268258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07163 w 5140891"/>
                  <a:gd name="connsiteY18" fmla="*/ 3228501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304800 w 5140891"/>
                  <a:gd name="connsiteY21" fmla="*/ 2897194 h 5219409"/>
                  <a:gd name="connsiteX22" fmla="*/ 0 w 5140891"/>
                  <a:gd name="connsiteY22" fmla="*/ 2314098 h 5219409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304800 w 5140891"/>
                  <a:gd name="connsiteY22" fmla="*/ 2897194 h 5244304"/>
                  <a:gd name="connsiteX23" fmla="*/ 0 w 5140891"/>
                  <a:gd name="connsiteY23" fmla="*/ 2314098 h 5244304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53008 w 5140891"/>
                  <a:gd name="connsiteY22" fmla="*/ 4195909 h 5244304"/>
                  <a:gd name="connsiteX23" fmla="*/ 304800 w 5140891"/>
                  <a:gd name="connsiteY23" fmla="*/ 2897194 h 5244304"/>
                  <a:gd name="connsiteX24" fmla="*/ 0 w 5140891"/>
                  <a:gd name="connsiteY24" fmla="*/ 2314098 h 5244304"/>
                  <a:gd name="connsiteX0" fmla="*/ 21012 w 5161903"/>
                  <a:gd name="connsiteY0" fmla="*/ 2314098 h 5244304"/>
                  <a:gd name="connsiteX1" fmla="*/ 723377 w 5161903"/>
                  <a:gd name="connsiteY1" fmla="*/ 1996047 h 5244304"/>
                  <a:gd name="connsiteX2" fmla="*/ 2379899 w 5161903"/>
                  <a:gd name="connsiteY2" fmla="*/ 2049057 h 5244304"/>
                  <a:gd name="connsiteX3" fmla="*/ 2631690 w 5161903"/>
                  <a:gd name="connsiteY3" fmla="*/ 1134656 h 5244304"/>
                  <a:gd name="connsiteX4" fmla="*/ 1757047 w 5161903"/>
                  <a:gd name="connsiteY4" fmla="*/ 1094902 h 5244304"/>
                  <a:gd name="connsiteX5" fmla="*/ 3705118 w 5161903"/>
                  <a:gd name="connsiteY5" fmla="*/ 61230 h 5244304"/>
                  <a:gd name="connsiteX6" fmla="*/ 4261708 w 5161903"/>
                  <a:gd name="connsiteY6" fmla="*/ 180503 h 5244304"/>
                  <a:gd name="connsiteX7" fmla="*/ 4871307 w 5161903"/>
                  <a:gd name="connsiteY7" fmla="*/ 988885 h 5244304"/>
                  <a:gd name="connsiteX8" fmla="*/ 5123098 w 5161903"/>
                  <a:gd name="connsiteY8" fmla="*/ 1770763 h 5244304"/>
                  <a:gd name="connsiteX9" fmla="*/ 4712281 w 5161903"/>
                  <a:gd name="connsiteY9" fmla="*/ 2075563 h 5244304"/>
                  <a:gd name="connsiteX10" fmla="*/ 4301463 w 5161903"/>
                  <a:gd name="connsiteY10" fmla="*/ 2300850 h 5244304"/>
                  <a:gd name="connsiteX11" fmla="*/ 4168942 w 5161903"/>
                  <a:gd name="connsiteY11" fmla="*/ 2473129 h 5244304"/>
                  <a:gd name="connsiteX12" fmla="*/ 3930402 w 5161903"/>
                  <a:gd name="connsiteY12" fmla="*/ 2088816 h 5244304"/>
                  <a:gd name="connsiteX13" fmla="*/ 2923238 w 5161903"/>
                  <a:gd name="connsiteY13" fmla="*/ 3612812 h 5244304"/>
                  <a:gd name="connsiteX14" fmla="*/ 2777463 w 5161903"/>
                  <a:gd name="connsiteY14" fmla="*/ 5163320 h 5244304"/>
                  <a:gd name="connsiteX15" fmla="*/ 2207620 w 5161903"/>
                  <a:gd name="connsiteY15" fmla="*/ 3599562 h 5244304"/>
                  <a:gd name="connsiteX16" fmla="*/ 2194368 w 5161903"/>
                  <a:gd name="connsiteY16" fmla="*/ 3983875 h 5244304"/>
                  <a:gd name="connsiteX17" fmla="*/ 882402 w 5161903"/>
                  <a:gd name="connsiteY17" fmla="*/ 3930867 h 5244304"/>
                  <a:gd name="connsiteX18" fmla="*/ 1041428 w 5161903"/>
                  <a:gd name="connsiteY18" fmla="*/ 3334519 h 5244304"/>
                  <a:gd name="connsiteX19" fmla="*/ 551098 w 5161903"/>
                  <a:gd name="connsiteY19" fmla="*/ 4434449 h 5244304"/>
                  <a:gd name="connsiteX20" fmla="*/ 524594 w 5161903"/>
                  <a:gd name="connsiteY20" fmla="*/ 5097058 h 5244304"/>
                  <a:gd name="connsiteX21" fmla="*/ 206541 w 5161903"/>
                  <a:gd name="connsiteY21" fmla="*/ 5203075 h 5244304"/>
                  <a:gd name="connsiteX22" fmla="*/ 74020 w 5161903"/>
                  <a:gd name="connsiteY22" fmla="*/ 4195909 h 5244304"/>
                  <a:gd name="connsiteX23" fmla="*/ 325812 w 5161903"/>
                  <a:gd name="connsiteY23" fmla="*/ 2897194 h 5244304"/>
                  <a:gd name="connsiteX24" fmla="*/ 21012 w 5161903"/>
                  <a:gd name="connsiteY24" fmla="*/ 2314098 h 5244304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545476 w 5686367"/>
                  <a:gd name="connsiteY0" fmla="*/ 2314098 h 5219409"/>
                  <a:gd name="connsiteX1" fmla="*/ 1247841 w 5686367"/>
                  <a:gd name="connsiteY1" fmla="*/ 1996047 h 5219409"/>
                  <a:gd name="connsiteX2" fmla="*/ 2904363 w 5686367"/>
                  <a:gd name="connsiteY2" fmla="*/ 2049057 h 5219409"/>
                  <a:gd name="connsiteX3" fmla="*/ 3156154 w 5686367"/>
                  <a:gd name="connsiteY3" fmla="*/ 1134656 h 5219409"/>
                  <a:gd name="connsiteX4" fmla="*/ 2281511 w 5686367"/>
                  <a:gd name="connsiteY4" fmla="*/ 1094902 h 5219409"/>
                  <a:gd name="connsiteX5" fmla="*/ 4229582 w 5686367"/>
                  <a:gd name="connsiteY5" fmla="*/ 61230 h 5219409"/>
                  <a:gd name="connsiteX6" fmla="*/ 4786172 w 5686367"/>
                  <a:gd name="connsiteY6" fmla="*/ 180503 h 5219409"/>
                  <a:gd name="connsiteX7" fmla="*/ 5395771 w 5686367"/>
                  <a:gd name="connsiteY7" fmla="*/ 988885 h 5219409"/>
                  <a:gd name="connsiteX8" fmla="*/ 5647562 w 5686367"/>
                  <a:gd name="connsiteY8" fmla="*/ 1770763 h 5219409"/>
                  <a:gd name="connsiteX9" fmla="*/ 5236745 w 5686367"/>
                  <a:gd name="connsiteY9" fmla="*/ 2075563 h 5219409"/>
                  <a:gd name="connsiteX10" fmla="*/ 4825927 w 5686367"/>
                  <a:gd name="connsiteY10" fmla="*/ 2300850 h 5219409"/>
                  <a:gd name="connsiteX11" fmla="*/ 4693406 w 5686367"/>
                  <a:gd name="connsiteY11" fmla="*/ 2473129 h 5219409"/>
                  <a:gd name="connsiteX12" fmla="*/ 4454866 w 5686367"/>
                  <a:gd name="connsiteY12" fmla="*/ 2088816 h 5219409"/>
                  <a:gd name="connsiteX13" fmla="*/ 3447702 w 5686367"/>
                  <a:gd name="connsiteY13" fmla="*/ 3612812 h 5219409"/>
                  <a:gd name="connsiteX14" fmla="*/ 3301927 w 5686367"/>
                  <a:gd name="connsiteY14" fmla="*/ 5163320 h 5219409"/>
                  <a:gd name="connsiteX15" fmla="*/ 2732084 w 5686367"/>
                  <a:gd name="connsiteY15" fmla="*/ 3599562 h 5219409"/>
                  <a:gd name="connsiteX16" fmla="*/ 2718832 w 5686367"/>
                  <a:gd name="connsiteY16" fmla="*/ 3983875 h 5219409"/>
                  <a:gd name="connsiteX17" fmla="*/ 1406866 w 5686367"/>
                  <a:gd name="connsiteY17" fmla="*/ 3930867 h 5219409"/>
                  <a:gd name="connsiteX18" fmla="*/ 1565892 w 5686367"/>
                  <a:gd name="connsiteY18" fmla="*/ 3334519 h 5219409"/>
                  <a:gd name="connsiteX19" fmla="*/ 1075562 w 5686367"/>
                  <a:gd name="connsiteY19" fmla="*/ 4434449 h 5219409"/>
                  <a:gd name="connsiteX20" fmla="*/ 1049058 w 5686367"/>
                  <a:gd name="connsiteY20" fmla="*/ 5097058 h 5219409"/>
                  <a:gd name="connsiteX21" fmla="*/ 598484 w 5686367"/>
                  <a:gd name="connsiteY21" fmla="*/ 4195909 h 5219409"/>
                  <a:gd name="connsiteX22" fmla="*/ 346694 w 5686367"/>
                  <a:gd name="connsiteY22" fmla="*/ 3056220 h 5219409"/>
                  <a:gd name="connsiteX23" fmla="*/ 2136 w 5686367"/>
                  <a:gd name="connsiteY23" fmla="*/ 2512884 h 5219409"/>
                  <a:gd name="connsiteX24" fmla="*/ 545476 w 5686367"/>
                  <a:gd name="connsiteY24" fmla="*/ 2314098 h 5219409"/>
                  <a:gd name="connsiteX0" fmla="*/ 547531 w 5688422"/>
                  <a:gd name="connsiteY0" fmla="*/ 2314098 h 5219409"/>
                  <a:gd name="connsiteX1" fmla="*/ 1249896 w 5688422"/>
                  <a:gd name="connsiteY1" fmla="*/ 1996047 h 5219409"/>
                  <a:gd name="connsiteX2" fmla="*/ 2906418 w 5688422"/>
                  <a:gd name="connsiteY2" fmla="*/ 2049057 h 5219409"/>
                  <a:gd name="connsiteX3" fmla="*/ 3158209 w 5688422"/>
                  <a:gd name="connsiteY3" fmla="*/ 1134656 h 5219409"/>
                  <a:gd name="connsiteX4" fmla="*/ 2283566 w 5688422"/>
                  <a:gd name="connsiteY4" fmla="*/ 1094902 h 5219409"/>
                  <a:gd name="connsiteX5" fmla="*/ 4231637 w 5688422"/>
                  <a:gd name="connsiteY5" fmla="*/ 61230 h 5219409"/>
                  <a:gd name="connsiteX6" fmla="*/ 4788227 w 5688422"/>
                  <a:gd name="connsiteY6" fmla="*/ 180503 h 5219409"/>
                  <a:gd name="connsiteX7" fmla="*/ 5397826 w 5688422"/>
                  <a:gd name="connsiteY7" fmla="*/ 988885 h 5219409"/>
                  <a:gd name="connsiteX8" fmla="*/ 5649617 w 5688422"/>
                  <a:gd name="connsiteY8" fmla="*/ 1770763 h 5219409"/>
                  <a:gd name="connsiteX9" fmla="*/ 5238800 w 5688422"/>
                  <a:gd name="connsiteY9" fmla="*/ 2075563 h 5219409"/>
                  <a:gd name="connsiteX10" fmla="*/ 4827982 w 5688422"/>
                  <a:gd name="connsiteY10" fmla="*/ 2300850 h 5219409"/>
                  <a:gd name="connsiteX11" fmla="*/ 4695461 w 5688422"/>
                  <a:gd name="connsiteY11" fmla="*/ 2473129 h 5219409"/>
                  <a:gd name="connsiteX12" fmla="*/ 4456921 w 5688422"/>
                  <a:gd name="connsiteY12" fmla="*/ 2088816 h 5219409"/>
                  <a:gd name="connsiteX13" fmla="*/ 3449757 w 5688422"/>
                  <a:gd name="connsiteY13" fmla="*/ 3612812 h 5219409"/>
                  <a:gd name="connsiteX14" fmla="*/ 3303982 w 5688422"/>
                  <a:gd name="connsiteY14" fmla="*/ 5163320 h 5219409"/>
                  <a:gd name="connsiteX15" fmla="*/ 2734139 w 5688422"/>
                  <a:gd name="connsiteY15" fmla="*/ 3599562 h 5219409"/>
                  <a:gd name="connsiteX16" fmla="*/ 2720887 w 5688422"/>
                  <a:gd name="connsiteY16" fmla="*/ 3983875 h 5219409"/>
                  <a:gd name="connsiteX17" fmla="*/ 1408921 w 5688422"/>
                  <a:gd name="connsiteY17" fmla="*/ 3930867 h 5219409"/>
                  <a:gd name="connsiteX18" fmla="*/ 1567947 w 5688422"/>
                  <a:gd name="connsiteY18" fmla="*/ 3334519 h 5219409"/>
                  <a:gd name="connsiteX19" fmla="*/ 1077617 w 5688422"/>
                  <a:gd name="connsiteY19" fmla="*/ 4434449 h 5219409"/>
                  <a:gd name="connsiteX20" fmla="*/ 1051113 w 5688422"/>
                  <a:gd name="connsiteY20" fmla="*/ 5097058 h 5219409"/>
                  <a:gd name="connsiteX21" fmla="*/ 600539 w 5688422"/>
                  <a:gd name="connsiteY21" fmla="*/ 4195909 h 5219409"/>
                  <a:gd name="connsiteX22" fmla="*/ 348749 w 5688422"/>
                  <a:gd name="connsiteY22" fmla="*/ 3056220 h 5219409"/>
                  <a:gd name="connsiteX23" fmla="*/ 401756 w 5688422"/>
                  <a:gd name="connsiteY23" fmla="*/ 2685162 h 5219409"/>
                  <a:gd name="connsiteX24" fmla="*/ 4191 w 5688422"/>
                  <a:gd name="connsiteY24" fmla="*/ 2512884 h 5219409"/>
                  <a:gd name="connsiteX25" fmla="*/ 547531 w 5688422"/>
                  <a:gd name="connsiteY25" fmla="*/ 2314098 h 5219409"/>
                  <a:gd name="connsiteX0" fmla="*/ 548665 w 5689556"/>
                  <a:gd name="connsiteY0" fmla="*/ 2314098 h 5219409"/>
                  <a:gd name="connsiteX1" fmla="*/ 1251030 w 5689556"/>
                  <a:gd name="connsiteY1" fmla="*/ 1996047 h 5219409"/>
                  <a:gd name="connsiteX2" fmla="*/ 2907552 w 5689556"/>
                  <a:gd name="connsiteY2" fmla="*/ 2049057 h 5219409"/>
                  <a:gd name="connsiteX3" fmla="*/ 3159343 w 5689556"/>
                  <a:gd name="connsiteY3" fmla="*/ 1134656 h 5219409"/>
                  <a:gd name="connsiteX4" fmla="*/ 2284700 w 5689556"/>
                  <a:gd name="connsiteY4" fmla="*/ 1094902 h 5219409"/>
                  <a:gd name="connsiteX5" fmla="*/ 4232771 w 5689556"/>
                  <a:gd name="connsiteY5" fmla="*/ 61230 h 5219409"/>
                  <a:gd name="connsiteX6" fmla="*/ 4789361 w 5689556"/>
                  <a:gd name="connsiteY6" fmla="*/ 180503 h 5219409"/>
                  <a:gd name="connsiteX7" fmla="*/ 5398960 w 5689556"/>
                  <a:gd name="connsiteY7" fmla="*/ 988885 h 5219409"/>
                  <a:gd name="connsiteX8" fmla="*/ 5650751 w 5689556"/>
                  <a:gd name="connsiteY8" fmla="*/ 1770763 h 5219409"/>
                  <a:gd name="connsiteX9" fmla="*/ 5239934 w 5689556"/>
                  <a:gd name="connsiteY9" fmla="*/ 2075563 h 5219409"/>
                  <a:gd name="connsiteX10" fmla="*/ 4829116 w 5689556"/>
                  <a:gd name="connsiteY10" fmla="*/ 2300850 h 5219409"/>
                  <a:gd name="connsiteX11" fmla="*/ 4696595 w 5689556"/>
                  <a:gd name="connsiteY11" fmla="*/ 2473129 h 5219409"/>
                  <a:gd name="connsiteX12" fmla="*/ 4458055 w 5689556"/>
                  <a:gd name="connsiteY12" fmla="*/ 2088816 h 5219409"/>
                  <a:gd name="connsiteX13" fmla="*/ 3450891 w 5689556"/>
                  <a:gd name="connsiteY13" fmla="*/ 3612812 h 5219409"/>
                  <a:gd name="connsiteX14" fmla="*/ 3305116 w 5689556"/>
                  <a:gd name="connsiteY14" fmla="*/ 5163320 h 5219409"/>
                  <a:gd name="connsiteX15" fmla="*/ 2735273 w 5689556"/>
                  <a:gd name="connsiteY15" fmla="*/ 3599562 h 5219409"/>
                  <a:gd name="connsiteX16" fmla="*/ 2722021 w 5689556"/>
                  <a:gd name="connsiteY16" fmla="*/ 3983875 h 5219409"/>
                  <a:gd name="connsiteX17" fmla="*/ 1410055 w 5689556"/>
                  <a:gd name="connsiteY17" fmla="*/ 3930867 h 5219409"/>
                  <a:gd name="connsiteX18" fmla="*/ 1569081 w 5689556"/>
                  <a:gd name="connsiteY18" fmla="*/ 3334519 h 5219409"/>
                  <a:gd name="connsiteX19" fmla="*/ 1078751 w 5689556"/>
                  <a:gd name="connsiteY19" fmla="*/ 4434449 h 5219409"/>
                  <a:gd name="connsiteX20" fmla="*/ 1052247 w 5689556"/>
                  <a:gd name="connsiteY20" fmla="*/ 5097058 h 5219409"/>
                  <a:gd name="connsiteX21" fmla="*/ 601673 w 5689556"/>
                  <a:gd name="connsiteY21" fmla="*/ 4195909 h 5219409"/>
                  <a:gd name="connsiteX22" fmla="*/ 349883 w 5689556"/>
                  <a:gd name="connsiteY22" fmla="*/ 3056220 h 5219409"/>
                  <a:gd name="connsiteX23" fmla="*/ 402890 w 5689556"/>
                  <a:gd name="connsiteY23" fmla="*/ 2685162 h 5219409"/>
                  <a:gd name="connsiteX24" fmla="*/ 5325 w 5689556"/>
                  <a:gd name="connsiteY24" fmla="*/ 2512884 h 5219409"/>
                  <a:gd name="connsiteX25" fmla="*/ 548665 w 5689556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447968 w 5727469"/>
                  <a:gd name="connsiteY18" fmla="*/ 3930867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090160 w 5727469"/>
                  <a:gd name="connsiteY20" fmla="*/ 5087533 h 5219531"/>
                  <a:gd name="connsiteX21" fmla="*/ 616726 w 5727469"/>
                  <a:gd name="connsiteY21" fmla="*/ 4195909 h 5219531"/>
                  <a:gd name="connsiteX22" fmla="*/ 410656 w 5727469"/>
                  <a:gd name="connsiteY22" fmla="*/ 3056220 h 5219531"/>
                  <a:gd name="connsiteX23" fmla="*/ 440803 w 5727469"/>
                  <a:gd name="connsiteY23" fmla="*/ 2685162 h 5219531"/>
                  <a:gd name="connsiteX24" fmla="*/ 5138 w 5727469"/>
                  <a:gd name="connsiteY24" fmla="*/ 2474784 h 5219531"/>
                  <a:gd name="connsiteX25" fmla="*/ 586578 w 5727469"/>
                  <a:gd name="connsiteY25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00330 w 5727469"/>
                  <a:gd name="connsiteY18" fmla="*/ 38911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30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257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727469" h="5219531">
                    <a:moveTo>
                      <a:pt x="586578" y="2314098"/>
                    </a:moveTo>
                    <a:cubicBezTo>
                      <a:pt x="789778" y="2115316"/>
                      <a:pt x="1085743" y="1982794"/>
                      <a:pt x="1288943" y="1996047"/>
                    </a:cubicBezTo>
                    <a:cubicBezTo>
                      <a:pt x="1854369" y="2022551"/>
                      <a:pt x="2402899" y="1999693"/>
                      <a:pt x="2968325" y="2026197"/>
                    </a:cubicBezTo>
                    <a:cubicBezTo>
                      <a:pt x="3339386" y="1783241"/>
                      <a:pt x="3232043" y="1583021"/>
                      <a:pt x="3197256" y="1134656"/>
                    </a:cubicBezTo>
                    <a:cubicBezTo>
                      <a:pt x="3265725" y="955752"/>
                      <a:pt x="2285065" y="1322398"/>
                      <a:pt x="2322613" y="1094902"/>
                    </a:cubicBezTo>
                    <a:cubicBezTo>
                      <a:pt x="2413170" y="854154"/>
                      <a:pt x="3868702" y="-272282"/>
                      <a:pt x="4270684" y="61230"/>
                    </a:cubicBezTo>
                    <a:cubicBezTo>
                      <a:pt x="4275101" y="167248"/>
                      <a:pt x="4743343" y="-111045"/>
                      <a:pt x="4827274" y="180503"/>
                    </a:cubicBezTo>
                    <a:cubicBezTo>
                      <a:pt x="5017221" y="374868"/>
                      <a:pt x="5386405" y="809760"/>
                      <a:pt x="5436873" y="988885"/>
                    </a:cubicBezTo>
                    <a:cubicBezTo>
                      <a:pt x="5600317" y="1311355"/>
                      <a:pt x="5816768" y="1580815"/>
                      <a:pt x="5688664" y="1770763"/>
                    </a:cubicBezTo>
                    <a:cubicBezTo>
                      <a:pt x="5560891" y="1947459"/>
                      <a:pt x="5436873" y="1958502"/>
                      <a:pt x="5277847" y="2075563"/>
                    </a:cubicBezTo>
                    <a:cubicBezTo>
                      <a:pt x="5151951" y="2177163"/>
                      <a:pt x="4957585" y="2234589"/>
                      <a:pt x="4867029" y="2300850"/>
                    </a:cubicBezTo>
                    <a:cubicBezTo>
                      <a:pt x="4776473" y="2367111"/>
                      <a:pt x="4716010" y="2443312"/>
                      <a:pt x="4709108" y="2536629"/>
                    </a:cubicBezTo>
                    <a:cubicBezTo>
                      <a:pt x="4508117" y="2684612"/>
                      <a:pt x="4644503" y="1928134"/>
                      <a:pt x="4495968" y="2088816"/>
                    </a:cubicBezTo>
                    <a:cubicBezTo>
                      <a:pt x="4383638" y="2151782"/>
                      <a:pt x="4340146" y="2660426"/>
                      <a:pt x="4172285" y="2914425"/>
                    </a:cubicBezTo>
                    <a:cubicBezTo>
                      <a:pt x="4004424" y="3168424"/>
                      <a:pt x="3748933" y="3344676"/>
                      <a:pt x="3488804" y="3612812"/>
                    </a:cubicBezTo>
                    <a:cubicBezTo>
                      <a:pt x="3422543" y="3873439"/>
                      <a:pt x="3492530" y="5159868"/>
                      <a:pt x="3343029" y="5163320"/>
                    </a:cubicBezTo>
                    <a:cubicBezTo>
                      <a:pt x="2777604" y="5560884"/>
                      <a:pt x="2915577" y="3723594"/>
                      <a:pt x="2773186" y="3599562"/>
                    </a:cubicBezTo>
                    <a:cubicBezTo>
                      <a:pt x="2767113" y="3587690"/>
                      <a:pt x="2921721" y="4028049"/>
                      <a:pt x="2798034" y="3983875"/>
                    </a:cubicBezTo>
                    <a:cubicBezTo>
                      <a:pt x="2722938" y="4019214"/>
                      <a:pt x="1626113" y="4067322"/>
                      <a:pt x="1325730" y="3903879"/>
                    </a:cubicBezTo>
                    <a:cubicBezTo>
                      <a:pt x="1290736" y="3786266"/>
                      <a:pt x="1575312" y="3442607"/>
                      <a:pt x="1606994" y="3334519"/>
                    </a:cubicBezTo>
                    <a:cubicBezTo>
                      <a:pt x="1603900" y="3403713"/>
                      <a:pt x="1253604" y="3899876"/>
                      <a:pt x="1167465" y="4192045"/>
                    </a:cubicBezTo>
                    <a:cubicBezTo>
                      <a:pt x="1081326" y="4484214"/>
                      <a:pt x="1213700" y="5110172"/>
                      <a:pt x="1090160" y="5087533"/>
                    </a:cubicBezTo>
                    <a:cubicBezTo>
                      <a:pt x="560073" y="5432089"/>
                      <a:pt x="649856" y="4562553"/>
                      <a:pt x="616726" y="4195909"/>
                    </a:cubicBezTo>
                    <a:cubicBezTo>
                      <a:pt x="686521" y="4014133"/>
                      <a:pt x="825890" y="3860185"/>
                      <a:pt x="410656" y="3056220"/>
                    </a:cubicBezTo>
                    <a:cubicBezTo>
                      <a:pt x="383710" y="2810282"/>
                      <a:pt x="498229" y="2775718"/>
                      <a:pt x="440803" y="2685162"/>
                    </a:cubicBezTo>
                    <a:cubicBezTo>
                      <a:pt x="264108" y="2819893"/>
                      <a:pt x="-43454" y="2565341"/>
                      <a:pt x="5138" y="2474784"/>
                    </a:cubicBezTo>
                    <a:cubicBezTo>
                      <a:pt x="226007" y="2541375"/>
                      <a:pt x="405465" y="2471800"/>
                      <a:pt x="586578" y="23140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8E2AFA3-C73A-6D3C-2499-F822CAADD7BB}"/>
                  </a:ext>
                </a:extLst>
              </p:cNvPr>
              <p:cNvSpPr/>
              <p:nvPr/>
            </p:nvSpPr>
            <p:spPr>
              <a:xfrm rot="19292538">
                <a:off x="6829157" y="1908017"/>
                <a:ext cx="563929" cy="3809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: Rounded Corners 9">
                <a:extLst>
                  <a:ext uri="{FF2B5EF4-FFF2-40B4-BE49-F238E27FC236}">
                    <a16:creationId xmlns:a16="http://schemas.microsoft.com/office/drawing/2014/main" id="{52F70D2F-7012-BE50-B2E1-0C4CEEF70324}"/>
                  </a:ext>
                </a:extLst>
              </p:cNvPr>
              <p:cNvSpPr/>
              <p:nvPr/>
            </p:nvSpPr>
            <p:spPr>
              <a:xfrm>
                <a:off x="6967947" y="1972696"/>
                <a:ext cx="126031" cy="139147"/>
              </a:xfrm>
              <a:custGeom>
                <a:avLst/>
                <a:gdLst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117065 w 140478"/>
                  <a:gd name="connsiteY5" fmla="*/ 150803 h 150803"/>
                  <a:gd name="connsiteX6" fmla="*/ 23413 w 140478"/>
                  <a:gd name="connsiteY6" fmla="*/ 150803 h 150803"/>
                  <a:gd name="connsiteX7" fmla="*/ 0 w 140478"/>
                  <a:gd name="connsiteY7" fmla="*/ 127390 h 150803"/>
                  <a:gd name="connsiteX8" fmla="*/ 0 w 140478"/>
                  <a:gd name="connsiteY8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127390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20001"/>
                  <a:gd name="connsiteY0" fmla="*/ 134650 h 158063"/>
                  <a:gd name="connsiteX1" fmla="*/ 117065 w 120001"/>
                  <a:gd name="connsiteY1" fmla="*/ 7260 h 158063"/>
                  <a:gd name="connsiteX2" fmla="*/ 96028 w 120001"/>
                  <a:gd name="connsiteY2" fmla="*/ 5273 h 158063"/>
                  <a:gd name="connsiteX3" fmla="*/ 96028 w 120001"/>
                  <a:gd name="connsiteY3" fmla="*/ 109250 h 158063"/>
                  <a:gd name="connsiteX4" fmla="*/ 23413 w 120001"/>
                  <a:gd name="connsiteY4" fmla="*/ 158063 h 158063"/>
                  <a:gd name="connsiteX5" fmla="*/ 0 w 120001"/>
                  <a:gd name="connsiteY5" fmla="*/ 134650 h 158063"/>
                  <a:gd name="connsiteX0" fmla="*/ 0 w 122725"/>
                  <a:gd name="connsiteY0" fmla="*/ 127550 h 150963"/>
                  <a:gd name="connsiteX1" fmla="*/ 117065 w 122725"/>
                  <a:gd name="connsiteY1" fmla="*/ 160 h 150963"/>
                  <a:gd name="connsiteX2" fmla="*/ 96028 w 122725"/>
                  <a:gd name="connsiteY2" fmla="*/ 102150 h 150963"/>
                  <a:gd name="connsiteX3" fmla="*/ 23413 w 122725"/>
                  <a:gd name="connsiteY3" fmla="*/ 150963 h 150963"/>
                  <a:gd name="connsiteX4" fmla="*/ 0 w 122725"/>
                  <a:gd name="connsiteY4" fmla="*/ 127550 h 150963"/>
                  <a:gd name="connsiteX0" fmla="*/ 111 w 122836"/>
                  <a:gd name="connsiteY0" fmla="*/ 127550 h 133740"/>
                  <a:gd name="connsiteX1" fmla="*/ 117176 w 122836"/>
                  <a:gd name="connsiteY1" fmla="*/ 160 h 133740"/>
                  <a:gd name="connsiteX2" fmla="*/ 96139 w 122836"/>
                  <a:gd name="connsiteY2" fmla="*/ 102150 h 133740"/>
                  <a:gd name="connsiteX3" fmla="*/ 111 w 122836"/>
                  <a:gd name="connsiteY3" fmla="*/ 127550 h 133740"/>
                  <a:gd name="connsiteX0" fmla="*/ 0 w 117065"/>
                  <a:gd name="connsiteY0" fmla="*/ 127390 h 127390"/>
                  <a:gd name="connsiteX1" fmla="*/ 117065 w 117065"/>
                  <a:gd name="connsiteY1" fmla="*/ 0 h 127390"/>
                  <a:gd name="connsiteX2" fmla="*/ 0 w 117065"/>
                  <a:gd name="connsiteY2" fmla="*/ 127390 h 127390"/>
                  <a:gd name="connsiteX0" fmla="*/ 0 w 125095"/>
                  <a:gd name="connsiteY0" fmla="*/ 127390 h 127390"/>
                  <a:gd name="connsiteX1" fmla="*/ 117065 w 125095"/>
                  <a:gd name="connsiteY1" fmla="*/ 0 h 127390"/>
                  <a:gd name="connsiteX2" fmla="*/ 0 w 125095"/>
                  <a:gd name="connsiteY2" fmla="*/ 127390 h 127390"/>
                  <a:gd name="connsiteX0" fmla="*/ 0 w 117065"/>
                  <a:gd name="connsiteY0" fmla="*/ 129567 h 129567"/>
                  <a:gd name="connsiteX1" fmla="*/ 117065 w 117065"/>
                  <a:gd name="connsiteY1" fmla="*/ 2177 h 129567"/>
                  <a:gd name="connsiteX2" fmla="*/ 0 w 117065"/>
                  <a:gd name="connsiteY2" fmla="*/ 129567 h 129567"/>
                  <a:gd name="connsiteX0" fmla="*/ 0 w 117317"/>
                  <a:gd name="connsiteY0" fmla="*/ 129567 h 129567"/>
                  <a:gd name="connsiteX1" fmla="*/ 117065 w 117317"/>
                  <a:gd name="connsiteY1" fmla="*/ 2177 h 129567"/>
                  <a:gd name="connsiteX2" fmla="*/ 0 w 117317"/>
                  <a:gd name="connsiteY2" fmla="*/ 129567 h 129567"/>
                  <a:gd name="connsiteX0" fmla="*/ 0 w 122490"/>
                  <a:gd name="connsiteY0" fmla="*/ 129567 h 129567"/>
                  <a:gd name="connsiteX1" fmla="*/ 117065 w 122490"/>
                  <a:gd name="connsiteY1" fmla="*/ 2177 h 129567"/>
                  <a:gd name="connsiteX2" fmla="*/ 0 w 122490"/>
                  <a:gd name="connsiteY2" fmla="*/ 129567 h 129567"/>
                  <a:gd name="connsiteX0" fmla="*/ 0 w 128031"/>
                  <a:gd name="connsiteY0" fmla="*/ 129567 h 139446"/>
                  <a:gd name="connsiteX1" fmla="*/ 117065 w 128031"/>
                  <a:gd name="connsiteY1" fmla="*/ 2177 h 139446"/>
                  <a:gd name="connsiteX2" fmla="*/ 0 w 128031"/>
                  <a:gd name="connsiteY2" fmla="*/ 129567 h 139446"/>
                  <a:gd name="connsiteX0" fmla="*/ 0 w 123336"/>
                  <a:gd name="connsiteY0" fmla="*/ 129567 h 139446"/>
                  <a:gd name="connsiteX1" fmla="*/ 117065 w 123336"/>
                  <a:gd name="connsiteY1" fmla="*/ 2177 h 139446"/>
                  <a:gd name="connsiteX2" fmla="*/ 0 w 123336"/>
                  <a:gd name="connsiteY2" fmla="*/ 129567 h 139446"/>
                  <a:gd name="connsiteX0" fmla="*/ 2695 w 126031"/>
                  <a:gd name="connsiteY0" fmla="*/ 129268 h 139147"/>
                  <a:gd name="connsiteX1" fmla="*/ 119760 w 126031"/>
                  <a:gd name="connsiteY1" fmla="*/ 1878 h 139147"/>
                  <a:gd name="connsiteX2" fmla="*/ 2695 w 126031"/>
                  <a:gd name="connsiteY2" fmla="*/ 129268 h 13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31" h="139147">
                    <a:moveTo>
                      <a:pt x="2695" y="129268"/>
                    </a:moveTo>
                    <a:cubicBezTo>
                      <a:pt x="-15433" y="61405"/>
                      <a:pt x="61688" y="-12809"/>
                      <a:pt x="119760" y="1878"/>
                    </a:cubicBezTo>
                    <a:cubicBezTo>
                      <a:pt x="150588" y="107841"/>
                      <a:pt x="60767" y="163005"/>
                      <a:pt x="2695" y="1292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FAE7ADE-0318-48EF-D2F1-8D30F5B68038}"/>
                  </a:ext>
                </a:extLst>
              </p:cNvPr>
              <p:cNvSpPr/>
              <p:nvPr/>
            </p:nvSpPr>
            <p:spPr>
              <a:xfrm>
                <a:off x="7111121" y="192367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23AB7B7-4ABA-46E8-0B19-3A0F3660E5D6}"/>
                  </a:ext>
                </a:extLst>
              </p:cNvPr>
              <p:cNvSpPr/>
              <p:nvPr/>
            </p:nvSpPr>
            <p:spPr>
              <a:xfrm>
                <a:off x="7645400" y="2557875"/>
                <a:ext cx="748359" cy="505259"/>
              </a:xfrm>
              <a:custGeom>
                <a:avLst/>
                <a:gdLst>
                  <a:gd name="connsiteX0" fmla="*/ 0 w 752231"/>
                  <a:gd name="connsiteY0" fmla="*/ 134525 h 507662"/>
                  <a:gd name="connsiteX1" fmla="*/ 228600 w 752231"/>
                  <a:gd name="connsiteY1" fmla="*/ 452025 h 507662"/>
                  <a:gd name="connsiteX2" fmla="*/ 698500 w 752231"/>
                  <a:gd name="connsiteY2" fmla="*/ 490125 h 507662"/>
                  <a:gd name="connsiteX3" fmla="*/ 736600 w 752231"/>
                  <a:gd name="connsiteY3" fmla="*/ 261525 h 507662"/>
                  <a:gd name="connsiteX4" fmla="*/ 736600 w 752231"/>
                  <a:gd name="connsiteY4" fmla="*/ 109125 h 507662"/>
                  <a:gd name="connsiteX5" fmla="*/ 546100 w 752231"/>
                  <a:gd name="connsiteY5" fmla="*/ 7525 h 507662"/>
                  <a:gd name="connsiteX6" fmla="*/ 520700 w 752231"/>
                  <a:gd name="connsiteY6" fmla="*/ 7525 h 507662"/>
                  <a:gd name="connsiteX7" fmla="*/ 520700 w 752231"/>
                  <a:gd name="connsiteY7" fmla="*/ 7525 h 507662"/>
                  <a:gd name="connsiteX0" fmla="*/ 0 w 759075"/>
                  <a:gd name="connsiteY0" fmla="*/ 134525 h 518903"/>
                  <a:gd name="connsiteX1" fmla="*/ 228600 w 759075"/>
                  <a:gd name="connsiteY1" fmla="*/ 452025 h 518903"/>
                  <a:gd name="connsiteX2" fmla="*/ 698500 w 759075"/>
                  <a:gd name="connsiteY2" fmla="*/ 490125 h 518903"/>
                  <a:gd name="connsiteX3" fmla="*/ 736600 w 759075"/>
                  <a:gd name="connsiteY3" fmla="*/ 109125 h 518903"/>
                  <a:gd name="connsiteX4" fmla="*/ 546100 w 759075"/>
                  <a:gd name="connsiteY4" fmla="*/ 7525 h 518903"/>
                  <a:gd name="connsiteX5" fmla="*/ 520700 w 759075"/>
                  <a:gd name="connsiteY5" fmla="*/ 7525 h 518903"/>
                  <a:gd name="connsiteX6" fmla="*/ 520700 w 759075"/>
                  <a:gd name="connsiteY6" fmla="*/ 7525 h 518903"/>
                  <a:gd name="connsiteX0" fmla="*/ 0 w 748359"/>
                  <a:gd name="connsiteY0" fmla="*/ 134525 h 505259"/>
                  <a:gd name="connsiteX1" fmla="*/ 228600 w 748359"/>
                  <a:gd name="connsiteY1" fmla="*/ 452025 h 505259"/>
                  <a:gd name="connsiteX2" fmla="*/ 673100 w 748359"/>
                  <a:gd name="connsiteY2" fmla="*/ 471075 h 505259"/>
                  <a:gd name="connsiteX3" fmla="*/ 736600 w 748359"/>
                  <a:gd name="connsiteY3" fmla="*/ 109125 h 505259"/>
                  <a:gd name="connsiteX4" fmla="*/ 546100 w 748359"/>
                  <a:gd name="connsiteY4" fmla="*/ 7525 h 505259"/>
                  <a:gd name="connsiteX5" fmla="*/ 520700 w 748359"/>
                  <a:gd name="connsiteY5" fmla="*/ 7525 h 505259"/>
                  <a:gd name="connsiteX6" fmla="*/ 520700 w 748359"/>
                  <a:gd name="connsiteY6" fmla="*/ 7525 h 5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359" h="505259">
                    <a:moveTo>
                      <a:pt x="0" y="134525"/>
                    </a:moveTo>
                    <a:cubicBezTo>
                      <a:pt x="56091" y="263641"/>
                      <a:pt x="116417" y="395933"/>
                      <a:pt x="228600" y="452025"/>
                    </a:cubicBezTo>
                    <a:cubicBezTo>
                      <a:pt x="340783" y="508117"/>
                      <a:pt x="588433" y="528225"/>
                      <a:pt x="673100" y="471075"/>
                    </a:cubicBezTo>
                    <a:cubicBezTo>
                      <a:pt x="757767" y="413925"/>
                      <a:pt x="757767" y="186383"/>
                      <a:pt x="736600" y="109125"/>
                    </a:cubicBezTo>
                    <a:cubicBezTo>
                      <a:pt x="715433" y="31867"/>
                      <a:pt x="546100" y="7525"/>
                      <a:pt x="546100" y="7525"/>
                    </a:cubicBezTo>
                    <a:cubicBezTo>
                      <a:pt x="510117" y="-9408"/>
                      <a:pt x="520700" y="7525"/>
                      <a:pt x="520700" y="7525"/>
                    </a:cubicBezTo>
                    <a:lnTo>
                      <a:pt x="520700" y="75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659A35F-4144-9A19-AC63-5C1EB8B26AA7}"/>
                  </a:ext>
                </a:extLst>
              </p:cNvPr>
              <p:cNvSpPr/>
              <p:nvPr/>
            </p:nvSpPr>
            <p:spPr>
              <a:xfrm>
                <a:off x="8393758" y="2463801"/>
                <a:ext cx="102541" cy="203200"/>
              </a:xfrm>
              <a:custGeom>
                <a:avLst/>
                <a:gdLst>
                  <a:gd name="connsiteX0" fmla="*/ 160702 w 160702"/>
                  <a:gd name="connsiteY0" fmla="*/ 0 h 205125"/>
                  <a:gd name="connsiteX1" fmla="*/ 8302 w 160702"/>
                  <a:gd name="connsiteY1" fmla="*/ 190500 h 205125"/>
                  <a:gd name="connsiteX2" fmla="*/ 33702 w 160702"/>
                  <a:gd name="connsiteY2" fmla="*/ 177800 h 20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02" h="205125">
                    <a:moveTo>
                      <a:pt x="160702" y="0"/>
                    </a:moveTo>
                    <a:cubicBezTo>
                      <a:pt x="95085" y="80433"/>
                      <a:pt x="29469" y="160867"/>
                      <a:pt x="8302" y="190500"/>
                    </a:cubicBezTo>
                    <a:cubicBezTo>
                      <a:pt x="-12865" y="220133"/>
                      <a:pt x="10418" y="198966"/>
                      <a:pt x="33702" y="177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15">
                <a:extLst>
                  <a:ext uri="{FF2B5EF4-FFF2-40B4-BE49-F238E27FC236}">
                    <a16:creationId xmlns:a16="http://schemas.microsoft.com/office/drawing/2014/main" id="{53D228CA-808B-2996-91A4-D44C5FB59B1E}"/>
                  </a:ext>
                </a:extLst>
              </p:cNvPr>
              <p:cNvSpPr/>
              <p:nvPr/>
            </p:nvSpPr>
            <p:spPr>
              <a:xfrm>
                <a:off x="3542194" y="6002817"/>
                <a:ext cx="426026" cy="245578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15">
                <a:extLst>
                  <a:ext uri="{FF2B5EF4-FFF2-40B4-BE49-F238E27FC236}">
                    <a16:creationId xmlns:a16="http://schemas.microsoft.com/office/drawing/2014/main" id="{B8A5A42A-ABAF-6DC3-01EC-75EA17FCF7B9}"/>
                  </a:ext>
                </a:extLst>
              </p:cNvPr>
              <p:cNvSpPr/>
              <p:nvPr/>
            </p:nvSpPr>
            <p:spPr>
              <a:xfrm>
                <a:off x="4181464" y="5779545"/>
                <a:ext cx="492556" cy="267544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5847 w 412109"/>
                  <a:gd name="connsiteY0" fmla="*/ 66887 h 263494"/>
                  <a:gd name="connsiteX1" fmla="*/ 153277 w 412109"/>
                  <a:gd name="connsiteY1" fmla="*/ 14706 h 263494"/>
                  <a:gd name="connsiteX2" fmla="*/ 326590 w 412109"/>
                  <a:gd name="connsiteY2" fmla="*/ 419 h 263494"/>
                  <a:gd name="connsiteX3" fmla="*/ 407346 w 412109"/>
                  <a:gd name="connsiteY3" fmla="*/ 14500 h 263494"/>
                  <a:gd name="connsiteX4" fmla="*/ 412109 w 412109"/>
                  <a:gd name="connsiteY4" fmla="*/ 166070 h 263494"/>
                  <a:gd name="connsiteX5" fmla="*/ 36385 w 412109"/>
                  <a:gd name="connsiteY5" fmla="*/ 261114 h 263494"/>
                  <a:gd name="connsiteX6" fmla="*/ 5847 w 412109"/>
                  <a:gd name="connsiteY6" fmla="*/ 66887 h 263494"/>
                  <a:gd name="connsiteX0" fmla="*/ 5847 w 412109"/>
                  <a:gd name="connsiteY0" fmla="*/ 66887 h 267544"/>
                  <a:gd name="connsiteX1" fmla="*/ 153277 w 412109"/>
                  <a:gd name="connsiteY1" fmla="*/ 14706 h 267544"/>
                  <a:gd name="connsiteX2" fmla="*/ 326590 w 412109"/>
                  <a:gd name="connsiteY2" fmla="*/ 419 h 267544"/>
                  <a:gd name="connsiteX3" fmla="*/ 407346 w 412109"/>
                  <a:gd name="connsiteY3" fmla="*/ 14500 h 267544"/>
                  <a:gd name="connsiteX4" fmla="*/ 412109 w 412109"/>
                  <a:gd name="connsiteY4" fmla="*/ 166070 h 267544"/>
                  <a:gd name="connsiteX5" fmla="*/ 36385 w 412109"/>
                  <a:gd name="connsiteY5" fmla="*/ 261114 h 267544"/>
                  <a:gd name="connsiteX6" fmla="*/ 5847 w 412109"/>
                  <a:gd name="connsiteY6" fmla="*/ 66887 h 267544"/>
                  <a:gd name="connsiteX0" fmla="*/ 54 w 503727"/>
                  <a:gd name="connsiteY0" fmla="*/ 81174 h 267544"/>
                  <a:gd name="connsiteX1" fmla="*/ 244895 w 503727"/>
                  <a:gd name="connsiteY1" fmla="*/ 14706 h 267544"/>
                  <a:gd name="connsiteX2" fmla="*/ 418208 w 503727"/>
                  <a:gd name="connsiteY2" fmla="*/ 419 h 267544"/>
                  <a:gd name="connsiteX3" fmla="*/ 498964 w 503727"/>
                  <a:gd name="connsiteY3" fmla="*/ 14500 h 267544"/>
                  <a:gd name="connsiteX4" fmla="*/ 503727 w 503727"/>
                  <a:gd name="connsiteY4" fmla="*/ 166070 h 267544"/>
                  <a:gd name="connsiteX5" fmla="*/ 128003 w 503727"/>
                  <a:gd name="connsiteY5" fmla="*/ 261114 h 267544"/>
                  <a:gd name="connsiteX6" fmla="*/ 54 w 503727"/>
                  <a:gd name="connsiteY6" fmla="*/ 81174 h 26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727" h="267544">
                    <a:moveTo>
                      <a:pt x="54" y="81174"/>
                    </a:moveTo>
                    <a:cubicBezTo>
                      <a:pt x="54" y="62876"/>
                      <a:pt x="226597" y="14706"/>
                      <a:pt x="244895" y="14706"/>
                    </a:cubicBezTo>
                    <a:lnTo>
                      <a:pt x="418208" y="419"/>
                    </a:lnTo>
                    <a:cubicBezTo>
                      <a:pt x="436506" y="419"/>
                      <a:pt x="498964" y="-3798"/>
                      <a:pt x="498964" y="14500"/>
                    </a:cubicBezTo>
                    <a:cubicBezTo>
                      <a:pt x="498964" y="58673"/>
                      <a:pt x="503727" y="121897"/>
                      <a:pt x="503727" y="166070"/>
                    </a:cubicBezTo>
                    <a:cubicBezTo>
                      <a:pt x="462970" y="203997"/>
                      <a:pt x="297995" y="291932"/>
                      <a:pt x="128003" y="261114"/>
                    </a:cubicBezTo>
                    <a:cubicBezTo>
                      <a:pt x="74546" y="239062"/>
                      <a:pt x="-2327" y="121448"/>
                      <a:pt x="54" y="811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15">
                <a:extLst>
                  <a:ext uri="{FF2B5EF4-FFF2-40B4-BE49-F238E27FC236}">
                    <a16:creationId xmlns:a16="http://schemas.microsoft.com/office/drawing/2014/main" id="{E90898DB-E87A-A510-1406-B1622EB6BFD3}"/>
                  </a:ext>
                </a:extLst>
              </p:cNvPr>
              <p:cNvSpPr/>
              <p:nvPr/>
            </p:nvSpPr>
            <p:spPr>
              <a:xfrm>
                <a:off x="5856464" y="6048944"/>
                <a:ext cx="402470" cy="245578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: Rounded Corners 15">
                <a:extLst>
                  <a:ext uri="{FF2B5EF4-FFF2-40B4-BE49-F238E27FC236}">
                    <a16:creationId xmlns:a16="http://schemas.microsoft.com/office/drawing/2014/main" id="{FD09640F-8B4B-0B54-52E1-FD2E910AB9E8}"/>
                  </a:ext>
                </a:extLst>
              </p:cNvPr>
              <p:cNvSpPr/>
              <p:nvPr/>
            </p:nvSpPr>
            <p:spPr>
              <a:xfrm>
                <a:off x="6276623" y="5961931"/>
                <a:ext cx="194371" cy="210833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  <a:gd name="connsiteX0" fmla="*/ 39 w 446304"/>
                  <a:gd name="connsiteY0" fmla="*/ 82762 h 245578"/>
                  <a:gd name="connsiteX1" fmla="*/ 191334 w 446304"/>
                  <a:gd name="connsiteY1" fmla="*/ 14706 h 245578"/>
                  <a:gd name="connsiteX2" fmla="*/ 364647 w 446304"/>
                  <a:gd name="connsiteY2" fmla="*/ 419 h 245578"/>
                  <a:gd name="connsiteX3" fmla="*/ 445403 w 446304"/>
                  <a:gd name="connsiteY3" fmla="*/ 14500 h 245578"/>
                  <a:gd name="connsiteX4" fmla="*/ 412066 w 446304"/>
                  <a:gd name="connsiteY4" fmla="*/ 175595 h 245578"/>
                  <a:gd name="connsiteX5" fmla="*/ 191334 w 446304"/>
                  <a:gd name="connsiteY5" fmla="*/ 242064 h 245578"/>
                  <a:gd name="connsiteX6" fmla="*/ 39 w 446304"/>
                  <a:gd name="connsiteY6" fmla="*/ 82762 h 245578"/>
                  <a:gd name="connsiteX0" fmla="*/ 41 w 422029"/>
                  <a:gd name="connsiteY0" fmla="*/ 82343 h 245159"/>
                  <a:gd name="connsiteX1" fmla="*/ 191336 w 422029"/>
                  <a:gd name="connsiteY1" fmla="*/ 14287 h 245159"/>
                  <a:gd name="connsiteX2" fmla="*/ 364649 w 422029"/>
                  <a:gd name="connsiteY2" fmla="*/ 0 h 245159"/>
                  <a:gd name="connsiteX3" fmla="*/ 412068 w 422029"/>
                  <a:gd name="connsiteY3" fmla="*/ 175176 h 245159"/>
                  <a:gd name="connsiteX4" fmla="*/ 191336 w 422029"/>
                  <a:gd name="connsiteY4" fmla="*/ 241645 h 245159"/>
                  <a:gd name="connsiteX5" fmla="*/ 41 w 422029"/>
                  <a:gd name="connsiteY5" fmla="*/ 82343 h 245159"/>
                  <a:gd name="connsiteX0" fmla="*/ 41 w 383614"/>
                  <a:gd name="connsiteY0" fmla="*/ 82343 h 248044"/>
                  <a:gd name="connsiteX1" fmla="*/ 191336 w 383614"/>
                  <a:gd name="connsiteY1" fmla="*/ 14287 h 248044"/>
                  <a:gd name="connsiteX2" fmla="*/ 364649 w 383614"/>
                  <a:gd name="connsiteY2" fmla="*/ 0 h 248044"/>
                  <a:gd name="connsiteX3" fmla="*/ 349406 w 383614"/>
                  <a:gd name="connsiteY3" fmla="*/ 203751 h 248044"/>
                  <a:gd name="connsiteX4" fmla="*/ 191336 w 383614"/>
                  <a:gd name="connsiteY4" fmla="*/ 241645 h 248044"/>
                  <a:gd name="connsiteX5" fmla="*/ 41 w 383614"/>
                  <a:gd name="connsiteY5" fmla="*/ 82343 h 248044"/>
                  <a:gd name="connsiteX0" fmla="*/ 41 w 383616"/>
                  <a:gd name="connsiteY0" fmla="*/ 68056 h 233757"/>
                  <a:gd name="connsiteX1" fmla="*/ 191336 w 383616"/>
                  <a:gd name="connsiteY1" fmla="*/ 0 h 233757"/>
                  <a:gd name="connsiteX2" fmla="*/ 364650 w 383616"/>
                  <a:gd name="connsiteY2" fmla="*/ 30163 h 233757"/>
                  <a:gd name="connsiteX3" fmla="*/ 349406 w 383616"/>
                  <a:gd name="connsiteY3" fmla="*/ 189464 h 233757"/>
                  <a:gd name="connsiteX4" fmla="*/ 191336 w 383616"/>
                  <a:gd name="connsiteY4" fmla="*/ 227358 h 233757"/>
                  <a:gd name="connsiteX5" fmla="*/ 41 w 383616"/>
                  <a:gd name="connsiteY5" fmla="*/ 68056 h 233757"/>
                  <a:gd name="connsiteX0" fmla="*/ 41 w 383614"/>
                  <a:gd name="connsiteY0" fmla="*/ 45132 h 210833"/>
                  <a:gd name="connsiteX1" fmla="*/ 364650 w 383614"/>
                  <a:gd name="connsiteY1" fmla="*/ 7239 h 210833"/>
                  <a:gd name="connsiteX2" fmla="*/ 349406 w 383614"/>
                  <a:gd name="connsiteY2" fmla="*/ 166540 h 210833"/>
                  <a:gd name="connsiteX3" fmla="*/ 191336 w 383614"/>
                  <a:gd name="connsiteY3" fmla="*/ 204434 h 210833"/>
                  <a:gd name="connsiteX4" fmla="*/ 41 w 383614"/>
                  <a:gd name="connsiteY4" fmla="*/ 45132 h 21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614" h="210833">
                    <a:moveTo>
                      <a:pt x="41" y="45132"/>
                    </a:moveTo>
                    <a:cubicBezTo>
                      <a:pt x="28927" y="12266"/>
                      <a:pt x="306423" y="-12996"/>
                      <a:pt x="364650" y="7239"/>
                    </a:cubicBezTo>
                    <a:cubicBezTo>
                      <a:pt x="401439" y="34054"/>
                      <a:pt x="378292" y="126266"/>
                      <a:pt x="349406" y="166540"/>
                    </a:cubicBezTo>
                    <a:cubicBezTo>
                      <a:pt x="308649" y="204467"/>
                      <a:pt x="259046" y="220964"/>
                      <a:pt x="191336" y="204434"/>
                    </a:cubicBezTo>
                    <a:cubicBezTo>
                      <a:pt x="99779" y="182382"/>
                      <a:pt x="-2340" y="85406"/>
                      <a:pt x="41" y="45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8CE0DAB-32B1-9155-1378-7A41FC69398D}"/>
                </a:ext>
              </a:extLst>
            </p:cNvPr>
            <p:cNvGrpSpPr/>
            <p:nvPr/>
          </p:nvGrpSpPr>
          <p:grpSpPr>
            <a:xfrm>
              <a:off x="3321747" y="4998918"/>
              <a:ext cx="588436" cy="517855"/>
              <a:chOff x="6074493" y="2621412"/>
              <a:chExt cx="1213893" cy="106829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7419591-C187-F167-D7B4-2339864D5B6E}"/>
                  </a:ext>
                </a:extLst>
              </p:cNvPr>
              <p:cNvSpPr/>
              <p:nvPr/>
            </p:nvSpPr>
            <p:spPr>
              <a:xfrm rot="19224704">
                <a:off x="6076571" y="2621412"/>
                <a:ext cx="331790" cy="8101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F4AD2B7-1A3A-A6F4-3423-9FDAF8247DDF}"/>
                  </a:ext>
                </a:extLst>
              </p:cNvPr>
              <p:cNvSpPr/>
              <p:nvPr/>
            </p:nvSpPr>
            <p:spPr>
              <a:xfrm rot="5557981">
                <a:off x="6717392" y="2989592"/>
                <a:ext cx="331790" cy="8101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7719EF86-2B13-F77B-B328-A38A417A6D8B}"/>
                  </a:ext>
                </a:extLst>
              </p:cNvPr>
              <p:cNvSpPr/>
              <p:nvPr/>
            </p:nvSpPr>
            <p:spPr>
              <a:xfrm rot="2836997">
                <a:off x="6125968" y="3235757"/>
                <a:ext cx="402470" cy="5054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3" name="emojimouth">
            <a:hlinkClick r:id="" action="ppaction://media"/>
            <a:extLst>
              <a:ext uri="{FF2B5EF4-FFF2-40B4-BE49-F238E27FC236}">
                <a16:creationId xmlns:a16="http://schemas.microsoft.com/office/drawing/2014/main" id="{C95CF954-E968-50F4-220B-55DA49EEF94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>
            <a:off x="1426689" y="4308719"/>
            <a:ext cx="170251" cy="124550"/>
          </a:xfrm>
          <a:prstGeom prst="rect">
            <a:avLst/>
          </a:prstGeom>
        </p:spPr>
      </p:pic>
      <p:pic>
        <p:nvPicPr>
          <p:cNvPr id="75" name="AIVoiceGenerator_com_24-12-2024T18_28_43_ Davis">
            <a:hlinkClick r:id="" action="ppaction://media"/>
            <a:extLst>
              <a:ext uri="{FF2B5EF4-FFF2-40B4-BE49-F238E27FC236}">
                <a16:creationId xmlns:a16="http://schemas.microsoft.com/office/drawing/2014/main" id="{5FF76560-7839-163D-EC5F-1D6FDD51BF2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2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144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73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-1622139" y="-1215577"/>
            <a:ext cx="9112480" cy="4797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-3117131" y="-2974800"/>
            <a:ext cx="12287331" cy="1802003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5302539" y="-2983805"/>
            <a:ext cx="3973414" cy="8643135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6962659" y="-2983805"/>
            <a:ext cx="5198453" cy="8643135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 rot="2442792">
            <a:off x="-4832264" y="1942815"/>
            <a:ext cx="1992948" cy="1813952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 rot="20480311">
            <a:off x="-590205" y="-242168"/>
            <a:ext cx="6661534" cy="370782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9E19E51-96B2-4028-81C1-6B7BCB20D696}"/>
              </a:ext>
            </a:extLst>
          </p:cNvPr>
          <p:cNvGrpSpPr/>
          <p:nvPr/>
        </p:nvGrpSpPr>
        <p:grpSpPr>
          <a:xfrm rot="15424307">
            <a:off x="5432452" y="2036204"/>
            <a:ext cx="816656" cy="2496146"/>
            <a:chOff x="8281111" y="2850850"/>
            <a:chExt cx="569130" cy="173957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2B4FA73-F346-4BE4-AC5C-58DA8FD96931}"/>
                </a:ext>
              </a:extLst>
            </p:cNvPr>
            <p:cNvCxnSpPr/>
            <p:nvPr/>
          </p:nvCxnSpPr>
          <p:spPr>
            <a:xfrm>
              <a:off x="8546502" y="3186428"/>
              <a:ext cx="0" cy="13915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7A4829F-8AF4-4C51-842D-5E8D86DD2F36}"/>
                </a:ext>
              </a:extLst>
            </p:cNvPr>
            <p:cNvSpPr/>
            <p:nvPr/>
          </p:nvSpPr>
          <p:spPr>
            <a:xfrm>
              <a:off x="8281111" y="2850850"/>
              <a:ext cx="569130" cy="5691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C532B99-7229-4F13-B1AD-59A41F1F00D1}"/>
                </a:ext>
              </a:extLst>
            </p:cNvPr>
            <p:cNvSpPr/>
            <p:nvPr/>
          </p:nvSpPr>
          <p:spPr>
            <a:xfrm>
              <a:off x="8463113" y="3122942"/>
              <a:ext cx="181616" cy="181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43C640D-030D-487F-85AC-A21CD3DC1279}"/>
                </a:ext>
              </a:extLst>
            </p:cNvPr>
            <p:cNvSpPr/>
            <p:nvPr/>
          </p:nvSpPr>
          <p:spPr>
            <a:xfrm>
              <a:off x="8364251" y="4544703"/>
              <a:ext cx="336064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13F6159-CD9D-448A-823B-2CC901889B61}"/>
              </a:ext>
            </a:extLst>
          </p:cNvPr>
          <p:cNvCxnSpPr/>
          <p:nvPr/>
        </p:nvCxnSpPr>
        <p:spPr>
          <a:xfrm>
            <a:off x="2934101" y="-2974800"/>
            <a:ext cx="0" cy="1182702"/>
          </a:xfrm>
          <a:prstGeom prst="lin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2460579" y="-2981481"/>
            <a:ext cx="977418" cy="107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ABE115-F3B1-454A-9767-69BF4F9F439E}"/>
              </a:ext>
            </a:extLst>
          </p:cNvPr>
          <p:cNvCxnSpPr/>
          <p:nvPr/>
        </p:nvCxnSpPr>
        <p:spPr>
          <a:xfrm>
            <a:off x="3145309" y="-3440302"/>
            <a:ext cx="0" cy="1182702"/>
          </a:xfrm>
          <a:prstGeom prst="lin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86C3698-0DB3-42A8-9ADB-D34934F948A5}"/>
              </a:ext>
            </a:extLst>
          </p:cNvPr>
          <p:cNvGrpSpPr/>
          <p:nvPr/>
        </p:nvGrpSpPr>
        <p:grpSpPr>
          <a:xfrm rot="15166254" flipH="1">
            <a:off x="7080662" y="2092485"/>
            <a:ext cx="4884130" cy="3308970"/>
            <a:chOff x="2606040" y="3442581"/>
            <a:chExt cx="2301240" cy="15590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90159819-0623-4667-BC57-25793D727AAC}"/>
                </a:ext>
              </a:extLst>
            </p:cNvPr>
            <p:cNvSpPr/>
            <p:nvPr/>
          </p:nvSpPr>
          <p:spPr>
            <a:xfrm>
              <a:off x="2899526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66EE6B52-28AA-4152-A2C0-B8F013E3C1DE}"/>
                </a:ext>
              </a:extLst>
            </p:cNvPr>
            <p:cNvSpPr/>
            <p:nvPr/>
          </p:nvSpPr>
          <p:spPr>
            <a:xfrm>
              <a:off x="3938592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9820EAA4-FBCE-4793-99F2-1B64D24D1D70}"/>
                </a:ext>
              </a:extLst>
            </p:cNvPr>
            <p:cNvSpPr/>
            <p:nvPr/>
          </p:nvSpPr>
          <p:spPr>
            <a:xfrm>
              <a:off x="4796928" y="4078728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ectangle 2">
              <a:extLst>
                <a:ext uri="{FF2B5EF4-FFF2-40B4-BE49-F238E27FC236}">
                  <a16:creationId xmlns:a16="http://schemas.microsoft.com/office/drawing/2014/main" id="{307DB0A7-DDDB-4C3A-8D59-555878BFC04D}"/>
                </a:ext>
              </a:extLst>
            </p:cNvPr>
            <p:cNvSpPr/>
            <p:nvPr/>
          </p:nvSpPr>
          <p:spPr>
            <a:xfrm>
              <a:off x="2606040" y="3442581"/>
              <a:ext cx="2301240" cy="1365639"/>
            </a:xfrm>
            <a:custGeom>
              <a:avLst/>
              <a:gdLst>
                <a:gd name="connsiteX0" fmla="*/ 0 w 800100"/>
                <a:gd name="connsiteY0" fmla="*/ 0 h 281940"/>
                <a:gd name="connsiteX1" fmla="*/ 800100 w 800100"/>
                <a:gd name="connsiteY1" fmla="*/ 0 h 281940"/>
                <a:gd name="connsiteX2" fmla="*/ 800100 w 800100"/>
                <a:gd name="connsiteY2" fmla="*/ 281940 h 281940"/>
                <a:gd name="connsiteX3" fmla="*/ 0 w 800100"/>
                <a:gd name="connsiteY3" fmla="*/ 281940 h 281940"/>
                <a:gd name="connsiteX4" fmla="*/ 0 w 800100"/>
                <a:gd name="connsiteY4" fmla="*/ 0 h 281940"/>
                <a:gd name="connsiteX0" fmla="*/ 0 w 1607820"/>
                <a:gd name="connsiteY0" fmla="*/ 236220 h 518160"/>
                <a:gd name="connsiteX1" fmla="*/ 1607820 w 1607820"/>
                <a:gd name="connsiteY1" fmla="*/ 0 h 518160"/>
                <a:gd name="connsiteX2" fmla="*/ 800100 w 1607820"/>
                <a:gd name="connsiteY2" fmla="*/ 518160 h 518160"/>
                <a:gd name="connsiteX3" fmla="*/ 0 w 1607820"/>
                <a:gd name="connsiteY3" fmla="*/ 518160 h 518160"/>
                <a:gd name="connsiteX4" fmla="*/ 0 w 1607820"/>
                <a:gd name="connsiteY4" fmla="*/ 236220 h 518160"/>
                <a:gd name="connsiteX0" fmla="*/ 0 w 1607820"/>
                <a:gd name="connsiteY0" fmla="*/ 236220 h 1333500"/>
                <a:gd name="connsiteX1" fmla="*/ 1607820 w 1607820"/>
                <a:gd name="connsiteY1" fmla="*/ 0 h 1333500"/>
                <a:gd name="connsiteX2" fmla="*/ 800100 w 1607820"/>
                <a:gd name="connsiteY2" fmla="*/ 518160 h 1333500"/>
                <a:gd name="connsiteX3" fmla="*/ 198120 w 1607820"/>
                <a:gd name="connsiteY3" fmla="*/ 1333500 h 1333500"/>
                <a:gd name="connsiteX4" fmla="*/ 0 w 1607820"/>
                <a:gd name="connsiteY4" fmla="*/ 236220 h 133350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2302785"/>
                <a:gd name="connsiteY0" fmla="*/ 236220 h 1363980"/>
                <a:gd name="connsiteX1" fmla="*/ 1607820 w 2302785"/>
                <a:gd name="connsiteY1" fmla="*/ 0 h 1363980"/>
                <a:gd name="connsiteX2" fmla="*/ 2301240 w 2302785"/>
                <a:gd name="connsiteY2" fmla="*/ 731520 h 1363980"/>
                <a:gd name="connsiteX3" fmla="*/ 1356360 w 2302785"/>
                <a:gd name="connsiteY3" fmla="*/ 1363980 h 1363980"/>
                <a:gd name="connsiteX4" fmla="*/ 198120 w 2302785"/>
                <a:gd name="connsiteY4" fmla="*/ 1333500 h 1363980"/>
                <a:gd name="connsiteX5" fmla="*/ 0 w 2302785"/>
                <a:gd name="connsiteY5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9080 h 1366840"/>
                <a:gd name="connsiteX1" fmla="*/ 1607820 w 2362631"/>
                <a:gd name="connsiteY1" fmla="*/ 2860 h 1366840"/>
                <a:gd name="connsiteX2" fmla="*/ 1737360 w 2362631"/>
                <a:gd name="connsiteY2" fmla="*/ 216220 h 1366840"/>
                <a:gd name="connsiteX3" fmla="*/ 2263140 w 2362631"/>
                <a:gd name="connsiteY3" fmla="*/ 239080 h 1366840"/>
                <a:gd name="connsiteX4" fmla="*/ 2301240 w 2362631"/>
                <a:gd name="connsiteY4" fmla="*/ 734380 h 1366840"/>
                <a:gd name="connsiteX5" fmla="*/ 1356360 w 2362631"/>
                <a:gd name="connsiteY5" fmla="*/ 1366840 h 1366840"/>
                <a:gd name="connsiteX6" fmla="*/ 198120 w 2362631"/>
                <a:gd name="connsiteY6" fmla="*/ 1336360 h 1366840"/>
                <a:gd name="connsiteX7" fmla="*/ 0 w 2362631"/>
                <a:gd name="connsiteY7" fmla="*/ 239080 h 1366840"/>
                <a:gd name="connsiteX0" fmla="*/ 0 w 2362631"/>
                <a:gd name="connsiteY0" fmla="*/ 237879 h 1365639"/>
                <a:gd name="connsiteX1" fmla="*/ 1607820 w 2362631"/>
                <a:gd name="connsiteY1" fmla="*/ 1659 h 1365639"/>
                <a:gd name="connsiteX2" fmla="*/ 1737360 w 2362631"/>
                <a:gd name="connsiteY2" fmla="*/ 215019 h 1365639"/>
                <a:gd name="connsiteX3" fmla="*/ 2263140 w 2362631"/>
                <a:gd name="connsiteY3" fmla="*/ 237879 h 1365639"/>
                <a:gd name="connsiteX4" fmla="*/ 2301240 w 2362631"/>
                <a:gd name="connsiteY4" fmla="*/ 733179 h 1365639"/>
                <a:gd name="connsiteX5" fmla="*/ 1356360 w 2362631"/>
                <a:gd name="connsiteY5" fmla="*/ 1365639 h 1365639"/>
                <a:gd name="connsiteX6" fmla="*/ 198120 w 2362631"/>
                <a:gd name="connsiteY6" fmla="*/ 1335159 h 1365639"/>
                <a:gd name="connsiteX7" fmla="*/ 0 w 2362631"/>
                <a:gd name="connsiteY7" fmla="*/ 237879 h 1365639"/>
                <a:gd name="connsiteX0" fmla="*/ 0 w 2339588"/>
                <a:gd name="connsiteY0" fmla="*/ 237879 h 1365639"/>
                <a:gd name="connsiteX1" fmla="*/ 1607820 w 2339588"/>
                <a:gd name="connsiteY1" fmla="*/ 1659 h 1365639"/>
                <a:gd name="connsiteX2" fmla="*/ 1737360 w 2339588"/>
                <a:gd name="connsiteY2" fmla="*/ 215019 h 1365639"/>
                <a:gd name="connsiteX3" fmla="*/ 2263140 w 2339588"/>
                <a:gd name="connsiteY3" fmla="*/ 237879 h 1365639"/>
                <a:gd name="connsiteX4" fmla="*/ 2301240 w 2339588"/>
                <a:gd name="connsiteY4" fmla="*/ 733179 h 1365639"/>
                <a:gd name="connsiteX5" fmla="*/ 1356360 w 2339588"/>
                <a:gd name="connsiteY5" fmla="*/ 1365639 h 1365639"/>
                <a:gd name="connsiteX6" fmla="*/ 198120 w 2339588"/>
                <a:gd name="connsiteY6" fmla="*/ 1335159 h 1365639"/>
                <a:gd name="connsiteX7" fmla="*/ 0 w 2339588"/>
                <a:gd name="connsiteY7" fmla="*/ 237879 h 1365639"/>
                <a:gd name="connsiteX0" fmla="*/ 0 w 2301240"/>
                <a:gd name="connsiteY0" fmla="*/ 237879 h 1365639"/>
                <a:gd name="connsiteX1" fmla="*/ 1607820 w 2301240"/>
                <a:gd name="connsiteY1" fmla="*/ 1659 h 1365639"/>
                <a:gd name="connsiteX2" fmla="*/ 1737360 w 2301240"/>
                <a:gd name="connsiteY2" fmla="*/ 215019 h 1365639"/>
                <a:gd name="connsiteX3" fmla="*/ 2263140 w 2301240"/>
                <a:gd name="connsiteY3" fmla="*/ 237879 h 1365639"/>
                <a:gd name="connsiteX4" fmla="*/ 2301240 w 2301240"/>
                <a:gd name="connsiteY4" fmla="*/ 733179 h 1365639"/>
                <a:gd name="connsiteX5" fmla="*/ 1356360 w 2301240"/>
                <a:gd name="connsiteY5" fmla="*/ 1365639 h 1365639"/>
                <a:gd name="connsiteX6" fmla="*/ 198120 w 2301240"/>
                <a:gd name="connsiteY6" fmla="*/ 1335159 h 1365639"/>
                <a:gd name="connsiteX7" fmla="*/ 0 w 2301240"/>
                <a:gd name="connsiteY7" fmla="*/ 237879 h 13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1240" h="1365639">
                  <a:moveTo>
                    <a:pt x="0" y="237879"/>
                  </a:moveTo>
                  <a:lnTo>
                    <a:pt x="1607820" y="1659"/>
                  </a:lnTo>
                  <a:cubicBezTo>
                    <a:pt x="1639570" y="-19931"/>
                    <a:pt x="1628140" y="175649"/>
                    <a:pt x="1737360" y="215019"/>
                  </a:cubicBezTo>
                  <a:cubicBezTo>
                    <a:pt x="1846580" y="254389"/>
                    <a:pt x="2193290" y="126119"/>
                    <a:pt x="2263140" y="237879"/>
                  </a:cubicBezTo>
                  <a:cubicBezTo>
                    <a:pt x="2287270" y="397899"/>
                    <a:pt x="2282190" y="554109"/>
                    <a:pt x="2301240" y="733179"/>
                  </a:cubicBezTo>
                  <a:lnTo>
                    <a:pt x="1356360" y="1365639"/>
                  </a:lnTo>
                  <a:lnTo>
                    <a:pt x="198120" y="1335159"/>
                  </a:lnTo>
                  <a:lnTo>
                    <a:pt x="0" y="237879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3">
              <a:extLst>
                <a:ext uri="{FF2B5EF4-FFF2-40B4-BE49-F238E27FC236}">
                  <a16:creationId xmlns:a16="http://schemas.microsoft.com/office/drawing/2014/main" id="{04B3BFF1-F935-495E-88FB-1B106E740094}"/>
                </a:ext>
              </a:extLst>
            </p:cNvPr>
            <p:cNvSpPr/>
            <p:nvPr/>
          </p:nvSpPr>
          <p:spPr>
            <a:xfrm>
              <a:off x="3145208" y="3862377"/>
              <a:ext cx="1738368" cy="667836"/>
            </a:xfrm>
            <a:custGeom>
              <a:avLst/>
              <a:gdLst>
                <a:gd name="connsiteX0" fmla="*/ 0 w 762000"/>
                <a:gd name="connsiteY0" fmla="*/ 0 h 269680"/>
                <a:gd name="connsiteX1" fmla="*/ 762000 w 762000"/>
                <a:gd name="connsiteY1" fmla="*/ 0 h 269680"/>
                <a:gd name="connsiteX2" fmla="*/ 762000 w 762000"/>
                <a:gd name="connsiteY2" fmla="*/ 269680 h 269680"/>
                <a:gd name="connsiteX3" fmla="*/ 0 w 762000"/>
                <a:gd name="connsiteY3" fmla="*/ 269680 h 269680"/>
                <a:gd name="connsiteX4" fmla="*/ 0 w 762000"/>
                <a:gd name="connsiteY4" fmla="*/ 0 h 269680"/>
                <a:gd name="connsiteX0" fmla="*/ 0 w 819150"/>
                <a:gd name="connsiteY0" fmla="*/ 0 h 269680"/>
                <a:gd name="connsiteX1" fmla="*/ 819150 w 819150"/>
                <a:gd name="connsiteY1" fmla="*/ 28575 h 269680"/>
                <a:gd name="connsiteX2" fmla="*/ 762000 w 819150"/>
                <a:gd name="connsiteY2" fmla="*/ 269680 h 269680"/>
                <a:gd name="connsiteX3" fmla="*/ 0 w 819150"/>
                <a:gd name="connsiteY3" fmla="*/ 269680 h 269680"/>
                <a:gd name="connsiteX4" fmla="*/ 0 w 819150"/>
                <a:gd name="connsiteY4" fmla="*/ 0 h 269680"/>
                <a:gd name="connsiteX0" fmla="*/ 0 w 840239"/>
                <a:gd name="connsiteY0" fmla="*/ 0 h 269680"/>
                <a:gd name="connsiteX1" fmla="*/ 819150 w 840239"/>
                <a:gd name="connsiteY1" fmla="*/ 28575 h 269680"/>
                <a:gd name="connsiteX2" fmla="*/ 839153 w 840239"/>
                <a:gd name="connsiteY2" fmla="*/ 144780 h 269680"/>
                <a:gd name="connsiteX3" fmla="*/ 762000 w 840239"/>
                <a:gd name="connsiteY3" fmla="*/ 269680 h 269680"/>
                <a:gd name="connsiteX4" fmla="*/ 0 w 840239"/>
                <a:gd name="connsiteY4" fmla="*/ 269680 h 269680"/>
                <a:gd name="connsiteX5" fmla="*/ 0 w 840239"/>
                <a:gd name="connsiteY5" fmla="*/ 0 h 269680"/>
                <a:gd name="connsiteX0" fmla="*/ 0 w 840239"/>
                <a:gd name="connsiteY0" fmla="*/ 0 h 674493"/>
                <a:gd name="connsiteX1" fmla="*/ 819150 w 840239"/>
                <a:gd name="connsiteY1" fmla="*/ 28575 h 674493"/>
                <a:gd name="connsiteX2" fmla="*/ 839153 w 840239"/>
                <a:gd name="connsiteY2" fmla="*/ 144780 h 674493"/>
                <a:gd name="connsiteX3" fmla="*/ 42863 w 840239"/>
                <a:gd name="connsiteY3" fmla="*/ 674493 h 674493"/>
                <a:gd name="connsiteX4" fmla="*/ 0 w 840239"/>
                <a:gd name="connsiteY4" fmla="*/ 269680 h 674493"/>
                <a:gd name="connsiteX5" fmla="*/ 0 w 840239"/>
                <a:gd name="connsiteY5" fmla="*/ 0 h 674493"/>
                <a:gd name="connsiteX0" fmla="*/ 0 w 840239"/>
                <a:gd name="connsiteY0" fmla="*/ 36283 h 710776"/>
                <a:gd name="connsiteX1" fmla="*/ 401003 w 840239"/>
                <a:gd name="connsiteY1" fmla="*/ 88 h 710776"/>
                <a:gd name="connsiteX2" fmla="*/ 819150 w 840239"/>
                <a:gd name="connsiteY2" fmla="*/ 64858 h 710776"/>
                <a:gd name="connsiteX3" fmla="*/ 839153 w 840239"/>
                <a:gd name="connsiteY3" fmla="*/ 181063 h 710776"/>
                <a:gd name="connsiteX4" fmla="*/ 42863 w 840239"/>
                <a:gd name="connsiteY4" fmla="*/ 710776 h 710776"/>
                <a:gd name="connsiteX5" fmla="*/ 0 w 840239"/>
                <a:gd name="connsiteY5" fmla="*/ 305963 h 710776"/>
                <a:gd name="connsiteX6" fmla="*/ 0 w 840239"/>
                <a:gd name="connsiteY6" fmla="*/ 36283 h 710776"/>
                <a:gd name="connsiteX0" fmla="*/ 0 w 1321252"/>
                <a:gd name="connsiteY0" fmla="*/ 379105 h 710698"/>
                <a:gd name="connsiteX1" fmla="*/ 882016 w 1321252"/>
                <a:gd name="connsiteY1" fmla="*/ 10 h 710698"/>
                <a:gd name="connsiteX2" fmla="*/ 1300163 w 1321252"/>
                <a:gd name="connsiteY2" fmla="*/ 64780 h 710698"/>
                <a:gd name="connsiteX3" fmla="*/ 1320166 w 1321252"/>
                <a:gd name="connsiteY3" fmla="*/ 180985 h 710698"/>
                <a:gd name="connsiteX4" fmla="*/ 523876 w 1321252"/>
                <a:gd name="connsiteY4" fmla="*/ 710698 h 710698"/>
                <a:gd name="connsiteX5" fmla="*/ 481013 w 1321252"/>
                <a:gd name="connsiteY5" fmla="*/ 305885 h 710698"/>
                <a:gd name="connsiteX6" fmla="*/ 0 w 1321252"/>
                <a:gd name="connsiteY6" fmla="*/ 379105 h 710698"/>
                <a:gd name="connsiteX0" fmla="*/ 0 w 1559377"/>
                <a:gd name="connsiteY0" fmla="*/ 388630 h 710698"/>
                <a:gd name="connsiteX1" fmla="*/ 1120141 w 1559377"/>
                <a:gd name="connsiteY1" fmla="*/ 10 h 710698"/>
                <a:gd name="connsiteX2" fmla="*/ 1538288 w 1559377"/>
                <a:gd name="connsiteY2" fmla="*/ 64780 h 710698"/>
                <a:gd name="connsiteX3" fmla="*/ 1558291 w 1559377"/>
                <a:gd name="connsiteY3" fmla="*/ 180985 h 710698"/>
                <a:gd name="connsiteX4" fmla="*/ 762001 w 1559377"/>
                <a:gd name="connsiteY4" fmla="*/ 710698 h 710698"/>
                <a:gd name="connsiteX5" fmla="*/ 719138 w 1559377"/>
                <a:gd name="connsiteY5" fmla="*/ 305885 h 710698"/>
                <a:gd name="connsiteX6" fmla="*/ 0 w 1559377"/>
                <a:gd name="connsiteY6" fmla="*/ 388630 h 710698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38123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42885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52410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60693"/>
                <a:gd name="connsiteY0" fmla="*/ 345768 h 667836"/>
                <a:gd name="connsiteX1" fmla="*/ 1129666 w 1560693"/>
                <a:gd name="connsiteY1" fmla="*/ 11 h 667836"/>
                <a:gd name="connsiteX2" fmla="*/ 1559897 w 1560693"/>
                <a:gd name="connsiteY2" fmla="*/ 21918 h 667836"/>
                <a:gd name="connsiteX3" fmla="*/ 1558291 w 1560693"/>
                <a:gd name="connsiteY3" fmla="*/ 152410 h 667836"/>
                <a:gd name="connsiteX4" fmla="*/ 762001 w 1560693"/>
                <a:gd name="connsiteY4" fmla="*/ 667836 h 667836"/>
                <a:gd name="connsiteX5" fmla="*/ 719138 w 1560693"/>
                <a:gd name="connsiteY5" fmla="*/ 263023 h 667836"/>
                <a:gd name="connsiteX6" fmla="*/ 0 w 1560693"/>
                <a:gd name="connsiteY6" fmla="*/ 345768 h 667836"/>
                <a:gd name="connsiteX0" fmla="*/ 0 w 1576796"/>
                <a:gd name="connsiteY0" fmla="*/ 345768 h 667836"/>
                <a:gd name="connsiteX1" fmla="*/ 1129666 w 1576796"/>
                <a:gd name="connsiteY1" fmla="*/ 11 h 667836"/>
                <a:gd name="connsiteX2" fmla="*/ 1559897 w 1576796"/>
                <a:gd name="connsiteY2" fmla="*/ 21918 h 667836"/>
                <a:gd name="connsiteX3" fmla="*/ 1575578 w 1576796"/>
                <a:gd name="connsiteY3" fmla="*/ 147647 h 667836"/>
                <a:gd name="connsiteX4" fmla="*/ 762001 w 1576796"/>
                <a:gd name="connsiteY4" fmla="*/ 667836 h 667836"/>
                <a:gd name="connsiteX5" fmla="*/ 719138 w 1576796"/>
                <a:gd name="connsiteY5" fmla="*/ 263023 h 667836"/>
                <a:gd name="connsiteX6" fmla="*/ 0 w 1576796"/>
                <a:gd name="connsiteY6" fmla="*/ 345768 h 667836"/>
                <a:gd name="connsiteX0" fmla="*/ 0 w 1577505"/>
                <a:gd name="connsiteY0" fmla="*/ 345768 h 667836"/>
                <a:gd name="connsiteX1" fmla="*/ 1129666 w 1577505"/>
                <a:gd name="connsiteY1" fmla="*/ 11 h 667836"/>
                <a:gd name="connsiteX2" fmla="*/ 1572863 w 1577505"/>
                <a:gd name="connsiteY2" fmla="*/ 7630 h 667836"/>
                <a:gd name="connsiteX3" fmla="*/ 1575578 w 1577505"/>
                <a:gd name="connsiteY3" fmla="*/ 147647 h 667836"/>
                <a:gd name="connsiteX4" fmla="*/ 762001 w 1577505"/>
                <a:gd name="connsiteY4" fmla="*/ 667836 h 667836"/>
                <a:gd name="connsiteX5" fmla="*/ 719138 w 1577505"/>
                <a:gd name="connsiteY5" fmla="*/ 263023 h 667836"/>
                <a:gd name="connsiteX6" fmla="*/ 0 w 1577505"/>
                <a:gd name="connsiteY6" fmla="*/ 345768 h 6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05" h="667836">
                  <a:moveTo>
                    <a:pt x="0" y="345768"/>
                  </a:moveTo>
                  <a:cubicBezTo>
                    <a:pt x="120968" y="347991"/>
                    <a:pt x="1008698" y="-2212"/>
                    <a:pt x="1129666" y="11"/>
                  </a:cubicBezTo>
                  <a:lnTo>
                    <a:pt x="1572863" y="7630"/>
                  </a:lnTo>
                  <a:cubicBezTo>
                    <a:pt x="1565243" y="46365"/>
                    <a:pt x="1583198" y="108912"/>
                    <a:pt x="1575578" y="147647"/>
                  </a:cubicBezTo>
                  <a:lnTo>
                    <a:pt x="762001" y="667836"/>
                  </a:lnTo>
                  <a:lnTo>
                    <a:pt x="719138" y="263023"/>
                  </a:lnTo>
                  <a:lnTo>
                    <a:pt x="0" y="345768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4">
              <a:extLst>
                <a:ext uri="{FF2B5EF4-FFF2-40B4-BE49-F238E27FC236}">
                  <a16:creationId xmlns:a16="http://schemas.microsoft.com/office/drawing/2014/main" id="{0CE3209D-3D82-4090-A015-8C89C98CACAF}"/>
                </a:ext>
              </a:extLst>
            </p:cNvPr>
            <p:cNvSpPr/>
            <p:nvPr/>
          </p:nvSpPr>
          <p:spPr>
            <a:xfrm>
              <a:off x="2606041" y="3668548"/>
              <a:ext cx="1378270" cy="1139672"/>
            </a:xfrm>
            <a:custGeom>
              <a:avLst/>
              <a:gdLst>
                <a:gd name="connsiteX0" fmla="*/ 0 w 884873"/>
                <a:gd name="connsiteY0" fmla="*/ 0 h 1098232"/>
                <a:gd name="connsiteX1" fmla="*/ 884873 w 884873"/>
                <a:gd name="connsiteY1" fmla="*/ 0 h 1098232"/>
                <a:gd name="connsiteX2" fmla="*/ 884873 w 884873"/>
                <a:gd name="connsiteY2" fmla="*/ 1098232 h 1098232"/>
                <a:gd name="connsiteX3" fmla="*/ 0 w 884873"/>
                <a:gd name="connsiteY3" fmla="*/ 1098232 h 1098232"/>
                <a:gd name="connsiteX4" fmla="*/ 0 w 884873"/>
                <a:gd name="connsiteY4" fmla="*/ 0 h 1098232"/>
                <a:gd name="connsiteX0" fmla="*/ 0 w 884873"/>
                <a:gd name="connsiteY0" fmla="*/ 0 h 1098232"/>
                <a:gd name="connsiteX1" fmla="*/ 399098 w 884873"/>
                <a:gd name="connsiteY1" fmla="*/ 233362 h 1098232"/>
                <a:gd name="connsiteX2" fmla="*/ 884873 w 884873"/>
                <a:gd name="connsiteY2" fmla="*/ 0 h 1098232"/>
                <a:gd name="connsiteX3" fmla="*/ 884873 w 884873"/>
                <a:gd name="connsiteY3" fmla="*/ 1098232 h 1098232"/>
                <a:gd name="connsiteX4" fmla="*/ 0 w 884873"/>
                <a:gd name="connsiteY4" fmla="*/ 1098232 h 1098232"/>
                <a:gd name="connsiteX5" fmla="*/ 0 w 884873"/>
                <a:gd name="connsiteY5" fmla="*/ 0 h 1098232"/>
                <a:gd name="connsiteX0" fmla="*/ 0 w 884873"/>
                <a:gd name="connsiteY0" fmla="*/ 47481 h 1145713"/>
                <a:gd name="connsiteX1" fmla="*/ 399098 w 884873"/>
                <a:gd name="connsiteY1" fmla="*/ 280843 h 1145713"/>
                <a:gd name="connsiteX2" fmla="*/ 884873 w 884873"/>
                <a:gd name="connsiteY2" fmla="*/ 47481 h 1145713"/>
                <a:gd name="connsiteX3" fmla="*/ 884873 w 884873"/>
                <a:gd name="connsiteY3" fmla="*/ 1145713 h 1145713"/>
                <a:gd name="connsiteX4" fmla="*/ 0 w 884873"/>
                <a:gd name="connsiteY4" fmla="*/ 1145713 h 1145713"/>
                <a:gd name="connsiteX5" fmla="*/ 0 w 884873"/>
                <a:gd name="connsiteY5" fmla="*/ 47481 h 1145713"/>
                <a:gd name="connsiteX0" fmla="*/ 0 w 884873"/>
                <a:gd name="connsiteY0" fmla="*/ 48323 h 1146555"/>
                <a:gd name="connsiteX1" fmla="*/ 341948 w 884873"/>
                <a:gd name="connsiteY1" fmla="*/ 272160 h 1146555"/>
                <a:gd name="connsiteX2" fmla="*/ 884873 w 884873"/>
                <a:gd name="connsiteY2" fmla="*/ 48323 h 1146555"/>
                <a:gd name="connsiteX3" fmla="*/ 884873 w 884873"/>
                <a:gd name="connsiteY3" fmla="*/ 1146555 h 1146555"/>
                <a:gd name="connsiteX4" fmla="*/ 0 w 884873"/>
                <a:gd name="connsiteY4" fmla="*/ 1146555 h 1146555"/>
                <a:gd name="connsiteX5" fmla="*/ 0 w 884873"/>
                <a:gd name="connsiteY5" fmla="*/ 48323 h 1146555"/>
                <a:gd name="connsiteX0" fmla="*/ 0 w 1413510"/>
                <a:gd name="connsiteY0" fmla="*/ 48323 h 1146555"/>
                <a:gd name="connsiteX1" fmla="*/ 341948 w 1413510"/>
                <a:gd name="connsiteY1" fmla="*/ 272160 h 1146555"/>
                <a:gd name="connsiteX2" fmla="*/ 1413510 w 1413510"/>
                <a:gd name="connsiteY2" fmla="*/ 343598 h 1146555"/>
                <a:gd name="connsiteX3" fmla="*/ 884873 w 1413510"/>
                <a:gd name="connsiteY3" fmla="*/ 1146555 h 1146555"/>
                <a:gd name="connsiteX4" fmla="*/ 0 w 1413510"/>
                <a:gd name="connsiteY4" fmla="*/ 1146555 h 1146555"/>
                <a:gd name="connsiteX5" fmla="*/ 0 w 1413510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03693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18273"/>
                <a:gd name="connsiteY0" fmla="*/ 48323 h 1146555"/>
                <a:gd name="connsiteX1" fmla="*/ 341948 w 1418273"/>
                <a:gd name="connsiteY1" fmla="*/ 272160 h 1146555"/>
                <a:gd name="connsiteX2" fmla="*/ 1413510 w 1418273"/>
                <a:gd name="connsiteY2" fmla="*/ 343598 h 1146555"/>
                <a:gd name="connsiteX3" fmla="*/ 1418273 w 1418273"/>
                <a:gd name="connsiteY3" fmla="*/ 1137030 h 1146555"/>
                <a:gd name="connsiteX4" fmla="*/ 0 w 1418273"/>
                <a:gd name="connsiteY4" fmla="*/ 1146555 h 1146555"/>
                <a:gd name="connsiteX5" fmla="*/ 0 w 1418273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22742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22742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37323"/>
                <a:gd name="connsiteY0" fmla="*/ 48323 h 1132268"/>
                <a:gd name="connsiteX1" fmla="*/ 341948 w 1437323"/>
                <a:gd name="connsiteY1" fmla="*/ 272160 h 1132268"/>
                <a:gd name="connsiteX2" fmla="*/ 1413510 w 1437323"/>
                <a:gd name="connsiteY2" fmla="*/ 343598 h 1132268"/>
                <a:gd name="connsiteX3" fmla="*/ 1437323 w 1437323"/>
                <a:gd name="connsiteY3" fmla="*/ 1132267 h 1132268"/>
                <a:gd name="connsiteX4" fmla="*/ 200025 w 1437323"/>
                <a:gd name="connsiteY4" fmla="*/ 1132268 h 1132268"/>
                <a:gd name="connsiteX5" fmla="*/ 0 w 1437323"/>
                <a:gd name="connsiteY5" fmla="*/ 48323 h 1132268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17980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048 h 1124993"/>
                <a:gd name="connsiteX1" fmla="*/ 446724 w 1446848"/>
                <a:gd name="connsiteY1" fmla="*/ 360134 h 1124993"/>
                <a:gd name="connsiteX2" fmla="*/ 1413510 w 1446848"/>
                <a:gd name="connsiteY2" fmla="*/ 336323 h 1124993"/>
                <a:gd name="connsiteX3" fmla="*/ 1446848 w 1446848"/>
                <a:gd name="connsiteY3" fmla="*/ 1110705 h 1124993"/>
                <a:gd name="connsiteX4" fmla="*/ 200025 w 1446848"/>
                <a:gd name="connsiteY4" fmla="*/ 1124993 h 1124993"/>
                <a:gd name="connsiteX5" fmla="*/ 0 w 1446848"/>
                <a:gd name="connsiteY5" fmla="*/ 41048 h 1124993"/>
                <a:gd name="connsiteX0" fmla="*/ 0 w 1446848"/>
                <a:gd name="connsiteY0" fmla="*/ 41434 h 1125379"/>
                <a:gd name="connsiteX1" fmla="*/ 446724 w 1446848"/>
                <a:gd name="connsiteY1" fmla="*/ 360520 h 1125379"/>
                <a:gd name="connsiteX2" fmla="*/ 1413510 w 1446848"/>
                <a:gd name="connsiteY2" fmla="*/ 336709 h 1125379"/>
                <a:gd name="connsiteX3" fmla="*/ 1446848 w 1446848"/>
                <a:gd name="connsiteY3" fmla="*/ 1111091 h 1125379"/>
                <a:gd name="connsiteX4" fmla="*/ 200025 w 1446848"/>
                <a:gd name="connsiteY4" fmla="*/ 1125379 h 1125379"/>
                <a:gd name="connsiteX5" fmla="*/ 0 w 1446848"/>
                <a:gd name="connsiteY5" fmla="*/ 41434 h 112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848" h="1125379">
                  <a:moveTo>
                    <a:pt x="0" y="41434"/>
                  </a:moveTo>
                  <a:cubicBezTo>
                    <a:pt x="180657" y="-144303"/>
                    <a:pt x="156575" y="354250"/>
                    <a:pt x="446724" y="360520"/>
                  </a:cubicBezTo>
                  <a:cubicBezTo>
                    <a:pt x="805499" y="347820"/>
                    <a:pt x="1088072" y="292259"/>
                    <a:pt x="1413510" y="336709"/>
                  </a:cubicBezTo>
                  <a:cubicBezTo>
                    <a:pt x="1415098" y="601186"/>
                    <a:pt x="1445260" y="846614"/>
                    <a:pt x="1446848" y="1111091"/>
                  </a:cubicBezTo>
                  <a:lnTo>
                    <a:pt x="200025" y="1125379"/>
                  </a:lnTo>
                  <a:lnTo>
                    <a:pt x="0" y="41434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58B08B30-3698-41F9-A7F2-F6A89ED27B99}"/>
              </a:ext>
            </a:extLst>
          </p:cNvPr>
          <p:cNvSpPr/>
          <p:nvPr/>
        </p:nvSpPr>
        <p:spPr>
          <a:xfrm>
            <a:off x="5324533" y="4651477"/>
            <a:ext cx="85162" cy="206828"/>
          </a:xfrm>
          <a:custGeom>
            <a:avLst/>
            <a:gdLst>
              <a:gd name="connsiteX0" fmla="*/ 24208 w 59350"/>
              <a:gd name="connsiteY0" fmla="*/ 0 h 144139"/>
              <a:gd name="connsiteX1" fmla="*/ 49271 w 59350"/>
              <a:gd name="connsiteY1" fmla="*/ 54148 h 144139"/>
              <a:gd name="connsiteX2" fmla="*/ 46744 w 59350"/>
              <a:gd name="connsiteY2" fmla="*/ 138046 h 144139"/>
              <a:gd name="connsiteX3" fmla="*/ 12856 w 59350"/>
              <a:gd name="connsiteY3" fmla="*/ 142370 h 144139"/>
              <a:gd name="connsiteX4" fmla="*/ 0 w 59350"/>
              <a:gd name="connsiteY4" fmla="*/ 136300 h 144139"/>
              <a:gd name="connsiteX5" fmla="*/ 4019 w 59350"/>
              <a:gd name="connsiteY5" fmla="*/ 78105 h 144139"/>
              <a:gd name="connsiteX6" fmla="*/ 20217 w 59350"/>
              <a:gd name="connsiteY6" fmla="*/ 7867 h 144139"/>
              <a:gd name="connsiteX7" fmla="*/ 24208 w 59350"/>
              <a:gd name="connsiteY7" fmla="*/ 0 h 14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350" h="144139">
                <a:moveTo>
                  <a:pt x="24208" y="0"/>
                </a:moveTo>
                <a:lnTo>
                  <a:pt x="49271" y="54148"/>
                </a:lnTo>
                <a:cubicBezTo>
                  <a:pt x="62989" y="94122"/>
                  <a:pt x="63231" y="125247"/>
                  <a:pt x="46744" y="138046"/>
                </a:cubicBezTo>
                <a:cubicBezTo>
                  <a:pt x="38501" y="144445"/>
                  <a:pt x="26856" y="145658"/>
                  <a:pt x="12856" y="142370"/>
                </a:cubicBezTo>
                <a:lnTo>
                  <a:pt x="0" y="136300"/>
                </a:lnTo>
                <a:lnTo>
                  <a:pt x="4019" y="78105"/>
                </a:lnTo>
                <a:cubicBezTo>
                  <a:pt x="7844" y="51669"/>
                  <a:pt x="13378" y="27861"/>
                  <a:pt x="20217" y="7867"/>
                </a:cubicBezTo>
                <a:lnTo>
                  <a:pt x="2420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12F84B77-22D5-4E34-AA76-B5611F83D750}"/>
              </a:ext>
            </a:extLst>
          </p:cNvPr>
          <p:cNvSpPr/>
          <p:nvPr/>
        </p:nvSpPr>
        <p:spPr>
          <a:xfrm>
            <a:off x="3095980" y="-2278947"/>
            <a:ext cx="129997" cy="240637"/>
          </a:xfrm>
          <a:custGeom>
            <a:avLst/>
            <a:gdLst>
              <a:gd name="connsiteX0" fmla="*/ 27392 w 90595"/>
              <a:gd name="connsiteY0" fmla="*/ 299 h 167701"/>
              <a:gd name="connsiteX1" fmla="*/ 63183 w 90595"/>
              <a:gd name="connsiteY1" fmla="*/ 7329 h 167701"/>
              <a:gd name="connsiteX2" fmla="*/ 90595 w 90595"/>
              <a:gd name="connsiteY2" fmla="*/ 23552 h 167701"/>
              <a:gd name="connsiteX3" fmla="*/ 88749 w 90595"/>
              <a:gd name="connsiteY3" fmla="*/ 50274 h 167701"/>
              <a:gd name="connsiteX4" fmla="*/ 72551 w 90595"/>
              <a:gd name="connsiteY4" fmla="*/ 120512 h 167701"/>
              <a:gd name="connsiteX5" fmla="*/ 48611 w 90595"/>
              <a:gd name="connsiteY5" fmla="*/ 167701 h 167701"/>
              <a:gd name="connsiteX6" fmla="*/ 40358 w 90595"/>
              <a:gd name="connsiteY6" fmla="*/ 155406 h 167701"/>
              <a:gd name="connsiteX7" fmla="*/ 12606 w 90595"/>
              <a:gd name="connsiteY7" fmla="*/ 6094 h 167701"/>
              <a:gd name="connsiteX8" fmla="*/ 27392 w 90595"/>
              <a:gd name="connsiteY8" fmla="*/ 299 h 16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95" h="167701">
                <a:moveTo>
                  <a:pt x="27392" y="299"/>
                </a:moveTo>
                <a:cubicBezTo>
                  <a:pt x="37352" y="-912"/>
                  <a:pt x="49516" y="1585"/>
                  <a:pt x="63183" y="7329"/>
                </a:cubicBezTo>
                <a:lnTo>
                  <a:pt x="90595" y="23552"/>
                </a:lnTo>
                <a:lnTo>
                  <a:pt x="88749" y="50274"/>
                </a:lnTo>
                <a:cubicBezTo>
                  <a:pt x="84925" y="76711"/>
                  <a:pt x="79390" y="100518"/>
                  <a:pt x="72551" y="120512"/>
                </a:cubicBezTo>
                <a:lnTo>
                  <a:pt x="48611" y="167701"/>
                </a:lnTo>
                <a:lnTo>
                  <a:pt x="40358" y="155406"/>
                </a:lnTo>
                <a:cubicBezTo>
                  <a:pt x="786" y="85723"/>
                  <a:pt x="-12123" y="25293"/>
                  <a:pt x="12606" y="6094"/>
                </a:cubicBezTo>
                <a:cubicBezTo>
                  <a:pt x="16728" y="2894"/>
                  <a:pt x="21700" y="991"/>
                  <a:pt x="27392" y="29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8B5C154B-9952-48C3-96AA-5EAE33BBCBC5}"/>
              </a:ext>
            </a:extLst>
          </p:cNvPr>
          <p:cNvSpPr/>
          <p:nvPr/>
        </p:nvSpPr>
        <p:spPr>
          <a:xfrm rot="19652199">
            <a:off x="5528998" y="4158776"/>
            <a:ext cx="374636" cy="507154"/>
          </a:xfrm>
          <a:custGeom>
            <a:avLst/>
            <a:gdLst>
              <a:gd name="connsiteX0" fmla="*/ 27390 w 261085"/>
              <a:gd name="connsiteY0" fmla="*/ 298 h 353437"/>
              <a:gd name="connsiteX1" fmla="*/ 207816 w 261085"/>
              <a:gd name="connsiteY1" fmla="*/ 134288 h 353437"/>
              <a:gd name="connsiteX2" fmla="*/ 255870 w 261085"/>
              <a:gd name="connsiteY2" fmla="*/ 205870 h 353437"/>
              <a:gd name="connsiteX3" fmla="*/ 261085 w 261085"/>
              <a:gd name="connsiteY3" fmla="*/ 217137 h 353437"/>
              <a:gd name="connsiteX4" fmla="*/ 257094 w 261085"/>
              <a:gd name="connsiteY4" fmla="*/ 225004 h 353437"/>
              <a:gd name="connsiteX5" fmla="*/ 240896 w 261085"/>
              <a:gd name="connsiteY5" fmla="*/ 295242 h 353437"/>
              <a:gd name="connsiteX6" fmla="*/ 236877 w 261085"/>
              <a:gd name="connsiteY6" fmla="*/ 353437 h 353437"/>
              <a:gd name="connsiteX7" fmla="*/ 201715 w 261085"/>
              <a:gd name="connsiteY7" fmla="*/ 336834 h 353437"/>
              <a:gd name="connsiteX8" fmla="*/ 88410 w 261085"/>
              <a:gd name="connsiteY8" fmla="*/ 226988 h 353437"/>
              <a:gd name="connsiteX9" fmla="*/ 12605 w 261085"/>
              <a:gd name="connsiteY9" fmla="*/ 6093 h 353437"/>
              <a:gd name="connsiteX10" fmla="*/ 27390 w 261085"/>
              <a:gd name="connsiteY10" fmla="*/ 298 h 35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085" h="353437">
                <a:moveTo>
                  <a:pt x="27390" y="298"/>
                </a:moveTo>
                <a:cubicBezTo>
                  <a:pt x="67231" y="-4547"/>
                  <a:pt x="142332" y="49939"/>
                  <a:pt x="207816" y="134288"/>
                </a:cubicBezTo>
                <a:cubicBezTo>
                  <a:pt x="226526" y="158387"/>
                  <a:pt x="242679" y="182643"/>
                  <a:pt x="255870" y="205870"/>
                </a:cubicBezTo>
                <a:lnTo>
                  <a:pt x="261085" y="217137"/>
                </a:lnTo>
                <a:lnTo>
                  <a:pt x="257094" y="225004"/>
                </a:lnTo>
                <a:cubicBezTo>
                  <a:pt x="250255" y="244998"/>
                  <a:pt x="244721" y="268806"/>
                  <a:pt x="240896" y="295242"/>
                </a:cubicBezTo>
                <a:lnTo>
                  <a:pt x="236877" y="353437"/>
                </a:lnTo>
                <a:lnTo>
                  <a:pt x="201715" y="336834"/>
                </a:lnTo>
                <a:cubicBezTo>
                  <a:pt x="166389" y="313635"/>
                  <a:pt x="125829" y="275187"/>
                  <a:pt x="88410" y="226988"/>
                </a:cubicBezTo>
                <a:cubicBezTo>
                  <a:pt x="13571" y="130589"/>
                  <a:pt x="-20367" y="31692"/>
                  <a:pt x="12605" y="6093"/>
                </a:cubicBezTo>
                <a:cubicBezTo>
                  <a:pt x="16727" y="2893"/>
                  <a:pt x="21699" y="990"/>
                  <a:pt x="27390" y="29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68F5315-9745-4C43-B2BE-A44C4D4C735E}"/>
              </a:ext>
            </a:extLst>
          </p:cNvPr>
          <p:cNvSpPr/>
          <p:nvPr/>
        </p:nvSpPr>
        <p:spPr>
          <a:xfrm>
            <a:off x="2840832" y="-1831896"/>
            <a:ext cx="216911" cy="634151"/>
          </a:xfrm>
          <a:custGeom>
            <a:avLst/>
            <a:gdLst>
              <a:gd name="connsiteX0" fmla="*/ 75583 w 151166"/>
              <a:gd name="connsiteY0" fmla="*/ 0 h 441942"/>
              <a:gd name="connsiteX1" fmla="*/ 151166 w 151166"/>
              <a:gd name="connsiteY1" fmla="*/ 220971 h 441942"/>
              <a:gd name="connsiteX2" fmla="*/ 147072 w 151166"/>
              <a:gd name="connsiteY2" fmla="*/ 280261 h 441942"/>
              <a:gd name="connsiteX3" fmla="*/ 119660 w 151166"/>
              <a:gd name="connsiteY3" fmla="*/ 264038 h 441942"/>
              <a:gd name="connsiteX4" fmla="*/ 83869 w 151166"/>
              <a:gd name="connsiteY4" fmla="*/ 257008 h 441942"/>
              <a:gd name="connsiteX5" fmla="*/ 69083 w 151166"/>
              <a:gd name="connsiteY5" fmla="*/ 262803 h 441942"/>
              <a:gd name="connsiteX6" fmla="*/ 96835 w 151166"/>
              <a:gd name="connsiteY6" fmla="*/ 412115 h 441942"/>
              <a:gd name="connsiteX7" fmla="*/ 105088 w 151166"/>
              <a:gd name="connsiteY7" fmla="*/ 424410 h 441942"/>
              <a:gd name="connsiteX8" fmla="*/ 105003 w 151166"/>
              <a:gd name="connsiteY8" fmla="*/ 424577 h 441942"/>
              <a:gd name="connsiteX9" fmla="*/ 75583 w 151166"/>
              <a:gd name="connsiteY9" fmla="*/ 441942 h 441942"/>
              <a:gd name="connsiteX10" fmla="*/ 0 w 151166"/>
              <a:gd name="connsiteY10" fmla="*/ 220971 h 441942"/>
              <a:gd name="connsiteX11" fmla="*/ 1921 w 151166"/>
              <a:gd name="connsiteY11" fmla="*/ 193154 h 441942"/>
              <a:gd name="connsiteX12" fmla="*/ 14777 w 151166"/>
              <a:gd name="connsiteY12" fmla="*/ 199224 h 441942"/>
              <a:gd name="connsiteX13" fmla="*/ 48665 w 151166"/>
              <a:gd name="connsiteY13" fmla="*/ 194900 h 441942"/>
              <a:gd name="connsiteX14" fmla="*/ 51192 w 151166"/>
              <a:gd name="connsiteY14" fmla="*/ 111002 h 441942"/>
              <a:gd name="connsiteX15" fmla="*/ 26129 w 151166"/>
              <a:gd name="connsiteY15" fmla="*/ 56854 h 441942"/>
              <a:gd name="connsiteX16" fmla="*/ 46163 w 151166"/>
              <a:gd name="connsiteY16" fmla="*/ 17365 h 441942"/>
              <a:gd name="connsiteX17" fmla="*/ 75583 w 151166"/>
              <a:gd name="connsiteY17" fmla="*/ 0 h 44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166" h="441942">
                <a:moveTo>
                  <a:pt x="75583" y="0"/>
                </a:moveTo>
                <a:cubicBezTo>
                  <a:pt x="117326" y="0"/>
                  <a:pt x="151166" y="98932"/>
                  <a:pt x="151166" y="220971"/>
                </a:cubicBezTo>
                <a:lnTo>
                  <a:pt x="147072" y="280261"/>
                </a:lnTo>
                <a:lnTo>
                  <a:pt x="119660" y="264038"/>
                </a:lnTo>
                <a:cubicBezTo>
                  <a:pt x="105993" y="258294"/>
                  <a:pt x="93829" y="255797"/>
                  <a:pt x="83869" y="257008"/>
                </a:cubicBezTo>
                <a:cubicBezTo>
                  <a:pt x="78177" y="257700"/>
                  <a:pt x="73205" y="259603"/>
                  <a:pt x="69083" y="262803"/>
                </a:cubicBezTo>
                <a:cubicBezTo>
                  <a:pt x="44354" y="282002"/>
                  <a:pt x="57263" y="342432"/>
                  <a:pt x="96835" y="412115"/>
                </a:cubicBezTo>
                <a:lnTo>
                  <a:pt x="105088" y="424410"/>
                </a:lnTo>
                <a:lnTo>
                  <a:pt x="105003" y="424577"/>
                </a:lnTo>
                <a:cubicBezTo>
                  <a:pt x="95961" y="435759"/>
                  <a:pt x="86019" y="441942"/>
                  <a:pt x="75583" y="441942"/>
                </a:cubicBezTo>
                <a:cubicBezTo>
                  <a:pt x="33840" y="441942"/>
                  <a:pt x="0" y="343010"/>
                  <a:pt x="0" y="220971"/>
                </a:cubicBezTo>
                <a:lnTo>
                  <a:pt x="1921" y="193154"/>
                </a:lnTo>
                <a:lnTo>
                  <a:pt x="14777" y="199224"/>
                </a:lnTo>
                <a:cubicBezTo>
                  <a:pt x="28777" y="202512"/>
                  <a:pt x="40422" y="201299"/>
                  <a:pt x="48665" y="194900"/>
                </a:cubicBezTo>
                <a:cubicBezTo>
                  <a:pt x="65152" y="182101"/>
                  <a:pt x="64910" y="150976"/>
                  <a:pt x="51192" y="111002"/>
                </a:cubicBezTo>
                <a:lnTo>
                  <a:pt x="26129" y="56854"/>
                </a:lnTo>
                <a:lnTo>
                  <a:pt x="46163" y="17365"/>
                </a:lnTo>
                <a:cubicBezTo>
                  <a:pt x="55206" y="6183"/>
                  <a:pt x="65147" y="0"/>
                  <a:pt x="7558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9F8CFDD-FD01-4615-94AD-8DDB43FDA74A}"/>
              </a:ext>
            </a:extLst>
          </p:cNvPr>
          <p:cNvSpPr/>
          <p:nvPr/>
        </p:nvSpPr>
        <p:spPr>
          <a:xfrm>
            <a:off x="3485833" y="5299775"/>
            <a:ext cx="355310" cy="484608"/>
          </a:xfrm>
          <a:custGeom>
            <a:avLst/>
            <a:gdLst>
              <a:gd name="connsiteX0" fmla="*/ 41984 w 247617"/>
              <a:gd name="connsiteY0" fmla="*/ 0 h 337725"/>
              <a:gd name="connsiteX1" fmla="*/ 59377 w 247617"/>
              <a:gd name="connsiteY1" fmla="*/ 10294 h 337725"/>
              <a:gd name="connsiteX2" fmla="*/ 159206 w 247617"/>
              <a:gd name="connsiteY2" fmla="*/ 110737 h 337725"/>
              <a:gd name="connsiteX3" fmla="*/ 235011 w 247617"/>
              <a:gd name="connsiteY3" fmla="*/ 331632 h 337725"/>
              <a:gd name="connsiteX4" fmla="*/ 39800 w 247617"/>
              <a:gd name="connsiteY4" fmla="*/ 203437 h 337725"/>
              <a:gd name="connsiteX5" fmla="*/ 0 w 247617"/>
              <a:gd name="connsiteY5" fmla="*/ 144149 h 337725"/>
              <a:gd name="connsiteX6" fmla="*/ 23940 w 247617"/>
              <a:gd name="connsiteY6" fmla="*/ 96960 h 337725"/>
              <a:gd name="connsiteX7" fmla="*/ 40138 w 247617"/>
              <a:gd name="connsiteY7" fmla="*/ 26722 h 337725"/>
              <a:gd name="connsiteX8" fmla="*/ 41984 w 247617"/>
              <a:gd name="connsiteY8" fmla="*/ 0 h 33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17" h="337725">
                <a:moveTo>
                  <a:pt x="41984" y="0"/>
                </a:moveTo>
                <a:lnTo>
                  <a:pt x="59377" y="10294"/>
                </a:lnTo>
                <a:cubicBezTo>
                  <a:pt x="91318" y="33854"/>
                  <a:pt x="126464" y="68563"/>
                  <a:pt x="159206" y="110737"/>
                </a:cubicBezTo>
                <a:cubicBezTo>
                  <a:pt x="234045" y="207135"/>
                  <a:pt x="267984" y="306033"/>
                  <a:pt x="235011" y="331632"/>
                </a:cubicBezTo>
                <a:cubicBezTo>
                  <a:pt x="202039" y="357230"/>
                  <a:pt x="114640" y="299836"/>
                  <a:pt x="39800" y="203437"/>
                </a:cubicBezTo>
                <a:lnTo>
                  <a:pt x="0" y="144149"/>
                </a:lnTo>
                <a:lnTo>
                  <a:pt x="23940" y="96960"/>
                </a:lnTo>
                <a:cubicBezTo>
                  <a:pt x="30779" y="76966"/>
                  <a:pt x="36314" y="53159"/>
                  <a:pt x="40138" y="26722"/>
                </a:cubicBezTo>
                <a:lnTo>
                  <a:pt x="41984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34E24DD-0E07-4D19-B3DA-50B0B7A824C5}"/>
              </a:ext>
            </a:extLst>
          </p:cNvPr>
          <p:cNvGrpSpPr/>
          <p:nvPr/>
        </p:nvGrpSpPr>
        <p:grpSpPr>
          <a:xfrm rot="3932763">
            <a:off x="2066952" y="1065522"/>
            <a:ext cx="2369627" cy="6525679"/>
            <a:chOff x="5084710" y="2791117"/>
            <a:chExt cx="1651401" cy="4547767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33BA9D6-BA64-4FF1-92CD-294C542DB15D}"/>
                </a:ext>
              </a:extLst>
            </p:cNvPr>
            <p:cNvGrpSpPr/>
            <p:nvPr/>
          </p:nvGrpSpPr>
          <p:grpSpPr>
            <a:xfrm>
              <a:off x="5148845" y="4849095"/>
              <a:ext cx="1526275" cy="584696"/>
              <a:chOff x="4692419" y="4778777"/>
              <a:chExt cx="1616267" cy="58469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7CC0FA3-21BE-4CCB-A533-E06CF8A92667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2">
                <a:extLst>
                  <a:ext uri="{FF2B5EF4-FFF2-40B4-BE49-F238E27FC236}">
                    <a16:creationId xmlns:a16="http://schemas.microsoft.com/office/drawing/2014/main" id="{F3FC97B9-6495-4EEE-861D-40F32E212E2B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1E4B84-17CC-4A86-BC8B-D75C5A58EA57}"/>
                </a:ext>
              </a:extLst>
            </p:cNvPr>
            <p:cNvSpPr/>
            <p:nvPr/>
          </p:nvSpPr>
          <p:spPr>
            <a:xfrm>
              <a:off x="6578184" y="4801672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72D98F-E914-4471-A346-C2FA746A52AC}"/>
                </a:ext>
              </a:extLst>
            </p:cNvPr>
            <p:cNvSpPr/>
            <p:nvPr/>
          </p:nvSpPr>
          <p:spPr>
            <a:xfrm>
              <a:off x="5132681" y="4792135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BF3FE33-A99A-4D04-93EB-D0E1BA684A19}"/>
                </a:ext>
              </a:extLst>
            </p:cNvPr>
            <p:cNvGrpSpPr/>
            <p:nvPr/>
          </p:nvGrpSpPr>
          <p:grpSpPr>
            <a:xfrm>
              <a:off x="5872048" y="2791117"/>
              <a:ext cx="790703" cy="4547767"/>
              <a:chOff x="5406893" y="1623696"/>
              <a:chExt cx="897679" cy="8222904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E1D67C-2989-4EF7-83AE-16169B7E9C05}"/>
                  </a:ext>
                </a:extLst>
              </p:cNvPr>
              <p:cNvGrpSpPr/>
              <p:nvPr/>
            </p:nvGrpSpPr>
            <p:grpSpPr>
              <a:xfrm>
                <a:off x="5720778" y="1623696"/>
                <a:ext cx="583794" cy="1045913"/>
                <a:chOff x="5720778" y="1623696"/>
                <a:chExt cx="583794" cy="1045913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B5A7A689-EC05-4FE3-980C-0B39438F958B}"/>
                    </a:ext>
                  </a:extLst>
                </p:cNvPr>
                <p:cNvSpPr/>
                <p:nvPr/>
              </p:nvSpPr>
              <p:spPr>
                <a:xfrm>
                  <a:off x="5742386" y="1885838"/>
                  <a:ext cx="540572" cy="783771"/>
                </a:xfrm>
                <a:prstGeom prst="roundRect">
                  <a:avLst/>
                </a:prstGeom>
                <a:solidFill>
                  <a:srgbClr val="666633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6281D02D-82DD-4BE9-9B87-E7DF323680F9}"/>
                    </a:ext>
                  </a:extLst>
                </p:cNvPr>
                <p:cNvSpPr/>
                <p:nvPr/>
              </p:nvSpPr>
              <p:spPr>
                <a:xfrm>
                  <a:off x="5720778" y="1754771"/>
                  <a:ext cx="540572" cy="783770"/>
                </a:xfrm>
                <a:prstGeom prst="roundRect">
                  <a:avLst/>
                </a:prstGeom>
                <a:solidFill>
                  <a:srgbClr val="202020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54EDB106-AED6-4923-AA79-E29A2B91A430}"/>
                    </a:ext>
                  </a:extLst>
                </p:cNvPr>
                <p:cNvSpPr/>
                <p:nvPr/>
              </p:nvSpPr>
              <p:spPr>
                <a:xfrm>
                  <a:off x="5764000" y="1623696"/>
                  <a:ext cx="540572" cy="783771"/>
                </a:xfrm>
                <a:prstGeom prst="roundRect">
                  <a:avLst/>
                </a:prstGeom>
                <a:solidFill>
                  <a:srgbClr val="B6793C"/>
                </a:solidFill>
                <a:ln>
                  <a:solidFill>
                    <a:srgbClr val="B6793C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AF7938B-57A2-4CEE-AC53-30279FF598B4}"/>
                  </a:ext>
                </a:extLst>
              </p:cNvPr>
              <p:cNvGrpSpPr/>
              <p:nvPr/>
            </p:nvGrpSpPr>
            <p:grpSpPr>
              <a:xfrm>
                <a:off x="5406893" y="9293381"/>
                <a:ext cx="297591" cy="553219"/>
                <a:chOff x="7326580" y="8488391"/>
                <a:chExt cx="489467" cy="909916"/>
              </a:xfrm>
            </p:grpSpPr>
            <p:pic>
              <p:nvPicPr>
                <p:cNvPr id="48" name="Picture 2">
                  <a:extLst>
                    <a:ext uri="{FF2B5EF4-FFF2-40B4-BE49-F238E27FC236}">
                      <a16:creationId xmlns:a16="http://schemas.microsoft.com/office/drawing/2014/main" id="{23FD5C39-3C38-4179-876A-30C4B84333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580" y="8488391"/>
                  <a:ext cx="489467" cy="734198"/>
                </a:xfrm>
                <a:prstGeom prst="rect">
                  <a:avLst/>
                </a:prstGeom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6751DEB-A0CD-43A9-9CAD-D5697C288E52}"/>
                    </a:ext>
                  </a:extLst>
                </p:cNvPr>
                <p:cNvSpPr/>
                <p:nvPr/>
              </p:nvSpPr>
              <p:spPr>
                <a:xfrm>
                  <a:off x="7419240" y="8939867"/>
                  <a:ext cx="273381" cy="458440"/>
                </a:xfrm>
                <a:custGeom>
                  <a:avLst/>
                  <a:gdLst>
                    <a:gd name="connsiteX0" fmla="*/ 136572 w 273380"/>
                    <a:gd name="connsiteY0" fmla="*/ 0 h 458439"/>
                    <a:gd name="connsiteX1" fmla="*/ 245738 w 273380"/>
                    <a:gd name="connsiteY1" fmla="*/ 109166 h 458439"/>
                    <a:gd name="connsiteX2" fmla="*/ 213764 w 273380"/>
                    <a:gd name="connsiteY2" fmla="*/ 186358 h 458439"/>
                    <a:gd name="connsiteX3" fmla="*/ 194828 w 273380"/>
                    <a:gd name="connsiteY3" fmla="*/ 199126 h 458439"/>
                    <a:gd name="connsiteX4" fmla="*/ 233345 w 273380"/>
                    <a:gd name="connsiteY4" fmla="*/ 225095 h 458439"/>
                    <a:gd name="connsiteX5" fmla="*/ 273380 w 273380"/>
                    <a:gd name="connsiteY5" fmla="*/ 321749 h 458439"/>
                    <a:gd name="connsiteX6" fmla="*/ 136690 w 273380"/>
                    <a:gd name="connsiteY6" fmla="*/ 458439 h 458439"/>
                    <a:gd name="connsiteX7" fmla="*/ 0 w 273380"/>
                    <a:gd name="connsiteY7" fmla="*/ 321749 h 458439"/>
                    <a:gd name="connsiteX8" fmla="*/ 40036 w 273380"/>
                    <a:gd name="connsiteY8" fmla="*/ 225095 h 458439"/>
                    <a:gd name="connsiteX9" fmla="*/ 78435 w 273380"/>
                    <a:gd name="connsiteY9" fmla="*/ 199205 h 458439"/>
                    <a:gd name="connsiteX10" fmla="*/ 59380 w 273380"/>
                    <a:gd name="connsiteY10" fmla="*/ 186358 h 458439"/>
                    <a:gd name="connsiteX11" fmla="*/ 27406 w 273380"/>
                    <a:gd name="connsiteY11" fmla="*/ 109166 h 458439"/>
                    <a:gd name="connsiteX12" fmla="*/ 136572 w 273380"/>
                    <a:gd name="connsiteY12" fmla="*/ 0 h 458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3380" h="458439">
                      <a:moveTo>
                        <a:pt x="136572" y="0"/>
                      </a:moveTo>
                      <a:cubicBezTo>
                        <a:pt x="196863" y="0"/>
                        <a:pt x="245738" y="48875"/>
                        <a:pt x="245738" y="109166"/>
                      </a:cubicBezTo>
                      <a:cubicBezTo>
                        <a:pt x="245738" y="139312"/>
                        <a:pt x="233520" y="166603"/>
                        <a:pt x="213764" y="186358"/>
                      </a:cubicBezTo>
                      <a:lnTo>
                        <a:pt x="194828" y="199126"/>
                      </a:lnTo>
                      <a:lnTo>
                        <a:pt x="233345" y="225095"/>
                      </a:lnTo>
                      <a:cubicBezTo>
                        <a:pt x="258081" y="249831"/>
                        <a:pt x="273380" y="284003"/>
                        <a:pt x="273380" y="321749"/>
                      </a:cubicBezTo>
                      <a:cubicBezTo>
                        <a:pt x="273380" y="397241"/>
                        <a:pt x="212182" y="458439"/>
                        <a:pt x="136690" y="458439"/>
                      </a:cubicBezTo>
                      <a:cubicBezTo>
                        <a:pt x="61198" y="458439"/>
                        <a:pt x="0" y="397241"/>
                        <a:pt x="0" y="321749"/>
                      </a:cubicBezTo>
                      <a:cubicBezTo>
                        <a:pt x="0" y="284003"/>
                        <a:pt x="15299" y="249831"/>
                        <a:pt x="40036" y="225095"/>
                      </a:cubicBezTo>
                      <a:lnTo>
                        <a:pt x="78435" y="199205"/>
                      </a:lnTo>
                      <a:lnTo>
                        <a:pt x="59380" y="186358"/>
                      </a:lnTo>
                      <a:cubicBezTo>
                        <a:pt x="39625" y="166603"/>
                        <a:pt x="27406" y="139312"/>
                        <a:pt x="27406" y="109166"/>
                      </a:cubicBezTo>
                      <a:cubicBezTo>
                        <a:pt x="27406" y="48875"/>
                        <a:pt x="76281" y="0"/>
                        <a:pt x="136572" y="0"/>
                      </a:cubicBezTo>
                      <a:close/>
                    </a:path>
                  </a:pathLst>
                </a:custGeom>
                <a:solidFill>
                  <a:srgbClr val="6C6C39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E696901-1BE2-4AC9-A8A3-8B0B9FFBF1F2}"/>
                </a:ext>
              </a:extLst>
            </p:cNvPr>
            <p:cNvGrpSpPr/>
            <p:nvPr/>
          </p:nvGrpSpPr>
          <p:grpSpPr>
            <a:xfrm>
              <a:off x="5084710" y="4248136"/>
              <a:ext cx="1651401" cy="584696"/>
              <a:chOff x="4692419" y="4778777"/>
              <a:chExt cx="1616267" cy="584696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F914992-782F-470D-828F-9039804A4036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C57DB63-D4D1-43BC-9340-C1C8F54CDAA7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65912DD-0E0F-470F-857F-D6E2F6C40F74}"/>
              </a:ext>
            </a:extLst>
          </p:cNvPr>
          <p:cNvGrpSpPr/>
          <p:nvPr/>
        </p:nvGrpSpPr>
        <p:grpSpPr>
          <a:xfrm>
            <a:off x="-4974611" y="646202"/>
            <a:ext cx="8960417" cy="6211798"/>
            <a:chOff x="1746147" y="3098186"/>
            <a:chExt cx="6244544" cy="43290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 rot="6249316">
              <a:off x="3325858" y="5670286"/>
              <a:ext cx="171819" cy="46778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 rot="1950406">
              <a:off x="4910524" y="4705873"/>
              <a:ext cx="153512" cy="407906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A1DB2B16-F78B-4157-9D32-3C80735CAA6C}"/>
                </a:ext>
              </a:extLst>
            </p:cNvPr>
            <p:cNvSpPr/>
            <p:nvPr/>
          </p:nvSpPr>
          <p:spPr>
            <a:xfrm rot="20320191">
              <a:off x="2822502" y="4802767"/>
              <a:ext cx="1718492" cy="969692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351" h="696386">
                  <a:moveTo>
                    <a:pt x="0" y="632258"/>
                  </a:moveTo>
                  <a:lnTo>
                    <a:pt x="1812494" y="0"/>
                  </a:lnTo>
                  <a:lnTo>
                    <a:pt x="1815351" y="56174"/>
                  </a:lnTo>
                  <a:cubicBezTo>
                    <a:pt x="1252425" y="267629"/>
                    <a:pt x="573420" y="492075"/>
                    <a:pt x="968" y="696386"/>
                  </a:cubicBezTo>
                  <a:cubicBezTo>
                    <a:pt x="645" y="675010"/>
                    <a:pt x="323" y="653634"/>
                    <a:pt x="0" y="63225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 rot="17076338">
              <a:off x="2285506" y="5832620"/>
              <a:ext cx="171819" cy="46778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2EEAB67-EF52-448A-9040-FD57BC2DA037}"/>
                </a:ext>
              </a:extLst>
            </p:cNvPr>
            <p:cNvGrpSpPr/>
            <p:nvPr/>
          </p:nvGrpSpPr>
          <p:grpSpPr>
            <a:xfrm>
              <a:off x="1746147" y="3098186"/>
              <a:ext cx="6244544" cy="4329022"/>
              <a:chOff x="1746147" y="3098186"/>
              <a:chExt cx="6244544" cy="4329022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5361759" y="5618728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 flipV="1">
                <a:off x="3884894" y="4759238"/>
                <a:ext cx="596851" cy="25785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3539749" y="4196152"/>
                <a:ext cx="596851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 rot="15280352">
                <a:off x="1800493" y="4149531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6320654" y="5339563"/>
                <a:ext cx="651197" cy="768417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1746147" y="6318863"/>
                <a:ext cx="1043905" cy="110834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F786BF-D879-4983-8446-5F34D1FD0D12}"/>
              </a:ext>
            </a:extLst>
          </p:cNvPr>
          <p:cNvGrpSpPr/>
          <p:nvPr/>
        </p:nvGrpSpPr>
        <p:grpSpPr>
          <a:xfrm>
            <a:off x="4971450" y="1198670"/>
            <a:ext cx="2668903" cy="3449956"/>
            <a:chOff x="6870877" y="3545270"/>
            <a:chExt cx="763727" cy="987231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B068CA4-FDF1-4017-92F6-31E147B81F7B}"/>
                </a:ext>
              </a:extLst>
            </p:cNvPr>
            <p:cNvGrpSpPr/>
            <p:nvPr/>
          </p:nvGrpSpPr>
          <p:grpSpPr>
            <a:xfrm flipH="1">
              <a:off x="6938697" y="3549835"/>
              <a:ext cx="695907" cy="982666"/>
              <a:chOff x="-704602" y="7985701"/>
              <a:chExt cx="3011800" cy="4252864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D33B926-11C6-4A6E-80D0-C4BAC8EB179D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9AF83CF-9485-4DDC-BD29-E53D83808B6D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536874" cy="3754567"/>
                <a:chOff x="-229676" y="8483998"/>
                <a:chExt cx="2536874" cy="3754567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F53BF86-5DAB-464E-BC80-C9358EFF6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7213" y="10531951"/>
                  <a:ext cx="79698" cy="139974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C9F1B3D5-E85A-486B-928F-26DCFB600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5844" y="10604471"/>
                  <a:ext cx="31601" cy="148254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A247800-33BC-4763-9381-C35FB8BE40FF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3BD5AF3-4C59-4F9A-9BCD-F98F00AB46D3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: Top Corners Rounded 123">
                  <a:extLst>
                    <a:ext uri="{FF2B5EF4-FFF2-40B4-BE49-F238E27FC236}">
                      <a16:creationId xmlns:a16="http://schemas.microsoft.com/office/drawing/2014/main" id="{4A82A6F9-E52F-4BC6-9CB6-C3CA238AC0B3}"/>
                    </a:ext>
                  </a:extLst>
                </p:cNvPr>
                <p:cNvSpPr/>
                <p:nvPr/>
              </p:nvSpPr>
              <p:spPr>
                <a:xfrm>
                  <a:off x="841748" y="11828823"/>
                  <a:ext cx="669496" cy="2003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: Top Corners Rounded 124">
                  <a:extLst>
                    <a:ext uri="{FF2B5EF4-FFF2-40B4-BE49-F238E27FC236}">
                      <a16:creationId xmlns:a16="http://schemas.microsoft.com/office/drawing/2014/main" id="{A899DDA8-7581-4B44-8DD4-C4DC8AB0EABC}"/>
                    </a:ext>
                  </a:extLst>
                </p:cNvPr>
                <p:cNvSpPr/>
                <p:nvPr/>
              </p:nvSpPr>
              <p:spPr>
                <a:xfrm>
                  <a:off x="608660" y="12038257"/>
                  <a:ext cx="669496" cy="2003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5DE5A611-9896-4AD0-BDB0-10DBB256ECE5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18F2875B-C9FE-4814-B460-6CC6514102CD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BC1E9A24-E45A-425C-BFF6-28CE2881EC65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E9B43032-B19A-468C-BB3F-07791DA494DD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D6F65E6-5F81-4846-93DD-3943BE33FA92}"/>
                </a:ext>
              </a:extLst>
            </p:cNvPr>
            <p:cNvSpPr/>
            <p:nvPr/>
          </p:nvSpPr>
          <p:spPr>
            <a:xfrm>
              <a:off x="6870877" y="3545270"/>
              <a:ext cx="748074" cy="245644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10D54BA-CB5D-46E6-B05E-5CC346DB5B00}"/>
                </a:ext>
              </a:extLst>
            </p:cNvPr>
            <p:cNvGrpSpPr/>
            <p:nvPr/>
          </p:nvGrpSpPr>
          <p:grpSpPr>
            <a:xfrm>
              <a:off x="7263762" y="3551258"/>
              <a:ext cx="314193" cy="464645"/>
              <a:chOff x="5284903" y="6347744"/>
              <a:chExt cx="1054009" cy="1558727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275F5EB-C67D-465D-B814-1801AF7FC780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DF7518E-CD3F-47FA-8CF5-E8BB7821C590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5AA09A37-4914-42A9-8AA3-C4A6DC12649C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CE4A781-696D-49F5-8FEB-0B9987FFF2F7}"/>
                </a:ext>
              </a:extLst>
            </p:cNvPr>
            <p:cNvSpPr/>
            <p:nvPr/>
          </p:nvSpPr>
          <p:spPr>
            <a:xfrm rot="241241" flipH="1">
              <a:off x="7240725" y="3960941"/>
              <a:ext cx="184352" cy="26904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emojimouth">
            <a:hlinkClick r:id="" action="ppaction://media"/>
            <a:extLst>
              <a:ext uri="{FF2B5EF4-FFF2-40B4-BE49-F238E27FC236}">
                <a16:creationId xmlns:a16="http://schemas.microsoft.com/office/drawing/2014/main" id="{A7511D5D-4A9D-6254-8109-299C1C8989B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 flipH="1">
            <a:off x="5695561" y="2744832"/>
            <a:ext cx="170251" cy="124550"/>
          </a:xfrm>
          <a:prstGeom prst="rect">
            <a:avLst/>
          </a:prstGeom>
        </p:spPr>
      </p:pic>
      <p:pic>
        <p:nvPicPr>
          <p:cNvPr id="3" name="AIVoiceGenerator_com_24-12-2024T18_31_11_ Ashley">
            <a:hlinkClick r:id="" action="ppaction://media"/>
            <a:extLst>
              <a:ext uri="{FF2B5EF4-FFF2-40B4-BE49-F238E27FC236}">
                <a16:creationId xmlns:a16="http://schemas.microsoft.com/office/drawing/2014/main" id="{61F576C7-20B2-6D72-21C5-75CFCAB229A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5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547655" y="2033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 rot="2442792">
            <a:off x="327735" y="3435411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 rot="20480311"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9E19E51-96B2-4028-81C1-6B7BCB20D696}"/>
              </a:ext>
            </a:extLst>
          </p:cNvPr>
          <p:cNvGrpSpPr/>
          <p:nvPr/>
        </p:nvGrpSpPr>
        <p:grpSpPr>
          <a:xfrm rot="15424307">
            <a:off x="7453325" y="3478253"/>
            <a:ext cx="614768" cy="1739572"/>
            <a:chOff x="8281111" y="2850850"/>
            <a:chExt cx="614768" cy="173957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2B4FA73-F346-4BE4-AC5C-58DA8FD96931}"/>
                </a:ext>
              </a:extLst>
            </p:cNvPr>
            <p:cNvCxnSpPr/>
            <p:nvPr/>
          </p:nvCxnSpPr>
          <p:spPr>
            <a:xfrm>
              <a:off x="8546502" y="3186428"/>
              <a:ext cx="0" cy="13915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7A4829F-8AF4-4C51-842D-5E8D86DD2F36}"/>
                </a:ext>
              </a:extLst>
            </p:cNvPr>
            <p:cNvSpPr/>
            <p:nvPr/>
          </p:nvSpPr>
          <p:spPr>
            <a:xfrm>
              <a:off x="8281111" y="2850850"/>
              <a:ext cx="569130" cy="5691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C532B99-7229-4F13-B1AD-59A41F1F00D1}"/>
                </a:ext>
              </a:extLst>
            </p:cNvPr>
            <p:cNvSpPr/>
            <p:nvPr/>
          </p:nvSpPr>
          <p:spPr>
            <a:xfrm>
              <a:off x="8714263" y="3299081"/>
              <a:ext cx="181616" cy="181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43C640D-030D-487F-85AC-A21CD3DC1279}"/>
                </a:ext>
              </a:extLst>
            </p:cNvPr>
            <p:cNvSpPr/>
            <p:nvPr/>
          </p:nvSpPr>
          <p:spPr>
            <a:xfrm>
              <a:off x="8364251" y="4544703"/>
              <a:ext cx="336064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13F6159-CD9D-448A-823B-2CC901889B61}"/>
              </a:ext>
            </a:extLst>
          </p:cNvPr>
          <p:cNvCxnSpPr/>
          <p:nvPr/>
        </p:nvCxnSpPr>
        <p:spPr>
          <a:xfrm>
            <a:off x="5740140" y="8309"/>
            <a:ext cx="0" cy="824229"/>
          </a:xfrm>
          <a:prstGeom prst="lin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ABE115-F3B1-454A-9767-69BF4F9F439E}"/>
              </a:ext>
            </a:extLst>
          </p:cNvPr>
          <p:cNvCxnSpPr/>
          <p:nvPr/>
        </p:nvCxnSpPr>
        <p:spPr>
          <a:xfrm>
            <a:off x="5887332" y="-316101"/>
            <a:ext cx="0" cy="824229"/>
          </a:xfrm>
          <a:prstGeom prst="lin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86C3698-0DB3-42A8-9ADB-D34934F948A5}"/>
              </a:ext>
            </a:extLst>
          </p:cNvPr>
          <p:cNvGrpSpPr/>
          <p:nvPr/>
        </p:nvGrpSpPr>
        <p:grpSpPr>
          <a:xfrm rot="15166254" flipH="1">
            <a:off x="8629892" y="3539716"/>
            <a:ext cx="3403766" cy="2306032"/>
            <a:chOff x="2606040" y="3442581"/>
            <a:chExt cx="2301240" cy="15590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90159819-0623-4667-BC57-25793D727AAC}"/>
                </a:ext>
              </a:extLst>
            </p:cNvPr>
            <p:cNvSpPr/>
            <p:nvPr/>
          </p:nvSpPr>
          <p:spPr>
            <a:xfrm>
              <a:off x="2899526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66EE6B52-28AA-4152-A2C0-B8F013E3C1DE}"/>
                </a:ext>
              </a:extLst>
            </p:cNvPr>
            <p:cNvSpPr/>
            <p:nvPr/>
          </p:nvSpPr>
          <p:spPr>
            <a:xfrm>
              <a:off x="3938592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9820EAA4-FBCE-4793-99F2-1B64D24D1D70}"/>
                </a:ext>
              </a:extLst>
            </p:cNvPr>
            <p:cNvSpPr/>
            <p:nvPr/>
          </p:nvSpPr>
          <p:spPr>
            <a:xfrm>
              <a:off x="4796928" y="4078728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ectangle 2">
              <a:extLst>
                <a:ext uri="{FF2B5EF4-FFF2-40B4-BE49-F238E27FC236}">
                  <a16:creationId xmlns:a16="http://schemas.microsoft.com/office/drawing/2014/main" id="{307DB0A7-DDDB-4C3A-8D59-555878BFC04D}"/>
                </a:ext>
              </a:extLst>
            </p:cNvPr>
            <p:cNvSpPr/>
            <p:nvPr/>
          </p:nvSpPr>
          <p:spPr>
            <a:xfrm>
              <a:off x="2606040" y="3442581"/>
              <a:ext cx="2301240" cy="1365639"/>
            </a:xfrm>
            <a:custGeom>
              <a:avLst/>
              <a:gdLst>
                <a:gd name="connsiteX0" fmla="*/ 0 w 800100"/>
                <a:gd name="connsiteY0" fmla="*/ 0 h 281940"/>
                <a:gd name="connsiteX1" fmla="*/ 800100 w 800100"/>
                <a:gd name="connsiteY1" fmla="*/ 0 h 281940"/>
                <a:gd name="connsiteX2" fmla="*/ 800100 w 800100"/>
                <a:gd name="connsiteY2" fmla="*/ 281940 h 281940"/>
                <a:gd name="connsiteX3" fmla="*/ 0 w 800100"/>
                <a:gd name="connsiteY3" fmla="*/ 281940 h 281940"/>
                <a:gd name="connsiteX4" fmla="*/ 0 w 800100"/>
                <a:gd name="connsiteY4" fmla="*/ 0 h 281940"/>
                <a:gd name="connsiteX0" fmla="*/ 0 w 1607820"/>
                <a:gd name="connsiteY0" fmla="*/ 236220 h 518160"/>
                <a:gd name="connsiteX1" fmla="*/ 1607820 w 1607820"/>
                <a:gd name="connsiteY1" fmla="*/ 0 h 518160"/>
                <a:gd name="connsiteX2" fmla="*/ 800100 w 1607820"/>
                <a:gd name="connsiteY2" fmla="*/ 518160 h 518160"/>
                <a:gd name="connsiteX3" fmla="*/ 0 w 1607820"/>
                <a:gd name="connsiteY3" fmla="*/ 518160 h 518160"/>
                <a:gd name="connsiteX4" fmla="*/ 0 w 1607820"/>
                <a:gd name="connsiteY4" fmla="*/ 236220 h 518160"/>
                <a:gd name="connsiteX0" fmla="*/ 0 w 1607820"/>
                <a:gd name="connsiteY0" fmla="*/ 236220 h 1333500"/>
                <a:gd name="connsiteX1" fmla="*/ 1607820 w 1607820"/>
                <a:gd name="connsiteY1" fmla="*/ 0 h 1333500"/>
                <a:gd name="connsiteX2" fmla="*/ 800100 w 1607820"/>
                <a:gd name="connsiteY2" fmla="*/ 518160 h 1333500"/>
                <a:gd name="connsiteX3" fmla="*/ 198120 w 1607820"/>
                <a:gd name="connsiteY3" fmla="*/ 1333500 h 1333500"/>
                <a:gd name="connsiteX4" fmla="*/ 0 w 1607820"/>
                <a:gd name="connsiteY4" fmla="*/ 236220 h 133350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2302785"/>
                <a:gd name="connsiteY0" fmla="*/ 236220 h 1363980"/>
                <a:gd name="connsiteX1" fmla="*/ 1607820 w 2302785"/>
                <a:gd name="connsiteY1" fmla="*/ 0 h 1363980"/>
                <a:gd name="connsiteX2" fmla="*/ 2301240 w 2302785"/>
                <a:gd name="connsiteY2" fmla="*/ 731520 h 1363980"/>
                <a:gd name="connsiteX3" fmla="*/ 1356360 w 2302785"/>
                <a:gd name="connsiteY3" fmla="*/ 1363980 h 1363980"/>
                <a:gd name="connsiteX4" fmla="*/ 198120 w 2302785"/>
                <a:gd name="connsiteY4" fmla="*/ 1333500 h 1363980"/>
                <a:gd name="connsiteX5" fmla="*/ 0 w 2302785"/>
                <a:gd name="connsiteY5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9080 h 1366840"/>
                <a:gd name="connsiteX1" fmla="*/ 1607820 w 2362631"/>
                <a:gd name="connsiteY1" fmla="*/ 2860 h 1366840"/>
                <a:gd name="connsiteX2" fmla="*/ 1737360 w 2362631"/>
                <a:gd name="connsiteY2" fmla="*/ 216220 h 1366840"/>
                <a:gd name="connsiteX3" fmla="*/ 2263140 w 2362631"/>
                <a:gd name="connsiteY3" fmla="*/ 239080 h 1366840"/>
                <a:gd name="connsiteX4" fmla="*/ 2301240 w 2362631"/>
                <a:gd name="connsiteY4" fmla="*/ 734380 h 1366840"/>
                <a:gd name="connsiteX5" fmla="*/ 1356360 w 2362631"/>
                <a:gd name="connsiteY5" fmla="*/ 1366840 h 1366840"/>
                <a:gd name="connsiteX6" fmla="*/ 198120 w 2362631"/>
                <a:gd name="connsiteY6" fmla="*/ 1336360 h 1366840"/>
                <a:gd name="connsiteX7" fmla="*/ 0 w 2362631"/>
                <a:gd name="connsiteY7" fmla="*/ 239080 h 1366840"/>
                <a:gd name="connsiteX0" fmla="*/ 0 w 2362631"/>
                <a:gd name="connsiteY0" fmla="*/ 237879 h 1365639"/>
                <a:gd name="connsiteX1" fmla="*/ 1607820 w 2362631"/>
                <a:gd name="connsiteY1" fmla="*/ 1659 h 1365639"/>
                <a:gd name="connsiteX2" fmla="*/ 1737360 w 2362631"/>
                <a:gd name="connsiteY2" fmla="*/ 215019 h 1365639"/>
                <a:gd name="connsiteX3" fmla="*/ 2263140 w 2362631"/>
                <a:gd name="connsiteY3" fmla="*/ 237879 h 1365639"/>
                <a:gd name="connsiteX4" fmla="*/ 2301240 w 2362631"/>
                <a:gd name="connsiteY4" fmla="*/ 733179 h 1365639"/>
                <a:gd name="connsiteX5" fmla="*/ 1356360 w 2362631"/>
                <a:gd name="connsiteY5" fmla="*/ 1365639 h 1365639"/>
                <a:gd name="connsiteX6" fmla="*/ 198120 w 2362631"/>
                <a:gd name="connsiteY6" fmla="*/ 1335159 h 1365639"/>
                <a:gd name="connsiteX7" fmla="*/ 0 w 2362631"/>
                <a:gd name="connsiteY7" fmla="*/ 237879 h 1365639"/>
                <a:gd name="connsiteX0" fmla="*/ 0 w 2339588"/>
                <a:gd name="connsiteY0" fmla="*/ 237879 h 1365639"/>
                <a:gd name="connsiteX1" fmla="*/ 1607820 w 2339588"/>
                <a:gd name="connsiteY1" fmla="*/ 1659 h 1365639"/>
                <a:gd name="connsiteX2" fmla="*/ 1737360 w 2339588"/>
                <a:gd name="connsiteY2" fmla="*/ 215019 h 1365639"/>
                <a:gd name="connsiteX3" fmla="*/ 2263140 w 2339588"/>
                <a:gd name="connsiteY3" fmla="*/ 237879 h 1365639"/>
                <a:gd name="connsiteX4" fmla="*/ 2301240 w 2339588"/>
                <a:gd name="connsiteY4" fmla="*/ 733179 h 1365639"/>
                <a:gd name="connsiteX5" fmla="*/ 1356360 w 2339588"/>
                <a:gd name="connsiteY5" fmla="*/ 1365639 h 1365639"/>
                <a:gd name="connsiteX6" fmla="*/ 198120 w 2339588"/>
                <a:gd name="connsiteY6" fmla="*/ 1335159 h 1365639"/>
                <a:gd name="connsiteX7" fmla="*/ 0 w 2339588"/>
                <a:gd name="connsiteY7" fmla="*/ 237879 h 1365639"/>
                <a:gd name="connsiteX0" fmla="*/ 0 w 2301240"/>
                <a:gd name="connsiteY0" fmla="*/ 237879 h 1365639"/>
                <a:gd name="connsiteX1" fmla="*/ 1607820 w 2301240"/>
                <a:gd name="connsiteY1" fmla="*/ 1659 h 1365639"/>
                <a:gd name="connsiteX2" fmla="*/ 1737360 w 2301240"/>
                <a:gd name="connsiteY2" fmla="*/ 215019 h 1365639"/>
                <a:gd name="connsiteX3" fmla="*/ 2263140 w 2301240"/>
                <a:gd name="connsiteY3" fmla="*/ 237879 h 1365639"/>
                <a:gd name="connsiteX4" fmla="*/ 2301240 w 2301240"/>
                <a:gd name="connsiteY4" fmla="*/ 733179 h 1365639"/>
                <a:gd name="connsiteX5" fmla="*/ 1356360 w 2301240"/>
                <a:gd name="connsiteY5" fmla="*/ 1365639 h 1365639"/>
                <a:gd name="connsiteX6" fmla="*/ 198120 w 2301240"/>
                <a:gd name="connsiteY6" fmla="*/ 1335159 h 1365639"/>
                <a:gd name="connsiteX7" fmla="*/ 0 w 2301240"/>
                <a:gd name="connsiteY7" fmla="*/ 237879 h 13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1240" h="1365639">
                  <a:moveTo>
                    <a:pt x="0" y="237879"/>
                  </a:moveTo>
                  <a:lnTo>
                    <a:pt x="1607820" y="1659"/>
                  </a:lnTo>
                  <a:cubicBezTo>
                    <a:pt x="1639570" y="-19931"/>
                    <a:pt x="1628140" y="175649"/>
                    <a:pt x="1737360" y="215019"/>
                  </a:cubicBezTo>
                  <a:cubicBezTo>
                    <a:pt x="1846580" y="254389"/>
                    <a:pt x="2193290" y="126119"/>
                    <a:pt x="2263140" y="237879"/>
                  </a:cubicBezTo>
                  <a:cubicBezTo>
                    <a:pt x="2287270" y="397899"/>
                    <a:pt x="2282190" y="554109"/>
                    <a:pt x="2301240" y="733179"/>
                  </a:cubicBezTo>
                  <a:lnTo>
                    <a:pt x="1356360" y="1365639"/>
                  </a:lnTo>
                  <a:lnTo>
                    <a:pt x="198120" y="1335159"/>
                  </a:lnTo>
                  <a:lnTo>
                    <a:pt x="0" y="237879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3">
              <a:extLst>
                <a:ext uri="{FF2B5EF4-FFF2-40B4-BE49-F238E27FC236}">
                  <a16:creationId xmlns:a16="http://schemas.microsoft.com/office/drawing/2014/main" id="{04B3BFF1-F935-495E-88FB-1B106E740094}"/>
                </a:ext>
              </a:extLst>
            </p:cNvPr>
            <p:cNvSpPr/>
            <p:nvPr/>
          </p:nvSpPr>
          <p:spPr>
            <a:xfrm>
              <a:off x="3145208" y="3862377"/>
              <a:ext cx="1738368" cy="667836"/>
            </a:xfrm>
            <a:custGeom>
              <a:avLst/>
              <a:gdLst>
                <a:gd name="connsiteX0" fmla="*/ 0 w 762000"/>
                <a:gd name="connsiteY0" fmla="*/ 0 h 269680"/>
                <a:gd name="connsiteX1" fmla="*/ 762000 w 762000"/>
                <a:gd name="connsiteY1" fmla="*/ 0 h 269680"/>
                <a:gd name="connsiteX2" fmla="*/ 762000 w 762000"/>
                <a:gd name="connsiteY2" fmla="*/ 269680 h 269680"/>
                <a:gd name="connsiteX3" fmla="*/ 0 w 762000"/>
                <a:gd name="connsiteY3" fmla="*/ 269680 h 269680"/>
                <a:gd name="connsiteX4" fmla="*/ 0 w 762000"/>
                <a:gd name="connsiteY4" fmla="*/ 0 h 269680"/>
                <a:gd name="connsiteX0" fmla="*/ 0 w 819150"/>
                <a:gd name="connsiteY0" fmla="*/ 0 h 269680"/>
                <a:gd name="connsiteX1" fmla="*/ 819150 w 819150"/>
                <a:gd name="connsiteY1" fmla="*/ 28575 h 269680"/>
                <a:gd name="connsiteX2" fmla="*/ 762000 w 819150"/>
                <a:gd name="connsiteY2" fmla="*/ 269680 h 269680"/>
                <a:gd name="connsiteX3" fmla="*/ 0 w 819150"/>
                <a:gd name="connsiteY3" fmla="*/ 269680 h 269680"/>
                <a:gd name="connsiteX4" fmla="*/ 0 w 819150"/>
                <a:gd name="connsiteY4" fmla="*/ 0 h 269680"/>
                <a:gd name="connsiteX0" fmla="*/ 0 w 840239"/>
                <a:gd name="connsiteY0" fmla="*/ 0 h 269680"/>
                <a:gd name="connsiteX1" fmla="*/ 819150 w 840239"/>
                <a:gd name="connsiteY1" fmla="*/ 28575 h 269680"/>
                <a:gd name="connsiteX2" fmla="*/ 839153 w 840239"/>
                <a:gd name="connsiteY2" fmla="*/ 144780 h 269680"/>
                <a:gd name="connsiteX3" fmla="*/ 762000 w 840239"/>
                <a:gd name="connsiteY3" fmla="*/ 269680 h 269680"/>
                <a:gd name="connsiteX4" fmla="*/ 0 w 840239"/>
                <a:gd name="connsiteY4" fmla="*/ 269680 h 269680"/>
                <a:gd name="connsiteX5" fmla="*/ 0 w 840239"/>
                <a:gd name="connsiteY5" fmla="*/ 0 h 269680"/>
                <a:gd name="connsiteX0" fmla="*/ 0 w 840239"/>
                <a:gd name="connsiteY0" fmla="*/ 0 h 674493"/>
                <a:gd name="connsiteX1" fmla="*/ 819150 w 840239"/>
                <a:gd name="connsiteY1" fmla="*/ 28575 h 674493"/>
                <a:gd name="connsiteX2" fmla="*/ 839153 w 840239"/>
                <a:gd name="connsiteY2" fmla="*/ 144780 h 674493"/>
                <a:gd name="connsiteX3" fmla="*/ 42863 w 840239"/>
                <a:gd name="connsiteY3" fmla="*/ 674493 h 674493"/>
                <a:gd name="connsiteX4" fmla="*/ 0 w 840239"/>
                <a:gd name="connsiteY4" fmla="*/ 269680 h 674493"/>
                <a:gd name="connsiteX5" fmla="*/ 0 w 840239"/>
                <a:gd name="connsiteY5" fmla="*/ 0 h 674493"/>
                <a:gd name="connsiteX0" fmla="*/ 0 w 840239"/>
                <a:gd name="connsiteY0" fmla="*/ 36283 h 710776"/>
                <a:gd name="connsiteX1" fmla="*/ 401003 w 840239"/>
                <a:gd name="connsiteY1" fmla="*/ 88 h 710776"/>
                <a:gd name="connsiteX2" fmla="*/ 819150 w 840239"/>
                <a:gd name="connsiteY2" fmla="*/ 64858 h 710776"/>
                <a:gd name="connsiteX3" fmla="*/ 839153 w 840239"/>
                <a:gd name="connsiteY3" fmla="*/ 181063 h 710776"/>
                <a:gd name="connsiteX4" fmla="*/ 42863 w 840239"/>
                <a:gd name="connsiteY4" fmla="*/ 710776 h 710776"/>
                <a:gd name="connsiteX5" fmla="*/ 0 w 840239"/>
                <a:gd name="connsiteY5" fmla="*/ 305963 h 710776"/>
                <a:gd name="connsiteX6" fmla="*/ 0 w 840239"/>
                <a:gd name="connsiteY6" fmla="*/ 36283 h 710776"/>
                <a:gd name="connsiteX0" fmla="*/ 0 w 1321252"/>
                <a:gd name="connsiteY0" fmla="*/ 379105 h 710698"/>
                <a:gd name="connsiteX1" fmla="*/ 882016 w 1321252"/>
                <a:gd name="connsiteY1" fmla="*/ 10 h 710698"/>
                <a:gd name="connsiteX2" fmla="*/ 1300163 w 1321252"/>
                <a:gd name="connsiteY2" fmla="*/ 64780 h 710698"/>
                <a:gd name="connsiteX3" fmla="*/ 1320166 w 1321252"/>
                <a:gd name="connsiteY3" fmla="*/ 180985 h 710698"/>
                <a:gd name="connsiteX4" fmla="*/ 523876 w 1321252"/>
                <a:gd name="connsiteY4" fmla="*/ 710698 h 710698"/>
                <a:gd name="connsiteX5" fmla="*/ 481013 w 1321252"/>
                <a:gd name="connsiteY5" fmla="*/ 305885 h 710698"/>
                <a:gd name="connsiteX6" fmla="*/ 0 w 1321252"/>
                <a:gd name="connsiteY6" fmla="*/ 379105 h 710698"/>
                <a:gd name="connsiteX0" fmla="*/ 0 w 1559377"/>
                <a:gd name="connsiteY0" fmla="*/ 388630 h 710698"/>
                <a:gd name="connsiteX1" fmla="*/ 1120141 w 1559377"/>
                <a:gd name="connsiteY1" fmla="*/ 10 h 710698"/>
                <a:gd name="connsiteX2" fmla="*/ 1538288 w 1559377"/>
                <a:gd name="connsiteY2" fmla="*/ 64780 h 710698"/>
                <a:gd name="connsiteX3" fmla="*/ 1558291 w 1559377"/>
                <a:gd name="connsiteY3" fmla="*/ 180985 h 710698"/>
                <a:gd name="connsiteX4" fmla="*/ 762001 w 1559377"/>
                <a:gd name="connsiteY4" fmla="*/ 710698 h 710698"/>
                <a:gd name="connsiteX5" fmla="*/ 719138 w 1559377"/>
                <a:gd name="connsiteY5" fmla="*/ 305885 h 710698"/>
                <a:gd name="connsiteX6" fmla="*/ 0 w 1559377"/>
                <a:gd name="connsiteY6" fmla="*/ 388630 h 710698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38123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42885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52410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60693"/>
                <a:gd name="connsiteY0" fmla="*/ 345768 h 667836"/>
                <a:gd name="connsiteX1" fmla="*/ 1129666 w 1560693"/>
                <a:gd name="connsiteY1" fmla="*/ 11 h 667836"/>
                <a:gd name="connsiteX2" fmla="*/ 1559897 w 1560693"/>
                <a:gd name="connsiteY2" fmla="*/ 21918 h 667836"/>
                <a:gd name="connsiteX3" fmla="*/ 1558291 w 1560693"/>
                <a:gd name="connsiteY3" fmla="*/ 152410 h 667836"/>
                <a:gd name="connsiteX4" fmla="*/ 762001 w 1560693"/>
                <a:gd name="connsiteY4" fmla="*/ 667836 h 667836"/>
                <a:gd name="connsiteX5" fmla="*/ 719138 w 1560693"/>
                <a:gd name="connsiteY5" fmla="*/ 263023 h 667836"/>
                <a:gd name="connsiteX6" fmla="*/ 0 w 1560693"/>
                <a:gd name="connsiteY6" fmla="*/ 345768 h 667836"/>
                <a:gd name="connsiteX0" fmla="*/ 0 w 1576796"/>
                <a:gd name="connsiteY0" fmla="*/ 345768 h 667836"/>
                <a:gd name="connsiteX1" fmla="*/ 1129666 w 1576796"/>
                <a:gd name="connsiteY1" fmla="*/ 11 h 667836"/>
                <a:gd name="connsiteX2" fmla="*/ 1559897 w 1576796"/>
                <a:gd name="connsiteY2" fmla="*/ 21918 h 667836"/>
                <a:gd name="connsiteX3" fmla="*/ 1575578 w 1576796"/>
                <a:gd name="connsiteY3" fmla="*/ 147647 h 667836"/>
                <a:gd name="connsiteX4" fmla="*/ 762001 w 1576796"/>
                <a:gd name="connsiteY4" fmla="*/ 667836 h 667836"/>
                <a:gd name="connsiteX5" fmla="*/ 719138 w 1576796"/>
                <a:gd name="connsiteY5" fmla="*/ 263023 h 667836"/>
                <a:gd name="connsiteX6" fmla="*/ 0 w 1576796"/>
                <a:gd name="connsiteY6" fmla="*/ 345768 h 667836"/>
                <a:gd name="connsiteX0" fmla="*/ 0 w 1577505"/>
                <a:gd name="connsiteY0" fmla="*/ 345768 h 667836"/>
                <a:gd name="connsiteX1" fmla="*/ 1129666 w 1577505"/>
                <a:gd name="connsiteY1" fmla="*/ 11 h 667836"/>
                <a:gd name="connsiteX2" fmla="*/ 1572863 w 1577505"/>
                <a:gd name="connsiteY2" fmla="*/ 7630 h 667836"/>
                <a:gd name="connsiteX3" fmla="*/ 1575578 w 1577505"/>
                <a:gd name="connsiteY3" fmla="*/ 147647 h 667836"/>
                <a:gd name="connsiteX4" fmla="*/ 762001 w 1577505"/>
                <a:gd name="connsiteY4" fmla="*/ 667836 h 667836"/>
                <a:gd name="connsiteX5" fmla="*/ 719138 w 1577505"/>
                <a:gd name="connsiteY5" fmla="*/ 263023 h 667836"/>
                <a:gd name="connsiteX6" fmla="*/ 0 w 1577505"/>
                <a:gd name="connsiteY6" fmla="*/ 345768 h 6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05" h="667836">
                  <a:moveTo>
                    <a:pt x="0" y="345768"/>
                  </a:moveTo>
                  <a:cubicBezTo>
                    <a:pt x="120968" y="347991"/>
                    <a:pt x="1008698" y="-2212"/>
                    <a:pt x="1129666" y="11"/>
                  </a:cubicBezTo>
                  <a:lnTo>
                    <a:pt x="1572863" y="7630"/>
                  </a:lnTo>
                  <a:cubicBezTo>
                    <a:pt x="1565243" y="46365"/>
                    <a:pt x="1583198" y="108912"/>
                    <a:pt x="1575578" y="147647"/>
                  </a:cubicBezTo>
                  <a:lnTo>
                    <a:pt x="762001" y="667836"/>
                  </a:lnTo>
                  <a:lnTo>
                    <a:pt x="719138" y="263023"/>
                  </a:lnTo>
                  <a:lnTo>
                    <a:pt x="0" y="345768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4">
              <a:extLst>
                <a:ext uri="{FF2B5EF4-FFF2-40B4-BE49-F238E27FC236}">
                  <a16:creationId xmlns:a16="http://schemas.microsoft.com/office/drawing/2014/main" id="{0CE3209D-3D82-4090-A015-8C89C98CACAF}"/>
                </a:ext>
              </a:extLst>
            </p:cNvPr>
            <p:cNvSpPr/>
            <p:nvPr/>
          </p:nvSpPr>
          <p:spPr>
            <a:xfrm>
              <a:off x="2606041" y="3668548"/>
              <a:ext cx="1378270" cy="1139672"/>
            </a:xfrm>
            <a:custGeom>
              <a:avLst/>
              <a:gdLst>
                <a:gd name="connsiteX0" fmla="*/ 0 w 884873"/>
                <a:gd name="connsiteY0" fmla="*/ 0 h 1098232"/>
                <a:gd name="connsiteX1" fmla="*/ 884873 w 884873"/>
                <a:gd name="connsiteY1" fmla="*/ 0 h 1098232"/>
                <a:gd name="connsiteX2" fmla="*/ 884873 w 884873"/>
                <a:gd name="connsiteY2" fmla="*/ 1098232 h 1098232"/>
                <a:gd name="connsiteX3" fmla="*/ 0 w 884873"/>
                <a:gd name="connsiteY3" fmla="*/ 1098232 h 1098232"/>
                <a:gd name="connsiteX4" fmla="*/ 0 w 884873"/>
                <a:gd name="connsiteY4" fmla="*/ 0 h 1098232"/>
                <a:gd name="connsiteX0" fmla="*/ 0 w 884873"/>
                <a:gd name="connsiteY0" fmla="*/ 0 h 1098232"/>
                <a:gd name="connsiteX1" fmla="*/ 399098 w 884873"/>
                <a:gd name="connsiteY1" fmla="*/ 233362 h 1098232"/>
                <a:gd name="connsiteX2" fmla="*/ 884873 w 884873"/>
                <a:gd name="connsiteY2" fmla="*/ 0 h 1098232"/>
                <a:gd name="connsiteX3" fmla="*/ 884873 w 884873"/>
                <a:gd name="connsiteY3" fmla="*/ 1098232 h 1098232"/>
                <a:gd name="connsiteX4" fmla="*/ 0 w 884873"/>
                <a:gd name="connsiteY4" fmla="*/ 1098232 h 1098232"/>
                <a:gd name="connsiteX5" fmla="*/ 0 w 884873"/>
                <a:gd name="connsiteY5" fmla="*/ 0 h 1098232"/>
                <a:gd name="connsiteX0" fmla="*/ 0 w 884873"/>
                <a:gd name="connsiteY0" fmla="*/ 47481 h 1145713"/>
                <a:gd name="connsiteX1" fmla="*/ 399098 w 884873"/>
                <a:gd name="connsiteY1" fmla="*/ 280843 h 1145713"/>
                <a:gd name="connsiteX2" fmla="*/ 884873 w 884873"/>
                <a:gd name="connsiteY2" fmla="*/ 47481 h 1145713"/>
                <a:gd name="connsiteX3" fmla="*/ 884873 w 884873"/>
                <a:gd name="connsiteY3" fmla="*/ 1145713 h 1145713"/>
                <a:gd name="connsiteX4" fmla="*/ 0 w 884873"/>
                <a:gd name="connsiteY4" fmla="*/ 1145713 h 1145713"/>
                <a:gd name="connsiteX5" fmla="*/ 0 w 884873"/>
                <a:gd name="connsiteY5" fmla="*/ 47481 h 1145713"/>
                <a:gd name="connsiteX0" fmla="*/ 0 w 884873"/>
                <a:gd name="connsiteY0" fmla="*/ 48323 h 1146555"/>
                <a:gd name="connsiteX1" fmla="*/ 341948 w 884873"/>
                <a:gd name="connsiteY1" fmla="*/ 272160 h 1146555"/>
                <a:gd name="connsiteX2" fmla="*/ 884873 w 884873"/>
                <a:gd name="connsiteY2" fmla="*/ 48323 h 1146555"/>
                <a:gd name="connsiteX3" fmla="*/ 884873 w 884873"/>
                <a:gd name="connsiteY3" fmla="*/ 1146555 h 1146555"/>
                <a:gd name="connsiteX4" fmla="*/ 0 w 884873"/>
                <a:gd name="connsiteY4" fmla="*/ 1146555 h 1146555"/>
                <a:gd name="connsiteX5" fmla="*/ 0 w 884873"/>
                <a:gd name="connsiteY5" fmla="*/ 48323 h 1146555"/>
                <a:gd name="connsiteX0" fmla="*/ 0 w 1413510"/>
                <a:gd name="connsiteY0" fmla="*/ 48323 h 1146555"/>
                <a:gd name="connsiteX1" fmla="*/ 341948 w 1413510"/>
                <a:gd name="connsiteY1" fmla="*/ 272160 h 1146555"/>
                <a:gd name="connsiteX2" fmla="*/ 1413510 w 1413510"/>
                <a:gd name="connsiteY2" fmla="*/ 343598 h 1146555"/>
                <a:gd name="connsiteX3" fmla="*/ 884873 w 1413510"/>
                <a:gd name="connsiteY3" fmla="*/ 1146555 h 1146555"/>
                <a:gd name="connsiteX4" fmla="*/ 0 w 1413510"/>
                <a:gd name="connsiteY4" fmla="*/ 1146555 h 1146555"/>
                <a:gd name="connsiteX5" fmla="*/ 0 w 1413510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03693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18273"/>
                <a:gd name="connsiteY0" fmla="*/ 48323 h 1146555"/>
                <a:gd name="connsiteX1" fmla="*/ 341948 w 1418273"/>
                <a:gd name="connsiteY1" fmla="*/ 272160 h 1146555"/>
                <a:gd name="connsiteX2" fmla="*/ 1413510 w 1418273"/>
                <a:gd name="connsiteY2" fmla="*/ 343598 h 1146555"/>
                <a:gd name="connsiteX3" fmla="*/ 1418273 w 1418273"/>
                <a:gd name="connsiteY3" fmla="*/ 1137030 h 1146555"/>
                <a:gd name="connsiteX4" fmla="*/ 0 w 1418273"/>
                <a:gd name="connsiteY4" fmla="*/ 1146555 h 1146555"/>
                <a:gd name="connsiteX5" fmla="*/ 0 w 1418273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22742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22742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37323"/>
                <a:gd name="connsiteY0" fmla="*/ 48323 h 1132268"/>
                <a:gd name="connsiteX1" fmla="*/ 341948 w 1437323"/>
                <a:gd name="connsiteY1" fmla="*/ 272160 h 1132268"/>
                <a:gd name="connsiteX2" fmla="*/ 1413510 w 1437323"/>
                <a:gd name="connsiteY2" fmla="*/ 343598 h 1132268"/>
                <a:gd name="connsiteX3" fmla="*/ 1437323 w 1437323"/>
                <a:gd name="connsiteY3" fmla="*/ 1132267 h 1132268"/>
                <a:gd name="connsiteX4" fmla="*/ 200025 w 1437323"/>
                <a:gd name="connsiteY4" fmla="*/ 1132268 h 1132268"/>
                <a:gd name="connsiteX5" fmla="*/ 0 w 1437323"/>
                <a:gd name="connsiteY5" fmla="*/ 48323 h 1132268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17980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048 h 1124993"/>
                <a:gd name="connsiteX1" fmla="*/ 446724 w 1446848"/>
                <a:gd name="connsiteY1" fmla="*/ 360134 h 1124993"/>
                <a:gd name="connsiteX2" fmla="*/ 1413510 w 1446848"/>
                <a:gd name="connsiteY2" fmla="*/ 336323 h 1124993"/>
                <a:gd name="connsiteX3" fmla="*/ 1446848 w 1446848"/>
                <a:gd name="connsiteY3" fmla="*/ 1110705 h 1124993"/>
                <a:gd name="connsiteX4" fmla="*/ 200025 w 1446848"/>
                <a:gd name="connsiteY4" fmla="*/ 1124993 h 1124993"/>
                <a:gd name="connsiteX5" fmla="*/ 0 w 1446848"/>
                <a:gd name="connsiteY5" fmla="*/ 41048 h 1124993"/>
                <a:gd name="connsiteX0" fmla="*/ 0 w 1446848"/>
                <a:gd name="connsiteY0" fmla="*/ 41434 h 1125379"/>
                <a:gd name="connsiteX1" fmla="*/ 446724 w 1446848"/>
                <a:gd name="connsiteY1" fmla="*/ 360520 h 1125379"/>
                <a:gd name="connsiteX2" fmla="*/ 1413510 w 1446848"/>
                <a:gd name="connsiteY2" fmla="*/ 336709 h 1125379"/>
                <a:gd name="connsiteX3" fmla="*/ 1446848 w 1446848"/>
                <a:gd name="connsiteY3" fmla="*/ 1111091 h 1125379"/>
                <a:gd name="connsiteX4" fmla="*/ 200025 w 1446848"/>
                <a:gd name="connsiteY4" fmla="*/ 1125379 h 1125379"/>
                <a:gd name="connsiteX5" fmla="*/ 0 w 1446848"/>
                <a:gd name="connsiteY5" fmla="*/ 41434 h 112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848" h="1125379">
                  <a:moveTo>
                    <a:pt x="0" y="41434"/>
                  </a:moveTo>
                  <a:cubicBezTo>
                    <a:pt x="180657" y="-144303"/>
                    <a:pt x="156575" y="354250"/>
                    <a:pt x="446724" y="360520"/>
                  </a:cubicBezTo>
                  <a:cubicBezTo>
                    <a:pt x="805499" y="347820"/>
                    <a:pt x="1088072" y="292259"/>
                    <a:pt x="1413510" y="336709"/>
                  </a:cubicBezTo>
                  <a:cubicBezTo>
                    <a:pt x="1415098" y="601186"/>
                    <a:pt x="1445260" y="846614"/>
                    <a:pt x="1446848" y="1111091"/>
                  </a:cubicBezTo>
                  <a:lnTo>
                    <a:pt x="200025" y="1125379"/>
                  </a:lnTo>
                  <a:lnTo>
                    <a:pt x="0" y="41434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58B08B30-3698-41F9-A7F2-F6A89ED27B99}"/>
              </a:ext>
            </a:extLst>
          </p:cNvPr>
          <p:cNvSpPr/>
          <p:nvPr/>
        </p:nvSpPr>
        <p:spPr>
          <a:xfrm>
            <a:off x="7406040" y="5323086"/>
            <a:ext cx="59350" cy="144139"/>
          </a:xfrm>
          <a:custGeom>
            <a:avLst/>
            <a:gdLst>
              <a:gd name="connsiteX0" fmla="*/ 24208 w 59350"/>
              <a:gd name="connsiteY0" fmla="*/ 0 h 144139"/>
              <a:gd name="connsiteX1" fmla="*/ 49271 w 59350"/>
              <a:gd name="connsiteY1" fmla="*/ 54148 h 144139"/>
              <a:gd name="connsiteX2" fmla="*/ 46744 w 59350"/>
              <a:gd name="connsiteY2" fmla="*/ 138046 h 144139"/>
              <a:gd name="connsiteX3" fmla="*/ 12856 w 59350"/>
              <a:gd name="connsiteY3" fmla="*/ 142370 h 144139"/>
              <a:gd name="connsiteX4" fmla="*/ 0 w 59350"/>
              <a:gd name="connsiteY4" fmla="*/ 136300 h 144139"/>
              <a:gd name="connsiteX5" fmla="*/ 4019 w 59350"/>
              <a:gd name="connsiteY5" fmla="*/ 78105 h 144139"/>
              <a:gd name="connsiteX6" fmla="*/ 20217 w 59350"/>
              <a:gd name="connsiteY6" fmla="*/ 7867 h 144139"/>
              <a:gd name="connsiteX7" fmla="*/ 24208 w 59350"/>
              <a:gd name="connsiteY7" fmla="*/ 0 h 14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350" h="144139">
                <a:moveTo>
                  <a:pt x="24208" y="0"/>
                </a:moveTo>
                <a:lnTo>
                  <a:pt x="49271" y="54148"/>
                </a:lnTo>
                <a:cubicBezTo>
                  <a:pt x="62989" y="94122"/>
                  <a:pt x="63231" y="125247"/>
                  <a:pt x="46744" y="138046"/>
                </a:cubicBezTo>
                <a:cubicBezTo>
                  <a:pt x="38501" y="144445"/>
                  <a:pt x="26856" y="145658"/>
                  <a:pt x="12856" y="142370"/>
                </a:cubicBezTo>
                <a:lnTo>
                  <a:pt x="0" y="136300"/>
                </a:lnTo>
                <a:lnTo>
                  <a:pt x="4019" y="78105"/>
                </a:lnTo>
                <a:cubicBezTo>
                  <a:pt x="7844" y="51669"/>
                  <a:pt x="13378" y="27861"/>
                  <a:pt x="20217" y="7867"/>
                </a:cubicBezTo>
                <a:lnTo>
                  <a:pt x="2420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12F84B77-22D5-4E34-AA76-B5611F83D750}"/>
              </a:ext>
            </a:extLst>
          </p:cNvPr>
          <p:cNvSpPr/>
          <p:nvPr/>
        </p:nvSpPr>
        <p:spPr>
          <a:xfrm>
            <a:off x="5852954" y="493251"/>
            <a:ext cx="90595" cy="167701"/>
          </a:xfrm>
          <a:custGeom>
            <a:avLst/>
            <a:gdLst>
              <a:gd name="connsiteX0" fmla="*/ 27392 w 90595"/>
              <a:gd name="connsiteY0" fmla="*/ 299 h 167701"/>
              <a:gd name="connsiteX1" fmla="*/ 63183 w 90595"/>
              <a:gd name="connsiteY1" fmla="*/ 7329 h 167701"/>
              <a:gd name="connsiteX2" fmla="*/ 90595 w 90595"/>
              <a:gd name="connsiteY2" fmla="*/ 23552 h 167701"/>
              <a:gd name="connsiteX3" fmla="*/ 88749 w 90595"/>
              <a:gd name="connsiteY3" fmla="*/ 50274 h 167701"/>
              <a:gd name="connsiteX4" fmla="*/ 72551 w 90595"/>
              <a:gd name="connsiteY4" fmla="*/ 120512 h 167701"/>
              <a:gd name="connsiteX5" fmla="*/ 48611 w 90595"/>
              <a:gd name="connsiteY5" fmla="*/ 167701 h 167701"/>
              <a:gd name="connsiteX6" fmla="*/ 40358 w 90595"/>
              <a:gd name="connsiteY6" fmla="*/ 155406 h 167701"/>
              <a:gd name="connsiteX7" fmla="*/ 12606 w 90595"/>
              <a:gd name="connsiteY7" fmla="*/ 6094 h 167701"/>
              <a:gd name="connsiteX8" fmla="*/ 27392 w 90595"/>
              <a:gd name="connsiteY8" fmla="*/ 299 h 16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95" h="167701">
                <a:moveTo>
                  <a:pt x="27392" y="299"/>
                </a:moveTo>
                <a:cubicBezTo>
                  <a:pt x="37352" y="-912"/>
                  <a:pt x="49516" y="1585"/>
                  <a:pt x="63183" y="7329"/>
                </a:cubicBezTo>
                <a:lnTo>
                  <a:pt x="90595" y="23552"/>
                </a:lnTo>
                <a:lnTo>
                  <a:pt x="88749" y="50274"/>
                </a:lnTo>
                <a:cubicBezTo>
                  <a:pt x="84925" y="76711"/>
                  <a:pt x="79390" y="100518"/>
                  <a:pt x="72551" y="120512"/>
                </a:cubicBezTo>
                <a:lnTo>
                  <a:pt x="48611" y="167701"/>
                </a:lnTo>
                <a:lnTo>
                  <a:pt x="40358" y="155406"/>
                </a:lnTo>
                <a:cubicBezTo>
                  <a:pt x="786" y="85723"/>
                  <a:pt x="-12123" y="25293"/>
                  <a:pt x="12606" y="6094"/>
                </a:cubicBezTo>
                <a:cubicBezTo>
                  <a:pt x="16728" y="2894"/>
                  <a:pt x="21700" y="991"/>
                  <a:pt x="27392" y="29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8B5C154B-9952-48C3-96AA-5EAE33BBCBC5}"/>
              </a:ext>
            </a:extLst>
          </p:cNvPr>
          <p:cNvSpPr/>
          <p:nvPr/>
        </p:nvSpPr>
        <p:spPr>
          <a:xfrm rot="19652199">
            <a:off x="7548532" y="4979721"/>
            <a:ext cx="261085" cy="353437"/>
          </a:xfrm>
          <a:custGeom>
            <a:avLst/>
            <a:gdLst>
              <a:gd name="connsiteX0" fmla="*/ 27390 w 261085"/>
              <a:gd name="connsiteY0" fmla="*/ 298 h 353437"/>
              <a:gd name="connsiteX1" fmla="*/ 207816 w 261085"/>
              <a:gd name="connsiteY1" fmla="*/ 134288 h 353437"/>
              <a:gd name="connsiteX2" fmla="*/ 255870 w 261085"/>
              <a:gd name="connsiteY2" fmla="*/ 205870 h 353437"/>
              <a:gd name="connsiteX3" fmla="*/ 261085 w 261085"/>
              <a:gd name="connsiteY3" fmla="*/ 217137 h 353437"/>
              <a:gd name="connsiteX4" fmla="*/ 257094 w 261085"/>
              <a:gd name="connsiteY4" fmla="*/ 225004 h 353437"/>
              <a:gd name="connsiteX5" fmla="*/ 240896 w 261085"/>
              <a:gd name="connsiteY5" fmla="*/ 295242 h 353437"/>
              <a:gd name="connsiteX6" fmla="*/ 236877 w 261085"/>
              <a:gd name="connsiteY6" fmla="*/ 353437 h 353437"/>
              <a:gd name="connsiteX7" fmla="*/ 201715 w 261085"/>
              <a:gd name="connsiteY7" fmla="*/ 336834 h 353437"/>
              <a:gd name="connsiteX8" fmla="*/ 88410 w 261085"/>
              <a:gd name="connsiteY8" fmla="*/ 226988 h 353437"/>
              <a:gd name="connsiteX9" fmla="*/ 12605 w 261085"/>
              <a:gd name="connsiteY9" fmla="*/ 6093 h 353437"/>
              <a:gd name="connsiteX10" fmla="*/ 27390 w 261085"/>
              <a:gd name="connsiteY10" fmla="*/ 298 h 35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085" h="353437">
                <a:moveTo>
                  <a:pt x="27390" y="298"/>
                </a:moveTo>
                <a:cubicBezTo>
                  <a:pt x="67231" y="-4547"/>
                  <a:pt x="142332" y="49939"/>
                  <a:pt x="207816" y="134288"/>
                </a:cubicBezTo>
                <a:cubicBezTo>
                  <a:pt x="226526" y="158387"/>
                  <a:pt x="242679" y="182643"/>
                  <a:pt x="255870" y="205870"/>
                </a:cubicBezTo>
                <a:lnTo>
                  <a:pt x="261085" y="217137"/>
                </a:lnTo>
                <a:lnTo>
                  <a:pt x="257094" y="225004"/>
                </a:lnTo>
                <a:cubicBezTo>
                  <a:pt x="250255" y="244998"/>
                  <a:pt x="244721" y="268806"/>
                  <a:pt x="240896" y="295242"/>
                </a:cubicBezTo>
                <a:lnTo>
                  <a:pt x="236877" y="353437"/>
                </a:lnTo>
                <a:lnTo>
                  <a:pt x="201715" y="336834"/>
                </a:lnTo>
                <a:cubicBezTo>
                  <a:pt x="166389" y="313635"/>
                  <a:pt x="125829" y="275187"/>
                  <a:pt x="88410" y="226988"/>
                </a:cubicBezTo>
                <a:cubicBezTo>
                  <a:pt x="13571" y="130589"/>
                  <a:pt x="-20367" y="31692"/>
                  <a:pt x="12605" y="6093"/>
                </a:cubicBezTo>
                <a:cubicBezTo>
                  <a:pt x="16727" y="2893"/>
                  <a:pt x="21699" y="990"/>
                  <a:pt x="27390" y="29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68F5315-9745-4C43-B2BE-A44C4D4C735E}"/>
              </a:ext>
            </a:extLst>
          </p:cNvPr>
          <p:cNvSpPr/>
          <p:nvPr/>
        </p:nvSpPr>
        <p:spPr>
          <a:xfrm>
            <a:off x="5675141" y="804802"/>
            <a:ext cx="151166" cy="441942"/>
          </a:xfrm>
          <a:custGeom>
            <a:avLst/>
            <a:gdLst>
              <a:gd name="connsiteX0" fmla="*/ 75583 w 151166"/>
              <a:gd name="connsiteY0" fmla="*/ 0 h 441942"/>
              <a:gd name="connsiteX1" fmla="*/ 151166 w 151166"/>
              <a:gd name="connsiteY1" fmla="*/ 220971 h 441942"/>
              <a:gd name="connsiteX2" fmla="*/ 147072 w 151166"/>
              <a:gd name="connsiteY2" fmla="*/ 280261 h 441942"/>
              <a:gd name="connsiteX3" fmla="*/ 119660 w 151166"/>
              <a:gd name="connsiteY3" fmla="*/ 264038 h 441942"/>
              <a:gd name="connsiteX4" fmla="*/ 83869 w 151166"/>
              <a:gd name="connsiteY4" fmla="*/ 257008 h 441942"/>
              <a:gd name="connsiteX5" fmla="*/ 69083 w 151166"/>
              <a:gd name="connsiteY5" fmla="*/ 262803 h 441942"/>
              <a:gd name="connsiteX6" fmla="*/ 96835 w 151166"/>
              <a:gd name="connsiteY6" fmla="*/ 412115 h 441942"/>
              <a:gd name="connsiteX7" fmla="*/ 105088 w 151166"/>
              <a:gd name="connsiteY7" fmla="*/ 424410 h 441942"/>
              <a:gd name="connsiteX8" fmla="*/ 105003 w 151166"/>
              <a:gd name="connsiteY8" fmla="*/ 424577 h 441942"/>
              <a:gd name="connsiteX9" fmla="*/ 75583 w 151166"/>
              <a:gd name="connsiteY9" fmla="*/ 441942 h 441942"/>
              <a:gd name="connsiteX10" fmla="*/ 0 w 151166"/>
              <a:gd name="connsiteY10" fmla="*/ 220971 h 441942"/>
              <a:gd name="connsiteX11" fmla="*/ 1921 w 151166"/>
              <a:gd name="connsiteY11" fmla="*/ 193154 h 441942"/>
              <a:gd name="connsiteX12" fmla="*/ 14777 w 151166"/>
              <a:gd name="connsiteY12" fmla="*/ 199224 h 441942"/>
              <a:gd name="connsiteX13" fmla="*/ 48665 w 151166"/>
              <a:gd name="connsiteY13" fmla="*/ 194900 h 441942"/>
              <a:gd name="connsiteX14" fmla="*/ 51192 w 151166"/>
              <a:gd name="connsiteY14" fmla="*/ 111002 h 441942"/>
              <a:gd name="connsiteX15" fmla="*/ 26129 w 151166"/>
              <a:gd name="connsiteY15" fmla="*/ 56854 h 441942"/>
              <a:gd name="connsiteX16" fmla="*/ 46163 w 151166"/>
              <a:gd name="connsiteY16" fmla="*/ 17365 h 441942"/>
              <a:gd name="connsiteX17" fmla="*/ 75583 w 151166"/>
              <a:gd name="connsiteY17" fmla="*/ 0 h 44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166" h="441942">
                <a:moveTo>
                  <a:pt x="75583" y="0"/>
                </a:moveTo>
                <a:cubicBezTo>
                  <a:pt x="117326" y="0"/>
                  <a:pt x="151166" y="98932"/>
                  <a:pt x="151166" y="220971"/>
                </a:cubicBezTo>
                <a:lnTo>
                  <a:pt x="147072" y="280261"/>
                </a:lnTo>
                <a:lnTo>
                  <a:pt x="119660" y="264038"/>
                </a:lnTo>
                <a:cubicBezTo>
                  <a:pt x="105993" y="258294"/>
                  <a:pt x="93829" y="255797"/>
                  <a:pt x="83869" y="257008"/>
                </a:cubicBezTo>
                <a:cubicBezTo>
                  <a:pt x="78177" y="257700"/>
                  <a:pt x="73205" y="259603"/>
                  <a:pt x="69083" y="262803"/>
                </a:cubicBezTo>
                <a:cubicBezTo>
                  <a:pt x="44354" y="282002"/>
                  <a:pt x="57263" y="342432"/>
                  <a:pt x="96835" y="412115"/>
                </a:cubicBezTo>
                <a:lnTo>
                  <a:pt x="105088" y="424410"/>
                </a:lnTo>
                <a:lnTo>
                  <a:pt x="105003" y="424577"/>
                </a:lnTo>
                <a:cubicBezTo>
                  <a:pt x="95961" y="435759"/>
                  <a:pt x="86019" y="441942"/>
                  <a:pt x="75583" y="441942"/>
                </a:cubicBezTo>
                <a:cubicBezTo>
                  <a:pt x="33840" y="441942"/>
                  <a:pt x="0" y="343010"/>
                  <a:pt x="0" y="220971"/>
                </a:cubicBezTo>
                <a:lnTo>
                  <a:pt x="1921" y="193154"/>
                </a:lnTo>
                <a:lnTo>
                  <a:pt x="14777" y="199224"/>
                </a:lnTo>
                <a:cubicBezTo>
                  <a:pt x="28777" y="202512"/>
                  <a:pt x="40422" y="201299"/>
                  <a:pt x="48665" y="194900"/>
                </a:cubicBezTo>
                <a:cubicBezTo>
                  <a:pt x="65152" y="182101"/>
                  <a:pt x="64910" y="150976"/>
                  <a:pt x="51192" y="111002"/>
                </a:cubicBezTo>
                <a:lnTo>
                  <a:pt x="26129" y="56854"/>
                </a:lnTo>
                <a:lnTo>
                  <a:pt x="46163" y="17365"/>
                </a:lnTo>
                <a:cubicBezTo>
                  <a:pt x="55206" y="6183"/>
                  <a:pt x="65147" y="0"/>
                  <a:pt x="7558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9F8CFDD-FD01-4615-94AD-8DDB43FDA74A}"/>
              </a:ext>
            </a:extLst>
          </p:cNvPr>
          <p:cNvSpPr/>
          <p:nvPr/>
        </p:nvSpPr>
        <p:spPr>
          <a:xfrm>
            <a:off x="6124644" y="5774887"/>
            <a:ext cx="247617" cy="337725"/>
          </a:xfrm>
          <a:custGeom>
            <a:avLst/>
            <a:gdLst>
              <a:gd name="connsiteX0" fmla="*/ 41984 w 247617"/>
              <a:gd name="connsiteY0" fmla="*/ 0 h 337725"/>
              <a:gd name="connsiteX1" fmla="*/ 59377 w 247617"/>
              <a:gd name="connsiteY1" fmla="*/ 10294 h 337725"/>
              <a:gd name="connsiteX2" fmla="*/ 159206 w 247617"/>
              <a:gd name="connsiteY2" fmla="*/ 110737 h 337725"/>
              <a:gd name="connsiteX3" fmla="*/ 235011 w 247617"/>
              <a:gd name="connsiteY3" fmla="*/ 331632 h 337725"/>
              <a:gd name="connsiteX4" fmla="*/ 39800 w 247617"/>
              <a:gd name="connsiteY4" fmla="*/ 203437 h 337725"/>
              <a:gd name="connsiteX5" fmla="*/ 0 w 247617"/>
              <a:gd name="connsiteY5" fmla="*/ 144149 h 337725"/>
              <a:gd name="connsiteX6" fmla="*/ 23940 w 247617"/>
              <a:gd name="connsiteY6" fmla="*/ 96960 h 337725"/>
              <a:gd name="connsiteX7" fmla="*/ 40138 w 247617"/>
              <a:gd name="connsiteY7" fmla="*/ 26722 h 337725"/>
              <a:gd name="connsiteX8" fmla="*/ 41984 w 247617"/>
              <a:gd name="connsiteY8" fmla="*/ 0 h 33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17" h="337725">
                <a:moveTo>
                  <a:pt x="41984" y="0"/>
                </a:moveTo>
                <a:lnTo>
                  <a:pt x="59377" y="10294"/>
                </a:lnTo>
                <a:cubicBezTo>
                  <a:pt x="91318" y="33854"/>
                  <a:pt x="126464" y="68563"/>
                  <a:pt x="159206" y="110737"/>
                </a:cubicBezTo>
                <a:cubicBezTo>
                  <a:pt x="234045" y="207135"/>
                  <a:pt x="267984" y="306033"/>
                  <a:pt x="235011" y="331632"/>
                </a:cubicBezTo>
                <a:cubicBezTo>
                  <a:pt x="202039" y="357230"/>
                  <a:pt x="114640" y="299836"/>
                  <a:pt x="39800" y="203437"/>
                </a:cubicBezTo>
                <a:lnTo>
                  <a:pt x="0" y="144149"/>
                </a:lnTo>
                <a:lnTo>
                  <a:pt x="23940" y="96960"/>
                </a:lnTo>
                <a:cubicBezTo>
                  <a:pt x="30779" y="76966"/>
                  <a:pt x="36314" y="53159"/>
                  <a:pt x="40138" y="26722"/>
                </a:cubicBezTo>
                <a:lnTo>
                  <a:pt x="41984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34E24DD-0E07-4D19-B3DA-50B0B7A824C5}"/>
              </a:ext>
            </a:extLst>
          </p:cNvPr>
          <p:cNvGrpSpPr/>
          <p:nvPr/>
        </p:nvGrpSpPr>
        <p:grpSpPr>
          <a:xfrm rot="3932763">
            <a:off x="5135821" y="2824022"/>
            <a:ext cx="1651401" cy="4547767"/>
            <a:chOff x="5084710" y="2791117"/>
            <a:chExt cx="1651401" cy="4547767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33BA9D6-BA64-4FF1-92CD-294C542DB15D}"/>
                </a:ext>
              </a:extLst>
            </p:cNvPr>
            <p:cNvGrpSpPr/>
            <p:nvPr/>
          </p:nvGrpSpPr>
          <p:grpSpPr>
            <a:xfrm>
              <a:off x="5148845" y="4849095"/>
              <a:ext cx="1526275" cy="584696"/>
              <a:chOff x="4692419" y="4778777"/>
              <a:chExt cx="1616267" cy="58469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7CC0FA3-21BE-4CCB-A533-E06CF8A92667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2">
                <a:extLst>
                  <a:ext uri="{FF2B5EF4-FFF2-40B4-BE49-F238E27FC236}">
                    <a16:creationId xmlns:a16="http://schemas.microsoft.com/office/drawing/2014/main" id="{F3FC97B9-6495-4EEE-861D-40F32E212E2B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1E4B84-17CC-4A86-BC8B-D75C5A58EA57}"/>
                </a:ext>
              </a:extLst>
            </p:cNvPr>
            <p:cNvSpPr/>
            <p:nvPr/>
          </p:nvSpPr>
          <p:spPr>
            <a:xfrm>
              <a:off x="6578184" y="4801672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72D98F-E914-4471-A346-C2FA746A52AC}"/>
                </a:ext>
              </a:extLst>
            </p:cNvPr>
            <p:cNvSpPr/>
            <p:nvPr/>
          </p:nvSpPr>
          <p:spPr>
            <a:xfrm>
              <a:off x="5132681" y="4792135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BF3FE33-A99A-4D04-93EB-D0E1BA684A19}"/>
                </a:ext>
              </a:extLst>
            </p:cNvPr>
            <p:cNvGrpSpPr/>
            <p:nvPr/>
          </p:nvGrpSpPr>
          <p:grpSpPr>
            <a:xfrm>
              <a:off x="5872048" y="2791117"/>
              <a:ext cx="790703" cy="4547767"/>
              <a:chOff x="5406893" y="1623696"/>
              <a:chExt cx="897679" cy="8222904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E1D67C-2989-4EF7-83AE-16169B7E9C05}"/>
                  </a:ext>
                </a:extLst>
              </p:cNvPr>
              <p:cNvGrpSpPr/>
              <p:nvPr/>
            </p:nvGrpSpPr>
            <p:grpSpPr>
              <a:xfrm>
                <a:off x="5720778" y="1623696"/>
                <a:ext cx="583794" cy="1045913"/>
                <a:chOff x="5720778" y="1623696"/>
                <a:chExt cx="583794" cy="1045913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B5A7A689-EC05-4FE3-980C-0B39438F958B}"/>
                    </a:ext>
                  </a:extLst>
                </p:cNvPr>
                <p:cNvSpPr/>
                <p:nvPr/>
              </p:nvSpPr>
              <p:spPr>
                <a:xfrm>
                  <a:off x="5742386" y="1885838"/>
                  <a:ext cx="540572" cy="783771"/>
                </a:xfrm>
                <a:prstGeom prst="roundRect">
                  <a:avLst/>
                </a:prstGeom>
                <a:solidFill>
                  <a:srgbClr val="666633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6281D02D-82DD-4BE9-9B87-E7DF323680F9}"/>
                    </a:ext>
                  </a:extLst>
                </p:cNvPr>
                <p:cNvSpPr/>
                <p:nvPr/>
              </p:nvSpPr>
              <p:spPr>
                <a:xfrm>
                  <a:off x="5720778" y="1754771"/>
                  <a:ext cx="540572" cy="783770"/>
                </a:xfrm>
                <a:prstGeom prst="roundRect">
                  <a:avLst/>
                </a:prstGeom>
                <a:solidFill>
                  <a:srgbClr val="202020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54EDB106-AED6-4923-AA79-E29A2B91A430}"/>
                    </a:ext>
                  </a:extLst>
                </p:cNvPr>
                <p:cNvSpPr/>
                <p:nvPr/>
              </p:nvSpPr>
              <p:spPr>
                <a:xfrm>
                  <a:off x="5764000" y="1623696"/>
                  <a:ext cx="540572" cy="783771"/>
                </a:xfrm>
                <a:prstGeom prst="roundRect">
                  <a:avLst/>
                </a:prstGeom>
                <a:solidFill>
                  <a:srgbClr val="B6793C"/>
                </a:solidFill>
                <a:ln>
                  <a:solidFill>
                    <a:srgbClr val="B6793C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AF7938B-57A2-4CEE-AC53-30279FF598B4}"/>
                  </a:ext>
                </a:extLst>
              </p:cNvPr>
              <p:cNvGrpSpPr/>
              <p:nvPr/>
            </p:nvGrpSpPr>
            <p:grpSpPr>
              <a:xfrm>
                <a:off x="5406893" y="9293381"/>
                <a:ext cx="297591" cy="553219"/>
                <a:chOff x="7326580" y="8488391"/>
                <a:chExt cx="489467" cy="909916"/>
              </a:xfrm>
            </p:grpSpPr>
            <p:pic>
              <p:nvPicPr>
                <p:cNvPr id="48" name="Picture 2">
                  <a:extLst>
                    <a:ext uri="{FF2B5EF4-FFF2-40B4-BE49-F238E27FC236}">
                      <a16:creationId xmlns:a16="http://schemas.microsoft.com/office/drawing/2014/main" id="{23FD5C39-3C38-4179-876A-30C4B84333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580" y="8488391"/>
                  <a:ext cx="489467" cy="734198"/>
                </a:xfrm>
                <a:prstGeom prst="rect">
                  <a:avLst/>
                </a:prstGeom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6751DEB-A0CD-43A9-9CAD-D5697C288E52}"/>
                    </a:ext>
                  </a:extLst>
                </p:cNvPr>
                <p:cNvSpPr/>
                <p:nvPr/>
              </p:nvSpPr>
              <p:spPr>
                <a:xfrm>
                  <a:off x="7419240" y="8939867"/>
                  <a:ext cx="273381" cy="458440"/>
                </a:xfrm>
                <a:custGeom>
                  <a:avLst/>
                  <a:gdLst>
                    <a:gd name="connsiteX0" fmla="*/ 136572 w 273380"/>
                    <a:gd name="connsiteY0" fmla="*/ 0 h 458439"/>
                    <a:gd name="connsiteX1" fmla="*/ 245738 w 273380"/>
                    <a:gd name="connsiteY1" fmla="*/ 109166 h 458439"/>
                    <a:gd name="connsiteX2" fmla="*/ 213764 w 273380"/>
                    <a:gd name="connsiteY2" fmla="*/ 186358 h 458439"/>
                    <a:gd name="connsiteX3" fmla="*/ 194828 w 273380"/>
                    <a:gd name="connsiteY3" fmla="*/ 199126 h 458439"/>
                    <a:gd name="connsiteX4" fmla="*/ 233345 w 273380"/>
                    <a:gd name="connsiteY4" fmla="*/ 225095 h 458439"/>
                    <a:gd name="connsiteX5" fmla="*/ 273380 w 273380"/>
                    <a:gd name="connsiteY5" fmla="*/ 321749 h 458439"/>
                    <a:gd name="connsiteX6" fmla="*/ 136690 w 273380"/>
                    <a:gd name="connsiteY6" fmla="*/ 458439 h 458439"/>
                    <a:gd name="connsiteX7" fmla="*/ 0 w 273380"/>
                    <a:gd name="connsiteY7" fmla="*/ 321749 h 458439"/>
                    <a:gd name="connsiteX8" fmla="*/ 40036 w 273380"/>
                    <a:gd name="connsiteY8" fmla="*/ 225095 h 458439"/>
                    <a:gd name="connsiteX9" fmla="*/ 78435 w 273380"/>
                    <a:gd name="connsiteY9" fmla="*/ 199205 h 458439"/>
                    <a:gd name="connsiteX10" fmla="*/ 59380 w 273380"/>
                    <a:gd name="connsiteY10" fmla="*/ 186358 h 458439"/>
                    <a:gd name="connsiteX11" fmla="*/ 27406 w 273380"/>
                    <a:gd name="connsiteY11" fmla="*/ 109166 h 458439"/>
                    <a:gd name="connsiteX12" fmla="*/ 136572 w 273380"/>
                    <a:gd name="connsiteY12" fmla="*/ 0 h 458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3380" h="458439">
                      <a:moveTo>
                        <a:pt x="136572" y="0"/>
                      </a:moveTo>
                      <a:cubicBezTo>
                        <a:pt x="196863" y="0"/>
                        <a:pt x="245738" y="48875"/>
                        <a:pt x="245738" y="109166"/>
                      </a:cubicBezTo>
                      <a:cubicBezTo>
                        <a:pt x="245738" y="139312"/>
                        <a:pt x="233520" y="166603"/>
                        <a:pt x="213764" y="186358"/>
                      </a:cubicBezTo>
                      <a:lnTo>
                        <a:pt x="194828" y="199126"/>
                      </a:lnTo>
                      <a:lnTo>
                        <a:pt x="233345" y="225095"/>
                      </a:lnTo>
                      <a:cubicBezTo>
                        <a:pt x="258081" y="249831"/>
                        <a:pt x="273380" y="284003"/>
                        <a:pt x="273380" y="321749"/>
                      </a:cubicBezTo>
                      <a:cubicBezTo>
                        <a:pt x="273380" y="397241"/>
                        <a:pt x="212182" y="458439"/>
                        <a:pt x="136690" y="458439"/>
                      </a:cubicBezTo>
                      <a:cubicBezTo>
                        <a:pt x="61198" y="458439"/>
                        <a:pt x="0" y="397241"/>
                        <a:pt x="0" y="321749"/>
                      </a:cubicBezTo>
                      <a:cubicBezTo>
                        <a:pt x="0" y="284003"/>
                        <a:pt x="15299" y="249831"/>
                        <a:pt x="40036" y="225095"/>
                      </a:cubicBezTo>
                      <a:lnTo>
                        <a:pt x="78435" y="199205"/>
                      </a:lnTo>
                      <a:lnTo>
                        <a:pt x="59380" y="186358"/>
                      </a:lnTo>
                      <a:cubicBezTo>
                        <a:pt x="39625" y="166603"/>
                        <a:pt x="27406" y="139312"/>
                        <a:pt x="27406" y="109166"/>
                      </a:cubicBezTo>
                      <a:cubicBezTo>
                        <a:pt x="27406" y="48875"/>
                        <a:pt x="76281" y="0"/>
                        <a:pt x="136572" y="0"/>
                      </a:cubicBezTo>
                      <a:close/>
                    </a:path>
                  </a:pathLst>
                </a:custGeom>
                <a:solidFill>
                  <a:srgbClr val="6C6C39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E696901-1BE2-4AC9-A8A3-8B0B9FFBF1F2}"/>
                </a:ext>
              </a:extLst>
            </p:cNvPr>
            <p:cNvGrpSpPr/>
            <p:nvPr/>
          </p:nvGrpSpPr>
          <p:grpSpPr>
            <a:xfrm>
              <a:off x="5084710" y="4248136"/>
              <a:ext cx="1651401" cy="584696"/>
              <a:chOff x="4692419" y="4778777"/>
              <a:chExt cx="1616267" cy="584696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F914992-782F-470D-828F-9039804A4036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C57DB63-D4D1-43BC-9340-C1C8F54CDAA7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65912DD-0E0F-470F-857F-D6E2F6C40F74}"/>
              </a:ext>
            </a:extLst>
          </p:cNvPr>
          <p:cNvGrpSpPr/>
          <p:nvPr/>
        </p:nvGrpSpPr>
        <p:grpSpPr>
          <a:xfrm>
            <a:off x="228533" y="2531797"/>
            <a:ext cx="6244544" cy="4329022"/>
            <a:chOff x="1746147" y="3098186"/>
            <a:chExt cx="6244544" cy="43290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 rot="6249316">
              <a:off x="3325858" y="5670286"/>
              <a:ext cx="171819" cy="46778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 rot="1950406">
              <a:off x="4910524" y="4705873"/>
              <a:ext cx="153512" cy="407906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A1DB2B16-F78B-4157-9D32-3C80735CAA6C}"/>
                </a:ext>
              </a:extLst>
            </p:cNvPr>
            <p:cNvSpPr/>
            <p:nvPr/>
          </p:nvSpPr>
          <p:spPr>
            <a:xfrm rot="20320191">
              <a:off x="2822502" y="4802767"/>
              <a:ext cx="1718492" cy="969692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351" h="696386">
                  <a:moveTo>
                    <a:pt x="0" y="632258"/>
                  </a:moveTo>
                  <a:lnTo>
                    <a:pt x="1812494" y="0"/>
                  </a:lnTo>
                  <a:lnTo>
                    <a:pt x="1815351" y="56174"/>
                  </a:lnTo>
                  <a:cubicBezTo>
                    <a:pt x="1252425" y="267629"/>
                    <a:pt x="573420" y="492075"/>
                    <a:pt x="968" y="696386"/>
                  </a:cubicBezTo>
                  <a:cubicBezTo>
                    <a:pt x="645" y="675010"/>
                    <a:pt x="323" y="653634"/>
                    <a:pt x="0" y="63225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 rot="17076338">
              <a:off x="2285506" y="5832620"/>
              <a:ext cx="171819" cy="46778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2EEAB67-EF52-448A-9040-FD57BC2DA037}"/>
                </a:ext>
              </a:extLst>
            </p:cNvPr>
            <p:cNvGrpSpPr/>
            <p:nvPr/>
          </p:nvGrpSpPr>
          <p:grpSpPr>
            <a:xfrm>
              <a:off x="1746147" y="3098186"/>
              <a:ext cx="6244544" cy="4329022"/>
              <a:chOff x="1746147" y="3098186"/>
              <a:chExt cx="6244544" cy="4329022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5361759" y="5618728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 flipV="1">
                <a:off x="3884894" y="4759238"/>
                <a:ext cx="596851" cy="25785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3539749" y="4196152"/>
                <a:ext cx="596851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 rot="15280352">
                <a:off x="1800493" y="4149531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6320654" y="5339563"/>
                <a:ext cx="651197" cy="768417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1746147" y="6318863"/>
                <a:ext cx="1043905" cy="110834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4E9023-1938-4534-8160-6B847D128E80}"/>
              </a:ext>
            </a:extLst>
          </p:cNvPr>
          <p:cNvGrpSpPr/>
          <p:nvPr/>
        </p:nvGrpSpPr>
        <p:grpSpPr>
          <a:xfrm>
            <a:off x="171307" y="2792334"/>
            <a:ext cx="2486916" cy="3733476"/>
            <a:chOff x="171307" y="2792334"/>
            <a:chExt cx="2486916" cy="373347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A032B59-CA38-4E6B-97C1-E5115F2FF8BE}"/>
                </a:ext>
              </a:extLst>
            </p:cNvPr>
            <p:cNvGrpSpPr/>
            <p:nvPr/>
          </p:nvGrpSpPr>
          <p:grpSpPr>
            <a:xfrm>
              <a:off x="171307" y="2792334"/>
              <a:ext cx="2449205" cy="3733476"/>
              <a:chOff x="3631168" y="4906674"/>
              <a:chExt cx="2602626" cy="3967349"/>
            </a:xfrm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E4CB6B0E-A796-4A41-A522-78A6670BDCFD}"/>
                  </a:ext>
                </a:extLst>
              </p:cNvPr>
              <p:cNvSpPr/>
              <p:nvPr/>
            </p:nvSpPr>
            <p:spPr>
              <a:xfrm rot="19748229">
                <a:off x="5583885" y="6157214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84474A5-0714-42C3-A7BD-9D04EF50CC18}"/>
                  </a:ext>
                </a:extLst>
              </p:cNvPr>
              <p:cNvSpPr/>
              <p:nvPr/>
            </p:nvSpPr>
            <p:spPr>
              <a:xfrm rot="18883259" flipH="1">
                <a:off x="5289505" y="6890303"/>
                <a:ext cx="620242" cy="485826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FD8CD5D-D50D-4252-A65F-BD4CEC32DB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354452"/>
                <a:ext cx="0" cy="143502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94888AB-2BF6-4800-9F62-6DE340515A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1B81D82-0F8D-4A43-927D-44B516BA8217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1C5EC15-F12C-495B-A8C6-943617ABB35E}"/>
                  </a:ext>
                </a:extLst>
              </p:cNvPr>
              <p:cNvSpPr/>
              <p:nvPr/>
            </p:nvSpPr>
            <p:spPr>
              <a:xfrm>
                <a:off x="4921036" y="5794523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: Top Corners Rounded 98">
                <a:extLst>
                  <a:ext uri="{FF2B5EF4-FFF2-40B4-BE49-F238E27FC236}">
                    <a16:creationId xmlns:a16="http://schemas.microsoft.com/office/drawing/2014/main" id="{76716414-6221-4A84-A4C0-743EBDD09D0D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: Top Corners Rounded 99">
                <a:extLst>
                  <a:ext uri="{FF2B5EF4-FFF2-40B4-BE49-F238E27FC236}">
                    <a16:creationId xmlns:a16="http://schemas.microsoft.com/office/drawing/2014/main" id="{8669739B-42BC-4937-B93D-F359E0C3E7F2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3ABC480-381F-4BDC-AC70-1EA600F5B881}"/>
                  </a:ext>
                </a:extLst>
              </p:cNvPr>
              <p:cNvSpPr/>
              <p:nvPr/>
            </p:nvSpPr>
            <p:spPr>
              <a:xfrm rot="20035551">
                <a:off x="4105999" y="6582190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16D03B-47BA-40C7-BA9B-33F7CFC1A3E0}"/>
                  </a:ext>
                </a:extLst>
              </p:cNvPr>
              <p:cNvSpPr/>
              <p:nvPr/>
            </p:nvSpPr>
            <p:spPr>
              <a:xfrm>
                <a:off x="5517859" y="6238853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67103E9-6C0F-4109-B31E-BEA7009B83F1}"/>
                  </a:ext>
                </a:extLst>
              </p:cNvPr>
              <p:cNvSpPr/>
              <p:nvPr/>
            </p:nvSpPr>
            <p:spPr>
              <a:xfrm>
                <a:off x="5803628" y="5794522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49E65F0-38C1-42ED-9459-651B888E68D7}"/>
                  </a:ext>
                </a:extLst>
              </p:cNvPr>
              <p:cNvSpPr/>
              <p:nvPr/>
            </p:nvSpPr>
            <p:spPr>
              <a:xfrm>
                <a:off x="5061913" y="5857322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174E9AF-FD9B-4326-BA88-65C1D6C12BF8}"/>
                  </a:ext>
                </a:extLst>
              </p:cNvPr>
              <p:cNvSpPr/>
              <p:nvPr/>
            </p:nvSpPr>
            <p:spPr>
              <a:xfrm>
                <a:off x="5934269" y="5851703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D362A6FE-D07E-4A8B-A1DA-9379629EA276}"/>
                </a:ext>
              </a:extLst>
            </p:cNvPr>
            <p:cNvSpPr/>
            <p:nvPr/>
          </p:nvSpPr>
          <p:spPr>
            <a:xfrm rot="800953" flipH="1">
              <a:off x="2207870" y="3560688"/>
              <a:ext cx="450353" cy="10722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7DF842C5-1A69-42F7-BA84-5EB79B777CC3}"/>
                </a:ext>
              </a:extLst>
            </p:cNvPr>
            <p:cNvSpPr/>
            <p:nvPr/>
          </p:nvSpPr>
          <p:spPr>
            <a:xfrm rot="20799047">
              <a:off x="1160635" y="3587420"/>
              <a:ext cx="450353" cy="10722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574ABD5-7696-41ED-B878-525BBBC09598}"/>
              </a:ext>
            </a:extLst>
          </p:cNvPr>
          <p:cNvGrpSpPr/>
          <p:nvPr/>
        </p:nvGrpSpPr>
        <p:grpSpPr>
          <a:xfrm flipH="1">
            <a:off x="6914839" y="1908911"/>
            <a:ext cx="2253947" cy="3168127"/>
            <a:chOff x="1102805" y="3896002"/>
            <a:chExt cx="1418628" cy="19940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477D051-768F-4F0B-BFD1-A5A7EFCEF558}"/>
                </a:ext>
              </a:extLst>
            </p:cNvPr>
            <p:cNvGrpSpPr/>
            <p:nvPr/>
          </p:nvGrpSpPr>
          <p:grpSpPr>
            <a:xfrm>
              <a:off x="1102805" y="3896002"/>
              <a:ext cx="1418628" cy="1994007"/>
              <a:chOff x="1138050" y="3156799"/>
              <a:chExt cx="2211508" cy="3108469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7768CC1-E767-4AB1-AD07-83D5C5B833D6}"/>
                  </a:ext>
                </a:extLst>
              </p:cNvPr>
              <p:cNvGrpSpPr/>
              <p:nvPr/>
            </p:nvGrpSpPr>
            <p:grpSpPr>
              <a:xfrm>
                <a:off x="1138050" y="3220484"/>
                <a:ext cx="2211508" cy="3044784"/>
                <a:chOff x="3748728" y="5421111"/>
                <a:chExt cx="2536875" cy="3492747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7FDE2F72-8538-493C-9C5C-D2225437E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6092" y="7575128"/>
                  <a:ext cx="334601" cy="53605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87A0C64-0020-4EFB-8C45-53CD2D592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49463" y="7605406"/>
                  <a:ext cx="334601" cy="53605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35A3005F-B075-40C2-8DED-4631C4035182}"/>
                    </a:ext>
                  </a:extLst>
                </p:cNvPr>
                <p:cNvSpPr/>
                <p:nvPr/>
              </p:nvSpPr>
              <p:spPr>
                <a:xfrm rot="20584591" flipH="1">
                  <a:off x="5457839" y="6858911"/>
                  <a:ext cx="719415" cy="97964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4EDCB793-084D-4CA6-BF92-0520959AA3DE}"/>
                    </a:ext>
                  </a:extLst>
                </p:cNvPr>
                <p:cNvCxnSpPr>
                  <a:cxnSpLocks/>
                  <a:endCxn id="111" idx="3"/>
                </p:cNvCxnSpPr>
                <p:nvPr/>
              </p:nvCxnSpPr>
              <p:spPr>
                <a:xfrm flipH="1">
                  <a:off x="5332046" y="8054599"/>
                  <a:ext cx="169659" cy="62867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C0565C4F-0893-4E2D-A2D7-41D250343B4A}"/>
                    </a:ext>
                  </a:extLst>
                </p:cNvPr>
                <p:cNvSpPr/>
                <p:nvPr/>
              </p:nvSpPr>
              <p:spPr>
                <a:xfrm>
                  <a:off x="3748728" y="5421111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C17862A5-B881-47C3-9A7D-69D92A61A7E3}"/>
                    </a:ext>
                  </a:extLst>
                </p:cNvPr>
                <p:cNvSpPr/>
                <p:nvPr/>
              </p:nvSpPr>
              <p:spPr>
                <a:xfrm>
                  <a:off x="4565859" y="6387990"/>
                  <a:ext cx="261280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: Top Corners Rounded 110">
                  <a:extLst>
                    <a:ext uri="{FF2B5EF4-FFF2-40B4-BE49-F238E27FC236}">
                      <a16:creationId xmlns:a16="http://schemas.microsoft.com/office/drawing/2014/main" id="{6A27F7D0-4A8B-45B9-B12D-0F0A74958472}"/>
                    </a:ext>
                  </a:extLst>
                </p:cNvPr>
                <p:cNvSpPr/>
                <p:nvPr/>
              </p:nvSpPr>
              <p:spPr>
                <a:xfrm>
                  <a:off x="4997298" y="86832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569DD6E-6857-459D-A234-B576256BAFE8}"/>
                    </a:ext>
                  </a:extLst>
                </p:cNvPr>
                <p:cNvSpPr/>
                <p:nvPr/>
              </p:nvSpPr>
              <p:spPr>
                <a:xfrm rot="21179857">
                  <a:off x="5115587" y="6768069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DE6AC46-AC69-4453-903C-A846C07258E8}"/>
                    </a:ext>
                  </a:extLst>
                </p:cNvPr>
                <p:cNvSpPr/>
                <p:nvPr/>
              </p:nvSpPr>
              <p:spPr>
                <a:xfrm>
                  <a:off x="5448453" y="6387989"/>
                  <a:ext cx="261280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3AAC8584-3175-4EEF-9CE1-1AAEA44AC2FC}"/>
                    </a:ext>
                  </a:extLst>
                </p:cNvPr>
                <p:cNvSpPr/>
                <p:nvPr/>
              </p:nvSpPr>
              <p:spPr>
                <a:xfrm>
                  <a:off x="4652702" y="6445546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2741E40-3075-4C89-BBDD-28236A092343}"/>
                    </a:ext>
                  </a:extLst>
                </p:cNvPr>
                <p:cNvSpPr/>
                <p:nvPr/>
              </p:nvSpPr>
              <p:spPr>
                <a:xfrm>
                  <a:off x="5520502" y="6453256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79B2B57-6267-469D-ACE5-B17EF7A7F4F9}"/>
                    </a:ext>
                  </a:extLst>
                </p:cNvPr>
                <p:cNvCxnSpPr>
                  <a:cxnSpLocks/>
                  <a:endCxn id="120" idx="3"/>
                </p:cNvCxnSpPr>
                <p:nvPr/>
              </p:nvCxnSpPr>
              <p:spPr>
                <a:xfrm flipH="1">
                  <a:off x="5005417" y="8084877"/>
                  <a:ext cx="169659" cy="62867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20" name="Rectangle: Top Corners Rounded 119">
                  <a:extLst>
                    <a:ext uri="{FF2B5EF4-FFF2-40B4-BE49-F238E27FC236}">
                      <a16:creationId xmlns:a16="http://schemas.microsoft.com/office/drawing/2014/main" id="{6DA55D10-3FAC-4482-A324-0E8D80B79334}"/>
                    </a:ext>
                  </a:extLst>
                </p:cNvPr>
                <p:cNvSpPr/>
                <p:nvPr/>
              </p:nvSpPr>
              <p:spPr>
                <a:xfrm>
                  <a:off x="4670669" y="8713548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CFDE2EA-E3DC-4FA3-A970-89C286910C0C}"/>
                  </a:ext>
                </a:extLst>
              </p:cNvPr>
              <p:cNvGrpSpPr/>
              <p:nvPr/>
            </p:nvGrpSpPr>
            <p:grpSpPr>
              <a:xfrm flipH="1">
                <a:off x="1308576" y="3156799"/>
                <a:ext cx="1972366" cy="638119"/>
                <a:chOff x="761402" y="2399298"/>
                <a:chExt cx="1972366" cy="638119"/>
              </a:xfrm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EA873CE6-7641-4C75-B3D0-6D600FDB9EFA}"/>
                    </a:ext>
                  </a:extLst>
                </p:cNvPr>
                <p:cNvSpPr/>
                <p:nvPr/>
              </p:nvSpPr>
              <p:spPr>
                <a:xfrm flipH="1">
                  <a:off x="761402" y="2904862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58EC055-7887-4F59-A9B9-F5F465CC27F5}"/>
                    </a:ext>
                  </a:extLst>
                </p:cNvPr>
                <p:cNvSpPr/>
                <p:nvPr/>
              </p:nvSpPr>
              <p:spPr>
                <a:xfrm flipH="1">
                  <a:off x="797870" y="2414824"/>
                  <a:ext cx="1899426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8B8DB46-BDCA-4AEC-944C-7C23AD18A6F5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079BD3C4-7BDD-40E2-A67F-B4333B5E1910}"/>
                </a:ext>
              </a:extLst>
            </p:cNvPr>
            <p:cNvSpPr/>
            <p:nvPr/>
          </p:nvSpPr>
          <p:spPr>
            <a:xfrm rot="20799047">
              <a:off x="1436815" y="4630790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3BF89907-F60D-443C-80A5-FBC3D016D986}"/>
                </a:ext>
              </a:extLst>
            </p:cNvPr>
            <p:cNvSpPr/>
            <p:nvPr/>
          </p:nvSpPr>
          <p:spPr>
            <a:xfrm rot="20364936">
              <a:off x="1943697" y="4628110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F5F5051-5C00-4B08-B7DB-B5B271A1ECAA}"/>
              </a:ext>
            </a:extLst>
          </p:cNvPr>
          <p:cNvGrpSpPr/>
          <p:nvPr/>
        </p:nvGrpSpPr>
        <p:grpSpPr>
          <a:xfrm>
            <a:off x="5178611" y="3613684"/>
            <a:ext cx="2342966" cy="2340370"/>
            <a:chOff x="2054158" y="4108416"/>
            <a:chExt cx="2342966" cy="234037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4AE3ABD-52EA-4F83-AA13-F93BA860BDA1}"/>
                </a:ext>
              </a:extLst>
            </p:cNvPr>
            <p:cNvGrpSpPr/>
            <p:nvPr/>
          </p:nvGrpSpPr>
          <p:grpSpPr>
            <a:xfrm>
              <a:off x="2054158" y="4108416"/>
              <a:ext cx="2342966" cy="2340370"/>
              <a:chOff x="2845735" y="576863"/>
              <a:chExt cx="5727469" cy="5721123"/>
            </a:xfrm>
          </p:grpSpPr>
          <p:sp>
            <p:nvSpPr>
              <p:cNvPr id="127" name="Rectangle 8">
                <a:extLst>
                  <a:ext uri="{FF2B5EF4-FFF2-40B4-BE49-F238E27FC236}">
                    <a16:creationId xmlns:a16="http://schemas.microsoft.com/office/drawing/2014/main" id="{B0BF4D4B-1465-4A65-BB15-4C4680EA0B4E}"/>
                  </a:ext>
                </a:extLst>
              </p:cNvPr>
              <p:cNvSpPr/>
              <p:nvPr/>
            </p:nvSpPr>
            <p:spPr>
              <a:xfrm>
                <a:off x="7951304" y="1578880"/>
                <a:ext cx="449621" cy="274469"/>
              </a:xfrm>
              <a:custGeom>
                <a:avLst/>
                <a:gdLst>
                  <a:gd name="connsiteX0" fmla="*/ 0 w 502630"/>
                  <a:gd name="connsiteY0" fmla="*/ 0 h 274469"/>
                  <a:gd name="connsiteX1" fmla="*/ 502630 w 502630"/>
                  <a:gd name="connsiteY1" fmla="*/ 0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502630"/>
                  <a:gd name="connsiteY0" fmla="*/ 0 h 274469"/>
                  <a:gd name="connsiteX1" fmla="*/ 449621 w 502630"/>
                  <a:gd name="connsiteY1" fmla="*/ 106017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621" h="274469">
                    <a:moveTo>
                      <a:pt x="0" y="0"/>
                    </a:moveTo>
                    <a:lnTo>
                      <a:pt x="449621" y="106017"/>
                    </a:lnTo>
                    <a:cubicBezTo>
                      <a:pt x="352755" y="307942"/>
                      <a:pt x="149874" y="218318"/>
                      <a:pt x="0" y="2744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3">
                <a:extLst>
                  <a:ext uri="{FF2B5EF4-FFF2-40B4-BE49-F238E27FC236}">
                    <a16:creationId xmlns:a16="http://schemas.microsoft.com/office/drawing/2014/main" id="{C48B68A1-6E06-4624-B4FE-90E049F26C6E}"/>
                  </a:ext>
                </a:extLst>
              </p:cNvPr>
              <p:cNvSpPr/>
              <p:nvPr/>
            </p:nvSpPr>
            <p:spPr>
              <a:xfrm>
                <a:off x="4121426" y="4784036"/>
                <a:ext cx="609599" cy="1268814"/>
              </a:xfrm>
              <a:custGeom>
                <a:avLst/>
                <a:gdLst>
                  <a:gd name="connsiteX0" fmla="*/ 0 w 543339"/>
                  <a:gd name="connsiteY0" fmla="*/ 0 h 371061"/>
                  <a:gd name="connsiteX1" fmla="*/ 543339 w 543339"/>
                  <a:gd name="connsiteY1" fmla="*/ 0 h 371061"/>
                  <a:gd name="connsiteX2" fmla="*/ 543339 w 543339"/>
                  <a:gd name="connsiteY2" fmla="*/ 371061 h 371061"/>
                  <a:gd name="connsiteX3" fmla="*/ 0 w 543339"/>
                  <a:gd name="connsiteY3" fmla="*/ 371061 h 371061"/>
                  <a:gd name="connsiteX4" fmla="*/ 0 w 543339"/>
                  <a:gd name="connsiteY4" fmla="*/ 0 h 371061"/>
                  <a:gd name="connsiteX0" fmla="*/ 0 w 543339"/>
                  <a:gd name="connsiteY0" fmla="*/ 0 h 1166192"/>
                  <a:gd name="connsiteX1" fmla="*/ 543339 w 543339"/>
                  <a:gd name="connsiteY1" fmla="*/ 0 h 1166192"/>
                  <a:gd name="connsiteX2" fmla="*/ 530087 w 543339"/>
                  <a:gd name="connsiteY2" fmla="*/ 1166192 h 1166192"/>
                  <a:gd name="connsiteX3" fmla="*/ 0 w 543339"/>
                  <a:gd name="connsiteY3" fmla="*/ 371061 h 1166192"/>
                  <a:gd name="connsiteX4" fmla="*/ 0 w 543339"/>
                  <a:gd name="connsiteY4" fmla="*/ 0 h 1166192"/>
                  <a:gd name="connsiteX0" fmla="*/ 0 w 543339"/>
                  <a:gd name="connsiteY0" fmla="*/ 0 h 1268548"/>
                  <a:gd name="connsiteX1" fmla="*/ 543339 w 543339"/>
                  <a:gd name="connsiteY1" fmla="*/ 0 h 1268548"/>
                  <a:gd name="connsiteX2" fmla="*/ 530087 w 543339"/>
                  <a:gd name="connsiteY2" fmla="*/ 1166192 h 1268548"/>
                  <a:gd name="connsiteX3" fmla="*/ 0 w 543339"/>
                  <a:gd name="connsiteY3" fmla="*/ 371061 h 1268548"/>
                  <a:gd name="connsiteX4" fmla="*/ 0 w 543339"/>
                  <a:gd name="connsiteY4" fmla="*/ 0 h 1268548"/>
                  <a:gd name="connsiteX0" fmla="*/ 0 w 543339"/>
                  <a:gd name="connsiteY0" fmla="*/ 0 h 1276027"/>
                  <a:gd name="connsiteX1" fmla="*/ 543339 w 543339"/>
                  <a:gd name="connsiteY1" fmla="*/ 0 h 1276027"/>
                  <a:gd name="connsiteX2" fmla="*/ 530087 w 543339"/>
                  <a:gd name="connsiteY2" fmla="*/ 1166192 h 1276027"/>
                  <a:gd name="connsiteX3" fmla="*/ 0 w 543339"/>
                  <a:gd name="connsiteY3" fmla="*/ 371061 h 1276027"/>
                  <a:gd name="connsiteX4" fmla="*/ 0 w 543339"/>
                  <a:gd name="connsiteY4" fmla="*/ 0 h 127602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1268814">
                    <a:moveTo>
                      <a:pt x="0" y="0"/>
                    </a:moveTo>
                    <a:lnTo>
                      <a:pt x="609599" y="0"/>
                    </a:lnTo>
                    <a:cubicBezTo>
                      <a:pt x="441738" y="605182"/>
                      <a:pt x="552174" y="786296"/>
                      <a:pt x="556591" y="1179444"/>
                    </a:cubicBezTo>
                    <a:cubicBezTo>
                      <a:pt x="-123687" y="1537252"/>
                      <a:pt x="57427" y="728870"/>
                      <a:pt x="0" y="3710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4">
                <a:extLst>
                  <a:ext uri="{FF2B5EF4-FFF2-40B4-BE49-F238E27FC236}">
                    <a16:creationId xmlns:a16="http://schemas.microsoft.com/office/drawing/2014/main" id="{030394DF-5D1A-41BD-8BD9-3C5B59609EA4}"/>
                  </a:ext>
                </a:extLst>
              </p:cNvPr>
              <p:cNvSpPr/>
              <p:nvPr/>
            </p:nvSpPr>
            <p:spPr>
              <a:xfrm>
                <a:off x="6095999" y="4271112"/>
                <a:ext cx="609599" cy="1904547"/>
              </a:xfrm>
              <a:custGeom>
                <a:avLst/>
                <a:gdLst>
                  <a:gd name="connsiteX0" fmla="*/ 0 w 609599"/>
                  <a:gd name="connsiteY0" fmla="*/ 0 h 808383"/>
                  <a:gd name="connsiteX1" fmla="*/ 609599 w 609599"/>
                  <a:gd name="connsiteY1" fmla="*/ 0 h 808383"/>
                  <a:gd name="connsiteX2" fmla="*/ 609599 w 609599"/>
                  <a:gd name="connsiteY2" fmla="*/ 808383 h 808383"/>
                  <a:gd name="connsiteX3" fmla="*/ 0 w 609599"/>
                  <a:gd name="connsiteY3" fmla="*/ 808383 h 808383"/>
                  <a:gd name="connsiteX4" fmla="*/ 0 w 609599"/>
                  <a:gd name="connsiteY4" fmla="*/ 0 h 808383"/>
                  <a:gd name="connsiteX0" fmla="*/ 0 w 609599"/>
                  <a:gd name="connsiteY0" fmla="*/ 0 h 887896"/>
                  <a:gd name="connsiteX1" fmla="*/ 609599 w 609599"/>
                  <a:gd name="connsiteY1" fmla="*/ 0 h 887896"/>
                  <a:gd name="connsiteX2" fmla="*/ 450573 w 609599"/>
                  <a:gd name="connsiteY2" fmla="*/ 887896 h 887896"/>
                  <a:gd name="connsiteX3" fmla="*/ 0 w 609599"/>
                  <a:gd name="connsiteY3" fmla="*/ 808383 h 887896"/>
                  <a:gd name="connsiteX4" fmla="*/ 0 w 609599"/>
                  <a:gd name="connsiteY4" fmla="*/ 0 h 887896"/>
                  <a:gd name="connsiteX0" fmla="*/ 0 w 609599"/>
                  <a:gd name="connsiteY0" fmla="*/ 0 h 1327187"/>
                  <a:gd name="connsiteX1" fmla="*/ 609599 w 609599"/>
                  <a:gd name="connsiteY1" fmla="*/ 0 h 1327187"/>
                  <a:gd name="connsiteX2" fmla="*/ 450573 w 609599"/>
                  <a:gd name="connsiteY2" fmla="*/ 887896 h 1327187"/>
                  <a:gd name="connsiteX3" fmla="*/ 0 w 609599"/>
                  <a:gd name="connsiteY3" fmla="*/ 808383 h 1327187"/>
                  <a:gd name="connsiteX4" fmla="*/ 0 w 609599"/>
                  <a:gd name="connsiteY4" fmla="*/ 0 h 1327187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10816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297"/>
                  <a:gd name="connsiteX1" fmla="*/ 609599 w 609599"/>
                  <a:gd name="connsiteY1" fmla="*/ 0 h 1944297"/>
                  <a:gd name="connsiteX2" fmla="*/ 410816 w 609599"/>
                  <a:gd name="connsiteY2" fmla="*/ 887896 h 1944297"/>
                  <a:gd name="connsiteX3" fmla="*/ 304801 w 609599"/>
                  <a:gd name="connsiteY3" fmla="*/ 1944158 h 1944297"/>
                  <a:gd name="connsiteX4" fmla="*/ 0 w 609599"/>
                  <a:gd name="connsiteY4" fmla="*/ 808383 h 1944297"/>
                  <a:gd name="connsiteX5" fmla="*/ 0 w 609599"/>
                  <a:gd name="connsiteY5" fmla="*/ 0 h 194429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949"/>
                  <a:gd name="connsiteX1" fmla="*/ 609599 w 609599"/>
                  <a:gd name="connsiteY1" fmla="*/ 0 h 1904949"/>
                  <a:gd name="connsiteX2" fmla="*/ 410816 w 609599"/>
                  <a:gd name="connsiteY2" fmla="*/ 887896 h 1904949"/>
                  <a:gd name="connsiteX3" fmla="*/ 304801 w 609599"/>
                  <a:gd name="connsiteY3" fmla="*/ 1904402 h 1904949"/>
                  <a:gd name="connsiteX4" fmla="*/ 0 w 609599"/>
                  <a:gd name="connsiteY4" fmla="*/ 808383 h 1904949"/>
                  <a:gd name="connsiteX5" fmla="*/ 0 w 609599"/>
                  <a:gd name="connsiteY5" fmla="*/ 0 h 1904949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599" h="1904547">
                    <a:moveTo>
                      <a:pt x="0" y="0"/>
                    </a:moveTo>
                    <a:lnTo>
                      <a:pt x="609599" y="0"/>
                    </a:lnTo>
                    <a:lnTo>
                      <a:pt x="410816" y="887896"/>
                    </a:lnTo>
                    <a:cubicBezTo>
                      <a:pt x="360016" y="1101487"/>
                      <a:pt x="411371" y="1903850"/>
                      <a:pt x="304801" y="1904402"/>
                    </a:cubicBezTo>
                    <a:cubicBezTo>
                      <a:pt x="113197" y="1917654"/>
                      <a:pt x="50800" y="1021974"/>
                      <a:pt x="0" y="8083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5">
                <a:extLst>
                  <a:ext uri="{FF2B5EF4-FFF2-40B4-BE49-F238E27FC236}">
                    <a16:creationId xmlns:a16="http://schemas.microsoft.com/office/drawing/2014/main" id="{9B5C9606-7881-4863-9EC7-F41A07DD0506}"/>
                  </a:ext>
                </a:extLst>
              </p:cNvPr>
              <p:cNvSpPr/>
              <p:nvPr/>
            </p:nvSpPr>
            <p:spPr>
              <a:xfrm>
                <a:off x="4558749" y="727053"/>
                <a:ext cx="2676936" cy="810199"/>
              </a:xfrm>
              <a:custGeom>
                <a:avLst/>
                <a:gdLst>
                  <a:gd name="connsiteX0" fmla="*/ 0 w 1577007"/>
                  <a:gd name="connsiteY0" fmla="*/ 0 h 265043"/>
                  <a:gd name="connsiteX1" fmla="*/ 1577007 w 1577007"/>
                  <a:gd name="connsiteY1" fmla="*/ 0 h 265043"/>
                  <a:gd name="connsiteX2" fmla="*/ 1577007 w 1577007"/>
                  <a:gd name="connsiteY2" fmla="*/ 265043 h 265043"/>
                  <a:gd name="connsiteX3" fmla="*/ 0 w 1577007"/>
                  <a:gd name="connsiteY3" fmla="*/ 265043 h 265043"/>
                  <a:gd name="connsiteX4" fmla="*/ 0 w 1577007"/>
                  <a:gd name="connsiteY4" fmla="*/ 0 h 265043"/>
                  <a:gd name="connsiteX0" fmla="*/ 0 w 1974572"/>
                  <a:gd name="connsiteY0" fmla="*/ 0 h 265043"/>
                  <a:gd name="connsiteX1" fmla="*/ 1974572 w 1974572"/>
                  <a:gd name="connsiteY1" fmla="*/ 92766 h 265043"/>
                  <a:gd name="connsiteX2" fmla="*/ 1577007 w 1974572"/>
                  <a:gd name="connsiteY2" fmla="*/ 265043 h 265043"/>
                  <a:gd name="connsiteX3" fmla="*/ 0 w 1974572"/>
                  <a:gd name="connsiteY3" fmla="*/ 265043 h 265043"/>
                  <a:gd name="connsiteX4" fmla="*/ 0 w 1974572"/>
                  <a:gd name="connsiteY4" fmla="*/ 0 h 265043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2399 h 782399"/>
                  <a:gd name="connsiteX1" fmla="*/ 1749287 w 2623929"/>
                  <a:gd name="connsiteY1" fmla="*/ 521 h 782399"/>
                  <a:gd name="connsiteX2" fmla="*/ 2623929 w 2623929"/>
                  <a:gd name="connsiteY2" fmla="*/ 318574 h 782399"/>
                  <a:gd name="connsiteX3" fmla="*/ 2226364 w 2623929"/>
                  <a:gd name="connsiteY3" fmla="*/ 490851 h 782399"/>
                  <a:gd name="connsiteX4" fmla="*/ 0 w 2623929"/>
                  <a:gd name="connsiteY4" fmla="*/ 782399 h 782399"/>
                  <a:gd name="connsiteX0" fmla="*/ 0 w 2544415"/>
                  <a:gd name="connsiteY0" fmla="*/ 808809 h 808809"/>
                  <a:gd name="connsiteX1" fmla="*/ 1669773 w 2544415"/>
                  <a:gd name="connsiteY1" fmla="*/ 427 h 808809"/>
                  <a:gd name="connsiteX2" fmla="*/ 2544415 w 2544415"/>
                  <a:gd name="connsiteY2" fmla="*/ 318480 h 808809"/>
                  <a:gd name="connsiteX3" fmla="*/ 2146850 w 2544415"/>
                  <a:gd name="connsiteY3" fmla="*/ 490757 h 808809"/>
                  <a:gd name="connsiteX4" fmla="*/ 0 w 2544415"/>
                  <a:gd name="connsiteY4" fmla="*/ 808809 h 808809"/>
                  <a:gd name="connsiteX0" fmla="*/ 0 w 2544415"/>
                  <a:gd name="connsiteY0" fmla="*/ 809407 h 809407"/>
                  <a:gd name="connsiteX1" fmla="*/ 1669773 w 2544415"/>
                  <a:gd name="connsiteY1" fmla="*/ 1025 h 809407"/>
                  <a:gd name="connsiteX2" fmla="*/ 2544415 w 2544415"/>
                  <a:gd name="connsiteY2" fmla="*/ 319078 h 809407"/>
                  <a:gd name="connsiteX3" fmla="*/ 2146850 w 2544415"/>
                  <a:gd name="connsiteY3" fmla="*/ 491355 h 809407"/>
                  <a:gd name="connsiteX4" fmla="*/ 0 w 2544415"/>
                  <a:gd name="connsiteY4" fmla="*/ 809407 h 809407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49285 w 2676936"/>
                  <a:gd name="connsiteY3" fmla="*/ 664426 h 810199"/>
                  <a:gd name="connsiteX4" fmla="*/ 0 w 2676936"/>
                  <a:gd name="connsiteY4" fmla="*/ 810199 h 81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6936" h="810199">
                    <a:moveTo>
                      <a:pt x="0" y="810199"/>
                    </a:moveTo>
                    <a:cubicBezTo>
                      <a:pt x="384312" y="-15854"/>
                      <a:pt x="1338469" y="-7018"/>
                      <a:pt x="1669773" y="1817"/>
                    </a:cubicBezTo>
                    <a:cubicBezTo>
                      <a:pt x="1961320" y="107835"/>
                      <a:pt x="2451651" y="107834"/>
                      <a:pt x="2676936" y="492148"/>
                    </a:cubicBezTo>
                    <a:lnTo>
                      <a:pt x="1749285" y="664426"/>
                    </a:lnTo>
                    <a:cubicBezTo>
                      <a:pt x="1298711" y="443556"/>
                      <a:pt x="768626" y="461225"/>
                      <a:pt x="0" y="810199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6">
                <a:extLst>
                  <a:ext uri="{FF2B5EF4-FFF2-40B4-BE49-F238E27FC236}">
                    <a16:creationId xmlns:a16="http://schemas.microsoft.com/office/drawing/2014/main" id="{BE8039D9-A216-4B77-BF41-6CF2CB6DD7BA}"/>
                  </a:ext>
                </a:extLst>
              </p:cNvPr>
              <p:cNvSpPr/>
              <p:nvPr/>
            </p:nvSpPr>
            <p:spPr>
              <a:xfrm>
                <a:off x="6374295" y="576863"/>
                <a:ext cx="1364974" cy="890935"/>
              </a:xfrm>
              <a:custGeom>
                <a:avLst/>
                <a:gdLst>
                  <a:gd name="connsiteX0" fmla="*/ 0 w 768626"/>
                  <a:gd name="connsiteY0" fmla="*/ 0 h 396114"/>
                  <a:gd name="connsiteX1" fmla="*/ 768626 w 768626"/>
                  <a:gd name="connsiteY1" fmla="*/ 0 h 396114"/>
                  <a:gd name="connsiteX2" fmla="*/ 768626 w 768626"/>
                  <a:gd name="connsiteY2" fmla="*/ 396114 h 396114"/>
                  <a:gd name="connsiteX3" fmla="*/ 0 w 768626"/>
                  <a:gd name="connsiteY3" fmla="*/ 396114 h 396114"/>
                  <a:gd name="connsiteX4" fmla="*/ 0 w 768626"/>
                  <a:gd name="connsiteY4" fmla="*/ 0 h 396114"/>
                  <a:gd name="connsiteX0" fmla="*/ 0 w 1126435"/>
                  <a:gd name="connsiteY0" fmla="*/ 0 h 503582"/>
                  <a:gd name="connsiteX1" fmla="*/ 1126435 w 1126435"/>
                  <a:gd name="connsiteY1" fmla="*/ 503582 h 503582"/>
                  <a:gd name="connsiteX2" fmla="*/ 768626 w 1126435"/>
                  <a:gd name="connsiteY2" fmla="*/ 396114 h 503582"/>
                  <a:gd name="connsiteX3" fmla="*/ 0 w 1126435"/>
                  <a:gd name="connsiteY3" fmla="*/ 396114 h 503582"/>
                  <a:gd name="connsiteX4" fmla="*/ 0 w 1126435"/>
                  <a:gd name="connsiteY4" fmla="*/ 0 h 503582"/>
                  <a:gd name="connsiteX0" fmla="*/ 0 w 1126435"/>
                  <a:gd name="connsiteY0" fmla="*/ 27108 h 530690"/>
                  <a:gd name="connsiteX1" fmla="*/ 1126435 w 1126435"/>
                  <a:gd name="connsiteY1" fmla="*/ 530690 h 530690"/>
                  <a:gd name="connsiteX2" fmla="*/ 768626 w 1126435"/>
                  <a:gd name="connsiteY2" fmla="*/ 423222 h 530690"/>
                  <a:gd name="connsiteX3" fmla="*/ 0 w 1126435"/>
                  <a:gd name="connsiteY3" fmla="*/ 423222 h 530690"/>
                  <a:gd name="connsiteX4" fmla="*/ 0 w 1126435"/>
                  <a:gd name="connsiteY4" fmla="*/ 27108 h 530690"/>
                  <a:gd name="connsiteX0" fmla="*/ 0 w 1219200"/>
                  <a:gd name="connsiteY0" fmla="*/ 64270 h 501591"/>
                  <a:gd name="connsiteX1" fmla="*/ 1219200 w 1219200"/>
                  <a:gd name="connsiteY1" fmla="*/ 501591 h 501591"/>
                  <a:gd name="connsiteX2" fmla="*/ 861391 w 1219200"/>
                  <a:gd name="connsiteY2" fmla="*/ 394123 h 501591"/>
                  <a:gd name="connsiteX3" fmla="*/ 92765 w 1219200"/>
                  <a:gd name="connsiteY3" fmla="*/ 394123 h 501591"/>
                  <a:gd name="connsiteX4" fmla="*/ 0 w 1219200"/>
                  <a:gd name="connsiteY4" fmla="*/ 64270 h 501591"/>
                  <a:gd name="connsiteX0" fmla="*/ 0 w 1219200"/>
                  <a:gd name="connsiteY0" fmla="*/ 139156 h 576477"/>
                  <a:gd name="connsiteX1" fmla="*/ 1219200 w 1219200"/>
                  <a:gd name="connsiteY1" fmla="*/ 576477 h 576477"/>
                  <a:gd name="connsiteX2" fmla="*/ 861391 w 1219200"/>
                  <a:gd name="connsiteY2" fmla="*/ 469009 h 576477"/>
                  <a:gd name="connsiteX3" fmla="*/ 92765 w 1219200"/>
                  <a:gd name="connsiteY3" fmla="*/ 469009 h 576477"/>
                  <a:gd name="connsiteX4" fmla="*/ 0 w 1219200"/>
                  <a:gd name="connsiteY4" fmla="*/ 139156 h 576477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92765 w 1219200"/>
                  <a:gd name="connsiteY3" fmla="*/ 469009 h 681044"/>
                  <a:gd name="connsiteX4" fmla="*/ 0 w 1219200"/>
                  <a:gd name="connsiteY4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72209"/>
                  <a:gd name="connsiteY0" fmla="*/ 139156 h 681044"/>
                  <a:gd name="connsiteX1" fmla="*/ 1272209 w 1272209"/>
                  <a:gd name="connsiteY1" fmla="*/ 576477 h 681044"/>
                  <a:gd name="connsiteX2" fmla="*/ 874643 w 1272209"/>
                  <a:gd name="connsiteY2" fmla="*/ 681044 h 681044"/>
                  <a:gd name="connsiteX3" fmla="*/ 0 w 1272209"/>
                  <a:gd name="connsiteY3" fmla="*/ 139156 h 681044"/>
                  <a:gd name="connsiteX0" fmla="*/ 0 w 1364974"/>
                  <a:gd name="connsiteY0" fmla="*/ 75989 h 659084"/>
                  <a:gd name="connsiteX1" fmla="*/ 1364974 w 1364974"/>
                  <a:gd name="connsiteY1" fmla="*/ 659084 h 659084"/>
                  <a:gd name="connsiteX2" fmla="*/ 874643 w 1364974"/>
                  <a:gd name="connsiteY2" fmla="*/ 617877 h 659084"/>
                  <a:gd name="connsiteX3" fmla="*/ 0 w 1364974"/>
                  <a:gd name="connsiteY3" fmla="*/ 75989 h 659084"/>
                  <a:gd name="connsiteX0" fmla="*/ 0 w 1364974"/>
                  <a:gd name="connsiteY0" fmla="*/ 127645 h 710740"/>
                  <a:gd name="connsiteX1" fmla="*/ 1364974 w 1364974"/>
                  <a:gd name="connsiteY1" fmla="*/ 710740 h 710740"/>
                  <a:gd name="connsiteX2" fmla="*/ 874643 w 1364974"/>
                  <a:gd name="connsiteY2" fmla="*/ 669533 h 710740"/>
                  <a:gd name="connsiteX3" fmla="*/ 0 w 1364974"/>
                  <a:gd name="connsiteY3" fmla="*/ 127645 h 710740"/>
                  <a:gd name="connsiteX0" fmla="*/ 0 w 1364974"/>
                  <a:gd name="connsiteY0" fmla="*/ 54670 h 836547"/>
                  <a:gd name="connsiteX1" fmla="*/ 1364974 w 1364974"/>
                  <a:gd name="connsiteY1" fmla="*/ 836547 h 836547"/>
                  <a:gd name="connsiteX2" fmla="*/ 874643 w 1364974"/>
                  <a:gd name="connsiteY2" fmla="*/ 596558 h 836547"/>
                  <a:gd name="connsiteX3" fmla="*/ 0 w 1364974"/>
                  <a:gd name="connsiteY3" fmla="*/ 54670 h 836547"/>
                  <a:gd name="connsiteX0" fmla="*/ 0 w 1364974"/>
                  <a:gd name="connsiteY0" fmla="*/ 86086 h 867963"/>
                  <a:gd name="connsiteX1" fmla="*/ 1364974 w 1364974"/>
                  <a:gd name="connsiteY1" fmla="*/ 867963 h 867963"/>
                  <a:gd name="connsiteX2" fmla="*/ 874643 w 1364974"/>
                  <a:gd name="connsiteY2" fmla="*/ 627974 h 867963"/>
                  <a:gd name="connsiteX3" fmla="*/ 0 w 1364974"/>
                  <a:gd name="connsiteY3" fmla="*/ 86086 h 867963"/>
                  <a:gd name="connsiteX0" fmla="*/ 0 w 1364974"/>
                  <a:gd name="connsiteY0" fmla="*/ 109058 h 890935"/>
                  <a:gd name="connsiteX1" fmla="*/ 1364974 w 1364974"/>
                  <a:gd name="connsiteY1" fmla="*/ 890935 h 890935"/>
                  <a:gd name="connsiteX2" fmla="*/ 874643 w 1364974"/>
                  <a:gd name="connsiteY2" fmla="*/ 650946 h 890935"/>
                  <a:gd name="connsiteX3" fmla="*/ 0 w 1364974"/>
                  <a:gd name="connsiteY3" fmla="*/ 109058 h 890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974" h="890935">
                    <a:moveTo>
                      <a:pt x="0" y="109058"/>
                    </a:moveTo>
                    <a:cubicBezTo>
                      <a:pt x="375478" y="11875"/>
                      <a:pt x="1082262" y="-297343"/>
                      <a:pt x="1364974" y="890935"/>
                    </a:cubicBezTo>
                    <a:lnTo>
                      <a:pt x="874643" y="650946"/>
                    </a:lnTo>
                    <a:cubicBezTo>
                      <a:pt x="746539" y="351047"/>
                      <a:pt x="273878" y="289687"/>
                      <a:pt x="0" y="109058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2">
                <a:extLst>
                  <a:ext uri="{FF2B5EF4-FFF2-40B4-BE49-F238E27FC236}">
                    <a16:creationId xmlns:a16="http://schemas.microsoft.com/office/drawing/2014/main" id="{96331621-1ACF-499B-84AE-DF2192231AB5}"/>
                  </a:ext>
                </a:extLst>
              </p:cNvPr>
              <p:cNvSpPr/>
              <p:nvPr/>
            </p:nvSpPr>
            <p:spPr>
              <a:xfrm>
                <a:off x="2845735" y="1078455"/>
                <a:ext cx="5727469" cy="5219531"/>
              </a:xfrm>
              <a:custGeom>
                <a:avLst/>
                <a:gdLst>
                  <a:gd name="connsiteX0" fmla="*/ 0 w 3286539"/>
                  <a:gd name="connsiteY0" fmla="*/ 0 h 755374"/>
                  <a:gd name="connsiteX1" fmla="*/ 3286539 w 3286539"/>
                  <a:gd name="connsiteY1" fmla="*/ 0 h 755374"/>
                  <a:gd name="connsiteX2" fmla="*/ 3286539 w 3286539"/>
                  <a:gd name="connsiteY2" fmla="*/ 755374 h 755374"/>
                  <a:gd name="connsiteX3" fmla="*/ 0 w 3286539"/>
                  <a:gd name="connsiteY3" fmla="*/ 755374 h 755374"/>
                  <a:gd name="connsiteX4" fmla="*/ 0 w 3286539"/>
                  <a:gd name="connsiteY4" fmla="*/ 0 h 755374"/>
                  <a:gd name="connsiteX0" fmla="*/ 0 w 3299791"/>
                  <a:gd name="connsiteY0" fmla="*/ 0 h 821635"/>
                  <a:gd name="connsiteX1" fmla="*/ 3299791 w 3299791"/>
                  <a:gd name="connsiteY1" fmla="*/ 66261 h 821635"/>
                  <a:gd name="connsiteX2" fmla="*/ 3299791 w 3299791"/>
                  <a:gd name="connsiteY2" fmla="*/ 821635 h 821635"/>
                  <a:gd name="connsiteX3" fmla="*/ 13252 w 3299791"/>
                  <a:gd name="connsiteY3" fmla="*/ 821635 h 821635"/>
                  <a:gd name="connsiteX4" fmla="*/ 0 w 3299791"/>
                  <a:gd name="connsiteY4" fmla="*/ 0 h 821635"/>
                  <a:gd name="connsiteX0" fmla="*/ 0 w 3299791"/>
                  <a:gd name="connsiteY0" fmla="*/ 80661 h 902296"/>
                  <a:gd name="connsiteX1" fmla="*/ 543339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299791"/>
                  <a:gd name="connsiteY0" fmla="*/ 80661 h 902296"/>
                  <a:gd name="connsiteX1" fmla="*/ 410817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591339"/>
                  <a:gd name="connsiteY0" fmla="*/ 318424 h 901520"/>
                  <a:gd name="connsiteX1" fmla="*/ 702365 w 3591339"/>
                  <a:gd name="connsiteY1" fmla="*/ 373 h 901520"/>
                  <a:gd name="connsiteX2" fmla="*/ 3591339 w 3591339"/>
                  <a:gd name="connsiteY2" fmla="*/ 146146 h 901520"/>
                  <a:gd name="connsiteX3" fmla="*/ 3591339 w 3591339"/>
                  <a:gd name="connsiteY3" fmla="*/ 901520 h 901520"/>
                  <a:gd name="connsiteX4" fmla="*/ 304800 w 3591339"/>
                  <a:gd name="connsiteY4" fmla="*/ 901520 h 901520"/>
                  <a:gd name="connsiteX5" fmla="*/ 0 w 3591339"/>
                  <a:gd name="connsiteY5" fmla="*/ 318424 h 901520"/>
                  <a:gd name="connsiteX0" fmla="*/ 0 w 3591339"/>
                  <a:gd name="connsiteY0" fmla="*/ 318770 h 901866"/>
                  <a:gd name="connsiteX1" fmla="*/ 702365 w 3591339"/>
                  <a:gd name="connsiteY1" fmla="*/ 719 h 901866"/>
                  <a:gd name="connsiteX2" fmla="*/ 3591339 w 3591339"/>
                  <a:gd name="connsiteY2" fmla="*/ 146492 h 901866"/>
                  <a:gd name="connsiteX3" fmla="*/ 3591339 w 3591339"/>
                  <a:gd name="connsiteY3" fmla="*/ 901866 h 901866"/>
                  <a:gd name="connsiteX4" fmla="*/ 304800 w 3591339"/>
                  <a:gd name="connsiteY4" fmla="*/ 901866 h 901866"/>
                  <a:gd name="connsiteX5" fmla="*/ 0 w 3591339"/>
                  <a:gd name="connsiteY5" fmla="*/ 318770 h 901866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3591339 w 3591339"/>
                  <a:gd name="connsiteY2" fmla="*/ 146684 h 902058"/>
                  <a:gd name="connsiteX3" fmla="*/ 3591339 w 3591339"/>
                  <a:gd name="connsiteY3" fmla="*/ 902058 h 902058"/>
                  <a:gd name="connsiteX4" fmla="*/ 304800 w 3591339"/>
                  <a:gd name="connsiteY4" fmla="*/ 902058 h 902058"/>
                  <a:gd name="connsiteX5" fmla="*/ 0 w 3591339"/>
                  <a:gd name="connsiteY5" fmla="*/ 318962 h 902058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2517913 w 3591339"/>
                  <a:gd name="connsiteY2" fmla="*/ 27416 h 902058"/>
                  <a:gd name="connsiteX3" fmla="*/ 3591339 w 3591339"/>
                  <a:gd name="connsiteY3" fmla="*/ 146684 h 902058"/>
                  <a:gd name="connsiteX4" fmla="*/ 3591339 w 3591339"/>
                  <a:gd name="connsiteY4" fmla="*/ 902058 h 902058"/>
                  <a:gd name="connsiteX5" fmla="*/ 304800 w 3591339"/>
                  <a:gd name="connsiteY5" fmla="*/ 902058 h 902058"/>
                  <a:gd name="connsiteX6" fmla="*/ 0 w 3591339"/>
                  <a:gd name="connsiteY6" fmla="*/ 318962 h 902058"/>
                  <a:gd name="connsiteX0" fmla="*/ 0 w 3591339"/>
                  <a:gd name="connsiteY0" fmla="*/ 1166255 h 1749351"/>
                  <a:gd name="connsiteX1" fmla="*/ 702365 w 3591339"/>
                  <a:gd name="connsiteY1" fmla="*/ 848204 h 1749351"/>
                  <a:gd name="connsiteX2" fmla="*/ 2517913 w 3591339"/>
                  <a:gd name="connsiteY2" fmla="*/ 874709 h 1749351"/>
                  <a:gd name="connsiteX3" fmla="*/ 2650435 w 3591339"/>
                  <a:gd name="connsiteY3" fmla="*/ 65 h 1749351"/>
                  <a:gd name="connsiteX4" fmla="*/ 3591339 w 3591339"/>
                  <a:gd name="connsiteY4" fmla="*/ 993977 h 1749351"/>
                  <a:gd name="connsiteX5" fmla="*/ 3591339 w 3591339"/>
                  <a:gd name="connsiteY5" fmla="*/ 1749351 h 1749351"/>
                  <a:gd name="connsiteX6" fmla="*/ 304800 w 3591339"/>
                  <a:gd name="connsiteY6" fmla="*/ 1749351 h 1749351"/>
                  <a:gd name="connsiteX7" fmla="*/ 0 w 3591339"/>
                  <a:gd name="connsiteY7" fmla="*/ 1166255 h 1749351"/>
                  <a:gd name="connsiteX0" fmla="*/ 0 w 3591339"/>
                  <a:gd name="connsiteY0" fmla="*/ 1166254 h 1749350"/>
                  <a:gd name="connsiteX1" fmla="*/ 702365 w 3591339"/>
                  <a:gd name="connsiteY1" fmla="*/ 848203 h 1749350"/>
                  <a:gd name="connsiteX2" fmla="*/ 2358887 w 3591339"/>
                  <a:gd name="connsiteY2" fmla="*/ 901213 h 1749350"/>
                  <a:gd name="connsiteX3" fmla="*/ 2650435 w 3591339"/>
                  <a:gd name="connsiteY3" fmla="*/ 64 h 1749350"/>
                  <a:gd name="connsiteX4" fmla="*/ 3591339 w 3591339"/>
                  <a:gd name="connsiteY4" fmla="*/ 993976 h 1749350"/>
                  <a:gd name="connsiteX5" fmla="*/ 3591339 w 3591339"/>
                  <a:gd name="connsiteY5" fmla="*/ 1749350 h 1749350"/>
                  <a:gd name="connsiteX6" fmla="*/ 304800 w 3591339"/>
                  <a:gd name="connsiteY6" fmla="*/ 1749350 h 1749350"/>
                  <a:gd name="connsiteX7" fmla="*/ 0 w 3591339"/>
                  <a:gd name="connsiteY7" fmla="*/ 1166254 h 1749350"/>
                  <a:gd name="connsiteX0" fmla="*/ 0 w 3591339"/>
                  <a:gd name="connsiteY0" fmla="*/ 1166267 h 1749363"/>
                  <a:gd name="connsiteX1" fmla="*/ 702365 w 3591339"/>
                  <a:gd name="connsiteY1" fmla="*/ 848216 h 1749363"/>
                  <a:gd name="connsiteX2" fmla="*/ 2358887 w 3591339"/>
                  <a:gd name="connsiteY2" fmla="*/ 901226 h 1749363"/>
                  <a:gd name="connsiteX3" fmla="*/ 2650435 w 3591339"/>
                  <a:gd name="connsiteY3" fmla="*/ 77 h 1749363"/>
                  <a:gd name="connsiteX4" fmla="*/ 3591339 w 3591339"/>
                  <a:gd name="connsiteY4" fmla="*/ 993989 h 1749363"/>
                  <a:gd name="connsiteX5" fmla="*/ 3591339 w 3591339"/>
                  <a:gd name="connsiteY5" fmla="*/ 1749363 h 1749363"/>
                  <a:gd name="connsiteX6" fmla="*/ 304800 w 3591339"/>
                  <a:gd name="connsiteY6" fmla="*/ 1749363 h 1749363"/>
                  <a:gd name="connsiteX7" fmla="*/ 0 w 3591339"/>
                  <a:gd name="connsiteY7" fmla="*/ 1166267 h 1749363"/>
                  <a:gd name="connsiteX0" fmla="*/ 0 w 3591339"/>
                  <a:gd name="connsiteY0" fmla="*/ 1166276 h 1749372"/>
                  <a:gd name="connsiteX1" fmla="*/ 702365 w 3591339"/>
                  <a:gd name="connsiteY1" fmla="*/ 848225 h 1749372"/>
                  <a:gd name="connsiteX2" fmla="*/ 2358887 w 3591339"/>
                  <a:gd name="connsiteY2" fmla="*/ 901235 h 1749372"/>
                  <a:gd name="connsiteX3" fmla="*/ 2650435 w 3591339"/>
                  <a:gd name="connsiteY3" fmla="*/ 86 h 1749372"/>
                  <a:gd name="connsiteX4" fmla="*/ 3591339 w 3591339"/>
                  <a:gd name="connsiteY4" fmla="*/ 993998 h 1749372"/>
                  <a:gd name="connsiteX5" fmla="*/ 3591339 w 3591339"/>
                  <a:gd name="connsiteY5" fmla="*/ 1749372 h 1749372"/>
                  <a:gd name="connsiteX6" fmla="*/ 304800 w 3591339"/>
                  <a:gd name="connsiteY6" fmla="*/ 1749372 h 1749372"/>
                  <a:gd name="connsiteX7" fmla="*/ 0 w 3591339"/>
                  <a:gd name="connsiteY7" fmla="*/ 1166276 h 1749372"/>
                  <a:gd name="connsiteX0" fmla="*/ 0 w 3591339"/>
                  <a:gd name="connsiteY0" fmla="*/ 1179527 h 1762623"/>
                  <a:gd name="connsiteX1" fmla="*/ 702365 w 3591339"/>
                  <a:gd name="connsiteY1" fmla="*/ 861476 h 1762623"/>
                  <a:gd name="connsiteX2" fmla="*/ 2358887 w 3591339"/>
                  <a:gd name="connsiteY2" fmla="*/ 914486 h 1762623"/>
                  <a:gd name="connsiteX3" fmla="*/ 2610678 w 3591339"/>
                  <a:gd name="connsiteY3" fmla="*/ 85 h 1762623"/>
                  <a:gd name="connsiteX4" fmla="*/ 3591339 w 3591339"/>
                  <a:gd name="connsiteY4" fmla="*/ 1007249 h 1762623"/>
                  <a:gd name="connsiteX5" fmla="*/ 3591339 w 3591339"/>
                  <a:gd name="connsiteY5" fmla="*/ 1762623 h 1762623"/>
                  <a:gd name="connsiteX6" fmla="*/ 304800 w 3591339"/>
                  <a:gd name="connsiteY6" fmla="*/ 1762623 h 1762623"/>
                  <a:gd name="connsiteX7" fmla="*/ 0 w 3591339"/>
                  <a:gd name="connsiteY7" fmla="*/ 1179527 h 1762623"/>
                  <a:gd name="connsiteX0" fmla="*/ 0 w 3591339"/>
                  <a:gd name="connsiteY0" fmla="*/ 1616765 h 2199861"/>
                  <a:gd name="connsiteX1" fmla="*/ 702365 w 3591339"/>
                  <a:gd name="connsiteY1" fmla="*/ 1298714 h 2199861"/>
                  <a:gd name="connsiteX2" fmla="*/ 2358887 w 3591339"/>
                  <a:gd name="connsiteY2" fmla="*/ 1351724 h 2199861"/>
                  <a:gd name="connsiteX3" fmla="*/ 2610678 w 3591339"/>
                  <a:gd name="connsiteY3" fmla="*/ 437323 h 2199861"/>
                  <a:gd name="connsiteX4" fmla="*/ 3260035 w 3591339"/>
                  <a:gd name="connsiteY4" fmla="*/ 0 h 2199861"/>
                  <a:gd name="connsiteX5" fmla="*/ 3591339 w 3591339"/>
                  <a:gd name="connsiteY5" fmla="*/ 2199861 h 2199861"/>
                  <a:gd name="connsiteX6" fmla="*/ 304800 w 3591339"/>
                  <a:gd name="connsiteY6" fmla="*/ 2199861 h 2199861"/>
                  <a:gd name="connsiteX7" fmla="*/ 0 w 3591339"/>
                  <a:gd name="connsiteY7" fmla="*/ 1616765 h 2199861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754122 h 2337218"/>
                  <a:gd name="connsiteX1" fmla="*/ 702365 w 3591339"/>
                  <a:gd name="connsiteY1" fmla="*/ 1436071 h 2337218"/>
                  <a:gd name="connsiteX2" fmla="*/ 2358887 w 3591339"/>
                  <a:gd name="connsiteY2" fmla="*/ 1489081 h 2337218"/>
                  <a:gd name="connsiteX3" fmla="*/ 2610678 w 3591339"/>
                  <a:gd name="connsiteY3" fmla="*/ 574680 h 2337218"/>
                  <a:gd name="connsiteX4" fmla="*/ 1736035 w 3591339"/>
                  <a:gd name="connsiteY4" fmla="*/ 534926 h 2337218"/>
                  <a:gd name="connsiteX5" fmla="*/ 3154017 w 3591339"/>
                  <a:gd name="connsiteY5" fmla="*/ 84348 h 2337218"/>
                  <a:gd name="connsiteX6" fmla="*/ 3591339 w 3591339"/>
                  <a:gd name="connsiteY6" fmla="*/ 2337218 h 2337218"/>
                  <a:gd name="connsiteX7" fmla="*/ 304800 w 3591339"/>
                  <a:gd name="connsiteY7" fmla="*/ 2337218 h 2337218"/>
                  <a:gd name="connsiteX8" fmla="*/ 0 w 3591339"/>
                  <a:gd name="connsiteY8" fmla="*/ 1754122 h 233721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2108868 h 2691964"/>
                  <a:gd name="connsiteX1" fmla="*/ 702365 w 3591339"/>
                  <a:gd name="connsiteY1" fmla="*/ 1790817 h 2691964"/>
                  <a:gd name="connsiteX2" fmla="*/ 2358887 w 3591339"/>
                  <a:gd name="connsiteY2" fmla="*/ 1843827 h 2691964"/>
                  <a:gd name="connsiteX3" fmla="*/ 2610678 w 3591339"/>
                  <a:gd name="connsiteY3" fmla="*/ 929426 h 2691964"/>
                  <a:gd name="connsiteX4" fmla="*/ 1736035 w 3591339"/>
                  <a:gd name="connsiteY4" fmla="*/ 889672 h 2691964"/>
                  <a:gd name="connsiteX5" fmla="*/ 3114261 w 3591339"/>
                  <a:gd name="connsiteY5" fmla="*/ 68034 h 2691964"/>
                  <a:gd name="connsiteX6" fmla="*/ 3591339 w 3591339"/>
                  <a:gd name="connsiteY6" fmla="*/ 2691964 h 2691964"/>
                  <a:gd name="connsiteX7" fmla="*/ 304800 w 3591339"/>
                  <a:gd name="connsiteY7" fmla="*/ 2691964 h 2691964"/>
                  <a:gd name="connsiteX8" fmla="*/ 0 w 3591339"/>
                  <a:gd name="connsiteY8" fmla="*/ 2108868 h 2691964"/>
                  <a:gd name="connsiteX0" fmla="*/ 0 w 3591339"/>
                  <a:gd name="connsiteY0" fmla="*/ 2310279 h 2893375"/>
                  <a:gd name="connsiteX1" fmla="*/ 702365 w 3591339"/>
                  <a:gd name="connsiteY1" fmla="*/ 1992228 h 2893375"/>
                  <a:gd name="connsiteX2" fmla="*/ 2358887 w 3591339"/>
                  <a:gd name="connsiteY2" fmla="*/ 2045238 h 2893375"/>
                  <a:gd name="connsiteX3" fmla="*/ 2610678 w 3591339"/>
                  <a:gd name="connsiteY3" fmla="*/ 1130837 h 2893375"/>
                  <a:gd name="connsiteX4" fmla="*/ 1736035 w 3591339"/>
                  <a:gd name="connsiteY4" fmla="*/ 1091083 h 2893375"/>
                  <a:gd name="connsiteX5" fmla="*/ 3511827 w 3591339"/>
                  <a:gd name="connsiteY5" fmla="*/ 57411 h 2893375"/>
                  <a:gd name="connsiteX6" fmla="*/ 3591339 w 3591339"/>
                  <a:gd name="connsiteY6" fmla="*/ 2893375 h 2893375"/>
                  <a:gd name="connsiteX7" fmla="*/ 304800 w 3591339"/>
                  <a:gd name="connsiteY7" fmla="*/ 2893375 h 2893375"/>
                  <a:gd name="connsiteX8" fmla="*/ 0 w 3591339"/>
                  <a:gd name="connsiteY8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511827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684106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852692"/>
                  <a:gd name="connsiteY0" fmla="*/ 2314098 h 2897194"/>
                  <a:gd name="connsiteX1" fmla="*/ 702365 w 4852692"/>
                  <a:gd name="connsiteY1" fmla="*/ 1996047 h 2897194"/>
                  <a:gd name="connsiteX2" fmla="*/ 2358887 w 4852692"/>
                  <a:gd name="connsiteY2" fmla="*/ 2049057 h 2897194"/>
                  <a:gd name="connsiteX3" fmla="*/ 2610678 w 4852692"/>
                  <a:gd name="connsiteY3" fmla="*/ 1134656 h 2897194"/>
                  <a:gd name="connsiteX4" fmla="*/ 1736035 w 4852692"/>
                  <a:gd name="connsiteY4" fmla="*/ 1094902 h 2897194"/>
                  <a:gd name="connsiteX5" fmla="*/ 3684106 w 4852692"/>
                  <a:gd name="connsiteY5" fmla="*/ 61230 h 2897194"/>
                  <a:gd name="connsiteX6" fmla="*/ 4240696 w 4852692"/>
                  <a:gd name="connsiteY6" fmla="*/ 180503 h 2897194"/>
                  <a:gd name="connsiteX7" fmla="*/ 4850295 w 4852692"/>
                  <a:gd name="connsiteY7" fmla="*/ 988885 h 2897194"/>
                  <a:gd name="connsiteX8" fmla="*/ 3591339 w 4852692"/>
                  <a:gd name="connsiteY8" fmla="*/ 2897194 h 2897194"/>
                  <a:gd name="connsiteX9" fmla="*/ 304800 w 4852692"/>
                  <a:gd name="connsiteY9" fmla="*/ 2897194 h 2897194"/>
                  <a:gd name="connsiteX10" fmla="*/ 0 w 4852692"/>
                  <a:gd name="connsiteY10" fmla="*/ 2314098 h 2897194"/>
                  <a:gd name="connsiteX0" fmla="*/ 0 w 4853808"/>
                  <a:gd name="connsiteY0" fmla="*/ 2314098 h 2897194"/>
                  <a:gd name="connsiteX1" fmla="*/ 702365 w 4853808"/>
                  <a:gd name="connsiteY1" fmla="*/ 1996047 h 2897194"/>
                  <a:gd name="connsiteX2" fmla="*/ 2358887 w 4853808"/>
                  <a:gd name="connsiteY2" fmla="*/ 2049057 h 2897194"/>
                  <a:gd name="connsiteX3" fmla="*/ 2610678 w 4853808"/>
                  <a:gd name="connsiteY3" fmla="*/ 1134656 h 2897194"/>
                  <a:gd name="connsiteX4" fmla="*/ 1736035 w 4853808"/>
                  <a:gd name="connsiteY4" fmla="*/ 1094902 h 2897194"/>
                  <a:gd name="connsiteX5" fmla="*/ 3684106 w 4853808"/>
                  <a:gd name="connsiteY5" fmla="*/ 61230 h 2897194"/>
                  <a:gd name="connsiteX6" fmla="*/ 4240696 w 4853808"/>
                  <a:gd name="connsiteY6" fmla="*/ 180503 h 2897194"/>
                  <a:gd name="connsiteX7" fmla="*/ 4850295 w 4853808"/>
                  <a:gd name="connsiteY7" fmla="*/ 988885 h 2897194"/>
                  <a:gd name="connsiteX8" fmla="*/ 3591339 w 4853808"/>
                  <a:gd name="connsiteY8" fmla="*/ 2897194 h 2897194"/>
                  <a:gd name="connsiteX9" fmla="*/ 304800 w 4853808"/>
                  <a:gd name="connsiteY9" fmla="*/ 2897194 h 2897194"/>
                  <a:gd name="connsiteX10" fmla="*/ 0 w 4853808"/>
                  <a:gd name="connsiteY10" fmla="*/ 2314098 h 2897194"/>
                  <a:gd name="connsiteX0" fmla="*/ 0 w 5122982"/>
                  <a:gd name="connsiteY0" fmla="*/ 2314098 h 2897194"/>
                  <a:gd name="connsiteX1" fmla="*/ 702365 w 5122982"/>
                  <a:gd name="connsiteY1" fmla="*/ 1996047 h 2897194"/>
                  <a:gd name="connsiteX2" fmla="*/ 2358887 w 5122982"/>
                  <a:gd name="connsiteY2" fmla="*/ 2049057 h 2897194"/>
                  <a:gd name="connsiteX3" fmla="*/ 2610678 w 5122982"/>
                  <a:gd name="connsiteY3" fmla="*/ 1134656 h 2897194"/>
                  <a:gd name="connsiteX4" fmla="*/ 1736035 w 5122982"/>
                  <a:gd name="connsiteY4" fmla="*/ 1094902 h 2897194"/>
                  <a:gd name="connsiteX5" fmla="*/ 3684106 w 5122982"/>
                  <a:gd name="connsiteY5" fmla="*/ 61230 h 2897194"/>
                  <a:gd name="connsiteX6" fmla="*/ 4240696 w 5122982"/>
                  <a:gd name="connsiteY6" fmla="*/ 180503 h 2897194"/>
                  <a:gd name="connsiteX7" fmla="*/ 4850295 w 5122982"/>
                  <a:gd name="connsiteY7" fmla="*/ 988885 h 2897194"/>
                  <a:gd name="connsiteX8" fmla="*/ 5102086 w 5122982"/>
                  <a:gd name="connsiteY8" fmla="*/ 1770763 h 2897194"/>
                  <a:gd name="connsiteX9" fmla="*/ 3591339 w 5122982"/>
                  <a:gd name="connsiteY9" fmla="*/ 2897194 h 2897194"/>
                  <a:gd name="connsiteX10" fmla="*/ 304800 w 5122982"/>
                  <a:gd name="connsiteY10" fmla="*/ 2897194 h 2897194"/>
                  <a:gd name="connsiteX11" fmla="*/ 0 w 5122982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3591339 w 5140891"/>
                  <a:gd name="connsiteY9" fmla="*/ 2897194 h 2897194"/>
                  <a:gd name="connsiteX10" fmla="*/ 304800 w 5140891"/>
                  <a:gd name="connsiteY10" fmla="*/ 2897194 h 2897194"/>
                  <a:gd name="connsiteX11" fmla="*/ 0 w 5140891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147930 w 5140891"/>
                  <a:gd name="connsiteY10" fmla="*/ 2473129 h 2897194"/>
                  <a:gd name="connsiteX11" fmla="*/ 3962399 w 5140891"/>
                  <a:gd name="connsiteY11" fmla="*/ 2102068 h 2897194"/>
                  <a:gd name="connsiteX12" fmla="*/ 3591339 w 5140891"/>
                  <a:gd name="connsiteY12" fmla="*/ 2897194 h 2897194"/>
                  <a:gd name="connsiteX13" fmla="*/ 304800 w 5140891"/>
                  <a:gd name="connsiteY13" fmla="*/ 2897194 h 2897194"/>
                  <a:gd name="connsiteX14" fmla="*/ 0 w 5140891"/>
                  <a:gd name="connsiteY14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62399 w 5140891"/>
                  <a:gd name="connsiteY12" fmla="*/ 2102068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09390 w 5140891"/>
                  <a:gd name="connsiteY12" fmla="*/ 2088816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3631095 w 5140891"/>
                  <a:gd name="connsiteY13" fmla="*/ 2777929 h 3559803"/>
                  <a:gd name="connsiteX14" fmla="*/ 2849217 w 5140891"/>
                  <a:gd name="connsiteY14" fmla="*/ 3559803 h 3559803"/>
                  <a:gd name="connsiteX15" fmla="*/ 304800 w 5140891"/>
                  <a:gd name="connsiteY15" fmla="*/ 2897194 h 3559803"/>
                  <a:gd name="connsiteX16" fmla="*/ 0 w 5140891"/>
                  <a:gd name="connsiteY16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5164170"/>
                  <a:gd name="connsiteX1" fmla="*/ 702365 w 5140891"/>
                  <a:gd name="connsiteY1" fmla="*/ 1996047 h 5164170"/>
                  <a:gd name="connsiteX2" fmla="*/ 2358887 w 5140891"/>
                  <a:gd name="connsiteY2" fmla="*/ 2049057 h 5164170"/>
                  <a:gd name="connsiteX3" fmla="*/ 2610678 w 5140891"/>
                  <a:gd name="connsiteY3" fmla="*/ 1134656 h 5164170"/>
                  <a:gd name="connsiteX4" fmla="*/ 1736035 w 5140891"/>
                  <a:gd name="connsiteY4" fmla="*/ 1094902 h 5164170"/>
                  <a:gd name="connsiteX5" fmla="*/ 3684106 w 5140891"/>
                  <a:gd name="connsiteY5" fmla="*/ 61230 h 5164170"/>
                  <a:gd name="connsiteX6" fmla="*/ 4240696 w 5140891"/>
                  <a:gd name="connsiteY6" fmla="*/ 180503 h 5164170"/>
                  <a:gd name="connsiteX7" fmla="*/ 4850295 w 5140891"/>
                  <a:gd name="connsiteY7" fmla="*/ 988885 h 5164170"/>
                  <a:gd name="connsiteX8" fmla="*/ 5102086 w 5140891"/>
                  <a:gd name="connsiteY8" fmla="*/ 1770763 h 5164170"/>
                  <a:gd name="connsiteX9" fmla="*/ 4691269 w 5140891"/>
                  <a:gd name="connsiteY9" fmla="*/ 2075563 h 5164170"/>
                  <a:gd name="connsiteX10" fmla="*/ 4280451 w 5140891"/>
                  <a:gd name="connsiteY10" fmla="*/ 2300850 h 5164170"/>
                  <a:gd name="connsiteX11" fmla="*/ 4147930 w 5140891"/>
                  <a:gd name="connsiteY11" fmla="*/ 2473129 h 5164170"/>
                  <a:gd name="connsiteX12" fmla="*/ 3909390 w 5140891"/>
                  <a:gd name="connsiteY12" fmla="*/ 2088816 h 5164170"/>
                  <a:gd name="connsiteX13" fmla="*/ 2849217 w 5140891"/>
                  <a:gd name="connsiteY13" fmla="*/ 3559803 h 5164170"/>
                  <a:gd name="connsiteX14" fmla="*/ 2756451 w 5140891"/>
                  <a:gd name="connsiteY14" fmla="*/ 5163320 h 5164170"/>
                  <a:gd name="connsiteX15" fmla="*/ 304800 w 5140891"/>
                  <a:gd name="connsiteY15" fmla="*/ 2897194 h 5164170"/>
                  <a:gd name="connsiteX16" fmla="*/ 0 w 5140891"/>
                  <a:gd name="connsiteY16" fmla="*/ 2314098 h 5164170"/>
                  <a:gd name="connsiteX0" fmla="*/ 0 w 5140891"/>
                  <a:gd name="connsiteY0" fmla="*/ 2314098 h 5164352"/>
                  <a:gd name="connsiteX1" fmla="*/ 702365 w 5140891"/>
                  <a:gd name="connsiteY1" fmla="*/ 1996047 h 5164352"/>
                  <a:gd name="connsiteX2" fmla="*/ 2358887 w 5140891"/>
                  <a:gd name="connsiteY2" fmla="*/ 2049057 h 5164352"/>
                  <a:gd name="connsiteX3" fmla="*/ 2610678 w 5140891"/>
                  <a:gd name="connsiteY3" fmla="*/ 1134656 h 5164352"/>
                  <a:gd name="connsiteX4" fmla="*/ 1736035 w 5140891"/>
                  <a:gd name="connsiteY4" fmla="*/ 1094902 h 5164352"/>
                  <a:gd name="connsiteX5" fmla="*/ 3684106 w 5140891"/>
                  <a:gd name="connsiteY5" fmla="*/ 61230 h 5164352"/>
                  <a:gd name="connsiteX6" fmla="*/ 4240696 w 5140891"/>
                  <a:gd name="connsiteY6" fmla="*/ 180503 h 5164352"/>
                  <a:gd name="connsiteX7" fmla="*/ 4850295 w 5140891"/>
                  <a:gd name="connsiteY7" fmla="*/ 988885 h 5164352"/>
                  <a:gd name="connsiteX8" fmla="*/ 5102086 w 5140891"/>
                  <a:gd name="connsiteY8" fmla="*/ 1770763 h 5164352"/>
                  <a:gd name="connsiteX9" fmla="*/ 4691269 w 5140891"/>
                  <a:gd name="connsiteY9" fmla="*/ 2075563 h 5164352"/>
                  <a:gd name="connsiteX10" fmla="*/ 4280451 w 5140891"/>
                  <a:gd name="connsiteY10" fmla="*/ 2300850 h 5164352"/>
                  <a:gd name="connsiteX11" fmla="*/ 4147930 w 5140891"/>
                  <a:gd name="connsiteY11" fmla="*/ 2473129 h 5164352"/>
                  <a:gd name="connsiteX12" fmla="*/ 3909390 w 5140891"/>
                  <a:gd name="connsiteY12" fmla="*/ 2088816 h 5164352"/>
                  <a:gd name="connsiteX13" fmla="*/ 2849217 w 5140891"/>
                  <a:gd name="connsiteY13" fmla="*/ 3559803 h 5164352"/>
                  <a:gd name="connsiteX14" fmla="*/ 2756451 w 5140891"/>
                  <a:gd name="connsiteY14" fmla="*/ 5163320 h 5164352"/>
                  <a:gd name="connsiteX15" fmla="*/ 304800 w 5140891"/>
                  <a:gd name="connsiteY15" fmla="*/ 2897194 h 5164352"/>
                  <a:gd name="connsiteX16" fmla="*/ 0 w 5140891"/>
                  <a:gd name="connsiteY16" fmla="*/ 2314098 h 516435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2186608 w 5140891"/>
                  <a:gd name="connsiteY15" fmla="*/ 3599562 h 5164392"/>
                  <a:gd name="connsiteX16" fmla="*/ 304800 w 5140891"/>
                  <a:gd name="connsiteY16" fmla="*/ 2897194 h 5164392"/>
                  <a:gd name="connsiteX17" fmla="*/ 0 w 5140891"/>
                  <a:gd name="connsiteY17" fmla="*/ 2314098 h 5164392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304800 w 5140891"/>
                  <a:gd name="connsiteY16" fmla="*/ 2897194 h 5219409"/>
                  <a:gd name="connsiteX17" fmla="*/ 0 w 5140891"/>
                  <a:gd name="connsiteY17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304800 w 5140891"/>
                  <a:gd name="connsiteY17" fmla="*/ 2897194 h 5219409"/>
                  <a:gd name="connsiteX18" fmla="*/ 0 w 5140891"/>
                  <a:gd name="connsiteY18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304800 w 5140891"/>
                  <a:gd name="connsiteY19" fmla="*/ 2897194 h 5219409"/>
                  <a:gd name="connsiteX20" fmla="*/ 0 w 5140891"/>
                  <a:gd name="connsiteY20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33668 w 5140891"/>
                  <a:gd name="connsiteY18" fmla="*/ 3268258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07163 w 5140891"/>
                  <a:gd name="connsiteY18" fmla="*/ 3228501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304800 w 5140891"/>
                  <a:gd name="connsiteY21" fmla="*/ 2897194 h 5219409"/>
                  <a:gd name="connsiteX22" fmla="*/ 0 w 5140891"/>
                  <a:gd name="connsiteY22" fmla="*/ 2314098 h 5219409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304800 w 5140891"/>
                  <a:gd name="connsiteY22" fmla="*/ 2897194 h 5244304"/>
                  <a:gd name="connsiteX23" fmla="*/ 0 w 5140891"/>
                  <a:gd name="connsiteY23" fmla="*/ 2314098 h 5244304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53008 w 5140891"/>
                  <a:gd name="connsiteY22" fmla="*/ 4195909 h 5244304"/>
                  <a:gd name="connsiteX23" fmla="*/ 304800 w 5140891"/>
                  <a:gd name="connsiteY23" fmla="*/ 2897194 h 5244304"/>
                  <a:gd name="connsiteX24" fmla="*/ 0 w 5140891"/>
                  <a:gd name="connsiteY24" fmla="*/ 2314098 h 5244304"/>
                  <a:gd name="connsiteX0" fmla="*/ 21012 w 5161903"/>
                  <a:gd name="connsiteY0" fmla="*/ 2314098 h 5244304"/>
                  <a:gd name="connsiteX1" fmla="*/ 723377 w 5161903"/>
                  <a:gd name="connsiteY1" fmla="*/ 1996047 h 5244304"/>
                  <a:gd name="connsiteX2" fmla="*/ 2379899 w 5161903"/>
                  <a:gd name="connsiteY2" fmla="*/ 2049057 h 5244304"/>
                  <a:gd name="connsiteX3" fmla="*/ 2631690 w 5161903"/>
                  <a:gd name="connsiteY3" fmla="*/ 1134656 h 5244304"/>
                  <a:gd name="connsiteX4" fmla="*/ 1757047 w 5161903"/>
                  <a:gd name="connsiteY4" fmla="*/ 1094902 h 5244304"/>
                  <a:gd name="connsiteX5" fmla="*/ 3705118 w 5161903"/>
                  <a:gd name="connsiteY5" fmla="*/ 61230 h 5244304"/>
                  <a:gd name="connsiteX6" fmla="*/ 4261708 w 5161903"/>
                  <a:gd name="connsiteY6" fmla="*/ 180503 h 5244304"/>
                  <a:gd name="connsiteX7" fmla="*/ 4871307 w 5161903"/>
                  <a:gd name="connsiteY7" fmla="*/ 988885 h 5244304"/>
                  <a:gd name="connsiteX8" fmla="*/ 5123098 w 5161903"/>
                  <a:gd name="connsiteY8" fmla="*/ 1770763 h 5244304"/>
                  <a:gd name="connsiteX9" fmla="*/ 4712281 w 5161903"/>
                  <a:gd name="connsiteY9" fmla="*/ 2075563 h 5244304"/>
                  <a:gd name="connsiteX10" fmla="*/ 4301463 w 5161903"/>
                  <a:gd name="connsiteY10" fmla="*/ 2300850 h 5244304"/>
                  <a:gd name="connsiteX11" fmla="*/ 4168942 w 5161903"/>
                  <a:gd name="connsiteY11" fmla="*/ 2473129 h 5244304"/>
                  <a:gd name="connsiteX12" fmla="*/ 3930402 w 5161903"/>
                  <a:gd name="connsiteY12" fmla="*/ 2088816 h 5244304"/>
                  <a:gd name="connsiteX13" fmla="*/ 2923238 w 5161903"/>
                  <a:gd name="connsiteY13" fmla="*/ 3612812 h 5244304"/>
                  <a:gd name="connsiteX14" fmla="*/ 2777463 w 5161903"/>
                  <a:gd name="connsiteY14" fmla="*/ 5163320 h 5244304"/>
                  <a:gd name="connsiteX15" fmla="*/ 2207620 w 5161903"/>
                  <a:gd name="connsiteY15" fmla="*/ 3599562 h 5244304"/>
                  <a:gd name="connsiteX16" fmla="*/ 2194368 w 5161903"/>
                  <a:gd name="connsiteY16" fmla="*/ 3983875 h 5244304"/>
                  <a:gd name="connsiteX17" fmla="*/ 882402 w 5161903"/>
                  <a:gd name="connsiteY17" fmla="*/ 3930867 h 5244304"/>
                  <a:gd name="connsiteX18" fmla="*/ 1041428 w 5161903"/>
                  <a:gd name="connsiteY18" fmla="*/ 3334519 h 5244304"/>
                  <a:gd name="connsiteX19" fmla="*/ 551098 w 5161903"/>
                  <a:gd name="connsiteY19" fmla="*/ 4434449 h 5244304"/>
                  <a:gd name="connsiteX20" fmla="*/ 524594 w 5161903"/>
                  <a:gd name="connsiteY20" fmla="*/ 5097058 h 5244304"/>
                  <a:gd name="connsiteX21" fmla="*/ 206541 w 5161903"/>
                  <a:gd name="connsiteY21" fmla="*/ 5203075 h 5244304"/>
                  <a:gd name="connsiteX22" fmla="*/ 74020 w 5161903"/>
                  <a:gd name="connsiteY22" fmla="*/ 4195909 h 5244304"/>
                  <a:gd name="connsiteX23" fmla="*/ 325812 w 5161903"/>
                  <a:gd name="connsiteY23" fmla="*/ 2897194 h 5244304"/>
                  <a:gd name="connsiteX24" fmla="*/ 21012 w 5161903"/>
                  <a:gd name="connsiteY24" fmla="*/ 2314098 h 5244304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545476 w 5686367"/>
                  <a:gd name="connsiteY0" fmla="*/ 2314098 h 5219409"/>
                  <a:gd name="connsiteX1" fmla="*/ 1247841 w 5686367"/>
                  <a:gd name="connsiteY1" fmla="*/ 1996047 h 5219409"/>
                  <a:gd name="connsiteX2" fmla="*/ 2904363 w 5686367"/>
                  <a:gd name="connsiteY2" fmla="*/ 2049057 h 5219409"/>
                  <a:gd name="connsiteX3" fmla="*/ 3156154 w 5686367"/>
                  <a:gd name="connsiteY3" fmla="*/ 1134656 h 5219409"/>
                  <a:gd name="connsiteX4" fmla="*/ 2281511 w 5686367"/>
                  <a:gd name="connsiteY4" fmla="*/ 1094902 h 5219409"/>
                  <a:gd name="connsiteX5" fmla="*/ 4229582 w 5686367"/>
                  <a:gd name="connsiteY5" fmla="*/ 61230 h 5219409"/>
                  <a:gd name="connsiteX6" fmla="*/ 4786172 w 5686367"/>
                  <a:gd name="connsiteY6" fmla="*/ 180503 h 5219409"/>
                  <a:gd name="connsiteX7" fmla="*/ 5395771 w 5686367"/>
                  <a:gd name="connsiteY7" fmla="*/ 988885 h 5219409"/>
                  <a:gd name="connsiteX8" fmla="*/ 5647562 w 5686367"/>
                  <a:gd name="connsiteY8" fmla="*/ 1770763 h 5219409"/>
                  <a:gd name="connsiteX9" fmla="*/ 5236745 w 5686367"/>
                  <a:gd name="connsiteY9" fmla="*/ 2075563 h 5219409"/>
                  <a:gd name="connsiteX10" fmla="*/ 4825927 w 5686367"/>
                  <a:gd name="connsiteY10" fmla="*/ 2300850 h 5219409"/>
                  <a:gd name="connsiteX11" fmla="*/ 4693406 w 5686367"/>
                  <a:gd name="connsiteY11" fmla="*/ 2473129 h 5219409"/>
                  <a:gd name="connsiteX12" fmla="*/ 4454866 w 5686367"/>
                  <a:gd name="connsiteY12" fmla="*/ 2088816 h 5219409"/>
                  <a:gd name="connsiteX13" fmla="*/ 3447702 w 5686367"/>
                  <a:gd name="connsiteY13" fmla="*/ 3612812 h 5219409"/>
                  <a:gd name="connsiteX14" fmla="*/ 3301927 w 5686367"/>
                  <a:gd name="connsiteY14" fmla="*/ 5163320 h 5219409"/>
                  <a:gd name="connsiteX15" fmla="*/ 2732084 w 5686367"/>
                  <a:gd name="connsiteY15" fmla="*/ 3599562 h 5219409"/>
                  <a:gd name="connsiteX16" fmla="*/ 2718832 w 5686367"/>
                  <a:gd name="connsiteY16" fmla="*/ 3983875 h 5219409"/>
                  <a:gd name="connsiteX17" fmla="*/ 1406866 w 5686367"/>
                  <a:gd name="connsiteY17" fmla="*/ 3930867 h 5219409"/>
                  <a:gd name="connsiteX18" fmla="*/ 1565892 w 5686367"/>
                  <a:gd name="connsiteY18" fmla="*/ 3334519 h 5219409"/>
                  <a:gd name="connsiteX19" fmla="*/ 1075562 w 5686367"/>
                  <a:gd name="connsiteY19" fmla="*/ 4434449 h 5219409"/>
                  <a:gd name="connsiteX20" fmla="*/ 1049058 w 5686367"/>
                  <a:gd name="connsiteY20" fmla="*/ 5097058 h 5219409"/>
                  <a:gd name="connsiteX21" fmla="*/ 598484 w 5686367"/>
                  <a:gd name="connsiteY21" fmla="*/ 4195909 h 5219409"/>
                  <a:gd name="connsiteX22" fmla="*/ 346694 w 5686367"/>
                  <a:gd name="connsiteY22" fmla="*/ 3056220 h 5219409"/>
                  <a:gd name="connsiteX23" fmla="*/ 2136 w 5686367"/>
                  <a:gd name="connsiteY23" fmla="*/ 2512884 h 5219409"/>
                  <a:gd name="connsiteX24" fmla="*/ 545476 w 5686367"/>
                  <a:gd name="connsiteY24" fmla="*/ 2314098 h 5219409"/>
                  <a:gd name="connsiteX0" fmla="*/ 547531 w 5688422"/>
                  <a:gd name="connsiteY0" fmla="*/ 2314098 h 5219409"/>
                  <a:gd name="connsiteX1" fmla="*/ 1249896 w 5688422"/>
                  <a:gd name="connsiteY1" fmla="*/ 1996047 h 5219409"/>
                  <a:gd name="connsiteX2" fmla="*/ 2906418 w 5688422"/>
                  <a:gd name="connsiteY2" fmla="*/ 2049057 h 5219409"/>
                  <a:gd name="connsiteX3" fmla="*/ 3158209 w 5688422"/>
                  <a:gd name="connsiteY3" fmla="*/ 1134656 h 5219409"/>
                  <a:gd name="connsiteX4" fmla="*/ 2283566 w 5688422"/>
                  <a:gd name="connsiteY4" fmla="*/ 1094902 h 5219409"/>
                  <a:gd name="connsiteX5" fmla="*/ 4231637 w 5688422"/>
                  <a:gd name="connsiteY5" fmla="*/ 61230 h 5219409"/>
                  <a:gd name="connsiteX6" fmla="*/ 4788227 w 5688422"/>
                  <a:gd name="connsiteY6" fmla="*/ 180503 h 5219409"/>
                  <a:gd name="connsiteX7" fmla="*/ 5397826 w 5688422"/>
                  <a:gd name="connsiteY7" fmla="*/ 988885 h 5219409"/>
                  <a:gd name="connsiteX8" fmla="*/ 5649617 w 5688422"/>
                  <a:gd name="connsiteY8" fmla="*/ 1770763 h 5219409"/>
                  <a:gd name="connsiteX9" fmla="*/ 5238800 w 5688422"/>
                  <a:gd name="connsiteY9" fmla="*/ 2075563 h 5219409"/>
                  <a:gd name="connsiteX10" fmla="*/ 4827982 w 5688422"/>
                  <a:gd name="connsiteY10" fmla="*/ 2300850 h 5219409"/>
                  <a:gd name="connsiteX11" fmla="*/ 4695461 w 5688422"/>
                  <a:gd name="connsiteY11" fmla="*/ 2473129 h 5219409"/>
                  <a:gd name="connsiteX12" fmla="*/ 4456921 w 5688422"/>
                  <a:gd name="connsiteY12" fmla="*/ 2088816 h 5219409"/>
                  <a:gd name="connsiteX13" fmla="*/ 3449757 w 5688422"/>
                  <a:gd name="connsiteY13" fmla="*/ 3612812 h 5219409"/>
                  <a:gd name="connsiteX14" fmla="*/ 3303982 w 5688422"/>
                  <a:gd name="connsiteY14" fmla="*/ 5163320 h 5219409"/>
                  <a:gd name="connsiteX15" fmla="*/ 2734139 w 5688422"/>
                  <a:gd name="connsiteY15" fmla="*/ 3599562 h 5219409"/>
                  <a:gd name="connsiteX16" fmla="*/ 2720887 w 5688422"/>
                  <a:gd name="connsiteY16" fmla="*/ 3983875 h 5219409"/>
                  <a:gd name="connsiteX17" fmla="*/ 1408921 w 5688422"/>
                  <a:gd name="connsiteY17" fmla="*/ 3930867 h 5219409"/>
                  <a:gd name="connsiteX18" fmla="*/ 1567947 w 5688422"/>
                  <a:gd name="connsiteY18" fmla="*/ 3334519 h 5219409"/>
                  <a:gd name="connsiteX19" fmla="*/ 1077617 w 5688422"/>
                  <a:gd name="connsiteY19" fmla="*/ 4434449 h 5219409"/>
                  <a:gd name="connsiteX20" fmla="*/ 1051113 w 5688422"/>
                  <a:gd name="connsiteY20" fmla="*/ 5097058 h 5219409"/>
                  <a:gd name="connsiteX21" fmla="*/ 600539 w 5688422"/>
                  <a:gd name="connsiteY21" fmla="*/ 4195909 h 5219409"/>
                  <a:gd name="connsiteX22" fmla="*/ 348749 w 5688422"/>
                  <a:gd name="connsiteY22" fmla="*/ 3056220 h 5219409"/>
                  <a:gd name="connsiteX23" fmla="*/ 401756 w 5688422"/>
                  <a:gd name="connsiteY23" fmla="*/ 2685162 h 5219409"/>
                  <a:gd name="connsiteX24" fmla="*/ 4191 w 5688422"/>
                  <a:gd name="connsiteY24" fmla="*/ 2512884 h 5219409"/>
                  <a:gd name="connsiteX25" fmla="*/ 547531 w 5688422"/>
                  <a:gd name="connsiteY25" fmla="*/ 2314098 h 5219409"/>
                  <a:gd name="connsiteX0" fmla="*/ 548665 w 5689556"/>
                  <a:gd name="connsiteY0" fmla="*/ 2314098 h 5219409"/>
                  <a:gd name="connsiteX1" fmla="*/ 1251030 w 5689556"/>
                  <a:gd name="connsiteY1" fmla="*/ 1996047 h 5219409"/>
                  <a:gd name="connsiteX2" fmla="*/ 2907552 w 5689556"/>
                  <a:gd name="connsiteY2" fmla="*/ 2049057 h 5219409"/>
                  <a:gd name="connsiteX3" fmla="*/ 3159343 w 5689556"/>
                  <a:gd name="connsiteY3" fmla="*/ 1134656 h 5219409"/>
                  <a:gd name="connsiteX4" fmla="*/ 2284700 w 5689556"/>
                  <a:gd name="connsiteY4" fmla="*/ 1094902 h 5219409"/>
                  <a:gd name="connsiteX5" fmla="*/ 4232771 w 5689556"/>
                  <a:gd name="connsiteY5" fmla="*/ 61230 h 5219409"/>
                  <a:gd name="connsiteX6" fmla="*/ 4789361 w 5689556"/>
                  <a:gd name="connsiteY6" fmla="*/ 180503 h 5219409"/>
                  <a:gd name="connsiteX7" fmla="*/ 5398960 w 5689556"/>
                  <a:gd name="connsiteY7" fmla="*/ 988885 h 5219409"/>
                  <a:gd name="connsiteX8" fmla="*/ 5650751 w 5689556"/>
                  <a:gd name="connsiteY8" fmla="*/ 1770763 h 5219409"/>
                  <a:gd name="connsiteX9" fmla="*/ 5239934 w 5689556"/>
                  <a:gd name="connsiteY9" fmla="*/ 2075563 h 5219409"/>
                  <a:gd name="connsiteX10" fmla="*/ 4829116 w 5689556"/>
                  <a:gd name="connsiteY10" fmla="*/ 2300850 h 5219409"/>
                  <a:gd name="connsiteX11" fmla="*/ 4696595 w 5689556"/>
                  <a:gd name="connsiteY11" fmla="*/ 2473129 h 5219409"/>
                  <a:gd name="connsiteX12" fmla="*/ 4458055 w 5689556"/>
                  <a:gd name="connsiteY12" fmla="*/ 2088816 h 5219409"/>
                  <a:gd name="connsiteX13" fmla="*/ 3450891 w 5689556"/>
                  <a:gd name="connsiteY13" fmla="*/ 3612812 h 5219409"/>
                  <a:gd name="connsiteX14" fmla="*/ 3305116 w 5689556"/>
                  <a:gd name="connsiteY14" fmla="*/ 5163320 h 5219409"/>
                  <a:gd name="connsiteX15" fmla="*/ 2735273 w 5689556"/>
                  <a:gd name="connsiteY15" fmla="*/ 3599562 h 5219409"/>
                  <a:gd name="connsiteX16" fmla="*/ 2722021 w 5689556"/>
                  <a:gd name="connsiteY16" fmla="*/ 3983875 h 5219409"/>
                  <a:gd name="connsiteX17" fmla="*/ 1410055 w 5689556"/>
                  <a:gd name="connsiteY17" fmla="*/ 3930867 h 5219409"/>
                  <a:gd name="connsiteX18" fmla="*/ 1569081 w 5689556"/>
                  <a:gd name="connsiteY18" fmla="*/ 3334519 h 5219409"/>
                  <a:gd name="connsiteX19" fmla="*/ 1078751 w 5689556"/>
                  <a:gd name="connsiteY19" fmla="*/ 4434449 h 5219409"/>
                  <a:gd name="connsiteX20" fmla="*/ 1052247 w 5689556"/>
                  <a:gd name="connsiteY20" fmla="*/ 5097058 h 5219409"/>
                  <a:gd name="connsiteX21" fmla="*/ 601673 w 5689556"/>
                  <a:gd name="connsiteY21" fmla="*/ 4195909 h 5219409"/>
                  <a:gd name="connsiteX22" fmla="*/ 349883 w 5689556"/>
                  <a:gd name="connsiteY22" fmla="*/ 3056220 h 5219409"/>
                  <a:gd name="connsiteX23" fmla="*/ 402890 w 5689556"/>
                  <a:gd name="connsiteY23" fmla="*/ 2685162 h 5219409"/>
                  <a:gd name="connsiteX24" fmla="*/ 5325 w 5689556"/>
                  <a:gd name="connsiteY24" fmla="*/ 2512884 h 5219409"/>
                  <a:gd name="connsiteX25" fmla="*/ 548665 w 5689556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447968 w 5727469"/>
                  <a:gd name="connsiteY18" fmla="*/ 3930867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090160 w 5727469"/>
                  <a:gd name="connsiteY20" fmla="*/ 5087533 h 5219531"/>
                  <a:gd name="connsiteX21" fmla="*/ 616726 w 5727469"/>
                  <a:gd name="connsiteY21" fmla="*/ 4195909 h 5219531"/>
                  <a:gd name="connsiteX22" fmla="*/ 410656 w 5727469"/>
                  <a:gd name="connsiteY22" fmla="*/ 3056220 h 5219531"/>
                  <a:gd name="connsiteX23" fmla="*/ 440803 w 5727469"/>
                  <a:gd name="connsiteY23" fmla="*/ 2685162 h 5219531"/>
                  <a:gd name="connsiteX24" fmla="*/ 5138 w 5727469"/>
                  <a:gd name="connsiteY24" fmla="*/ 2474784 h 5219531"/>
                  <a:gd name="connsiteX25" fmla="*/ 586578 w 5727469"/>
                  <a:gd name="connsiteY25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00330 w 5727469"/>
                  <a:gd name="connsiteY18" fmla="*/ 38911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30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257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727469" h="5219531">
                    <a:moveTo>
                      <a:pt x="586578" y="2314098"/>
                    </a:moveTo>
                    <a:cubicBezTo>
                      <a:pt x="789778" y="2115316"/>
                      <a:pt x="1085743" y="1982794"/>
                      <a:pt x="1288943" y="1996047"/>
                    </a:cubicBezTo>
                    <a:cubicBezTo>
                      <a:pt x="1854369" y="2022551"/>
                      <a:pt x="2402899" y="1999693"/>
                      <a:pt x="2968325" y="2026197"/>
                    </a:cubicBezTo>
                    <a:cubicBezTo>
                      <a:pt x="3339386" y="1783241"/>
                      <a:pt x="3232043" y="1583021"/>
                      <a:pt x="3197256" y="1134656"/>
                    </a:cubicBezTo>
                    <a:cubicBezTo>
                      <a:pt x="3265725" y="955752"/>
                      <a:pt x="2285065" y="1322398"/>
                      <a:pt x="2322613" y="1094902"/>
                    </a:cubicBezTo>
                    <a:cubicBezTo>
                      <a:pt x="2413170" y="854154"/>
                      <a:pt x="3868702" y="-272282"/>
                      <a:pt x="4270684" y="61230"/>
                    </a:cubicBezTo>
                    <a:cubicBezTo>
                      <a:pt x="4275101" y="167248"/>
                      <a:pt x="4743343" y="-111045"/>
                      <a:pt x="4827274" y="180503"/>
                    </a:cubicBezTo>
                    <a:cubicBezTo>
                      <a:pt x="5017221" y="374868"/>
                      <a:pt x="5386405" y="809760"/>
                      <a:pt x="5436873" y="988885"/>
                    </a:cubicBezTo>
                    <a:cubicBezTo>
                      <a:pt x="5600317" y="1311355"/>
                      <a:pt x="5816768" y="1580815"/>
                      <a:pt x="5688664" y="1770763"/>
                    </a:cubicBezTo>
                    <a:cubicBezTo>
                      <a:pt x="5560891" y="1947459"/>
                      <a:pt x="5436873" y="1958502"/>
                      <a:pt x="5277847" y="2075563"/>
                    </a:cubicBezTo>
                    <a:cubicBezTo>
                      <a:pt x="5151951" y="2177163"/>
                      <a:pt x="4957585" y="2234589"/>
                      <a:pt x="4867029" y="2300850"/>
                    </a:cubicBezTo>
                    <a:cubicBezTo>
                      <a:pt x="4776473" y="2367111"/>
                      <a:pt x="4716010" y="2443312"/>
                      <a:pt x="4709108" y="2536629"/>
                    </a:cubicBezTo>
                    <a:cubicBezTo>
                      <a:pt x="4508117" y="2684612"/>
                      <a:pt x="4644503" y="1928134"/>
                      <a:pt x="4495968" y="2088816"/>
                    </a:cubicBezTo>
                    <a:cubicBezTo>
                      <a:pt x="4383638" y="2151782"/>
                      <a:pt x="4340146" y="2660426"/>
                      <a:pt x="4172285" y="2914425"/>
                    </a:cubicBezTo>
                    <a:cubicBezTo>
                      <a:pt x="4004424" y="3168424"/>
                      <a:pt x="3748933" y="3344676"/>
                      <a:pt x="3488804" y="3612812"/>
                    </a:cubicBezTo>
                    <a:cubicBezTo>
                      <a:pt x="3422543" y="3873439"/>
                      <a:pt x="3492530" y="5159868"/>
                      <a:pt x="3343029" y="5163320"/>
                    </a:cubicBezTo>
                    <a:cubicBezTo>
                      <a:pt x="2777604" y="5560884"/>
                      <a:pt x="2915577" y="3723594"/>
                      <a:pt x="2773186" y="3599562"/>
                    </a:cubicBezTo>
                    <a:cubicBezTo>
                      <a:pt x="2767113" y="3587690"/>
                      <a:pt x="2921721" y="4028049"/>
                      <a:pt x="2798034" y="3983875"/>
                    </a:cubicBezTo>
                    <a:cubicBezTo>
                      <a:pt x="2722938" y="4019214"/>
                      <a:pt x="1626113" y="4067322"/>
                      <a:pt x="1325730" y="3903879"/>
                    </a:cubicBezTo>
                    <a:cubicBezTo>
                      <a:pt x="1290736" y="3786266"/>
                      <a:pt x="1575312" y="3442607"/>
                      <a:pt x="1606994" y="3334519"/>
                    </a:cubicBezTo>
                    <a:cubicBezTo>
                      <a:pt x="1603900" y="3403713"/>
                      <a:pt x="1253604" y="3899876"/>
                      <a:pt x="1167465" y="4192045"/>
                    </a:cubicBezTo>
                    <a:cubicBezTo>
                      <a:pt x="1081326" y="4484214"/>
                      <a:pt x="1213700" y="5110172"/>
                      <a:pt x="1090160" y="5087533"/>
                    </a:cubicBezTo>
                    <a:cubicBezTo>
                      <a:pt x="560073" y="5432089"/>
                      <a:pt x="649856" y="4562553"/>
                      <a:pt x="616726" y="4195909"/>
                    </a:cubicBezTo>
                    <a:cubicBezTo>
                      <a:pt x="686521" y="4014133"/>
                      <a:pt x="825890" y="3860185"/>
                      <a:pt x="410656" y="3056220"/>
                    </a:cubicBezTo>
                    <a:cubicBezTo>
                      <a:pt x="383710" y="2810282"/>
                      <a:pt x="498229" y="2775718"/>
                      <a:pt x="440803" y="2685162"/>
                    </a:cubicBezTo>
                    <a:cubicBezTo>
                      <a:pt x="264108" y="2819893"/>
                      <a:pt x="-43454" y="2565341"/>
                      <a:pt x="5138" y="2474784"/>
                    </a:cubicBezTo>
                    <a:cubicBezTo>
                      <a:pt x="226007" y="2541375"/>
                      <a:pt x="405465" y="2471800"/>
                      <a:pt x="586578" y="23140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EB70D77-3608-40F6-8AE3-5E3C0EB041E0}"/>
                  </a:ext>
                </a:extLst>
              </p:cNvPr>
              <p:cNvSpPr/>
              <p:nvPr/>
            </p:nvSpPr>
            <p:spPr>
              <a:xfrm rot="19292538">
                <a:off x="6829157" y="1908017"/>
                <a:ext cx="563929" cy="3809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: Rounded Corners 9">
                <a:extLst>
                  <a:ext uri="{FF2B5EF4-FFF2-40B4-BE49-F238E27FC236}">
                    <a16:creationId xmlns:a16="http://schemas.microsoft.com/office/drawing/2014/main" id="{547F7B59-BA0D-4048-987E-FB930EF8A021}"/>
                  </a:ext>
                </a:extLst>
              </p:cNvPr>
              <p:cNvSpPr/>
              <p:nvPr/>
            </p:nvSpPr>
            <p:spPr>
              <a:xfrm>
                <a:off x="6967947" y="1972696"/>
                <a:ext cx="126031" cy="139147"/>
              </a:xfrm>
              <a:custGeom>
                <a:avLst/>
                <a:gdLst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117065 w 140478"/>
                  <a:gd name="connsiteY5" fmla="*/ 150803 h 150803"/>
                  <a:gd name="connsiteX6" fmla="*/ 23413 w 140478"/>
                  <a:gd name="connsiteY6" fmla="*/ 150803 h 150803"/>
                  <a:gd name="connsiteX7" fmla="*/ 0 w 140478"/>
                  <a:gd name="connsiteY7" fmla="*/ 127390 h 150803"/>
                  <a:gd name="connsiteX8" fmla="*/ 0 w 140478"/>
                  <a:gd name="connsiteY8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127390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20001"/>
                  <a:gd name="connsiteY0" fmla="*/ 134650 h 158063"/>
                  <a:gd name="connsiteX1" fmla="*/ 117065 w 120001"/>
                  <a:gd name="connsiteY1" fmla="*/ 7260 h 158063"/>
                  <a:gd name="connsiteX2" fmla="*/ 96028 w 120001"/>
                  <a:gd name="connsiteY2" fmla="*/ 5273 h 158063"/>
                  <a:gd name="connsiteX3" fmla="*/ 96028 w 120001"/>
                  <a:gd name="connsiteY3" fmla="*/ 109250 h 158063"/>
                  <a:gd name="connsiteX4" fmla="*/ 23413 w 120001"/>
                  <a:gd name="connsiteY4" fmla="*/ 158063 h 158063"/>
                  <a:gd name="connsiteX5" fmla="*/ 0 w 120001"/>
                  <a:gd name="connsiteY5" fmla="*/ 134650 h 158063"/>
                  <a:gd name="connsiteX0" fmla="*/ 0 w 122725"/>
                  <a:gd name="connsiteY0" fmla="*/ 127550 h 150963"/>
                  <a:gd name="connsiteX1" fmla="*/ 117065 w 122725"/>
                  <a:gd name="connsiteY1" fmla="*/ 160 h 150963"/>
                  <a:gd name="connsiteX2" fmla="*/ 96028 w 122725"/>
                  <a:gd name="connsiteY2" fmla="*/ 102150 h 150963"/>
                  <a:gd name="connsiteX3" fmla="*/ 23413 w 122725"/>
                  <a:gd name="connsiteY3" fmla="*/ 150963 h 150963"/>
                  <a:gd name="connsiteX4" fmla="*/ 0 w 122725"/>
                  <a:gd name="connsiteY4" fmla="*/ 127550 h 150963"/>
                  <a:gd name="connsiteX0" fmla="*/ 111 w 122836"/>
                  <a:gd name="connsiteY0" fmla="*/ 127550 h 133740"/>
                  <a:gd name="connsiteX1" fmla="*/ 117176 w 122836"/>
                  <a:gd name="connsiteY1" fmla="*/ 160 h 133740"/>
                  <a:gd name="connsiteX2" fmla="*/ 96139 w 122836"/>
                  <a:gd name="connsiteY2" fmla="*/ 102150 h 133740"/>
                  <a:gd name="connsiteX3" fmla="*/ 111 w 122836"/>
                  <a:gd name="connsiteY3" fmla="*/ 127550 h 133740"/>
                  <a:gd name="connsiteX0" fmla="*/ 0 w 117065"/>
                  <a:gd name="connsiteY0" fmla="*/ 127390 h 127390"/>
                  <a:gd name="connsiteX1" fmla="*/ 117065 w 117065"/>
                  <a:gd name="connsiteY1" fmla="*/ 0 h 127390"/>
                  <a:gd name="connsiteX2" fmla="*/ 0 w 117065"/>
                  <a:gd name="connsiteY2" fmla="*/ 127390 h 127390"/>
                  <a:gd name="connsiteX0" fmla="*/ 0 w 125095"/>
                  <a:gd name="connsiteY0" fmla="*/ 127390 h 127390"/>
                  <a:gd name="connsiteX1" fmla="*/ 117065 w 125095"/>
                  <a:gd name="connsiteY1" fmla="*/ 0 h 127390"/>
                  <a:gd name="connsiteX2" fmla="*/ 0 w 125095"/>
                  <a:gd name="connsiteY2" fmla="*/ 127390 h 127390"/>
                  <a:gd name="connsiteX0" fmla="*/ 0 w 117065"/>
                  <a:gd name="connsiteY0" fmla="*/ 129567 h 129567"/>
                  <a:gd name="connsiteX1" fmla="*/ 117065 w 117065"/>
                  <a:gd name="connsiteY1" fmla="*/ 2177 h 129567"/>
                  <a:gd name="connsiteX2" fmla="*/ 0 w 117065"/>
                  <a:gd name="connsiteY2" fmla="*/ 129567 h 129567"/>
                  <a:gd name="connsiteX0" fmla="*/ 0 w 117317"/>
                  <a:gd name="connsiteY0" fmla="*/ 129567 h 129567"/>
                  <a:gd name="connsiteX1" fmla="*/ 117065 w 117317"/>
                  <a:gd name="connsiteY1" fmla="*/ 2177 h 129567"/>
                  <a:gd name="connsiteX2" fmla="*/ 0 w 117317"/>
                  <a:gd name="connsiteY2" fmla="*/ 129567 h 129567"/>
                  <a:gd name="connsiteX0" fmla="*/ 0 w 122490"/>
                  <a:gd name="connsiteY0" fmla="*/ 129567 h 129567"/>
                  <a:gd name="connsiteX1" fmla="*/ 117065 w 122490"/>
                  <a:gd name="connsiteY1" fmla="*/ 2177 h 129567"/>
                  <a:gd name="connsiteX2" fmla="*/ 0 w 122490"/>
                  <a:gd name="connsiteY2" fmla="*/ 129567 h 129567"/>
                  <a:gd name="connsiteX0" fmla="*/ 0 w 128031"/>
                  <a:gd name="connsiteY0" fmla="*/ 129567 h 139446"/>
                  <a:gd name="connsiteX1" fmla="*/ 117065 w 128031"/>
                  <a:gd name="connsiteY1" fmla="*/ 2177 h 139446"/>
                  <a:gd name="connsiteX2" fmla="*/ 0 w 128031"/>
                  <a:gd name="connsiteY2" fmla="*/ 129567 h 139446"/>
                  <a:gd name="connsiteX0" fmla="*/ 0 w 123336"/>
                  <a:gd name="connsiteY0" fmla="*/ 129567 h 139446"/>
                  <a:gd name="connsiteX1" fmla="*/ 117065 w 123336"/>
                  <a:gd name="connsiteY1" fmla="*/ 2177 h 139446"/>
                  <a:gd name="connsiteX2" fmla="*/ 0 w 123336"/>
                  <a:gd name="connsiteY2" fmla="*/ 129567 h 139446"/>
                  <a:gd name="connsiteX0" fmla="*/ 2695 w 126031"/>
                  <a:gd name="connsiteY0" fmla="*/ 129268 h 139147"/>
                  <a:gd name="connsiteX1" fmla="*/ 119760 w 126031"/>
                  <a:gd name="connsiteY1" fmla="*/ 1878 h 139147"/>
                  <a:gd name="connsiteX2" fmla="*/ 2695 w 126031"/>
                  <a:gd name="connsiteY2" fmla="*/ 129268 h 13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31" h="139147">
                    <a:moveTo>
                      <a:pt x="2695" y="129268"/>
                    </a:moveTo>
                    <a:cubicBezTo>
                      <a:pt x="-15433" y="61405"/>
                      <a:pt x="61688" y="-12809"/>
                      <a:pt x="119760" y="1878"/>
                    </a:cubicBezTo>
                    <a:cubicBezTo>
                      <a:pt x="150588" y="107841"/>
                      <a:pt x="60767" y="163005"/>
                      <a:pt x="2695" y="1292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968ADF3-C60E-48D8-9D2D-BE3DBEE283C2}"/>
                  </a:ext>
                </a:extLst>
              </p:cNvPr>
              <p:cNvSpPr/>
              <p:nvPr/>
            </p:nvSpPr>
            <p:spPr>
              <a:xfrm>
                <a:off x="7111121" y="192367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BC42E42-A5FD-4BDE-AA4C-F94DFC5D9C66}"/>
                  </a:ext>
                </a:extLst>
              </p:cNvPr>
              <p:cNvSpPr/>
              <p:nvPr/>
            </p:nvSpPr>
            <p:spPr>
              <a:xfrm>
                <a:off x="7645400" y="2557875"/>
                <a:ext cx="748359" cy="505259"/>
              </a:xfrm>
              <a:custGeom>
                <a:avLst/>
                <a:gdLst>
                  <a:gd name="connsiteX0" fmla="*/ 0 w 752231"/>
                  <a:gd name="connsiteY0" fmla="*/ 134525 h 507662"/>
                  <a:gd name="connsiteX1" fmla="*/ 228600 w 752231"/>
                  <a:gd name="connsiteY1" fmla="*/ 452025 h 507662"/>
                  <a:gd name="connsiteX2" fmla="*/ 698500 w 752231"/>
                  <a:gd name="connsiteY2" fmla="*/ 490125 h 507662"/>
                  <a:gd name="connsiteX3" fmla="*/ 736600 w 752231"/>
                  <a:gd name="connsiteY3" fmla="*/ 261525 h 507662"/>
                  <a:gd name="connsiteX4" fmla="*/ 736600 w 752231"/>
                  <a:gd name="connsiteY4" fmla="*/ 109125 h 507662"/>
                  <a:gd name="connsiteX5" fmla="*/ 546100 w 752231"/>
                  <a:gd name="connsiteY5" fmla="*/ 7525 h 507662"/>
                  <a:gd name="connsiteX6" fmla="*/ 520700 w 752231"/>
                  <a:gd name="connsiteY6" fmla="*/ 7525 h 507662"/>
                  <a:gd name="connsiteX7" fmla="*/ 520700 w 752231"/>
                  <a:gd name="connsiteY7" fmla="*/ 7525 h 507662"/>
                  <a:gd name="connsiteX0" fmla="*/ 0 w 759075"/>
                  <a:gd name="connsiteY0" fmla="*/ 134525 h 518903"/>
                  <a:gd name="connsiteX1" fmla="*/ 228600 w 759075"/>
                  <a:gd name="connsiteY1" fmla="*/ 452025 h 518903"/>
                  <a:gd name="connsiteX2" fmla="*/ 698500 w 759075"/>
                  <a:gd name="connsiteY2" fmla="*/ 490125 h 518903"/>
                  <a:gd name="connsiteX3" fmla="*/ 736600 w 759075"/>
                  <a:gd name="connsiteY3" fmla="*/ 109125 h 518903"/>
                  <a:gd name="connsiteX4" fmla="*/ 546100 w 759075"/>
                  <a:gd name="connsiteY4" fmla="*/ 7525 h 518903"/>
                  <a:gd name="connsiteX5" fmla="*/ 520700 w 759075"/>
                  <a:gd name="connsiteY5" fmla="*/ 7525 h 518903"/>
                  <a:gd name="connsiteX6" fmla="*/ 520700 w 759075"/>
                  <a:gd name="connsiteY6" fmla="*/ 7525 h 518903"/>
                  <a:gd name="connsiteX0" fmla="*/ 0 w 748359"/>
                  <a:gd name="connsiteY0" fmla="*/ 134525 h 505259"/>
                  <a:gd name="connsiteX1" fmla="*/ 228600 w 748359"/>
                  <a:gd name="connsiteY1" fmla="*/ 452025 h 505259"/>
                  <a:gd name="connsiteX2" fmla="*/ 673100 w 748359"/>
                  <a:gd name="connsiteY2" fmla="*/ 471075 h 505259"/>
                  <a:gd name="connsiteX3" fmla="*/ 736600 w 748359"/>
                  <a:gd name="connsiteY3" fmla="*/ 109125 h 505259"/>
                  <a:gd name="connsiteX4" fmla="*/ 546100 w 748359"/>
                  <a:gd name="connsiteY4" fmla="*/ 7525 h 505259"/>
                  <a:gd name="connsiteX5" fmla="*/ 520700 w 748359"/>
                  <a:gd name="connsiteY5" fmla="*/ 7525 h 505259"/>
                  <a:gd name="connsiteX6" fmla="*/ 520700 w 748359"/>
                  <a:gd name="connsiteY6" fmla="*/ 7525 h 5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359" h="505259">
                    <a:moveTo>
                      <a:pt x="0" y="134525"/>
                    </a:moveTo>
                    <a:cubicBezTo>
                      <a:pt x="56091" y="263641"/>
                      <a:pt x="116417" y="395933"/>
                      <a:pt x="228600" y="452025"/>
                    </a:cubicBezTo>
                    <a:cubicBezTo>
                      <a:pt x="340783" y="508117"/>
                      <a:pt x="588433" y="528225"/>
                      <a:pt x="673100" y="471075"/>
                    </a:cubicBezTo>
                    <a:cubicBezTo>
                      <a:pt x="757767" y="413925"/>
                      <a:pt x="757767" y="186383"/>
                      <a:pt x="736600" y="109125"/>
                    </a:cubicBezTo>
                    <a:cubicBezTo>
                      <a:pt x="715433" y="31867"/>
                      <a:pt x="546100" y="7525"/>
                      <a:pt x="546100" y="7525"/>
                    </a:cubicBezTo>
                    <a:cubicBezTo>
                      <a:pt x="510117" y="-9408"/>
                      <a:pt x="520700" y="7525"/>
                      <a:pt x="520700" y="7525"/>
                    </a:cubicBezTo>
                    <a:lnTo>
                      <a:pt x="520700" y="75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EFA3FDD-770D-482B-B77D-18CED2E96899}"/>
                  </a:ext>
                </a:extLst>
              </p:cNvPr>
              <p:cNvSpPr/>
              <p:nvPr/>
            </p:nvSpPr>
            <p:spPr>
              <a:xfrm>
                <a:off x="8393758" y="2463801"/>
                <a:ext cx="102541" cy="203200"/>
              </a:xfrm>
              <a:custGeom>
                <a:avLst/>
                <a:gdLst>
                  <a:gd name="connsiteX0" fmla="*/ 160702 w 160702"/>
                  <a:gd name="connsiteY0" fmla="*/ 0 h 205125"/>
                  <a:gd name="connsiteX1" fmla="*/ 8302 w 160702"/>
                  <a:gd name="connsiteY1" fmla="*/ 190500 h 205125"/>
                  <a:gd name="connsiteX2" fmla="*/ 33702 w 160702"/>
                  <a:gd name="connsiteY2" fmla="*/ 177800 h 20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02" h="205125">
                    <a:moveTo>
                      <a:pt x="160702" y="0"/>
                    </a:moveTo>
                    <a:cubicBezTo>
                      <a:pt x="95085" y="80433"/>
                      <a:pt x="29469" y="160867"/>
                      <a:pt x="8302" y="190500"/>
                    </a:cubicBezTo>
                    <a:cubicBezTo>
                      <a:pt x="-12865" y="220133"/>
                      <a:pt x="10418" y="198966"/>
                      <a:pt x="33702" y="177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: Rounded Corners 15">
                <a:extLst>
                  <a:ext uri="{FF2B5EF4-FFF2-40B4-BE49-F238E27FC236}">
                    <a16:creationId xmlns:a16="http://schemas.microsoft.com/office/drawing/2014/main" id="{790E3050-8C5B-45FF-AEC3-1E36ED7D905E}"/>
                  </a:ext>
                </a:extLst>
              </p:cNvPr>
              <p:cNvSpPr/>
              <p:nvPr/>
            </p:nvSpPr>
            <p:spPr>
              <a:xfrm>
                <a:off x="3542194" y="6002817"/>
                <a:ext cx="426026" cy="245578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: Rounded Corners 15">
                <a:extLst>
                  <a:ext uri="{FF2B5EF4-FFF2-40B4-BE49-F238E27FC236}">
                    <a16:creationId xmlns:a16="http://schemas.microsoft.com/office/drawing/2014/main" id="{80DE5081-2707-4EEA-ADC8-F70A2749E7B2}"/>
                  </a:ext>
                </a:extLst>
              </p:cNvPr>
              <p:cNvSpPr/>
              <p:nvPr/>
            </p:nvSpPr>
            <p:spPr>
              <a:xfrm>
                <a:off x="4181464" y="5779545"/>
                <a:ext cx="492556" cy="267544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5847 w 412109"/>
                  <a:gd name="connsiteY0" fmla="*/ 66887 h 263494"/>
                  <a:gd name="connsiteX1" fmla="*/ 153277 w 412109"/>
                  <a:gd name="connsiteY1" fmla="*/ 14706 h 263494"/>
                  <a:gd name="connsiteX2" fmla="*/ 326590 w 412109"/>
                  <a:gd name="connsiteY2" fmla="*/ 419 h 263494"/>
                  <a:gd name="connsiteX3" fmla="*/ 407346 w 412109"/>
                  <a:gd name="connsiteY3" fmla="*/ 14500 h 263494"/>
                  <a:gd name="connsiteX4" fmla="*/ 412109 w 412109"/>
                  <a:gd name="connsiteY4" fmla="*/ 166070 h 263494"/>
                  <a:gd name="connsiteX5" fmla="*/ 36385 w 412109"/>
                  <a:gd name="connsiteY5" fmla="*/ 261114 h 263494"/>
                  <a:gd name="connsiteX6" fmla="*/ 5847 w 412109"/>
                  <a:gd name="connsiteY6" fmla="*/ 66887 h 263494"/>
                  <a:gd name="connsiteX0" fmla="*/ 5847 w 412109"/>
                  <a:gd name="connsiteY0" fmla="*/ 66887 h 267544"/>
                  <a:gd name="connsiteX1" fmla="*/ 153277 w 412109"/>
                  <a:gd name="connsiteY1" fmla="*/ 14706 h 267544"/>
                  <a:gd name="connsiteX2" fmla="*/ 326590 w 412109"/>
                  <a:gd name="connsiteY2" fmla="*/ 419 h 267544"/>
                  <a:gd name="connsiteX3" fmla="*/ 407346 w 412109"/>
                  <a:gd name="connsiteY3" fmla="*/ 14500 h 267544"/>
                  <a:gd name="connsiteX4" fmla="*/ 412109 w 412109"/>
                  <a:gd name="connsiteY4" fmla="*/ 166070 h 267544"/>
                  <a:gd name="connsiteX5" fmla="*/ 36385 w 412109"/>
                  <a:gd name="connsiteY5" fmla="*/ 261114 h 267544"/>
                  <a:gd name="connsiteX6" fmla="*/ 5847 w 412109"/>
                  <a:gd name="connsiteY6" fmla="*/ 66887 h 267544"/>
                  <a:gd name="connsiteX0" fmla="*/ 54 w 503727"/>
                  <a:gd name="connsiteY0" fmla="*/ 81174 h 267544"/>
                  <a:gd name="connsiteX1" fmla="*/ 244895 w 503727"/>
                  <a:gd name="connsiteY1" fmla="*/ 14706 h 267544"/>
                  <a:gd name="connsiteX2" fmla="*/ 418208 w 503727"/>
                  <a:gd name="connsiteY2" fmla="*/ 419 h 267544"/>
                  <a:gd name="connsiteX3" fmla="*/ 498964 w 503727"/>
                  <a:gd name="connsiteY3" fmla="*/ 14500 h 267544"/>
                  <a:gd name="connsiteX4" fmla="*/ 503727 w 503727"/>
                  <a:gd name="connsiteY4" fmla="*/ 166070 h 267544"/>
                  <a:gd name="connsiteX5" fmla="*/ 128003 w 503727"/>
                  <a:gd name="connsiteY5" fmla="*/ 261114 h 267544"/>
                  <a:gd name="connsiteX6" fmla="*/ 54 w 503727"/>
                  <a:gd name="connsiteY6" fmla="*/ 81174 h 26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727" h="267544">
                    <a:moveTo>
                      <a:pt x="54" y="81174"/>
                    </a:moveTo>
                    <a:cubicBezTo>
                      <a:pt x="54" y="62876"/>
                      <a:pt x="226597" y="14706"/>
                      <a:pt x="244895" y="14706"/>
                    </a:cubicBezTo>
                    <a:lnTo>
                      <a:pt x="418208" y="419"/>
                    </a:lnTo>
                    <a:cubicBezTo>
                      <a:pt x="436506" y="419"/>
                      <a:pt x="498964" y="-3798"/>
                      <a:pt x="498964" y="14500"/>
                    </a:cubicBezTo>
                    <a:cubicBezTo>
                      <a:pt x="498964" y="58673"/>
                      <a:pt x="503727" y="121897"/>
                      <a:pt x="503727" y="166070"/>
                    </a:cubicBezTo>
                    <a:cubicBezTo>
                      <a:pt x="462970" y="203997"/>
                      <a:pt x="297995" y="291932"/>
                      <a:pt x="128003" y="261114"/>
                    </a:cubicBezTo>
                    <a:cubicBezTo>
                      <a:pt x="74546" y="239062"/>
                      <a:pt x="-2327" y="121448"/>
                      <a:pt x="54" y="811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: Rounded Corners 15">
                <a:extLst>
                  <a:ext uri="{FF2B5EF4-FFF2-40B4-BE49-F238E27FC236}">
                    <a16:creationId xmlns:a16="http://schemas.microsoft.com/office/drawing/2014/main" id="{F07E3943-65F8-4374-8316-39EF0DEABBE5}"/>
                  </a:ext>
                </a:extLst>
              </p:cNvPr>
              <p:cNvSpPr/>
              <p:nvPr/>
            </p:nvSpPr>
            <p:spPr>
              <a:xfrm>
                <a:off x="5856464" y="6048944"/>
                <a:ext cx="402470" cy="245578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: Rounded Corners 15">
                <a:extLst>
                  <a:ext uri="{FF2B5EF4-FFF2-40B4-BE49-F238E27FC236}">
                    <a16:creationId xmlns:a16="http://schemas.microsoft.com/office/drawing/2014/main" id="{6B6B416C-C632-43D9-9CF1-04C2DB11191D}"/>
                  </a:ext>
                </a:extLst>
              </p:cNvPr>
              <p:cNvSpPr/>
              <p:nvPr/>
            </p:nvSpPr>
            <p:spPr>
              <a:xfrm>
                <a:off x="6276623" y="5961931"/>
                <a:ext cx="194371" cy="210833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  <a:gd name="connsiteX0" fmla="*/ 39 w 446304"/>
                  <a:gd name="connsiteY0" fmla="*/ 82762 h 245578"/>
                  <a:gd name="connsiteX1" fmla="*/ 191334 w 446304"/>
                  <a:gd name="connsiteY1" fmla="*/ 14706 h 245578"/>
                  <a:gd name="connsiteX2" fmla="*/ 364647 w 446304"/>
                  <a:gd name="connsiteY2" fmla="*/ 419 h 245578"/>
                  <a:gd name="connsiteX3" fmla="*/ 445403 w 446304"/>
                  <a:gd name="connsiteY3" fmla="*/ 14500 h 245578"/>
                  <a:gd name="connsiteX4" fmla="*/ 412066 w 446304"/>
                  <a:gd name="connsiteY4" fmla="*/ 175595 h 245578"/>
                  <a:gd name="connsiteX5" fmla="*/ 191334 w 446304"/>
                  <a:gd name="connsiteY5" fmla="*/ 242064 h 245578"/>
                  <a:gd name="connsiteX6" fmla="*/ 39 w 446304"/>
                  <a:gd name="connsiteY6" fmla="*/ 82762 h 245578"/>
                  <a:gd name="connsiteX0" fmla="*/ 41 w 422029"/>
                  <a:gd name="connsiteY0" fmla="*/ 82343 h 245159"/>
                  <a:gd name="connsiteX1" fmla="*/ 191336 w 422029"/>
                  <a:gd name="connsiteY1" fmla="*/ 14287 h 245159"/>
                  <a:gd name="connsiteX2" fmla="*/ 364649 w 422029"/>
                  <a:gd name="connsiteY2" fmla="*/ 0 h 245159"/>
                  <a:gd name="connsiteX3" fmla="*/ 412068 w 422029"/>
                  <a:gd name="connsiteY3" fmla="*/ 175176 h 245159"/>
                  <a:gd name="connsiteX4" fmla="*/ 191336 w 422029"/>
                  <a:gd name="connsiteY4" fmla="*/ 241645 h 245159"/>
                  <a:gd name="connsiteX5" fmla="*/ 41 w 422029"/>
                  <a:gd name="connsiteY5" fmla="*/ 82343 h 245159"/>
                  <a:gd name="connsiteX0" fmla="*/ 41 w 383614"/>
                  <a:gd name="connsiteY0" fmla="*/ 82343 h 248044"/>
                  <a:gd name="connsiteX1" fmla="*/ 191336 w 383614"/>
                  <a:gd name="connsiteY1" fmla="*/ 14287 h 248044"/>
                  <a:gd name="connsiteX2" fmla="*/ 364649 w 383614"/>
                  <a:gd name="connsiteY2" fmla="*/ 0 h 248044"/>
                  <a:gd name="connsiteX3" fmla="*/ 349406 w 383614"/>
                  <a:gd name="connsiteY3" fmla="*/ 203751 h 248044"/>
                  <a:gd name="connsiteX4" fmla="*/ 191336 w 383614"/>
                  <a:gd name="connsiteY4" fmla="*/ 241645 h 248044"/>
                  <a:gd name="connsiteX5" fmla="*/ 41 w 383614"/>
                  <a:gd name="connsiteY5" fmla="*/ 82343 h 248044"/>
                  <a:gd name="connsiteX0" fmla="*/ 41 w 383616"/>
                  <a:gd name="connsiteY0" fmla="*/ 68056 h 233757"/>
                  <a:gd name="connsiteX1" fmla="*/ 191336 w 383616"/>
                  <a:gd name="connsiteY1" fmla="*/ 0 h 233757"/>
                  <a:gd name="connsiteX2" fmla="*/ 364650 w 383616"/>
                  <a:gd name="connsiteY2" fmla="*/ 30163 h 233757"/>
                  <a:gd name="connsiteX3" fmla="*/ 349406 w 383616"/>
                  <a:gd name="connsiteY3" fmla="*/ 189464 h 233757"/>
                  <a:gd name="connsiteX4" fmla="*/ 191336 w 383616"/>
                  <a:gd name="connsiteY4" fmla="*/ 227358 h 233757"/>
                  <a:gd name="connsiteX5" fmla="*/ 41 w 383616"/>
                  <a:gd name="connsiteY5" fmla="*/ 68056 h 233757"/>
                  <a:gd name="connsiteX0" fmla="*/ 41 w 383614"/>
                  <a:gd name="connsiteY0" fmla="*/ 45132 h 210833"/>
                  <a:gd name="connsiteX1" fmla="*/ 364650 w 383614"/>
                  <a:gd name="connsiteY1" fmla="*/ 7239 h 210833"/>
                  <a:gd name="connsiteX2" fmla="*/ 349406 w 383614"/>
                  <a:gd name="connsiteY2" fmla="*/ 166540 h 210833"/>
                  <a:gd name="connsiteX3" fmla="*/ 191336 w 383614"/>
                  <a:gd name="connsiteY3" fmla="*/ 204434 h 210833"/>
                  <a:gd name="connsiteX4" fmla="*/ 41 w 383614"/>
                  <a:gd name="connsiteY4" fmla="*/ 45132 h 21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614" h="210833">
                    <a:moveTo>
                      <a:pt x="41" y="45132"/>
                    </a:moveTo>
                    <a:cubicBezTo>
                      <a:pt x="28927" y="12266"/>
                      <a:pt x="306423" y="-12996"/>
                      <a:pt x="364650" y="7239"/>
                    </a:cubicBezTo>
                    <a:cubicBezTo>
                      <a:pt x="401439" y="34054"/>
                      <a:pt x="378292" y="126266"/>
                      <a:pt x="349406" y="166540"/>
                    </a:cubicBezTo>
                    <a:cubicBezTo>
                      <a:pt x="308649" y="204467"/>
                      <a:pt x="259046" y="220964"/>
                      <a:pt x="191336" y="204434"/>
                    </a:cubicBezTo>
                    <a:cubicBezTo>
                      <a:pt x="99779" y="182382"/>
                      <a:pt x="-2340" y="85406"/>
                      <a:pt x="41" y="45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F7367D0-61D7-48BB-9FC0-21188F4DC7BE}"/>
                </a:ext>
              </a:extLst>
            </p:cNvPr>
            <p:cNvGrpSpPr/>
            <p:nvPr/>
          </p:nvGrpSpPr>
          <p:grpSpPr>
            <a:xfrm>
              <a:off x="3321747" y="4998918"/>
              <a:ext cx="588436" cy="517855"/>
              <a:chOff x="6074493" y="2621412"/>
              <a:chExt cx="1213893" cy="106829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E2AAE78-7CE4-4CF7-AFAD-ED7AD7A5A071}"/>
                  </a:ext>
                </a:extLst>
              </p:cNvPr>
              <p:cNvSpPr/>
              <p:nvPr/>
            </p:nvSpPr>
            <p:spPr>
              <a:xfrm rot="19224704">
                <a:off x="6076571" y="2621412"/>
                <a:ext cx="331790" cy="8101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7071599-366B-46F8-B25C-B7B358909A4A}"/>
                  </a:ext>
                </a:extLst>
              </p:cNvPr>
              <p:cNvSpPr/>
              <p:nvPr/>
            </p:nvSpPr>
            <p:spPr>
              <a:xfrm rot="5557981">
                <a:off x="6717392" y="2989592"/>
                <a:ext cx="331790" cy="8101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Isosceles Triangle 125">
                <a:extLst>
                  <a:ext uri="{FF2B5EF4-FFF2-40B4-BE49-F238E27FC236}">
                    <a16:creationId xmlns:a16="http://schemas.microsoft.com/office/drawing/2014/main" id="{E7398670-9B7F-440D-A645-E661D653D876}"/>
                  </a:ext>
                </a:extLst>
              </p:cNvPr>
              <p:cNvSpPr/>
              <p:nvPr/>
            </p:nvSpPr>
            <p:spPr>
              <a:xfrm rot="2836997">
                <a:off x="6125968" y="3235757"/>
                <a:ext cx="402470" cy="5054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9BED30C2-02DE-42FD-B851-C1A2F3452F2B}"/>
              </a:ext>
            </a:extLst>
          </p:cNvPr>
          <p:cNvSpPr/>
          <p:nvPr/>
        </p:nvSpPr>
        <p:spPr>
          <a:xfrm rot="18548503" flipV="1">
            <a:off x="-335707" y="2871458"/>
            <a:ext cx="2400301" cy="1357847"/>
          </a:xfrm>
          <a:custGeom>
            <a:avLst/>
            <a:gdLst>
              <a:gd name="connsiteX0" fmla="*/ 1193665 w 2387330"/>
              <a:gd name="connsiteY0" fmla="*/ 1357847 h 1357847"/>
              <a:gd name="connsiteX1" fmla="*/ 2387330 w 2387330"/>
              <a:gd name="connsiteY1" fmla="*/ 206105 h 1357847"/>
              <a:gd name="connsiteX2" fmla="*/ 2381167 w 2387330"/>
              <a:gd name="connsiteY2" fmla="*/ 88346 h 1357847"/>
              <a:gd name="connsiteX3" fmla="*/ 2367193 w 2387330"/>
              <a:gd name="connsiteY3" fmla="*/ 0 h 1357847"/>
              <a:gd name="connsiteX4" fmla="*/ 2361814 w 2387330"/>
              <a:gd name="connsiteY4" fmla="*/ 0 h 1357847"/>
              <a:gd name="connsiteX5" fmla="*/ 2337941 w 2387330"/>
              <a:gd name="connsiteY5" fmla="*/ 91944 h 1357847"/>
              <a:gd name="connsiteX6" fmla="*/ 1193665 w 2387330"/>
              <a:gd name="connsiteY6" fmla="*/ 914753 h 1357847"/>
              <a:gd name="connsiteX7" fmla="*/ 49389 w 2387330"/>
              <a:gd name="connsiteY7" fmla="*/ 91944 h 1357847"/>
              <a:gd name="connsiteX8" fmla="*/ 25516 w 2387330"/>
              <a:gd name="connsiteY8" fmla="*/ 0 h 1357847"/>
              <a:gd name="connsiteX9" fmla="*/ 20137 w 2387330"/>
              <a:gd name="connsiteY9" fmla="*/ 0 h 1357847"/>
              <a:gd name="connsiteX10" fmla="*/ 6163 w 2387330"/>
              <a:gd name="connsiteY10" fmla="*/ 88346 h 1357847"/>
              <a:gd name="connsiteX11" fmla="*/ 0 w 2387330"/>
              <a:gd name="connsiteY11" fmla="*/ 206105 h 1357847"/>
              <a:gd name="connsiteX12" fmla="*/ 1193665 w 2387330"/>
              <a:gd name="connsiteY12" fmla="*/ 1357847 h 135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7330" h="1357847">
                <a:moveTo>
                  <a:pt x="1193665" y="1357847"/>
                </a:moveTo>
                <a:cubicBezTo>
                  <a:pt x="1852908" y="1357847"/>
                  <a:pt x="2387330" y="842195"/>
                  <a:pt x="2387330" y="206105"/>
                </a:cubicBezTo>
                <a:cubicBezTo>
                  <a:pt x="2387330" y="166349"/>
                  <a:pt x="2385242" y="127064"/>
                  <a:pt x="2381167" y="88346"/>
                </a:cubicBezTo>
                <a:lnTo>
                  <a:pt x="2367193" y="0"/>
                </a:lnTo>
                <a:lnTo>
                  <a:pt x="2361814" y="0"/>
                </a:lnTo>
                <a:lnTo>
                  <a:pt x="2337941" y="91944"/>
                </a:lnTo>
                <a:cubicBezTo>
                  <a:pt x="2191242" y="567764"/>
                  <a:pt x="1734451" y="914753"/>
                  <a:pt x="1193665" y="914753"/>
                </a:cubicBezTo>
                <a:cubicBezTo>
                  <a:pt x="652879" y="914753"/>
                  <a:pt x="196088" y="567764"/>
                  <a:pt x="49389" y="91944"/>
                </a:cubicBezTo>
                <a:lnTo>
                  <a:pt x="25516" y="0"/>
                </a:lnTo>
                <a:lnTo>
                  <a:pt x="20137" y="0"/>
                </a:lnTo>
                <a:lnTo>
                  <a:pt x="6163" y="88346"/>
                </a:lnTo>
                <a:cubicBezTo>
                  <a:pt x="2088" y="127064"/>
                  <a:pt x="0" y="166349"/>
                  <a:pt x="0" y="206105"/>
                </a:cubicBezTo>
                <a:cubicBezTo>
                  <a:pt x="0" y="842195"/>
                  <a:pt x="534422" y="1357847"/>
                  <a:pt x="1193665" y="1357847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emojimouth">
            <a:hlinkClick r:id="" action="ppaction://media"/>
            <a:extLst>
              <a:ext uri="{FF2B5EF4-FFF2-40B4-BE49-F238E27FC236}">
                <a16:creationId xmlns:a16="http://schemas.microsoft.com/office/drawing/2014/main" id="{19325276-BC03-4CD1-097C-8A73948EB0B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>
            <a:off x="1833446" y="4334520"/>
            <a:ext cx="170251" cy="124550"/>
          </a:xfrm>
          <a:prstGeom prst="rect">
            <a:avLst/>
          </a:prstGeom>
        </p:spPr>
      </p:pic>
      <p:sp>
        <p:nvSpPr>
          <p:cNvPr id="38" name="Arc 37">
            <a:extLst>
              <a:ext uri="{FF2B5EF4-FFF2-40B4-BE49-F238E27FC236}">
                <a16:creationId xmlns:a16="http://schemas.microsoft.com/office/drawing/2014/main" id="{2F0CD663-D8B5-BD7D-C782-5A2F832257F3}"/>
              </a:ext>
            </a:extLst>
          </p:cNvPr>
          <p:cNvSpPr/>
          <p:nvPr/>
        </p:nvSpPr>
        <p:spPr>
          <a:xfrm rot="13552161" flipH="1">
            <a:off x="7836161" y="3275455"/>
            <a:ext cx="243600" cy="23763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1F42BCE-153A-6D75-E994-0F89C6D76E16}"/>
              </a:ext>
            </a:extLst>
          </p:cNvPr>
          <p:cNvSpPr/>
          <p:nvPr/>
        </p:nvSpPr>
        <p:spPr>
          <a:xfrm rot="1156692" flipH="1">
            <a:off x="7455749" y="3591649"/>
            <a:ext cx="639181" cy="87039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0 w 620241"/>
              <a:gd name="connsiteY0" fmla="*/ 0 h 485827"/>
              <a:gd name="connsiteX1" fmla="*/ 533400 w 620241"/>
              <a:gd name="connsiteY1" fmla="*/ 409575 h 485827"/>
              <a:gd name="connsiteX2" fmla="*/ 619125 w 620241"/>
              <a:gd name="connsiteY2" fmla="*/ 485775 h 485827"/>
              <a:gd name="connsiteX3" fmla="*/ 619125 w 620241"/>
              <a:gd name="connsiteY3" fmla="*/ 485775 h 485827"/>
              <a:gd name="connsiteX0" fmla="*/ 0 w 723830"/>
              <a:gd name="connsiteY0" fmla="*/ 0 h 1002839"/>
              <a:gd name="connsiteX1" fmla="*/ 633604 w 723830"/>
              <a:gd name="connsiteY1" fmla="*/ 903446 h 1002839"/>
              <a:gd name="connsiteX2" fmla="*/ 719329 w 723830"/>
              <a:gd name="connsiteY2" fmla="*/ 979646 h 1002839"/>
              <a:gd name="connsiteX3" fmla="*/ 719329 w 723830"/>
              <a:gd name="connsiteY3" fmla="*/ 979646 h 1002839"/>
              <a:gd name="connsiteX0" fmla="*/ 0 w 719414"/>
              <a:gd name="connsiteY0" fmla="*/ 0 h 979646"/>
              <a:gd name="connsiteX1" fmla="*/ 168042 w 719414"/>
              <a:gd name="connsiteY1" fmla="*/ 596585 h 979646"/>
              <a:gd name="connsiteX2" fmla="*/ 633604 w 719414"/>
              <a:gd name="connsiteY2" fmla="*/ 903446 h 979646"/>
              <a:gd name="connsiteX3" fmla="*/ 719329 w 719414"/>
              <a:gd name="connsiteY3" fmla="*/ 979646 h 979646"/>
              <a:gd name="connsiteX4" fmla="*/ 719329 w 719414"/>
              <a:gd name="connsiteY4" fmla="*/ 979646 h 97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14" h="979646">
                <a:moveTo>
                  <a:pt x="0" y="0"/>
                </a:moveTo>
                <a:cubicBezTo>
                  <a:pt x="54252" y="82730"/>
                  <a:pt x="62441" y="446011"/>
                  <a:pt x="168042" y="596585"/>
                </a:cubicBezTo>
                <a:cubicBezTo>
                  <a:pt x="273643" y="747159"/>
                  <a:pt x="541723" y="839603"/>
                  <a:pt x="633604" y="903446"/>
                </a:cubicBezTo>
                <a:cubicBezTo>
                  <a:pt x="725485" y="967290"/>
                  <a:pt x="719329" y="979646"/>
                  <a:pt x="719329" y="979646"/>
                </a:cubicBezTo>
                <a:lnTo>
                  <a:pt x="719329" y="979646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AIVoiceGenerator_com_24-12-2024T18_34_6_ Davis">
            <a:hlinkClick r:id="" action="ppaction://media"/>
            <a:extLst>
              <a:ext uri="{FF2B5EF4-FFF2-40B4-BE49-F238E27FC236}">
                <a16:creationId xmlns:a16="http://schemas.microsoft.com/office/drawing/2014/main" id="{5C0EB19B-259B-3E61-15B7-F1035E64254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9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824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-859634" y="-754659"/>
            <a:ext cx="11000402" cy="5791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-2664358" y="-2878357"/>
            <a:ext cx="14833018" cy="217534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5302539" y="-2889228"/>
            <a:ext cx="4796625" cy="10433818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9503760" y="-2889228"/>
            <a:ext cx="6275468" cy="10433818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 rot="2442792">
            <a:off x="-4734833" y="3058089"/>
            <a:ext cx="2405847" cy="2189766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 rot="20480311">
            <a:off x="386096" y="420421"/>
            <a:ext cx="8041670" cy="4476011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9E19E51-96B2-4028-81C1-6B7BCB20D696}"/>
              </a:ext>
            </a:extLst>
          </p:cNvPr>
          <p:cNvGrpSpPr/>
          <p:nvPr/>
        </p:nvGrpSpPr>
        <p:grpSpPr>
          <a:xfrm rot="15424307">
            <a:off x="7656525" y="3170826"/>
            <a:ext cx="985850" cy="3013297"/>
            <a:chOff x="8281111" y="2850850"/>
            <a:chExt cx="569130" cy="173957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2B4FA73-F346-4BE4-AC5C-58DA8FD96931}"/>
                </a:ext>
              </a:extLst>
            </p:cNvPr>
            <p:cNvCxnSpPr/>
            <p:nvPr/>
          </p:nvCxnSpPr>
          <p:spPr>
            <a:xfrm>
              <a:off x="8546502" y="3186428"/>
              <a:ext cx="0" cy="13915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7A4829F-8AF4-4C51-842D-5E8D86DD2F36}"/>
                </a:ext>
              </a:extLst>
            </p:cNvPr>
            <p:cNvSpPr/>
            <p:nvPr/>
          </p:nvSpPr>
          <p:spPr>
            <a:xfrm>
              <a:off x="8281111" y="2850850"/>
              <a:ext cx="569130" cy="5691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C532B99-7229-4F13-B1AD-59A41F1F00D1}"/>
                </a:ext>
              </a:extLst>
            </p:cNvPr>
            <p:cNvSpPr/>
            <p:nvPr/>
          </p:nvSpPr>
          <p:spPr>
            <a:xfrm>
              <a:off x="8463113" y="3122942"/>
              <a:ext cx="181616" cy="181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43C640D-030D-487F-85AC-A21CD3DC1279}"/>
                </a:ext>
              </a:extLst>
            </p:cNvPr>
            <p:cNvSpPr/>
            <p:nvPr/>
          </p:nvSpPr>
          <p:spPr>
            <a:xfrm>
              <a:off x="8364251" y="4544703"/>
              <a:ext cx="336064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13F6159-CD9D-448A-823B-2CC901889B61}"/>
              </a:ext>
            </a:extLst>
          </p:cNvPr>
          <p:cNvCxnSpPr/>
          <p:nvPr/>
        </p:nvCxnSpPr>
        <p:spPr>
          <a:xfrm>
            <a:off x="4640566" y="-2878357"/>
            <a:ext cx="0" cy="1427734"/>
          </a:xfrm>
          <a:prstGeom prst="lin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4068940" y="-2886422"/>
            <a:ext cx="1179920" cy="1298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ABE115-F3B1-454A-9767-69BF4F9F439E}"/>
              </a:ext>
            </a:extLst>
          </p:cNvPr>
          <p:cNvCxnSpPr/>
          <p:nvPr/>
        </p:nvCxnSpPr>
        <p:spPr>
          <a:xfrm>
            <a:off x="4895533" y="-3440302"/>
            <a:ext cx="0" cy="1427734"/>
          </a:xfrm>
          <a:prstGeom prst="lin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86C3698-0DB3-42A8-9ADB-D34934F948A5}"/>
              </a:ext>
            </a:extLst>
          </p:cNvPr>
          <p:cNvGrpSpPr/>
          <p:nvPr/>
        </p:nvGrpSpPr>
        <p:grpSpPr>
          <a:xfrm rot="15166254" flipH="1">
            <a:off x="9646211" y="3238766"/>
            <a:ext cx="5896023" cy="3994522"/>
            <a:chOff x="2606040" y="3442581"/>
            <a:chExt cx="2301240" cy="15590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90159819-0623-4667-BC57-25793D727AAC}"/>
                </a:ext>
              </a:extLst>
            </p:cNvPr>
            <p:cNvSpPr/>
            <p:nvPr/>
          </p:nvSpPr>
          <p:spPr>
            <a:xfrm>
              <a:off x="2899526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66EE6B52-28AA-4152-A2C0-B8F013E3C1DE}"/>
                </a:ext>
              </a:extLst>
            </p:cNvPr>
            <p:cNvSpPr/>
            <p:nvPr/>
          </p:nvSpPr>
          <p:spPr>
            <a:xfrm>
              <a:off x="3938592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9820EAA4-FBCE-4793-99F2-1B64D24D1D70}"/>
                </a:ext>
              </a:extLst>
            </p:cNvPr>
            <p:cNvSpPr/>
            <p:nvPr/>
          </p:nvSpPr>
          <p:spPr>
            <a:xfrm>
              <a:off x="4796928" y="4078728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ectangle 2">
              <a:extLst>
                <a:ext uri="{FF2B5EF4-FFF2-40B4-BE49-F238E27FC236}">
                  <a16:creationId xmlns:a16="http://schemas.microsoft.com/office/drawing/2014/main" id="{307DB0A7-DDDB-4C3A-8D59-555878BFC04D}"/>
                </a:ext>
              </a:extLst>
            </p:cNvPr>
            <p:cNvSpPr/>
            <p:nvPr/>
          </p:nvSpPr>
          <p:spPr>
            <a:xfrm>
              <a:off x="2606040" y="3442581"/>
              <a:ext cx="2301240" cy="1365639"/>
            </a:xfrm>
            <a:custGeom>
              <a:avLst/>
              <a:gdLst>
                <a:gd name="connsiteX0" fmla="*/ 0 w 800100"/>
                <a:gd name="connsiteY0" fmla="*/ 0 h 281940"/>
                <a:gd name="connsiteX1" fmla="*/ 800100 w 800100"/>
                <a:gd name="connsiteY1" fmla="*/ 0 h 281940"/>
                <a:gd name="connsiteX2" fmla="*/ 800100 w 800100"/>
                <a:gd name="connsiteY2" fmla="*/ 281940 h 281940"/>
                <a:gd name="connsiteX3" fmla="*/ 0 w 800100"/>
                <a:gd name="connsiteY3" fmla="*/ 281940 h 281940"/>
                <a:gd name="connsiteX4" fmla="*/ 0 w 800100"/>
                <a:gd name="connsiteY4" fmla="*/ 0 h 281940"/>
                <a:gd name="connsiteX0" fmla="*/ 0 w 1607820"/>
                <a:gd name="connsiteY0" fmla="*/ 236220 h 518160"/>
                <a:gd name="connsiteX1" fmla="*/ 1607820 w 1607820"/>
                <a:gd name="connsiteY1" fmla="*/ 0 h 518160"/>
                <a:gd name="connsiteX2" fmla="*/ 800100 w 1607820"/>
                <a:gd name="connsiteY2" fmla="*/ 518160 h 518160"/>
                <a:gd name="connsiteX3" fmla="*/ 0 w 1607820"/>
                <a:gd name="connsiteY3" fmla="*/ 518160 h 518160"/>
                <a:gd name="connsiteX4" fmla="*/ 0 w 1607820"/>
                <a:gd name="connsiteY4" fmla="*/ 236220 h 518160"/>
                <a:gd name="connsiteX0" fmla="*/ 0 w 1607820"/>
                <a:gd name="connsiteY0" fmla="*/ 236220 h 1333500"/>
                <a:gd name="connsiteX1" fmla="*/ 1607820 w 1607820"/>
                <a:gd name="connsiteY1" fmla="*/ 0 h 1333500"/>
                <a:gd name="connsiteX2" fmla="*/ 800100 w 1607820"/>
                <a:gd name="connsiteY2" fmla="*/ 518160 h 1333500"/>
                <a:gd name="connsiteX3" fmla="*/ 198120 w 1607820"/>
                <a:gd name="connsiteY3" fmla="*/ 1333500 h 1333500"/>
                <a:gd name="connsiteX4" fmla="*/ 0 w 1607820"/>
                <a:gd name="connsiteY4" fmla="*/ 236220 h 133350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2302785"/>
                <a:gd name="connsiteY0" fmla="*/ 236220 h 1363980"/>
                <a:gd name="connsiteX1" fmla="*/ 1607820 w 2302785"/>
                <a:gd name="connsiteY1" fmla="*/ 0 h 1363980"/>
                <a:gd name="connsiteX2" fmla="*/ 2301240 w 2302785"/>
                <a:gd name="connsiteY2" fmla="*/ 731520 h 1363980"/>
                <a:gd name="connsiteX3" fmla="*/ 1356360 w 2302785"/>
                <a:gd name="connsiteY3" fmla="*/ 1363980 h 1363980"/>
                <a:gd name="connsiteX4" fmla="*/ 198120 w 2302785"/>
                <a:gd name="connsiteY4" fmla="*/ 1333500 h 1363980"/>
                <a:gd name="connsiteX5" fmla="*/ 0 w 2302785"/>
                <a:gd name="connsiteY5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9080 h 1366840"/>
                <a:gd name="connsiteX1" fmla="*/ 1607820 w 2362631"/>
                <a:gd name="connsiteY1" fmla="*/ 2860 h 1366840"/>
                <a:gd name="connsiteX2" fmla="*/ 1737360 w 2362631"/>
                <a:gd name="connsiteY2" fmla="*/ 216220 h 1366840"/>
                <a:gd name="connsiteX3" fmla="*/ 2263140 w 2362631"/>
                <a:gd name="connsiteY3" fmla="*/ 239080 h 1366840"/>
                <a:gd name="connsiteX4" fmla="*/ 2301240 w 2362631"/>
                <a:gd name="connsiteY4" fmla="*/ 734380 h 1366840"/>
                <a:gd name="connsiteX5" fmla="*/ 1356360 w 2362631"/>
                <a:gd name="connsiteY5" fmla="*/ 1366840 h 1366840"/>
                <a:gd name="connsiteX6" fmla="*/ 198120 w 2362631"/>
                <a:gd name="connsiteY6" fmla="*/ 1336360 h 1366840"/>
                <a:gd name="connsiteX7" fmla="*/ 0 w 2362631"/>
                <a:gd name="connsiteY7" fmla="*/ 239080 h 1366840"/>
                <a:gd name="connsiteX0" fmla="*/ 0 w 2362631"/>
                <a:gd name="connsiteY0" fmla="*/ 237879 h 1365639"/>
                <a:gd name="connsiteX1" fmla="*/ 1607820 w 2362631"/>
                <a:gd name="connsiteY1" fmla="*/ 1659 h 1365639"/>
                <a:gd name="connsiteX2" fmla="*/ 1737360 w 2362631"/>
                <a:gd name="connsiteY2" fmla="*/ 215019 h 1365639"/>
                <a:gd name="connsiteX3" fmla="*/ 2263140 w 2362631"/>
                <a:gd name="connsiteY3" fmla="*/ 237879 h 1365639"/>
                <a:gd name="connsiteX4" fmla="*/ 2301240 w 2362631"/>
                <a:gd name="connsiteY4" fmla="*/ 733179 h 1365639"/>
                <a:gd name="connsiteX5" fmla="*/ 1356360 w 2362631"/>
                <a:gd name="connsiteY5" fmla="*/ 1365639 h 1365639"/>
                <a:gd name="connsiteX6" fmla="*/ 198120 w 2362631"/>
                <a:gd name="connsiteY6" fmla="*/ 1335159 h 1365639"/>
                <a:gd name="connsiteX7" fmla="*/ 0 w 2362631"/>
                <a:gd name="connsiteY7" fmla="*/ 237879 h 1365639"/>
                <a:gd name="connsiteX0" fmla="*/ 0 w 2339588"/>
                <a:gd name="connsiteY0" fmla="*/ 237879 h 1365639"/>
                <a:gd name="connsiteX1" fmla="*/ 1607820 w 2339588"/>
                <a:gd name="connsiteY1" fmla="*/ 1659 h 1365639"/>
                <a:gd name="connsiteX2" fmla="*/ 1737360 w 2339588"/>
                <a:gd name="connsiteY2" fmla="*/ 215019 h 1365639"/>
                <a:gd name="connsiteX3" fmla="*/ 2263140 w 2339588"/>
                <a:gd name="connsiteY3" fmla="*/ 237879 h 1365639"/>
                <a:gd name="connsiteX4" fmla="*/ 2301240 w 2339588"/>
                <a:gd name="connsiteY4" fmla="*/ 733179 h 1365639"/>
                <a:gd name="connsiteX5" fmla="*/ 1356360 w 2339588"/>
                <a:gd name="connsiteY5" fmla="*/ 1365639 h 1365639"/>
                <a:gd name="connsiteX6" fmla="*/ 198120 w 2339588"/>
                <a:gd name="connsiteY6" fmla="*/ 1335159 h 1365639"/>
                <a:gd name="connsiteX7" fmla="*/ 0 w 2339588"/>
                <a:gd name="connsiteY7" fmla="*/ 237879 h 1365639"/>
                <a:gd name="connsiteX0" fmla="*/ 0 w 2301240"/>
                <a:gd name="connsiteY0" fmla="*/ 237879 h 1365639"/>
                <a:gd name="connsiteX1" fmla="*/ 1607820 w 2301240"/>
                <a:gd name="connsiteY1" fmla="*/ 1659 h 1365639"/>
                <a:gd name="connsiteX2" fmla="*/ 1737360 w 2301240"/>
                <a:gd name="connsiteY2" fmla="*/ 215019 h 1365639"/>
                <a:gd name="connsiteX3" fmla="*/ 2263140 w 2301240"/>
                <a:gd name="connsiteY3" fmla="*/ 237879 h 1365639"/>
                <a:gd name="connsiteX4" fmla="*/ 2301240 w 2301240"/>
                <a:gd name="connsiteY4" fmla="*/ 733179 h 1365639"/>
                <a:gd name="connsiteX5" fmla="*/ 1356360 w 2301240"/>
                <a:gd name="connsiteY5" fmla="*/ 1365639 h 1365639"/>
                <a:gd name="connsiteX6" fmla="*/ 198120 w 2301240"/>
                <a:gd name="connsiteY6" fmla="*/ 1335159 h 1365639"/>
                <a:gd name="connsiteX7" fmla="*/ 0 w 2301240"/>
                <a:gd name="connsiteY7" fmla="*/ 237879 h 13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1240" h="1365639">
                  <a:moveTo>
                    <a:pt x="0" y="237879"/>
                  </a:moveTo>
                  <a:lnTo>
                    <a:pt x="1607820" y="1659"/>
                  </a:lnTo>
                  <a:cubicBezTo>
                    <a:pt x="1639570" y="-19931"/>
                    <a:pt x="1628140" y="175649"/>
                    <a:pt x="1737360" y="215019"/>
                  </a:cubicBezTo>
                  <a:cubicBezTo>
                    <a:pt x="1846580" y="254389"/>
                    <a:pt x="2193290" y="126119"/>
                    <a:pt x="2263140" y="237879"/>
                  </a:cubicBezTo>
                  <a:cubicBezTo>
                    <a:pt x="2287270" y="397899"/>
                    <a:pt x="2282190" y="554109"/>
                    <a:pt x="2301240" y="733179"/>
                  </a:cubicBezTo>
                  <a:lnTo>
                    <a:pt x="1356360" y="1365639"/>
                  </a:lnTo>
                  <a:lnTo>
                    <a:pt x="198120" y="1335159"/>
                  </a:lnTo>
                  <a:lnTo>
                    <a:pt x="0" y="237879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3">
              <a:extLst>
                <a:ext uri="{FF2B5EF4-FFF2-40B4-BE49-F238E27FC236}">
                  <a16:creationId xmlns:a16="http://schemas.microsoft.com/office/drawing/2014/main" id="{04B3BFF1-F935-495E-88FB-1B106E740094}"/>
                </a:ext>
              </a:extLst>
            </p:cNvPr>
            <p:cNvSpPr/>
            <p:nvPr/>
          </p:nvSpPr>
          <p:spPr>
            <a:xfrm>
              <a:off x="3145208" y="3862377"/>
              <a:ext cx="1738368" cy="667836"/>
            </a:xfrm>
            <a:custGeom>
              <a:avLst/>
              <a:gdLst>
                <a:gd name="connsiteX0" fmla="*/ 0 w 762000"/>
                <a:gd name="connsiteY0" fmla="*/ 0 h 269680"/>
                <a:gd name="connsiteX1" fmla="*/ 762000 w 762000"/>
                <a:gd name="connsiteY1" fmla="*/ 0 h 269680"/>
                <a:gd name="connsiteX2" fmla="*/ 762000 w 762000"/>
                <a:gd name="connsiteY2" fmla="*/ 269680 h 269680"/>
                <a:gd name="connsiteX3" fmla="*/ 0 w 762000"/>
                <a:gd name="connsiteY3" fmla="*/ 269680 h 269680"/>
                <a:gd name="connsiteX4" fmla="*/ 0 w 762000"/>
                <a:gd name="connsiteY4" fmla="*/ 0 h 269680"/>
                <a:gd name="connsiteX0" fmla="*/ 0 w 819150"/>
                <a:gd name="connsiteY0" fmla="*/ 0 h 269680"/>
                <a:gd name="connsiteX1" fmla="*/ 819150 w 819150"/>
                <a:gd name="connsiteY1" fmla="*/ 28575 h 269680"/>
                <a:gd name="connsiteX2" fmla="*/ 762000 w 819150"/>
                <a:gd name="connsiteY2" fmla="*/ 269680 h 269680"/>
                <a:gd name="connsiteX3" fmla="*/ 0 w 819150"/>
                <a:gd name="connsiteY3" fmla="*/ 269680 h 269680"/>
                <a:gd name="connsiteX4" fmla="*/ 0 w 819150"/>
                <a:gd name="connsiteY4" fmla="*/ 0 h 269680"/>
                <a:gd name="connsiteX0" fmla="*/ 0 w 840239"/>
                <a:gd name="connsiteY0" fmla="*/ 0 h 269680"/>
                <a:gd name="connsiteX1" fmla="*/ 819150 w 840239"/>
                <a:gd name="connsiteY1" fmla="*/ 28575 h 269680"/>
                <a:gd name="connsiteX2" fmla="*/ 839153 w 840239"/>
                <a:gd name="connsiteY2" fmla="*/ 144780 h 269680"/>
                <a:gd name="connsiteX3" fmla="*/ 762000 w 840239"/>
                <a:gd name="connsiteY3" fmla="*/ 269680 h 269680"/>
                <a:gd name="connsiteX4" fmla="*/ 0 w 840239"/>
                <a:gd name="connsiteY4" fmla="*/ 269680 h 269680"/>
                <a:gd name="connsiteX5" fmla="*/ 0 w 840239"/>
                <a:gd name="connsiteY5" fmla="*/ 0 h 269680"/>
                <a:gd name="connsiteX0" fmla="*/ 0 w 840239"/>
                <a:gd name="connsiteY0" fmla="*/ 0 h 674493"/>
                <a:gd name="connsiteX1" fmla="*/ 819150 w 840239"/>
                <a:gd name="connsiteY1" fmla="*/ 28575 h 674493"/>
                <a:gd name="connsiteX2" fmla="*/ 839153 w 840239"/>
                <a:gd name="connsiteY2" fmla="*/ 144780 h 674493"/>
                <a:gd name="connsiteX3" fmla="*/ 42863 w 840239"/>
                <a:gd name="connsiteY3" fmla="*/ 674493 h 674493"/>
                <a:gd name="connsiteX4" fmla="*/ 0 w 840239"/>
                <a:gd name="connsiteY4" fmla="*/ 269680 h 674493"/>
                <a:gd name="connsiteX5" fmla="*/ 0 w 840239"/>
                <a:gd name="connsiteY5" fmla="*/ 0 h 674493"/>
                <a:gd name="connsiteX0" fmla="*/ 0 w 840239"/>
                <a:gd name="connsiteY0" fmla="*/ 36283 h 710776"/>
                <a:gd name="connsiteX1" fmla="*/ 401003 w 840239"/>
                <a:gd name="connsiteY1" fmla="*/ 88 h 710776"/>
                <a:gd name="connsiteX2" fmla="*/ 819150 w 840239"/>
                <a:gd name="connsiteY2" fmla="*/ 64858 h 710776"/>
                <a:gd name="connsiteX3" fmla="*/ 839153 w 840239"/>
                <a:gd name="connsiteY3" fmla="*/ 181063 h 710776"/>
                <a:gd name="connsiteX4" fmla="*/ 42863 w 840239"/>
                <a:gd name="connsiteY4" fmla="*/ 710776 h 710776"/>
                <a:gd name="connsiteX5" fmla="*/ 0 w 840239"/>
                <a:gd name="connsiteY5" fmla="*/ 305963 h 710776"/>
                <a:gd name="connsiteX6" fmla="*/ 0 w 840239"/>
                <a:gd name="connsiteY6" fmla="*/ 36283 h 710776"/>
                <a:gd name="connsiteX0" fmla="*/ 0 w 1321252"/>
                <a:gd name="connsiteY0" fmla="*/ 379105 h 710698"/>
                <a:gd name="connsiteX1" fmla="*/ 882016 w 1321252"/>
                <a:gd name="connsiteY1" fmla="*/ 10 h 710698"/>
                <a:gd name="connsiteX2" fmla="*/ 1300163 w 1321252"/>
                <a:gd name="connsiteY2" fmla="*/ 64780 h 710698"/>
                <a:gd name="connsiteX3" fmla="*/ 1320166 w 1321252"/>
                <a:gd name="connsiteY3" fmla="*/ 180985 h 710698"/>
                <a:gd name="connsiteX4" fmla="*/ 523876 w 1321252"/>
                <a:gd name="connsiteY4" fmla="*/ 710698 h 710698"/>
                <a:gd name="connsiteX5" fmla="*/ 481013 w 1321252"/>
                <a:gd name="connsiteY5" fmla="*/ 305885 h 710698"/>
                <a:gd name="connsiteX6" fmla="*/ 0 w 1321252"/>
                <a:gd name="connsiteY6" fmla="*/ 379105 h 710698"/>
                <a:gd name="connsiteX0" fmla="*/ 0 w 1559377"/>
                <a:gd name="connsiteY0" fmla="*/ 388630 h 710698"/>
                <a:gd name="connsiteX1" fmla="*/ 1120141 w 1559377"/>
                <a:gd name="connsiteY1" fmla="*/ 10 h 710698"/>
                <a:gd name="connsiteX2" fmla="*/ 1538288 w 1559377"/>
                <a:gd name="connsiteY2" fmla="*/ 64780 h 710698"/>
                <a:gd name="connsiteX3" fmla="*/ 1558291 w 1559377"/>
                <a:gd name="connsiteY3" fmla="*/ 180985 h 710698"/>
                <a:gd name="connsiteX4" fmla="*/ 762001 w 1559377"/>
                <a:gd name="connsiteY4" fmla="*/ 710698 h 710698"/>
                <a:gd name="connsiteX5" fmla="*/ 719138 w 1559377"/>
                <a:gd name="connsiteY5" fmla="*/ 305885 h 710698"/>
                <a:gd name="connsiteX6" fmla="*/ 0 w 1559377"/>
                <a:gd name="connsiteY6" fmla="*/ 388630 h 710698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38123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42885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52410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60693"/>
                <a:gd name="connsiteY0" fmla="*/ 345768 h 667836"/>
                <a:gd name="connsiteX1" fmla="*/ 1129666 w 1560693"/>
                <a:gd name="connsiteY1" fmla="*/ 11 h 667836"/>
                <a:gd name="connsiteX2" fmla="*/ 1559897 w 1560693"/>
                <a:gd name="connsiteY2" fmla="*/ 21918 h 667836"/>
                <a:gd name="connsiteX3" fmla="*/ 1558291 w 1560693"/>
                <a:gd name="connsiteY3" fmla="*/ 152410 h 667836"/>
                <a:gd name="connsiteX4" fmla="*/ 762001 w 1560693"/>
                <a:gd name="connsiteY4" fmla="*/ 667836 h 667836"/>
                <a:gd name="connsiteX5" fmla="*/ 719138 w 1560693"/>
                <a:gd name="connsiteY5" fmla="*/ 263023 h 667836"/>
                <a:gd name="connsiteX6" fmla="*/ 0 w 1560693"/>
                <a:gd name="connsiteY6" fmla="*/ 345768 h 667836"/>
                <a:gd name="connsiteX0" fmla="*/ 0 w 1576796"/>
                <a:gd name="connsiteY0" fmla="*/ 345768 h 667836"/>
                <a:gd name="connsiteX1" fmla="*/ 1129666 w 1576796"/>
                <a:gd name="connsiteY1" fmla="*/ 11 h 667836"/>
                <a:gd name="connsiteX2" fmla="*/ 1559897 w 1576796"/>
                <a:gd name="connsiteY2" fmla="*/ 21918 h 667836"/>
                <a:gd name="connsiteX3" fmla="*/ 1575578 w 1576796"/>
                <a:gd name="connsiteY3" fmla="*/ 147647 h 667836"/>
                <a:gd name="connsiteX4" fmla="*/ 762001 w 1576796"/>
                <a:gd name="connsiteY4" fmla="*/ 667836 h 667836"/>
                <a:gd name="connsiteX5" fmla="*/ 719138 w 1576796"/>
                <a:gd name="connsiteY5" fmla="*/ 263023 h 667836"/>
                <a:gd name="connsiteX6" fmla="*/ 0 w 1576796"/>
                <a:gd name="connsiteY6" fmla="*/ 345768 h 667836"/>
                <a:gd name="connsiteX0" fmla="*/ 0 w 1577505"/>
                <a:gd name="connsiteY0" fmla="*/ 345768 h 667836"/>
                <a:gd name="connsiteX1" fmla="*/ 1129666 w 1577505"/>
                <a:gd name="connsiteY1" fmla="*/ 11 h 667836"/>
                <a:gd name="connsiteX2" fmla="*/ 1572863 w 1577505"/>
                <a:gd name="connsiteY2" fmla="*/ 7630 h 667836"/>
                <a:gd name="connsiteX3" fmla="*/ 1575578 w 1577505"/>
                <a:gd name="connsiteY3" fmla="*/ 147647 h 667836"/>
                <a:gd name="connsiteX4" fmla="*/ 762001 w 1577505"/>
                <a:gd name="connsiteY4" fmla="*/ 667836 h 667836"/>
                <a:gd name="connsiteX5" fmla="*/ 719138 w 1577505"/>
                <a:gd name="connsiteY5" fmla="*/ 263023 h 667836"/>
                <a:gd name="connsiteX6" fmla="*/ 0 w 1577505"/>
                <a:gd name="connsiteY6" fmla="*/ 345768 h 6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05" h="667836">
                  <a:moveTo>
                    <a:pt x="0" y="345768"/>
                  </a:moveTo>
                  <a:cubicBezTo>
                    <a:pt x="120968" y="347991"/>
                    <a:pt x="1008698" y="-2212"/>
                    <a:pt x="1129666" y="11"/>
                  </a:cubicBezTo>
                  <a:lnTo>
                    <a:pt x="1572863" y="7630"/>
                  </a:lnTo>
                  <a:cubicBezTo>
                    <a:pt x="1565243" y="46365"/>
                    <a:pt x="1583198" y="108912"/>
                    <a:pt x="1575578" y="147647"/>
                  </a:cubicBezTo>
                  <a:lnTo>
                    <a:pt x="762001" y="667836"/>
                  </a:lnTo>
                  <a:lnTo>
                    <a:pt x="719138" y="263023"/>
                  </a:lnTo>
                  <a:lnTo>
                    <a:pt x="0" y="345768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4">
              <a:extLst>
                <a:ext uri="{FF2B5EF4-FFF2-40B4-BE49-F238E27FC236}">
                  <a16:creationId xmlns:a16="http://schemas.microsoft.com/office/drawing/2014/main" id="{0CE3209D-3D82-4090-A015-8C89C98CACAF}"/>
                </a:ext>
              </a:extLst>
            </p:cNvPr>
            <p:cNvSpPr/>
            <p:nvPr/>
          </p:nvSpPr>
          <p:spPr>
            <a:xfrm>
              <a:off x="2606041" y="3668548"/>
              <a:ext cx="1378270" cy="1139672"/>
            </a:xfrm>
            <a:custGeom>
              <a:avLst/>
              <a:gdLst>
                <a:gd name="connsiteX0" fmla="*/ 0 w 884873"/>
                <a:gd name="connsiteY0" fmla="*/ 0 h 1098232"/>
                <a:gd name="connsiteX1" fmla="*/ 884873 w 884873"/>
                <a:gd name="connsiteY1" fmla="*/ 0 h 1098232"/>
                <a:gd name="connsiteX2" fmla="*/ 884873 w 884873"/>
                <a:gd name="connsiteY2" fmla="*/ 1098232 h 1098232"/>
                <a:gd name="connsiteX3" fmla="*/ 0 w 884873"/>
                <a:gd name="connsiteY3" fmla="*/ 1098232 h 1098232"/>
                <a:gd name="connsiteX4" fmla="*/ 0 w 884873"/>
                <a:gd name="connsiteY4" fmla="*/ 0 h 1098232"/>
                <a:gd name="connsiteX0" fmla="*/ 0 w 884873"/>
                <a:gd name="connsiteY0" fmla="*/ 0 h 1098232"/>
                <a:gd name="connsiteX1" fmla="*/ 399098 w 884873"/>
                <a:gd name="connsiteY1" fmla="*/ 233362 h 1098232"/>
                <a:gd name="connsiteX2" fmla="*/ 884873 w 884873"/>
                <a:gd name="connsiteY2" fmla="*/ 0 h 1098232"/>
                <a:gd name="connsiteX3" fmla="*/ 884873 w 884873"/>
                <a:gd name="connsiteY3" fmla="*/ 1098232 h 1098232"/>
                <a:gd name="connsiteX4" fmla="*/ 0 w 884873"/>
                <a:gd name="connsiteY4" fmla="*/ 1098232 h 1098232"/>
                <a:gd name="connsiteX5" fmla="*/ 0 w 884873"/>
                <a:gd name="connsiteY5" fmla="*/ 0 h 1098232"/>
                <a:gd name="connsiteX0" fmla="*/ 0 w 884873"/>
                <a:gd name="connsiteY0" fmla="*/ 47481 h 1145713"/>
                <a:gd name="connsiteX1" fmla="*/ 399098 w 884873"/>
                <a:gd name="connsiteY1" fmla="*/ 280843 h 1145713"/>
                <a:gd name="connsiteX2" fmla="*/ 884873 w 884873"/>
                <a:gd name="connsiteY2" fmla="*/ 47481 h 1145713"/>
                <a:gd name="connsiteX3" fmla="*/ 884873 w 884873"/>
                <a:gd name="connsiteY3" fmla="*/ 1145713 h 1145713"/>
                <a:gd name="connsiteX4" fmla="*/ 0 w 884873"/>
                <a:gd name="connsiteY4" fmla="*/ 1145713 h 1145713"/>
                <a:gd name="connsiteX5" fmla="*/ 0 w 884873"/>
                <a:gd name="connsiteY5" fmla="*/ 47481 h 1145713"/>
                <a:gd name="connsiteX0" fmla="*/ 0 w 884873"/>
                <a:gd name="connsiteY0" fmla="*/ 48323 h 1146555"/>
                <a:gd name="connsiteX1" fmla="*/ 341948 w 884873"/>
                <a:gd name="connsiteY1" fmla="*/ 272160 h 1146555"/>
                <a:gd name="connsiteX2" fmla="*/ 884873 w 884873"/>
                <a:gd name="connsiteY2" fmla="*/ 48323 h 1146555"/>
                <a:gd name="connsiteX3" fmla="*/ 884873 w 884873"/>
                <a:gd name="connsiteY3" fmla="*/ 1146555 h 1146555"/>
                <a:gd name="connsiteX4" fmla="*/ 0 w 884873"/>
                <a:gd name="connsiteY4" fmla="*/ 1146555 h 1146555"/>
                <a:gd name="connsiteX5" fmla="*/ 0 w 884873"/>
                <a:gd name="connsiteY5" fmla="*/ 48323 h 1146555"/>
                <a:gd name="connsiteX0" fmla="*/ 0 w 1413510"/>
                <a:gd name="connsiteY0" fmla="*/ 48323 h 1146555"/>
                <a:gd name="connsiteX1" fmla="*/ 341948 w 1413510"/>
                <a:gd name="connsiteY1" fmla="*/ 272160 h 1146555"/>
                <a:gd name="connsiteX2" fmla="*/ 1413510 w 1413510"/>
                <a:gd name="connsiteY2" fmla="*/ 343598 h 1146555"/>
                <a:gd name="connsiteX3" fmla="*/ 884873 w 1413510"/>
                <a:gd name="connsiteY3" fmla="*/ 1146555 h 1146555"/>
                <a:gd name="connsiteX4" fmla="*/ 0 w 1413510"/>
                <a:gd name="connsiteY4" fmla="*/ 1146555 h 1146555"/>
                <a:gd name="connsiteX5" fmla="*/ 0 w 1413510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03693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18273"/>
                <a:gd name="connsiteY0" fmla="*/ 48323 h 1146555"/>
                <a:gd name="connsiteX1" fmla="*/ 341948 w 1418273"/>
                <a:gd name="connsiteY1" fmla="*/ 272160 h 1146555"/>
                <a:gd name="connsiteX2" fmla="*/ 1413510 w 1418273"/>
                <a:gd name="connsiteY2" fmla="*/ 343598 h 1146555"/>
                <a:gd name="connsiteX3" fmla="*/ 1418273 w 1418273"/>
                <a:gd name="connsiteY3" fmla="*/ 1137030 h 1146555"/>
                <a:gd name="connsiteX4" fmla="*/ 0 w 1418273"/>
                <a:gd name="connsiteY4" fmla="*/ 1146555 h 1146555"/>
                <a:gd name="connsiteX5" fmla="*/ 0 w 1418273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22742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22742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37323"/>
                <a:gd name="connsiteY0" fmla="*/ 48323 h 1132268"/>
                <a:gd name="connsiteX1" fmla="*/ 341948 w 1437323"/>
                <a:gd name="connsiteY1" fmla="*/ 272160 h 1132268"/>
                <a:gd name="connsiteX2" fmla="*/ 1413510 w 1437323"/>
                <a:gd name="connsiteY2" fmla="*/ 343598 h 1132268"/>
                <a:gd name="connsiteX3" fmla="*/ 1437323 w 1437323"/>
                <a:gd name="connsiteY3" fmla="*/ 1132267 h 1132268"/>
                <a:gd name="connsiteX4" fmla="*/ 200025 w 1437323"/>
                <a:gd name="connsiteY4" fmla="*/ 1132268 h 1132268"/>
                <a:gd name="connsiteX5" fmla="*/ 0 w 1437323"/>
                <a:gd name="connsiteY5" fmla="*/ 48323 h 1132268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17980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048 h 1124993"/>
                <a:gd name="connsiteX1" fmla="*/ 446724 w 1446848"/>
                <a:gd name="connsiteY1" fmla="*/ 360134 h 1124993"/>
                <a:gd name="connsiteX2" fmla="*/ 1413510 w 1446848"/>
                <a:gd name="connsiteY2" fmla="*/ 336323 h 1124993"/>
                <a:gd name="connsiteX3" fmla="*/ 1446848 w 1446848"/>
                <a:gd name="connsiteY3" fmla="*/ 1110705 h 1124993"/>
                <a:gd name="connsiteX4" fmla="*/ 200025 w 1446848"/>
                <a:gd name="connsiteY4" fmla="*/ 1124993 h 1124993"/>
                <a:gd name="connsiteX5" fmla="*/ 0 w 1446848"/>
                <a:gd name="connsiteY5" fmla="*/ 41048 h 1124993"/>
                <a:gd name="connsiteX0" fmla="*/ 0 w 1446848"/>
                <a:gd name="connsiteY0" fmla="*/ 41434 h 1125379"/>
                <a:gd name="connsiteX1" fmla="*/ 446724 w 1446848"/>
                <a:gd name="connsiteY1" fmla="*/ 360520 h 1125379"/>
                <a:gd name="connsiteX2" fmla="*/ 1413510 w 1446848"/>
                <a:gd name="connsiteY2" fmla="*/ 336709 h 1125379"/>
                <a:gd name="connsiteX3" fmla="*/ 1446848 w 1446848"/>
                <a:gd name="connsiteY3" fmla="*/ 1111091 h 1125379"/>
                <a:gd name="connsiteX4" fmla="*/ 200025 w 1446848"/>
                <a:gd name="connsiteY4" fmla="*/ 1125379 h 1125379"/>
                <a:gd name="connsiteX5" fmla="*/ 0 w 1446848"/>
                <a:gd name="connsiteY5" fmla="*/ 41434 h 112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848" h="1125379">
                  <a:moveTo>
                    <a:pt x="0" y="41434"/>
                  </a:moveTo>
                  <a:cubicBezTo>
                    <a:pt x="180657" y="-144303"/>
                    <a:pt x="156575" y="354250"/>
                    <a:pt x="446724" y="360520"/>
                  </a:cubicBezTo>
                  <a:cubicBezTo>
                    <a:pt x="805499" y="347820"/>
                    <a:pt x="1088072" y="292259"/>
                    <a:pt x="1413510" y="336709"/>
                  </a:cubicBezTo>
                  <a:cubicBezTo>
                    <a:pt x="1415098" y="601186"/>
                    <a:pt x="1445260" y="846614"/>
                    <a:pt x="1446848" y="1111091"/>
                  </a:cubicBezTo>
                  <a:lnTo>
                    <a:pt x="200025" y="1125379"/>
                  </a:lnTo>
                  <a:lnTo>
                    <a:pt x="0" y="41434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58B08B30-3698-41F9-A7F2-F6A89ED27B99}"/>
              </a:ext>
            </a:extLst>
          </p:cNvPr>
          <p:cNvSpPr/>
          <p:nvPr/>
        </p:nvSpPr>
        <p:spPr>
          <a:xfrm>
            <a:off x="7526248" y="6327930"/>
            <a:ext cx="102806" cy="249678"/>
          </a:xfrm>
          <a:custGeom>
            <a:avLst/>
            <a:gdLst>
              <a:gd name="connsiteX0" fmla="*/ 24208 w 59350"/>
              <a:gd name="connsiteY0" fmla="*/ 0 h 144139"/>
              <a:gd name="connsiteX1" fmla="*/ 49271 w 59350"/>
              <a:gd name="connsiteY1" fmla="*/ 54148 h 144139"/>
              <a:gd name="connsiteX2" fmla="*/ 46744 w 59350"/>
              <a:gd name="connsiteY2" fmla="*/ 138046 h 144139"/>
              <a:gd name="connsiteX3" fmla="*/ 12856 w 59350"/>
              <a:gd name="connsiteY3" fmla="*/ 142370 h 144139"/>
              <a:gd name="connsiteX4" fmla="*/ 0 w 59350"/>
              <a:gd name="connsiteY4" fmla="*/ 136300 h 144139"/>
              <a:gd name="connsiteX5" fmla="*/ 4019 w 59350"/>
              <a:gd name="connsiteY5" fmla="*/ 78105 h 144139"/>
              <a:gd name="connsiteX6" fmla="*/ 20217 w 59350"/>
              <a:gd name="connsiteY6" fmla="*/ 7867 h 144139"/>
              <a:gd name="connsiteX7" fmla="*/ 24208 w 59350"/>
              <a:gd name="connsiteY7" fmla="*/ 0 h 14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350" h="144139">
                <a:moveTo>
                  <a:pt x="24208" y="0"/>
                </a:moveTo>
                <a:lnTo>
                  <a:pt x="49271" y="54148"/>
                </a:lnTo>
                <a:cubicBezTo>
                  <a:pt x="62989" y="94122"/>
                  <a:pt x="63231" y="125247"/>
                  <a:pt x="46744" y="138046"/>
                </a:cubicBezTo>
                <a:cubicBezTo>
                  <a:pt x="38501" y="144445"/>
                  <a:pt x="26856" y="145658"/>
                  <a:pt x="12856" y="142370"/>
                </a:cubicBezTo>
                <a:lnTo>
                  <a:pt x="0" y="136300"/>
                </a:lnTo>
                <a:lnTo>
                  <a:pt x="4019" y="78105"/>
                </a:lnTo>
                <a:cubicBezTo>
                  <a:pt x="7844" y="51669"/>
                  <a:pt x="13378" y="27861"/>
                  <a:pt x="20217" y="7867"/>
                </a:cubicBezTo>
                <a:lnTo>
                  <a:pt x="2420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12F84B77-22D5-4E34-AA76-B5611F83D750}"/>
              </a:ext>
            </a:extLst>
          </p:cNvPr>
          <p:cNvSpPr/>
          <p:nvPr/>
        </p:nvSpPr>
        <p:spPr>
          <a:xfrm>
            <a:off x="4835983" y="-2038338"/>
            <a:ext cx="156929" cy="290493"/>
          </a:xfrm>
          <a:custGeom>
            <a:avLst/>
            <a:gdLst>
              <a:gd name="connsiteX0" fmla="*/ 27392 w 90595"/>
              <a:gd name="connsiteY0" fmla="*/ 299 h 167701"/>
              <a:gd name="connsiteX1" fmla="*/ 63183 w 90595"/>
              <a:gd name="connsiteY1" fmla="*/ 7329 h 167701"/>
              <a:gd name="connsiteX2" fmla="*/ 90595 w 90595"/>
              <a:gd name="connsiteY2" fmla="*/ 23552 h 167701"/>
              <a:gd name="connsiteX3" fmla="*/ 88749 w 90595"/>
              <a:gd name="connsiteY3" fmla="*/ 50274 h 167701"/>
              <a:gd name="connsiteX4" fmla="*/ 72551 w 90595"/>
              <a:gd name="connsiteY4" fmla="*/ 120512 h 167701"/>
              <a:gd name="connsiteX5" fmla="*/ 48611 w 90595"/>
              <a:gd name="connsiteY5" fmla="*/ 167701 h 167701"/>
              <a:gd name="connsiteX6" fmla="*/ 40358 w 90595"/>
              <a:gd name="connsiteY6" fmla="*/ 155406 h 167701"/>
              <a:gd name="connsiteX7" fmla="*/ 12606 w 90595"/>
              <a:gd name="connsiteY7" fmla="*/ 6094 h 167701"/>
              <a:gd name="connsiteX8" fmla="*/ 27392 w 90595"/>
              <a:gd name="connsiteY8" fmla="*/ 299 h 16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95" h="167701">
                <a:moveTo>
                  <a:pt x="27392" y="299"/>
                </a:moveTo>
                <a:cubicBezTo>
                  <a:pt x="37352" y="-912"/>
                  <a:pt x="49516" y="1585"/>
                  <a:pt x="63183" y="7329"/>
                </a:cubicBezTo>
                <a:lnTo>
                  <a:pt x="90595" y="23552"/>
                </a:lnTo>
                <a:lnTo>
                  <a:pt x="88749" y="50274"/>
                </a:lnTo>
                <a:cubicBezTo>
                  <a:pt x="84925" y="76711"/>
                  <a:pt x="79390" y="100518"/>
                  <a:pt x="72551" y="120512"/>
                </a:cubicBezTo>
                <a:lnTo>
                  <a:pt x="48611" y="167701"/>
                </a:lnTo>
                <a:lnTo>
                  <a:pt x="40358" y="155406"/>
                </a:lnTo>
                <a:cubicBezTo>
                  <a:pt x="786" y="85723"/>
                  <a:pt x="-12123" y="25293"/>
                  <a:pt x="12606" y="6094"/>
                </a:cubicBezTo>
                <a:cubicBezTo>
                  <a:pt x="16728" y="2894"/>
                  <a:pt x="21700" y="991"/>
                  <a:pt x="27392" y="29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8B5C154B-9952-48C3-96AA-5EAE33BBCBC5}"/>
              </a:ext>
            </a:extLst>
          </p:cNvPr>
          <p:cNvSpPr/>
          <p:nvPr/>
        </p:nvSpPr>
        <p:spPr>
          <a:xfrm rot="19652199">
            <a:off x="7773073" y="5733151"/>
            <a:ext cx="452253" cy="612226"/>
          </a:xfrm>
          <a:custGeom>
            <a:avLst/>
            <a:gdLst>
              <a:gd name="connsiteX0" fmla="*/ 27390 w 261085"/>
              <a:gd name="connsiteY0" fmla="*/ 298 h 353437"/>
              <a:gd name="connsiteX1" fmla="*/ 207816 w 261085"/>
              <a:gd name="connsiteY1" fmla="*/ 134288 h 353437"/>
              <a:gd name="connsiteX2" fmla="*/ 255870 w 261085"/>
              <a:gd name="connsiteY2" fmla="*/ 205870 h 353437"/>
              <a:gd name="connsiteX3" fmla="*/ 261085 w 261085"/>
              <a:gd name="connsiteY3" fmla="*/ 217137 h 353437"/>
              <a:gd name="connsiteX4" fmla="*/ 257094 w 261085"/>
              <a:gd name="connsiteY4" fmla="*/ 225004 h 353437"/>
              <a:gd name="connsiteX5" fmla="*/ 240896 w 261085"/>
              <a:gd name="connsiteY5" fmla="*/ 295242 h 353437"/>
              <a:gd name="connsiteX6" fmla="*/ 236877 w 261085"/>
              <a:gd name="connsiteY6" fmla="*/ 353437 h 353437"/>
              <a:gd name="connsiteX7" fmla="*/ 201715 w 261085"/>
              <a:gd name="connsiteY7" fmla="*/ 336834 h 353437"/>
              <a:gd name="connsiteX8" fmla="*/ 88410 w 261085"/>
              <a:gd name="connsiteY8" fmla="*/ 226988 h 353437"/>
              <a:gd name="connsiteX9" fmla="*/ 12605 w 261085"/>
              <a:gd name="connsiteY9" fmla="*/ 6093 h 353437"/>
              <a:gd name="connsiteX10" fmla="*/ 27390 w 261085"/>
              <a:gd name="connsiteY10" fmla="*/ 298 h 35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085" h="353437">
                <a:moveTo>
                  <a:pt x="27390" y="298"/>
                </a:moveTo>
                <a:cubicBezTo>
                  <a:pt x="67231" y="-4547"/>
                  <a:pt x="142332" y="49939"/>
                  <a:pt x="207816" y="134288"/>
                </a:cubicBezTo>
                <a:cubicBezTo>
                  <a:pt x="226526" y="158387"/>
                  <a:pt x="242679" y="182643"/>
                  <a:pt x="255870" y="205870"/>
                </a:cubicBezTo>
                <a:lnTo>
                  <a:pt x="261085" y="217137"/>
                </a:lnTo>
                <a:lnTo>
                  <a:pt x="257094" y="225004"/>
                </a:lnTo>
                <a:cubicBezTo>
                  <a:pt x="250255" y="244998"/>
                  <a:pt x="244721" y="268806"/>
                  <a:pt x="240896" y="295242"/>
                </a:cubicBezTo>
                <a:lnTo>
                  <a:pt x="236877" y="353437"/>
                </a:lnTo>
                <a:lnTo>
                  <a:pt x="201715" y="336834"/>
                </a:lnTo>
                <a:cubicBezTo>
                  <a:pt x="166389" y="313635"/>
                  <a:pt x="125829" y="275187"/>
                  <a:pt x="88410" y="226988"/>
                </a:cubicBezTo>
                <a:cubicBezTo>
                  <a:pt x="13571" y="130589"/>
                  <a:pt x="-20367" y="31692"/>
                  <a:pt x="12605" y="6093"/>
                </a:cubicBezTo>
                <a:cubicBezTo>
                  <a:pt x="16727" y="2893"/>
                  <a:pt x="21699" y="990"/>
                  <a:pt x="27390" y="29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68F5315-9745-4C43-B2BE-A44C4D4C735E}"/>
              </a:ext>
            </a:extLst>
          </p:cNvPr>
          <p:cNvSpPr/>
          <p:nvPr/>
        </p:nvSpPr>
        <p:spPr>
          <a:xfrm>
            <a:off x="4527974" y="-1498667"/>
            <a:ext cx="261851" cy="765534"/>
          </a:xfrm>
          <a:custGeom>
            <a:avLst/>
            <a:gdLst>
              <a:gd name="connsiteX0" fmla="*/ 75583 w 151166"/>
              <a:gd name="connsiteY0" fmla="*/ 0 h 441942"/>
              <a:gd name="connsiteX1" fmla="*/ 151166 w 151166"/>
              <a:gd name="connsiteY1" fmla="*/ 220971 h 441942"/>
              <a:gd name="connsiteX2" fmla="*/ 147072 w 151166"/>
              <a:gd name="connsiteY2" fmla="*/ 280261 h 441942"/>
              <a:gd name="connsiteX3" fmla="*/ 119660 w 151166"/>
              <a:gd name="connsiteY3" fmla="*/ 264038 h 441942"/>
              <a:gd name="connsiteX4" fmla="*/ 83869 w 151166"/>
              <a:gd name="connsiteY4" fmla="*/ 257008 h 441942"/>
              <a:gd name="connsiteX5" fmla="*/ 69083 w 151166"/>
              <a:gd name="connsiteY5" fmla="*/ 262803 h 441942"/>
              <a:gd name="connsiteX6" fmla="*/ 96835 w 151166"/>
              <a:gd name="connsiteY6" fmla="*/ 412115 h 441942"/>
              <a:gd name="connsiteX7" fmla="*/ 105088 w 151166"/>
              <a:gd name="connsiteY7" fmla="*/ 424410 h 441942"/>
              <a:gd name="connsiteX8" fmla="*/ 105003 w 151166"/>
              <a:gd name="connsiteY8" fmla="*/ 424577 h 441942"/>
              <a:gd name="connsiteX9" fmla="*/ 75583 w 151166"/>
              <a:gd name="connsiteY9" fmla="*/ 441942 h 441942"/>
              <a:gd name="connsiteX10" fmla="*/ 0 w 151166"/>
              <a:gd name="connsiteY10" fmla="*/ 220971 h 441942"/>
              <a:gd name="connsiteX11" fmla="*/ 1921 w 151166"/>
              <a:gd name="connsiteY11" fmla="*/ 193154 h 441942"/>
              <a:gd name="connsiteX12" fmla="*/ 14777 w 151166"/>
              <a:gd name="connsiteY12" fmla="*/ 199224 h 441942"/>
              <a:gd name="connsiteX13" fmla="*/ 48665 w 151166"/>
              <a:gd name="connsiteY13" fmla="*/ 194900 h 441942"/>
              <a:gd name="connsiteX14" fmla="*/ 51192 w 151166"/>
              <a:gd name="connsiteY14" fmla="*/ 111002 h 441942"/>
              <a:gd name="connsiteX15" fmla="*/ 26129 w 151166"/>
              <a:gd name="connsiteY15" fmla="*/ 56854 h 441942"/>
              <a:gd name="connsiteX16" fmla="*/ 46163 w 151166"/>
              <a:gd name="connsiteY16" fmla="*/ 17365 h 441942"/>
              <a:gd name="connsiteX17" fmla="*/ 75583 w 151166"/>
              <a:gd name="connsiteY17" fmla="*/ 0 h 44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166" h="441942">
                <a:moveTo>
                  <a:pt x="75583" y="0"/>
                </a:moveTo>
                <a:cubicBezTo>
                  <a:pt x="117326" y="0"/>
                  <a:pt x="151166" y="98932"/>
                  <a:pt x="151166" y="220971"/>
                </a:cubicBezTo>
                <a:lnTo>
                  <a:pt x="147072" y="280261"/>
                </a:lnTo>
                <a:lnTo>
                  <a:pt x="119660" y="264038"/>
                </a:lnTo>
                <a:cubicBezTo>
                  <a:pt x="105993" y="258294"/>
                  <a:pt x="93829" y="255797"/>
                  <a:pt x="83869" y="257008"/>
                </a:cubicBezTo>
                <a:cubicBezTo>
                  <a:pt x="78177" y="257700"/>
                  <a:pt x="73205" y="259603"/>
                  <a:pt x="69083" y="262803"/>
                </a:cubicBezTo>
                <a:cubicBezTo>
                  <a:pt x="44354" y="282002"/>
                  <a:pt x="57263" y="342432"/>
                  <a:pt x="96835" y="412115"/>
                </a:cubicBezTo>
                <a:lnTo>
                  <a:pt x="105088" y="424410"/>
                </a:lnTo>
                <a:lnTo>
                  <a:pt x="105003" y="424577"/>
                </a:lnTo>
                <a:cubicBezTo>
                  <a:pt x="95961" y="435759"/>
                  <a:pt x="86019" y="441942"/>
                  <a:pt x="75583" y="441942"/>
                </a:cubicBezTo>
                <a:cubicBezTo>
                  <a:pt x="33840" y="441942"/>
                  <a:pt x="0" y="343010"/>
                  <a:pt x="0" y="220971"/>
                </a:cubicBezTo>
                <a:lnTo>
                  <a:pt x="1921" y="193154"/>
                </a:lnTo>
                <a:lnTo>
                  <a:pt x="14777" y="199224"/>
                </a:lnTo>
                <a:cubicBezTo>
                  <a:pt x="28777" y="202512"/>
                  <a:pt x="40422" y="201299"/>
                  <a:pt x="48665" y="194900"/>
                </a:cubicBezTo>
                <a:cubicBezTo>
                  <a:pt x="65152" y="182101"/>
                  <a:pt x="64910" y="150976"/>
                  <a:pt x="51192" y="111002"/>
                </a:cubicBezTo>
                <a:lnTo>
                  <a:pt x="26129" y="56854"/>
                </a:lnTo>
                <a:lnTo>
                  <a:pt x="46163" y="17365"/>
                </a:lnTo>
                <a:cubicBezTo>
                  <a:pt x="55206" y="6183"/>
                  <a:pt x="65147" y="0"/>
                  <a:pt x="7558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9F8CFDD-FD01-4615-94AD-8DDB43FDA74A}"/>
              </a:ext>
            </a:extLst>
          </p:cNvPr>
          <p:cNvSpPr/>
          <p:nvPr/>
        </p:nvSpPr>
        <p:spPr>
          <a:xfrm>
            <a:off x="5306606" y="7110542"/>
            <a:ext cx="428924" cy="585009"/>
          </a:xfrm>
          <a:custGeom>
            <a:avLst/>
            <a:gdLst>
              <a:gd name="connsiteX0" fmla="*/ 41984 w 247617"/>
              <a:gd name="connsiteY0" fmla="*/ 0 h 337725"/>
              <a:gd name="connsiteX1" fmla="*/ 59377 w 247617"/>
              <a:gd name="connsiteY1" fmla="*/ 10294 h 337725"/>
              <a:gd name="connsiteX2" fmla="*/ 159206 w 247617"/>
              <a:gd name="connsiteY2" fmla="*/ 110737 h 337725"/>
              <a:gd name="connsiteX3" fmla="*/ 235011 w 247617"/>
              <a:gd name="connsiteY3" fmla="*/ 331632 h 337725"/>
              <a:gd name="connsiteX4" fmla="*/ 39800 w 247617"/>
              <a:gd name="connsiteY4" fmla="*/ 203437 h 337725"/>
              <a:gd name="connsiteX5" fmla="*/ 0 w 247617"/>
              <a:gd name="connsiteY5" fmla="*/ 144149 h 337725"/>
              <a:gd name="connsiteX6" fmla="*/ 23940 w 247617"/>
              <a:gd name="connsiteY6" fmla="*/ 96960 h 337725"/>
              <a:gd name="connsiteX7" fmla="*/ 40138 w 247617"/>
              <a:gd name="connsiteY7" fmla="*/ 26722 h 337725"/>
              <a:gd name="connsiteX8" fmla="*/ 41984 w 247617"/>
              <a:gd name="connsiteY8" fmla="*/ 0 h 33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17" h="337725">
                <a:moveTo>
                  <a:pt x="41984" y="0"/>
                </a:moveTo>
                <a:lnTo>
                  <a:pt x="59377" y="10294"/>
                </a:lnTo>
                <a:cubicBezTo>
                  <a:pt x="91318" y="33854"/>
                  <a:pt x="126464" y="68563"/>
                  <a:pt x="159206" y="110737"/>
                </a:cubicBezTo>
                <a:cubicBezTo>
                  <a:pt x="234045" y="207135"/>
                  <a:pt x="267984" y="306033"/>
                  <a:pt x="235011" y="331632"/>
                </a:cubicBezTo>
                <a:cubicBezTo>
                  <a:pt x="202039" y="357230"/>
                  <a:pt x="114640" y="299836"/>
                  <a:pt x="39800" y="203437"/>
                </a:cubicBezTo>
                <a:lnTo>
                  <a:pt x="0" y="144149"/>
                </a:lnTo>
                <a:lnTo>
                  <a:pt x="23940" y="96960"/>
                </a:lnTo>
                <a:cubicBezTo>
                  <a:pt x="30779" y="76966"/>
                  <a:pt x="36314" y="53159"/>
                  <a:pt x="40138" y="26722"/>
                </a:cubicBezTo>
                <a:lnTo>
                  <a:pt x="41984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  <a:gs pos="3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34E24DD-0E07-4D19-B3DA-50B0B7A824C5}"/>
              </a:ext>
            </a:extLst>
          </p:cNvPr>
          <p:cNvGrpSpPr/>
          <p:nvPr/>
        </p:nvGrpSpPr>
        <p:grpSpPr>
          <a:xfrm rot="3932763">
            <a:off x="3593761" y="1999037"/>
            <a:ext cx="2860566" cy="7877668"/>
            <a:chOff x="5084710" y="2791117"/>
            <a:chExt cx="1651401" cy="4547767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33BA9D6-BA64-4FF1-92CD-294C542DB15D}"/>
                </a:ext>
              </a:extLst>
            </p:cNvPr>
            <p:cNvGrpSpPr/>
            <p:nvPr/>
          </p:nvGrpSpPr>
          <p:grpSpPr>
            <a:xfrm>
              <a:off x="5148845" y="4849095"/>
              <a:ext cx="1526275" cy="584696"/>
              <a:chOff x="4692419" y="4778777"/>
              <a:chExt cx="1616267" cy="58469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7CC0FA3-21BE-4CCB-A533-E06CF8A92667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2">
                <a:extLst>
                  <a:ext uri="{FF2B5EF4-FFF2-40B4-BE49-F238E27FC236}">
                    <a16:creationId xmlns:a16="http://schemas.microsoft.com/office/drawing/2014/main" id="{F3FC97B9-6495-4EEE-861D-40F32E212E2B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1E4B84-17CC-4A86-BC8B-D75C5A58EA57}"/>
                </a:ext>
              </a:extLst>
            </p:cNvPr>
            <p:cNvSpPr/>
            <p:nvPr/>
          </p:nvSpPr>
          <p:spPr>
            <a:xfrm>
              <a:off x="6578184" y="4801672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72D98F-E914-4471-A346-C2FA746A52AC}"/>
                </a:ext>
              </a:extLst>
            </p:cNvPr>
            <p:cNvSpPr/>
            <p:nvPr/>
          </p:nvSpPr>
          <p:spPr>
            <a:xfrm>
              <a:off x="5132681" y="4792135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BF3FE33-A99A-4D04-93EB-D0E1BA684A19}"/>
                </a:ext>
              </a:extLst>
            </p:cNvPr>
            <p:cNvGrpSpPr/>
            <p:nvPr/>
          </p:nvGrpSpPr>
          <p:grpSpPr>
            <a:xfrm>
              <a:off x="5872048" y="2791117"/>
              <a:ext cx="790703" cy="4547767"/>
              <a:chOff x="5406893" y="1623696"/>
              <a:chExt cx="897679" cy="8222904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E1D67C-2989-4EF7-83AE-16169B7E9C05}"/>
                  </a:ext>
                </a:extLst>
              </p:cNvPr>
              <p:cNvGrpSpPr/>
              <p:nvPr/>
            </p:nvGrpSpPr>
            <p:grpSpPr>
              <a:xfrm>
                <a:off x="5720778" y="1623696"/>
                <a:ext cx="583794" cy="1045913"/>
                <a:chOff x="5720778" y="1623696"/>
                <a:chExt cx="583794" cy="1045913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B5A7A689-EC05-4FE3-980C-0B39438F958B}"/>
                    </a:ext>
                  </a:extLst>
                </p:cNvPr>
                <p:cNvSpPr/>
                <p:nvPr/>
              </p:nvSpPr>
              <p:spPr>
                <a:xfrm>
                  <a:off x="5742386" y="1885838"/>
                  <a:ext cx="540572" cy="783771"/>
                </a:xfrm>
                <a:prstGeom prst="roundRect">
                  <a:avLst/>
                </a:prstGeom>
                <a:solidFill>
                  <a:srgbClr val="666633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6281D02D-82DD-4BE9-9B87-E7DF323680F9}"/>
                    </a:ext>
                  </a:extLst>
                </p:cNvPr>
                <p:cNvSpPr/>
                <p:nvPr/>
              </p:nvSpPr>
              <p:spPr>
                <a:xfrm>
                  <a:off x="5720778" y="1754771"/>
                  <a:ext cx="540572" cy="783770"/>
                </a:xfrm>
                <a:prstGeom prst="roundRect">
                  <a:avLst/>
                </a:prstGeom>
                <a:solidFill>
                  <a:srgbClr val="202020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54EDB106-AED6-4923-AA79-E29A2B91A430}"/>
                    </a:ext>
                  </a:extLst>
                </p:cNvPr>
                <p:cNvSpPr/>
                <p:nvPr/>
              </p:nvSpPr>
              <p:spPr>
                <a:xfrm>
                  <a:off x="5764000" y="1623696"/>
                  <a:ext cx="540572" cy="783771"/>
                </a:xfrm>
                <a:prstGeom prst="roundRect">
                  <a:avLst/>
                </a:prstGeom>
                <a:solidFill>
                  <a:srgbClr val="B6793C"/>
                </a:solidFill>
                <a:ln>
                  <a:solidFill>
                    <a:srgbClr val="B6793C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AF7938B-57A2-4CEE-AC53-30279FF598B4}"/>
                  </a:ext>
                </a:extLst>
              </p:cNvPr>
              <p:cNvGrpSpPr/>
              <p:nvPr/>
            </p:nvGrpSpPr>
            <p:grpSpPr>
              <a:xfrm>
                <a:off x="5406893" y="9293381"/>
                <a:ext cx="297591" cy="553219"/>
                <a:chOff x="7326580" y="8488391"/>
                <a:chExt cx="489467" cy="909916"/>
              </a:xfrm>
            </p:grpSpPr>
            <p:pic>
              <p:nvPicPr>
                <p:cNvPr id="48" name="Picture 2">
                  <a:extLst>
                    <a:ext uri="{FF2B5EF4-FFF2-40B4-BE49-F238E27FC236}">
                      <a16:creationId xmlns:a16="http://schemas.microsoft.com/office/drawing/2014/main" id="{23FD5C39-3C38-4179-876A-30C4B84333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580" y="8488391"/>
                  <a:ext cx="489467" cy="734198"/>
                </a:xfrm>
                <a:prstGeom prst="rect">
                  <a:avLst/>
                </a:prstGeom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6751DEB-A0CD-43A9-9CAD-D5697C288E52}"/>
                    </a:ext>
                  </a:extLst>
                </p:cNvPr>
                <p:cNvSpPr/>
                <p:nvPr/>
              </p:nvSpPr>
              <p:spPr>
                <a:xfrm>
                  <a:off x="7419240" y="8939867"/>
                  <a:ext cx="273381" cy="458440"/>
                </a:xfrm>
                <a:custGeom>
                  <a:avLst/>
                  <a:gdLst>
                    <a:gd name="connsiteX0" fmla="*/ 136572 w 273380"/>
                    <a:gd name="connsiteY0" fmla="*/ 0 h 458439"/>
                    <a:gd name="connsiteX1" fmla="*/ 245738 w 273380"/>
                    <a:gd name="connsiteY1" fmla="*/ 109166 h 458439"/>
                    <a:gd name="connsiteX2" fmla="*/ 213764 w 273380"/>
                    <a:gd name="connsiteY2" fmla="*/ 186358 h 458439"/>
                    <a:gd name="connsiteX3" fmla="*/ 194828 w 273380"/>
                    <a:gd name="connsiteY3" fmla="*/ 199126 h 458439"/>
                    <a:gd name="connsiteX4" fmla="*/ 233345 w 273380"/>
                    <a:gd name="connsiteY4" fmla="*/ 225095 h 458439"/>
                    <a:gd name="connsiteX5" fmla="*/ 273380 w 273380"/>
                    <a:gd name="connsiteY5" fmla="*/ 321749 h 458439"/>
                    <a:gd name="connsiteX6" fmla="*/ 136690 w 273380"/>
                    <a:gd name="connsiteY6" fmla="*/ 458439 h 458439"/>
                    <a:gd name="connsiteX7" fmla="*/ 0 w 273380"/>
                    <a:gd name="connsiteY7" fmla="*/ 321749 h 458439"/>
                    <a:gd name="connsiteX8" fmla="*/ 40036 w 273380"/>
                    <a:gd name="connsiteY8" fmla="*/ 225095 h 458439"/>
                    <a:gd name="connsiteX9" fmla="*/ 78435 w 273380"/>
                    <a:gd name="connsiteY9" fmla="*/ 199205 h 458439"/>
                    <a:gd name="connsiteX10" fmla="*/ 59380 w 273380"/>
                    <a:gd name="connsiteY10" fmla="*/ 186358 h 458439"/>
                    <a:gd name="connsiteX11" fmla="*/ 27406 w 273380"/>
                    <a:gd name="connsiteY11" fmla="*/ 109166 h 458439"/>
                    <a:gd name="connsiteX12" fmla="*/ 136572 w 273380"/>
                    <a:gd name="connsiteY12" fmla="*/ 0 h 458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3380" h="458439">
                      <a:moveTo>
                        <a:pt x="136572" y="0"/>
                      </a:moveTo>
                      <a:cubicBezTo>
                        <a:pt x="196863" y="0"/>
                        <a:pt x="245738" y="48875"/>
                        <a:pt x="245738" y="109166"/>
                      </a:cubicBezTo>
                      <a:cubicBezTo>
                        <a:pt x="245738" y="139312"/>
                        <a:pt x="233520" y="166603"/>
                        <a:pt x="213764" y="186358"/>
                      </a:cubicBezTo>
                      <a:lnTo>
                        <a:pt x="194828" y="199126"/>
                      </a:lnTo>
                      <a:lnTo>
                        <a:pt x="233345" y="225095"/>
                      </a:lnTo>
                      <a:cubicBezTo>
                        <a:pt x="258081" y="249831"/>
                        <a:pt x="273380" y="284003"/>
                        <a:pt x="273380" y="321749"/>
                      </a:cubicBezTo>
                      <a:cubicBezTo>
                        <a:pt x="273380" y="397241"/>
                        <a:pt x="212182" y="458439"/>
                        <a:pt x="136690" y="458439"/>
                      </a:cubicBezTo>
                      <a:cubicBezTo>
                        <a:pt x="61198" y="458439"/>
                        <a:pt x="0" y="397241"/>
                        <a:pt x="0" y="321749"/>
                      </a:cubicBezTo>
                      <a:cubicBezTo>
                        <a:pt x="0" y="284003"/>
                        <a:pt x="15299" y="249831"/>
                        <a:pt x="40036" y="225095"/>
                      </a:cubicBezTo>
                      <a:lnTo>
                        <a:pt x="78435" y="199205"/>
                      </a:lnTo>
                      <a:lnTo>
                        <a:pt x="59380" y="186358"/>
                      </a:lnTo>
                      <a:cubicBezTo>
                        <a:pt x="39625" y="166603"/>
                        <a:pt x="27406" y="139312"/>
                        <a:pt x="27406" y="109166"/>
                      </a:cubicBezTo>
                      <a:cubicBezTo>
                        <a:pt x="27406" y="48875"/>
                        <a:pt x="76281" y="0"/>
                        <a:pt x="136572" y="0"/>
                      </a:cubicBezTo>
                      <a:close/>
                    </a:path>
                  </a:pathLst>
                </a:custGeom>
                <a:solidFill>
                  <a:srgbClr val="6C6C39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E696901-1BE2-4AC9-A8A3-8B0B9FFBF1F2}"/>
                </a:ext>
              </a:extLst>
            </p:cNvPr>
            <p:cNvGrpSpPr/>
            <p:nvPr/>
          </p:nvGrpSpPr>
          <p:grpSpPr>
            <a:xfrm>
              <a:off x="5084710" y="4248136"/>
              <a:ext cx="1651401" cy="584696"/>
              <a:chOff x="4692419" y="4778777"/>
              <a:chExt cx="1616267" cy="584696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F914992-782F-470D-828F-9039804A4036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C57DB63-D4D1-43BC-9340-C1C8F54CDAA7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65912DD-0E0F-470F-857F-D6E2F6C40F74}"/>
              </a:ext>
            </a:extLst>
          </p:cNvPr>
          <p:cNvGrpSpPr/>
          <p:nvPr/>
        </p:nvGrpSpPr>
        <p:grpSpPr>
          <a:xfrm>
            <a:off x="-4906671" y="1492843"/>
            <a:ext cx="10816835" cy="7498757"/>
            <a:chOff x="1746147" y="3098186"/>
            <a:chExt cx="6244544" cy="43290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 rot="6249316">
              <a:off x="3325858" y="5670286"/>
              <a:ext cx="171819" cy="46778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 rot="1950406">
              <a:off x="4910524" y="4705873"/>
              <a:ext cx="153512" cy="407906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A1DB2B16-F78B-4157-9D32-3C80735CAA6C}"/>
                </a:ext>
              </a:extLst>
            </p:cNvPr>
            <p:cNvSpPr/>
            <p:nvPr/>
          </p:nvSpPr>
          <p:spPr>
            <a:xfrm rot="20320191">
              <a:off x="2822502" y="4802767"/>
              <a:ext cx="1718492" cy="969692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351" h="696386">
                  <a:moveTo>
                    <a:pt x="0" y="632258"/>
                  </a:moveTo>
                  <a:lnTo>
                    <a:pt x="1812494" y="0"/>
                  </a:lnTo>
                  <a:lnTo>
                    <a:pt x="1815351" y="56174"/>
                  </a:lnTo>
                  <a:cubicBezTo>
                    <a:pt x="1252425" y="267629"/>
                    <a:pt x="573420" y="492075"/>
                    <a:pt x="968" y="696386"/>
                  </a:cubicBezTo>
                  <a:cubicBezTo>
                    <a:pt x="645" y="675010"/>
                    <a:pt x="323" y="653634"/>
                    <a:pt x="0" y="63225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 rot="17076338">
              <a:off x="2285506" y="5832620"/>
              <a:ext cx="171819" cy="46778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2EEAB67-EF52-448A-9040-FD57BC2DA037}"/>
                </a:ext>
              </a:extLst>
            </p:cNvPr>
            <p:cNvGrpSpPr/>
            <p:nvPr/>
          </p:nvGrpSpPr>
          <p:grpSpPr>
            <a:xfrm>
              <a:off x="1746147" y="3098186"/>
              <a:ext cx="6244544" cy="4329022"/>
              <a:chOff x="1746147" y="3098186"/>
              <a:chExt cx="6244544" cy="4329022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5361759" y="5618728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 flipV="1">
                <a:off x="3884894" y="4759238"/>
                <a:ext cx="596851" cy="25785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3539749" y="4196152"/>
                <a:ext cx="596851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 rot="15280352">
                <a:off x="1800493" y="4149531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6320654" y="5339563"/>
                <a:ext cx="651197" cy="768417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1746147" y="6318863"/>
                <a:ext cx="1043905" cy="110834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19BFC-7C46-4388-846F-DE57E2788F27}"/>
              </a:ext>
            </a:extLst>
          </p:cNvPr>
          <p:cNvGrpSpPr/>
          <p:nvPr/>
        </p:nvGrpSpPr>
        <p:grpSpPr>
          <a:xfrm>
            <a:off x="1139109" y="1298902"/>
            <a:ext cx="2643507" cy="4130486"/>
            <a:chOff x="179982" y="7262551"/>
            <a:chExt cx="2783806" cy="434970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F5F4977-9722-457A-B897-59E44D148AF8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CB3FC26-2D30-46CC-90BA-361ECCD6E384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4237713"/>
              <a:chOff x="179982" y="7374544"/>
              <a:chExt cx="2783806" cy="4237713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1633C22-2E51-451A-BF42-56115CFA9D39}"/>
                  </a:ext>
                </a:extLst>
              </p:cNvPr>
              <p:cNvSpPr/>
              <p:nvPr/>
            </p:nvSpPr>
            <p:spPr>
              <a:xfrm rot="12769003">
                <a:off x="2242186" y="9677925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96D5A1B-D112-437D-946F-07DB379BD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451" y="9960312"/>
                <a:ext cx="42761" cy="1567402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9464589-0DB7-4FC8-8991-CF46EA659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261" y="9935632"/>
                <a:ext cx="41599" cy="133961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8AE0734-88C4-4D2E-91C9-9202DAFE3819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5DE8853-03BC-4153-AD31-E1B24C375B8E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: Top Corners Rounded 97">
                <a:extLst>
                  <a:ext uri="{FF2B5EF4-FFF2-40B4-BE49-F238E27FC236}">
                    <a16:creationId xmlns:a16="http://schemas.microsoft.com/office/drawing/2014/main" id="{74076029-7DCF-4ABA-BE08-51627504CD7B}"/>
                  </a:ext>
                </a:extLst>
              </p:cNvPr>
              <p:cNvSpPr/>
              <p:nvPr/>
            </p:nvSpPr>
            <p:spPr>
              <a:xfrm>
                <a:off x="1768748" y="1112046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: Top Corners Rounded 98">
                <a:extLst>
                  <a:ext uri="{FF2B5EF4-FFF2-40B4-BE49-F238E27FC236}">
                    <a16:creationId xmlns:a16="http://schemas.microsoft.com/office/drawing/2014/main" id="{24E220A7-C26F-462B-845F-ADA55BC90183}"/>
                  </a:ext>
                </a:extLst>
              </p:cNvPr>
              <p:cNvSpPr/>
              <p:nvPr/>
            </p:nvSpPr>
            <p:spPr>
              <a:xfrm>
                <a:off x="1499441" y="11411947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D7B04D3-2516-4739-8191-6E79C515039D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F0A1013-D63E-4C9C-B899-D8C0202FA919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1FF85104-6AB3-4DDD-A88A-18EF7D6C7E02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672FB68-52C2-4EE8-8BE1-AB3228A90D04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4B23080-98F7-45C5-843D-722B674C9D7D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D70DAA3-796C-41AC-9729-82813EEA50D5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986CD0B-7715-4267-9CF9-4A1BB024D863}"/>
                  </a:ext>
                </a:extLst>
              </p:cNvPr>
              <p:cNvSpPr/>
              <p:nvPr/>
            </p:nvSpPr>
            <p:spPr>
              <a:xfrm rot="20926236">
                <a:off x="877839" y="9838856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emojimouth">
            <a:hlinkClick r:id="" action="ppaction://media"/>
            <a:extLst>
              <a:ext uri="{FF2B5EF4-FFF2-40B4-BE49-F238E27FC236}">
                <a16:creationId xmlns:a16="http://schemas.microsoft.com/office/drawing/2014/main" id="{E4C8A9CE-9A6E-464F-1BD1-7D72B8C3B3E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>
            <a:off x="2880555" y="3445664"/>
            <a:ext cx="170251" cy="124550"/>
          </a:xfrm>
          <a:prstGeom prst="rect">
            <a:avLst/>
          </a:prstGeom>
        </p:spPr>
      </p:pic>
      <p:pic>
        <p:nvPicPr>
          <p:cNvPr id="3" name="AIVoiceGenerator_com_24-12-2024T18_35_29_ Cora">
            <a:hlinkClick r:id="" action="ppaction://media"/>
            <a:extLst>
              <a:ext uri="{FF2B5EF4-FFF2-40B4-BE49-F238E27FC236}">
                <a16:creationId xmlns:a16="http://schemas.microsoft.com/office/drawing/2014/main" id="{4FA90785-0519-5937-EC00-CACF9DC23CA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9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4D2D7CE-0A95-497A-BCBC-C2B823423833}"/>
              </a:ext>
            </a:extLst>
          </p:cNvPr>
          <p:cNvGrpSpPr/>
          <p:nvPr/>
        </p:nvGrpSpPr>
        <p:grpSpPr>
          <a:xfrm>
            <a:off x="-6247930" y="-4000500"/>
            <a:ext cx="21902521" cy="12915900"/>
            <a:chOff x="-1" y="-316101"/>
            <a:chExt cx="12170475" cy="71769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27C07-EEF9-4FEC-9A90-4FAC021BE46F}"/>
                </a:ext>
              </a:extLst>
            </p:cNvPr>
            <p:cNvSpPr/>
            <p:nvPr/>
          </p:nvSpPr>
          <p:spPr>
            <a:xfrm>
              <a:off x="2564882" y="1234317"/>
              <a:ext cx="6350517" cy="3343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E60FC5-A792-49E1-8626-6F9612572ED6}"/>
                </a:ext>
              </a:extLst>
            </p:cNvPr>
            <p:cNvSpPr/>
            <p:nvPr/>
          </p:nvSpPr>
          <p:spPr>
            <a:xfrm>
              <a:off x="1523017" y="8309"/>
              <a:ext cx="8563081" cy="1255822"/>
            </a:xfrm>
            <a:custGeom>
              <a:avLst/>
              <a:gdLst>
                <a:gd name="connsiteX0" fmla="*/ 0 w 4949371"/>
                <a:gd name="connsiteY0" fmla="*/ 0 h 501723"/>
                <a:gd name="connsiteX1" fmla="*/ 4949371 w 4949371"/>
                <a:gd name="connsiteY1" fmla="*/ 0 h 501723"/>
                <a:gd name="connsiteX2" fmla="*/ 4949371 w 4949371"/>
                <a:gd name="connsiteY2" fmla="*/ 501723 h 501723"/>
                <a:gd name="connsiteX3" fmla="*/ 0 w 4949371"/>
                <a:gd name="connsiteY3" fmla="*/ 501723 h 501723"/>
                <a:gd name="connsiteX4" fmla="*/ 0 w 4949371"/>
                <a:gd name="connsiteY4" fmla="*/ 0 h 501723"/>
                <a:gd name="connsiteX0" fmla="*/ 0 w 5979885"/>
                <a:gd name="connsiteY0" fmla="*/ 0 h 1227437"/>
                <a:gd name="connsiteX1" fmla="*/ 5979885 w 5979885"/>
                <a:gd name="connsiteY1" fmla="*/ 725714 h 1227437"/>
                <a:gd name="connsiteX2" fmla="*/ 5979885 w 5979885"/>
                <a:gd name="connsiteY2" fmla="*/ 1227437 h 1227437"/>
                <a:gd name="connsiteX3" fmla="*/ 1030514 w 5979885"/>
                <a:gd name="connsiteY3" fmla="*/ 1227437 h 1227437"/>
                <a:gd name="connsiteX4" fmla="*/ 0 w 5979885"/>
                <a:gd name="connsiteY4" fmla="*/ 0 h 1227437"/>
                <a:gd name="connsiteX0" fmla="*/ 0 w 7300685"/>
                <a:gd name="connsiteY0" fmla="*/ 0 h 1227437"/>
                <a:gd name="connsiteX1" fmla="*/ 7300685 w 7300685"/>
                <a:gd name="connsiteY1" fmla="*/ 0 h 1227437"/>
                <a:gd name="connsiteX2" fmla="*/ 5979885 w 7300685"/>
                <a:gd name="connsiteY2" fmla="*/ 1227437 h 1227437"/>
                <a:gd name="connsiteX3" fmla="*/ 1030514 w 7300685"/>
                <a:gd name="connsiteY3" fmla="*/ 1227437 h 1227437"/>
                <a:gd name="connsiteX4" fmla="*/ 0 w 7300685"/>
                <a:gd name="connsiteY4" fmla="*/ 0 h 122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1227437">
                  <a:moveTo>
                    <a:pt x="0" y="0"/>
                  </a:moveTo>
                  <a:lnTo>
                    <a:pt x="7300685" y="0"/>
                  </a:lnTo>
                  <a:lnTo>
                    <a:pt x="5979885" y="1227437"/>
                  </a:lnTo>
                  <a:lnTo>
                    <a:pt x="1030514" y="1227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2EABE1-473B-4D23-A40C-A0388DF06CEB}"/>
                </a:ext>
              </a:extLst>
            </p:cNvPr>
            <p:cNvSpPr/>
            <p:nvPr/>
          </p:nvSpPr>
          <p:spPr>
            <a:xfrm>
              <a:off x="-1" y="2033"/>
              <a:ext cx="2769085" cy="6023429"/>
            </a:xfrm>
            <a:custGeom>
              <a:avLst/>
              <a:gdLst>
                <a:gd name="connsiteX0" fmla="*/ 0 w 691715"/>
                <a:gd name="connsiteY0" fmla="*/ 0 h 6023429"/>
                <a:gd name="connsiteX1" fmla="*/ 691715 w 691715"/>
                <a:gd name="connsiteY1" fmla="*/ 0 h 6023429"/>
                <a:gd name="connsiteX2" fmla="*/ 691715 w 691715"/>
                <a:gd name="connsiteY2" fmla="*/ 6023429 h 6023429"/>
                <a:gd name="connsiteX3" fmla="*/ 0 w 691715"/>
                <a:gd name="connsiteY3" fmla="*/ 6023429 h 6023429"/>
                <a:gd name="connsiteX4" fmla="*/ 0 w 691715"/>
                <a:gd name="connsiteY4" fmla="*/ 0 h 6023429"/>
                <a:gd name="connsiteX0" fmla="*/ 0 w 2360858"/>
                <a:gd name="connsiteY0" fmla="*/ 0 h 6023429"/>
                <a:gd name="connsiteX1" fmla="*/ 691715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06322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0858" h="6023429">
                  <a:moveTo>
                    <a:pt x="0" y="0"/>
                  </a:moveTo>
                  <a:lnTo>
                    <a:pt x="1315829" y="0"/>
                  </a:lnTo>
                  <a:cubicBezTo>
                    <a:pt x="1436619" y="233438"/>
                    <a:pt x="2234070" y="998099"/>
                    <a:pt x="2325315" y="1254397"/>
                  </a:cubicBezTo>
                  <a:lnTo>
                    <a:pt x="2360858" y="4630057"/>
                  </a:lnTo>
                  <a:lnTo>
                    <a:pt x="0" y="602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777700-D39F-43D1-B7E6-94680A9CF0CE}"/>
                </a:ext>
              </a:extLst>
            </p:cNvPr>
            <p:cNvSpPr/>
            <p:nvPr/>
          </p:nvSpPr>
          <p:spPr>
            <a:xfrm>
              <a:off x="8547655" y="2033"/>
              <a:ext cx="3622819" cy="6023429"/>
            </a:xfrm>
            <a:custGeom>
              <a:avLst/>
              <a:gdLst>
                <a:gd name="connsiteX0" fmla="*/ 0 w 1815734"/>
                <a:gd name="connsiteY0" fmla="*/ 0 h 6023429"/>
                <a:gd name="connsiteX1" fmla="*/ 1815734 w 1815734"/>
                <a:gd name="connsiteY1" fmla="*/ 0 h 6023429"/>
                <a:gd name="connsiteX2" fmla="*/ 1815734 w 1815734"/>
                <a:gd name="connsiteY2" fmla="*/ 6023429 h 6023429"/>
                <a:gd name="connsiteX3" fmla="*/ 0 w 1815734"/>
                <a:gd name="connsiteY3" fmla="*/ 6023429 h 6023429"/>
                <a:gd name="connsiteX4" fmla="*/ 0 w 1815734"/>
                <a:gd name="connsiteY4" fmla="*/ 0 h 6023429"/>
                <a:gd name="connsiteX0" fmla="*/ 1246780 w 3062514"/>
                <a:gd name="connsiteY0" fmla="*/ 0 h 6023429"/>
                <a:gd name="connsiteX1" fmla="*/ 3062514 w 3062514"/>
                <a:gd name="connsiteY1" fmla="*/ 0 h 6023429"/>
                <a:gd name="connsiteX2" fmla="*/ 3062514 w 3062514"/>
                <a:gd name="connsiteY2" fmla="*/ 6023429 h 6023429"/>
                <a:gd name="connsiteX3" fmla="*/ 1246780 w 3062514"/>
                <a:gd name="connsiteY3" fmla="*/ 6023429 h 6023429"/>
                <a:gd name="connsiteX4" fmla="*/ 0 w 3062514"/>
                <a:gd name="connsiteY4" fmla="*/ 1248229 h 6023429"/>
                <a:gd name="connsiteX5" fmla="*/ 1246780 w 306251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0 w 3065072"/>
                <a:gd name="connsiteY3" fmla="*/ 463005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80201 w 3095935"/>
                <a:gd name="connsiteY0" fmla="*/ 0 h 6023429"/>
                <a:gd name="connsiteX1" fmla="*/ 3095935 w 3095935"/>
                <a:gd name="connsiteY1" fmla="*/ 0 h 6023429"/>
                <a:gd name="connsiteX2" fmla="*/ 3095935 w 3095935"/>
                <a:gd name="connsiteY2" fmla="*/ 6023429 h 6023429"/>
                <a:gd name="connsiteX3" fmla="*/ 318 w 3095935"/>
                <a:gd name="connsiteY3" fmla="*/ 4582432 h 6023429"/>
                <a:gd name="connsiteX4" fmla="*/ 33421 w 3095935"/>
                <a:gd name="connsiteY4" fmla="*/ 1248229 h 6023429"/>
                <a:gd name="connsiteX5" fmla="*/ 1280201 w 3095935"/>
                <a:gd name="connsiteY5" fmla="*/ 0 h 6023429"/>
                <a:gd name="connsiteX0" fmla="*/ 1264550 w 3080284"/>
                <a:gd name="connsiteY0" fmla="*/ 0 h 6023429"/>
                <a:gd name="connsiteX1" fmla="*/ 3080284 w 3080284"/>
                <a:gd name="connsiteY1" fmla="*/ 0 h 6023429"/>
                <a:gd name="connsiteX2" fmla="*/ 3080284 w 3080284"/>
                <a:gd name="connsiteY2" fmla="*/ 6023429 h 6023429"/>
                <a:gd name="connsiteX3" fmla="*/ 495 w 3080284"/>
                <a:gd name="connsiteY3" fmla="*/ 4601482 h 6023429"/>
                <a:gd name="connsiteX4" fmla="*/ 17770 w 3080284"/>
                <a:gd name="connsiteY4" fmla="*/ 1248229 h 6023429"/>
                <a:gd name="connsiteX5" fmla="*/ 1264550 w 308028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1 w 3065072"/>
                <a:gd name="connsiteY3" fmla="*/ 461100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64549 w 3080283"/>
                <a:gd name="connsiteY0" fmla="*/ 0 h 6023429"/>
                <a:gd name="connsiteX1" fmla="*/ 3080283 w 3080283"/>
                <a:gd name="connsiteY1" fmla="*/ 0 h 6023429"/>
                <a:gd name="connsiteX2" fmla="*/ 3080283 w 3080283"/>
                <a:gd name="connsiteY2" fmla="*/ 6023429 h 6023429"/>
                <a:gd name="connsiteX3" fmla="*/ 494 w 3080283"/>
                <a:gd name="connsiteY3" fmla="*/ 4611007 h 6023429"/>
                <a:gd name="connsiteX4" fmla="*/ 17769 w 3080283"/>
                <a:gd name="connsiteY4" fmla="*/ 1248229 h 6023429"/>
                <a:gd name="connsiteX5" fmla="*/ 1264549 w 3080283"/>
                <a:gd name="connsiteY5" fmla="*/ 0 h 6023429"/>
                <a:gd name="connsiteX0" fmla="*/ 1272104 w 3087838"/>
                <a:gd name="connsiteY0" fmla="*/ 0 h 6023429"/>
                <a:gd name="connsiteX1" fmla="*/ 3087838 w 3087838"/>
                <a:gd name="connsiteY1" fmla="*/ 0 h 6023429"/>
                <a:gd name="connsiteX2" fmla="*/ 3087838 w 3087838"/>
                <a:gd name="connsiteY2" fmla="*/ 6023429 h 6023429"/>
                <a:gd name="connsiteX3" fmla="*/ 8049 w 3087838"/>
                <a:gd name="connsiteY3" fmla="*/ 4611007 h 6023429"/>
                <a:gd name="connsiteX4" fmla="*/ 0 w 3087838"/>
                <a:gd name="connsiteY4" fmla="*/ 1225369 h 6023429"/>
                <a:gd name="connsiteX5" fmla="*/ 1272104 w 3087838"/>
                <a:gd name="connsiteY5" fmla="*/ 0 h 6023429"/>
                <a:gd name="connsiteX0" fmla="*/ 1272998 w 3088732"/>
                <a:gd name="connsiteY0" fmla="*/ 0 h 6023429"/>
                <a:gd name="connsiteX1" fmla="*/ 3088732 w 3088732"/>
                <a:gd name="connsiteY1" fmla="*/ 0 h 6023429"/>
                <a:gd name="connsiteX2" fmla="*/ 3088732 w 3088732"/>
                <a:gd name="connsiteY2" fmla="*/ 6023429 h 6023429"/>
                <a:gd name="connsiteX3" fmla="*/ 8943 w 3088732"/>
                <a:gd name="connsiteY3" fmla="*/ 4611007 h 6023429"/>
                <a:gd name="connsiteX4" fmla="*/ 894 w 3088732"/>
                <a:gd name="connsiteY4" fmla="*/ 1225369 h 6023429"/>
                <a:gd name="connsiteX5" fmla="*/ 1272998 w 3088732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32" h="6023429">
                  <a:moveTo>
                    <a:pt x="1272998" y="0"/>
                  </a:moveTo>
                  <a:lnTo>
                    <a:pt x="3088732" y="0"/>
                  </a:lnTo>
                  <a:lnTo>
                    <a:pt x="3088732" y="6023429"/>
                  </a:lnTo>
                  <a:lnTo>
                    <a:pt x="8943" y="4611007"/>
                  </a:lnTo>
                  <a:cubicBezTo>
                    <a:pt x="-8074" y="2990245"/>
                    <a:pt x="5249" y="2846131"/>
                    <a:pt x="894" y="1225369"/>
                  </a:cubicBezTo>
                  <a:lnTo>
                    <a:pt x="12729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9F9D15-475D-44E3-84C5-C9DDCA7F6A63}"/>
                </a:ext>
              </a:extLst>
            </p:cNvPr>
            <p:cNvSpPr/>
            <p:nvPr/>
          </p:nvSpPr>
          <p:spPr>
            <a:xfrm rot="2442792">
              <a:off x="327735" y="3435411"/>
              <a:ext cx="1388892" cy="1264149"/>
            </a:xfrm>
            <a:custGeom>
              <a:avLst/>
              <a:gdLst>
                <a:gd name="connsiteX0" fmla="*/ 0 w 1587012"/>
                <a:gd name="connsiteY0" fmla="*/ 0 h 1058409"/>
                <a:gd name="connsiteX1" fmla="*/ 1587012 w 1587012"/>
                <a:gd name="connsiteY1" fmla="*/ 0 h 1058409"/>
                <a:gd name="connsiteX2" fmla="*/ 1587012 w 1587012"/>
                <a:gd name="connsiteY2" fmla="*/ 1058409 h 1058409"/>
                <a:gd name="connsiteX3" fmla="*/ 0 w 1587012"/>
                <a:gd name="connsiteY3" fmla="*/ 1058409 h 1058409"/>
                <a:gd name="connsiteX4" fmla="*/ 0 w 1587012"/>
                <a:gd name="connsiteY4" fmla="*/ 0 h 10584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17270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06602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87949"/>
                <a:gd name="connsiteX1" fmla="*/ 1518432 w 1587012"/>
                <a:gd name="connsiteY1" fmla="*/ 0 h 1187949"/>
                <a:gd name="connsiteX2" fmla="*/ 1587012 w 1587012"/>
                <a:gd name="connsiteY2" fmla="*/ 1066029 h 1187949"/>
                <a:gd name="connsiteX3" fmla="*/ 45720 w 1587012"/>
                <a:gd name="connsiteY3" fmla="*/ 1187949 h 1187949"/>
                <a:gd name="connsiteX4" fmla="*/ 0 w 1587012"/>
                <a:gd name="connsiteY4" fmla="*/ 114300 h 1187949"/>
                <a:gd name="connsiteX0" fmla="*/ 0 w 1518432"/>
                <a:gd name="connsiteY0" fmla="*/ 114300 h 1187949"/>
                <a:gd name="connsiteX1" fmla="*/ 1518432 w 1518432"/>
                <a:gd name="connsiteY1" fmla="*/ 0 h 1187949"/>
                <a:gd name="connsiteX2" fmla="*/ 1419372 w 1518432"/>
                <a:gd name="connsiteY2" fmla="*/ 974589 h 1187949"/>
                <a:gd name="connsiteX3" fmla="*/ 45720 w 1518432"/>
                <a:gd name="connsiteY3" fmla="*/ 1187949 h 1187949"/>
                <a:gd name="connsiteX4" fmla="*/ 0 w 1518432"/>
                <a:gd name="connsiteY4" fmla="*/ 114300 h 1187949"/>
                <a:gd name="connsiteX0" fmla="*/ 0 w 1426992"/>
                <a:gd name="connsiteY0" fmla="*/ 121920 h 1195569"/>
                <a:gd name="connsiteX1" fmla="*/ 1426992 w 1426992"/>
                <a:gd name="connsiteY1" fmla="*/ 0 h 1195569"/>
                <a:gd name="connsiteX2" fmla="*/ 1419372 w 1426992"/>
                <a:gd name="connsiteY2" fmla="*/ 982209 h 1195569"/>
                <a:gd name="connsiteX3" fmla="*/ 45720 w 1426992"/>
                <a:gd name="connsiteY3" fmla="*/ 1195569 h 1195569"/>
                <a:gd name="connsiteX4" fmla="*/ 0 w 1426992"/>
                <a:gd name="connsiteY4" fmla="*/ 121920 h 1195569"/>
                <a:gd name="connsiteX0" fmla="*/ 0 w 1426992"/>
                <a:gd name="connsiteY0" fmla="*/ 121920 h 1241289"/>
                <a:gd name="connsiteX1" fmla="*/ 1426992 w 1426992"/>
                <a:gd name="connsiteY1" fmla="*/ 0 h 1241289"/>
                <a:gd name="connsiteX2" fmla="*/ 1419372 w 1426992"/>
                <a:gd name="connsiteY2" fmla="*/ 982209 h 1241289"/>
                <a:gd name="connsiteX3" fmla="*/ 76200 w 1426992"/>
                <a:gd name="connsiteY3" fmla="*/ 1241289 h 1241289"/>
                <a:gd name="connsiteX4" fmla="*/ 0 w 1426992"/>
                <a:gd name="connsiteY4" fmla="*/ 12192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8892 w 1396512"/>
                <a:gd name="connsiteY2" fmla="*/ 98220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3648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1362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88892"/>
                <a:gd name="connsiteY0" fmla="*/ 175260 h 1264149"/>
                <a:gd name="connsiteX1" fmla="*/ 1388892 w 1388892"/>
                <a:gd name="connsiteY1" fmla="*/ 0 h 1264149"/>
                <a:gd name="connsiteX2" fmla="*/ 1381272 w 1388892"/>
                <a:gd name="connsiteY2" fmla="*/ 936489 h 1264149"/>
                <a:gd name="connsiteX3" fmla="*/ 45720 w 1388892"/>
                <a:gd name="connsiteY3" fmla="*/ 1264149 h 1264149"/>
                <a:gd name="connsiteX4" fmla="*/ 0 w 1388892"/>
                <a:gd name="connsiteY4" fmla="*/ 175260 h 126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92" h="1264149">
                  <a:moveTo>
                    <a:pt x="0" y="175260"/>
                  </a:moveTo>
                  <a:lnTo>
                    <a:pt x="1388892" y="0"/>
                  </a:lnTo>
                  <a:lnTo>
                    <a:pt x="1381272" y="936489"/>
                  </a:lnTo>
                  <a:lnTo>
                    <a:pt x="45720" y="1264149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085A84A-4754-4027-8F61-87085855EC9B}"/>
                </a:ext>
              </a:extLst>
            </p:cNvPr>
            <p:cNvGrpSpPr/>
            <p:nvPr/>
          </p:nvGrpSpPr>
          <p:grpSpPr>
            <a:xfrm rot="20480311">
              <a:off x="3284040" y="1912689"/>
              <a:ext cx="4642445" cy="2583995"/>
              <a:chOff x="2837951" y="1419048"/>
              <a:chExt cx="5675318" cy="31588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181D23-17EA-4E90-ABA4-565E3B2476F8}"/>
                  </a:ext>
                </a:extLst>
              </p:cNvPr>
              <p:cNvSpPr/>
              <p:nvPr/>
            </p:nvSpPr>
            <p:spPr>
              <a:xfrm>
                <a:off x="3424239" y="1715148"/>
                <a:ext cx="4487348" cy="17130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650" y="1524000"/>
                <a:ext cx="390525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338156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4D77EAB-8EA7-4196-AF34-0923CDB1962C}"/>
                  </a:ext>
                </a:extLst>
              </p:cNvPr>
              <p:cNvGrpSpPr/>
              <p:nvPr/>
            </p:nvGrpSpPr>
            <p:grpSpPr>
              <a:xfrm>
                <a:off x="2837951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89245FA-DF2D-41C1-B4D9-F9C51ED9A6E4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5CC709D-AB8F-46A2-8814-EE0B82930D1A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9E19E51-96B2-4028-81C1-6B7BCB20D696}"/>
                </a:ext>
              </a:extLst>
            </p:cNvPr>
            <p:cNvGrpSpPr/>
            <p:nvPr/>
          </p:nvGrpSpPr>
          <p:grpSpPr>
            <a:xfrm rot="15424307">
              <a:off x="7453325" y="3478253"/>
              <a:ext cx="614768" cy="1739572"/>
              <a:chOff x="8281111" y="2850850"/>
              <a:chExt cx="614768" cy="173957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2B4FA73-F346-4BE4-AC5C-58DA8FD96931}"/>
                  </a:ext>
                </a:extLst>
              </p:cNvPr>
              <p:cNvCxnSpPr/>
              <p:nvPr/>
            </p:nvCxnSpPr>
            <p:spPr>
              <a:xfrm>
                <a:off x="8546502" y="3186428"/>
                <a:ext cx="0" cy="13915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A4829F-8AF4-4C51-842D-5E8D86DD2F36}"/>
                  </a:ext>
                </a:extLst>
              </p:cNvPr>
              <p:cNvSpPr/>
              <p:nvPr/>
            </p:nvSpPr>
            <p:spPr>
              <a:xfrm>
                <a:off x="8281111" y="2850850"/>
                <a:ext cx="569130" cy="569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C532B99-7229-4F13-B1AD-59A41F1F00D1}"/>
                  </a:ext>
                </a:extLst>
              </p:cNvPr>
              <p:cNvSpPr/>
              <p:nvPr/>
            </p:nvSpPr>
            <p:spPr>
              <a:xfrm>
                <a:off x="8714263" y="3299081"/>
                <a:ext cx="181616" cy="1816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43C640D-030D-487F-85AC-A21CD3DC1279}"/>
                  </a:ext>
                </a:extLst>
              </p:cNvPr>
              <p:cNvSpPr/>
              <p:nvPr/>
            </p:nvSpPr>
            <p:spPr>
              <a:xfrm>
                <a:off x="8364251" y="4544703"/>
                <a:ext cx="336064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0A175"/>
                </a:gs>
                <a:gs pos="37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D18901E-F337-4A65-9004-0B6855156E2F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ABE115-F3B1-454A-9767-69BF4F9F439E}"/>
                </a:ext>
              </a:extLst>
            </p:cNvPr>
            <p:cNvCxnSpPr/>
            <p:nvPr/>
          </p:nvCxnSpPr>
          <p:spPr>
            <a:xfrm>
              <a:off x="5887332" y="-316101"/>
              <a:ext cx="0" cy="824229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0A175"/>
                </a:gs>
                <a:gs pos="37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C86C3698-0DB3-42A8-9ADB-D34934F948A5}"/>
                </a:ext>
              </a:extLst>
            </p:cNvPr>
            <p:cNvGrpSpPr/>
            <p:nvPr/>
          </p:nvGrpSpPr>
          <p:grpSpPr>
            <a:xfrm rot="15166254" flipH="1">
              <a:off x="8629892" y="3539716"/>
              <a:ext cx="3403766" cy="2306032"/>
              <a:chOff x="2606040" y="3442581"/>
              <a:chExt cx="2301240" cy="1559077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90159819-0623-4667-BC57-25793D727AAC}"/>
                  </a:ext>
                </a:extLst>
              </p:cNvPr>
              <p:cNvSpPr/>
              <p:nvPr/>
            </p:nvSpPr>
            <p:spPr>
              <a:xfrm>
                <a:off x="2899526" y="4766524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66EE6B52-28AA-4152-A2C0-B8F013E3C1DE}"/>
                  </a:ext>
                </a:extLst>
              </p:cNvPr>
              <p:cNvSpPr/>
              <p:nvPr/>
            </p:nvSpPr>
            <p:spPr>
              <a:xfrm>
                <a:off x="3938592" y="4766524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9820EAA4-FBCE-4793-99F2-1B64D24D1D70}"/>
                  </a:ext>
                </a:extLst>
              </p:cNvPr>
              <p:cNvSpPr/>
              <p:nvPr/>
            </p:nvSpPr>
            <p:spPr>
              <a:xfrm>
                <a:off x="4796928" y="4078728"/>
                <a:ext cx="45719" cy="235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2">
                <a:extLst>
                  <a:ext uri="{FF2B5EF4-FFF2-40B4-BE49-F238E27FC236}">
                    <a16:creationId xmlns:a16="http://schemas.microsoft.com/office/drawing/2014/main" id="{307DB0A7-DDDB-4C3A-8D59-555878BFC04D}"/>
                  </a:ext>
                </a:extLst>
              </p:cNvPr>
              <p:cNvSpPr/>
              <p:nvPr/>
            </p:nvSpPr>
            <p:spPr>
              <a:xfrm>
                <a:off x="2606040" y="3442581"/>
                <a:ext cx="2301240" cy="1365639"/>
              </a:xfrm>
              <a:custGeom>
                <a:avLst/>
                <a:gdLst>
                  <a:gd name="connsiteX0" fmla="*/ 0 w 800100"/>
                  <a:gd name="connsiteY0" fmla="*/ 0 h 281940"/>
                  <a:gd name="connsiteX1" fmla="*/ 800100 w 800100"/>
                  <a:gd name="connsiteY1" fmla="*/ 0 h 281940"/>
                  <a:gd name="connsiteX2" fmla="*/ 800100 w 800100"/>
                  <a:gd name="connsiteY2" fmla="*/ 281940 h 281940"/>
                  <a:gd name="connsiteX3" fmla="*/ 0 w 800100"/>
                  <a:gd name="connsiteY3" fmla="*/ 281940 h 281940"/>
                  <a:gd name="connsiteX4" fmla="*/ 0 w 800100"/>
                  <a:gd name="connsiteY4" fmla="*/ 0 h 281940"/>
                  <a:gd name="connsiteX0" fmla="*/ 0 w 1607820"/>
                  <a:gd name="connsiteY0" fmla="*/ 236220 h 518160"/>
                  <a:gd name="connsiteX1" fmla="*/ 1607820 w 1607820"/>
                  <a:gd name="connsiteY1" fmla="*/ 0 h 518160"/>
                  <a:gd name="connsiteX2" fmla="*/ 800100 w 1607820"/>
                  <a:gd name="connsiteY2" fmla="*/ 518160 h 518160"/>
                  <a:gd name="connsiteX3" fmla="*/ 0 w 1607820"/>
                  <a:gd name="connsiteY3" fmla="*/ 518160 h 518160"/>
                  <a:gd name="connsiteX4" fmla="*/ 0 w 1607820"/>
                  <a:gd name="connsiteY4" fmla="*/ 236220 h 518160"/>
                  <a:gd name="connsiteX0" fmla="*/ 0 w 1607820"/>
                  <a:gd name="connsiteY0" fmla="*/ 236220 h 1333500"/>
                  <a:gd name="connsiteX1" fmla="*/ 1607820 w 1607820"/>
                  <a:gd name="connsiteY1" fmla="*/ 0 h 1333500"/>
                  <a:gd name="connsiteX2" fmla="*/ 800100 w 1607820"/>
                  <a:gd name="connsiteY2" fmla="*/ 518160 h 1333500"/>
                  <a:gd name="connsiteX3" fmla="*/ 198120 w 1607820"/>
                  <a:gd name="connsiteY3" fmla="*/ 1333500 h 1333500"/>
                  <a:gd name="connsiteX4" fmla="*/ 0 w 1607820"/>
                  <a:gd name="connsiteY4" fmla="*/ 236220 h 1333500"/>
                  <a:gd name="connsiteX0" fmla="*/ 0 w 1607820"/>
                  <a:gd name="connsiteY0" fmla="*/ 236220 h 1363980"/>
                  <a:gd name="connsiteX1" fmla="*/ 1607820 w 1607820"/>
                  <a:gd name="connsiteY1" fmla="*/ 0 h 1363980"/>
                  <a:gd name="connsiteX2" fmla="*/ 1356360 w 1607820"/>
                  <a:gd name="connsiteY2" fmla="*/ 1363980 h 1363980"/>
                  <a:gd name="connsiteX3" fmla="*/ 198120 w 1607820"/>
                  <a:gd name="connsiteY3" fmla="*/ 1333500 h 1363980"/>
                  <a:gd name="connsiteX4" fmla="*/ 0 w 1607820"/>
                  <a:gd name="connsiteY4" fmla="*/ 236220 h 1363980"/>
                  <a:gd name="connsiteX0" fmla="*/ 0 w 1607820"/>
                  <a:gd name="connsiteY0" fmla="*/ 236220 h 1363980"/>
                  <a:gd name="connsiteX1" fmla="*/ 1607820 w 1607820"/>
                  <a:gd name="connsiteY1" fmla="*/ 0 h 1363980"/>
                  <a:gd name="connsiteX2" fmla="*/ 1356360 w 1607820"/>
                  <a:gd name="connsiteY2" fmla="*/ 1363980 h 1363980"/>
                  <a:gd name="connsiteX3" fmla="*/ 198120 w 1607820"/>
                  <a:gd name="connsiteY3" fmla="*/ 1333500 h 1363980"/>
                  <a:gd name="connsiteX4" fmla="*/ 0 w 1607820"/>
                  <a:gd name="connsiteY4" fmla="*/ 236220 h 1363980"/>
                  <a:gd name="connsiteX0" fmla="*/ 0 w 2302785"/>
                  <a:gd name="connsiteY0" fmla="*/ 236220 h 1363980"/>
                  <a:gd name="connsiteX1" fmla="*/ 1607820 w 2302785"/>
                  <a:gd name="connsiteY1" fmla="*/ 0 h 1363980"/>
                  <a:gd name="connsiteX2" fmla="*/ 2301240 w 2302785"/>
                  <a:gd name="connsiteY2" fmla="*/ 731520 h 1363980"/>
                  <a:gd name="connsiteX3" fmla="*/ 1356360 w 2302785"/>
                  <a:gd name="connsiteY3" fmla="*/ 1363980 h 1363980"/>
                  <a:gd name="connsiteX4" fmla="*/ 198120 w 2302785"/>
                  <a:gd name="connsiteY4" fmla="*/ 1333500 h 1363980"/>
                  <a:gd name="connsiteX5" fmla="*/ 0 w 2302785"/>
                  <a:gd name="connsiteY5" fmla="*/ 236220 h 1363980"/>
                  <a:gd name="connsiteX0" fmla="*/ 0 w 2362631"/>
                  <a:gd name="connsiteY0" fmla="*/ 236220 h 1363980"/>
                  <a:gd name="connsiteX1" fmla="*/ 1607820 w 2362631"/>
                  <a:gd name="connsiteY1" fmla="*/ 0 h 1363980"/>
                  <a:gd name="connsiteX2" fmla="*/ 2263140 w 2362631"/>
                  <a:gd name="connsiteY2" fmla="*/ 236220 h 1363980"/>
                  <a:gd name="connsiteX3" fmla="*/ 2301240 w 2362631"/>
                  <a:gd name="connsiteY3" fmla="*/ 731520 h 1363980"/>
                  <a:gd name="connsiteX4" fmla="*/ 1356360 w 2362631"/>
                  <a:gd name="connsiteY4" fmla="*/ 1363980 h 1363980"/>
                  <a:gd name="connsiteX5" fmla="*/ 198120 w 2362631"/>
                  <a:gd name="connsiteY5" fmla="*/ 1333500 h 1363980"/>
                  <a:gd name="connsiteX6" fmla="*/ 0 w 2362631"/>
                  <a:gd name="connsiteY6" fmla="*/ 236220 h 1363980"/>
                  <a:gd name="connsiteX0" fmla="*/ 0 w 2362631"/>
                  <a:gd name="connsiteY0" fmla="*/ 236220 h 1363980"/>
                  <a:gd name="connsiteX1" fmla="*/ 1607820 w 2362631"/>
                  <a:gd name="connsiteY1" fmla="*/ 0 h 1363980"/>
                  <a:gd name="connsiteX2" fmla="*/ 2263140 w 2362631"/>
                  <a:gd name="connsiteY2" fmla="*/ 236220 h 1363980"/>
                  <a:gd name="connsiteX3" fmla="*/ 2301240 w 2362631"/>
                  <a:gd name="connsiteY3" fmla="*/ 731520 h 1363980"/>
                  <a:gd name="connsiteX4" fmla="*/ 1356360 w 2362631"/>
                  <a:gd name="connsiteY4" fmla="*/ 1363980 h 1363980"/>
                  <a:gd name="connsiteX5" fmla="*/ 198120 w 2362631"/>
                  <a:gd name="connsiteY5" fmla="*/ 1333500 h 1363980"/>
                  <a:gd name="connsiteX6" fmla="*/ 0 w 2362631"/>
                  <a:gd name="connsiteY6" fmla="*/ 236220 h 1363980"/>
                  <a:gd name="connsiteX0" fmla="*/ 0 w 2362631"/>
                  <a:gd name="connsiteY0" fmla="*/ 239080 h 1366840"/>
                  <a:gd name="connsiteX1" fmla="*/ 1607820 w 2362631"/>
                  <a:gd name="connsiteY1" fmla="*/ 2860 h 1366840"/>
                  <a:gd name="connsiteX2" fmla="*/ 1737360 w 2362631"/>
                  <a:gd name="connsiteY2" fmla="*/ 216220 h 1366840"/>
                  <a:gd name="connsiteX3" fmla="*/ 2263140 w 2362631"/>
                  <a:gd name="connsiteY3" fmla="*/ 239080 h 1366840"/>
                  <a:gd name="connsiteX4" fmla="*/ 2301240 w 2362631"/>
                  <a:gd name="connsiteY4" fmla="*/ 734380 h 1366840"/>
                  <a:gd name="connsiteX5" fmla="*/ 1356360 w 2362631"/>
                  <a:gd name="connsiteY5" fmla="*/ 1366840 h 1366840"/>
                  <a:gd name="connsiteX6" fmla="*/ 198120 w 2362631"/>
                  <a:gd name="connsiteY6" fmla="*/ 1336360 h 1366840"/>
                  <a:gd name="connsiteX7" fmla="*/ 0 w 2362631"/>
                  <a:gd name="connsiteY7" fmla="*/ 239080 h 1366840"/>
                  <a:gd name="connsiteX0" fmla="*/ 0 w 2362631"/>
                  <a:gd name="connsiteY0" fmla="*/ 237879 h 1365639"/>
                  <a:gd name="connsiteX1" fmla="*/ 1607820 w 2362631"/>
                  <a:gd name="connsiteY1" fmla="*/ 1659 h 1365639"/>
                  <a:gd name="connsiteX2" fmla="*/ 1737360 w 2362631"/>
                  <a:gd name="connsiteY2" fmla="*/ 215019 h 1365639"/>
                  <a:gd name="connsiteX3" fmla="*/ 2263140 w 2362631"/>
                  <a:gd name="connsiteY3" fmla="*/ 237879 h 1365639"/>
                  <a:gd name="connsiteX4" fmla="*/ 2301240 w 2362631"/>
                  <a:gd name="connsiteY4" fmla="*/ 733179 h 1365639"/>
                  <a:gd name="connsiteX5" fmla="*/ 1356360 w 2362631"/>
                  <a:gd name="connsiteY5" fmla="*/ 1365639 h 1365639"/>
                  <a:gd name="connsiteX6" fmla="*/ 198120 w 2362631"/>
                  <a:gd name="connsiteY6" fmla="*/ 1335159 h 1365639"/>
                  <a:gd name="connsiteX7" fmla="*/ 0 w 2362631"/>
                  <a:gd name="connsiteY7" fmla="*/ 237879 h 1365639"/>
                  <a:gd name="connsiteX0" fmla="*/ 0 w 2339588"/>
                  <a:gd name="connsiteY0" fmla="*/ 237879 h 1365639"/>
                  <a:gd name="connsiteX1" fmla="*/ 1607820 w 2339588"/>
                  <a:gd name="connsiteY1" fmla="*/ 1659 h 1365639"/>
                  <a:gd name="connsiteX2" fmla="*/ 1737360 w 2339588"/>
                  <a:gd name="connsiteY2" fmla="*/ 215019 h 1365639"/>
                  <a:gd name="connsiteX3" fmla="*/ 2263140 w 2339588"/>
                  <a:gd name="connsiteY3" fmla="*/ 237879 h 1365639"/>
                  <a:gd name="connsiteX4" fmla="*/ 2301240 w 2339588"/>
                  <a:gd name="connsiteY4" fmla="*/ 733179 h 1365639"/>
                  <a:gd name="connsiteX5" fmla="*/ 1356360 w 2339588"/>
                  <a:gd name="connsiteY5" fmla="*/ 1365639 h 1365639"/>
                  <a:gd name="connsiteX6" fmla="*/ 198120 w 2339588"/>
                  <a:gd name="connsiteY6" fmla="*/ 1335159 h 1365639"/>
                  <a:gd name="connsiteX7" fmla="*/ 0 w 2339588"/>
                  <a:gd name="connsiteY7" fmla="*/ 237879 h 1365639"/>
                  <a:gd name="connsiteX0" fmla="*/ 0 w 2301240"/>
                  <a:gd name="connsiteY0" fmla="*/ 237879 h 1365639"/>
                  <a:gd name="connsiteX1" fmla="*/ 1607820 w 2301240"/>
                  <a:gd name="connsiteY1" fmla="*/ 1659 h 1365639"/>
                  <a:gd name="connsiteX2" fmla="*/ 1737360 w 2301240"/>
                  <a:gd name="connsiteY2" fmla="*/ 215019 h 1365639"/>
                  <a:gd name="connsiteX3" fmla="*/ 2263140 w 2301240"/>
                  <a:gd name="connsiteY3" fmla="*/ 237879 h 1365639"/>
                  <a:gd name="connsiteX4" fmla="*/ 2301240 w 2301240"/>
                  <a:gd name="connsiteY4" fmla="*/ 733179 h 1365639"/>
                  <a:gd name="connsiteX5" fmla="*/ 1356360 w 2301240"/>
                  <a:gd name="connsiteY5" fmla="*/ 1365639 h 1365639"/>
                  <a:gd name="connsiteX6" fmla="*/ 198120 w 2301240"/>
                  <a:gd name="connsiteY6" fmla="*/ 1335159 h 1365639"/>
                  <a:gd name="connsiteX7" fmla="*/ 0 w 2301240"/>
                  <a:gd name="connsiteY7" fmla="*/ 237879 h 1365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1240" h="1365639">
                    <a:moveTo>
                      <a:pt x="0" y="237879"/>
                    </a:moveTo>
                    <a:lnTo>
                      <a:pt x="1607820" y="1659"/>
                    </a:lnTo>
                    <a:cubicBezTo>
                      <a:pt x="1639570" y="-19931"/>
                      <a:pt x="1628140" y="175649"/>
                      <a:pt x="1737360" y="215019"/>
                    </a:cubicBezTo>
                    <a:cubicBezTo>
                      <a:pt x="1846580" y="254389"/>
                      <a:pt x="2193290" y="126119"/>
                      <a:pt x="2263140" y="237879"/>
                    </a:cubicBezTo>
                    <a:cubicBezTo>
                      <a:pt x="2287270" y="397899"/>
                      <a:pt x="2282190" y="554109"/>
                      <a:pt x="2301240" y="733179"/>
                    </a:cubicBezTo>
                    <a:lnTo>
                      <a:pt x="1356360" y="1365639"/>
                    </a:lnTo>
                    <a:lnTo>
                      <a:pt x="198120" y="1335159"/>
                    </a:lnTo>
                    <a:lnTo>
                      <a:pt x="0" y="237879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3">
                <a:extLst>
                  <a:ext uri="{FF2B5EF4-FFF2-40B4-BE49-F238E27FC236}">
                    <a16:creationId xmlns:a16="http://schemas.microsoft.com/office/drawing/2014/main" id="{04B3BFF1-F935-495E-88FB-1B106E740094}"/>
                  </a:ext>
                </a:extLst>
              </p:cNvPr>
              <p:cNvSpPr/>
              <p:nvPr/>
            </p:nvSpPr>
            <p:spPr>
              <a:xfrm>
                <a:off x="3145208" y="3862377"/>
                <a:ext cx="1738368" cy="667836"/>
              </a:xfrm>
              <a:custGeom>
                <a:avLst/>
                <a:gdLst>
                  <a:gd name="connsiteX0" fmla="*/ 0 w 762000"/>
                  <a:gd name="connsiteY0" fmla="*/ 0 h 269680"/>
                  <a:gd name="connsiteX1" fmla="*/ 762000 w 762000"/>
                  <a:gd name="connsiteY1" fmla="*/ 0 h 269680"/>
                  <a:gd name="connsiteX2" fmla="*/ 762000 w 762000"/>
                  <a:gd name="connsiteY2" fmla="*/ 269680 h 269680"/>
                  <a:gd name="connsiteX3" fmla="*/ 0 w 762000"/>
                  <a:gd name="connsiteY3" fmla="*/ 269680 h 269680"/>
                  <a:gd name="connsiteX4" fmla="*/ 0 w 762000"/>
                  <a:gd name="connsiteY4" fmla="*/ 0 h 269680"/>
                  <a:gd name="connsiteX0" fmla="*/ 0 w 819150"/>
                  <a:gd name="connsiteY0" fmla="*/ 0 h 269680"/>
                  <a:gd name="connsiteX1" fmla="*/ 819150 w 819150"/>
                  <a:gd name="connsiteY1" fmla="*/ 28575 h 269680"/>
                  <a:gd name="connsiteX2" fmla="*/ 762000 w 819150"/>
                  <a:gd name="connsiteY2" fmla="*/ 269680 h 269680"/>
                  <a:gd name="connsiteX3" fmla="*/ 0 w 819150"/>
                  <a:gd name="connsiteY3" fmla="*/ 269680 h 269680"/>
                  <a:gd name="connsiteX4" fmla="*/ 0 w 819150"/>
                  <a:gd name="connsiteY4" fmla="*/ 0 h 269680"/>
                  <a:gd name="connsiteX0" fmla="*/ 0 w 840239"/>
                  <a:gd name="connsiteY0" fmla="*/ 0 h 269680"/>
                  <a:gd name="connsiteX1" fmla="*/ 819150 w 840239"/>
                  <a:gd name="connsiteY1" fmla="*/ 28575 h 269680"/>
                  <a:gd name="connsiteX2" fmla="*/ 839153 w 840239"/>
                  <a:gd name="connsiteY2" fmla="*/ 144780 h 269680"/>
                  <a:gd name="connsiteX3" fmla="*/ 762000 w 840239"/>
                  <a:gd name="connsiteY3" fmla="*/ 269680 h 269680"/>
                  <a:gd name="connsiteX4" fmla="*/ 0 w 840239"/>
                  <a:gd name="connsiteY4" fmla="*/ 269680 h 269680"/>
                  <a:gd name="connsiteX5" fmla="*/ 0 w 840239"/>
                  <a:gd name="connsiteY5" fmla="*/ 0 h 269680"/>
                  <a:gd name="connsiteX0" fmla="*/ 0 w 840239"/>
                  <a:gd name="connsiteY0" fmla="*/ 0 h 674493"/>
                  <a:gd name="connsiteX1" fmla="*/ 819150 w 840239"/>
                  <a:gd name="connsiteY1" fmla="*/ 28575 h 674493"/>
                  <a:gd name="connsiteX2" fmla="*/ 839153 w 840239"/>
                  <a:gd name="connsiteY2" fmla="*/ 144780 h 674493"/>
                  <a:gd name="connsiteX3" fmla="*/ 42863 w 840239"/>
                  <a:gd name="connsiteY3" fmla="*/ 674493 h 674493"/>
                  <a:gd name="connsiteX4" fmla="*/ 0 w 840239"/>
                  <a:gd name="connsiteY4" fmla="*/ 269680 h 674493"/>
                  <a:gd name="connsiteX5" fmla="*/ 0 w 840239"/>
                  <a:gd name="connsiteY5" fmla="*/ 0 h 674493"/>
                  <a:gd name="connsiteX0" fmla="*/ 0 w 840239"/>
                  <a:gd name="connsiteY0" fmla="*/ 36283 h 710776"/>
                  <a:gd name="connsiteX1" fmla="*/ 401003 w 840239"/>
                  <a:gd name="connsiteY1" fmla="*/ 88 h 710776"/>
                  <a:gd name="connsiteX2" fmla="*/ 819150 w 840239"/>
                  <a:gd name="connsiteY2" fmla="*/ 64858 h 710776"/>
                  <a:gd name="connsiteX3" fmla="*/ 839153 w 840239"/>
                  <a:gd name="connsiteY3" fmla="*/ 181063 h 710776"/>
                  <a:gd name="connsiteX4" fmla="*/ 42863 w 840239"/>
                  <a:gd name="connsiteY4" fmla="*/ 710776 h 710776"/>
                  <a:gd name="connsiteX5" fmla="*/ 0 w 840239"/>
                  <a:gd name="connsiteY5" fmla="*/ 305963 h 710776"/>
                  <a:gd name="connsiteX6" fmla="*/ 0 w 840239"/>
                  <a:gd name="connsiteY6" fmla="*/ 36283 h 710776"/>
                  <a:gd name="connsiteX0" fmla="*/ 0 w 1321252"/>
                  <a:gd name="connsiteY0" fmla="*/ 379105 h 710698"/>
                  <a:gd name="connsiteX1" fmla="*/ 882016 w 1321252"/>
                  <a:gd name="connsiteY1" fmla="*/ 10 h 710698"/>
                  <a:gd name="connsiteX2" fmla="*/ 1300163 w 1321252"/>
                  <a:gd name="connsiteY2" fmla="*/ 64780 h 710698"/>
                  <a:gd name="connsiteX3" fmla="*/ 1320166 w 1321252"/>
                  <a:gd name="connsiteY3" fmla="*/ 180985 h 710698"/>
                  <a:gd name="connsiteX4" fmla="*/ 523876 w 1321252"/>
                  <a:gd name="connsiteY4" fmla="*/ 710698 h 710698"/>
                  <a:gd name="connsiteX5" fmla="*/ 481013 w 1321252"/>
                  <a:gd name="connsiteY5" fmla="*/ 305885 h 710698"/>
                  <a:gd name="connsiteX6" fmla="*/ 0 w 1321252"/>
                  <a:gd name="connsiteY6" fmla="*/ 379105 h 710698"/>
                  <a:gd name="connsiteX0" fmla="*/ 0 w 1559377"/>
                  <a:gd name="connsiteY0" fmla="*/ 388630 h 710698"/>
                  <a:gd name="connsiteX1" fmla="*/ 1120141 w 1559377"/>
                  <a:gd name="connsiteY1" fmla="*/ 10 h 710698"/>
                  <a:gd name="connsiteX2" fmla="*/ 1538288 w 1559377"/>
                  <a:gd name="connsiteY2" fmla="*/ 64780 h 710698"/>
                  <a:gd name="connsiteX3" fmla="*/ 1558291 w 1559377"/>
                  <a:gd name="connsiteY3" fmla="*/ 180985 h 710698"/>
                  <a:gd name="connsiteX4" fmla="*/ 762001 w 1559377"/>
                  <a:gd name="connsiteY4" fmla="*/ 710698 h 710698"/>
                  <a:gd name="connsiteX5" fmla="*/ 719138 w 1559377"/>
                  <a:gd name="connsiteY5" fmla="*/ 305885 h 710698"/>
                  <a:gd name="connsiteX6" fmla="*/ 0 w 1559377"/>
                  <a:gd name="connsiteY6" fmla="*/ 388630 h 710698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38123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42885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59377"/>
                  <a:gd name="connsiteY0" fmla="*/ 345768 h 667836"/>
                  <a:gd name="connsiteX1" fmla="*/ 1129666 w 1559377"/>
                  <a:gd name="connsiteY1" fmla="*/ 11 h 667836"/>
                  <a:gd name="connsiteX2" fmla="*/ 1538288 w 1559377"/>
                  <a:gd name="connsiteY2" fmla="*/ 21918 h 667836"/>
                  <a:gd name="connsiteX3" fmla="*/ 1558291 w 1559377"/>
                  <a:gd name="connsiteY3" fmla="*/ 152410 h 667836"/>
                  <a:gd name="connsiteX4" fmla="*/ 762001 w 1559377"/>
                  <a:gd name="connsiteY4" fmla="*/ 667836 h 667836"/>
                  <a:gd name="connsiteX5" fmla="*/ 719138 w 1559377"/>
                  <a:gd name="connsiteY5" fmla="*/ 263023 h 667836"/>
                  <a:gd name="connsiteX6" fmla="*/ 0 w 1559377"/>
                  <a:gd name="connsiteY6" fmla="*/ 345768 h 667836"/>
                  <a:gd name="connsiteX0" fmla="*/ 0 w 1560693"/>
                  <a:gd name="connsiteY0" fmla="*/ 345768 h 667836"/>
                  <a:gd name="connsiteX1" fmla="*/ 1129666 w 1560693"/>
                  <a:gd name="connsiteY1" fmla="*/ 11 h 667836"/>
                  <a:gd name="connsiteX2" fmla="*/ 1559897 w 1560693"/>
                  <a:gd name="connsiteY2" fmla="*/ 21918 h 667836"/>
                  <a:gd name="connsiteX3" fmla="*/ 1558291 w 1560693"/>
                  <a:gd name="connsiteY3" fmla="*/ 152410 h 667836"/>
                  <a:gd name="connsiteX4" fmla="*/ 762001 w 1560693"/>
                  <a:gd name="connsiteY4" fmla="*/ 667836 h 667836"/>
                  <a:gd name="connsiteX5" fmla="*/ 719138 w 1560693"/>
                  <a:gd name="connsiteY5" fmla="*/ 263023 h 667836"/>
                  <a:gd name="connsiteX6" fmla="*/ 0 w 1560693"/>
                  <a:gd name="connsiteY6" fmla="*/ 345768 h 667836"/>
                  <a:gd name="connsiteX0" fmla="*/ 0 w 1576796"/>
                  <a:gd name="connsiteY0" fmla="*/ 345768 h 667836"/>
                  <a:gd name="connsiteX1" fmla="*/ 1129666 w 1576796"/>
                  <a:gd name="connsiteY1" fmla="*/ 11 h 667836"/>
                  <a:gd name="connsiteX2" fmla="*/ 1559897 w 1576796"/>
                  <a:gd name="connsiteY2" fmla="*/ 21918 h 667836"/>
                  <a:gd name="connsiteX3" fmla="*/ 1575578 w 1576796"/>
                  <a:gd name="connsiteY3" fmla="*/ 147647 h 667836"/>
                  <a:gd name="connsiteX4" fmla="*/ 762001 w 1576796"/>
                  <a:gd name="connsiteY4" fmla="*/ 667836 h 667836"/>
                  <a:gd name="connsiteX5" fmla="*/ 719138 w 1576796"/>
                  <a:gd name="connsiteY5" fmla="*/ 263023 h 667836"/>
                  <a:gd name="connsiteX6" fmla="*/ 0 w 1576796"/>
                  <a:gd name="connsiteY6" fmla="*/ 345768 h 667836"/>
                  <a:gd name="connsiteX0" fmla="*/ 0 w 1577505"/>
                  <a:gd name="connsiteY0" fmla="*/ 345768 h 667836"/>
                  <a:gd name="connsiteX1" fmla="*/ 1129666 w 1577505"/>
                  <a:gd name="connsiteY1" fmla="*/ 11 h 667836"/>
                  <a:gd name="connsiteX2" fmla="*/ 1572863 w 1577505"/>
                  <a:gd name="connsiteY2" fmla="*/ 7630 h 667836"/>
                  <a:gd name="connsiteX3" fmla="*/ 1575578 w 1577505"/>
                  <a:gd name="connsiteY3" fmla="*/ 147647 h 667836"/>
                  <a:gd name="connsiteX4" fmla="*/ 762001 w 1577505"/>
                  <a:gd name="connsiteY4" fmla="*/ 667836 h 667836"/>
                  <a:gd name="connsiteX5" fmla="*/ 719138 w 1577505"/>
                  <a:gd name="connsiteY5" fmla="*/ 263023 h 667836"/>
                  <a:gd name="connsiteX6" fmla="*/ 0 w 1577505"/>
                  <a:gd name="connsiteY6" fmla="*/ 345768 h 66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05" h="667836">
                    <a:moveTo>
                      <a:pt x="0" y="345768"/>
                    </a:moveTo>
                    <a:cubicBezTo>
                      <a:pt x="120968" y="347991"/>
                      <a:pt x="1008698" y="-2212"/>
                      <a:pt x="1129666" y="11"/>
                    </a:cubicBezTo>
                    <a:lnTo>
                      <a:pt x="1572863" y="7630"/>
                    </a:lnTo>
                    <a:cubicBezTo>
                      <a:pt x="1565243" y="46365"/>
                      <a:pt x="1583198" y="108912"/>
                      <a:pt x="1575578" y="147647"/>
                    </a:cubicBezTo>
                    <a:lnTo>
                      <a:pt x="762001" y="667836"/>
                    </a:lnTo>
                    <a:lnTo>
                      <a:pt x="719138" y="263023"/>
                    </a:lnTo>
                    <a:lnTo>
                      <a:pt x="0" y="345768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4">
                <a:extLst>
                  <a:ext uri="{FF2B5EF4-FFF2-40B4-BE49-F238E27FC236}">
                    <a16:creationId xmlns:a16="http://schemas.microsoft.com/office/drawing/2014/main" id="{0CE3209D-3D82-4090-A015-8C89C98CACAF}"/>
                  </a:ext>
                </a:extLst>
              </p:cNvPr>
              <p:cNvSpPr/>
              <p:nvPr/>
            </p:nvSpPr>
            <p:spPr>
              <a:xfrm>
                <a:off x="2606041" y="3668548"/>
                <a:ext cx="1378270" cy="1139672"/>
              </a:xfrm>
              <a:custGeom>
                <a:avLst/>
                <a:gdLst>
                  <a:gd name="connsiteX0" fmla="*/ 0 w 884873"/>
                  <a:gd name="connsiteY0" fmla="*/ 0 h 1098232"/>
                  <a:gd name="connsiteX1" fmla="*/ 884873 w 884873"/>
                  <a:gd name="connsiteY1" fmla="*/ 0 h 1098232"/>
                  <a:gd name="connsiteX2" fmla="*/ 884873 w 884873"/>
                  <a:gd name="connsiteY2" fmla="*/ 1098232 h 1098232"/>
                  <a:gd name="connsiteX3" fmla="*/ 0 w 884873"/>
                  <a:gd name="connsiteY3" fmla="*/ 1098232 h 1098232"/>
                  <a:gd name="connsiteX4" fmla="*/ 0 w 884873"/>
                  <a:gd name="connsiteY4" fmla="*/ 0 h 1098232"/>
                  <a:gd name="connsiteX0" fmla="*/ 0 w 884873"/>
                  <a:gd name="connsiteY0" fmla="*/ 0 h 1098232"/>
                  <a:gd name="connsiteX1" fmla="*/ 399098 w 884873"/>
                  <a:gd name="connsiteY1" fmla="*/ 233362 h 1098232"/>
                  <a:gd name="connsiteX2" fmla="*/ 884873 w 884873"/>
                  <a:gd name="connsiteY2" fmla="*/ 0 h 1098232"/>
                  <a:gd name="connsiteX3" fmla="*/ 884873 w 884873"/>
                  <a:gd name="connsiteY3" fmla="*/ 1098232 h 1098232"/>
                  <a:gd name="connsiteX4" fmla="*/ 0 w 884873"/>
                  <a:gd name="connsiteY4" fmla="*/ 1098232 h 1098232"/>
                  <a:gd name="connsiteX5" fmla="*/ 0 w 884873"/>
                  <a:gd name="connsiteY5" fmla="*/ 0 h 1098232"/>
                  <a:gd name="connsiteX0" fmla="*/ 0 w 884873"/>
                  <a:gd name="connsiteY0" fmla="*/ 47481 h 1145713"/>
                  <a:gd name="connsiteX1" fmla="*/ 399098 w 884873"/>
                  <a:gd name="connsiteY1" fmla="*/ 280843 h 1145713"/>
                  <a:gd name="connsiteX2" fmla="*/ 884873 w 884873"/>
                  <a:gd name="connsiteY2" fmla="*/ 47481 h 1145713"/>
                  <a:gd name="connsiteX3" fmla="*/ 884873 w 884873"/>
                  <a:gd name="connsiteY3" fmla="*/ 1145713 h 1145713"/>
                  <a:gd name="connsiteX4" fmla="*/ 0 w 884873"/>
                  <a:gd name="connsiteY4" fmla="*/ 1145713 h 1145713"/>
                  <a:gd name="connsiteX5" fmla="*/ 0 w 884873"/>
                  <a:gd name="connsiteY5" fmla="*/ 47481 h 1145713"/>
                  <a:gd name="connsiteX0" fmla="*/ 0 w 884873"/>
                  <a:gd name="connsiteY0" fmla="*/ 48323 h 1146555"/>
                  <a:gd name="connsiteX1" fmla="*/ 341948 w 884873"/>
                  <a:gd name="connsiteY1" fmla="*/ 272160 h 1146555"/>
                  <a:gd name="connsiteX2" fmla="*/ 884873 w 884873"/>
                  <a:gd name="connsiteY2" fmla="*/ 48323 h 1146555"/>
                  <a:gd name="connsiteX3" fmla="*/ 884873 w 884873"/>
                  <a:gd name="connsiteY3" fmla="*/ 1146555 h 1146555"/>
                  <a:gd name="connsiteX4" fmla="*/ 0 w 884873"/>
                  <a:gd name="connsiteY4" fmla="*/ 1146555 h 1146555"/>
                  <a:gd name="connsiteX5" fmla="*/ 0 w 884873"/>
                  <a:gd name="connsiteY5" fmla="*/ 48323 h 1146555"/>
                  <a:gd name="connsiteX0" fmla="*/ 0 w 1413510"/>
                  <a:gd name="connsiteY0" fmla="*/ 48323 h 1146555"/>
                  <a:gd name="connsiteX1" fmla="*/ 341948 w 1413510"/>
                  <a:gd name="connsiteY1" fmla="*/ 272160 h 1146555"/>
                  <a:gd name="connsiteX2" fmla="*/ 1413510 w 1413510"/>
                  <a:gd name="connsiteY2" fmla="*/ 343598 h 1146555"/>
                  <a:gd name="connsiteX3" fmla="*/ 884873 w 1413510"/>
                  <a:gd name="connsiteY3" fmla="*/ 1146555 h 1146555"/>
                  <a:gd name="connsiteX4" fmla="*/ 0 w 1413510"/>
                  <a:gd name="connsiteY4" fmla="*/ 1146555 h 1146555"/>
                  <a:gd name="connsiteX5" fmla="*/ 0 w 1413510"/>
                  <a:gd name="connsiteY5" fmla="*/ 48323 h 1146555"/>
                  <a:gd name="connsiteX0" fmla="*/ 0 w 1446848"/>
                  <a:gd name="connsiteY0" fmla="*/ 48323 h 1146555"/>
                  <a:gd name="connsiteX1" fmla="*/ 341948 w 1446848"/>
                  <a:gd name="connsiteY1" fmla="*/ 272160 h 1146555"/>
                  <a:gd name="connsiteX2" fmla="*/ 1413510 w 1446848"/>
                  <a:gd name="connsiteY2" fmla="*/ 343598 h 1146555"/>
                  <a:gd name="connsiteX3" fmla="*/ 1446848 w 1446848"/>
                  <a:gd name="connsiteY3" fmla="*/ 1103693 h 1146555"/>
                  <a:gd name="connsiteX4" fmla="*/ 0 w 1446848"/>
                  <a:gd name="connsiteY4" fmla="*/ 1146555 h 1146555"/>
                  <a:gd name="connsiteX5" fmla="*/ 0 w 1446848"/>
                  <a:gd name="connsiteY5" fmla="*/ 48323 h 1146555"/>
                  <a:gd name="connsiteX0" fmla="*/ 0 w 1418273"/>
                  <a:gd name="connsiteY0" fmla="*/ 48323 h 1146555"/>
                  <a:gd name="connsiteX1" fmla="*/ 341948 w 1418273"/>
                  <a:gd name="connsiteY1" fmla="*/ 272160 h 1146555"/>
                  <a:gd name="connsiteX2" fmla="*/ 1413510 w 1418273"/>
                  <a:gd name="connsiteY2" fmla="*/ 343598 h 1146555"/>
                  <a:gd name="connsiteX3" fmla="*/ 1418273 w 1418273"/>
                  <a:gd name="connsiteY3" fmla="*/ 1137030 h 1146555"/>
                  <a:gd name="connsiteX4" fmla="*/ 0 w 1418273"/>
                  <a:gd name="connsiteY4" fmla="*/ 1146555 h 1146555"/>
                  <a:gd name="connsiteX5" fmla="*/ 0 w 1418273"/>
                  <a:gd name="connsiteY5" fmla="*/ 48323 h 1146555"/>
                  <a:gd name="connsiteX0" fmla="*/ 0 w 1446848"/>
                  <a:gd name="connsiteY0" fmla="*/ 48323 h 1146555"/>
                  <a:gd name="connsiteX1" fmla="*/ 341948 w 1446848"/>
                  <a:gd name="connsiteY1" fmla="*/ 272160 h 1146555"/>
                  <a:gd name="connsiteX2" fmla="*/ 1413510 w 1446848"/>
                  <a:gd name="connsiteY2" fmla="*/ 343598 h 1146555"/>
                  <a:gd name="connsiteX3" fmla="*/ 1446848 w 1446848"/>
                  <a:gd name="connsiteY3" fmla="*/ 1122742 h 1146555"/>
                  <a:gd name="connsiteX4" fmla="*/ 0 w 1446848"/>
                  <a:gd name="connsiteY4" fmla="*/ 1146555 h 1146555"/>
                  <a:gd name="connsiteX5" fmla="*/ 0 w 1446848"/>
                  <a:gd name="connsiteY5" fmla="*/ 48323 h 1146555"/>
                  <a:gd name="connsiteX0" fmla="*/ 0 w 1446848"/>
                  <a:gd name="connsiteY0" fmla="*/ 48323 h 1132268"/>
                  <a:gd name="connsiteX1" fmla="*/ 341948 w 1446848"/>
                  <a:gd name="connsiteY1" fmla="*/ 272160 h 1132268"/>
                  <a:gd name="connsiteX2" fmla="*/ 1413510 w 1446848"/>
                  <a:gd name="connsiteY2" fmla="*/ 343598 h 1132268"/>
                  <a:gd name="connsiteX3" fmla="*/ 1446848 w 1446848"/>
                  <a:gd name="connsiteY3" fmla="*/ 1122742 h 1132268"/>
                  <a:gd name="connsiteX4" fmla="*/ 200025 w 1446848"/>
                  <a:gd name="connsiteY4" fmla="*/ 1132268 h 1132268"/>
                  <a:gd name="connsiteX5" fmla="*/ 0 w 1446848"/>
                  <a:gd name="connsiteY5" fmla="*/ 48323 h 1132268"/>
                  <a:gd name="connsiteX0" fmla="*/ 0 w 1437323"/>
                  <a:gd name="connsiteY0" fmla="*/ 48323 h 1132268"/>
                  <a:gd name="connsiteX1" fmla="*/ 341948 w 1437323"/>
                  <a:gd name="connsiteY1" fmla="*/ 272160 h 1132268"/>
                  <a:gd name="connsiteX2" fmla="*/ 1413510 w 1437323"/>
                  <a:gd name="connsiteY2" fmla="*/ 343598 h 1132268"/>
                  <a:gd name="connsiteX3" fmla="*/ 1437323 w 1437323"/>
                  <a:gd name="connsiteY3" fmla="*/ 1132267 h 1132268"/>
                  <a:gd name="connsiteX4" fmla="*/ 200025 w 1437323"/>
                  <a:gd name="connsiteY4" fmla="*/ 1132268 h 1132268"/>
                  <a:gd name="connsiteX5" fmla="*/ 0 w 1437323"/>
                  <a:gd name="connsiteY5" fmla="*/ 48323 h 1132268"/>
                  <a:gd name="connsiteX0" fmla="*/ 0 w 1446848"/>
                  <a:gd name="connsiteY0" fmla="*/ 48323 h 1132268"/>
                  <a:gd name="connsiteX1" fmla="*/ 341948 w 1446848"/>
                  <a:gd name="connsiteY1" fmla="*/ 272160 h 1132268"/>
                  <a:gd name="connsiteX2" fmla="*/ 1413510 w 1446848"/>
                  <a:gd name="connsiteY2" fmla="*/ 343598 h 1132268"/>
                  <a:gd name="connsiteX3" fmla="*/ 1446848 w 1446848"/>
                  <a:gd name="connsiteY3" fmla="*/ 1117980 h 1132268"/>
                  <a:gd name="connsiteX4" fmla="*/ 200025 w 1446848"/>
                  <a:gd name="connsiteY4" fmla="*/ 1132268 h 1132268"/>
                  <a:gd name="connsiteX5" fmla="*/ 0 w 1446848"/>
                  <a:gd name="connsiteY5" fmla="*/ 48323 h 1132268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997 h 1125942"/>
                  <a:gd name="connsiteX1" fmla="*/ 394336 w 1446848"/>
                  <a:gd name="connsiteY1" fmla="*/ 346796 h 1125942"/>
                  <a:gd name="connsiteX2" fmla="*/ 1413510 w 1446848"/>
                  <a:gd name="connsiteY2" fmla="*/ 337272 h 1125942"/>
                  <a:gd name="connsiteX3" fmla="*/ 1446848 w 1446848"/>
                  <a:gd name="connsiteY3" fmla="*/ 1111654 h 1125942"/>
                  <a:gd name="connsiteX4" fmla="*/ 200025 w 1446848"/>
                  <a:gd name="connsiteY4" fmla="*/ 1125942 h 1125942"/>
                  <a:gd name="connsiteX5" fmla="*/ 0 w 1446848"/>
                  <a:gd name="connsiteY5" fmla="*/ 41997 h 1125942"/>
                  <a:gd name="connsiteX0" fmla="*/ 0 w 1446848"/>
                  <a:gd name="connsiteY0" fmla="*/ 41048 h 1124993"/>
                  <a:gd name="connsiteX1" fmla="*/ 446724 w 1446848"/>
                  <a:gd name="connsiteY1" fmla="*/ 360134 h 1124993"/>
                  <a:gd name="connsiteX2" fmla="*/ 1413510 w 1446848"/>
                  <a:gd name="connsiteY2" fmla="*/ 336323 h 1124993"/>
                  <a:gd name="connsiteX3" fmla="*/ 1446848 w 1446848"/>
                  <a:gd name="connsiteY3" fmla="*/ 1110705 h 1124993"/>
                  <a:gd name="connsiteX4" fmla="*/ 200025 w 1446848"/>
                  <a:gd name="connsiteY4" fmla="*/ 1124993 h 1124993"/>
                  <a:gd name="connsiteX5" fmla="*/ 0 w 1446848"/>
                  <a:gd name="connsiteY5" fmla="*/ 41048 h 1124993"/>
                  <a:gd name="connsiteX0" fmla="*/ 0 w 1446848"/>
                  <a:gd name="connsiteY0" fmla="*/ 41434 h 1125379"/>
                  <a:gd name="connsiteX1" fmla="*/ 446724 w 1446848"/>
                  <a:gd name="connsiteY1" fmla="*/ 360520 h 1125379"/>
                  <a:gd name="connsiteX2" fmla="*/ 1413510 w 1446848"/>
                  <a:gd name="connsiteY2" fmla="*/ 336709 h 1125379"/>
                  <a:gd name="connsiteX3" fmla="*/ 1446848 w 1446848"/>
                  <a:gd name="connsiteY3" fmla="*/ 1111091 h 1125379"/>
                  <a:gd name="connsiteX4" fmla="*/ 200025 w 1446848"/>
                  <a:gd name="connsiteY4" fmla="*/ 1125379 h 1125379"/>
                  <a:gd name="connsiteX5" fmla="*/ 0 w 1446848"/>
                  <a:gd name="connsiteY5" fmla="*/ 41434 h 1125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848" h="1125379">
                    <a:moveTo>
                      <a:pt x="0" y="41434"/>
                    </a:moveTo>
                    <a:cubicBezTo>
                      <a:pt x="180657" y="-144303"/>
                      <a:pt x="156575" y="354250"/>
                      <a:pt x="446724" y="360520"/>
                    </a:cubicBezTo>
                    <a:cubicBezTo>
                      <a:pt x="805499" y="347820"/>
                      <a:pt x="1088072" y="292259"/>
                      <a:pt x="1413510" y="336709"/>
                    </a:cubicBezTo>
                    <a:cubicBezTo>
                      <a:pt x="1415098" y="601186"/>
                      <a:pt x="1445260" y="846614"/>
                      <a:pt x="1446848" y="1111091"/>
                    </a:cubicBezTo>
                    <a:lnTo>
                      <a:pt x="200025" y="1125379"/>
                    </a:lnTo>
                    <a:lnTo>
                      <a:pt x="0" y="41434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8B08B30-3698-41F9-A7F2-F6A89ED27B99}"/>
                </a:ext>
              </a:extLst>
            </p:cNvPr>
            <p:cNvSpPr/>
            <p:nvPr/>
          </p:nvSpPr>
          <p:spPr>
            <a:xfrm>
              <a:off x="7406040" y="5323086"/>
              <a:ext cx="59350" cy="144139"/>
            </a:xfrm>
            <a:custGeom>
              <a:avLst/>
              <a:gdLst>
                <a:gd name="connsiteX0" fmla="*/ 24208 w 59350"/>
                <a:gd name="connsiteY0" fmla="*/ 0 h 144139"/>
                <a:gd name="connsiteX1" fmla="*/ 49271 w 59350"/>
                <a:gd name="connsiteY1" fmla="*/ 54148 h 144139"/>
                <a:gd name="connsiteX2" fmla="*/ 46744 w 59350"/>
                <a:gd name="connsiteY2" fmla="*/ 138046 h 144139"/>
                <a:gd name="connsiteX3" fmla="*/ 12856 w 59350"/>
                <a:gd name="connsiteY3" fmla="*/ 142370 h 144139"/>
                <a:gd name="connsiteX4" fmla="*/ 0 w 59350"/>
                <a:gd name="connsiteY4" fmla="*/ 136300 h 144139"/>
                <a:gd name="connsiteX5" fmla="*/ 4019 w 59350"/>
                <a:gd name="connsiteY5" fmla="*/ 78105 h 144139"/>
                <a:gd name="connsiteX6" fmla="*/ 20217 w 59350"/>
                <a:gd name="connsiteY6" fmla="*/ 7867 h 144139"/>
                <a:gd name="connsiteX7" fmla="*/ 24208 w 59350"/>
                <a:gd name="connsiteY7" fmla="*/ 0 h 14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50" h="144139">
                  <a:moveTo>
                    <a:pt x="24208" y="0"/>
                  </a:moveTo>
                  <a:lnTo>
                    <a:pt x="49271" y="54148"/>
                  </a:lnTo>
                  <a:cubicBezTo>
                    <a:pt x="62989" y="94122"/>
                    <a:pt x="63231" y="125247"/>
                    <a:pt x="46744" y="138046"/>
                  </a:cubicBezTo>
                  <a:cubicBezTo>
                    <a:pt x="38501" y="144445"/>
                    <a:pt x="26856" y="145658"/>
                    <a:pt x="12856" y="142370"/>
                  </a:cubicBezTo>
                  <a:lnTo>
                    <a:pt x="0" y="136300"/>
                  </a:lnTo>
                  <a:lnTo>
                    <a:pt x="4019" y="78105"/>
                  </a:lnTo>
                  <a:cubicBezTo>
                    <a:pt x="7844" y="51669"/>
                    <a:pt x="13378" y="27861"/>
                    <a:pt x="20217" y="7867"/>
                  </a:cubicBezTo>
                  <a:lnTo>
                    <a:pt x="24208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2F84B77-22D5-4E34-AA76-B5611F83D750}"/>
                </a:ext>
              </a:extLst>
            </p:cNvPr>
            <p:cNvSpPr/>
            <p:nvPr/>
          </p:nvSpPr>
          <p:spPr>
            <a:xfrm>
              <a:off x="5852954" y="493251"/>
              <a:ext cx="90595" cy="167701"/>
            </a:xfrm>
            <a:custGeom>
              <a:avLst/>
              <a:gdLst>
                <a:gd name="connsiteX0" fmla="*/ 27392 w 90595"/>
                <a:gd name="connsiteY0" fmla="*/ 299 h 167701"/>
                <a:gd name="connsiteX1" fmla="*/ 63183 w 90595"/>
                <a:gd name="connsiteY1" fmla="*/ 7329 h 167701"/>
                <a:gd name="connsiteX2" fmla="*/ 90595 w 90595"/>
                <a:gd name="connsiteY2" fmla="*/ 23552 h 167701"/>
                <a:gd name="connsiteX3" fmla="*/ 88749 w 90595"/>
                <a:gd name="connsiteY3" fmla="*/ 50274 h 167701"/>
                <a:gd name="connsiteX4" fmla="*/ 72551 w 90595"/>
                <a:gd name="connsiteY4" fmla="*/ 120512 h 167701"/>
                <a:gd name="connsiteX5" fmla="*/ 48611 w 90595"/>
                <a:gd name="connsiteY5" fmla="*/ 167701 h 167701"/>
                <a:gd name="connsiteX6" fmla="*/ 40358 w 90595"/>
                <a:gd name="connsiteY6" fmla="*/ 155406 h 167701"/>
                <a:gd name="connsiteX7" fmla="*/ 12606 w 90595"/>
                <a:gd name="connsiteY7" fmla="*/ 6094 h 167701"/>
                <a:gd name="connsiteX8" fmla="*/ 27392 w 90595"/>
                <a:gd name="connsiteY8" fmla="*/ 299 h 16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95" h="167701">
                  <a:moveTo>
                    <a:pt x="27392" y="299"/>
                  </a:moveTo>
                  <a:cubicBezTo>
                    <a:pt x="37352" y="-912"/>
                    <a:pt x="49516" y="1585"/>
                    <a:pt x="63183" y="7329"/>
                  </a:cubicBezTo>
                  <a:lnTo>
                    <a:pt x="90595" y="23552"/>
                  </a:lnTo>
                  <a:lnTo>
                    <a:pt x="88749" y="50274"/>
                  </a:lnTo>
                  <a:cubicBezTo>
                    <a:pt x="84925" y="76711"/>
                    <a:pt x="79390" y="100518"/>
                    <a:pt x="72551" y="120512"/>
                  </a:cubicBezTo>
                  <a:lnTo>
                    <a:pt x="48611" y="167701"/>
                  </a:lnTo>
                  <a:lnTo>
                    <a:pt x="40358" y="155406"/>
                  </a:lnTo>
                  <a:cubicBezTo>
                    <a:pt x="786" y="85723"/>
                    <a:pt x="-12123" y="25293"/>
                    <a:pt x="12606" y="6094"/>
                  </a:cubicBezTo>
                  <a:cubicBezTo>
                    <a:pt x="16728" y="2894"/>
                    <a:pt x="21700" y="991"/>
                    <a:pt x="27392" y="29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5C154B-9952-48C3-96AA-5EAE33BBCBC5}"/>
                </a:ext>
              </a:extLst>
            </p:cNvPr>
            <p:cNvSpPr/>
            <p:nvPr/>
          </p:nvSpPr>
          <p:spPr>
            <a:xfrm rot="19652199">
              <a:off x="7548532" y="4979721"/>
              <a:ext cx="261085" cy="353437"/>
            </a:xfrm>
            <a:custGeom>
              <a:avLst/>
              <a:gdLst>
                <a:gd name="connsiteX0" fmla="*/ 27390 w 261085"/>
                <a:gd name="connsiteY0" fmla="*/ 298 h 353437"/>
                <a:gd name="connsiteX1" fmla="*/ 207816 w 261085"/>
                <a:gd name="connsiteY1" fmla="*/ 134288 h 353437"/>
                <a:gd name="connsiteX2" fmla="*/ 255870 w 261085"/>
                <a:gd name="connsiteY2" fmla="*/ 205870 h 353437"/>
                <a:gd name="connsiteX3" fmla="*/ 261085 w 261085"/>
                <a:gd name="connsiteY3" fmla="*/ 217137 h 353437"/>
                <a:gd name="connsiteX4" fmla="*/ 257094 w 261085"/>
                <a:gd name="connsiteY4" fmla="*/ 225004 h 353437"/>
                <a:gd name="connsiteX5" fmla="*/ 240896 w 261085"/>
                <a:gd name="connsiteY5" fmla="*/ 295242 h 353437"/>
                <a:gd name="connsiteX6" fmla="*/ 236877 w 261085"/>
                <a:gd name="connsiteY6" fmla="*/ 353437 h 353437"/>
                <a:gd name="connsiteX7" fmla="*/ 201715 w 261085"/>
                <a:gd name="connsiteY7" fmla="*/ 336834 h 353437"/>
                <a:gd name="connsiteX8" fmla="*/ 88410 w 261085"/>
                <a:gd name="connsiteY8" fmla="*/ 226988 h 353437"/>
                <a:gd name="connsiteX9" fmla="*/ 12605 w 261085"/>
                <a:gd name="connsiteY9" fmla="*/ 6093 h 353437"/>
                <a:gd name="connsiteX10" fmla="*/ 27390 w 261085"/>
                <a:gd name="connsiteY10" fmla="*/ 298 h 35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085" h="353437">
                  <a:moveTo>
                    <a:pt x="27390" y="298"/>
                  </a:moveTo>
                  <a:cubicBezTo>
                    <a:pt x="67231" y="-4547"/>
                    <a:pt x="142332" y="49939"/>
                    <a:pt x="207816" y="134288"/>
                  </a:cubicBezTo>
                  <a:cubicBezTo>
                    <a:pt x="226526" y="158387"/>
                    <a:pt x="242679" y="182643"/>
                    <a:pt x="255870" y="205870"/>
                  </a:cubicBezTo>
                  <a:lnTo>
                    <a:pt x="261085" y="217137"/>
                  </a:lnTo>
                  <a:lnTo>
                    <a:pt x="257094" y="225004"/>
                  </a:lnTo>
                  <a:cubicBezTo>
                    <a:pt x="250255" y="244998"/>
                    <a:pt x="244721" y="268806"/>
                    <a:pt x="240896" y="295242"/>
                  </a:cubicBezTo>
                  <a:lnTo>
                    <a:pt x="236877" y="353437"/>
                  </a:lnTo>
                  <a:lnTo>
                    <a:pt x="201715" y="336834"/>
                  </a:lnTo>
                  <a:cubicBezTo>
                    <a:pt x="166389" y="313635"/>
                    <a:pt x="125829" y="275187"/>
                    <a:pt x="88410" y="226988"/>
                  </a:cubicBezTo>
                  <a:cubicBezTo>
                    <a:pt x="13571" y="130589"/>
                    <a:pt x="-20367" y="31692"/>
                    <a:pt x="12605" y="6093"/>
                  </a:cubicBezTo>
                  <a:cubicBezTo>
                    <a:pt x="16727" y="2893"/>
                    <a:pt x="21699" y="990"/>
                    <a:pt x="27390" y="29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68F5315-9745-4C43-B2BE-A44C4D4C735E}"/>
                </a:ext>
              </a:extLst>
            </p:cNvPr>
            <p:cNvSpPr/>
            <p:nvPr/>
          </p:nvSpPr>
          <p:spPr>
            <a:xfrm>
              <a:off x="5675141" y="804802"/>
              <a:ext cx="151166" cy="441942"/>
            </a:xfrm>
            <a:custGeom>
              <a:avLst/>
              <a:gdLst>
                <a:gd name="connsiteX0" fmla="*/ 75583 w 151166"/>
                <a:gd name="connsiteY0" fmla="*/ 0 h 441942"/>
                <a:gd name="connsiteX1" fmla="*/ 151166 w 151166"/>
                <a:gd name="connsiteY1" fmla="*/ 220971 h 441942"/>
                <a:gd name="connsiteX2" fmla="*/ 147072 w 151166"/>
                <a:gd name="connsiteY2" fmla="*/ 280261 h 441942"/>
                <a:gd name="connsiteX3" fmla="*/ 119660 w 151166"/>
                <a:gd name="connsiteY3" fmla="*/ 264038 h 441942"/>
                <a:gd name="connsiteX4" fmla="*/ 83869 w 151166"/>
                <a:gd name="connsiteY4" fmla="*/ 257008 h 441942"/>
                <a:gd name="connsiteX5" fmla="*/ 69083 w 151166"/>
                <a:gd name="connsiteY5" fmla="*/ 262803 h 441942"/>
                <a:gd name="connsiteX6" fmla="*/ 96835 w 151166"/>
                <a:gd name="connsiteY6" fmla="*/ 412115 h 441942"/>
                <a:gd name="connsiteX7" fmla="*/ 105088 w 151166"/>
                <a:gd name="connsiteY7" fmla="*/ 424410 h 441942"/>
                <a:gd name="connsiteX8" fmla="*/ 105003 w 151166"/>
                <a:gd name="connsiteY8" fmla="*/ 424577 h 441942"/>
                <a:gd name="connsiteX9" fmla="*/ 75583 w 151166"/>
                <a:gd name="connsiteY9" fmla="*/ 441942 h 441942"/>
                <a:gd name="connsiteX10" fmla="*/ 0 w 151166"/>
                <a:gd name="connsiteY10" fmla="*/ 220971 h 441942"/>
                <a:gd name="connsiteX11" fmla="*/ 1921 w 151166"/>
                <a:gd name="connsiteY11" fmla="*/ 193154 h 441942"/>
                <a:gd name="connsiteX12" fmla="*/ 14777 w 151166"/>
                <a:gd name="connsiteY12" fmla="*/ 199224 h 441942"/>
                <a:gd name="connsiteX13" fmla="*/ 48665 w 151166"/>
                <a:gd name="connsiteY13" fmla="*/ 194900 h 441942"/>
                <a:gd name="connsiteX14" fmla="*/ 51192 w 151166"/>
                <a:gd name="connsiteY14" fmla="*/ 111002 h 441942"/>
                <a:gd name="connsiteX15" fmla="*/ 26129 w 151166"/>
                <a:gd name="connsiteY15" fmla="*/ 56854 h 441942"/>
                <a:gd name="connsiteX16" fmla="*/ 46163 w 151166"/>
                <a:gd name="connsiteY16" fmla="*/ 17365 h 441942"/>
                <a:gd name="connsiteX17" fmla="*/ 75583 w 151166"/>
                <a:gd name="connsiteY17" fmla="*/ 0 h 44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166" h="441942">
                  <a:moveTo>
                    <a:pt x="75583" y="0"/>
                  </a:moveTo>
                  <a:cubicBezTo>
                    <a:pt x="117326" y="0"/>
                    <a:pt x="151166" y="98932"/>
                    <a:pt x="151166" y="220971"/>
                  </a:cubicBezTo>
                  <a:lnTo>
                    <a:pt x="147072" y="280261"/>
                  </a:lnTo>
                  <a:lnTo>
                    <a:pt x="119660" y="264038"/>
                  </a:lnTo>
                  <a:cubicBezTo>
                    <a:pt x="105993" y="258294"/>
                    <a:pt x="93829" y="255797"/>
                    <a:pt x="83869" y="257008"/>
                  </a:cubicBezTo>
                  <a:cubicBezTo>
                    <a:pt x="78177" y="257700"/>
                    <a:pt x="73205" y="259603"/>
                    <a:pt x="69083" y="262803"/>
                  </a:cubicBezTo>
                  <a:cubicBezTo>
                    <a:pt x="44354" y="282002"/>
                    <a:pt x="57263" y="342432"/>
                    <a:pt x="96835" y="412115"/>
                  </a:cubicBezTo>
                  <a:lnTo>
                    <a:pt x="105088" y="424410"/>
                  </a:lnTo>
                  <a:lnTo>
                    <a:pt x="105003" y="424577"/>
                  </a:lnTo>
                  <a:cubicBezTo>
                    <a:pt x="95961" y="435759"/>
                    <a:pt x="86019" y="441942"/>
                    <a:pt x="75583" y="441942"/>
                  </a:cubicBezTo>
                  <a:cubicBezTo>
                    <a:pt x="33840" y="441942"/>
                    <a:pt x="0" y="343010"/>
                    <a:pt x="0" y="220971"/>
                  </a:cubicBezTo>
                  <a:lnTo>
                    <a:pt x="1921" y="193154"/>
                  </a:lnTo>
                  <a:lnTo>
                    <a:pt x="14777" y="199224"/>
                  </a:lnTo>
                  <a:cubicBezTo>
                    <a:pt x="28777" y="202512"/>
                    <a:pt x="40422" y="201299"/>
                    <a:pt x="48665" y="194900"/>
                  </a:cubicBezTo>
                  <a:cubicBezTo>
                    <a:pt x="65152" y="182101"/>
                    <a:pt x="64910" y="150976"/>
                    <a:pt x="51192" y="111002"/>
                  </a:cubicBezTo>
                  <a:lnTo>
                    <a:pt x="26129" y="56854"/>
                  </a:lnTo>
                  <a:lnTo>
                    <a:pt x="46163" y="17365"/>
                  </a:lnTo>
                  <a:cubicBezTo>
                    <a:pt x="55206" y="6183"/>
                    <a:pt x="65147" y="0"/>
                    <a:pt x="7558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9F8CFDD-FD01-4615-94AD-8DDB43FDA74A}"/>
                </a:ext>
              </a:extLst>
            </p:cNvPr>
            <p:cNvSpPr/>
            <p:nvPr/>
          </p:nvSpPr>
          <p:spPr>
            <a:xfrm>
              <a:off x="6124644" y="5774887"/>
              <a:ext cx="247617" cy="337725"/>
            </a:xfrm>
            <a:custGeom>
              <a:avLst/>
              <a:gdLst>
                <a:gd name="connsiteX0" fmla="*/ 41984 w 247617"/>
                <a:gd name="connsiteY0" fmla="*/ 0 h 337725"/>
                <a:gd name="connsiteX1" fmla="*/ 59377 w 247617"/>
                <a:gd name="connsiteY1" fmla="*/ 10294 h 337725"/>
                <a:gd name="connsiteX2" fmla="*/ 159206 w 247617"/>
                <a:gd name="connsiteY2" fmla="*/ 110737 h 337725"/>
                <a:gd name="connsiteX3" fmla="*/ 235011 w 247617"/>
                <a:gd name="connsiteY3" fmla="*/ 331632 h 337725"/>
                <a:gd name="connsiteX4" fmla="*/ 39800 w 247617"/>
                <a:gd name="connsiteY4" fmla="*/ 203437 h 337725"/>
                <a:gd name="connsiteX5" fmla="*/ 0 w 247617"/>
                <a:gd name="connsiteY5" fmla="*/ 144149 h 337725"/>
                <a:gd name="connsiteX6" fmla="*/ 23940 w 247617"/>
                <a:gd name="connsiteY6" fmla="*/ 96960 h 337725"/>
                <a:gd name="connsiteX7" fmla="*/ 40138 w 247617"/>
                <a:gd name="connsiteY7" fmla="*/ 26722 h 337725"/>
                <a:gd name="connsiteX8" fmla="*/ 41984 w 247617"/>
                <a:gd name="connsiteY8" fmla="*/ 0 h 33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17" h="337725">
                  <a:moveTo>
                    <a:pt x="41984" y="0"/>
                  </a:moveTo>
                  <a:lnTo>
                    <a:pt x="59377" y="10294"/>
                  </a:lnTo>
                  <a:cubicBezTo>
                    <a:pt x="91318" y="33854"/>
                    <a:pt x="126464" y="68563"/>
                    <a:pt x="159206" y="110737"/>
                  </a:cubicBezTo>
                  <a:cubicBezTo>
                    <a:pt x="234045" y="207135"/>
                    <a:pt x="267984" y="306033"/>
                    <a:pt x="235011" y="331632"/>
                  </a:cubicBezTo>
                  <a:cubicBezTo>
                    <a:pt x="202039" y="357230"/>
                    <a:pt x="114640" y="299836"/>
                    <a:pt x="39800" y="203437"/>
                  </a:cubicBezTo>
                  <a:lnTo>
                    <a:pt x="0" y="144149"/>
                  </a:lnTo>
                  <a:lnTo>
                    <a:pt x="23940" y="96960"/>
                  </a:lnTo>
                  <a:cubicBezTo>
                    <a:pt x="30779" y="76966"/>
                    <a:pt x="36314" y="53159"/>
                    <a:pt x="40138" y="26722"/>
                  </a:cubicBezTo>
                  <a:lnTo>
                    <a:pt x="4198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75000"/>
                  </a:schemeClr>
                </a:gs>
                <a:gs pos="37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34E24DD-0E07-4D19-B3DA-50B0B7A824C5}"/>
                </a:ext>
              </a:extLst>
            </p:cNvPr>
            <p:cNvGrpSpPr/>
            <p:nvPr/>
          </p:nvGrpSpPr>
          <p:grpSpPr>
            <a:xfrm rot="3932763">
              <a:off x="5135821" y="2824022"/>
              <a:ext cx="1651401" cy="4547767"/>
              <a:chOff x="5084710" y="2791117"/>
              <a:chExt cx="1651401" cy="4547767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E33BA9D6-BA64-4FF1-92CD-294C542DB15D}"/>
                  </a:ext>
                </a:extLst>
              </p:cNvPr>
              <p:cNvGrpSpPr/>
              <p:nvPr/>
            </p:nvGrpSpPr>
            <p:grpSpPr>
              <a:xfrm>
                <a:off x="5148845" y="4849095"/>
                <a:ext cx="1526275" cy="584696"/>
                <a:chOff x="4692419" y="4778777"/>
                <a:chExt cx="1616267" cy="584696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7CC0FA3-21BE-4CCB-A533-E06CF8A92667}"/>
                    </a:ext>
                  </a:extLst>
                </p:cNvPr>
                <p:cNvSpPr/>
                <p:nvPr/>
              </p:nvSpPr>
              <p:spPr>
                <a:xfrm>
                  <a:off x="4700698" y="5201241"/>
                  <a:ext cx="1607988" cy="162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132">
                  <a:extLst>
                    <a:ext uri="{FF2B5EF4-FFF2-40B4-BE49-F238E27FC236}">
                      <a16:creationId xmlns:a16="http://schemas.microsoft.com/office/drawing/2014/main" id="{F3FC97B9-6495-4EEE-861D-40F32E212E2B}"/>
                    </a:ext>
                  </a:extLst>
                </p:cNvPr>
                <p:cNvSpPr/>
                <p:nvPr/>
              </p:nvSpPr>
              <p:spPr>
                <a:xfrm>
                  <a:off x="4692419" y="4778777"/>
                  <a:ext cx="1612318" cy="426852"/>
                </a:xfrm>
                <a:custGeom>
                  <a:avLst/>
                  <a:gdLst>
                    <a:gd name="connsiteX0" fmla="*/ 0 w 996368"/>
                    <a:gd name="connsiteY0" fmla="*/ 0 h 217302"/>
                    <a:gd name="connsiteX1" fmla="*/ 996368 w 996368"/>
                    <a:gd name="connsiteY1" fmla="*/ 0 h 217302"/>
                    <a:gd name="connsiteX2" fmla="*/ 996368 w 996368"/>
                    <a:gd name="connsiteY2" fmla="*/ 217302 h 217302"/>
                    <a:gd name="connsiteX3" fmla="*/ 0 w 996368"/>
                    <a:gd name="connsiteY3" fmla="*/ 217302 h 217302"/>
                    <a:gd name="connsiteX4" fmla="*/ 0 w 996368"/>
                    <a:gd name="connsiteY4" fmla="*/ 0 h 217302"/>
                    <a:gd name="connsiteX0" fmla="*/ 304800 w 1301168"/>
                    <a:gd name="connsiteY0" fmla="*/ 0 h 426852"/>
                    <a:gd name="connsiteX1" fmla="*/ 1301168 w 1301168"/>
                    <a:gd name="connsiteY1" fmla="*/ 0 h 426852"/>
                    <a:gd name="connsiteX2" fmla="*/ 1301168 w 1301168"/>
                    <a:gd name="connsiteY2" fmla="*/ 217302 h 426852"/>
                    <a:gd name="connsiteX3" fmla="*/ 0 w 1301168"/>
                    <a:gd name="connsiteY3" fmla="*/ 426852 h 426852"/>
                    <a:gd name="connsiteX4" fmla="*/ 304800 w 1301168"/>
                    <a:gd name="connsiteY4" fmla="*/ 0 h 426852"/>
                    <a:gd name="connsiteX0" fmla="*/ 304800 w 1580568"/>
                    <a:gd name="connsiteY0" fmla="*/ 0 h 426852"/>
                    <a:gd name="connsiteX1" fmla="*/ 1301168 w 1580568"/>
                    <a:gd name="connsiteY1" fmla="*/ 0 h 426852"/>
                    <a:gd name="connsiteX2" fmla="*/ 1580568 w 1580568"/>
                    <a:gd name="connsiteY2" fmla="*/ 382402 h 426852"/>
                    <a:gd name="connsiteX3" fmla="*/ 0 w 1580568"/>
                    <a:gd name="connsiteY3" fmla="*/ 426852 h 426852"/>
                    <a:gd name="connsiteX4" fmla="*/ 304800 w 1580568"/>
                    <a:gd name="connsiteY4" fmla="*/ 0 h 426852"/>
                    <a:gd name="connsiteX0" fmla="*/ 304800 w 1612318"/>
                    <a:gd name="connsiteY0" fmla="*/ 0 h 426852"/>
                    <a:gd name="connsiteX1" fmla="*/ 1301168 w 1612318"/>
                    <a:gd name="connsiteY1" fmla="*/ 0 h 426852"/>
                    <a:gd name="connsiteX2" fmla="*/ 1612318 w 1612318"/>
                    <a:gd name="connsiteY2" fmla="*/ 414152 h 426852"/>
                    <a:gd name="connsiteX3" fmla="*/ 0 w 1612318"/>
                    <a:gd name="connsiteY3" fmla="*/ 426852 h 426852"/>
                    <a:gd name="connsiteX4" fmla="*/ 304800 w 1612318"/>
                    <a:gd name="connsiteY4" fmla="*/ 0 h 426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2318" h="426852">
                      <a:moveTo>
                        <a:pt x="304800" y="0"/>
                      </a:moveTo>
                      <a:lnTo>
                        <a:pt x="1301168" y="0"/>
                      </a:lnTo>
                      <a:lnTo>
                        <a:pt x="1612318" y="414152"/>
                      </a:lnTo>
                      <a:lnTo>
                        <a:pt x="0" y="426852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1E4B84-17CC-4A86-BC8B-D75C5A58EA57}"/>
                  </a:ext>
                </a:extLst>
              </p:cNvPr>
              <p:cNvSpPr/>
              <p:nvPr/>
            </p:nvSpPr>
            <p:spPr>
              <a:xfrm>
                <a:off x="6578184" y="4801672"/>
                <a:ext cx="157927" cy="1192490"/>
              </a:xfrm>
              <a:prstGeom prst="rect">
                <a:avLst/>
              </a:prstGeom>
              <a:solidFill>
                <a:srgbClr val="20202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72D98F-E914-4471-A346-C2FA746A52AC}"/>
                  </a:ext>
                </a:extLst>
              </p:cNvPr>
              <p:cNvSpPr/>
              <p:nvPr/>
            </p:nvSpPr>
            <p:spPr>
              <a:xfrm>
                <a:off x="5132681" y="4792135"/>
                <a:ext cx="157927" cy="1192490"/>
              </a:xfrm>
              <a:prstGeom prst="rect">
                <a:avLst/>
              </a:prstGeom>
              <a:solidFill>
                <a:srgbClr val="202020"/>
              </a:solidFill>
              <a:ln>
                <a:solidFill>
                  <a:srgbClr val="202020"/>
                </a:solidFill>
              </a:ln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BF3FE33-A99A-4D04-93EB-D0E1BA684A19}"/>
                  </a:ext>
                </a:extLst>
              </p:cNvPr>
              <p:cNvGrpSpPr/>
              <p:nvPr/>
            </p:nvGrpSpPr>
            <p:grpSpPr>
              <a:xfrm>
                <a:off x="5872048" y="2791117"/>
                <a:ext cx="790703" cy="4547767"/>
                <a:chOff x="5406893" y="1623696"/>
                <a:chExt cx="897679" cy="8222904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D9E1D67C-2989-4EF7-83AE-16169B7E9C05}"/>
                    </a:ext>
                  </a:extLst>
                </p:cNvPr>
                <p:cNvGrpSpPr/>
                <p:nvPr/>
              </p:nvGrpSpPr>
              <p:grpSpPr>
                <a:xfrm>
                  <a:off x="5720778" y="1623696"/>
                  <a:ext cx="583794" cy="1045913"/>
                  <a:chOff x="5720778" y="1623696"/>
                  <a:chExt cx="583794" cy="1045913"/>
                </a:xfrm>
              </p:grpSpPr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5A7A689-EC05-4FE3-980C-0B39438F958B}"/>
                      </a:ext>
                    </a:extLst>
                  </p:cNvPr>
                  <p:cNvSpPr/>
                  <p:nvPr/>
                </p:nvSpPr>
                <p:spPr>
                  <a:xfrm>
                    <a:off x="5742386" y="1885838"/>
                    <a:ext cx="540572" cy="783771"/>
                  </a:xfrm>
                  <a:prstGeom prst="roundRect">
                    <a:avLst/>
                  </a:prstGeom>
                  <a:solidFill>
                    <a:srgbClr val="666633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6281D02D-82DD-4BE9-9B87-E7DF323680F9}"/>
                      </a:ext>
                    </a:extLst>
                  </p:cNvPr>
                  <p:cNvSpPr/>
                  <p:nvPr/>
                </p:nvSpPr>
                <p:spPr>
                  <a:xfrm>
                    <a:off x="5720778" y="1754771"/>
                    <a:ext cx="540572" cy="783770"/>
                  </a:xfrm>
                  <a:prstGeom prst="roundRect">
                    <a:avLst/>
                  </a:prstGeom>
                  <a:solidFill>
                    <a:srgbClr val="202020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54EDB106-AED6-4923-AA79-E29A2B91A430}"/>
                      </a:ext>
                    </a:extLst>
                  </p:cNvPr>
                  <p:cNvSpPr/>
                  <p:nvPr/>
                </p:nvSpPr>
                <p:spPr>
                  <a:xfrm>
                    <a:off x="5764000" y="1623696"/>
                    <a:ext cx="540572" cy="783771"/>
                  </a:xfrm>
                  <a:prstGeom prst="roundRect">
                    <a:avLst/>
                  </a:prstGeom>
                  <a:solidFill>
                    <a:srgbClr val="B6793C"/>
                  </a:solidFill>
                  <a:ln>
                    <a:solidFill>
                      <a:srgbClr val="B6793C"/>
                    </a:solidFill>
                  </a:ln>
                  <a:scene3d>
                    <a:camera prst="orthographicFront">
                      <a:rot lat="16499984" lon="0" rev="0"/>
                    </a:camera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DAF7938B-57A2-4CEE-AC53-30279FF598B4}"/>
                    </a:ext>
                  </a:extLst>
                </p:cNvPr>
                <p:cNvGrpSpPr/>
                <p:nvPr/>
              </p:nvGrpSpPr>
              <p:grpSpPr>
                <a:xfrm>
                  <a:off x="5406893" y="9293381"/>
                  <a:ext cx="297591" cy="553219"/>
                  <a:chOff x="7326580" y="8488391"/>
                  <a:chExt cx="489467" cy="909916"/>
                </a:xfrm>
              </p:grpSpPr>
              <p:pic>
                <p:nvPicPr>
                  <p:cNvPr id="48" name="Picture 2">
                    <a:extLst>
                      <a:ext uri="{FF2B5EF4-FFF2-40B4-BE49-F238E27FC236}">
                        <a16:creationId xmlns:a16="http://schemas.microsoft.com/office/drawing/2014/main" id="{23FD5C39-3C38-4179-876A-30C4B84333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26580" y="8488391"/>
                    <a:ext cx="489467" cy="734198"/>
                  </a:xfrm>
                  <a:prstGeom prst="rect">
                    <a:avLst/>
                  </a:prstGeom>
                  <a:noFill/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86751DEB-A0CD-43A9-9CAD-D5697C288E52}"/>
                      </a:ext>
                    </a:extLst>
                  </p:cNvPr>
                  <p:cNvSpPr/>
                  <p:nvPr/>
                </p:nvSpPr>
                <p:spPr>
                  <a:xfrm>
                    <a:off x="7419240" y="8939867"/>
                    <a:ext cx="273381" cy="458440"/>
                  </a:xfrm>
                  <a:custGeom>
                    <a:avLst/>
                    <a:gdLst>
                      <a:gd name="connsiteX0" fmla="*/ 136572 w 273380"/>
                      <a:gd name="connsiteY0" fmla="*/ 0 h 458439"/>
                      <a:gd name="connsiteX1" fmla="*/ 245738 w 273380"/>
                      <a:gd name="connsiteY1" fmla="*/ 109166 h 458439"/>
                      <a:gd name="connsiteX2" fmla="*/ 213764 w 273380"/>
                      <a:gd name="connsiteY2" fmla="*/ 186358 h 458439"/>
                      <a:gd name="connsiteX3" fmla="*/ 194828 w 273380"/>
                      <a:gd name="connsiteY3" fmla="*/ 199126 h 458439"/>
                      <a:gd name="connsiteX4" fmla="*/ 233345 w 273380"/>
                      <a:gd name="connsiteY4" fmla="*/ 225095 h 458439"/>
                      <a:gd name="connsiteX5" fmla="*/ 273380 w 273380"/>
                      <a:gd name="connsiteY5" fmla="*/ 321749 h 458439"/>
                      <a:gd name="connsiteX6" fmla="*/ 136690 w 273380"/>
                      <a:gd name="connsiteY6" fmla="*/ 458439 h 458439"/>
                      <a:gd name="connsiteX7" fmla="*/ 0 w 273380"/>
                      <a:gd name="connsiteY7" fmla="*/ 321749 h 458439"/>
                      <a:gd name="connsiteX8" fmla="*/ 40036 w 273380"/>
                      <a:gd name="connsiteY8" fmla="*/ 225095 h 458439"/>
                      <a:gd name="connsiteX9" fmla="*/ 78435 w 273380"/>
                      <a:gd name="connsiteY9" fmla="*/ 199205 h 458439"/>
                      <a:gd name="connsiteX10" fmla="*/ 59380 w 273380"/>
                      <a:gd name="connsiteY10" fmla="*/ 186358 h 458439"/>
                      <a:gd name="connsiteX11" fmla="*/ 27406 w 273380"/>
                      <a:gd name="connsiteY11" fmla="*/ 109166 h 458439"/>
                      <a:gd name="connsiteX12" fmla="*/ 136572 w 273380"/>
                      <a:gd name="connsiteY12" fmla="*/ 0 h 458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73380" h="458439">
                        <a:moveTo>
                          <a:pt x="136572" y="0"/>
                        </a:moveTo>
                        <a:cubicBezTo>
                          <a:pt x="196863" y="0"/>
                          <a:pt x="245738" y="48875"/>
                          <a:pt x="245738" y="109166"/>
                        </a:cubicBezTo>
                        <a:cubicBezTo>
                          <a:pt x="245738" y="139312"/>
                          <a:pt x="233520" y="166603"/>
                          <a:pt x="213764" y="186358"/>
                        </a:cubicBezTo>
                        <a:lnTo>
                          <a:pt x="194828" y="199126"/>
                        </a:lnTo>
                        <a:lnTo>
                          <a:pt x="233345" y="225095"/>
                        </a:lnTo>
                        <a:cubicBezTo>
                          <a:pt x="258081" y="249831"/>
                          <a:pt x="273380" y="284003"/>
                          <a:pt x="273380" y="321749"/>
                        </a:cubicBezTo>
                        <a:cubicBezTo>
                          <a:pt x="273380" y="397241"/>
                          <a:pt x="212182" y="458439"/>
                          <a:pt x="136690" y="458439"/>
                        </a:cubicBezTo>
                        <a:cubicBezTo>
                          <a:pt x="61198" y="458439"/>
                          <a:pt x="0" y="397241"/>
                          <a:pt x="0" y="321749"/>
                        </a:cubicBezTo>
                        <a:cubicBezTo>
                          <a:pt x="0" y="284003"/>
                          <a:pt x="15299" y="249831"/>
                          <a:pt x="40036" y="225095"/>
                        </a:cubicBezTo>
                        <a:lnTo>
                          <a:pt x="78435" y="199205"/>
                        </a:lnTo>
                        <a:lnTo>
                          <a:pt x="59380" y="186358"/>
                        </a:lnTo>
                        <a:cubicBezTo>
                          <a:pt x="39625" y="166603"/>
                          <a:pt x="27406" y="139312"/>
                          <a:pt x="27406" y="109166"/>
                        </a:cubicBezTo>
                        <a:cubicBezTo>
                          <a:pt x="27406" y="48875"/>
                          <a:pt x="76281" y="0"/>
                          <a:pt x="136572" y="0"/>
                        </a:cubicBezTo>
                        <a:close/>
                      </a:path>
                    </a:pathLst>
                  </a:custGeom>
                  <a:solidFill>
                    <a:srgbClr val="6C6C39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E696901-1BE2-4AC9-A8A3-8B0B9FFBF1F2}"/>
                  </a:ext>
                </a:extLst>
              </p:cNvPr>
              <p:cNvGrpSpPr/>
              <p:nvPr/>
            </p:nvGrpSpPr>
            <p:grpSpPr>
              <a:xfrm>
                <a:off x="5084710" y="4248136"/>
                <a:ext cx="1651401" cy="584696"/>
                <a:chOff x="4692419" y="4778777"/>
                <a:chExt cx="1616267" cy="584696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F914992-782F-470D-828F-9039804A4036}"/>
                    </a:ext>
                  </a:extLst>
                </p:cNvPr>
                <p:cNvSpPr/>
                <p:nvPr/>
              </p:nvSpPr>
              <p:spPr>
                <a:xfrm>
                  <a:off x="4700698" y="5201241"/>
                  <a:ext cx="1607988" cy="162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C57DB63-D4D1-43BC-9340-C1C8F54CDAA7}"/>
                    </a:ext>
                  </a:extLst>
                </p:cNvPr>
                <p:cNvSpPr/>
                <p:nvPr/>
              </p:nvSpPr>
              <p:spPr>
                <a:xfrm>
                  <a:off x="4692419" y="4778777"/>
                  <a:ext cx="1612318" cy="426852"/>
                </a:xfrm>
                <a:custGeom>
                  <a:avLst/>
                  <a:gdLst>
                    <a:gd name="connsiteX0" fmla="*/ 0 w 996368"/>
                    <a:gd name="connsiteY0" fmla="*/ 0 h 217302"/>
                    <a:gd name="connsiteX1" fmla="*/ 996368 w 996368"/>
                    <a:gd name="connsiteY1" fmla="*/ 0 h 217302"/>
                    <a:gd name="connsiteX2" fmla="*/ 996368 w 996368"/>
                    <a:gd name="connsiteY2" fmla="*/ 217302 h 217302"/>
                    <a:gd name="connsiteX3" fmla="*/ 0 w 996368"/>
                    <a:gd name="connsiteY3" fmla="*/ 217302 h 217302"/>
                    <a:gd name="connsiteX4" fmla="*/ 0 w 996368"/>
                    <a:gd name="connsiteY4" fmla="*/ 0 h 217302"/>
                    <a:gd name="connsiteX0" fmla="*/ 304800 w 1301168"/>
                    <a:gd name="connsiteY0" fmla="*/ 0 h 426852"/>
                    <a:gd name="connsiteX1" fmla="*/ 1301168 w 1301168"/>
                    <a:gd name="connsiteY1" fmla="*/ 0 h 426852"/>
                    <a:gd name="connsiteX2" fmla="*/ 1301168 w 1301168"/>
                    <a:gd name="connsiteY2" fmla="*/ 217302 h 426852"/>
                    <a:gd name="connsiteX3" fmla="*/ 0 w 1301168"/>
                    <a:gd name="connsiteY3" fmla="*/ 426852 h 426852"/>
                    <a:gd name="connsiteX4" fmla="*/ 304800 w 1301168"/>
                    <a:gd name="connsiteY4" fmla="*/ 0 h 426852"/>
                    <a:gd name="connsiteX0" fmla="*/ 304800 w 1580568"/>
                    <a:gd name="connsiteY0" fmla="*/ 0 h 426852"/>
                    <a:gd name="connsiteX1" fmla="*/ 1301168 w 1580568"/>
                    <a:gd name="connsiteY1" fmla="*/ 0 h 426852"/>
                    <a:gd name="connsiteX2" fmla="*/ 1580568 w 1580568"/>
                    <a:gd name="connsiteY2" fmla="*/ 382402 h 426852"/>
                    <a:gd name="connsiteX3" fmla="*/ 0 w 1580568"/>
                    <a:gd name="connsiteY3" fmla="*/ 426852 h 426852"/>
                    <a:gd name="connsiteX4" fmla="*/ 304800 w 1580568"/>
                    <a:gd name="connsiteY4" fmla="*/ 0 h 426852"/>
                    <a:gd name="connsiteX0" fmla="*/ 304800 w 1612318"/>
                    <a:gd name="connsiteY0" fmla="*/ 0 h 426852"/>
                    <a:gd name="connsiteX1" fmla="*/ 1301168 w 1612318"/>
                    <a:gd name="connsiteY1" fmla="*/ 0 h 426852"/>
                    <a:gd name="connsiteX2" fmla="*/ 1612318 w 1612318"/>
                    <a:gd name="connsiteY2" fmla="*/ 414152 h 426852"/>
                    <a:gd name="connsiteX3" fmla="*/ 0 w 1612318"/>
                    <a:gd name="connsiteY3" fmla="*/ 426852 h 426852"/>
                    <a:gd name="connsiteX4" fmla="*/ 304800 w 1612318"/>
                    <a:gd name="connsiteY4" fmla="*/ 0 h 426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2318" h="426852">
                      <a:moveTo>
                        <a:pt x="304800" y="0"/>
                      </a:moveTo>
                      <a:lnTo>
                        <a:pt x="1301168" y="0"/>
                      </a:lnTo>
                      <a:lnTo>
                        <a:pt x="1612318" y="414152"/>
                      </a:lnTo>
                      <a:lnTo>
                        <a:pt x="0" y="426852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5912DD-0E0F-470F-857F-D6E2F6C40F74}"/>
                </a:ext>
              </a:extLst>
            </p:cNvPr>
            <p:cNvGrpSpPr/>
            <p:nvPr/>
          </p:nvGrpSpPr>
          <p:grpSpPr>
            <a:xfrm>
              <a:off x="228533" y="2531797"/>
              <a:ext cx="6244544" cy="4329022"/>
              <a:chOff x="1746147" y="3098186"/>
              <a:chExt cx="6244544" cy="432902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020834C3-2EF0-43FF-B00E-12BF5E967FEB}"/>
                  </a:ext>
                </a:extLst>
              </p:cNvPr>
              <p:cNvSpPr/>
              <p:nvPr/>
            </p:nvSpPr>
            <p:spPr>
              <a:xfrm rot="6249316">
                <a:off x="3325858" y="5670286"/>
                <a:ext cx="171819" cy="46778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97EA3905-E5AF-4D8C-B0A2-DBD2D1ED7D50}"/>
                  </a:ext>
                </a:extLst>
              </p:cNvPr>
              <p:cNvSpPr/>
              <p:nvPr/>
            </p:nvSpPr>
            <p:spPr>
              <a:xfrm rot="1950406">
                <a:off x="4910524" y="4705873"/>
                <a:ext cx="153512" cy="407906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3">
                <a:extLst>
                  <a:ext uri="{FF2B5EF4-FFF2-40B4-BE49-F238E27FC236}">
                    <a16:creationId xmlns:a16="http://schemas.microsoft.com/office/drawing/2014/main" id="{A1DB2B16-F78B-4157-9D32-3C80735CAA6C}"/>
                  </a:ext>
                </a:extLst>
              </p:cNvPr>
              <p:cNvSpPr/>
              <p:nvPr/>
            </p:nvSpPr>
            <p:spPr>
              <a:xfrm rot="20320191">
                <a:off x="2822502" y="4802767"/>
                <a:ext cx="1718492" cy="969692"/>
              </a:xfrm>
              <a:custGeom>
                <a:avLst/>
                <a:gdLst>
                  <a:gd name="connsiteX0" fmla="*/ 0 w 746760"/>
                  <a:gd name="connsiteY0" fmla="*/ 0 h 105228"/>
                  <a:gd name="connsiteX1" fmla="*/ 746760 w 746760"/>
                  <a:gd name="connsiteY1" fmla="*/ 0 h 105228"/>
                  <a:gd name="connsiteX2" fmla="*/ 746760 w 746760"/>
                  <a:gd name="connsiteY2" fmla="*/ 105228 h 105228"/>
                  <a:gd name="connsiteX3" fmla="*/ 0 w 746760"/>
                  <a:gd name="connsiteY3" fmla="*/ 105228 h 105228"/>
                  <a:gd name="connsiteX4" fmla="*/ 0 w 746760"/>
                  <a:gd name="connsiteY4" fmla="*/ 0 h 105228"/>
                  <a:gd name="connsiteX0" fmla="*/ 0 w 1714500"/>
                  <a:gd name="connsiteY0" fmla="*/ 563880 h 669108"/>
                  <a:gd name="connsiteX1" fmla="*/ 1714500 w 1714500"/>
                  <a:gd name="connsiteY1" fmla="*/ 0 h 669108"/>
                  <a:gd name="connsiteX2" fmla="*/ 746760 w 1714500"/>
                  <a:gd name="connsiteY2" fmla="*/ 669108 h 669108"/>
                  <a:gd name="connsiteX3" fmla="*/ 0 w 1714500"/>
                  <a:gd name="connsiteY3" fmla="*/ 669108 h 669108"/>
                  <a:gd name="connsiteX4" fmla="*/ 0 w 1714500"/>
                  <a:gd name="connsiteY4" fmla="*/ 563880 h 669108"/>
                  <a:gd name="connsiteX0" fmla="*/ 0 w 1760220"/>
                  <a:gd name="connsiteY0" fmla="*/ 563880 h 669108"/>
                  <a:gd name="connsiteX1" fmla="*/ 1714500 w 1760220"/>
                  <a:gd name="connsiteY1" fmla="*/ 0 h 669108"/>
                  <a:gd name="connsiteX2" fmla="*/ 1760220 w 1760220"/>
                  <a:gd name="connsiteY2" fmla="*/ 44268 h 669108"/>
                  <a:gd name="connsiteX3" fmla="*/ 0 w 1760220"/>
                  <a:gd name="connsiteY3" fmla="*/ 669108 h 669108"/>
                  <a:gd name="connsiteX4" fmla="*/ 0 w 1760220"/>
                  <a:gd name="connsiteY4" fmla="*/ 563880 h 669108"/>
                  <a:gd name="connsiteX0" fmla="*/ 0 w 1734026"/>
                  <a:gd name="connsiteY0" fmla="*/ 563880 h 669108"/>
                  <a:gd name="connsiteX1" fmla="*/ 1714500 w 1734026"/>
                  <a:gd name="connsiteY1" fmla="*/ 0 h 669108"/>
                  <a:gd name="connsiteX2" fmla="*/ 1734026 w 1734026"/>
                  <a:gd name="connsiteY2" fmla="*/ 53793 h 669108"/>
                  <a:gd name="connsiteX3" fmla="*/ 0 w 1734026"/>
                  <a:gd name="connsiteY3" fmla="*/ 669108 h 669108"/>
                  <a:gd name="connsiteX4" fmla="*/ 0 w 1734026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0 w 1717357"/>
                  <a:gd name="connsiteY0" fmla="*/ 563880 h 669108"/>
                  <a:gd name="connsiteX1" fmla="*/ 1714500 w 1717357"/>
                  <a:gd name="connsiteY1" fmla="*/ 0 h 669108"/>
                  <a:gd name="connsiteX2" fmla="*/ 1717357 w 1717357"/>
                  <a:gd name="connsiteY2" fmla="*/ 56174 h 669108"/>
                  <a:gd name="connsiteX3" fmla="*/ 0 w 1717357"/>
                  <a:gd name="connsiteY3" fmla="*/ 669108 h 669108"/>
                  <a:gd name="connsiteX4" fmla="*/ 0 w 1717357"/>
                  <a:gd name="connsiteY4" fmla="*/ 563880 h 669108"/>
                  <a:gd name="connsiteX0" fmla="*/ 1 w 1815352"/>
                  <a:gd name="connsiteY0" fmla="*/ 632258 h 669108"/>
                  <a:gd name="connsiteX1" fmla="*/ 1812495 w 1815352"/>
                  <a:gd name="connsiteY1" fmla="*/ 0 h 669108"/>
                  <a:gd name="connsiteX2" fmla="*/ 1815352 w 1815352"/>
                  <a:gd name="connsiteY2" fmla="*/ 56174 h 669108"/>
                  <a:gd name="connsiteX3" fmla="*/ 97995 w 1815352"/>
                  <a:gd name="connsiteY3" fmla="*/ 669108 h 669108"/>
                  <a:gd name="connsiteX4" fmla="*/ 1 w 1815352"/>
                  <a:gd name="connsiteY4" fmla="*/ 632258 h 669108"/>
                  <a:gd name="connsiteX0" fmla="*/ 0 w 1815351"/>
                  <a:gd name="connsiteY0" fmla="*/ 632258 h 696386"/>
                  <a:gd name="connsiteX1" fmla="*/ 1812494 w 1815351"/>
                  <a:gd name="connsiteY1" fmla="*/ 0 h 696386"/>
                  <a:gd name="connsiteX2" fmla="*/ 1815351 w 1815351"/>
                  <a:gd name="connsiteY2" fmla="*/ 56174 h 696386"/>
                  <a:gd name="connsiteX3" fmla="*/ 968 w 1815351"/>
                  <a:gd name="connsiteY3" fmla="*/ 696386 h 696386"/>
                  <a:gd name="connsiteX4" fmla="*/ 0 w 1815351"/>
                  <a:gd name="connsiteY4" fmla="*/ 632258 h 69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5351" h="696386">
                    <a:moveTo>
                      <a:pt x="0" y="632258"/>
                    </a:moveTo>
                    <a:lnTo>
                      <a:pt x="1812494" y="0"/>
                    </a:lnTo>
                    <a:lnTo>
                      <a:pt x="1815351" y="56174"/>
                    </a:lnTo>
                    <a:cubicBezTo>
                      <a:pt x="1252425" y="267629"/>
                      <a:pt x="573420" y="492075"/>
                      <a:pt x="968" y="696386"/>
                    </a:cubicBezTo>
                    <a:cubicBezTo>
                      <a:pt x="645" y="675010"/>
                      <a:pt x="323" y="653634"/>
                      <a:pt x="0" y="63225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5BF8EFB0-AC63-449C-8574-7EA00E4A76F9}"/>
                  </a:ext>
                </a:extLst>
              </p:cNvPr>
              <p:cNvSpPr/>
              <p:nvPr/>
            </p:nvSpPr>
            <p:spPr>
              <a:xfrm rot="17076338">
                <a:off x="2285506" y="5832620"/>
                <a:ext cx="171819" cy="46778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2EEAB67-EF52-448A-9040-FD57BC2DA037}"/>
                  </a:ext>
                </a:extLst>
              </p:cNvPr>
              <p:cNvGrpSpPr/>
              <p:nvPr/>
            </p:nvGrpSpPr>
            <p:grpSpPr>
              <a:xfrm>
                <a:off x="1746147" y="3098186"/>
                <a:ext cx="6244544" cy="4329022"/>
                <a:chOff x="1746147" y="3098186"/>
                <a:chExt cx="6244544" cy="4329022"/>
              </a:xfrm>
              <a:grpFill/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309AC41-7BE0-4296-B543-0BDA4627E5A6}"/>
                    </a:ext>
                  </a:extLst>
                </p:cNvPr>
                <p:cNvSpPr/>
                <p:nvPr/>
              </p:nvSpPr>
              <p:spPr>
                <a:xfrm>
                  <a:off x="5361759" y="5618728"/>
                  <a:ext cx="2628932" cy="1038797"/>
                </a:xfrm>
                <a:custGeom>
                  <a:avLst/>
                  <a:gdLst>
                    <a:gd name="connsiteX0" fmla="*/ 0 w 1038257"/>
                    <a:gd name="connsiteY0" fmla="*/ 0 h 48197"/>
                    <a:gd name="connsiteX1" fmla="*/ 1038257 w 1038257"/>
                    <a:gd name="connsiteY1" fmla="*/ 0 h 48197"/>
                    <a:gd name="connsiteX2" fmla="*/ 1038257 w 1038257"/>
                    <a:gd name="connsiteY2" fmla="*/ 48197 h 48197"/>
                    <a:gd name="connsiteX3" fmla="*/ 0 w 1038257"/>
                    <a:gd name="connsiteY3" fmla="*/ 48197 h 48197"/>
                    <a:gd name="connsiteX4" fmla="*/ 0 w 1038257"/>
                    <a:gd name="connsiteY4" fmla="*/ 0 h 48197"/>
                    <a:gd name="connsiteX0" fmla="*/ 2057400 w 2057400"/>
                    <a:gd name="connsiteY0" fmla="*/ 0 h 576835"/>
                    <a:gd name="connsiteX1" fmla="*/ 1038257 w 2057400"/>
                    <a:gd name="connsiteY1" fmla="*/ 528638 h 576835"/>
                    <a:gd name="connsiteX2" fmla="*/ 1038257 w 2057400"/>
                    <a:gd name="connsiteY2" fmla="*/ 576835 h 576835"/>
                    <a:gd name="connsiteX3" fmla="*/ 0 w 2057400"/>
                    <a:gd name="connsiteY3" fmla="*/ 576835 h 576835"/>
                    <a:gd name="connsiteX4" fmla="*/ 2057400 w 2057400"/>
                    <a:gd name="connsiteY4" fmla="*/ 0 h 576835"/>
                    <a:gd name="connsiteX0" fmla="*/ 2057400 w 2757519"/>
                    <a:gd name="connsiteY0" fmla="*/ 0 h 576835"/>
                    <a:gd name="connsiteX1" fmla="*/ 2757519 w 2757519"/>
                    <a:gd name="connsiteY1" fmla="*/ 14288 h 576835"/>
                    <a:gd name="connsiteX2" fmla="*/ 1038257 w 2757519"/>
                    <a:gd name="connsiteY2" fmla="*/ 576835 h 576835"/>
                    <a:gd name="connsiteX3" fmla="*/ 0 w 2757519"/>
                    <a:gd name="connsiteY3" fmla="*/ 576835 h 576835"/>
                    <a:gd name="connsiteX4" fmla="*/ 2057400 w 2757519"/>
                    <a:gd name="connsiteY4" fmla="*/ 0 h 576835"/>
                    <a:gd name="connsiteX0" fmla="*/ 2057400 w 2752757"/>
                    <a:gd name="connsiteY0" fmla="*/ 0 h 576835"/>
                    <a:gd name="connsiteX1" fmla="*/ 2752757 w 2752757"/>
                    <a:gd name="connsiteY1" fmla="*/ 14288 h 576835"/>
                    <a:gd name="connsiteX2" fmla="*/ 1038257 w 2752757"/>
                    <a:gd name="connsiteY2" fmla="*/ 576835 h 576835"/>
                    <a:gd name="connsiteX3" fmla="*/ 0 w 2752757"/>
                    <a:gd name="connsiteY3" fmla="*/ 576835 h 576835"/>
                    <a:gd name="connsiteX4" fmla="*/ 2057400 w 2752757"/>
                    <a:gd name="connsiteY4" fmla="*/ 0 h 576835"/>
                    <a:gd name="connsiteX0" fmla="*/ 2014537 w 2752757"/>
                    <a:gd name="connsiteY0" fmla="*/ 0 h 967360"/>
                    <a:gd name="connsiteX1" fmla="*/ 2752757 w 2752757"/>
                    <a:gd name="connsiteY1" fmla="*/ 404813 h 967360"/>
                    <a:gd name="connsiteX2" fmla="*/ 1038257 w 2752757"/>
                    <a:gd name="connsiteY2" fmla="*/ 967360 h 967360"/>
                    <a:gd name="connsiteX3" fmla="*/ 0 w 2752757"/>
                    <a:gd name="connsiteY3" fmla="*/ 967360 h 967360"/>
                    <a:gd name="connsiteX4" fmla="*/ 2014537 w 2752757"/>
                    <a:gd name="connsiteY4" fmla="*/ 0 h 967360"/>
                    <a:gd name="connsiteX0" fmla="*/ 2014537 w 2652744"/>
                    <a:gd name="connsiteY0" fmla="*/ 0 h 967360"/>
                    <a:gd name="connsiteX1" fmla="*/ 2652744 w 2652744"/>
                    <a:gd name="connsiteY1" fmla="*/ 85725 h 967360"/>
                    <a:gd name="connsiteX2" fmla="*/ 1038257 w 2652744"/>
                    <a:gd name="connsiteY2" fmla="*/ 967360 h 967360"/>
                    <a:gd name="connsiteX3" fmla="*/ 0 w 2652744"/>
                    <a:gd name="connsiteY3" fmla="*/ 967360 h 967360"/>
                    <a:gd name="connsiteX4" fmla="*/ 2014537 w 2652744"/>
                    <a:gd name="connsiteY4" fmla="*/ 0 h 967360"/>
                    <a:gd name="connsiteX0" fmla="*/ 2014537 w 2628932"/>
                    <a:gd name="connsiteY0" fmla="*/ 4762 h 972122"/>
                    <a:gd name="connsiteX1" fmla="*/ 2628932 w 2628932"/>
                    <a:gd name="connsiteY1" fmla="*/ 0 h 972122"/>
                    <a:gd name="connsiteX2" fmla="*/ 1038257 w 2628932"/>
                    <a:gd name="connsiteY2" fmla="*/ 972122 h 972122"/>
                    <a:gd name="connsiteX3" fmla="*/ 0 w 2628932"/>
                    <a:gd name="connsiteY3" fmla="*/ 972122 h 972122"/>
                    <a:gd name="connsiteX4" fmla="*/ 2014537 w 2628932"/>
                    <a:gd name="connsiteY4" fmla="*/ 4762 h 972122"/>
                    <a:gd name="connsiteX0" fmla="*/ 2062162 w 2628932"/>
                    <a:gd name="connsiteY0" fmla="*/ 0 h 1029272"/>
                    <a:gd name="connsiteX1" fmla="*/ 2628932 w 2628932"/>
                    <a:gd name="connsiteY1" fmla="*/ 57150 h 1029272"/>
                    <a:gd name="connsiteX2" fmla="*/ 1038257 w 2628932"/>
                    <a:gd name="connsiteY2" fmla="*/ 1029272 h 1029272"/>
                    <a:gd name="connsiteX3" fmla="*/ 0 w 2628932"/>
                    <a:gd name="connsiteY3" fmla="*/ 1029272 h 1029272"/>
                    <a:gd name="connsiteX4" fmla="*/ 2062162 w 2628932"/>
                    <a:gd name="connsiteY4" fmla="*/ 0 h 1029272"/>
                    <a:gd name="connsiteX0" fmla="*/ 2062162 w 2628932"/>
                    <a:gd name="connsiteY0" fmla="*/ 0 h 1038797"/>
                    <a:gd name="connsiteX1" fmla="*/ 2628932 w 2628932"/>
                    <a:gd name="connsiteY1" fmla="*/ 66675 h 1038797"/>
                    <a:gd name="connsiteX2" fmla="*/ 1038257 w 2628932"/>
                    <a:gd name="connsiteY2" fmla="*/ 1038797 h 1038797"/>
                    <a:gd name="connsiteX3" fmla="*/ 0 w 2628932"/>
                    <a:gd name="connsiteY3" fmla="*/ 1038797 h 1038797"/>
                    <a:gd name="connsiteX4" fmla="*/ 2062162 w 2628932"/>
                    <a:gd name="connsiteY4" fmla="*/ 0 h 1038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8932" h="1038797">
                      <a:moveTo>
                        <a:pt x="2062162" y="0"/>
                      </a:moveTo>
                      <a:lnTo>
                        <a:pt x="2628932" y="66675"/>
                      </a:lnTo>
                      <a:lnTo>
                        <a:pt x="1038257" y="1038797"/>
                      </a:lnTo>
                      <a:lnTo>
                        <a:pt x="0" y="1038797"/>
                      </a:lnTo>
                      <a:lnTo>
                        <a:pt x="2062162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59">
                  <a:extLst>
                    <a:ext uri="{FF2B5EF4-FFF2-40B4-BE49-F238E27FC236}">
                      <a16:creationId xmlns:a16="http://schemas.microsoft.com/office/drawing/2014/main" id="{56CED9CA-93BC-47D1-AAE4-53006B8EE959}"/>
                    </a:ext>
                  </a:extLst>
                </p:cNvPr>
                <p:cNvSpPr/>
                <p:nvPr/>
              </p:nvSpPr>
              <p:spPr>
                <a:xfrm flipV="1">
                  <a:off x="3884894" y="4759238"/>
                  <a:ext cx="596851" cy="257853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 59">
                  <a:extLst>
                    <a:ext uri="{FF2B5EF4-FFF2-40B4-BE49-F238E27FC236}">
                      <a16:creationId xmlns:a16="http://schemas.microsoft.com/office/drawing/2014/main" id="{54E558A7-251A-477A-878C-2EC35E7E60A3}"/>
                    </a:ext>
                  </a:extLst>
                </p:cNvPr>
                <p:cNvSpPr/>
                <p:nvPr/>
              </p:nvSpPr>
              <p:spPr>
                <a:xfrm>
                  <a:off x="3539749" y="4196152"/>
                  <a:ext cx="596851" cy="644433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02DC7B7-240F-4228-A0D2-A46E249D9B22}"/>
                    </a:ext>
                  </a:extLst>
                </p:cNvPr>
                <p:cNvSpPr/>
                <p:nvPr/>
              </p:nvSpPr>
              <p:spPr>
                <a:xfrm rot="15280352">
                  <a:off x="1800493" y="4149531"/>
                  <a:ext cx="2771798" cy="669108"/>
                </a:xfrm>
                <a:custGeom>
                  <a:avLst/>
                  <a:gdLst>
                    <a:gd name="connsiteX0" fmla="*/ 2026920 w 2771798"/>
                    <a:gd name="connsiteY0" fmla="*/ 6300 h 669108"/>
                    <a:gd name="connsiteX1" fmla="*/ 2739268 w 2771798"/>
                    <a:gd name="connsiteY1" fmla="*/ 6300 h 669108"/>
                    <a:gd name="connsiteX2" fmla="*/ 1055248 w 2771798"/>
                    <a:gd name="connsiteY2" fmla="*/ 563146 h 669108"/>
                    <a:gd name="connsiteX3" fmla="*/ 0 w 2771798"/>
                    <a:gd name="connsiteY3" fmla="*/ 563146 h 669108"/>
                    <a:gd name="connsiteX4" fmla="*/ 2768941 w 2771798"/>
                    <a:gd name="connsiteY4" fmla="*/ 0 h 669108"/>
                    <a:gd name="connsiteX5" fmla="*/ 2771798 w 2771798"/>
                    <a:gd name="connsiteY5" fmla="*/ 56174 h 669108"/>
                    <a:gd name="connsiteX6" fmla="*/ 1054441 w 2771798"/>
                    <a:gd name="connsiteY6" fmla="*/ 669108 h 669108"/>
                    <a:gd name="connsiteX7" fmla="*/ 1054441 w 2771798"/>
                    <a:gd name="connsiteY7" fmla="*/ 563880 h 669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1798" h="669108">
                      <a:moveTo>
                        <a:pt x="2026920" y="6300"/>
                      </a:moveTo>
                      <a:lnTo>
                        <a:pt x="2739268" y="6300"/>
                      </a:lnTo>
                      <a:lnTo>
                        <a:pt x="1055248" y="563146"/>
                      </a:lnTo>
                      <a:lnTo>
                        <a:pt x="0" y="563146"/>
                      </a:lnTo>
                      <a:close/>
                      <a:moveTo>
                        <a:pt x="2768941" y="0"/>
                      </a:moveTo>
                      <a:lnTo>
                        <a:pt x="2771798" y="56174"/>
                      </a:lnTo>
                      <a:cubicBezTo>
                        <a:pt x="2208872" y="267629"/>
                        <a:pt x="1626893" y="464797"/>
                        <a:pt x="1054441" y="669108"/>
                      </a:cubicBezTo>
                      <a:lnTo>
                        <a:pt x="1054441" y="56388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849EA2-8D00-4301-9E8D-6565049F969A}"/>
                    </a:ext>
                  </a:extLst>
                </p:cNvPr>
                <p:cNvSpPr/>
                <p:nvPr/>
              </p:nvSpPr>
              <p:spPr>
                <a:xfrm>
                  <a:off x="6320654" y="5339563"/>
                  <a:ext cx="651197" cy="768417"/>
                </a:xfrm>
                <a:custGeom>
                  <a:avLst/>
                  <a:gdLst>
                    <a:gd name="connsiteX0" fmla="*/ 0 w 892194"/>
                    <a:gd name="connsiteY0" fmla="*/ 0 h 861215"/>
                    <a:gd name="connsiteX1" fmla="*/ 892194 w 892194"/>
                    <a:gd name="connsiteY1" fmla="*/ 0 h 861215"/>
                    <a:gd name="connsiteX2" fmla="*/ 892194 w 892194"/>
                    <a:gd name="connsiteY2" fmla="*/ 861215 h 861215"/>
                    <a:gd name="connsiteX3" fmla="*/ 0 w 892194"/>
                    <a:gd name="connsiteY3" fmla="*/ 861215 h 861215"/>
                    <a:gd name="connsiteX4" fmla="*/ 0 w 892194"/>
                    <a:gd name="connsiteY4" fmla="*/ 0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552450 w 1444644"/>
                    <a:gd name="connsiteY3" fmla="*/ 861215 h 861215"/>
                    <a:gd name="connsiteX4" fmla="*/ 0 w 1444644"/>
                    <a:gd name="connsiteY4" fmla="*/ 233362 h 861215"/>
                    <a:gd name="connsiteX0" fmla="*/ 0 w 1444644"/>
                    <a:gd name="connsiteY0" fmla="*/ 233362 h 861215"/>
                    <a:gd name="connsiteX1" fmla="*/ 1444644 w 1444644"/>
                    <a:gd name="connsiteY1" fmla="*/ 0 h 861215"/>
                    <a:gd name="connsiteX2" fmla="*/ 1444644 w 1444644"/>
                    <a:gd name="connsiteY2" fmla="*/ 861215 h 861215"/>
                    <a:gd name="connsiteX3" fmla="*/ 195263 w 1444644"/>
                    <a:gd name="connsiteY3" fmla="*/ 804065 h 861215"/>
                    <a:gd name="connsiteX4" fmla="*/ 0 w 1444644"/>
                    <a:gd name="connsiteY4" fmla="*/ 233362 h 861215"/>
                    <a:gd name="connsiteX0" fmla="*/ 0 w 1297006"/>
                    <a:gd name="connsiteY0" fmla="*/ 219074 h 861215"/>
                    <a:gd name="connsiteX1" fmla="*/ 1297006 w 1297006"/>
                    <a:gd name="connsiteY1" fmla="*/ 0 h 861215"/>
                    <a:gd name="connsiteX2" fmla="*/ 1297006 w 1297006"/>
                    <a:gd name="connsiteY2" fmla="*/ 861215 h 861215"/>
                    <a:gd name="connsiteX3" fmla="*/ 47625 w 1297006"/>
                    <a:gd name="connsiteY3" fmla="*/ 804065 h 861215"/>
                    <a:gd name="connsiteX4" fmla="*/ 0 w 1297006"/>
                    <a:gd name="connsiteY4" fmla="*/ 219074 h 861215"/>
                    <a:gd name="connsiteX0" fmla="*/ 0 w 1287481"/>
                    <a:gd name="connsiteY0" fmla="*/ 238124 h 861215"/>
                    <a:gd name="connsiteX1" fmla="*/ 1287481 w 1287481"/>
                    <a:gd name="connsiteY1" fmla="*/ 0 h 861215"/>
                    <a:gd name="connsiteX2" fmla="*/ 1287481 w 1287481"/>
                    <a:gd name="connsiteY2" fmla="*/ 861215 h 861215"/>
                    <a:gd name="connsiteX3" fmla="*/ 38100 w 1287481"/>
                    <a:gd name="connsiteY3" fmla="*/ 804065 h 861215"/>
                    <a:gd name="connsiteX4" fmla="*/ 0 w 1287481"/>
                    <a:gd name="connsiteY4" fmla="*/ 238124 h 861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481" h="861215">
                      <a:moveTo>
                        <a:pt x="0" y="238124"/>
                      </a:moveTo>
                      <a:lnTo>
                        <a:pt x="1287481" y="0"/>
                      </a:lnTo>
                      <a:lnTo>
                        <a:pt x="1287481" y="861215"/>
                      </a:lnTo>
                      <a:lnTo>
                        <a:pt x="38100" y="804065"/>
                      </a:lnTo>
                      <a:lnTo>
                        <a:pt x="0" y="23812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EF955CE-D3CB-4AA7-82ED-57A82D1F7EA8}"/>
                    </a:ext>
                  </a:extLst>
                </p:cNvPr>
                <p:cNvSpPr/>
                <p:nvPr/>
              </p:nvSpPr>
              <p:spPr>
                <a:xfrm>
                  <a:off x="1746147" y="6318863"/>
                  <a:ext cx="1043905" cy="110834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7921404-352C-470A-A281-1002ED7564DE}"/>
              </a:ext>
            </a:extLst>
          </p:cNvPr>
          <p:cNvGrpSpPr/>
          <p:nvPr/>
        </p:nvGrpSpPr>
        <p:grpSpPr>
          <a:xfrm flipH="1">
            <a:off x="7525217" y="2480021"/>
            <a:ext cx="2253947" cy="3168127"/>
            <a:chOff x="1102805" y="3896002"/>
            <a:chExt cx="1418628" cy="19940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7DA6A8D-2159-4953-BF57-58E7FF55516B}"/>
                </a:ext>
              </a:extLst>
            </p:cNvPr>
            <p:cNvGrpSpPr/>
            <p:nvPr/>
          </p:nvGrpSpPr>
          <p:grpSpPr>
            <a:xfrm>
              <a:off x="1102805" y="3896002"/>
              <a:ext cx="1418628" cy="1994007"/>
              <a:chOff x="1138050" y="3156799"/>
              <a:chExt cx="2211508" cy="3108469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9AECF933-4ED4-4B76-835C-4FDE1408BA70}"/>
                  </a:ext>
                </a:extLst>
              </p:cNvPr>
              <p:cNvGrpSpPr/>
              <p:nvPr/>
            </p:nvGrpSpPr>
            <p:grpSpPr>
              <a:xfrm>
                <a:off x="1138050" y="3220484"/>
                <a:ext cx="2211508" cy="3044784"/>
                <a:chOff x="3748728" y="5421111"/>
                <a:chExt cx="2536875" cy="3492747"/>
              </a:xfrm>
            </p:grpSpPr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CCFADB75-B78E-4B00-9D0B-CFD9CFDA9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6092" y="7575128"/>
                  <a:ext cx="334601" cy="53605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5D18FDA-6F8B-4623-BFDD-298B6AFD4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49463" y="7605406"/>
                  <a:ext cx="334601" cy="53605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DB36B390-A10F-4C4C-8DBF-3C915E60898C}"/>
                    </a:ext>
                  </a:extLst>
                </p:cNvPr>
                <p:cNvSpPr/>
                <p:nvPr/>
              </p:nvSpPr>
              <p:spPr>
                <a:xfrm rot="20584591" flipH="1">
                  <a:off x="5457838" y="6858911"/>
                  <a:ext cx="719415" cy="97964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C7C497D-68D7-483D-AE0F-F6AFB1A29349}"/>
                    </a:ext>
                  </a:extLst>
                </p:cNvPr>
                <p:cNvCxnSpPr>
                  <a:cxnSpLocks/>
                  <a:endCxn id="193" idx="3"/>
                </p:cNvCxnSpPr>
                <p:nvPr/>
              </p:nvCxnSpPr>
              <p:spPr>
                <a:xfrm flipH="1">
                  <a:off x="5332046" y="8054599"/>
                  <a:ext cx="169659" cy="62867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1E2D9226-15E0-421A-8D8F-A2D33967F9C0}"/>
                    </a:ext>
                  </a:extLst>
                </p:cNvPr>
                <p:cNvSpPr/>
                <p:nvPr/>
              </p:nvSpPr>
              <p:spPr>
                <a:xfrm>
                  <a:off x="3748728" y="5421111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F9A0B484-DC29-46EA-9AFC-C7497C10F885}"/>
                    </a:ext>
                  </a:extLst>
                </p:cNvPr>
                <p:cNvSpPr/>
                <p:nvPr/>
              </p:nvSpPr>
              <p:spPr>
                <a:xfrm>
                  <a:off x="4565859" y="6387990"/>
                  <a:ext cx="261280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Rectangle: Top Corners Rounded 192">
                  <a:extLst>
                    <a:ext uri="{FF2B5EF4-FFF2-40B4-BE49-F238E27FC236}">
                      <a16:creationId xmlns:a16="http://schemas.microsoft.com/office/drawing/2014/main" id="{17B49FB4-0409-4121-AE1F-1DBEED214415}"/>
                    </a:ext>
                  </a:extLst>
                </p:cNvPr>
                <p:cNvSpPr/>
                <p:nvPr/>
              </p:nvSpPr>
              <p:spPr>
                <a:xfrm>
                  <a:off x="4997298" y="86832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50D45B97-5BE2-416D-A597-0DC4FD0D2CD2}"/>
                    </a:ext>
                  </a:extLst>
                </p:cNvPr>
                <p:cNvSpPr/>
                <p:nvPr/>
              </p:nvSpPr>
              <p:spPr>
                <a:xfrm rot="21179857">
                  <a:off x="5115587" y="6768069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75F08D77-F84D-4159-A23A-DAF5400BC4BF}"/>
                    </a:ext>
                  </a:extLst>
                </p:cNvPr>
                <p:cNvSpPr/>
                <p:nvPr/>
              </p:nvSpPr>
              <p:spPr>
                <a:xfrm>
                  <a:off x="5448453" y="6387989"/>
                  <a:ext cx="261280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0DACDF08-2D2F-40D8-B97E-1848A9E90E32}"/>
                    </a:ext>
                  </a:extLst>
                </p:cNvPr>
                <p:cNvSpPr/>
                <p:nvPr/>
              </p:nvSpPr>
              <p:spPr>
                <a:xfrm>
                  <a:off x="4652702" y="6445546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B9DB8938-ED71-4031-BCF2-863A5533459F}"/>
                    </a:ext>
                  </a:extLst>
                </p:cNvPr>
                <p:cNvSpPr/>
                <p:nvPr/>
              </p:nvSpPr>
              <p:spPr>
                <a:xfrm>
                  <a:off x="5520502" y="6453256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15130495-743B-4201-85E7-53C4903AB446}"/>
                    </a:ext>
                  </a:extLst>
                </p:cNvPr>
                <p:cNvCxnSpPr>
                  <a:cxnSpLocks/>
                  <a:endCxn id="199" idx="3"/>
                </p:cNvCxnSpPr>
                <p:nvPr/>
              </p:nvCxnSpPr>
              <p:spPr>
                <a:xfrm flipH="1">
                  <a:off x="5005417" y="8084877"/>
                  <a:ext cx="169659" cy="62867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99" name="Rectangle: Top Corners Rounded 198">
                  <a:extLst>
                    <a:ext uri="{FF2B5EF4-FFF2-40B4-BE49-F238E27FC236}">
                      <a16:creationId xmlns:a16="http://schemas.microsoft.com/office/drawing/2014/main" id="{7C3FB885-E30A-4955-A962-D2067E01CBF0}"/>
                    </a:ext>
                  </a:extLst>
                </p:cNvPr>
                <p:cNvSpPr/>
                <p:nvPr/>
              </p:nvSpPr>
              <p:spPr>
                <a:xfrm>
                  <a:off x="4670669" y="8713548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085002F-2E73-48E1-93A2-19C33C9C6662}"/>
                  </a:ext>
                </a:extLst>
              </p:cNvPr>
              <p:cNvGrpSpPr/>
              <p:nvPr/>
            </p:nvGrpSpPr>
            <p:grpSpPr>
              <a:xfrm flipH="1">
                <a:off x="1308576" y="3156799"/>
                <a:ext cx="1972366" cy="638119"/>
                <a:chOff x="761402" y="2399298"/>
                <a:chExt cx="1972366" cy="638119"/>
              </a:xfrm>
            </p:grpSpPr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AA3D547D-3F98-4B79-972E-FE0A37165F00}"/>
                    </a:ext>
                  </a:extLst>
                </p:cNvPr>
                <p:cNvSpPr/>
                <p:nvPr/>
              </p:nvSpPr>
              <p:spPr>
                <a:xfrm flipH="1">
                  <a:off x="761402" y="2904862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2ED06A6D-EE1A-4DE3-B453-67122B9A3C6C}"/>
                    </a:ext>
                  </a:extLst>
                </p:cNvPr>
                <p:cNvSpPr/>
                <p:nvPr/>
              </p:nvSpPr>
              <p:spPr>
                <a:xfrm flipH="1">
                  <a:off x="797870" y="2414824"/>
                  <a:ext cx="1899426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758BBB4-59D0-41F1-B230-AC886494B126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28A39DCE-804F-4F34-9AD8-D2075253F194}"/>
                </a:ext>
              </a:extLst>
            </p:cNvPr>
            <p:cNvSpPr/>
            <p:nvPr/>
          </p:nvSpPr>
          <p:spPr>
            <a:xfrm rot="20799047">
              <a:off x="1436815" y="4630790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00DA3D69-0FBB-4434-8AB5-3D1F0ACBDB94}"/>
                </a:ext>
              </a:extLst>
            </p:cNvPr>
            <p:cNvSpPr/>
            <p:nvPr/>
          </p:nvSpPr>
          <p:spPr>
            <a:xfrm rot="20364936">
              <a:off x="1943697" y="4628110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09B8B77-69CE-448F-901B-2E6EB89DAFF5}"/>
              </a:ext>
            </a:extLst>
          </p:cNvPr>
          <p:cNvGrpSpPr/>
          <p:nvPr/>
        </p:nvGrpSpPr>
        <p:grpSpPr>
          <a:xfrm>
            <a:off x="5788989" y="4184794"/>
            <a:ext cx="2342966" cy="2340370"/>
            <a:chOff x="2054158" y="4108416"/>
            <a:chExt cx="2342966" cy="2340370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11B16F3F-EDF3-402C-9B99-98EDA29339B1}"/>
                </a:ext>
              </a:extLst>
            </p:cNvPr>
            <p:cNvGrpSpPr/>
            <p:nvPr/>
          </p:nvGrpSpPr>
          <p:grpSpPr>
            <a:xfrm>
              <a:off x="2054158" y="4108416"/>
              <a:ext cx="2342966" cy="2340370"/>
              <a:chOff x="2845735" y="576863"/>
              <a:chExt cx="5727469" cy="5721123"/>
            </a:xfrm>
          </p:grpSpPr>
          <p:sp>
            <p:nvSpPr>
              <p:cNvPr id="206" name="Rectangle 8">
                <a:extLst>
                  <a:ext uri="{FF2B5EF4-FFF2-40B4-BE49-F238E27FC236}">
                    <a16:creationId xmlns:a16="http://schemas.microsoft.com/office/drawing/2014/main" id="{33CC9F78-8BDC-46A8-A5A0-CD1400B19389}"/>
                  </a:ext>
                </a:extLst>
              </p:cNvPr>
              <p:cNvSpPr/>
              <p:nvPr/>
            </p:nvSpPr>
            <p:spPr>
              <a:xfrm>
                <a:off x="7951304" y="1578880"/>
                <a:ext cx="449621" cy="274469"/>
              </a:xfrm>
              <a:custGeom>
                <a:avLst/>
                <a:gdLst>
                  <a:gd name="connsiteX0" fmla="*/ 0 w 502630"/>
                  <a:gd name="connsiteY0" fmla="*/ 0 h 274469"/>
                  <a:gd name="connsiteX1" fmla="*/ 502630 w 502630"/>
                  <a:gd name="connsiteY1" fmla="*/ 0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502630"/>
                  <a:gd name="connsiteY0" fmla="*/ 0 h 274469"/>
                  <a:gd name="connsiteX1" fmla="*/ 449621 w 502630"/>
                  <a:gd name="connsiteY1" fmla="*/ 106017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621" h="274469">
                    <a:moveTo>
                      <a:pt x="0" y="0"/>
                    </a:moveTo>
                    <a:lnTo>
                      <a:pt x="449621" y="106017"/>
                    </a:lnTo>
                    <a:cubicBezTo>
                      <a:pt x="352755" y="307942"/>
                      <a:pt x="149874" y="218318"/>
                      <a:pt x="0" y="2744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3">
                <a:extLst>
                  <a:ext uri="{FF2B5EF4-FFF2-40B4-BE49-F238E27FC236}">
                    <a16:creationId xmlns:a16="http://schemas.microsoft.com/office/drawing/2014/main" id="{0A9B7821-D1BA-477C-8B1D-F9FEEACBDAAD}"/>
                  </a:ext>
                </a:extLst>
              </p:cNvPr>
              <p:cNvSpPr/>
              <p:nvPr/>
            </p:nvSpPr>
            <p:spPr>
              <a:xfrm>
                <a:off x="4121426" y="4784036"/>
                <a:ext cx="609599" cy="1268814"/>
              </a:xfrm>
              <a:custGeom>
                <a:avLst/>
                <a:gdLst>
                  <a:gd name="connsiteX0" fmla="*/ 0 w 543339"/>
                  <a:gd name="connsiteY0" fmla="*/ 0 h 371061"/>
                  <a:gd name="connsiteX1" fmla="*/ 543339 w 543339"/>
                  <a:gd name="connsiteY1" fmla="*/ 0 h 371061"/>
                  <a:gd name="connsiteX2" fmla="*/ 543339 w 543339"/>
                  <a:gd name="connsiteY2" fmla="*/ 371061 h 371061"/>
                  <a:gd name="connsiteX3" fmla="*/ 0 w 543339"/>
                  <a:gd name="connsiteY3" fmla="*/ 371061 h 371061"/>
                  <a:gd name="connsiteX4" fmla="*/ 0 w 543339"/>
                  <a:gd name="connsiteY4" fmla="*/ 0 h 371061"/>
                  <a:gd name="connsiteX0" fmla="*/ 0 w 543339"/>
                  <a:gd name="connsiteY0" fmla="*/ 0 h 1166192"/>
                  <a:gd name="connsiteX1" fmla="*/ 543339 w 543339"/>
                  <a:gd name="connsiteY1" fmla="*/ 0 h 1166192"/>
                  <a:gd name="connsiteX2" fmla="*/ 530087 w 543339"/>
                  <a:gd name="connsiteY2" fmla="*/ 1166192 h 1166192"/>
                  <a:gd name="connsiteX3" fmla="*/ 0 w 543339"/>
                  <a:gd name="connsiteY3" fmla="*/ 371061 h 1166192"/>
                  <a:gd name="connsiteX4" fmla="*/ 0 w 543339"/>
                  <a:gd name="connsiteY4" fmla="*/ 0 h 1166192"/>
                  <a:gd name="connsiteX0" fmla="*/ 0 w 543339"/>
                  <a:gd name="connsiteY0" fmla="*/ 0 h 1268548"/>
                  <a:gd name="connsiteX1" fmla="*/ 543339 w 543339"/>
                  <a:gd name="connsiteY1" fmla="*/ 0 h 1268548"/>
                  <a:gd name="connsiteX2" fmla="*/ 530087 w 543339"/>
                  <a:gd name="connsiteY2" fmla="*/ 1166192 h 1268548"/>
                  <a:gd name="connsiteX3" fmla="*/ 0 w 543339"/>
                  <a:gd name="connsiteY3" fmla="*/ 371061 h 1268548"/>
                  <a:gd name="connsiteX4" fmla="*/ 0 w 543339"/>
                  <a:gd name="connsiteY4" fmla="*/ 0 h 1268548"/>
                  <a:gd name="connsiteX0" fmla="*/ 0 w 543339"/>
                  <a:gd name="connsiteY0" fmla="*/ 0 h 1276027"/>
                  <a:gd name="connsiteX1" fmla="*/ 543339 w 543339"/>
                  <a:gd name="connsiteY1" fmla="*/ 0 h 1276027"/>
                  <a:gd name="connsiteX2" fmla="*/ 530087 w 543339"/>
                  <a:gd name="connsiteY2" fmla="*/ 1166192 h 1276027"/>
                  <a:gd name="connsiteX3" fmla="*/ 0 w 543339"/>
                  <a:gd name="connsiteY3" fmla="*/ 371061 h 1276027"/>
                  <a:gd name="connsiteX4" fmla="*/ 0 w 543339"/>
                  <a:gd name="connsiteY4" fmla="*/ 0 h 127602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1268814">
                    <a:moveTo>
                      <a:pt x="0" y="0"/>
                    </a:moveTo>
                    <a:lnTo>
                      <a:pt x="609599" y="0"/>
                    </a:lnTo>
                    <a:cubicBezTo>
                      <a:pt x="441738" y="605182"/>
                      <a:pt x="552174" y="786296"/>
                      <a:pt x="556591" y="1179444"/>
                    </a:cubicBezTo>
                    <a:cubicBezTo>
                      <a:pt x="-123687" y="1537252"/>
                      <a:pt x="57427" y="728870"/>
                      <a:pt x="0" y="3710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4">
                <a:extLst>
                  <a:ext uri="{FF2B5EF4-FFF2-40B4-BE49-F238E27FC236}">
                    <a16:creationId xmlns:a16="http://schemas.microsoft.com/office/drawing/2014/main" id="{DA36971E-4535-47F0-92A4-F26F775766A7}"/>
                  </a:ext>
                </a:extLst>
              </p:cNvPr>
              <p:cNvSpPr/>
              <p:nvPr/>
            </p:nvSpPr>
            <p:spPr>
              <a:xfrm>
                <a:off x="6095999" y="4271112"/>
                <a:ext cx="609599" cy="1904547"/>
              </a:xfrm>
              <a:custGeom>
                <a:avLst/>
                <a:gdLst>
                  <a:gd name="connsiteX0" fmla="*/ 0 w 609599"/>
                  <a:gd name="connsiteY0" fmla="*/ 0 h 808383"/>
                  <a:gd name="connsiteX1" fmla="*/ 609599 w 609599"/>
                  <a:gd name="connsiteY1" fmla="*/ 0 h 808383"/>
                  <a:gd name="connsiteX2" fmla="*/ 609599 w 609599"/>
                  <a:gd name="connsiteY2" fmla="*/ 808383 h 808383"/>
                  <a:gd name="connsiteX3" fmla="*/ 0 w 609599"/>
                  <a:gd name="connsiteY3" fmla="*/ 808383 h 808383"/>
                  <a:gd name="connsiteX4" fmla="*/ 0 w 609599"/>
                  <a:gd name="connsiteY4" fmla="*/ 0 h 808383"/>
                  <a:gd name="connsiteX0" fmla="*/ 0 w 609599"/>
                  <a:gd name="connsiteY0" fmla="*/ 0 h 887896"/>
                  <a:gd name="connsiteX1" fmla="*/ 609599 w 609599"/>
                  <a:gd name="connsiteY1" fmla="*/ 0 h 887896"/>
                  <a:gd name="connsiteX2" fmla="*/ 450573 w 609599"/>
                  <a:gd name="connsiteY2" fmla="*/ 887896 h 887896"/>
                  <a:gd name="connsiteX3" fmla="*/ 0 w 609599"/>
                  <a:gd name="connsiteY3" fmla="*/ 808383 h 887896"/>
                  <a:gd name="connsiteX4" fmla="*/ 0 w 609599"/>
                  <a:gd name="connsiteY4" fmla="*/ 0 h 887896"/>
                  <a:gd name="connsiteX0" fmla="*/ 0 w 609599"/>
                  <a:gd name="connsiteY0" fmla="*/ 0 h 1327187"/>
                  <a:gd name="connsiteX1" fmla="*/ 609599 w 609599"/>
                  <a:gd name="connsiteY1" fmla="*/ 0 h 1327187"/>
                  <a:gd name="connsiteX2" fmla="*/ 450573 w 609599"/>
                  <a:gd name="connsiteY2" fmla="*/ 887896 h 1327187"/>
                  <a:gd name="connsiteX3" fmla="*/ 0 w 609599"/>
                  <a:gd name="connsiteY3" fmla="*/ 808383 h 1327187"/>
                  <a:gd name="connsiteX4" fmla="*/ 0 w 609599"/>
                  <a:gd name="connsiteY4" fmla="*/ 0 h 1327187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10816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297"/>
                  <a:gd name="connsiteX1" fmla="*/ 609599 w 609599"/>
                  <a:gd name="connsiteY1" fmla="*/ 0 h 1944297"/>
                  <a:gd name="connsiteX2" fmla="*/ 410816 w 609599"/>
                  <a:gd name="connsiteY2" fmla="*/ 887896 h 1944297"/>
                  <a:gd name="connsiteX3" fmla="*/ 304801 w 609599"/>
                  <a:gd name="connsiteY3" fmla="*/ 1944158 h 1944297"/>
                  <a:gd name="connsiteX4" fmla="*/ 0 w 609599"/>
                  <a:gd name="connsiteY4" fmla="*/ 808383 h 1944297"/>
                  <a:gd name="connsiteX5" fmla="*/ 0 w 609599"/>
                  <a:gd name="connsiteY5" fmla="*/ 0 h 194429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949"/>
                  <a:gd name="connsiteX1" fmla="*/ 609599 w 609599"/>
                  <a:gd name="connsiteY1" fmla="*/ 0 h 1904949"/>
                  <a:gd name="connsiteX2" fmla="*/ 410816 w 609599"/>
                  <a:gd name="connsiteY2" fmla="*/ 887896 h 1904949"/>
                  <a:gd name="connsiteX3" fmla="*/ 304801 w 609599"/>
                  <a:gd name="connsiteY3" fmla="*/ 1904402 h 1904949"/>
                  <a:gd name="connsiteX4" fmla="*/ 0 w 609599"/>
                  <a:gd name="connsiteY4" fmla="*/ 808383 h 1904949"/>
                  <a:gd name="connsiteX5" fmla="*/ 0 w 609599"/>
                  <a:gd name="connsiteY5" fmla="*/ 0 h 1904949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599" h="1904547">
                    <a:moveTo>
                      <a:pt x="0" y="0"/>
                    </a:moveTo>
                    <a:lnTo>
                      <a:pt x="609599" y="0"/>
                    </a:lnTo>
                    <a:lnTo>
                      <a:pt x="410816" y="887896"/>
                    </a:lnTo>
                    <a:cubicBezTo>
                      <a:pt x="360016" y="1101487"/>
                      <a:pt x="411371" y="1903850"/>
                      <a:pt x="304801" y="1904402"/>
                    </a:cubicBezTo>
                    <a:cubicBezTo>
                      <a:pt x="113197" y="1917654"/>
                      <a:pt x="50800" y="1021974"/>
                      <a:pt x="0" y="8083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5">
                <a:extLst>
                  <a:ext uri="{FF2B5EF4-FFF2-40B4-BE49-F238E27FC236}">
                    <a16:creationId xmlns:a16="http://schemas.microsoft.com/office/drawing/2014/main" id="{EE43F58D-DD3F-4786-A0C7-E696DC86BE83}"/>
                  </a:ext>
                </a:extLst>
              </p:cNvPr>
              <p:cNvSpPr/>
              <p:nvPr/>
            </p:nvSpPr>
            <p:spPr>
              <a:xfrm>
                <a:off x="4558749" y="727053"/>
                <a:ext cx="2676936" cy="810199"/>
              </a:xfrm>
              <a:custGeom>
                <a:avLst/>
                <a:gdLst>
                  <a:gd name="connsiteX0" fmla="*/ 0 w 1577007"/>
                  <a:gd name="connsiteY0" fmla="*/ 0 h 265043"/>
                  <a:gd name="connsiteX1" fmla="*/ 1577007 w 1577007"/>
                  <a:gd name="connsiteY1" fmla="*/ 0 h 265043"/>
                  <a:gd name="connsiteX2" fmla="*/ 1577007 w 1577007"/>
                  <a:gd name="connsiteY2" fmla="*/ 265043 h 265043"/>
                  <a:gd name="connsiteX3" fmla="*/ 0 w 1577007"/>
                  <a:gd name="connsiteY3" fmla="*/ 265043 h 265043"/>
                  <a:gd name="connsiteX4" fmla="*/ 0 w 1577007"/>
                  <a:gd name="connsiteY4" fmla="*/ 0 h 265043"/>
                  <a:gd name="connsiteX0" fmla="*/ 0 w 1974572"/>
                  <a:gd name="connsiteY0" fmla="*/ 0 h 265043"/>
                  <a:gd name="connsiteX1" fmla="*/ 1974572 w 1974572"/>
                  <a:gd name="connsiteY1" fmla="*/ 92766 h 265043"/>
                  <a:gd name="connsiteX2" fmla="*/ 1577007 w 1974572"/>
                  <a:gd name="connsiteY2" fmla="*/ 265043 h 265043"/>
                  <a:gd name="connsiteX3" fmla="*/ 0 w 1974572"/>
                  <a:gd name="connsiteY3" fmla="*/ 265043 h 265043"/>
                  <a:gd name="connsiteX4" fmla="*/ 0 w 1974572"/>
                  <a:gd name="connsiteY4" fmla="*/ 0 h 265043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2399 h 782399"/>
                  <a:gd name="connsiteX1" fmla="*/ 1749287 w 2623929"/>
                  <a:gd name="connsiteY1" fmla="*/ 521 h 782399"/>
                  <a:gd name="connsiteX2" fmla="*/ 2623929 w 2623929"/>
                  <a:gd name="connsiteY2" fmla="*/ 318574 h 782399"/>
                  <a:gd name="connsiteX3" fmla="*/ 2226364 w 2623929"/>
                  <a:gd name="connsiteY3" fmla="*/ 490851 h 782399"/>
                  <a:gd name="connsiteX4" fmla="*/ 0 w 2623929"/>
                  <a:gd name="connsiteY4" fmla="*/ 782399 h 782399"/>
                  <a:gd name="connsiteX0" fmla="*/ 0 w 2544415"/>
                  <a:gd name="connsiteY0" fmla="*/ 808809 h 808809"/>
                  <a:gd name="connsiteX1" fmla="*/ 1669773 w 2544415"/>
                  <a:gd name="connsiteY1" fmla="*/ 427 h 808809"/>
                  <a:gd name="connsiteX2" fmla="*/ 2544415 w 2544415"/>
                  <a:gd name="connsiteY2" fmla="*/ 318480 h 808809"/>
                  <a:gd name="connsiteX3" fmla="*/ 2146850 w 2544415"/>
                  <a:gd name="connsiteY3" fmla="*/ 490757 h 808809"/>
                  <a:gd name="connsiteX4" fmla="*/ 0 w 2544415"/>
                  <a:gd name="connsiteY4" fmla="*/ 808809 h 808809"/>
                  <a:gd name="connsiteX0" fmla="*/ 0 w 2544415"/>
                  <a:gd name="connsiteY0" fmla="*/ 809407 h 809407"/>
                  <a:gd name="connsiteX1" fmla="*/ 1669773 w 2544415"/>
                  <a:gd name="connsiteY1" fmla="*/ 1025 h 809407"/>
                  <a:gd name="connsiteX2" fmla="*/ 2544415 w 2544415"/>
                  <a:gd name="connsiteY2" fmla="*/ 319078 h 809407"/>
                  <a:gd name="connsiteX3" fmla="*/ 2146850 w 2544415"/>
                  <a:gd name="connsiteY3" fmla="*/ 491355 h 809407"/>
                  <a:gd name="connsiteX4" fmla="*/ 0 w 2544415"/>
                  <a:gd name="connsiteY4" fmla="*/ 809407 h 809407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49285 w 2676936"/>
                  <a:gd name="connsiteY3" fmla="*/ 664426 h 810199"/>
                  <a:gd name="connsiteX4" fmla="*/ 0 w 2676936"/>
                  <a:gd name="connsiteY4" fmla="*/ 810199 h 81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6936" h="810199">
                    <a:moveTo>
                      <a:pt x="0" y="810199"/>
                    </a:moveTo>
                    <a:cubicBezTo>
                      <a:pt x="384312" y="-15854"/>
                      <a:pt x="1338469" y="-7018"/>
                      <a:pt x="1669773" y="1817"/>
                    </a:cubicBezTo>
                    <a:cubicBezTo>
                      <a:pt x="1961320" y="107835"/>
                      <a:pt x="2451651" y="107834"/>
                      <a:pt x="2676936" y="492148"/>
                    </a:cubicBezTo>
                    <a:lnTo>
                      <a:pt x="1749285" y="664426"/>
                    </a:lnTo>
                    <a:cubicBezTo>
                      <a:pt x="1298711" y="443556"/>
                      <a:pt x="768626" y="461225"/>
                      <a:pt x="0" y="810199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 6">
                <a:extLst>
                  <a:ext uri="{FF2B5EF4-FFF2-40B4-BE49-F238E27FC236}">
                    <a16:creationId xmlns:a16="http://schemas.microsoft.com/office/drawing/2014/main" id="{BF639928-66E2-4B2D-B957-326EE2BC8B21}"/>
                  </a:ext>
                </a:extLst>
              </p:cNvPr>
              <p:cNvSpPr/>
              <p:nvPr/>
            </p:nvSpPr>
            <p:spPr>
              <a:xfrm>
                <a:off x="6374295" y="576863"/>
                <a:ext cx="1364974" cy="890935"/>
              </a:xfrm>
              <a:custGeom>
                <a:avLst/>
                <a:gdLst>
                  <a:gd name="connsiteX0" fmla="*/ 0 w 768626"/>
                  <a:gd name="connsiteY0" fmla="*/ 0 h 396114"/>
                  <a:gd name="connsiteX1" fmla="*/ 768626 w 768626"/>
                  <a:gd name="connsiteY1" fmla="*/ 0 h 396114"/>
                  <a:gd name="connsiteX2" fmla="*/ 768626 w 768626"/>
                  <a:gd name="connsiteY2" fmla="*/ 396114 h 396114"/>
                  <a:gd name="connsiteX3" fmla="*/ 0 w 768626"/>
                  <a:gd name="connsiteY3" fmla="*/ 396114 h 396114"/>
                  <a:gd name="connsiteX4" fmla="*/ 0 w 768626"/>
                  <a:gd name="connsiteY4" fmla="*/ 0 h 396114"/>
                  <a:gd name="connsiteX0" fmla="*/ 0 w 1126435"/>
                  <a:gd name="connsiteY0" fmla="*/ 0 h 503582"/>
                  <a:gd name="connsiteX1" fmla="*/ 1126435 w 1126435"/>
                  <a:gd name="connsiteY1" fmla="*/ 503582 h 503582"/>
                  <a:gd name="connsiteX2" fmla="*/ 768626 w 1126435"/>
                  <a:gd name="connsiteY2" fmla="*/ 396114 h 503582"/>
                  <a:gd name="connsiteX3" fmla="*/ 0 w 1126435"/>
                  <a:gd name="connsiteY3" fmla="*/ 396114 h 503582"/>
                  <a:gd name="connsiteX4" fmla="*/ 0 w 1126435"/>
                  <a:gd name="connsiteY4" fmla="*/ 0 h 503582"/>
                  <a:gd name="connsiteX0" fmla="*/ 0 w 1126435"/>
                  <a:gd name="connsiteY0" fmla="*/ 27108 h 530690"/>
                  <a:gd name="connsiteX1" fmla="*/ 1126435 w 1126435"/>
                  <a:gd name="connsiteY1" fmla="*/ 530690 h 530690"/>
                  <a:gd name="connsiteX2" fmla="*/ 768626 w 1126435"/>
                  <a:gd name="connsiteY2" fmla="*/ 423222 h 530690"/>
                  <a:gd name="connsiteX3" fmla="*/ 0 w 1126435"/>
                  <a:gd name="connsiteY3" fmla="*/ 423222 h 530690"/>
                  <a:gd name="connsiteX4" fmla="*/ 0 w 1126435"/>
                  <a:gd name="connsiteY4" fmla="*/ 27108 h 530690"/>
                  <a:gd name="connsiteX0" fmla="*/ 0 w 1219200"/>
                  <a:gd name="connsiteY0" fmla="*/ 64270 h 501591"/>
                  <a:gd name="connsiteX1" fmla="*/ 1219200 w 1219200"/>
                  <a:gd name="connsiteY1" fmla="*/ 501591 h 501591"/>
                  <a:gd name="connsiteX2" fmla="*/ 861391 w 1219200"/>
                  <a:gd name="connsiteY2" fmla="*/ 394123 h 501591"/>
                  <a:gd name="connsiteX3" fmla="*/ 92765 w 1219200"/>
                  <a:gd name="connsiteY3" fmla="*/ 394123 h 501591"/>
                  <a:gd name="connsiteX4" fmla="*/ 0 w 1219200"/>
                  <a:gd name="connsiteY4" fmla="*/ 64270 h 501591"/>
                  <a:gd name="connsiteX0" fmla="*/ 0 w 1219200"/>
                  <a:gd name="connsiteY0" fmla="*/ 139156 h 576477"/>
                  <a:gd name="connsiteX1" fmla="*/ 1219200 w 1219200"/>
                  <a:gd name="connsiteY1" fmla="*/ 576477 h 576477"/>
                  <a:gd name="connsiteX2" fmla="*/ 861391 w 1219200"/>
                  <a:gd name="connsiteY2" fmla="*/ 469009 h 576477"/>
                  <a:gd name="connsiteX3" fmla="*/ 92765 w 1219200"/>
                  <a:gd name="connsiteY3" fmla="*/ 469009 h 576477"/>
                  <a:gd name="connsiteX4" fmla="*/ 0 w 1219200"/>
                  <a:gd name="connsiteY4" fmla="*/ 139156 h 576477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92765 w 1219200"/>
                  <a:gd name="connsiteY3" fmla="*/ 469009 h 681044"/>
                  <a:gd name="connsiteX4" fmla="*/ 0 w 1219200"/>
                  <a:gd name="connsiteY4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72209"/>
                  <a:gd name="connsiteY0" fmla="*/ 139156 h 681044"/>
                  <a:gd name="connsiteX1" fmla="*/ 1272209 w 1272209"/>
                  <a:gd name="connsiteY1" fmla="*/ 576477 h 681044"/>
                  <a:gd name="connsiteX2" fmla="*/ 874643 w 1272209"/>
                  <a:gd name="connsiteY2" fmla="*/ 681044 h 681044"/>
                  <a:gd name="connsiteX3" fmla="*/ 0 w 1272209"/>
                  <a:gd name="connsiteY3" fmla="*/ 139156 h 681044"/>
                  <a:gd name="connsiteX0" fmla="*/ 0 w 1364974"/>
                  <a:gd name="connsiteY0" fmla="*/ 75989 h 659084"/>
                  <a:gd name="connsiteX1" fmla="*/ 1364974 w 1364974"/>
                  <a:gd name="connsiteY1" fmla="*/ 659084 h 659084"/>
                  <a:gd name="connsiteX2" fmla="*/ 874643 w 1364974"/>
                  <a:gd name="connsiteY2" fmla="*/ 617877 h 659084"/>
                  <a:gd name="connsiteX3" fmla="*/ 0 w 1364974"/>
                  <a:gd name="connsiteY3" fmla="*/ 75989 h 659084"/>
                  <a:gd name="connsiteX0" fmla="*/ 0 w 1364974"/>
                  <a:gd name="connsiteY0" fmla="*/ 127645 h 710740"/>
                  <a:gd name="connsiteX1" fmla="*/ 1364974 w 1364974"/>
                  <a:gd name="connsiteY1" fmla="*/ 710740 h 710740"/>
                  <a:gd name="connsiteX2" fmla="*/ 874643 w 1364974"/>
                  <a:gd name="connsiteY2" fmla="*/ 669533 h 710740"/>
                  <a:gd name="connsiteX3" fmla="*/ 0 w 1364974"/>
                  <a:gd name="connsiteY3" fmla="*/ 127645 h 710740"/>
                  <a:gd name="connsiteX0" fmla="*/ 0 w 1364974"/>
                  <a:gd name="connsiteY0" fmla="*/ 54670 h 836547"/>
                  <a:gd name="connsiteX1" fmla="*/ 1364974 w 1364974"/>
                  <a:gd name="connsiteY1" fmla="*/ 836547 h 836547"/>
                  <a:gd name="connsiteX2" fmla="*/ 874643 w 1364974"/>
                  <a:gd name="connsiteY2" fmla="*/ 596558 h 836547"/>
                  <a:gd name="connsiteX3" fmla="*/ 0 w 1364974"/>
                  <a:gd name="connsiteY3" fmla="*/ 54670 h 836547"/>
                  <a:gd name="connsiteX0" fmla="*/ 0 w 1364974"/>
                  <a:gd name="connsiteY0" fmla="*/ 86086 h 867963"/>
                  <a:gd name="connsiteX1" fmla="*/ 1364974 w 1364974"/>
                  <a:gd name="connsiteY1" fmla="*/ 867963 h 867963"/>
                  <a:gd name="connsiteX2" fmla="*/ 874643 w 1364974"/>
                  <a:gd name="connsiteY2" fmla="*/ 627974 h 867963"/>
                  <a:gd name="connsiteX3" fmla="*/ 0 w 1364974"/>
                  <a:gd name="connsiteY3" fmla="*/ 86086 h 867963"/>
                  <a:gd name="connsiteX0" fmla="*/ 0 w 1364974"/>
                  <a:gd name="connsiteY0" fmla="*/ 109058 h 890935"/>
                  <a:gd name="connsiteX1" fmla="*/ 1364974 w 1364974"/>
                  <a:gd name="connsiteY1" fmla="*/ 890935 h 890935"/>
                  <a:gd name="connsiteX2" fmla="*/ 874643 w 1364974"/>
                  <a:gd name="connsiteY2" fmla="*/ 650946 h 890935"/>
                  <a:gd name="connsiteX3" fmla="*/ 0 w 1364974"/>
                  <a:gd name="connsiteY3" fmla="*/ 109058 h 890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974" h="890935">
                    <a:moveTo>
                      <a:pt x="0" y="109058"/>
                    </a:moveTo>
                    <a:cubicBezTo>
                      <a:pt x="375478" y="11875"/>
                      <a:pt x="1082262" y="-297343"/>
                      <a:pt x="1364974" y="890935"/>
                    </a:cubicBezTo>
                    <a:lnTo>
                      <a:pt x="874643" y="650946"/>
                    </a:lnTo>
                    <a:cubicBezTo>
                      <a:pt x="746539" y="351047"/>
                      <a:pt x="273878" y="289687"/>
                      <a:pt x="0" y="109058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">
                <a:extLst>
                  <a:ext uri="{FF2B5EF4-FFF2-40B4-BE49-F238E27FC236}">
                    <a16:creationId xmlns:a16="http://schemas.microsoft.com/office/drawing/2014/main" id="{63DDCE1D-DCB5-4E4A-B247-B22642C073FD}"/>
                  </a:ext>
                </a:extLst>
              </p:cNvPr>
              <p:cNvSpPr/>
              <p:nvPr/>
            </p:nvSpPr>
            <p:spPr>
              <a:xfrm>
                <a:off x="2845735" y="1078455"/>
                <a:ext cx="5727469" cy="5219531"/>
              </a:xfrm>
              <a:custGeom>
                <a:avLst/>
                <a:gdLst>
                  <a:gd name="connsiteX0" fmla="*/ 0 w 3286539"/>
                  <a:gd name="connsiteY0" fmla="*/ 0 h 755374"/>
                  <a:gd name="connsiteX1" fmla="*/ 3286539 w 3286539"/>
                  <a:gd name="connsiteY1" fmla="*/ 0 h 755374"/>
                  <a:gd name="connsiteX2" fmla="*/ 3286539 w 3286539"/>
                  <a:gd name="connsiteY2" fmla="*/ 755374 h 755374"/>
                  <a:gd name="connsiteX3" fmla="*/ 0 w 3286539"/>
                  <a:gd name="connsiteY3" fmla="*/ 755374 h 755374"/>
                  <a:gd name="connsiteX4" fmla="*/ 0 w 3286539"/>
                  <a:gd name="connsiteY4" fmla="*/ 0 h 755374"/>
                  <a:gd name="connsiteX0" fmla="*/ 0 w 3299791"/>
                  <a:gd name="connsiteY0" fmla="*/ 0 h 821635"/>
                  <a:gd name="connsiteX1" fmla="*/ 3299791 w 3299791"/>
                  <a:gd name="connsiteY1" fmla="*/ 66261 h 821635"/>
                  <a:gd name="connsiteX2" fmla="*/ 3299791 w 3299791"/>
                  <a:gd name="connsiteY2" fmla="*/ 821635 h 821635"/>
                  <a:gd name="connsiteX3" fmla="*/ 13252 w 3299791"/>
                  <a:gd name="connsiteY3" fmla="*/ 821635 h 821635"/>
                  <a:gd name="connsiteX4" fmla="*/ 0 w 3299791"/>
                  <a:gd name="connsiteY4" fmla="*/ 0 h 821635"/>
                  <a:gd name="connsiteX0" fmla="*/ 0 w 3299791"/>
                  <a:gd name="connsiteY0" fmla="*/ 80661 h 902296"/>
                  <a:gd name="connsiteX1" fmla="*/ 543339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299791"/>
                  <a:gd name="connsiteY0" fmla="*/ 80661 h 902296"/>
                  <a:gd name="connsiteX1" fmla="*/ 410817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591339"/>
                  <a:gd name="connsiteY0" fmla="*/ 318424 h 901520"/>
                  <a:gd name="connsiteX1" fmla="*/ 702365 w 3591339"/>
                  <a:gd name="connsiteY1" fmla="*/ 373 h 901520"/>
                  <a:gd name="connsiteX2" fmla="*/ 3591339 w 3591339"/>
                  <a:gd name="connsiteY2" fmla="*/ 146146 h 901520"/>
                  <a:gd name="connsiteX3" fmla="*/ 3591339 w 3591339"/>
                  <a:gd name="connsiteY3" fmla="*/ 901520 h 901520"/>
                  <a:gd name="connsiteX4" fmla="*/ 304800 w 3591339"/>
                  <a:gd name="connsiteY4" fmla="*/ 901520 h 901520"/>
                  <a:gd name="connsiteX5" fmla="*/ 0 w 3591339"/>
                  <a:gd name="connsiteY5" fmla="*/ 318424 h 901520"/>
                  <a:gd name="connsiteX0" fmla="*/ 0 w 3591339"/>
                  <a:gd name="connsiteY0" fmla="*/ 318770 h 901866"/>
                  <a:gd name="connsiteX1" fmla="*/ 702365 w 3591339"/>
                  <a:gd name="connsiteY1" fmla="*/ 719 h 901866"/>
                  <a:gd name="connsiteX2" fmla="*/ 3591339 w 3591339"/>
                  <a:gd name="connsiteY2" fmla="*/ 146492 h 901866"/>
                  <a:gd name="connsiteX3" fmla="*/ 3591339 w 3591339"/>
                  <a:gd name="connsiteY3" fmla="*/ 901866 h 901866"/>
                  <a:gd name="connsiteX4" fmla="*/ 304800 w 3591339"/>
                  <a:gd name="connsiteY4" fmla="*/ 901866 h 901866"/>
                  <a:gd name="connsiteX5" fmla="*/ 0 w 3591339"/>
                  <a:gd name="connsiteY5" fmla="*/ 318770 h 901866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3591339 w 3591339"/>
                  <a:gd name="connsiteY2" fmla="*/ 146684 h 902058"/>
                  <a:gd name="connsiteX3" fmla="*/ 3591339 w 3591339"/>
                  <a:gd name="connsiteY3" fmla="*/ 902058 h 902058"/>
                  <a:gd name="connsiteX4" fmla="*/ 304800 w 3591339"/>
                  <a:gd name="connsiteY4" fmla="*/ 902058 h 902058"/>
                  <a:gd name="connsiteX5" fmla="*/ 0 w 3591339"/>
                  <a:gd name="connsiteY5" fmla="*/ 318962 h 902058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2517913 w 3591339"/>
                  <a:gd name="connsiteY2" fmla="*/ 27416 h 902058"/>
                  <a:gd name="connsiteX3" fmla="*/ 3591339 w 3591339"/>
                  <a:gd name="connsiteY3" fmla="*/ 146684 h 902058"/>
                  <a:gd name="connsiteX4" fmla="*/ 3591339 w 3591339"/>
                  <a:gd name="connsiteY4" fmla="*/ 902058 h 902058"/>
                  <a:gd name="connsiteX5" fmla="*/ 304800 w 3591339"/>
                  <a:gd name="connsiteY5" fmla="*/ 902058 h 902058"/>
                  <a:gd name="connsiteX6" fmla="*/ 0 w 3591339"/>
                  <a:gd name="connsiteY6" fmla="*/ 318962 h 902058"/>
                  <a:gd name="connsiteX0" fmla="*/ 0 w 3591339"/>
                  <a:gd name="connsiteY0" fmla="*/ 1166255 h 1749351"/>
                  <a:gd name="connsiteX1" fmla="*/ 702365 w 3591339"/>
                  <a:gd name="connsiteY1" fmla="*/ 848204 h 1749351"/>
                  <a:gd name="connsiteX2" fmla="*/ 2517913 w 3591339"/>
                  <a:gd name="connsiteY2" fmla="*/ 874709 h 1749351"/>
                  <a:gd name="connsiteX3" fmla="*/ 2650435 w 3591339"/>
                  <a:gd name="connsiteY3" fmla="*/ 65 h 1749351"/>
                  <a:gd name="connsiteX4" fmla="*/ 3591339 w 3591339"/>
                  <a:gd name="connsiteY4" fmla="*/ 993977 h 1749351"/>
                  <a:gd name="connsiteX5" fmla="*/ 3591339 w 3591339"/>
                  <a:gd name="connsiteY5" fmla="*/ 1749351 h 1749351"/>
                  <a:gd name="connsiteX6" fmla="*/ 304800 w 3591339"/>
                  <a:gd name="connsiteY6" fmla="*/ 1749351 h 1749351"/>
                  <a:gd name="connsiteX7" fmla="*/ 0 w 3591339"/>
                  <a:gd name="connsiteY7" fmla="*/ 1166255 h 1749351"/>
                  <a:gd name="connsiteX0" fmla="*/ 0 w 3591339"/>
                  <a:gd name="connsiteY0" fmla="*/ 1166254 h 1749350"/>
                  <a:gd name="connsiteX1" fmla="*/ 702365 w 3591339"/>
                  <a:gd name="connsiteY1" fmla="*/ 848203 h 1749350"/>
                  <a:gd name="connsiteX2" fmla="*/ 2358887 w 3591339"/>
                  <a:gd name="connsiteY2" fmla="*/ 901213 h 1749350"/>
                  <a:gd name="connsiteX3" fmla="*/ 2650435 w 3591339"/>
                  <a:gd name="connsiteY3" fmla="*/ 64 h 1749350"/>
                  <a:gd name="connsiteX4" fmla="*/ 3591339 w 3591339"/>
                  <a:gd name="connsiteY4" fmla="*/ 993976 h 1749350"/>
                  <a:gd name="connsiteX5" fmla="*/ 3591339 w 3591339"/>
                  <a:gd name="connsiteY5" fmla="*/ 1749350 h 1749350"/>
                  <a:gd name="connsiteX6" fmla="*/ 304800 w 3591339"/>
                  <a:gd name="connsiteY6" fmla="*/ 1749350 h 1749350"/>
                  <a:gd name="connsiteX7" fmla="*/ 0 w 3591339"/>
                  <a:gd name="connsiteY7" fmla="*/ 1166254 h 1749350"/>
                  <a:gd name="connsiteX0" fmla="*/ 0 w 3591339"/>
                  <a:gd name="connsiteY0" fmla="*/ 1166267 h 1749363"/>
                  <a:gd name="connsiteX1" fmla="*/ 702365 w 3591339"/>
                  <a:gd name="connsiteY1" fmla="*/ 848216 h 1749363"/>
                  <a:gd name="connsiteX2" fmla="*/ 2358887 w 3591339"/>
                  <a:gd name="connsiteY2" fmla="*/ 901226 h 1749363"/>
                  <a:gd name="connsiteX3" fmla="*/ 2650435 w 3591339"/>
                  <a:gd name="connsiteY3" fmla="*/ 77 h 1749363"/>
                  <a:gd name="connsiteX4" fmla="*/ 3591339 w 3591339"/>
                  <a:gd name="connsiteY4" fmla="*/ 993989 h 1749363"/>
                  <a:gd name="connsiteX5" fmla="*/ 3591339 w 3591339"/>
                  <a:gd name="connsiteY5" fmla="*/ 1749363 h 1749363"/>
                  <a:gd name="connsiteX6" fmla="*/ 304800 w 3591339"/>
                  <a:gd name="connsiteY6" fmla="*/ 1749363 h 1749363"/>
                  <a:gd name="connsiteX7" fmla="*/ 0 w 3591339"/>
                  <a:gd name="connsiteY7" fmla="*/ 1166267 h 1749363"/>
                  <a:gd name="connsiteX0" fmla="*/ 0 w 3591339"/>
                  <a:gd name="connsiteY0" fmla="*/ 1166276 h 1749372"/>
                  <a:gd name="connsiteX1" fmla="*/ 702365 w 3591339"/>
                  <a:gd name="connsiteY1" fmla="*/ 848225 h 1749372"/>
                  <a:gd name="connsiteX2" fmla="*/ 2358887 w 3591339"/>
                  <a:gd name="connsiteY2" fmla="*/ 901235 h 1749372"/>
                  <a:gd name="connsiteX3" fmla="*/ 2650435 w 3591339"/>
                  <a:gd name="connsiteY3" fmla="*/ 86 h 1749372"/>
                  <a:gd name="connsiteX4" fmla="*/ 3591339 w 3591339"/>
                  <a:gd name="connsiteY4" fmla="*/ 993998 h 1749372"/>
                  <a:gd name="connsiteX5" fmla="*/ 3591339 w 3591339"/>
                  <a:gd name="connsiteY5" fmla="*/ 1749372 h 1749372"/>
                  <a:gd name="connsiteX6" fmla="*/ 304800 w 3591339"/>
                  <a:gd name="connsiteY6" fmla="*/ 1749372 h 1749372"/>
                  <a:gd name="connsiteX7" fmla="*/ 0 w 3591339"/>
                  <a:gd name="connsiteY7" fmla="*/ 1166276 h 1749372"/>
                  <a:gd name="connsiteX0" fmla="*/ 0 w 3591339"/>
                  <a:gd name="connsiteY0" fmla="*/ 1179527 h 1762623"/>
                  <a:gd name="connsiteX1" fmla="*/ 702365 w 3591339"/>
                  <a:gd name="connsiteY1" fmla="*/ 861476 h 1762623"/>
                  <a:gd name="connsiteX2" fmla="*/ 2358887 w 3591339"/>
                  <a:gd name="connsiteY2" fmla="*/ 914486 h 1762623"/>
                  <a:gd name="connsiteX3" fmla="*/ 2610678 w 3591339"/>
                  <a:gd name="connsiteY3" fmla="*/ 85 h 1762623"/>
                  <a:gd name="connsiteX4" fmla="*/ 3591339 w 3591339"/>
                  <a:gd name="connsiteY4" fmla="*/ 1007249 h 1762623"/>
                  <a:gd name="connsiteX5" fmla="*/ 3591339 w 3591339"/>
                  <a:gd name="connsiteY5" fmla="*/ 1762623 h 1762623"/>
                  <a:gd name="connsiteX6" fmla="*/ 304800 w 3591339"/>
                  <a:gd name="connsiteY6" fmla="*/ 1762623 h 1762623"/>
                  <a:gd name="connsiteX7" fmla="*/ 0 w 3591339"/>
                  <a:gd name="connsiteY7" fmla="*/ 1179527 h 1762623"/>
                  <a:gd name="connsiteX0" fmla="*/ 0 w 3591339"/>
                  <a:gd name="connsiteY0" fmla="*/ 1616765 h 2199861"/>
                  <a:gd name="connsiteX1" fmla="*/ 702365 w 3591339"/>
                  <a:gd name="connsiteY1" fmla="*/ 1298714 h 2199861"/>
                  <a:gd name="connsiteX2" fmla="*/ 2358887 w 3591339"/>
                  <a:gd name="connsiteY2" fmla="*/ 1351724 h 2199861"/>
                  <a:gd name="connsiteX3" fmla="*/ 2610678 w 3591339"/>
                  <a:gd name="connsiteY3" fmla="*/ 437323 h 2199861"/>
                  <a:gd name="connsiteX4" fmla="*/ 3260035 w 3591339"/>
                  <a:gd name="connsiteY4" fmla="*/ 0 h 2199861"/>
                  <a:gd name="connsiteX5" fmla="*/ 3591339 w 3591339"/>
                  <a:gd name="connsiteY5" fmla="*/ 2199861 h 2199861"/>
                  <a:gd name="connsiteX6" fmla="*/ 304800 w 3591339"/>
                  <a:gd name="connsiteY6" fmla="*/ 2199861 h 2199861"/>
                  <a:gd name="connsiteX7" fmla="*/ 0 w 3591339"/>
                  <a:gd name="connsiteY7" fmla="*/ 1616765 h 2199861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754122 h 2337218"/>
                  <a:gd name="connsiteX1" fmla="*/ 702365 w 3591339"/>
                  <a:gd name="connsiteY1" fmla="*/ 1436071 h 2337218"/>
                  <a:gd name="connsiteX2" fmla="*/ 2358887 w 3591339"/>
                  <a:gd name="connsiteY2" fmla="*/ 1489081 h 2337218"/>
                  <a:gd name="connsiteX3" fmla="*/ 2610678 w 3591339"/>
                  <a:gd name="connsiteY3" fmla="*/ 574680 h 2337218"/>
                  <a:gd name="connsiteX4" fmla="*/ 1736035 w 3591339"/>
                  <a:gd name="connsiteY4" fmla="*/ 534926 h 2337218"/>
                  <a:gd name="connsiteX5" fmla="*/ 3154017 w 3591339"/>
                  <a:gd name="connsiteY5" fmla="*/ 84348 h 2337218"/>
                  <a:gd name="connsiteX6" fmla="*/ 3591339 w 3591339"/>
                  <a:gd name="connsiteY6" fmla="*/ 2337218 h 2337218"/>
                  <a:gd name="connsiteX7" fmla="*/ 304800 w 3591339"/>
                  <a:gd name="connsiteY7" fmla="*/ 2337218 h 2337218"/>
                  <a:gd name="connsiteX8" fmla="*/ 0 w 3591339"/>
                  <a:gd name="connsiteY8" fmla="*/ 1754122 h 233721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2108868 h 2691964"/>
                  <a:gd name="connsiteX1" fmla="*/ 702365 w 3591339"/>
                  <a:gd name="connsiteY1" fmla="*/ 1790817 h 2691964"/>
                  <a:gd name="connsiteX2" fmla="*/ 2358887 w 3591339"/>
                  <a:gd name="connsiteY2" fmla="*/ 1843827 h 2691964"/>
                  <a:gd name="connsiteX3" fmla="*/ 2610678 w 3591339"/>
                  <a:gd name="connsiteY3" fmla="*/ 929426 h 2691964"/>
                  <a:gd name="connsiteX4" fmla="*/ 1736035 w 3591339"/>
                  <a:gd name="connsiteY4" fmla="*/ 889672 h 2691964"/>
                  <a:gd name="connsiteX5" fmla="*/ 3114261 w 3591339"/>
                  <a:gd name="connsiteY5" fmla="*/ 68034 h 2691964"/>
                  <a:gd name="connsiteX6" fmla="*/ 3591339 w 3591339"/>
                  <a:gd name="connsiteY6" fmla="*/ 2691964 h 2691964"/>
                  <a:gd name="connsiteX7" fmla="*/ 304800 w 3591339"/>
                  <a:gd name="connsiteY7" fmla="*/ 2691964 h 2691964"/>
                  <a:gd name="connsiteX8" fmla="*/ 0 w 3591339"/>
                  <a:gd name="connsiteY8" fmla="*/ 2108868 h 2691964"/>
                  <a:gd name="connsiteX0" fmla="*/ 0 w 3591339"/>
                  <a:gd name="connsiteY0" fmla="*/ 2310279 h 2893375"/>
                  <a:gd name="connsiteX1" fmla="*/ 702365 w 3591339"/>
                  <a:gd name="connsiteY1" fmla="*/ 1992228 h 2893375"/>
                  <a:gd name="connsiteX2" fmla="*/ 2358887 w 3591339"/>
                  <a:gd name="connsiteY2" fmla="*/ 2045238 h 2893375"/>
                  <a:gd name="connsiteX3" fmla="*/ 2610678 w 3591339"/>
                  <a:gd name="connsiteY3" fmla="*/ 1130837 h 2893375"/>
                  <a:gd name="connsiteX4" fmla="*/ 1736035 w 3591339"/>
                  <a:gd name="connsiteY4" fmla="*/ 1091083 h 2893375"/>
                  <a:gd name="connsiteX5" fmla="*/ 3511827 w 3591339"/>
                  <a:gd name="connsiteY5" fmla="*/ 57411 h 2893375"/>
                  <a:gd name="connsiteX6" fmla="*/ 3591339 w 3591339"/>
                  <a:gd name="connsiteY6" fmla="*/ 2893375 h 2893375"/>
                  <a:gd name="connsiteX7" fmla="*/ 304800 w 3591339"/>
                  <a:gd name="connsiteY7" fmla="*/ 2893375 h 2893375"/>
                  <a:gd name="connsiteX8" fmla="*/ 0 w 3591339"/>
                  <a:gd name="connsiteY8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511827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684106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852692"/>
                  <a:gd name="connsiteY0" fmla="*/ 2314098 h 2897194"/>
                  <a:gd name="connsiteX1" fmla="*/ 702365 w 4852692"/>
                  <a:gd name="connsiteY1" fmla="*/ 1996047 h 2897194"/>
                  <a:gd name="connsiteX2" fmla="*/ 2358887 w 4852692"/>
                  <a:gd name="connsiteY2" fmla="*/ 2049057 h 2897194"/>
                  <a:gd name="connsiteX3" fmla="*/ 2610678 w 4852692"/>
                  <a:gd name="connsiteY3" fmla="*/ 1134656 h 2897194"/>
                  <a:gd name="connsiteX4" fmla="*/ 1736035 w 4852692"/>
                  <a:gd name="connsiteY4" fmla="*/ 1094902 h 2897194"/>
                  <a:gd name="connsiteX5" fmla="*/ 3684106 w 4852692"/>
                  <a:gd name="connsiteY5" fmla="*/ 61230 h 2897194"/>
                  <a:gd name="connsiteX6" fmla="*/ 4240696 w 4852692"/>
                  <a:gd name="connsiteY6" fmla="*/ 180503 h 2897194"/>
                  <a:gd name="connsiteX7" fmla="*/ 4850295 w 4852692"/>
                  <a:gd name="connsiteY7" fmla="*/ 988885 h 2897194"/>
                  <a:gd name="connsiteX8" fmla="*/ 3591339 w 4852692"/>
                  <a:gd name="connsiteY8" fmla="*/ 2897194 h 2897194"/>
                  <a:gd name="connsiteX9" fmla="*/ 304800 w 4852692"/>
                  <a:gd name="connsiteY9" fmla="*/ 2897194 h 2897194"/>
                  <a:gd name="connsiteX10" fmla="*/ 0 w 4852692"/>
                  <a:gd name="connsiteY10" fmla="*/ 2314098 h 2897194"/>
                  <a:gd name="connsiteX0" fmla="*/ 0 w 4853808"/>
                  <a:gd name="connsiteY0" fmla="*/ 2314098 h 2897194"/>
                  <a:gd name="connsiteX1" fmla="*/ 702365 w 4853808"/>
                  <a:gd name="connsiteY1" fmla="*/ 1996047 h 2897194"/>
                  <a:gd name="connsiteX2" fmla="*/ 2358887 w 4853808"/>
                  <a:gd name="connsiteY2" fmla="*/ 2049057 h 2897194"/>
                  <a:gd name="connsiteX3" fmla="*/ 2610678 w 4853808"/>
                  <a:gd name="connsiteY3" fmla="*/ 1134656 h 2897194"/>
                  <a:gd name="connsiteX4" fmla="*/ 1736035 w 4853808"/>
                  <a:gd name="connsiteY4" fmla="*/ 1094902 h 2897194"/>
                  <a:gd name="connsiteX5" fmla="*/ 3684106 w 4853808"/>
                  <a:gd name="connsiteY5" fmla="*/ 61230 h 2897194"/>
                  <a:gd name="connsiteX6" fmla="*/ 4240696 w 4853808"/>
                  <a:gd name="connsiteY6" fmla="*/ 180503 h 2897194"/>
                  <a:gd name="connsiteX7" fmla="*/ 4850295 w 4853808"/>
                  <a:gd name="connsiteY7" fmla="*/ 988885 h 2897194"/>
                  <a:gd name="connsiteX8" fmla="*/ 3591339 w 4853808"/>
                  <a:gd name="connsiteY8" fmla="*/ 2897194 h 2897194"/>
                  <a:gd name="connsiteX9" fmla="*/ 304800 w 4853808"/>
                  <a:gd name="connsiteY9" fmla="*/ 2897194 h 2897194"/>
                  <a:gd name="connsiteX10" fmla="*/ 0 w 4853808"/>
                  <a:gd name="connsiteY10" fmla="*/ 2314098 h 2897194"/>
                  <a:gd name="connsiteX0" fmla="*/ 0 w 5122982"/>
                  <a:gd name="connsiteY0" fmla="*/ 2314098 h 2897194"/>
                  <a:gd name="connsiteX1" fmla="*/ 702365 w 5122982"/>
                  <a:gd name="connsiteY1" fmla="*/ 1996047 h 2897194"/>
                  <a:gd name="connsiteX2" fmla="*/ 2358887 w 5122982"/>
                  <a:gd name="connsiteY2" fmla="*/ 2049057 h 2897194"/>
                  <a:gd name="connsiteX3" fmla="*/ 2610678 w 5122982"/>
                  <a:gd name="connsiteY3" fmla="*/ 1134656 h 2897194"/>
                  <a:gd name="connsiteX4" fmla="*/ 1736035 w 5122982"/>
                  <a:gd name="connsiteY4" fmla="*/ 1094902 h 2897194"/>
                  <a:gd name="connsiteX5" fmla="*/ 3684106 w 5122982"/>
                  <a:gd name="connsiteY5" fmla="*/ 61230 h 2897194"/>
                  <a:gd name="connsiteX6" fmla="*/ 4240696 w 5122982"/>
                  <a:gd name="connsiteY6" fmla="*/ 180503 h 2897194"/>
                  <a:gd name="connsiteX7" fmla="*/ 4850295 w 5122982"/>
                  <a:gd name="connsiteY7" fmla="*/ 988885 h 2897194"/>
                  <a:gd name="connsiteX8" fmla="*/ 5102086 w 5122982"/>
                  <a:gd name="connsiteY8" fmla="*/ 1770763 h 2897194"/>
                  <a:gd name="connsiteX9" fmla="*/ 3591339 w 5122982"/>
                  <a:gd name="connsiteY9" fmla="*/ 2897194 h 2897194"/>
                  <a:gd name="connsiteX10" fmla="*/ 304800 w 5122982"/>
                  <a:gd name="connsiteY10" fmla="*/ 2897194 h 2897194"/>
                  <a:gd name="connsiteX11" fmla="*/ 0 w 5122982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3591339 w 5140891"/>
                  <a:gd name="connsiteY9" fmla="*/ 2897194 h 2897194"/>
                  <a:gd name="connsiteX10" fmla="*/ 304800 w 5140891"/>
                  <a:gd name="connsiteY10" fmla="*/ 2897194 h 2897194"/>
                  <a:gd name="connsiteX11" fmla="*/ 0 w 5140891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147930 w 5140891"/>
                  <a:gd name="connsiteY10" fmla="*/ 2473129 h 2897194"/>
                  <a:gd name="connsiteX11" fmla="*/ 3962399 w 5140891"/>
                  <a:gd name="connsiteY11" fmla="*/ 2102068 h 2897194"/>
                  <a:gd name="connsiteX12" fmla="*/ 3591339 w 5140891"/>
                  <a:gd name="connsiteY12" fmla="*/ 2897194 h 2897194"/>
                  <a:gd name="connsiteX13" fmla="*/ 304800 w 5140891"/>
                  <a:gd name="connsiteY13" fmla="*/ 2897194 h 2897194"/>
                  <a:gd name="connsiteX14" fmla="*/ 0 w 5140891"/>
                  <a:gd name="connsiteY14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62399 w 5140891"/>
                  <a:gd name="connsiteY12" fmla="*/ 2102068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09390 w 5140891"/>
                  <a:gd name="connsiteY12" fmla="*/ 2088816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3631095 w 5140891"/>
                  <a:gd name="connsiteY13" fmla="*/ 2777929 h 3559803"/>
                  <a:gd name="connsiteX14" fmla="*/ 2849217 w 5140891"/>
                  <a:gd name="connsiteY14" fmla="*/ 3559803 h 3559803"/>
                  <a:gd name="connsiteX15" fmla="*/ 304800 w 5140891"/>
                  <a:gd name="connsiteY15" fmla="*/ 2897194 h 3559803"/>
                  <a:gd name="connsiteX16" fmla="*/ 0 w 5140891"/>
                  <a:gd name="connsiteY16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5164170"/>
                  <a:gd name="connsiteX1" fmla="*/ 702365 w 5140891"/>
                  <a:gd name="connsiteY1" fmla="*/ 1996047 h 5164170"/>
                  <a:gd name="connsiteX2" fmla="*/ 2358887 w 5140891"/>
                  <a:gd name="connsiteY2" fmla="*/ 2049057 h 5164170"/>
                  <a:gd name="connsiteX3" fmla="*/ 2610678 w 5140891"/>
                  <a:gd name="connsiteY3" fmla="*/ 1134656 h 5164170"/>
                  <a:gd name="connsiteX4" fmla="*/ 1736035 w 5140891"/>
                  <a:gd name="connsiteY4" fmla="*/ 1094902 h 5164170"/>
                  <a:gd name="connsiteX5" fmla="*/ 3684106 w 5140891"/>
                  <a:gd name="connsiteY5" fmla="*/ 61230 h 5164170"/>
                  <a:gd name="connsiteX6" fmla="*/ 4240696 w 5140891"/>
                  <a:gd name="connsiteY6" fmla="*/ 180503 h 5164170"/>
                  <a:gd name="connsiteX7" fmla="*/ 4850295 w 5140891"/>
                  <a:gd name="connsiteY7" fmla="*/ 988885 h 5164170"/>
                  <a:gd name="connsiteX8" fmla="*/ 5102086 w 5140891"/>
                  <a:gd name="connsiteY8" fmla="*/ 1770763 h 5164170"/>
                  <a:gd name="connsiteX9" fmla="*/ 4691269 w 5140891"/>
                  <a:gd name="connsiteY9" fmla="*/ 2075563 h 5164170"/>
                  <a:gd name="connsiteX10" fmla="*/ 4280451 w 5140891"/>
                  <a:gd name="connsiteY10" fmla="*/ 2300850 h 5164170"/>
                  <a:gd name="connsiteX11" fmla="*/ 4147930 w 5140891"/>
                  <a:gd name="connsiteY11" fmla="*/ 2473129 h 5164170"/>
                  <a:gd name="connsiteX12" fmla="*/ 3909390 w 5140891"/>
                  <a:gd name="connsiteY12" fmla="*/ 2088816 h 5164170"/>
                  <a:gd name="connsiteX13" fmla="*/ 2849217 w 5140891"/>
                  <a:gd name="connsiteY13" fmla="*/ 3559803 h 5164170"/>
                  <a:gd name="connsiteX14" fmla="*/ 2756451 w 5140891"/>
                  <a:gd name="connsiteY14" fmla="*/ 5163320 h 5164170"/>
                  <a:gd name="connsiteX15" fmla="*/ 304800 w 5140891"/>
                  <a:gd name="connsiteY15" fmla="*/ 2897194 h 5164170"/>
                  <a:gd name="connsiteX16" fmla="*/ 0 w 5140891"/>
                  <a:gd name="connsiteY16" fmla="*/ 2314098 h 5164170"/>
                  <a:gd name="connsiteX0" fmla="*/ 0 w 5140891"/>
                  <a:gd name="connsiteY0" fmla="*/ 2314098 h 5164352"/>
                  <a:gd name="connsiteX1" fmla="*/ 702365 w 5140891"/>
                  <a:gd name="connsiteY1" fmla="*/ 1996047 h 5164352"/>
                  <a:gd name="connsiteX2" fmla="*/ 2358887 w 5140891"/>
                  <a:gd name="connsiteY2" fmla="*/ 2049057 h 5164352"/>
                  <a:gd name="connsiteX3" fmla="*/ 2610678 w 5140891"/>
                  <a:gd name="connsiteY3" fmla="*/ 1134656 h 5164352"/>
                  <a:gd name="connsiteX4" fmla="*/ 1736035 w 5140891"/>
                  <a:gd name="connsiteY4" fmla="*/ 1094902 h 5164352"/>
                  <a:gd name="connsiteX5" fmla="*/ 3684106 w 5140891"/>
                  <a:gd name="connsiteY5" fmla="*/ 61230 h 5164352"/>
                  <a:gd name="connsiteX6" fmla="*/ 4240696 w 5140891"/>
                  <a:gd name="connsiteY6" fmla="*/ 180503 h 5164352"/>
                  <a:gd name="connsiteX7" fmla="*/ 4850295 w 5140891"/>
                  <a:gd name="connsiteY7" fmla="*/ 988885 h 5164352"/>
                  <a:gd name="connsiteX8" fmla="*/ 5102086 w 5140891"/>
                  <a:gd name="connsiteY8" fmla="*/ 1770763 h 5164352"/>
                  <a:gd name="connsiteX9" fmla="*/ 4691269 w 5140891"/>
                  <a:gd name="connsiteY9" fmla="*/ 2075563 h 5164352"/>
                  <a:gd name="connsiteX10" fmla="*/ 4280451 w 5140891"/>
                  <a:gd name="connsiteY10" fmla="*/ 2300850 h 5164352"/>
                  <a:gd name="connsiteX11" fmla="*/ 4147930 w 5140891"/>
                  <a:gd name="connsiteY11" fmla="*/ 2473129 h 5164352"/>
                  <a:gd name="connsiteX12" fmla="*/ 3909390 w 5140891"/>
                  <a:gd name="connsiteY12" fmla="*/ 2088816 h 5164352"/>
                  <a:gd name="connsiteX13" fmla="*/ 2849217 w 5140891"/>
                  <a:gd name="connsiteY13" fmla="*/ 3559803 h 5164352"/>
                  <a:gd name="connsiteX14" fmla="*/ 2756451 w 5140891"/>
                  <a:gd name="connsiteY14" fmla="*/ 5163320 h 5164352"/>
                  <a:gd name="connsiteX15" fmla="*/ 304800 w 5140891"/>
                  <a:gd name="connsiteY15" fmla="*/ 2897194 h 5164352"/>
                  <a:gd name="connsiteX16" fmla="*/ 0 w 5140891"/>
                  <a:gd name="connsiteY16" fmla="*/ 2314098 h 516435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2186608 w 5140891"/>
                  <a:gd name="connsiteY15" fmla="*/ 3599562 h 5164392"/>
                  <a:gd name="connsiteX16" fmla="*/ 304800 w 5140891"/>
                  <a:gd name="connsiteY16" fmla="*/ 2897194 h 5164392"/>
                  <a:gd name="connsiteX17" fmla="*/ 0 w 5140891"/>
                  <a:gd name="connsiteY17" fmla="*/ 2314098 h 5164392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304800 w 5140891"/>
                  <a:gd name="connsiteY16" fmla="*/ 2897194 h 5219409"/>
                  <a:gd name="connsiteX17" fmla="*/ 0 w 5140891"/>
                  <a:gd name="connsiteY17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304800 w 5140891"/>
                  <a:gd name="connsiteY17" fmla="*/ 2897194 h 5219409"/>
                  <a:gd name="connsiteX18" fmla="*/ 0 w 5140891"/>
                  <a:gd name="connsiteY18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304800 w 5140891"/>
                  <a:gd name="connsiteY19" fmla="*/ 2897194 h 5219409"/>
                  <a:gd name="connsiteX20" fmla="*/ 0 w 5140891"/>
                  <a:gd name="connsiteY20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33668 w 5140891"/>
                  <a:gd name="connsiteY18" fmla="*/ 3268258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07163 w 5140891"/>
                  <a:gd name="connsiteY18" fmla="*/ 3228501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304800 w 5140891"/>
                  <a:gd name="connsiteY21" fmla="*/ 2897194 h 5219409"/>
                  <a:gd name="connsiteX22" fmla="*/ 0 w 5140891"/>
                  <a:gd name="connsiteY22" fmla="*/ 2314098 h 5219409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304800 w 5140891"/>
                  <a:gd name="connsiteY22" fmla="*/ 2897194 h 5244304"/>
                  <a:gd name="connsiteX23" fmla="*/ 0 w 5140891"/>
                  <a:gd name="connsiteY23" fmla="*/ 2314098 h 5244304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53008 w 5140891"/>
                  <a:gd name="connsiteY22" fmla="*/ 4195909 h 5244304"/>
                  <a:gd name="connsiteX23" fmla="*/ 304800 w 5140891"/>
                  <a:gd name="connsiteY23" fmla="*/ 2897194 h 5244304"/>
                  <a:gd name="connsiteX24" fmla="*/ 0 w 5140891"/>
                  <a:gd name="connsiteY24" fmla="*/ 2314098 h 5244304"/>
                  <a:gd name="connsiteX0" fmla="*/ 21012 w 5161903"/>
                  <a:gd name="connsiteY0" fmla="*/ 2314098 h 5244304"/>
                  <a:gd name="connsiteX1" fmla="*/ 723377 w 5161903"/>
                  <a:gd name="connsiteY1" fmla="*/ 1996047 h 5244304"/>
                  <a:gd name="connsiteX2" fmla="*/ 2379899 w 5161903"/>
                  <a:gd name="connsiteY2" fmla="*/ 2049057 h 5244304"/>
                  <a:gd name="connsiteX3" fmla="*/ 2631690 w 5161903"/>
                  <a:gd name="connsiteY3" fmla="*/ 1134656 h 5244304"/>
                  <a:gd name="connsiteX4" fmla="*/ 1757047 w 5161903"/>
                  <a:gd name="connsiteY4" fmla="*/ 1094902 h 5244304"/>
                  <a:gd name="connsiteX5" fmla="*/ 3705118 w 5161903"/>
                  <a:gd name="connsiteY5" fmla="*/ 61230 h 5244304"/>
                  <a:gd name="connsiteX6" fmla="*/ 4261708 w 5161903"/>
                  <a:gd name="connsiteY6" fmla="*/ 180503 h 5244304"/>
                  <a:gd name="connsiteX7" fmla="*/ 4871307 w 5161903"/>
                  <a:gd name="connsiteY7" fmla="*/ 988885 h 5244304"/>
                  <a:gd name="connsiteX8" fmla="*/ 5123098 w 5161903"/>
                  <a:gd name="connsiteY8" fmla="*/ 1770763 h 5244304"/>
                  <a:gd name="connsiteX9" fmla="*/ 4712281 w 5161903"/>
                  <a:gd name="connsiteY9" fmla="*/ 2075563 h 5244304"/>
                  <a:gd name="connsiteX10" fmla="*/ 4301463 w 5161903"/>
                  <a:gd name="connsiteY10" fmla="*/ 2300850 h 5244304"/>
                  <a:gd name="connsiteX11" fmla="*/ 4168942 w 5161903"/>
                  <a:gd name="connsiteY11" fmla="*/ 2473129 h 5244304"/>
                  <a:gd name="connsiteX12" fmla="*/ 3930402 w 5161903"/>
                  <a:gd name="connsiteY12" fmla="*/ 2088816 h 5244304"/>
                  <a:gd name="connsiteX13" fmla="*/ 2923238 w 5161903"/>
                  <a:gd name="connsiteY13" fmla="*/ 3612812 h 5244304"/>
                  <a:gd name="connsiteX14" fmla="*/ 2777463 w 5161903"/>
                  <a:gd name="connsiteY14" fmla="*/ 5163320 h 5244304"/>
                  <a:gd name="connsiteX15" fmla="*/ 2207620 w 5161903"/>
                  <a:gd name="connsiteY15" fmla="*/ 3599562 h 5244304"/>
                  <a:gd name="connsiteX16" fmla="*/ 2194368 w 5161903"/>
                  <a:gd name="connsiteY16" fmla="*/ 3983875 h 5244304"/>
                  <a:gd name="connsiteX17" fmla="*/ 882402 w 5161903"/>
                  <a:gd name="connsiteY17" fmla="*/ 3930867 h 5244304"/>
                  <a:gd name="connsiteX18" fmla="*/ 1041428 w 5161903"/>
                  <a:gd name="connsiteY18" fmla="*/ 3334519 h 5244304"/>
                  <a:gd name="connsiteX19" fmla="*/ 551098 w 5161903"/>
                  <a:gd name="connsiteY19" fmla="*/ 4434449 h 5244304"/>
                  <a:gd name="connsiteX20" fmla="*/ 524594 w 5161903"/>
                  <a:gd name="connsiteY20" fmla="*/ 5097058 h 5244304"/>
                  <a:gd name="connsiteX21" fmla="*/ 206541 w 5161903"/>
                  <a:gd name="connsiteY21" fmla="*/ 5203075 h 5244304"/>
                  <a:gd name="connsiteX22" fmla="*/ 74020 w 5161903"/>
                  <a:gd name="connsiteY22" fmla="*/ 4195909 h 5244304"/>
                  <a:gd name="connsiteX23" fmla="*/ 325812 w 5161903"/>
                  <a:gd name="connsiteY23" fmla="*/ 2897194 h 5244304"/>
                  <a:gd name="connsiteX24" fmla="*/ 21012 w 5161903"/>
                  <a:gd name="connsiteY24" fmla="*/ 2314098 h 5244304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545476 w 5686367"/>
                  <a:gd name="connsiteY0" fmla="*/ 2314098 h 5219409"/>
                  <a:gd name="connsiteX1" fmla="*/ 1247841 w 5686367"/>
                  <a:gd name="connsiteY1" fmla="*/ 1996047 h 5219409"/>
                  <a:gd name="connsiteX2" fmla="*/ 2904363 w 5686367"/>
                  <a:gd name="connsiteY2" fmla="*/ 2049057 h 5219409"/>
                  <a:gd name="connsiteX3" fmla="*/ 3156154 w 5686367"/>
                  <a:gd name="connsiteY3" fmla="*/ 1134656 h 5219409"/>
                  <a:gd name="connsiteX4" fmla="*/ 2281511 w 5686367"/>
                  <a:gd name="connsiteY4" fmla="*/ 1094902 h 5219409"/>
                  <a:gd name="connsiteX5" fmla="*/ 4229582 w 5686367"/>
                  <a:gd name="connsiteY5" fmla="*/ 61230 h 5219409"/>
                  <a:gd name="connsiteX6" fmla="*/ 4786172 w 5686367"/>
                  <a:gd name="connsiteY6" fmla="*/ 180503 h 5219409"/>
                  <a:gd name="connsiteX7" fmla="*/ 5395771 w 5686367"/>
                  <a:gd name="connsiteY7" fmla="*/ 988885 h 5219409"/>
                  <a:gd name="connsiteX8" fmla="*/ 5647562 w 5686367"/>
                  <a:gd name="connsiteY8" fmla="*/ 1770763 h 5219409"/>
                  <a:gd name="connsiteX9" fmla="*/ 5236745 w 5686367"/>
                  <a:gd name="connsiteY9" fmla="*/ 2075563 h 5219409"/>
                  <a:gd name="connsiteX10" fmla="*/ 4825927 w 5686367"/>
                  <a:gd name="connsiteY10" fmla="*/ 2300850 h 5219409"/>
                  <a:gd name="connsiteX11" fmla="*/ 4693406 w 5686367"/>
                  <a:gd name="connsiteY11" fmla="*/ 2473129 h 5219409"/>
                  <a:gd name="connsiteX12" fmla="*/ 4454866 w 5686367"/>
                  <a:gd name="connsiteY12" fmla="*/ 2088816 h 5219409"/>
                  <a:gd name="connsiteX13" fmla="*/ 3447702 w 5686367"/>
                  <a:gd name="connsiteY13" fmla="*/ 3612812 h 5219409"/>
                  <a:gd name="connsiteX14" fmla="*/ 3301927 w 5686367"/>
                  <a:gd name="connsiteY14" fmla="*/ 5163320 h 5219409"/>
                  <a:gd name="connsiteX15" fmla="*/ 2732084 w 5686367"/>
                  <a:gd name="connsiteY15" fmla="*/ 3599562 h 5219409"/>
                  <a:gd name="connsiteX16" fmla="*/ 2718832 w 5686367"/>
                  <a:gd name="connsiteY16" fmla="*/ 3983875 h 5219409"/>
                  <a:gd name="connsiteX17" fmla="*/ 1406866 w 5686367"/>
                  <a:gd name="connsiteY17" fmla="*/ 3930867 h 5219409"/>
                  <a:gd name="connsiteX18" fmla="*/ 1565892 w 5686367"/>
                  <a:gd name="connsiteY18" fmla="*/ 3334519 h 5219409"/>
                  <a:gd name="connsiteX19" fmla="*/ 1075562 w 5686367"/>
                  <a:gd name="connsiteY19" fmla="*/ 4434449 h 5219409"/>
                  <a:gd name="connsiteX20" fmla="*/ 1049058 w 5686367"/>
                  <a:gd name="connsiteY20" fmla="*/ 5097058 h 5219409"/>
                  <a:gd name="connsiteX21" fmla="*/ 598484 w 5686367"/>
                  <a:gd name="connsiteY21" fmla="*/ 4195909 h 5219409"/>
                  <a:gd name="connsiteX22" fmla="*/ 346694 w 5686367"/>
                  <a:gd name="connsiteY22" fmla="*/ 3056220 h 5219409"/>
                  <a:gd name="connsiteX23" fmla="*/ 2136 w 5686367"/>
                  <a:gd name="connsiteY23" fmla="*/ 2512884 h 5219409"/>
                  <a:gd name="connsiteX24" fmla="*/ 545476 w 5686367"/>
                  <a:gd name="connsiteY24" fmla="*/ 2314098 h 5219409"/>
                  <a:gd name="connsiteX0" fmla="*/ 547531 w 5688422"/>
                  <a:gd name="connsiteY0" fmla="*/ 2314098 h 5219409"/>
                  <a:gd name="connsiteX1" fmla="*/ 1249896 w 5688422"/>
                  <a:gd name="connsiteY1" fmla="*/ 1996047 h 5219409"/>
                  <a:gd name="connsiteX2" fmla="*/ 2906418 w 5688422"/>
                  <a:gd name="connsiteY2" fmla="*/ 2049057 h 5219409"/>
                  <a:gd name="connsiteX3" fmla="*/ 3158209 w 5688422"/>
                  <a:gd name="connsiteY3" fmla="*/ 1134656 h 5219409"/>
                  <a:gd name="connsiteX4" fmla="*/ 2283566 w 5688422"/>
                  <a:gd name="connsiteY4" fmla="*/ 1094902 h 5219409"/>
                  <a:gd name="connsiteX5" fmla="*/ 4231637 w 5688422"/>
                  <a:gd name="connsiteY5" fmla="*/ 61230 h 5219409"/>
                  <a:gd name="connsiteX6" fmla="*/ 4788227 w 5688422"/>
                  <a:gd name="connsiteY6" fmla="*/ 180503 h 5219409"/>
                  <a:gd name="connsiteX7" fmla="*/ 5397826 w 5688422"/>
                  <a:gd name="connsiteY7" fmla="*/ 988885 h 5219409"/>
                  <a:gd name="connsiteX8" fmla="*/ 5649617 w 5688422"/>
                  <a:gd name="connsiteY8" fmla="*/ 1770763 h 5219409"/>
                  <a:gd name="connsiteX9" fmla="*/ 5238800 w 5688422"/>
                  <a:gd name="connsiteY9" fmla="*/ 2075563 h 5219409"/>
                  <a:gd name="connsiteX10" fmla="*/ 4827982 w 5688422"/>
                  <a:gd name="connsiteY10" fmla="*/ 2300850 h 5219409"/>
                  <a:gd name="connsiteX11" fmla="*/ 4695461 w 5688422"/>
                  <a:gd name="connsiteY11" fmla="*/ 2473129 h 5219409"/>
                  <a:gd name="connsiteX12" fmla="*/ 4456921 w 5688422"/>
                  <a:gd name="connsiteY12" fmla="*/ 2088816 h 5219409"/>
                  <a:gd name="connsiteX13" fmla="*/ 3449757 w 5688422"/>
                  <a:gd name="connsiteY13" fmla="*/ 3612812 h 5219409"/>
                  <a:gd name="connsiteX14" fmla="*/ 3303982 w 5688422"/>
                  <a:gd name="connsiteY14" fmla="*/ 5163320 h 5219409"/>
                  <a:gd name="connsiteX15" fmla="*/ 2734139 w 5688422"/>
                  <a:gd name="connsiteY15" fmla="*/ 3599562 h 5219409"/>
                  <a:gd name="connsiteX16" fmla="*/ 2720887 w 5688422"/>
                  <a:gd name="connsiteY16" fmla="*/ 3983875 h 5219409"/>
                  <a:gd name="connsiteX17" fmla="*/ 1408921 w 5688422"/>
                  <a:gd name="connsiteY17" fmla="*/ 3930867 h 5219409"/>
                  <a:gd name="connsiteX18" fmla="*/ 1567947 w 5688422"/>
                  <a:gd name="connsiteY18" fmla="*/ 3334519 h 5219409"/>
                  <a:gd name="connsiteX19" fmla="*/ 1077617 w 5688422"/>
                  <a:gd name="connsiteY19" fmla="*/ 4434449 h 5219409"/>
                  <a:gd name="connsiteX20" fmla="*/ 1051113 w 5688422"/>
                  <a:gd name="connsiteY20" fmla="*/ 5097058 h 5219409"/>
                  <a:gd name="connsiteX21" fmla="*/ 600539 w 5688422"/>
                  <a:gd name="connsiteY21" fmla="*/ 4195909 h 5219409"/>
                  <a:gd name="connsiteX22" fmla="*/ 348749 w 5688422"/>
                  <a:gd name="connsiteY22" fmla="*/ 3056220 h 5219409"/>
                  <a:gd name="connsiteX23" fmla="*/ 401756 w 5688422"/>
                  <a:gd name="connsiteY23" fmla="*/ 2685162 h 5219409"/>
                  <a:gd name="connsiteX24" fmla="*/ 4191 w 5688422"/>
                  <a:gd name="connsiteY24" fmla="*/ 2512884 h 5219409"/>
                  <a:gd name="connsiteX25" fmla="*/ 547531 w 5688422"/>
                  <a:gd name="connsiteY25" fmla="*/ 2314098 h 5219409"/>
                  <a:gd name="connsiteX0" fmla="*/ 548665 w 5689556"/>
                  <a:gd name="connsiteY0" fmla="*/ 2314098 h 5219409"/>
                  <a:gd name="connsiteX1" fmla="*/ 1251030 w 5689556"/>
                  <a:gd name="connsiteY1" fmla="*/ 1996047 h 5219409"/>
                  <a:gd name="connsiteX2" fmla="*/ 2907552 w 5689556"/>
                  <a:gd name="connsiteY2" fmla="*/ 2049057 h 5219409"/>
                  <a:gd name="connsiteX3" fmla="*/ 3159343 w 5689556"/>
                  <a:gd name="connsiteY3" fmla="*/ 1134656 h 5219409"/>
                  <a:gd name="connsiteX4" fmla="*/ 2284700 w 5689556"/>
                  <a:gd name="connsiteY4" fmla="*/ 1094902 h 5219409"/>
                  <a:gd name="connsiteX5" fmla="*/ 4232771 w 5689556"/>
                  <a:gd name="connsiteY5" fmla="*/ 61230 h 5219409"/>
                  <a:gd name="connsiteX6" fmla="*/ 4789361 w 5689556"/>
                  <a:gd name="connsiteY6" fmla="*/ 180503 h 5219409"/>
                  <a:gd name="connsiteX7" fmla="*/ 5398960 w 5689556"/>
                  <a:gd name="connsiteY7" fmla="*/ 988885 h 5219409"/>
                  <a:gd name="connsiteX8" fmla="*/ 5650751 w 5689556"/>
                  <a:gd name="connsiteY8" fmla="*/ 1770763 h 5219409"/>
                  <a:gd name="connsiteX9" fmla="*/ 5239934 w 5689556"/>
                  <a:gd name="connsiteY9" fmla="*/ 2075563 h 5219409"/>
                  <a:gd name="connsiteX10" fmla="*/ 4829116 w 5689556"/>
                  <a:gd name="connsiteY10" fmla="*/ 2300850 h 5219409"/>
                  <a:gd name="connsiteX11" fmla="*/ 4696595 w 5689556"/>
                  <a:gd name="connsiteY11" fmla="*/ 2473129 h 5219409"/>
                  <a:gd name="connsiteX12" fmla="*/ 4458055 w 5689556"/>
                  <a:gd name="connsiteY12" fmla="*/ 2088816 h 5219409"/>
                  <a:gd name="connsiteX13" fmla="*/ 3450891 w 5689556"/>
                  <a:gd name="connsiteY13" fmla="*/ 3612812 h 5219409"/>
                  <a:gd name="connsiteX14" fmla="*/ 3305116 w 5689556"/>
                  <a:gd name="connsiteY14" fmla="*/ 5163320 h 5219409"/>
                  <a:gd name="connsiteX15" fmla="*/ 2735273 w 5689556"/>
                  <a:gd name="connsiteY15" fmla="*/ 3599562 h 5219409"/>
                  <a:gd name="connsiteX16" fmla="*/ 2722021 w 5689556"/>
                  <a:gd name="connsiteY16" fmla="*/ 3983875 h 5219409"/>
                  <a:gd name="connsiteX17" fmla="*/ 1410055 w 5689556"/>
                  <a:gd name="connsiteY17" fmla="*/ 3930867 h 5219409"/>
                  <a:gd name="connsiteX18" fmla="*/ 1569081 w 5689556"/>
                  <a:gd name="connsiteY18" fmla="*/ 3334519 h 5219409"/>
                  <a:gd name="connsiteX19" fmla="*/ 1078751 w 5689556"/>
                  <a:gd name="connsiteY19" fmla="*/ 4434449 h 5219409"/>
                  <a:gd name="connsiteX20" fmla="*/ 1052247 w 5689556"/>
                  <a:gd name="connsiteY20" fmla="*/ 5097058 h 5219409"/>
                  <a:gd name="connsiteX21" fmla="*/ 601673 w 5689556"/>
                  <a:gd name="connsiteY21" fmla="*/ 4195909 h 5219409"/>
                  <a:gd name="connsiteX22" fmla="*/ 349883 w 5689556"/>
                  <a:gd name="connsiteY22" fmla="*/ 3056220 h 5219409"/>
                  <a:gd name="connsiteX23" fmla="*/ 402890 w 5689556"/>
                  <a:gd name="connsiteY23" fmla="*/ 2685162 h 5219409"/>
                  <a:gd name="connsiteX24" fmla="*/ 5325 w 5689556"/>
                  <a:gd name="connsiteY24" fmla="*/ 2512884 h 5219409"/>
                  <a:gd name="connsiteX25" fmla="*/ 548665 w 5689556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447968 w 5727469"/>
                  <a:gd name="connsiteY18" fmla="*/ 3930867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090160 w 5727469"/>
                  <a:gd name="connsiteY20" fmla="*/ 5087533 h 5219531"/>
                  <a:gd name="connsiteX21" fmla="*/ 616726 w 5727469"/>
                  <a:gd name="connsiteY21" fmla="*/ 4195909 h 5219531"/>
                  <a:gd name="connsiteX22" fmla="*/ 410656 w 5727469"/>
                  <a:gd name="connsiteY22" fmla="*/ 3056220 h 5219531"/>
                  <a:gd name="connsiteX23" fmla="*/ 440803 w 5727469"/>
                  <a:gd name="connsiteY23" fmla="*/ 2685162 h 5219531"/>
                  <a:gd name="connsiteX24" fmla="*/ 5138 w 5727469"/>
                  <a:gd name="connsiteY24" fmla="*/ 2474784 h 5219531"/>
                  <a:gd name="connsiteX25" fmla="*/ 586578 w 5727469"/>
                  <a:gd name="connsiteY25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00330 w 5727469"/>
                  <a:gd name="connsiteY18" fmla="*/ 38911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30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257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727469" h="5219531">
                    <a:moveTo>
                      <a:pt x="586578" y="2314098"/>
                    </a:moveTo>
                    <a:cubicBezTo>
                      <a:pt x="789778" y="2115316"/>
                      <a:pt x="1085743" y="1982794"/>
                      <a:pt x="1288943" y="1996047"/>
                    </a:cubicBezTo>
                    <a:cubicBezTo>
                      <a:pt x="1854369" y="2022551"/>
                      <a:pt x="2402899" y="1999693"/>
                      <a:pt x="2968325" y="2026197"/>
                    </a:cubicBezTo>
                    <a:cubicBezTo>
                      <a:pt x="3339386" y="1783241"/>
                      <a:pt x="3232043" y="1583021"/>
                      <a:pt x="3197256" y="1134656"/>
                    </a:cubicBezTo>
                    <a:cubicBezTo>
                      <a:pt x="3265725" y="955752"/>
                      <a:pt x="2285065" y="1322398"/>
                      <a:pt x="2322613" y="1094902"/>
                    </a:cubicBezTo>
                    <a:cubicBezTo>
                      <a:pt x="2413170" y="854154"/>
                      <a:pt x="3868702" y="-272282"/>
                      <a:pt x="4270684" y="61230"/>
                    </a:cubicBezTo>
                    <a:cubicBezTo>
                      <a:pt x="4275101" y="167248"/>
                      <a:pt x="4743343" y="-111045"/>
                      <a:pt x="4827274" y="180503"/>
                    </a:cubicBezTo>
                    <a:cubicBezTo>
                      <a:pt x="5017221" y="374868"/>
                      <a:pt x="5386405" y="809760"/>
                      <a:pt x="5436873" y="988885"/>
                    </a:cubicBezTo>
                    <a:cubicBezTo>
                      <a:pt x="5600317" y="1311355"/>
                      <a:pt x="5816768" y="1580815"/>
                      <a:pt x="5688664" y="1770763"/>
                    </a:cubicBezTo>
                    <a:cubicBezTo>
                      <a:pt x="5560891" y="1947459"/>
                      <a:pt x="5436873" y="1958502"/>
                      <a:pt x="5277847" y="2075563"/>
                    </a:cubicBezTo>
                    <a:cubicBezTo>
                      <a:pt x="5151951" y="2177163"/>
                      <a:pt x="4957585" y="2234589"/>
                      <a:pt x="4867029" y="2300850"/>
                    </a:cubicBezTo>
                    <a:cubicBezTo>
                      <a:pt x="4776473" y="2367111"/>
                      <a:pt x="4716010" y="2443312"/>
                      <a:pt x="4709108" y="2536629"/>
                    </a:cubicBezTo>
                    <a:cubicBezTo>
                      <a:pt x="4508117" y="2684612"/>
                      <a:pt x="4644503" y="1928134"/>
                      <a:pt x="4495968" y="2088816"/>
                    </a:cubicBezTo>
                    <a:cubicBezTo>
                      <a:pt x="4383638" y="2151782"/>
                      <a:pt x="4340146" y="2660426"/>
                      <a:pt x="4172285" y="2914425"/>
                    </a:cubicBezTo>
                    <a:cubicBezTo>
                      <a:pt x="4004424" y="3168424"/>
                      <a:pt x="3748933" y="3344676"/>
                      <a:pt x="3488804" y="3612812"/>
                    </a:cubicBezTo>
                    <a:cubicBezTo>
                      <a:pt x="3422543" y="3873439"/>
                      <a:pt x="3492530" y="5159868"/>
                      <a:pt x="3343029" y="5163320"/>
                    </a:cubicBezTo>
                    <a:cubicBezTo>
                      <a:pt x="2777604" y="5560884"/>
                      <a:pt x="2915577" y="3723594"/>
                      <a:pt x="2773186" y="3599562"/>
                    </a:cubicBezTo>
                    <a:cubicBezTo>
                      <a:pt x="2767113" y="3587690"/>
                      <a:pt x="2921721" y="4028049"/>
                      <a:pt x="2798034" y="3983875"/>
                    </a:cubicBezTo>
                    <a:cubicBezTo>
                      <a:pt x="2722938" y="4019214"/>
                      <a:pt x="1626113" y="4067322"/>
                      <a:pt x="1325730" y="3903879"/>
                    </a:cubicBezTo>
                    <a:cubicBezTo>
                      <a:pt x="1290736" y="3786266"/>
                      <a:pt x="1575312" y="3442607"/>
                      <a:pt x="1606994" y="3334519"/>
                    </a:cubicBezTo>
                    <a:cubicBezTo>
                      <a:pt x="1603900" y="3403713"/>
                      <a:pt x="1253604" y="3899876"/>
                      <a:pt x="1167465" y="4192045"/>
                    </a:cubicBezTo>
                    <a:cubicBezTo>
                      <a:pt x="1081326" y="4484214"/>
                      <a:pt x="1213700" y="5110172"/>
                      <a:pt x="1090160" y="5087533"/>
                    </a:cubicBezTo>
                    <a:cubicBezTo>
                      <a:pt x="560073" y="5432089"/>
                      <a:pt x="649856" y="4562553"/>
                      <a:pt x="616726" y="4195909"/>
                    </a:cubicBezTo>
                    <a:cubicBezTo>
                      <a:pt x="686521" y="4014133"/>
                      <a:pt x="825890" y="3860185"/>
                      <a:pt x="410656" y="3056220"/>
                    </a:cubicBezTo>
                    <a:cubicBezTo>
                      <a:pt x="383710" y="2810282"/>
                      <a:pt x="498229" y="2775718"/>
                      <a:pt x="440803" y="2685162"/>
                    </a:cubicBezTo>
                    <a:cubicBezTo>
                      <a:pt x="264108" y="2819893"/>
                      <a:pt x="-43454" y="2565341"/>
                      <a:pt x="5138" y="2474784"/>
                    </a:cubicBezTo>
                    <a:cubicBezTo>
                      <a:pt x="226007" y="2541375"/>
                      <a:pt x="405465" y="2471800"/>
                      <a:pt x="586578" y="23140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2CBF6E08-8BAD-4CCA-B9F2-8E13F81EC785}"/>
                  </a:ext>
                </a:extLst>
              </p:cNvPr>
              <p:cNvSpPr/>
              <p:nvPr/>
            </p:nvSpPr>
            <p:spPr>
              <a:xfrm rot="19292538">
                <a:off x="6829157" y="1908017"/>
                <a:ext cx="563929" cy="3809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: Rounded Corners 9">
                <a:extLst>
                  <a:ext uri="{FF2B5EF4-FFF2-40B4-BE49-F238E27FC236}">
                    <a16:creationId xmlns:a16="http://schemas.microsoft.com/office/drawing/2014/main" id="{B0DC37D0-33EB-485D-885D-1BF5977B93AD}"/>
                  </a:ext>
                </a:extLst>
              </p:cNvPr>
              <p:cNvSpPr/>
              <p:nvPr/>
            </p:nvSpPr>
            <p:spPr>
              <a:xfrm>
                <a:off x="6967947" y="1972696"/>
                <a:ext cx="126031" cy="139147"/>
              </a:xfrm>
              <a:custGeom>
                <a:avLst/>
                <a:gdLst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117065 w 140478"/>
                  <a:gd name="connsiteY5" fmla="*/ 150803 h 150803"/>
                  <a:gd name="connsiteX6" fmla="*/ 23413 w 140478"/>
                  <a:gd name="connsiteY6" fmla="*/ 150803 h 150803"/>
                  <a:gd name="connsiteX7" fmla="*/ 0 w 140478"/>
                  <a:gd name="connsiteY7" fmla="*/ 127390 h 150803"/>
                  <a:gd name="connsiteX8" fmla="*/ 0 w 140478"/>
                  <a:gd name="connsiteY8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127390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20001"/>
                  <a:gd name="connsiteY0" fmla="*/ 134650 h 158063"/>
                  <a:gd name="connsiteX1" fmla="*/ 117065 w 120001"/>
                  <a:gd name="connsiteY1" fmla="*/ 7260 h 158063"/>
                  <a:gd name="connsiteX2" fmla="*/ 96028 w 120001"/>
                  <a:gd name="connsiteY2" fmla="*/ 5273 h 158063"/>
                  <a:gd name="connsiteX3" fmla="*/ 96028 w 120001"/>
                  <a:gd name="connsiteY3" fmla="*/ 109250 h 158063"/>
                  <a:gd name="connsiteX4" fmla="*/ 23413 w 120001"/>
                  <a:gd name="connsiteY4" fmla="*/ 158063 h 158063"/>
                  <a:gd name="connsiteX5" fmla="*/ 0 w 120001"/>
                  <a:gd name="connsiteY5" fmla="*/ 134650 h 158063"/>
                  <a:gd name="connsiteX0" fmla="*/ 0 w 122725"/>
                  <a:gd name="connsiteY0" fmla="*/ 127550 h 150963"/>
                  <a:gd name="connsiteX1" fmla="*/ 117065 w 122725"/>
                  <a:gd name="connsiteY1" fmla="*/ 160 h 150963"/>
                  <a:gd name="connsiteX2" fmla="*/ 96028 w 122725"/>
                  <a:gd name="connsiteY2" fmla="*/ 102150 h 150963"/>
                  <a:gd name="connsiteX3" fmla="*/ 23413 w 122725"/>
                  <a:gd name="connsiteY3" fmla="*/ 150963 h 150963"/>
                  <a:gd name="connsiteX4" fmla="*/ 0 w 122725"/>
                  <a:gd name="connsiteY4" fmla="*/ 127550 h 150963"/>
                  <a:gd name="connsiteX0" fmla="*/ 111 w 122836"/>
                  <a:gd name="connsiteY0" fmla="*/ 127550 h 133740"/>
                  <a:gd name="connsiteX1" fmla="*/ 117176 w 122836"/>
                  <a:gd name="connsiteY1" fmla="*/ 160 h 133740"/>
                  <a:gd name="connsiteX2" fmla="*/ 96139 w 122836"/>
                  <a:gd name="connsiteY2" fmla="*/ 102150 h 133740"/>
                  <a:gd name="connsiteX3" fmla="*/ 111 w 122836"/>
                  <a:gd name="connsiteY3" fmla="*/ 127550 h 133740"/>
                  <a:gd name="connsiteX0" fmla="*/ 0 w 117065"/>
                  <a:gd name="connsiteY0" fmla="*/ 127390 h 127390"/>
                  <a:gd name="connsiteX1" fmla="*/ 117065 w 117065"/>
                  <a:gd name="connsiteY1" fmla="*/ 0 h 127390"/>
                  <a:gd name="connsiteX2" fmla="*/ 0 w 117065"/>
                  <a:gd name="connsiteY2" fmla="*/ 127390 h 127390"/>
                  <a:gd name="connsiteX0" fmla="*/ 0 w 125095"/>
                  <a:gd name="connsiteY0" fmla="*/ 127390 h 127390"/>
                  <a:gd name="connsiteX1" fmla="*/ 117065 w 125095"/>
                  <a:gd name="connsiteY1" fmla="*/ 0 h 127390"/>
                  <a:gd name="connsiteX2" fmla="*/ 0 w 125095"/>
                  <a:gd name="connsiteY2" fmla="*/ 127390 h 127390"/>
                  <a:gd name="connsiteX0" fmla="*/ 0 w 117065"/>
                  <a:gd name="connsiteY0" fmla="*/ 129567 h 129567"/>
                  <a:gd name="connsiteX1" fmla="*/ 117065 w 117065"/>
                  <a:gd name="connsiteY1" fmla="*/ 2177 h 129567"/>
                  <a:gd name="connsiteX2" fmla="*/ 0 w 117065"/>
                  <a:gd name="connsiteY2" fmla="*/ 129567 h 129567"/>
                  <a:gd name="connsiteX0" fmla="*/ 0 w 117317"/>
                  <a:gd name="connsiteY0" fmla="*/ 129567 h 129567"/>
                  <a:gd name="connsiteX1" fmla="*/ 117065 w 117317"/>
                  <a:gd name="connsiteY1" fmla="*/ 2177 h 129567"/>
                  <a:gd name="connsiteX2" fmla="*/ 0 w 117317"/>
                  <a:gd name="connsiteY2" fmla="*/ 129567 h 129567"/>
                  <a:gd name="connsiteX0" fmla="*/ 0 w 122490"/>
                  <a:gd name="connsiteY0" fmla="*/ 129567 h 129567"/>
                  <a:gd name="connsiteX1" fmla="*/ 117065 w 122490"/>
                  <a:gd name="connsiteY1" fmla="*/ 2177 h 129567"/>
                  <a:gd name="connsiteX2" fmla="*/ 0 w 122490"/>
                  <a:gd name="connsiteY2" fmla="*/ 129567 h 129567"/>
                  <a:gd name="connsiteX0" fmla="*/ 0 w 128031"/>
                  <a:gd name="connsiteY0" fmla="*/ 129567 h 139446"/>
                  <a:gd name="connsiteX1" fmla="*/ 117065 w 128031"/>
                  <a:gd name="connsiteY1" fmla="*/ 2177 h 139446"/>
                  <a:gd name="connsiteX2" fmla="*/ 0 w 128031"/>
                  <a:gd name="connsiteY2" fmla="*/ 129567 h 139446"/>
                  <a:gd name="connsiteX0" fmla="*/ 0 w 123336"/>
                  <a:gd name="connsiteY0" fmla="*/ 129567 h 139446"/>
                  <a:gd name="connsiteX1" fmla="*/ 117065 w 123336"/>
                  <a:gd name="connsiteY1" fmla="*/ 2177 h 139446"/>
                  <a:gd name="connsiteX2" fmla="*/ 0 w 123336"/>
                  <a:gd name="connsiteY2" fmla="*/ 129567 h 139446"/>
                  <a:gd name="connsiteX0" fmla="*/ 2695 w 126031"/>
                  <a:gd name="connsiteY0" fmla="*/ 129268 h 139147"/>
                  <a:gd name="connsiteX1" fmla="*/ 119760 w 126031"/>
                  <a:gd name="connsiteY1" fmla="*/ 1878 h 139147"/>
                  <a:gd name="connsiteX2" fmla="*/ 2695 w 126031"/>
                  <a:gd name="connsiteY2" fmla="*/ 129268 h 13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31" h="139147">
                    <a:moveTo>
                      <a:pt x="2695" y="129268"/>
                    </a:moveTo>
                    <a:cubicBezTo>
                      <a:pt x="-15433" y="61405"/>
                      <a:pt x="61688" y="-12809"/>
                      <a:pt x="119760" y="1878"/>
                    </a:cubicBezTo>
                    <a:cubicBezTo>
                      <a:pt x="150588" y="107841"/>
                      <a:pt x="60767" y="163005"/>
                      <a:pt x="2695" y="1292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C77A0D81-275F-4A50-B786-EF00E34ED1CA}"/>
                  </a:ext>
                </a:extLst>
              </p:cNvPr>
              <p:cNvSpPr/>
              <p:nvPr/>
            </p:nvSpPr>
            <p:spPr>
              <a:xfrm>
                <a:off x="7111121" y="192367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3004FF9-66E9-40CD-9542-8FC53AFB7D72}"/>
                  </a:ext>
                </a:extLst>
              </p:cNvPr>
              <p:cNvSpPr/>
              <p:nvPr/>
            </p:nvSpPr>
            <p:spPr>
              <a:xfrm>
                <a:off x="7645400" y="2557875"/>
                <a:ext cx="748359" cy="505259"/>
              </a:xfrm>
              <a:custGeom>
                <a:avLst/>
                <a:gdLst>
                  <a:gd name="connsiteX0" fmla="*/ 0 w 752231"/>
                  <a:gd name="connsiteY0" fmla="*/ 134525 h 507662"/>
                  <a:gd name="connsiteX1" fmla="*/ 228600 w 752231"/>
                  <a:gd name="connsiteY1" fmla="*/ 452025 h 507662"/>
                  <a:gd name="connsiteX2" fmla="*/ 698500 w 752231"/>
                  <a:gd name="connsiteY2" fmla="*/ 490125 h 507662"/>
                  <a:gd name="connsiteX3" fmla="*/ 736600 w 752231"/>
                  <a:gd name="connsiteY3" fmla="*/ 261525 h 507662"/>
                  <a:gd name="connsiteX4" fmla="*/ 736600 w 752231"/>
                  <a:gd name="connsiteY4" fmla="*/ 109125 h 507662"/>
                  <a:gd name="connsiteX5" fmla="*/ 546100 w 752231"/>
                  <a:gd name="connsiteY5" fmla="*/ 7525 h 507662"/>
                  <a:gd name="connsiteX6" fmla="*/ 520700 w 752231"/>
                  <a:gd name="connsiteY6" fmla="*/ 7525 h 507662"/>
                  <a:gd name="connsiteX7" fmla="*/ 520700 w 752231"/>
                  <a:gd name="connsiteY7" fmla="*/ 7525 h 507662"/>
                  <a:gd name="connsiteX0" fmla="*/ 0 w 759075"/>
                  <a:gd name="connsiteY0" fmla="*/ 134525 h 518903"/>
                  <a:gd name="connsiteX1" fmla="*/ 228600 w 759075"/>
                  <a:gd name="connsiteY1" fmla="*/ 452025 h 518903"/>
                  <a:gd name="connsiteX2" fmla="*/ 698500 w 759075"/>
                  <a:gd name="connsiteY2" fmla="*/ 490125 h 518903"/>
                  <a:gd name="connsiteX3" fmla="*/ 736600 w 759075"/>
                  <a:gd name="connsiteY3" fmla="*/ 109125 h 518903"/>
                  <a:gd name="connsiteX4" fmla="*/ 546100 w 759075"/>
                  <a:gd name="connsiteY4" fmla="*/ 7525 h 518903"/>
                  <a:gd name="connsiteX5" fmla="*/ 520700 w 759075"/>
                  <a:gd name="connsiteY5" fmla="*/ 7525 h 518903"/>
                  <a:gd name="connsiteX6" fmla="*/ 520700 w 759075"/>
                  <a:gd name="connsiteY6" fmla="*/ 7525 h 518903"/>
                  <a:gd name="connsiteX0" fmla="*/ 0 w 748359"/>
                  <a:gd name="connsiteY0" fmla="*/ 134525 h 505259"/>
                  <a:gd name="connsiteX1" fmla="*/ 228600 w 748359"/>
                  <a:gd name="connsiteY1" fmla="*/ 452025 h 505259"/>
                  <a:gd name="connsiteX2" fmla="*/ 673100 w 748359"/>
                  <a:gd name="connsiteY2" fmla="*/ 471075 h 505259"/>
                  <a:gd name="connsiteX3" fmla="*/ 736600 w 748359"/>
                  <a:gd name="connsiteY3" fmla="*/ 109125 h 505259"/>
                  <a:gd name="connsiteX4" fmla="*/ 546100 w 748359"/>
                  <a:gd name="connsiteY4" fmla="*/ 7525 h 505259"/>
                  <a:gd name="connsiteX5" fmla="*/ 520700 w 748359"/>
                  <a:gd name="connsiteY5" fmla="*/ 7525 h 505259"/>
                  <a:gd name="connsiteX6" fmla="*/ 520700 w 748359"/>
                  <a:gd name="connsiteY6" fmla="*/ 7525 h 5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359" h="505259">
                    <a:moveTo>
                      <a:pt x="0" y="134525"/>
                    </a:moveTo>
                    <a:cubicBezTo>
                      <a:pt x="56091" y="263641"/>
                      <a:pt x="116417" y="395933"/>
                      <a:pt x="228600" y="452025"/>
                    </a:cubicBezTo>
                    <a:cubicBezTo>
                      <a:pt x="340783" y="508117"/>
                      <a:pt x="588433" y="528225"/>
                      <a:pt x="673100" y="471075"/>
                    </a:cubicBezTo>
                    <a:cubicBezTo>
                      <a:pt x="757767" y="413925"/>
                      <a:pt x="757767" y="186383"/>
                      <a:pt x="736600" y="109125"/>
                    </a:cubicBezTo>
                    <a:cubicBezTo>
                      <a:pt x="715433" y="31867"/>
                      <a:pt x="546100" y="7525"/>
                      <a:pt x="546100" y="7525"/>
                    </a:cubicBezTo>
                    <a:cubicBezTo>
                      <a:pt x="510117" y="-9408"/>
                      <a:pt x="520700" y="7525"/>
                      <a:pt x="520700" y="7525"/>
                    </a:cubicBezTo>
                    <a:lnTo>
                      <a:pt x="520700" y="75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316A53C-1894-435E-A2E4-D25EF31AFEEA}"/>
                  </a:ext>
                </a:extLst>
              </p:cNvPr>
              <p:cNvSpPr/>
              <p:nvPr/>
            </p:nvSpPr>
            <p:spPr>
              <a:xfrm>
                <a:off x="8393758" y="2463801"/>
                <a:ext cx="102541" cy="203200"/>
              </a:xfrm>
              <a:custGeom>
                <a:avLst/>
                <a:gdLst>
                  <a:gd name="connsiteX0" fmla="*/ 160702 w 160702"/>
                  <a:gd name="connsiteY0" fmla="*/ 0 h 205125"/>
                  <a:gd name="connsiteX1" fmla="*/ 8302 w 160702"/>
                  <a:gd name="connsiteY1" fmla="*/ 190500 h 205125"/>
                  <a:gd name="connsiteX2" fmla="*/ 33702 w 160702"/>
                  <a:gd name="connsiteY2" fmla="*/ 177800 h 20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02" h="205125">
                    <a:moveTo>
                      <a:pt x="160702" y="0"/>
                    </a:moveTo>
                    <a:cubicBezTo>
                      <a:pt x="95085" y="80433"/>
                      <a:pt x="29469" y="160867"/>
                      <a:pt x="8302" y="190500"/>
                    </a:cubicBezTo>
                    <a:cubicBezTo>
                      <a:pt x="-12865" y="220133"/>
                      <a:pt x="10418" y="198966"/>
                      <a:pt x="33702" y="177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: Rounded Corners 15">
                <a:extLst>
                  <a:ext uri="{FF2B5EF4-FFF2-40B4-BE49-F238E27FC236}">
                    <a16:creationId xmlns:a16="http://schemas.microsoft.com/office/drawing/2014/main" id="{48F2CD8D-9A25-4CE4-B95B-A41EDA4EFA48}"/>
                  </a:ext>
                </a:extLst>
              </p:cNvPr>
              <p:cNvSpPr/>
              <p:nvPr/>
            </p:nvSpPr>
            <p:spPr>
              <a:xfrm>
                <a:off x="3542194" y="6002817"/>
                <a:ext cx="426026" cy="245578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: Rounded Corners 15">
                <a:extLst>
                  <a:ext uri="{FF2B5EF4-FFF2-40B4-BE49-F238E27FC236}">
                    <a16:creationId xmlns:a16="http://schemas.microsoft.com/office/drawing/2014/main" id="{62CB3A91-ED1D-43DB-8D1F-1218B6AC4331}"/>
                  </a:ext>
                </a:extLst>
              </p:cNvPr>
              <p:cNvSpPr/>
              <p:nvPr/>
            </p:nvSpPr>
            <p:spPr>
              <a:xfrm>
                <a:off x="4181464" y="5779545"/>
                <a:ext cx="492556" cy="267544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5847 w 412109"/>
                  <a:gd name="connsiteY0" fmla="*/ 66887 h 263494"/>
                  <a:gd name="connsiteX1" fmla="*/ 153277 w 412109"/>
                  <a:gd name="connsiteY1" fmla="*/ 14706 h 263494"/>
                  <a:gd name="connsiteX2" fmla="*/ 326590 w 412109"/>
                  <a:gd name="connsiteY2" fmla="*/ 419 h 263494"/>
                  <a:gd name="connsiteX3" fmla="*/ 407346 w 412109"/>
                  <a:gd name="connsiteY3" fmla="*/ 14500 h 263494"/>
                  <a:gd name="connsiteX4" fmla="*/ 412109 w 412109"/>
                  <a:gd name="connsiteY4" fmla="*/ 166070 h 263494"/>
                  <a:gd name="connsiteX5" fmla="*/ 36385 w 412109"/>
                  <a:gd name="connsiteY5" fmla="*/ 261114 h 263494"/>
                  <a:gd name="connsiteX6" fmla="*/ 5847 w 412109"/>
                  <a:gd name="connsiteY6" fmla="*/ 66887 h 263494"/>
                  <a:gd name="connsiteX0" fmla="*/ 5847 w 412109"/>
                  <a:gd name="connsiteY0" fmla="*/ 66887 h 267544"/>
                  <a:gd name="connsiteX1" fmla="*/ 153277 w 412109"/>
                  <a:gd name="connsiteY1" fmla="*/ 14706 h 267544"/>
                  <a:gd name="connsiteX2" fmla="*/ 326590 w 412109"/>
                  <a:gd name="connsiteY2" fmla="*/ 419 h 267544"/>
                  <a:gd name="connsiteX3" fmla="*/ 407346 w 412109"/>
                  <a:gd name="connsiteY3" fmla="*/ 14500 h 267544"/>
                  <a:gd name="connsiteX4" fmla="*/ 412109 w 412109"/>
                  <a:gd name="connsiteY4" fmla="*/ 166070 h 267544"/>
                  <a:gd name="connsiteX5" fmla="*/ 36385 w 412109"/>
                  <a:gd name="connsiteY5" fmla="*/ 261114 h 267544"/>
                  <a:gd name="connsiteX6" fmla="*/ 5847 w 412109"/>
                  <a:gd name="connsiteY6" fmla="*/ 66887 h 267544"/>
                  <a:gd name="connsiteX0" fmla="*/ 54 w 503727"/>
                  <a:gd name="connsiteY0" fmla="*/ 81174 h 267544"/>
                  <a:gd name="connsiteX1" fmla="*/ 244895 w 503727"/>
                  <a:gd name="connsiteY1" fmla="*/ 14706 h 267544"/>
                  <a:gd name="connsiteX2" fmla="*/ 418208 w 503727"/>
                  <a:gd name="connsiteY2" fmla="*/ 419 h 267544"/>
                  <a:gd name="connsiteX3" fmla="*/ 498964 w 503727"/>
                  <a:gd name="connsiteY3" fmla="*/ 14500 h 267544"/>
                  <a:gd name="connsiteX4" fmla="*/ 503727 w 503727"/>
                  <a:gd name="connsiteY4" fmla="*/ 166070 h 267544"/>
                  <a:gd name="connsiteX5" fmla="*/ 128003 w 503727"/>
                  <a:gd name="connsiteY5" fmla="*/ 261114 h 267544"/>
                  <a:gd name="connsiteX6" fmla="*/ 54 w 503727"/>
                  <a:gd name="connsiteY6" fmla="*/ 81174 h 26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727" h="267544">
                    <a:moveTo>
                      <a:pt x="54" y="81174"/>
                    </a:moveTo>
                    <a:cubicBezTo>
                      <a:pt x="54" y="62876"/>
                      <a:pt x="226597" y="14706"/>
                      <a:pt x="244895" y="14706"/>
                    </a:cubicBezTo>
                    <a:lnTo>
                      <a:pt x="418208" y="419"/>
                    </a:lnTo>
                    <a:cubicBezTo>
                      <a:pt x="436506" y="419"/>
                      <a:pt x="498964" y="-3798"/>
                      <a:pt x="498964" y="14500"/>
                    </a:cubicBezTo>
                    <a:cubicBezTo>
                      <a:pt x="498964" y="58673"/>
                      <a:pt x="503727" y="121897"/>
                      <a:pt x="503727" y="166070"/>
                    </a:cubicBezTo>
                    <a:cubicBezTo>
                      <a:pt x="462970" y="203997"/>
                      <a:pt x="297995" y="291932"/>
                      <a:pt x="128003" y="261114"/>
                    </a:cubicBezTo>
                    <a:cubicBezTo>
                      <a:pt x="74546" y="239062"/>
                      <a:pt x="-2327" y="121448"/>
                      <a:pt x="54" y="811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: Rounded Corners 15">
                <a:extLst>
                  <a:ext uri="{FF2B5EF4-FFF2-40B4-BE49-F238E27FC236}">
                    <a16:creationId xmlns:a16="http://schemas.microsoft.com/office/drawing/2014/main" id="{0180D9FC-24F7-4723-BD8E-0337E4FE5173}"/>
                  </a:ext>
                </a:extLst>
              </p:cNvPr>
              <p:cNvSpPr/>
              <p:nvPr/>
            </p:nvSpPr>
            <p:spPr>
              <a:xfrm>
                <a:off x="5856464" y="6048944"/>
                <a:ext cx="402470" cy="245578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" name="Rectangle: Rounded Corners 15">
                <a:extLst>
                  <a:ext uri="{FF2B5EF4-FFF2-40B4-BE49-F238E27FC236}">
                    <a16:creationId xmlns:a16="http://schemas.microsoft.com/office/drawing/2014/main" id="{D45EB0A0-FA5D-4ED6-BCD7-D6571028108F}"/>
                  </a:ext>
                </a:extLst>
              </p:cNvPr>
              <p:cNvSpPr/>
              <p:nvPr/>
            </p:nvSpPr>
            <p:spPr>
              <a:xfrm>
                <a:off x="6276623" y="5961931"/>
                <a:ext cx="194371" cy="210833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  <a:gd name="connsiteX0" fmla="*/ 39 w 446304"/>
                  <a:gd name="connsiteY0" fmla="*/ 82762 h 245578"/>
                  <a:gd name="connsiteX1" fmla="*/ 191334 w 446304"/>
                  <a:gd name="connsiteY1" fmla="*/ 14706 h 245578"/>
                  <a:gd name="connsiteX2" fmla="*/ 364647 w 446304"/>
                  <a:gd name="connsiteY2" fmla="*/ 419 h 245578"/>
                  <a:gd name="connsiteX3" fmla="*/ 445403 w 446304"/>
                  <a:gd name="connsiteY3" fmla="*/ 14500 h 245578"/>
                  <a:gd name="connsiteX4" fmla="*/ 412066 w 446304"/>
                  <a:gd name="connsiteY4" fmla="*/ 175595 h 245578"/>
                  <a:gd name="connsiteX5" fmla="*/ 191334 w 446304"/>
                  <a:gd name="connsiteY5" fmla="*/ 242064 h 245578"/>
                  <a:gd name="connsiteX6" fmla="*/ 39 w 446304"/>
                  <a:gd name="connsiteY6" fmla="*/ 82762 h 245578"/>
                  <a:gd name="connsiteX0" fmla="*/ 41 w 422029"/>
                  <a:gd name="connsiteY0" fmla="*/ 82343 h 245159"/>
                  <a:gd name="connsiteX1" fmla="*/ 191336 w 422029"/>
                  <a:gd name="connsiteY1" fmla="*/ 14287 h 245159"/>
                  <a:gd name="connsiteX2" fmla="*/ 364649 w 422029"/>
                  <a:gd name="connsiteY2" fmla="*/ 0 h 245159"/>
                  <a:gd name="connsiteX3" fmla="*/ 412068 w 422029"/>
                  <a:gd name="connsiteY3" fmla="*/ 175176 h 245159"/>
                  <a:gd name="connsiteX4" fmla="*/ 191336 w 422029"/>
                  <a:gd name="connsiteY4" fmla="*/ 241645 h 245159"/>
                  <a:gd name="connsiteX5" fmla="*/ 41 w 422029"/>
                  <a:gd name="connsiteY5" fmla="*/ 82343 h 245159"/>
                  <a:gd name="connsiteX0" fmla="*/ 41 w 383614"/>
                  <a:gd name="connsiteY0" fmla="*/ 82343 h 248044"/>
                  <a:gd name="connsiteX1" fmla="*/ 191336 w 383614"/>
                  <a:gd name="connsiteY1" fmla="*/ 14287 h 248044"/>
                  <a:gd name="connsiteX2" fmla="*/ 364649 w 383614"/>
                  <a:gd name="connsiteY2" fmla="*/ 0 h 248044"/>
                  <a:gd name="connsiteX3" fmla="*/ 349406 w 383614"/>
                  <a:gd name="connsiteY3" fmla="*/ 203751 h 248044"/>
                  <a:gd name="connsiteX4" fmla="*/ 191336 w 383614"/>
                  <a:gd name="connsiteY4" fmla="*/ 241645 h 248044"/>
                  <a:gd name="connsiteX5" fmla="*/ 41 w 383614"/>
                  <a:gd name="connsiteY5" fmla="*/ 82343 h 248044"/>
                  <a:gd name="connsiteX0" fmla="*/ 41 w 383616"/>
                  <a:gd name="connsiteY0" fmla="*/ 68056 h 233757"/>
                  <a:gd name="connsiteX1" fmla="*/ 191336 w 383616"/>
                  <a:gd name="connsiteY1" fmla="*/ 0 h 233757"/>
                  <a:gd name="connsiteX2" fmla="*/ 364650 w 383616"/>
                  <a:gd name="connsiteY2" fmla="*/ 30163 h 233757"/>
                  <a:gd name="connsiteX3" fmla="*/ 349406 w 383616"/>
                  <a:gd name="connsiteY3" fmla="*/ 189464 h 233757"/>
                  <a:gd name="connsiteX4" fmla="*/ 191336 w 383616"/>
                  <a:gd name="connsiteY4" fmla="*/ 227358 h 233757"/>
                  <a:gd name="connsiteX5" fmla="*/ 41 w 383616"/>
                  <a:gd name="connsiteY5" fmla="*/ 68056 h 233757"/>
                  <a:gd name="connsiteX0" fmla="*/ 41 w 383614"/>
                  <a:gd name="connsiteY0" fmla="*/ 45132 h 210833"/>
                  <a:gd name="connsiteX1" fmla="*/ 364650 w 383614"/>
                  <a:gd name="connsiteY1" fmla="*/ 7239 h 210833"/>
                  <a:gd name="connsiteX2" fmla="*/ 349406 w 383614"/>
                  <a:gd name="connsiteY2" fmla="*/ 166540 h 210833"/>
                  <a:gd name="connsiteX3" fmla="*/ 191336 w 383614"/>
                  <a:gd name="connsiteY3" fmla="*/ 204434 h 210833"/>
                  <a:gd name="connsiteX4" fmla="*/ 41 w 383614"/>
                  <a:gd name="connsiteY4" fmla="*/ 45132 h 21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614" h="210833">
                    <a:moveTo>
                      <a:pt x="41" y="45132"/>
                    </a:moveTo>
                    <a:cubicBezTo>
                      <a:pt x="28927" y="12266"/>
                      <a:pt x="306423" y="-12996"/>
                      <a:pt x="364650" y="7239"/>
                    </a:cubicBezTo>
                    <a:cubicBezTo>
                      <a:pt x="401439" y="34054"/>
                      <a:pt x="378292" y="126266"/>
                      <a:pt x="349406" y="166540"/>
                    </a:cubicBezTo>
                    <a:cubicBezTo>
                      <a:pt x="308649" y="204467"/>
                      <a:pt x="259046" y="220964"/>
                      <a:pt x="191336" y="204434"/>
                    </a:cubicBezTo>
                    <a:cubicBezTo>
                      <a:pt x="99779" y="182382"/>
                      <a:pt x="-2340" y="85406"/>
                      <a:pt x="41" y="45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1E22279-548A-44F3-9172-439C65F50ECA}"/>
                </a:ext>
              </a:extLst>
            </p:cNvPr>
            <p:cNvGrpSpPr/>
            <p:nvPr/>
          </p:nvGrpSpPr>
          <p:grpSpPr>
            <a:xfrm>
              <a:off x="3321747" y="4998918"/>
              <a:ext cx="588436" cy="517855"/>
              <a:chOff x="6074493" y="2621412"/>
              <a:chExt cx="1213893" cy="106829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A48CB019-3F75-4E88-89CD-5CC45FD9DED0}"/>
                  </a:ext>
                </a:extLst>
              </p:cNvPr>
              <p:cNvSpPr/>
              <p:nvPr/>
            </p:nvSpPr>
            <p:spPr>
              <a:xfrm rot="19224704">
                <a:off x="6076571" y="2621412"/>
                <a:ext cx="331790" cy="8101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5494597E-17A8-42FA-87A3-6D1EAD165FDC}"/>
                  </a:ext>
                </a:extLst>
              </p:cNvPr>
              <p:cNvSpPr/>
              <p:nvPr/>
            </p:nvSpPr>
            <p:spPr>
              <a:xfrm rot="5557981">
                <a:off x="6717392" y="2989592"/>
                <a:ext cx="331790" cy="8101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F550BEFF-88C8-4006-B4CD-452112AAE2F0}"/>
                  </a:ext>
                </a:extLst>
              </p:cNvPr>
              <p:cNvSpPr/>
              <p:nvPr/>
            </p:nvSpPr>
            <p:spPr>
              <a:xfrm rot="2836997">
                <a:off x="6125968" y="3235757"/>
                <a:ext cx="402470" cy="5054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emojimouth">
            <a:hlinkClick r:id="" action="ppaction://media"/>
            <a:extLst>
              <a:ext uri="{FF2B5EF4-FFF2-40B4-BE49-F238E27FC236}">
                <a16:creationId xmlns:a16="http://schemas.microsoft.com/office/drawing/2014/main" id="{F921626E-6BFA-3E5B-274B-B2E3ACE4865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 flipH="1">
            <a:off x="8524583" y="3972284"/>
            <a:ext cx="170251" cy="124550"/>
          </a:xfrm>
          <a:prstGeom prst="rect">
            <a:avLst/>
          </a:prstGeom>
        </p:spPr>
      </p:pic>
      <p:pic>
        <p:nvPicPr>
          <p:cNvPr id="4" name="AIVoiceGenerator_com_24-12-2024T18_36_49_ Guy">
            <a:hlinkClick r:id="" action="ppaction://media"/>
            <a:extLst>
              <a:ext uri="{FF2B5EF4-FFF2-40B4-BE49-F238E27FC236}">
                <a16:creationId xmlns:a16="http://schemas.microsoft.com/office/drawing/2014/main" id="{DBB291FE-FB0E-BBD4-5D7A-A450D7D929B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0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DF4FE-2445-CE30-E6C9-18C57F709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34EA5BB-7C90-6BEF-9503-19D2B8175E42}"/>
              </a:ext>
            </a:extLst>
          </p:cNvPr>
          <p:cNvGrpSpPr/>
          <p:nvPr/>
        </p:nvGrpSpPr>
        <p:grpSpPr>
          <a:xfrm>
            <a:off x="3096830" y="4436909"/>
            <a:ext cx="6057339" cy="2492588"/>
            <a:chOff x="3130849" y="4454082"/>
            <a:chExt cx="6057339" cy="2492588"/>
          </a:xfrm>
          <a:solidFill>
            <a:schemeClr val="bg1"/>
          </a:solidFill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8DCE6FB-A39C-B5B9-3613-6ECF60FB749C}"/>
                </a:ext>
              </a:extLst>
            </p:cNvPr>
            <p:cNvSpPr/>
            <p:nvPr/>
          </p:nvSpPr>
          <p:spPr>
            <a:xfrm>
              <a:off x="4443285" y="4454082"/>
              <a:ext cx="3843387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5A363EE-1CE2-B70E-811F-7AEF7462DA0A}"/>
                </a:ext>
              </a:extLst>
            </p:cNvPr>
            <p:cNvSpPr/>
            <p:nvPr/>
          </p:nvSpPr>
          <p:spPr>
            <a:xfrm>
              <a:off x="4138733" y="4968102"/>
              <a:ext cx="425352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C2433130-0D6B-C09A-375F-D297F9BA0735}"/>
                </a:ext>
              </a:extLst>
            </p:cNvPr>
            <p:cNvSpPr/>
            <p:nvPr/>
          </p:nvSpPr>
          <p:spPr>
            <a:xfrm>
              <a:off x="3925439" y="5421870"/>
              <a:ext cx="4897354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3F9E8D7E-947D-E3D5-71B4-B06DE9B011A3}"/>
                </a:ext>
              </a:extLst>
            </p:cNvPr>
            <p:cNvSpPr/>
            <p:nvPr/>
          </p:nvSpPr>
          <p:spPr>
            <a:xfrm>
              <a:off x="3496050" y="5935561"/>
              <a:ext cx="5523035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F5837F0-D4DE-DF5A-820F-A52262BFA801}"/>
                </a:ext>
              </a:extLst>
            </p:cNvPr>
            <p:cNvSpPr/>
            <p:nvPr/>
          </p:nvSpPr>
          <p:spPr>
            <a:xfrm>
              <a:off x="3130849" y="6432320"/>
              <a:ext cx="6057339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16D521B-8E7B-2951-43B8-FEDA7F09459F}"/>
              </a:ext>
            </a:extLst>
          </p:cNvPr>
          <p:cNvGrpSpPr/>
          <p:nvPr/>
        </p:nvGrpSpPr>
        <p:grpSpPr>
          <a:xfrm>
            <a:off x="5183153" y="-17726"/>
            <a:ext cx="2184161" cy="4487002"/>
            <a:chOff x="5202637" y="22161"/>
            <a:chExt cx="2184161" cy="4487002"/>
          </a:xfrm>
        </p:grpSpPr>
        <p:sp>
          <p:nvSpPr>
            <p:cNvPr id="292" name="Rectangle 1">
              <a:extLst>
                <a:ext uri="{FF2B5EF4-FFF2-40B4-BE49-F238E27FC236}">
                  <a16:creationId xmlns:a16="http://schemas.microsoft.com/office/drawing/2014/main" id="{0FBFFB4F-D75E-86D4-D06B-BF9119AC749E}"/>
                </a:ext>
              </a:extLst>
            </p:cNvPr>
            <p:cNvSpPr/>
            <p:nvPr/>
          </p:nvSpPr>
          <p:spPr>
            <a:xfrm>
              <a:off x="5202637" y="22161"/>
              <a:ext cx="2184161" cy="4487002"/>
            </a:xfrm>
            <a:custGeom>
              <a:avLst/>
              <a:gdLst>
                <a:gd name="connsiteX0" fmla="*/ 0 w 2168921"/>
                <a:gd name="connsiteY0" fmla="*/ 0 h 4487002"/>
                <a:gd name="connsiteX1" fmla="*/ 2168921 w 2168921"/>
                <a:gd name="connsiteY1" fmla="*/ 0 h 4487002"/>
                <a:gd name="connsiteX2" fmla="*/ 2168921 w 2168921"/>
                <a:gd name="connsiteY2" fmla="*/ 4487002 h 4487002"/>
                <a:gd name="connsiteX3" fmla="*/ 0 w 2168921"/>
                <a:gd name="connsiteY3" fmla="*/ 4487002 h 4487002"/>
                <a:gd name="connsiteX4" fmla="*/ 0 w 2168921"/>
                <a:gd name="connsiteY4" fmla="*/ 0 h 4487002"/>
                <a:gd name="connsiteX0" fmla="*/ 15240 w 2184161"/>
                <a:gd name="connsiteY0" fmla="*/ 0 h 4487002"/>
                <a:gd name="connsiteX1" fmla="*/ 2184161 w 2184161"/>
                <a:gd name="connsiteY1" fmla="*/ 0 h 4487002"/>
                <a:gd name="connsiteX2" fmla="*/ 2184161 w 2184161"/>
                <a:gd name="connsiteY2" fmla="*/ 4487002 h 4487002"/>
                <a:gd name="connsiteX3" fmla="*/ 0 w 2184161"/>
                <a:gd name="connsiteY3" fmla="*/ 4487002 h 4487002"/>
                <a:gd name="connsiteX4" fmla="*/ 15240 w 2184161"/>
                <a:gd name="connsiteY4" fmla="*/ 0 h 44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161" h="4487002">
                  <a:moveTo>
                    <a:pt x="15240" y="0"/>
                  </a:moveTo>
                  <a:lnTo>
                    <a:pt x="2184161" y="0"/>
                  </a:lnTo>
                  <a:lnTo>
                    <a:pt x="2184161" y="4487002"/>
                  </a:lnTo>
                  <a:lnTo>
                    <a:pt x="0" y="448700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A66F0B5F-1D94-25EA-B6EE-D1FF740B9859}"/>
                </a:ext>
              </a:extLst>
            </p:cNvPr>
            <p:cNvGrpSpPr/>
            <p:nvPr/>
          </p:nvGrpSpPr>
          <p:grpSpPr>
            <a:xfrm>
              <a:off x="5409161" y="2917216"/>
              <a:ext cx="1727009" cy="1540605"/>
              <a:chOff x="5409161" y="2917216"/>
              <a:chExt cx="1727009" cy="1540605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C3AE9E28-3EF4-662B-8E6B-720915A34008}"/>
                  </a:ext>
                </a:extLst>
              </p:cNvPr>
              <p:cNvSpPr/>
              <p:nvPr/>
            </p:nvSpPr>
            <p:spPr>
              <a:xfrm>
                <a:off x="5409161" y="2917216"/>
                <a:ext cx="1727009" cy="1470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FDD4F92D-E504-A73E-01D2-76CE1CFB33B8}"/>
                  </a:ext>
                </a:extLst>
              </p:cNvPr>
              <p:cNvCxnSpPr>
                <a:stCxn id="295" idx="1"/>
              </p:cNvCxnSpPr>
              <p:nvPr/>
            </p:nvCxnSpPr>
            <p:spPr>
              <a:xfrm>
                <a:off x="5409161" y="2990720"/>
                <a:ext cx="8108" cy="1467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CE8F4F2C-FF9F-0159-20E4-AE77F25544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2473" y="2990576"/>
                <a:ext cx="16216" cy="1448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AB31515-C1A7-8BAB-78B4-5506462098EE}"/>
                </a:ext>
              </a:extLst>
            </p:cNvPr>
            <p:cNvSpPr/>
            <p:nvPr/>
          </p:nvSpPr>
          <p:spPr>
            <a:xfrm>
              <a:off x="5509791" y="943294"/>
              <a:ext cx="1457018" cy="1457018"/>
            </a:xfrm>
            <a:prstGeom prst="ellipse">
              <a:avLst/>
            </a:prstGeom>
            <a:gradFill>
              <a:gsLst>
                <a:gs pos="0">
                  <a:srgbClr val="D3C5BF"/>
                </a:gs>
                <a:gs pos="100000">
                  <a:srgbClr val="FBE5D6"/>
                </a:gs>
              </a:gsLst>
              <a:lin ang="7800000" scaled="0"/>
            </a:gradFill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A763D71-66D2-8262-41C2-3747A1B879D2}"/>
              </a:ext>
            </a:extLst>
          </p:cNvPr>
          <p:cNvGrpSpPr/>
          <p:nvPr/>
        </p:nvGrpSpPr>
        <p:grpSpPr>
          <a:xfrm>
            <a:off x="5202579" y="-14340"/>
            <a:ext cx="2184161" cy="4487002"/>
            <a:chOff x="5202637" y="22161"/>
            <a:chExt cx="2184161" cy="4487002"/>
          </a:xfrm>
          <a:solidFill>
            <a:schemeClr val="tx1">
              <a:alpha val="19000"/>
            </a:schemeClr>
          </a:solidFill>
        </p:grpSpPr>
        <p:sp>
          <p:nvSpPr>
            <p:cNvPr id="285" name="Rectangle 1">
              <a:extLst>
                <a:ext uri="{FF2B5EF4-FFF2-40B4-BE49-F238E27FC236}">
                  <a16:creationId xmlns:a16="http://schemas.microsoft.com/office/drawing/2014/main" id="{AE9BFC9D-2806-F3B7-4FDD-673429CC6FC5}"/>
                </a:ext>
              </a:extLst>
            </p:cNvPr>
            <p:cNvSpPr/>
            <p:nvPr/>
          </p:nvSpPr>
          <p:spPr>
            <a:xfrm>
              <a:off x="5202637" y="22161"/>
              <a:ext cx="2184161" cy="4487002"/>
            </a:xfrm>
            <a:custGeom>
              <a:avLst/>
              <a:gdLst>
                <a:gd name="connsiteX0" fmla="*/ 0 w 2168921"/>
                <a:gd name="connsiteY0" fmla="*/ 0 h 4487002"/>
                <a:gd name="connsiteX1" fmla="*/ 2168921 w 2168921"/>
                <a:gd name="connsiteY1" fmla="*/ 0 h 4487002"/>
                <a:gd name="connsiteX2" fmla="*/ 2168921 w 2168921"/>
                <a:gd name="connsiteY2" fmla="*/ 4487002 h 4487002"/>
                <a:gd name="connsiteX3" fmla="*/ 0 w 2168921"/>
                <a:gd name="connsiteY3" fmla="*/ 4487002 h 4487002"/>
                <a:gd name="connsiteX4" fmla="*/ 0 w 2168921"/>
                <a:gd name="connsiteY4" fmla="*/ 0 h 4487002"/>
                <a:gd name="connsiteX0" fmla="*/ 15240 w 2184161"/>
                <a:gd name="connsiteY0" fmla="*/ 0 h 4487002"/>
                <a:gd name="connsiteX1" fmla="*/ 2184161 w 2184161"/>
                <a:gd name="connsiteY1" fmla="*/ 0 h 4487002"/>
                <a:gd name="connsiteX2" fmla="*/ 2184161 w 2184161"/>
                <a:gd name="connsiteY2" fmla="*/ 4487002 h 4487002"/>
                <a:gd name="connsiteX3" fmla="*/ 0 w 2184161"/>
                <a:gd name="connsiteY3" fmla="*/ 4487002 h 4487002"/>
                <a:gd name="connsiteX4" fmla="*/ 15240 w 2184161"/>
                <a:gd name="connsiteY4" fmla="*/ 0 h 44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161" h="4487002">
                  <a:moveTo>
                    <a:pt x="15240" y="0"/>
                  </a:moveTo>
                  <a:lnTo>
                    <a:pt x="2184161" y="0"/>
                  </a:lnTo>
                  <a:lnTo>
                    <a:pt x="2184161" y="4487002"/>
                  </a:lnTo>
                  <a:lnTo>
                    <a:pt x="0" y="4487002"/>
                  </a:lnTo>
                  <a:lnTo>
                    <a:pt x="152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21F286B9-716A-341F-0523-E77249148383}"/>
                </a:ext>
              </a:extLst>
            </p:cNvPr>
            <p:cNvGrpSpPr/>
            <p:nvPr/>
          </p:nvGrpSpPr>
          <p:grpSpPr>
            <a:xfrm>
              <a:off x="5409161" y="2917216"/>
              <a:ext cx="1727009" cy="1540605"/>
              <a:chOff x="5409161" y="2917216"/>
              <a:chExt cx="1727009" cy="1540605"/>
            </a:xfrm>
            <a:grpFill/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83F88A06-EDC0-155A-7EDD-D3C458E9E8E2}"/>
                  </a:ext>
                </a:extLst>
              </p:cNvPr>
              <p:cNvSpPr/>
              <p:nvPr/>
            </p:nvSpPr>
            <p:spPr>
              <a:xfrm>
                <a:off x="5409161" y="2917216"/>
                <a:ext cx="1727009" cy="14700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A317A93-E751-CA36-0BAE-35DD7973636F}"/>
                  </a:ext>
                </a:extLst>
              </p:cNvPr>
              <p:cNvCxnSpPr>
                <a:stCxn id="288" idx="1"/>
              </p:cNvCxnSpPr>
              <p:nvPr/>
            </p:nvCxnSpPr>
            <p:spPr>
              <a:xfrm>
                <a:off x="5409161" y="2990720"/>
                <a:ext cx="8108" cy="146710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9BEFDB48-7239-DAA5-3049-A55E67D66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2473" y="2990576"/>
                <a:ext cx="16216" cy="14483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DD2321B6-9F47-7CB8-0122-C87D9DBC7310}"/>
                </a:ext>
              </a:extLst>
            </p:cNvPr>
            <p:cNvSpPr/>
            <p:nvPr/>
          </p:nvSpPr>
          <p:spPr>
            <a:xfrm>
              <a:off x="5509791" y="943294"/>
              <a:ext cx="1457018" cy="1457018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B5BE85C-94FE-8E91-0074-3D143CF676E5}"/>
              </a:ext>
            </a:extLst>
          </p:cNvPr>
          <p:cNvGrpSpPr/>
          <p:nvPr/>
        </p:nvGrpSpPr>
        <p:grpSpPr>
          <a:xfrm>
            <a:off x="3037831" y="4425452"/>
            <a:ext cx="6057339" cy="2492588"/>
            <a:chOff x="3130849" y="4454082"/>
            <a:chExt cx="6057339" cy="2492588"/>
          </a:xfrm>
          <a:solidFill>
            <a:schemeClr val="tx1">
              <a:alpha val="19000"/>
            </a:schemeClr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3A9A85-DF7A-6AB2-5AFF-DA47A4A7C727}"/>
                </a:ext>
              </a:extLst>
            </p:cNvPr>
            <p:cNvSpPr/>
            <p:nvPr/>
          </p:nvSpPr>
          <p:spPr>
            <a:xfrm>
              <a:off x="4443285" y="4454082"/>
              <a:ext cx="3843387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46BA28B-AA5D-086B-36AD-B7C1DFFA7275}"/>
                </a:ext>
              </a:extLst>
            </p:cNvPr>
            <p:cNvSpPr/>
            <p:nvPr/>
          </p:nvSpPr>
          <p:spPr>
            <a:xfrm>
              <a:off x="4138733" y="4968102"/>
              <a:ext cx="4253520" cy="4558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367FF3-8B9C-5D37-3D8B-49116E33BE61}"/>
                </a:ext>
              </a:extLst>
            </p:cNvPr>
            <p:cNvSpPr/>
            <p:nvPr/>
          </p:nvSpPr>
          <p:spPr>
            <a:xfrm>
              <a:off x="3925439" y="5421870"/>
              <a:ext cx="4897354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B43063D-1E64-9E40-8D68-78692CFDBB99}"/>
                </a:ext>
              </a:extLst>
            </p:cNvPr>
            <p:cNvSpPr/>
            <p:nvPr/>
          </p:nvSpPr>
          <p:spPr>
            <a:xfrm>
              <a:off x="3496050" y="5935561"/>
              <a:ext cx="5523035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54ED70D-F621-C96C-24B2-1EB834F1D103}"/>
                </a:ext>
              </a:extLst>
            </p:cNvPr>
            <p:cNvSpPr/>
            <p:nvPr/>
          </p:nvSpPr>
          <p:spPr>
            <a:xfrm>
              <a:off x="3130849" y="6432320"/>
              <a:ext cx="6057339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21EC3C-7204-B024-E552-7D2A946A0C03}"/>
              </a:ext>
            </a:extLst>
          </p:cNvPr>
          <p:cNvGrpSpPr/>
          <p:nvPr/>
        </p:nvGrpSpPr>
        <p:grpSpPr>
          <a:xfrm>
            <a:off x="-727970" y="-1020417"/>
            <a:ext cx="5925333" cy="8730950"/>
            <a:chOff x="-727970" y="-1020417"/>
            <a:chExt cx="5925333" cy="8730950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DB743DFF-8125-FE05-A845-3B5E1338CA0D}"/>
                </a:ext>
              </a:extLst>
            </p:cNvPr>
            <p:cNvSpPr/>
            <p:nvPr/>
          </p:nvSpPr>
          <p:spPr>
            <a:xfrm>
              <a:off x="-727970" y="-1020417"/>
              <a:ext cx="5925333" cy="8730950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A6CFAF-D40D-8424-5D53-8454D4469CD1}"/>
                </a:ext>
              </a:extLst>
            </p:cNvPr>
            <p:cNvGrpSpPr/>
            <p:nvPr/>
          </p:nvGrpSpPr>
          <p:grpSpPr>
            <a:xfrm>
              <a:off x="3771714" y="1124093"/>
              <a:ext cx="1035692" cy="4952213"/>
              <a:chOff x="2769703" y="530090"/>
              <a:chExt cx="1364974" cy="652669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53561A-0F20-E556-F949-34D0659E02D1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913EC5E2-4BC3-248B-601D-DD79083B4EBF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C21A8D-84E3-5ACF-75DA-7910033BFAC5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B0830E9-D591-89B1-A0BA-111B3811BCBD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D2CED27-A474-DDC6-880B-13C8353EA217}"/>
                </a:ext>
              </a:extLst>
            </p:cNvPr>
            <p:cNvSpPr/>
            <p:nvPr/>
          </p:nvSpPr>
          <p:spPr>
            <a:xfrm rot="224951" flipH="1">
              <a:off x="4118012" y="4230412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C8BB75-A4CE-ACDA-ABA4-55BD24F7ACB4}"/>
              </a:ext>
            </a:extLst>
          </p:cNvPr>
          <p:cNvGrpSpPr/>
          <p:nvPr/>
        </p:nvGrpSpPr>
        <p:grpSpPr>
          <a:xfrm>
            <a:off x="7074395" y="3457759"/>
            <a:ext cx="695907" cy="1073307"/>
            <a:chOff x="6938697" y="3459194"/>
            <a:chExt cx="695907" cy="107330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79558F7-4D6E-19E6-EC18-161ED4C6A782}"/>
                </a:ext>
              </a:extLst>
            </p:cNvPr>
            <p:cNvGrpSpPr/>
            <p:nvPr/>
          </p:nvGrpSpPr>
          <p:grpSpPr>
            <a:xfrm flipH="1">
              <a:off x="6938697" y="3549835"/>
              <a:ext cx="695907" cy="982666"/>
              <a:chOff x="-704602" y="7985701"/>
              <a:chExt cx="3011800" cy="4252864"/>
            </a:xfrm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1387EAE-4994-3629-3FDA-4186CC563F93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A396DC5E-F89A-42C5-902D-50571A2B4EF4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536874" cy="3754567"/>
                <a:chOff x="-229676" y="8483998"/>
                <a:chExt cx="2536874" cy="3754567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8F773DFC-B4D2-C42D-2C3C-BF28FC978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7213" y="10531951"/>
                  <a:ext cx="79698" cy="139974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9E78B5C-E96F-72FD-ABDA-3A34F5128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5844" y="10604471"/>
                  <a:ext cx="31601" cy="148254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2ECE38F1-09AF-7C31-7986-E27ABF7880C0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: Top Corners Rounded 203">
                  <a:extLst>
                    <a:ext uri="{FF2B5EF4-FFF2-40B4-BE49-F238E27FC236}">
                      <a16:creationId xmlns:a16="http://schemas.microsoft.com/office/drawing/2014/main" id="{EE32C29F-5E28-4BB5-FE1E-EA0E262B9CD1}"/>
                    </a:ext>
                  </a:extLst>
                </p:cNvPr>
                <p:cNvSpPr/>
                <p:nvPr/>
              </p:nvSpPr>
              <p:spPr>
                <a:xfrm>
                  <a:off x="841748" y="11828823"/>
                  <a:ext cx="669496" cy="2003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Rectangle: Top Corners Rounded 204">
                  <a:extLst>
                    <a:ext uri="{FF2B5EF4-FFF2-40B4-BE49-F238E27FC236}">
                      <a16:creationId xmlns:a16="http://schemas.microsoft.com/office/drawing/2014/main" id="{E6388E28-DE86-8155-F6A0-D0F39722EDD4}"/>
                    </a:ext>
                  </a:extLst>
                </p:cNvPr>
                <p:cNvSpPr/>
                <p:nvPr/>
              </p:nvSpPr>
              <p:spPr>
                <a:xfrm>
                  <a:off x="608660" y="12038257"/>
                  <a:ext cx="669496" cy="2003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9AD49AB-A397-B0BD-79DC-D7CEEB452C78}"/>
                </a:ext>
              </a:extLst>
            </p:cNvPr>
            <p:cNvSpPr/>
            <p:nvPr/>
          </p:nvSpPr>
          <p:spPr>
            <a:xfrm rot="17113349">
              <a:off x="6694862" y="3710409"/>
              <a:ext cx="748074" cy="245644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BFC53547-3908-9E77-DB0C-2C4A03825783}"/>
                </a:ext>
              </a:extLst>
            </p:cNvPr>
            <p:cNvGrpSpPr/>
            <p:nvPr/>
          </p:nvGrpSpPr>
          <p:grpSpPr>
            <a:xfrm>
              <a:off x="7263762" y="3551258"/>
              <a:ext cx="314193" cy="464645"/>
              <a:chOff x="5284903" y="6347744"/>
              <a:chExt cx="1054009" cy="1558727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71CA8FDD-B024-F874-4860-3BC7C3D12234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6F0D870-1D56-C122-2772-0BB5B46FD40B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BED014D4-800A-4EF5-E834-BAE842B9DED9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AA7D240-8185-F4BB-64B2-47011E06529E}"/>
                </a:ext>
              </a:extLst>
            </p:cNvPr>
            <p:cNvSpPr/>
            <p:nvPr/>
          </p:nvSpPr>
          <p:spPr>
            <a:xfrm rot="12104272" flipH="1">
              <a:off x="7207654" y="3927746"/>
              <a:ext cx="184352" cy="26904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FEDB7E-1B08-8EA1-6102-10F901C514FD}"/>
              </a:ext>
            </a:extLst>
          </p:cNvPr>
          <p:cNvGrpSpPr/>
          <p:nvPr/>
        </p:nvGrpSpPr>
        <p:grpSpPr>
          <a:xfrm>
            <a:off x="7387131" y="-1020417"/>
            <a:ext cx="5342111" cy="8799728"/>
            <a:chOff x="7387131" y="-1020417"/>
            <a:chExt cx="5342111" cy="8799728"/>
          </a:xfrm>
        </p:grpSpPr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D9298747-B428-A567-B025-EA2287AF3D9B}"/>
                </a:ext>
              </a:extLst>
            </p:cNvPr>
            <p:cNvSpPr/>
            <p:nvPr/>
          </p:nvSpPr>
          <p:spPr>
            <a:xfrm flipH="1">
              <a:off x="7387131" y="-1020417"/>
              <a:ext cx="5342111" cy="8799728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CE5C3C-004E-B112-2B54-7675DC312EDB}"/>
                </a:ext>
              </a:extLst>
            </p:cNvPr>
            <p:cNvGrpSpPr/>
            <p:nvPr/>
          </p:nvGrpSpPr>
          <p:grpSpPr>
            <a:xfrm flipH="1">
              <a:off x="7719325" y="1153291"/>
              <a:ext cx="1035692" cy="4952213"/>
              <a:chOff x="2769703" y="530090"/>
              <a:chExt cx="1364974" cy="6526694"/>
            </a:xfrm>
          </p:grpSpPr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13404C72-6ED9-CB2C-8B16-E05227A96FD9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F81454C9-2B67-FE59-C1EA-81D5B0A0780B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AC536CB-F760-1492-C4FD-A31D49079666}"/>
                  </a:ext>
                </a:extLst>
              </p:cNvPr>
              <p:cNvSpPr/>
              <p:nvPr/>
            </p:nvSpPr>
            <p:spPr>
              <a:xfrm>
                <a:off x="3287340" y="4424508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0C9C91-11B0-8C75-5FEC-EDBCB576C6F2}"/>
                  </a:ext>
                </a:extLst>
              </p:cNvPr>
              <p:cNvSpPr/>
              <p:nvPr/>
            </p:nvSpPr>
            <p:spPr>
              <a:xfrm>
                <a:off x="3297434" y="476923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484D089-E8BB-2689-A2D4-2286ACF2E087}"/>
                </a:ext>
              </a:extLst>
            </p:cNvPr>
            <p:cNvSpPr/>
            <p:nvPr/>
          </p:nvSpPr>
          <p:spPr>
            <a:xfrm rot="21375049">
              <a:off x="8252893" y="4174179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4AF51BB-F271-C869-BE49-F3FFB4B38FA9}"/>
              </a:ext>
            </a:extLst>
          </p:cNvPr>
          <p:cNvGrpSpPr/>
          <p:nvPr/>
        </p:nvGrpSpPr>
        <p:grpSpPr>
          <a:xfrm>
            <a:off x="6331729" y="3468901"/>
            <a:ext cx="764963" cy="1217320"/>
            <a:chOff x="228436" y="7262551"/>
            <a:chExt cx="2735352" cy="4352888"/>
          </a:xfrm>
        </p:grpSpPr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3636003B-6BB5-D97C-8985-B2F03CD914FF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97299F71-B3AF-FF71-97FB-A3C780BFE880}"/>
                </a:ext>
              </a:extLst>
            </p:cNvPr>
            <p:cNvGrpSpPr/>
            <p:nvPr/>
          </p:nvGrpSpPr>
          <p:grpSpPr>
            <a:xfrm>
              <a:off x="228436" y="7374544"/>
              <a:ext cx="2735352" cy="4240895"/>
              <a:chOff x="228436" y="7374544"/>
              <a:chExt cx="2735352" cy="4240895"/>
            </a:xfrm>
          </p:grpSpPr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F7760A2A-B4E6-9FCB-02A1-D7D3DD0BA9C2}"/>
                  </a:ext>
                </a:extLst>
              </p:cNvPr>
              <p:cNvSpPr/>
              <p:nvPr/>
            </p:nvSpPr>
            <p:spPr>
              <a:xfrm rot="20926236">
                <a:off x="804852" y="9906233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8489AA41-EFFA-1D0B-87A7-A5B1FA3B587A}"/>
                  </a:ext>
                </a:extLst>
              </p:cNvPr>
              <p:cNvSpPr/>
              <p:nvPr/>
            </p:nvSpPr>
            <p:spPr>
              <a:xfrm rot="12769003">
                <a:off x="2242186" y="9677925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23777EB7-410C-9A6B-554F-6F3349F3B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451" y="9960312"/>
                <a:ext cx="42761" cy="1567402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45CD6AE-2862-0BC7-0671-B986E3E52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261" y="9935632"/>
                <a:ext cx="41599" cy="133961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2229418C-6088-585C-E363-CF53B2360F2E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Rectangle: Top Corners Rounded 240">
                <a:extLst>
                  <a:ext uri="{FF2B5EF4-FFF2-40B4-BE49-F238E27FC236}">
                    <a16:creationId xmlns:a16="http://schemas.microsoft.com/office/drawing/2014/main" id="{BAD23C45-1285-7ECF-09B3-96578230D4F9}"/>
                  </a:ext>
                </a:extLst>
              </p:cNvPr>
              <p:cNvSpPr/>
              <p:nvPr/>
            </p:nvSpPr>
            <p:spPr>
              <a:xfrm>
                <a:off x="1717634" y="11073026"/>
                <a:ext cx="669496" cy="20030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Rectangle: Top Corners Rounded 241">
                <a:extLst>
                  <a:ext uri="{FF2B5EF4-FFF2-40B4-BE49-F238E27FC236}">
                    <a16:creationId xmlns:a16="http://schemas.microsoft.com/office/drawing/2014/main" id="{C961FB15-8517-4A97-3D39-FFEC497A9761}"/>
                  </a:ext>
                </a:extLst>
              </p:cNvPr>
              <p:cNvSpPr/>
              <p:nvPr/>
            </p:nvSpPr>
            <p:spPr>
              <a:xfrm>
                <a:off x="1257608" y="11415130"/>
                <a:ext cx="669496" cy="20030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0F20C08-1F1F-13B7-7C75-9407F86E3DC5}"/>
                  </a:ext>
                </a:extLst>
              </p:cNvPr>
              <p:cNvSpPr/>
              <p:nvPr/>
            </p:nvSpPr>
            <p:spPr>
              <a:xfrm rot="20734271">
                <a:off x="228436" y="7615624"/>
                <a:ext cx="2528381" cy="2506137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FA4DA0CB-1F92-DF01-3F65-B35C32B3F8B6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56F14E66-6E74-2209-A465-AED6CC9ADA2C}"/>
              </a:ext>
            </a:extLst>
          </p:cNvPr>
          <p:cNvGrpSpPr/>
          <p:nvPr/>
        </p:nvGrpSpPr>
        <p:grpSpPr>
          <a:xfrm>
            <a:off x="7378832" y="-1013675"/>
            <a:ext cx="5342111" cy="8799728"/>
            <a:chOff x="7387131" y="-1020417"/>
            <a:chExt cx="5342111" cy="8799728"/>
          </a:xfrm>
        </p:grpSpPr>
        <p:sp>
          <p:nvSpPr>
            <p:cNvPr id="252" name="Rectangle 2">
              <a:extLst>
                <a:ext uri="{FF2B5EF4-FFF2-40B4-BE49-F238E27FC236}">
                  <a16:creationId xmlns:a16="http://schemas.microsoft.com/office/drawing/2014/main" id="{FB6271F0-37CC-B84F-5FC6-D69231DCAB6A}"/>
                </a:ext>
              </a:extLst>
            </p:cNvPr>
            <p:cNvSpPr/>
            <p:nvPr/>
          </p:nvSpPr>
          <p:spPr>
            <a:xfrm flipH="1">
              <a:off x="7387131" y="-1020417"/>
              <a:ext cx="5342111" cy="8799728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045C7DFB-66B8-FD91-FAD5-FB770996AEF1}"/>
                </a:ext>
              </a:extLst>
            </p:cNvPr>
            <p:cNvGrpSpPr/>
            <p:nvPr/>
          </p:nvGrpSpPr>
          <p:grpSpPr>
            <a:xfrm flipH="1">
              <a:off x="7719325" y="1153291"/>
              <a:ext cx="1035692" cy="4952213"/>
              <a:chOff x="2769703" y="530090"/>
              <a:chExt cx="1364974" cy="6526694"/>
            </a:xfrm>
          </p:grpSpPr>
          <p:sp>
            <p:nvSpPr>
              <p:cNvPr id="255" name="Rectangle 2">
                <a:extLst>
                  <a:ext uri="{FF2B5EF4-FFF2-40B4-BE49-F238E27FC236}">
                    <a16:creationId xmlns:a16="http://schemas.microsoft.com/office/drawing/2014/main" id="{A4D453F7-10AD-14EB-69A0-D672FB163591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Rectangle 2">
                <a:extLst>
                  <a:ext uri="{FF2B5EF4-FFF2-40B4-BE49-F238E27FC236}">
                    <a16:creationId xmlns:a16="http://schemas.microsoft.com/office/drawing/2014/main" id="{1B84FD35-E04C-E636-493D-72BF2A455FA0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D53C1EE7-BD0B-5231-E91D-152DC67EF677}"/>
                  </a:ext>
                </a:extLst>
              </p:cNvPr>
              <p:cNvSpPr/>
              <p:nvPr/>
            </p:nvSpPr>
            <p:spPr>
              <a:xfrm>
                <a:off x="3287340" y="4424508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61D46B78-70AA-D9E7-BA7A-E36C2DC84474}"/>
                  </a:ext>
                </a:extLst>
              </p:cNvPr>
              <p:cNvSpPr/>
              <p:nvPr/>
            </p:nvSpPr>
            <p:spPr>
              <a:xfrm>
                <a:off x="3297434" y="476923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A61F7863-EA6A-0CC4-1D81-9D5CA5658F4E}"/>
                </a:ext>
              </a:extLst>
            </p:cNvPr>
            <p:cNvSpPr/>
            <p:nvPr/>
          </p:nvSpPr>
          <p:spPr>
            <a:xfrm rot="21375049">
              <a:off x="8252893" y="4174179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88196250-8116-38C8-2EF5-3BE60A916F40}"/>
              </a:ext>
            </a:extLst>
          </p:cNvPr>
          <p:cNvGrpSpPr/>
          <p:nvPr/>
        </p:nvGrpSpPr>
        <p:grpSpPr>
          <a:xfrm>
            <a:off x="-729766" y="-1020417"/>
            <a:ext cx="5925333" cy="8730950"/>
            <a:chOff x="-727970" y="-1020417"/>
            <a:chExt cx="5925333" cy="8730950"/>
          </a:xfrm>
        </p:grpSpPr>
        <p:sp>
          <p:nvSpPr>
            <p:cNvPr id="260" name="Rectangle 2">
              <a:extLst>
                <a:ext uri="{FF2B5EF4-FFF2-40B4-BE49-F238E27FC236}">
                  <a16:creationId xmlns:a16="http://schemas.microsoft.com/office/drawing/2014/main" id="{AAB47411-06C9-AB49-DE28-D9E134D2D14C}"/>
                </a:ext>
              </a:extLst>
            </p:cNvPr>
            <p:cNvSpPr/>
            <p:nvPr/>
          </p:nvSpPr>
          <p:spPr>
            <a:xfrm>
              <a:off x="-727970" y="-1020417"/>
              <a:ext cx="5925333" cy="8730950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BFFDFCA6-BB9A-8551-ADA1-314FF142F983}"/>
                </a:ext>
              </a:extLst>
            </p:cNvPr>
            <p:cNvGrpSpPr/>
            <p:nvPr/>
          </p:nvGrpSpPr>
          <p:grpSpPr>
            <a:xfrm>
              <a:off x="3771714" y="1124093"/>
              <a:ext cx="1035692" cy="4952213"/>
              <a:chOff x="2769703" y="530090"/>
              <a:chExt cx="1364974" cy="6526694"/>
            </a:xfrm>
          </p:grpSpPr>
          <p:sp>
            <p:nvSpPr>
              <p:cNvPr id="263" name="Rectangle 2">
                <a:extLst>
                  <a:ext uri="{FF2B5EF4-FFF2-40B4-BE49-F238E27FC236}">
                    <a16:creationId xmlns:a16="http://schemas.microsoft.com/office/drawing/2014/main" id="{5E7301D3-BEC5-9887-7037-47F918D2B16E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Rectangle 2">
                <a:extLst>
                  <a:ext uri="{FF2B5EF4-FFF2-40B4-BE49-F238E27FC236}">
                    <a16:creationId xmlns:a16="http://schemas.microsoft.com/office/drawing/2014/main" id="{E91F72DF-0837-4110-3671-7DB79050B3E1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2FD35BA1-FEA7-07A7-03ED-6E0B9C8A161A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2F1A7EF7-55CF-A6C0-9A6A-FA0ACAE58679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22B821C-D71E-1C54-C5C4-3EFB93DEC485}"/>
                </a:ext>
              </a:extLst>
            </p:cNvPr>
            <p:cNvSpPr/>
            <p:nvPr/>
          </p:nvSpPr>
          <p:spPr>
            <a:xfrm rot="224951" flipH="1">
              <a:off x="4118012" y="4230412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F606C19-582D-F835-C5D3-48FFD3ECC028}"/>
              </a:ext>
            </a:extLst>
          </p:cNvPr>
          <p:cNvGrpSpPr/>
          <p:nvPr/>
        </p:nvGrpSpPr>
        <p:grpSpPr>
          <a:xfrm flipH="1">
            <a:off x="4983754" y="3564826"/>
            <a:ext cx="812973" cy="1254310"/>
            <a:chOff x="6395319" y="3272304"/>
            <a:chExt cx="1534625" cy="2367725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9EE368-FE37-94C6-8446-A3BE2A0BCADD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52487"/>
              <a:chOff x="3631168" y="4906674"/>
              <a:chExt cx="2536874" cy="3888875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AF541593-73AB-85F3-2D59-E0B02513F1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1298" y="7215747"/>
                <a:ext cx="0" cy="143502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ADC24108-ACC6-F4D0-207A-CDEAF61B16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B5051073-DAD7-3C55-A39B-709F8BB5AE36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F5E9A8D6-EFA9-709F-4D53-BD25609A5A54}"/>
                  </a:ext>
                </a:extLst>
              </p:cNvPr>
              <p:cNvSpPr/>
              <p:nvPr/>
            </p:nvSpPr>
            <p:spPr>
              <a:xfrm>
                <a:off x="4882269" y="5748757"/>
                <a:ext cx="261279" cy="2595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: Top Corners Rounded 220">
                <a:extLst>
                  <a:ext uri="{FF2B5EF4-FFF2-40B4-BE49-F238E27FC236}">
                    <a16:creationId xmlns:a16="http://schemas.microsoft.com/office/drawing/2014/main" id="{AA8544D0-0BF8-2FA6-76C7-AAC127E2C7E0}"/>
                  </a:ext>
                </a:extLst>
              </p:cNvPr>
              <p:cNvSpPr/>
              <p:nvPr/>
            </p:nvSpPr>
            <p:spPr>
              <a:xfrm>
                <a:off x="5120278" y="8457275"/>
                <a:ext cx="669495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: Top Corners Rounded 221">
                <a:extLst>
                  <a:ext uri="{FF2B5EF4-FFF2-40B4-BE49-F238E27FC236}">
                    <a16:creationId xmlns:a16="http://schemas.microsoft.com/office/drawing/2014/main" id="{DD2BAF3E-E84A-D65B-9A93-D17A31F359BF}"/>
                  </a:ext>
                </a:extLst>
              </p:cNvPr>
              <p:cNvSpPr/>
              <p:nvPr/>
            </p:nvSpPr>
            <p:spPr>
              <a:xfrm>
                <a:off x="4724912" y="8595238"/>
                <a:ext cx="669495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282B7B6-1590-9FD8-3DA6-42768F74B56A}"/>
                  </a:ext>
                </a:extLst>
              </p:cNvPr>
              <p:cNvSpPr/>
              <p:nvPr/>
            </p:nvSpPr>
            <p:spPr>
              <a:xfrm rot="1304321">
                <a:off x="4238141" y="6510020"/>
                <a:ext cx="649908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CE50576-24FF-0CE3-B7AC-2C73A309BCB7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D7CA83E-5538-B438-E1F4-ACE02BAC2582}"/>
                  </a:ext>
                </a:extLst>
              </p:cNvPr>
              <p:cNvSpPr/>
              <p:nvPr/>
            </p:nvSpPr>
            <p:spPr>
              <a:xfrm rot="20707908">
                <a:off x="5324040" y="6192101"/>
                <a:ext cx="184936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C8722135-3F79-C28B-6B70-9A91509B0EC1}"/>
                  </a:ext>
                </a:extLst>
              </p:cNvPr>
              <p:cNvSpPr/>
              <p:nvPr/>
            </p:nvSpPr>
            <p:spPr>
              <a:xfrm>
                <a:off x="5461669" y="5748757"/>
                <a:ext cx="261279" cy="2595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45CBE12-DCAB-63A1-870D-F85114571286}"/>
                  </a:ext>
                </a:extLst>
              </p:cNvPr>
              <p:cNvSpPr/>
              <p:nvPr/>
            </p:nvSpPr>
            <p:spPr>
              <a:xfrm>
                <a:off x="5023147" y="5811557"/>
                <a:ext cx="100005" cy="13046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C4556AEA-F35B-2ABA-8FC6-763DEDC3D556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8F55B3C-958D-B42A-31B5-055619E83357}"/>
                </a:ext>
              </a:extLst>
            </p:cNvPr>
            <p:cNvSpPr/>
            <p:nvPr/>
          </p:nvSpPr>
          <p:spPr>
            <a:xfrm>
              <a:off x="6567505" y="3272304"/>
              <a:ext cx="1248698" cy="351913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64F7075-C738-8554-0715-6AD9DF139195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BFA451A-0680-2FCF-7905-324A4EE448E7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8CB934AE-7ED6-E050-5532-A50B89F6E7F7}"/>
              </a:ext>
            </a:extLst>
          </p:cNvPr>
          <p:cNvSpPr/>
          <p:nvPr/>
        </p:nvSpPr>
        <p:spPr>
          <a:xfrm rot="10009664">
            <a:off x="5432693" y="4041967"/>
            <a:ext cx="198023" cy="471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41A61B1-5157-6A29-1F3B-7B57C63E7008}"/>
              </a:ext>
            </a:extLst>
          </p:cNvPr>
          <p:cNvGrpSpPr/>
          <p:nvPr/>
        </p:nvGrpSpPr>
        <p:grpSpPr>
          <a:xfrm>
            <a:off x="5473544" y="3673020"/>
            <a:ext cx="991073" cy="1605989"/>
            <a:chOff x="1052980" y="2655229"/>
            <a:chExt cx="2211508" cy="3583643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24A6315-5782-F4B5-BD49-EF452F5476C2}"/>
                </a:ext>
              </a:extLst>
            </p:cNvPr>
            <p:cNvGrpSpPr/>
            <p:nvPr/>
          </p:nvGrpSpPr>
          <p:grpSpPr>
            <a:xfrm>
              <a:off x="1052980" y="2703387"/>
              <a:ext cx="2211508" cy="3535485"/>
              <a:chOff x="3651142" y="4827937"/>
              <a:chExt cx="2536875" cy="4055643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2C88457-C432-2B7B-3897-13D739D130BC}"/>
                  </a:ext>
                </a:extLst>
              </p:cNvPr>
              <p:cNvSpPr/>
              <p:nvPr/>
            </p:nvSpPr>
            <p:spPr>
              <a:xfrm rot="220821">
                <a:off x="3698733" y="6356892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78543D9-A20C-6188-E0D6-19D5CB507CC3}"/>
                  </a:ext>
                </a:extLst>
              </p:cNvPr>
              <p:cNvSpPr/>
              <p:nvPr/>
            </p:nvSpPr>
            <p:spPr>
              <a:xfrm rot="20584591" flipH="1">
                <a:off x="5360251" y="6265738"/>
                <a:ext cx="719415" cy="97964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  <a:gd name="connsiteX0" fmla="*/ 0 w 723830"/>
                  <a:gd name="connsiteY0" fmla="*/ 0 h 1002839"/>
                  <a:gd name="connsiteX1" fmla="*/ 633604 w 723830"/>
                  <a:gd name="connsiteY1" fmla="*/ 903446 h 1002839"/>
                  <a:gd name="connsiteX2" fmla="*/ 719329 w 723830"/>
                  <a:gd name="connsiteY2" fmla="*/ 979646 h 1002839"/>
                  <a:gd name="connsiteX3" fmla="*/ 719329 w 723830"/>
                  <a:gd name="connsiteY3" fmla="*/ 979646 h 1002839"/>
                  <a:gd name="connsiteX0" fmla="*/ 0 w 719414"/>
                  <a:gd name="connsiteY0" fmla="*/ 0 h 979646"/>
                  <a:gd name="connsiteX1" fmla="*/ 168042 w 719414"/>
                  <a:gd name="connsiteY1" fmla="*/ 596585 h 979646"/>
                  <a:gd name="connsiteX2" fmla="*/ 633604 w 719414"/>
                  <a:gd name="connsiteY2" fmla="*/ 903446 h 979646"/>
                  <a:gd name="connsiteX3" fmla="*/ 719329 w 719414"/>
                  <a:gd name="connsiteY3" fmla="*/ 979646 h 979646"/>
                  <a:gd name="connsiteX4" fmla="*/ 719329 w 719414"/>
                  <a:gd name="connsiteY4" fmla="*/ 979646 h 97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9414" h="979646">
                    <a:moveTo>
                      <a:pt x="0" y="0"/>
                    </a:moveTo>
                    <a:cubicBezTo>
                      <a:pt x="54252" y="82730"/>
                      <a:pt x="62441" y="446011"/>
                      <a:pt x="168042" y="596585"/>
                    </a:cubicBezTo>
                    <a:cubicBezTo>
                      <a:pt x="273643" y="747159"/>
                      <a:pt x="541723" y="839603"/>
                      <a:pt x="633604" y="903446"/>
                    </a:cubicBezTo>
                    <a:cubicBezTo>
                      <a:pt x="725485" y="967290"/>
                      <a:pt x="719329" y="979646"/>
                      <a:pt x="719329" y="979646"/>
                    </a:cubicBezTo>
                    <a:lnTo>
                      <a:pt x="719329" y="979646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3296C57-C047-3E17-F436-7E647E76A28A}"/>
                  </a:ext>
                </a:extLst>
              </p:cNvPr>
              <p:cNvCxnSpPr>
                <a:cxnSpLocks/>
                <a:endCxn id="153" idx="3"/>
              </p:cNvCxnSpPr>
              <p:nvPr/>
            </p:nvCxnSpPr>
            <p:spPr>
              <a:xfrm flipH="1">
                <a:off x="4590002" y="7188136"/>
                <a:ext cx="9240" cy="1257603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0D26803-9964-4964-341F-24D520B824AE}"/>
                  </a:ext>
                </a:extLst>
              </p:cNvPr>
              <p:cNvCxnSpPr>
                <a:cxnSpLocks/>
                <a:endCxn id="152" idx="3"/>
              </p:cNvCxnSpPr>
              <p:nvPr/>
            </p:nvCxnSpPr>
            <p:spPr>
              <a:xfrm>
                <a:off x="5319971" y="7070096"/>
                <a:ext cx="12074" cy="1613174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32041B1-A9A3-01C2-3F6D-405A6E8C6DB5}"/>
                  </a:ext>
                </a:extLst>
              </p:cNvPr>
              <p:cNvSpPr/>
              <p:nvPr/>
            </p:nvSpPr>
            <p:spPr>
              <a:xfrm>
                <a:off x="3651142" y="4827937"/>
                <a:ext cx="2536875" cy="2447779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: Top Corners Rounded 151">
                <a:extLst>
                  <a:ext uri="{FF2B5EF4-FFF2-40B4-BE49-F238E27FC236}">
                    <a16:creationId xmlns:a16="http://schemas.microsoft.com/office/drawing/2014/main" id="{E1BE0B83-2612-56FC-7584-85C4FE857C33}"/>
                  </a:ext>
                </a:extLst>
              </p:cNvPr>
              <p:cNvSpPr/>
              <p:nvPr/>
            </p:nvSpPr>
            <p:spPr>
              <a:xfrm>
                <a:off x="4997298" y="86832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: Top Corners Rounded 152">
                <a:extLst>
                  <a:ext uri="{FF2B5EF4-FFF2-40B4-BE49-F238E27FC236}">
                    <a16:creationId xmlns:a16="http://schemas.microsoft.com/office/drawing/2014/main" id="{21C2768E-EC7A-DE1E-43EA-44CA0F550C4B}"/>
                  </a:ext>
                </a:extLst>
              </p:cNvPr>
              <p:cNvSpPr/>
              <p:nvPr/>
            </p:nvSpPr>
            <p:spPr>
              <a:xfrm>
                <a:off x="4255255" y="8445739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CB31294-7EB0-AAAF-E826-4E2D111CE2CC}"/>
                </a:ext>
              </a:extLst>
            </p:cNvPr>
            <p:cNvGrpSpPr/>
            <p:nvPr/>
          </p:nvGrpSpPr>
          <p:grpSpPr>
            <a:xfrm flipH="1">
              <a:off x="1223506" y="2655229"/>
              <a:ext cx="1972366" cy="622593"/>
              <a:chOff x="846472" y="1897728"/>
              <a:chExt cx="1972366" cy="622593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4C2A1CC-D8B1-9208-76C5-D38C0F70B6C0}"/>
                  </a:ext>
                </a:extLst>
              </p:cNvPr>
              <p:cNvSpPr/>
              <p:nvPr/>
            </p:nvSpPr>
            <p:spPr>
              <a:xfrm flipH="1">
                <a:off x="846472" y="2387766"/>
                <a:ext cx="1972366" cy="132555"/>
              </a:xfrm>
              <a:custGeom>
                <a:avLst/>
                <a:gdLst>
                  <a:gd name="connsiteX0" fmla="*/ 986183 w 1972366"/>
                  <a:gd name="connsiteY0" fmla="*/ 0 h 132556"/>
                  <a:gd name="connsiteX1" fmla="*/ 69274 w 1972366"/>
                  <a:gd name="connsiteY1" fmla="*/ 29221 h 132556"/>
                  <a:gd name="connsiteX2" fmla="*/ 36471 w 1972366"/>
                  <a:gd name="connsiteY2" fmla="*/ 32458 h 132556"/>
                  <a:gd name="connsiteX3" fmla="*/ 13888 w 1972366"/>
                  <a:gd name="connsiteY3" fmla="*/ 68325 h 132556"/>
                  <a:gd name="connsiteX4" fmla="*/ 0 w 1972366"/>
                  <a:gd name="connsiteY4" fmla="*/ 96142 h 132556"/>
                  <a:gd name="connsiteX5" fmla="*/ 13888 w 1972366"/>
                  <a:gd name="connsiteY5" fmla="*/ 97870 h 132556"/>
                  <a:gd name="connsiteX6" fmla="*/ 986183 w 1972366"/>
                  <a:gd name="connsiteY6" fmla="*/ 132556 h 132556"/>
                  <a:gd name="connsiteX7" fmla="*/ 1958478 w 1972366"/>
                  <a:gd name="connsiteY7" fmla="*/ 97870 h 132556"/>
                  <a:gd name="connsiteX8" fmla="*/ 1972366 w 1972366"/>
                  <a:gd name="connsiteY8" fmla="*/ 96142 h 132556"/>
                  <a:gd name="connsiteX9" fmla="*/ 1958478 w 1972366"/>
                  <a:gd name="connsiteY9" fmla="*/ 68325 h 132556"/>
                  <a:gd name="connsiteX10" fmla="*/ 1935895 w 1972366"/>
                  <a:gd name="connsiteY10" fmla="*/ 32458 h 132556"/>
                  <a:gd name="connsiteX11" fmla="*/ 1903092 w 1972366"/>
                  <a:gd name="connsiteY11" fmla="*/ 29221 h 132556"/>
                  <a:gd name="connsiteX12" fmla="*/ 986183 w 1972366"/>
                  <a:gd name="connsiteY12" fmla="*/ 0 h 1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72366" h="132556">
                    <a:moveTo>
                      <a:pt x="986183" y="0"/>
                    </a:moveTo>
                    <a:cubicBezTo>
                      <a:pt x="604501" y="0"/>
                      <a:pt x="267987" y="11592"/>
                      <a:pt x="69274" y="29221"/>
                    </a:cubicBezTo>
                    <a:lnTo>
                      <a:pt x="36471" y="32458"/>
                    </a:lnTo>
                    <a:lnTo>
                      <a:pt x="13888" y="68325"/>
                    </a:lnTo>
                    <a:lnTo>
                      <a:pt x="0" y="96142"/>
                    </a:lnTo>
                    <a:lnTo>
                      <a:pt x="13888" y="97870"/>
                    </a:lnTo>
                    <a:cubicBezTo>
                      <a:pt x="201135" y="118531"/>
                      <a:pt x="566333" y="132556"/>
                      <a:pt x="986183" y="132556"/>
                    </a:cubicBezTo>
                    <a:cubicBezTo>
                      <a:pt x="1406033" y="132556"/>
                      <a:pt x="1771231" y="118531"/>
                      <a:pt x="1958478" y="97870"/>
                    </a:cubicBezTo>
                    <a:lnTo>
                      <a:pt x="1972366" y="96142"/>
                    </a:lnTo>
                    <a:lnTo>
                      <a:pt x="1958478" y="68325"/>
                    </a:lnTo>
                    <a:lnTo>
                      <a:pt x="1935895" y="32458"/>
                    </a:lnTo>
                    <a:lnTo>
                      <a:pt x="1903092" y="29221"/>
                    </a:lnTo>
                    <a:cubicBezTo>
                      <a:pt x="1704380" y="11592"/>
                      <a:pt x="1367865" y="0"/>
                      <a:pt x="98618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8DB10D2-26C4-6FE2-79E6-468C3E1CE954}"/>
                  </a:ext>
                </a:extLst>
              </p:cNvPr>
              <p:cNvSpPr/>
              <p:nvPr/>
            </p:nvSpPr>
            <p:spPr>
              <a:xfrm flipH="1">
                <a:off x="882940" y="1897728"/>
                <a:ext cx="1899426" cy="522495"/>
              </a:xfrm>
              <a:custGeom>
                <a:avLst/>
                <a:gdLst>
                  <a:gd name="connsiteX0" fmla="*/ 949712 w 1899424"/>
                  <a:gd name="connsiteY0" fmla="*/ 0 h 522495"/>
                  <a:gd name="connsiteX1" fmla="*/ 32803 w 1899424"/>
                  <a:gd name="connsiteY1" fmla="*/ 470394 h 522495"/>
                  <a:gd name="connsiteX2" fmla="*/ 0 w 1899424"/>
                  <a:gd name="connsiteY2" fmla="*/ 522495 h 522495"/>
                  <a:gd name="connsiteX3" fmla="*/ 32803 w 1899424"/>
                  <a:gd name="connsiteY3" fmla="*/ 519258 h 522495"/>
                  <a:gd name="connsiteX4" fmla="*/ 949712 w 1899424"/>
                  <a:gd name="connsiteY4" fmla="*/ 490037 h 522495"/>
                  <a:gd name="connsiteX5" fmla="*/ 1866621 w 1899424"/>
                  <a:gd name="connsiteY5" fmla="*/ 519258 h 522495"/>
                  <a:gd name="connsiteX6" fmla="*/ 1899424 w 1899424"/>
                  <a:gd name="connsiteY6" fmla="*/ 522495 h 522495"/>
                  <a:gd name="connsiteX7" fmla="*/ 1866621 w 1899424"/>
                  <a:gd name="connsiteY7" fmla="*/ 470394 h 522495"/>
                  <a:gd name="connsiteX8" fmla="*/ 949712 w 1899424"/>
                  <a:gd name="connsiteY8" fmla="*/ 0 h 52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9424" h="522495">
                    <a:moveTo>
                      <a:pt x="949712" y="0"/>
                    </a:moveTo>
                    <a:cubicBezTo>
                      <a:pt x="568030" y="0"/>
                      <a:pt x="231516" y="186592"/>
                      <a:pt x="32803" y="470394"/>
                    </a:cubicBezTo>
                    <a:lnTo>
                      <a:pt x="0" y="522495"/>
                    </a:lnTo>
                    <a:lnTo>
                      <a:pt x="32803" y="519258"/>
                    </a:lnTo>
                    <a:cubicBezTo>
                      <a:pt x="231516" y="501629"/>
                      <a:pt x="568030" y="490037"/>
                      <a:pt x="949712" y="490037"/>
                    </a:cubicBezTo>
                    <a:cubicBezTo>
                      <a:pt x="1331394" y="490037"/>
                      <a:pt x="1667909" y="501629"/>
                      <a:pt x="1866621" y="519258"/>
                    </a:cubicBezTo>
                    <a:lnTo>
                      <a:pt x="1899424" y="522495"/>
                    </a:lnTo>
                    <a:lnTo>
                      <a:pt x="1866621" y="470394"/>
                    </a:lnTo>
                    <a:cubicBezTo>
                      <a:pt x="1667909" y="186592"/>
                      <a:pt x="1331394" y="0"/>
                      <a:pt x="94971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E8D2496-B089-6233-5004-6ABADECA6C7F}"/>
                  </a:ext>
                </a:extLst>
              </p:cNvPr>
              <p:cNvSpPr/>
              <p:nvPr/>
            </p:nvSpPr>
            <p:spPr>
              <a:xfrm flipH="1">
                <a:off x="1649940" y="2399298"/>
                <a:ext cx="156041" cy="63684"/>
              </a:xfrm>
              <a:custGeom>
                <a:avLst/>
                <a:gdLst>
                  <a:gd name="connsiteX0" fmla="*/ 0 w 156042"/>
                  <a:gd name="connsiteY0" fmla="*/ 0 h 63684"/>
                  <a:gd name="connsiteX1" fmla="*/ 22583 w 156042"/>
                  <a:gd name="connsiteY1" fmla="*/ 35867 h 63684"/>
                  <a:gd name="connsiteX2" fmla="*/ 36471 w 156042"/>
                  <a:gd name="connsiteY2" fmla="*/ 63684 h 63684"/>
                  <a:gd name="connsiteX3" fmla="*/ 69146 w 156042"/>
                  <a:gd name="connsiteY3" fmla="*/ 59618 h 63684"/>
                  <a:gd name="connsiteX4" fmla="*/ 156042 w 156042"/>
                  <a:gd name="connsiteY4" fmla="*/ 33820 h 63684"/>
                  <a:gd name="connsiteX5" fmla="*/ 22583 w 156042"/>
                  <a:gd name="connsiteY5" fmla="*/ 2228 h 63684"/>
                  <a:gd name="connsiteX6" fmla="*/ 0 w 156042"/>
                  <a:gd name="connsiteY6" fmla="*/ 0 h 6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042" h="63684">
                    <a:moveTo>
                      <a:pt x="0" y="0"/>
                    </a:moveTo>
                    <a:lnTo>
                      <a:pt x="22583" y="35867"/>
                    </a:lnTo>
                    <a:lnTo>
                      <a:pt x="36471" y="63684"/>
                    </a:lnTo>
                    <a:lnTo>
                      <a:pt x="69146" y="59618"/>
                    </a:lnTo>
                    <a:cubicBezTo>
                      <a:pt x="125101" y="51689"/>
                      <a:pt x="156042" y="42971"/>
                      <a:pt x="156042" y="33820"/>
                    </a:cubicBezTo>
                    <a:cubicBezTo>
                      <a:pt x="156042" y="22381"/>
                      <a:pt x="107696" y="11619"/>
                      <a:pt x="22583" y="22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A936DE4-A2E2-0685-487C-2C068F76C732}"/>
                  </a:ext>
                </a:extLst>
              </p:cNvPr>
              <p:cNvSpPr/>
              <p:nvPr/>
            </p:nvSpPr>
            <p:spPr>
              <a:xfrm flipH="1">
                <a:off x="1432708" y="2347203"/>
                <a:ext cx="156043" cy="63684"/>
              </a:xfrm>
              <a:custGeom>
                <a:avLst/>
                <a:gdLst>
                  <a:gd name="connsiteX0" fmla="*/ 156042 w 156042"/>
                  <a:gd name="connsiteY0" fmla="*/ 0 h 63684"/>
                  <a:gd name="connsiteX1" fmla="*/ 133459 w 156042"/>
                  <a:gd name="connsiteY1" fmla="*/ 2228 h 63684"/>
                  <a:gd name="connsiteX2" fmla="*/ 0 w 156042"/>
                  <a:gd name="connsiteY2" fmla="*/ 33820 h 63684"/>
                  <a:gd name="connsiteX3" fmla="*/ 86896 w 156042"/>
                  <a:gd name="connsiteY3" fmla="*/ 59618 h 63684"/>
                  <a:gd name="connsiteX4" fmla="*/ 119571 w 156042"/>
                  <a:gd name="connsiteY4" fmla="*/ 63684 h 63684"/>
                  <a:gd name="connsiteX5" fmla="*/ 133459 w 156042"/>
                  <a:gd name="connsiteY5" fmla="*/ 35867 h 63684"/>
                  <a:gd name="connsiteX6" fmla="*/ 156042 w 156042"/>
                  <a:gd name="connsiteY6" fmla="*/ 0 h 6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042" h="63684">
                    <a:moveTo>
                      <a:pt x="156042" y="0"/>
                    </a:moveTo>
                    <a:lnTo>
                      <a:pt x="133459" y="2228"/>
                    </a:lnTo>
                    <a:cubicBezTo>
                      <a:pt x="48346" y="11619"/>
                      <a:pt x="0" y="22381"/>
                      <a:pt x="0" y="33820"/>
                    </a:cubicBezTo>
                    <a:cubicBezTo>
                      <a:pt x="0" y="42971"/>
                      <a:pt x="30942" y="51689"/>
                      <a:pt x="86896" y="59618"/>
                    </a:cubicBezTo>
                    <a:lnTo>
                      <a:pt x="119571" y="63684"/>
                    </a:lnTo>
                    <a:lnTo>
                      <a:pt x="133459" y="35867"/>
                    </a:lnTo>
                    <a:lnTo>
                      <a:pt x="156042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6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86580106-5AB2-59FD-9734-C62BD5696E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16445" y="374880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5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ACB154-E5B0-453C-A6B1-07813ED5DDDC}"/>
              </a:ext>
            </a:extLst>
          </p:cNvPr>
          <p:cNvSpPr/>
          <p:nvPr/>
        </p:nvSpPr>
        <p:spPr>
          <a:xfrm>
            <a:off x="11004" y="-8309"/>
            <a:ext cx="121704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C1C5D7B-069D-4D86-9B57-5AF9EF224D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t="21285" r="69308" b="58221"/>
          <a:stretch/>
        </p:blipFill>
        <p:spPr>
          <a:xfrm>
            <a:off x="3790347" y="2158984"/>
            <a:ext cx="3670678" cy="1401257"/>
          </a:xfrm>
          <a:custGeom>
            <a:avLst/>
            <a:gdLst>
              <a:gd name="connsiteX0" fmla="*/ 0 w 3670678"/>
              <a:gd name="connsiteY0" fmla="*/ 0 h 1401257"/>
              <a:gd name="connsiteX1" fmla="*/ 3670678 w 3670678"/>
              <a:gd name="connsiteY1" fmla="*/ 0 h 1401257"/>
              <a:gd name="connsiteX2" fmla="*/ 3670678 w 3670678"/>
              <a:gd name="connsiteY2" fmla="*/ 1401257 h 1401257"/>
              <a:gd name="connsiteX3" fmla="*/ 0 w 3670678"/>
              <a:gd name="connsiteY3" fmla="*/ 1401257 h 14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678" h="1401257">
                <a:moveTo>
                  <a:pt x="0" y="0"/>
                </a:moveTo>
                <a:lnTo>
                  <a:pt x="3670678" y="0"/>
                </a:lnTo>
                <a:lnTo>
                  <a:pt x="3670678" y="1401257"/>
                </a:lnTo>
                <a:lnTo>
                  <a:pt x="0" y="1401257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547655" y="2033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Rectangle 121">
            <a:extLst>
              <a:ext uri="{FF2B5EF4-FFF2-40B4-BE49-F238E27FC236}">
                <a16:creationId xmlns:a16="http://schemas.microsoft.com/office/drawing/2014/main" id="{7D3A83D0-30CF-4CA7-BF0A-DDA533B022E3}"/>
              </a:ext>
            </a:extLst>
          </p:cNvPr>
          <p:cNvSpPr/>
          <p:nvPr/>
        </p:nvSpPr>
        <p:spPr>
          <a:xfrm>
            <a:off x="8572256" y="3523505"/>
            <a:ext cx="3326039" cy="2039020"/>
          </a:xfrm>
          <a:custGeom>
            <a:avLst/>
            <a:gdLst>
              <a:gd name="connsiteX0" fmla="*/ 0 w 3322271"/>
              <a:gd name="connsiteY0" fmla="*/ 0 h 963398"/>
              <a:gd name="connsiteX1" fmla="*/ 3322271 w 3322271"/>
              <a:gd name="connsiteY1" fmla="*/ 0 h 963398"/>
              <a:gd name="connsiteX2" fmla="*/ 3322271 w 3322271"/>
              <a:gd name="connsiteY2" fmla="*/ 963398 h 963398"/>
              <a:gd name="connsiteX3" fmla="*/ 0 w 3322271"/>
              <a:gd name="connsiteY3" fmla="*/ 963398 h 963398"/>
              <a:gd name="connsiteX4" fmla="*/ 0 w 3322271"/>
              <a:gd name="connsiteY4" fmla="*/ 0 h 9633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156478 w 3322271"/>
              <a:gd name="connsiteY3" fmla="*/ 836580 h 2195298"/>
              <a:gd name="connsiteX4" fmla="*/ 0 w 3322271"/>
              <a:gd name="connsiteY4" fmla="*/ 0 h 2195298"/>
              <a:gd name="connsiteX0" fmla="*/ 29339 w 3165793"/>
              <a:gd name="connsiteY0" fmla="*/ 0 h 2195298"/>
              <a:gd name="connsiteX1" fmla="*/ 3165793 w 3165793"/>
              <a:gd name="connsiteY1" fmla="*/ 0 h 2195298"/>
              <a:gd name="connsiteX2" fmla="*/ 2924493 w 3165793"/>
              <a:gd name="connsiteY2" fmla="*/ 2195298 h 2195298"/>
              <a:gd name="connsiteX3" fmla="*/ 0 w 3165793"/>
              <a:gd name="connsiteY3" fmla="*/ 836580 h 2195298"/>
              <a:gd name="connsiteX4" fmla="*/ 29339 w 3165793"/>
              <a:gd name="connsiteY4" fmla="*/ 0 h 2195298"/>
              <a:gd name="connsiteX0" fmla="*/ 0 w 3136454"/>
              <a:gd name="connsiteY0" fmla="*/ 0 h 2195298"/>
              <a:gd name="connsiteX1" fmla="*/ 3136454 w 3136454"/>
              <a:gd name="connsiteY1" fmla="*/ 0 h 2195298"/>
              <a:gd name="connsiteX2" fmla="*/ 2895154 w 3136454"/>
              <a:gd name="connsiteY2" fmla="*/ 2195298 h 2195298"/>
              <a:gd name="connsiteX3" fmla="*/ 1 w 3136454"/>
              <a:gd name="connsiteY3" fmla="*/ 836580 h 2195298"/>
              <a:gd name="connsiteX4" fmla="*/ 0 w 3136454"/>
              <a:gd name="connsiteY4" fmla="*/ 0 h 2195298"/>
              <a:gd name="connsiteX0" fmla="*/ 0 w 3136454"/>
              <a:gd name="connsiteY0" fmla="*/ 0 h 1977435"/>
              <a:gd name="connsiteX1" fmla="*/ 3136454 w 3136454"/>
              <a:gd name="connsiteY1" fmla="*/ 0 h 1977435"/>
              <a:gd name="connsiteX2" fmla="*/ 2910600 w 3136454"/>
              <a:gd name="connsiteY2" fmla="*/ 1977435 h 1977435"/>
              <a:gd name="connsiteX3" fmla="*/ 1 w 3136454"/>
              <a:gd name="connsiteY3" fmla="*/ 836580 h 1977435"/>
              <a:gd name="connsiteX4" fmla="*/ 0 w 3136454"/>
              <a:gd name="connsiteY4" fmla="*/ 0 h 1977435"/>
              <a:gd name="connsiteX0" fmla="*/ 0 w 3099552"/>
              <a:gd name="connsiteY0" fmla="*/ 0 h 1977435"/>
              <a:gd name="connsiteX1" fmla="*/ 3099552 w 3099552"/>
              <a:gd name="connsiteY1" fmla="*/ 154223 h 1977435"/>
              <a:gd name="connsiteX2" fmla="*/ 2910600 w 3099552"/>
              <a:gd name="connsiteY2" fmla="*/ 1977435 h 1977435"/>
              <a:gd name="connsiteX3" fmla="*/ 1 w 3099552"/>
              <a:gd name="connsiteY3" fmla="*/ 836580 h 1977435"/>
              <a:gd name="connsiteX4" fmla="*/ 0 w 3099552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05631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31334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251" h="1977435">
                <a:moveTo>
                  <a:pt x="0" y="0"/>
                </a:moveTo>
                <a:cubicBezTo>
                  <a:pt x="1045485" y="0"/>
                  <a:pt x="2041767" y="244186"/>
                  <a:pt x="3087251" y="321298"/>
                </a:cubicBezTo>
                <a:cubicBezTo>
                  <a:pt x="3006818" y="1053064"/>
                  <a:pt x="2991033" y="1245669"/>
                  <a:pt x="2910600" y="1977435"/>
                </a:cubicBezTo>
                <a:cubicBezTo>
                  <a:pt x="1858210" y="1592202"/>
                  <a:pt x="1026991" y="1247213"/>
                  <a:pt x="1" y="836580"/>
                </a:cubicBezTo>
                <a:cubicBezTo>
                  <a:pt x="1" y="557720"/>
                  <a:pt x="0" y="27886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DF3291B-486D-4053-90A7-064F20851B1D}"/>
              </a:ext>
            </a:extLst>
          </p:cNvPr>
          <p:cNvGrpSpPr/>
          <p:nvPr/>
        </p:nvGrpSpPr>
        <p:grpSpPr>
          <a:xfrm>
            <a:off x="5420298" y="8309"/>
            <a:ext cx="660852" cy="1129342"/>
            <a:chOff x="5420298" y="8309"/>
            <a:chExt cx="660852" cy="112934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4E2C774-4994-4085-8445-EA6C54F54C9E}"/>
                </a:ext>
              </a:extLst>
            </p:cNvPr>
            <p:cNvSpPr/>
            <p:nvPr/>
          </p:nvSpPr>
          <p:spPr>
            <a:xfrm>
              <a:off x="5420298" y="676820"/>
              <a:ext cx="660852" cy="4608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7F3EE0A-A865-4A39-AB52-603A8FF0145D}"/>
              </a:ext>
            </a:extLst>
          </p:cNvPr>
          <p:cNvGrpSpPr/>
          <p:nvPr/>
        </p:nvGrpSpPr>
        <p:grpSpPr>
          <a:xfrm>
            <a:off x="9611507" y="737616"/>
            <a:ext cx="1587707" cy="2254092"/>
            <a:chOff x="33241" y="1503719"/>
            <a:chExt cx="2006718" cy="2848969"/>
          </a:xfrm>
          <a:noFill/>
        </p:grpSpPr>
        <p:sp>
          <p:nvSpPr>
            <p:cNvPr id="238" name="Cloud 237">
              <a:extLst>
                <a:ext uri="{FF2B5EF4-FFF2-40B4-BE49-F238E27FC236}">
                  <a16:creationId xmlns:a16="http://schemas.microsoft.com/office/drawing/2014/main" id="{4F2974F6-FABF-4243-B45C-3B0862703960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Cloud 234">
              <a:extLst>
                <a:ext uri="{FF2B5EF4-FFF2-40B4-BE49-F238E27FC236}">
                  <a16:creationId xmlns:a16="http://schemas.microsoft.com/office/drawing/2014/main" id="{A68DF2E8-F4AE-4639-A861-8D6100B885BB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rapezoid 235">
              <a:extLst>
                <a:ext uri="{FF2B5EF4-FFF2-40B4-BE49-F238E27FC236}">
                  <a16:creationId xmlns:a16="http://schemas.microsoft.com/office/drawing/2014/main" id="{432F3674-6CD1-463A-AE4C-988C21FA394F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Cloud 236">
              <a:extLst>
                <a:ext uri="{FF2B5EF4-FFF2-40B4-BE49-F238E27FC236}">
                  <a16:creationId xmlns:a16="http://schemas.microsoft.com/office/drawing/2014/main" id="{B6CA2FD1-7348-48E9-9FD6-F1AC327A7AAC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Cloud 238">
              <a:extLst>
                <a:ext uri="{FF2B5EF4-FFF2-40B4-BE49-F238E27FC236}">
                  <a16:creationId xmlns:a16="http://schemas.microsoft.com/office/drawing/2014/main" id="{5F570C2D-FF37-4B03-89CA-67A8B1008004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7E4B79D-772D-46F8-B1E6-EB54B4A676EB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DEA02EC-C3FD-46D9-A3D1-36A8F9F463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86" name="Flowchart: Decision 212">
                  <a:extLst>
                    <a:ext uri="{FF2B5EF4-FFF2-40B4-BE49-F238E27FC236}">
                      <a16:creationId xmlns:a16="http://schemas.microsoft.com/office/drawing/2014/main" id="{49849A40-306F-48C4-B6D2-EA40EEAE734E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8CA8D64-E5A0-4B03-B4A8-FAAE2AD66136}"/>
                    </a:ext>
                  </a:extLst>
                </p:cNvPr>
                <p:cNvCxnSpPr>
                  <a:cxnSpLocks/>
                  <a:stCxn id="286" idx="0"/>
                  <a:endCxn id="286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C4331D2A-5666-4742-ACE5-7A5FB8F0C990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17CE549-060F-404A-B9E4-F8D1ADF6B81A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F09FAB4-FE84-453E-9DD5-AAC670AE155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2F2CDD9-C4E4-488B-BD1C-4B17647C0AA1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BF5034A-05C3-4CEC-8B97-17207EB0B23B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C9FE82F-072D-4957-B115-22C919D23DF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9" name="Flowchart: Decision 212">
                  <a:extLst>
                    <a:ext uri="{FF2B5EF4-FFF2-40B4-BE49-F238E27FC236}">
                      <a16:creationId xmlns:a16="http://schemas.microsoft.com/office/drawing/2014/main" id="{831AED64-89CD-41DB-90C0-B69F9C6DED2D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2AC31BC0-4CC3-463B-9577-2F587704331A}"/>
                    </a:ext>
                  </a:extLst>
                </p:cNvPr>
                <p:cNvCxnSpPr>
                  <a:cxnSpLocks/>
                  <a:stCxn id="279" idx="0"/>
                  <a:endCxn id="27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D3DCF472-F257-4363-9B08-5D20B0213525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F5CBAE0-7C89-4DC9-9682-B4FA1C586E6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9D4BB456-32AE-4910-903E-8747230184E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A4A12D8-D02D-47B7-80B5-412AA4DE20C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98E1BB0-74FB-48F5-A6C7-E4FAE4851892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624830C-CC01-4F0D-8538-117B149813E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2" name="Flowchart: Decision 212">
                  <a:extLst>
                    <a:ext uri="{FF2B5EF4-FFF2-40B4-BE49-F238E27FC236}">
                      <a16:creationId xmlns:a16="http://schemas.microsoft.com/office/drawing/2014/main" id="{F9712258-D97D-4359-8881-540557CCC412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68ABF253-5203-4981-B6B9-FF317194C27B}"/>
                    </a:ext>
                  </a:extLst>
                </p:cNvPr>
                <p:cNvCxnSpPr>
                  <a:cxnSpLocks/>
                  <a:stCxn id="272" idx="0"/>
                  <a:endCxn id="27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6F6F866-2925-4B9C-8A22-85029D668E3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5068912-96BA-4699-AE2D-68C481B545E9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8B998EBD-D4E4-4D1C-9D2B-B07B6F74FE51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12317A62-C620-46E7-AE83-AB8AEC3069AA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C3E9236-2234-495C-B901-319E2EF8B695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522E5AFB-92BE-4F3D-B874-FCD0A4F9A53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65" name="Flowchart: Decision 212">
                  <a:extLst>
                    <a:ext uri="{FF2B5EF4-FFF2-40B4-BE49-F238E27FC236}">
                      <a16:creationId xmlns:a16="http://schemas.microsoft.com/office/drawing/2014/main" id="{D68E15F7-3622-4592-8BDD-3C0BAA063D2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6CCF5215-F3EB-4BA5-AA11-CAB18578137A}"/>
                    </a:ext>
                  </a:extLst>
                </p:cNvPr>
                <p:cNvCxnSpPr>
                  <a:cxnSpLocks/>
                  <a:stCxn id="265" idx="0"/>
                  <a:endCxn id="26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88EB6C0-DB8F-486D-9CDB-F6C589909687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35D9259-E435-46F7-B740-E48F38C987F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CF74D6C-5982-4BCA-8BFE-7762D42AA4A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8A3E50A-88D8-4D01-A096-C3A445BC5FB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3F2E714-EF81-49F8-BF01-D9B352B4BE77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B8D9EAFC-D459-4C1F-8A27-12517BDB440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8" name="Flowchart: Decision 212">
                  <a:extLst>
                    <a:ext uri="{FF2B5EF4-FFF2-40B4-BE49-F238E27FC236}">
                      <a16:creationId xmlns:a16="http://schemas.microsoft.com/office/drawing/2014/main" id="{6C281C8A-68FE-4918-996F-562D20FA60E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DFB0218C-56A4-4B13-A04F-A7049CF68013}"/>
                    </a:ext>
                  </a:extLst>
                </p:cNvPr>
                <p:cNvCxnSpPr>
                  <a:cxnSpLocks/>
                  <a:stCxn id="258" idx="0"/>
                  <a:endCxn id="25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B104419-3599-44D5-B30A-99DF5C631AC8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FE1F769-06B4-4418-9D22-F8AC6DE2F73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A038E4E-1A97-42C5-B391-0D9486617EC5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973B7F3-A958-483A-8014-DAE039C2DF50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D4BBFAF-C129-497E-98EE-8D417F468100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30AF468-8CC0-4D9C-928E-D1111EF696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1" name="Flowchart: Decision 212">
                  <a:extLst>
                    <a:ext uri="{FF2B5EF4-FFF2-40B4-BE49-F238E27FC236}">
                      <a16:creationId xmlns:a16="http://schemas.microsoft.com/office/drawing/2014/main" id="{CAB18EE4-BA41-4C54-AEC4-409E1DD5F5C4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E9E779C-22F0-425A-B5FF-6D966320F2C2}"/>
                    </a:ext>
                  </a:extLst>
                </p:cNvPr>
                <p:cNvCxnSpPr>
                  <a:cxnSpLocks/>
                  <a:stCxn id="251" idx="0"/>
                  <a:endCxn id="251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2B441680-4138-47C5-8F15-4D42A0D6459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661BB231-765D-45DD-A86A-595650F19138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7D1A51E0-015D-4F8F-9887-B11094D5CAE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84CBF69-C23E-4F3A-B25A-21B2A55E0E5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C7D7D-A448-4D0C-BE48-560EF3CB7719}"/>
              </a:ext>
            </a:extLst>
          </p:cNvPr>
          <p:cNvSpPr/>
          <p:nvPr/>
        </p:nvSpPr>
        <p:spPr>
          <a:xfrm>
            <a:off x="10798997" y="5428749"/>
            <a:ext cx="7151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22">
            <a:extLst>
              <a:ext uri="{FF2B5EF4-FFF2-40B4-BE49-F238E27FC236}">
                <a16:creationId xmlns:a16="http://schemas.microsoft.com/office/drawing/2014/main" id="{9FD03655-5593-47FE-A25D-8B3BB8030716}"/>
              </a:ext>
            </a:extLst>
          </p:cNvPr>
          <p:cNvSpPr/>
          <p:nvPr/>
        </p:nvSpPr>
        <p:spPr>
          <a:xfrm>
            <a:off x="5502281" y="3523504"/>
            <a:ext cx="3070443" cy="956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123">
            <a:extLst>
              <a:ext uri="{FF2B5EF4-FFF2-40B4-BE49-F238E27FC236}">
                <a16:creationId xmlns:a16="http://schemas.microsoft.com/office/drawing/2014/main" id="{FE6F6031-58F7-4C01-A2D2-1AAB7B924274}"/>
              </a:ext>
            </a:extLst>
          </p:cNvPr>
          <p:cNvSpPr/>
          <p:nvPr/>
        </p:nvSpPr>
        <p:spPr>
          <a:xfrm>
            <a:off x="8202568" y="4145701"/>
            <a:ext cx="3594298" cy="9398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360586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360586 w 3178129"/>
              <a:gd name="connsiteY4" fmla="*/ 0 h 718065"/>
              <a:gd name="connsiteX0" fmla="*/ 331226 w 3178129"/>
              <a:gd name="connsiteY0" fmla="*/ 0 h 705573"/>
              <a:gd name="connsiteX1" fmla="*/ 3178129 w 3178129"/>
              <a:gd name="connsiteY1" fmla="*/ 638383 h 705573"/>
              <a:gd name="connsiteX2" fmla="*/ 1819229 w 3178129"/>
              <a:gd name="connsiteY2" fmla="*/ 705573 h 705573"/>
              <a:gd name="connsiteX3" fmla="*/ 0 w 3178129"/>
              <a:gd name="connsiteY3" fmla="*/ 32473 h 705573"/>
              <a:gd name="connsiteX4" fmla="*/ 331226 w 3178129"/>
              <a:gd name="connsiteY4" fmla="*/ 0 h 705573"/>
              <a:gd name="connsiteX0" fmla="*/ 323886 w 3170789"/>
              <a:gd name="connsiteY0" fmla="*/ 0 h 705573"/>
              <a:gd name="connsiteX1" fmla="*/ 3170789 w 3170789"/>
              <a:gd name="connsiteY1" fmla="*/ 638383 h 705573"/>
              <a:gd name="connsiteX2" fmla="*/ 1811889 w 3170789"/>
              <a:gd name="connsiteY2" fmla="*/ 705573 h 705573"/>
              <a:gd name="connsiteX3" fmla="*/ 0 w 3170789"/>
              <a:gd name="connsiteY3" fmla="*/ 1242 h 705573"/>
              <a:gd name="connsiteX4" fmla="*/ 323886 w 3170789"/>
              <a:gd name="connsiteY4" fmla="*/ 0 h 70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0789" h="705573">
                <a:moveTo>
                  <a:pt x="323886" y="0"/>
                </a:moveTo>
                <a:lnTo>
                  <a:pt x="3170789" y="638383"/>
                </a:lnTo>
                <a:lnTo>
                  <a:pt x="1811889" y="705573"/>
                </a:lnTo>
                <a:lnTo>
                  <a:pt x="0" y="1242"/>
                </a:lnTo>
                <a:lnTo>
                  <a:pt x="323886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26">
            <a:extLst>
              <a:ext uri="{FF2B5EF4-FFF2-40B4-BE49-F238E27FC236}">
                <a16:creationId xmlns:a16="http://schemas.microsoft.com/office/drawing/2014/main" id="{020AF086-EB49-4CBA-8E44-A535AA45A325}"/>
              </a:ext>
            </a:extLst>
          </p:cNvPr>
          <p:cNvSpPr/>
          <p:nvPr/>
        </p:nvSpPr>
        <p:spPr>
          <a:xfrm>
            <a:off x="8176948" y="4191139"/>
            <a:ext cx="2686540" cy="1153231"/>
          </a:xfrm>
          <a:custGeom>
            <a:avLst/>
            <a:gdLst>
              <a:gd name="connsiteX0" fmla="*/ 0 w 209000"/>
              <a:gd name="connsiteY0" fmla="*/ 0 h 272024"/>
              <a:gd name="connsiteX1" fmla="*/ 209000 w 209000"/>
              <a:gd name="connsiteY1" fmla="*/ 0 h 272024"/>
              <a:gd name="connsiteX2" fmla="*/ 209000 w 209000"/>
              <a:gd name="connsiteY2" fmla="*/ 272024 h 272024"/>
              <a:gd name="connsiteX3" fmla="*/ 0 w 209000"/>
              <a:gd name="connsiteY3" fmla="*/ 272024 h 272024"/>
              <a:gd name="connsiteX4" fmla="*/ 0 w 209000"/>
              <a:gd name="connsiteY4" fmla="*/ 0 h 272024"/>
              <a:gd name="connsiteX0" fmla="*/ 0 w 1908260"/>
              <a:gd name="connsiteY0" fmla="*/ 0 h 609600"/>
              <a:gd name="connsiteX1" fmla="*/ 1908260 w 1908260"/>
              <a:gd name="connsiteY1" fmla="*/ 609600 h 609600"/>
              <a:gd name="connsiteX2" fmla="*/ 209000 w 1908260"/>
              <a:gd name="connsiteY2" fmla="*/ 272024 h 609600"/>
              <a:gd name="connsiteX3" fmla="*/ 0 w 1908260"/>
              <a:gd name="connsiteY3" fmla="*/ 272024 h 609600"/>
              <a:gd name="connsiteX4" fmla="*/ 0 w 1908260"/>
              <a:gd name="connsiteY4" fmla="*/ 0 h 609600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0 w 1908260"/>
              <a:gd name="connsiteY3" fmla="*/ 272024 h 752084"/>
              <a:gd name="connsiteX4" fmla="*/ 0 w 1908260"/>
              <a:gd name="connsiteY4" fmla="*/ 0 h 752084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68580 w 1908260"/>
              <a:gd name="connsiteY3" fmla="*/ 165344 h 752084"/>
              <a:gd name="connsiteX4" fmla="*/ 0 w 1908260"/>
              <a:gd name="connsiteY4" fmla="*/ 0 h 752084"/>
              <a:gd name="connsiteX0" fmla="*/ 0 w 1885400"/>
              <a:gd name="connsiteY0" fmla="*/ 0 h 790184"/>
              <a:gd name="connsiteX1" fmla="*/ 1885400 w 1885400"/>
              <a:gd name="connsiteY1" fmla="*/ 647700 h 790184"/>
              <a:gd name="connsiteX2" fmla="*/ 1854920 w 1885400"/>
              <a:gd name="connsiteY2" fmla="*/ 790184 h 790184"/>
              <a:gd name="connsiteX3" fmla="*/ 45720 w 1885400"/>
              <a:gd name="connsiteY3" fmla="*/ 203444 h 790184"/>
              <a:gd name="connsiteX4" fmla="*/ 0 w 1885400"/>
              <a:gd name="connsiteY4" fmla="*/ 0 h 790184"/>
              <a:gd name="connsiteX0" fmla="*/ 15240 w 1900640"/>
              <a:gd name="connsiteY0" fmla="*/ 0 h 790184"/>
              <a:gd name="connsiteX1" fmla="*/ 1900640 w 1900640"/>
              <a:gd name="connsiteY1" fmla="*/ 647700 h 790184"/>
              <a:gd name="connsiteX2" fmla="*/ 1870160 w 1900640"/>
              <a:gd name="connsiteY2" fmla="*/ 790184 h 790184"/>
              <a:gd name="connsiteX3" fmla="*/ 0 w 1900640"/>
              <a:gd name="connsiteY3" fmla="*/ 134864 h 790184"/>
              <a:gd name="connsiteX4" fmla="*/ 15240 w 1900640"/>
              <a:gd name="connsiteY4" fmla="*/ 0 h 790184"/>
              <a:gd name="connsiteX0" fmla="*/ 15240 w 1953980"/>
              <a:gd name="connsiteY0" fmla="*/ 0 h 843524"/>
              <a:gd name="connsiteX1" fmla="*/ 1900640 w 1953980"/>
              <a:gd name="connsiteY1" fmla="*/ 647700 h 843524"/>
              <a:gd name="connsiteX2" fmla="*/ 1953980 w 1953980"/>
              <a:gd name="connsiteY2" fmla="*/ 843524 h 843524"/>
              <a:gd name="connsiteX3" fmla="*/ 0 w 1953980"/>
              <a:gd name="connsiteY3" fmla="*/ 134864 h 843524"/>
              <a:gd name="connsiteX4" fmla="*/ 15240 w 1953980"/>
              <a:gd name="connsiteY4" fmla="*/ 0 h 843524"/>
              <a:gd name="connsiteX0" fmla="*/ 15240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15240 w 1992080"/>
              <a:gd name="connsiteY4" fmla="*/ 0 h 843524"/>
              <a:gd name="connsiteX0" fmla="*/ 40058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40058 w 1992080"/>
              <a:gd name="connsiteY4" fmla="*/ 0 h 843524"/>
              <a:gd name="connsiteX0" fmla="*/ 21444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21444 w 1992080"/>
              <a:gd name="connsiteY4" fmla="*/ 0 h 843524"/>
              <a:gd name="connsiteX0" fmla="*/ 21444 w 1992080"/>
              <a:gd name="connsiteY0" fmla="*/ 0 h 837174"/>
              <a:gd name="connsiteX1" fmla="*/ 1992080 w 1992080"/>
              <a:gd name="connsiteY1" fmla="*/ 664210 h 837174"/>
              <a:gd name="connsiteX2" fmla="*/ 1953980 w 1992080"/>
              <a:gd name="connsiteY2" fmla="*/ 837174 h 837174"/>
              <a:gd name="connsiteX3" fmla="*/ 0 w 1992080"/>
              <a:gd name="connsiteY3" fmla="*/ 128514 h 837174"/>
              <a:gd name="connsiteX4" fmla="*/ 21444 w 1992080"/>
              <a:gd name="connsiteY4" fmla="*/ 0 h 837174"/>
              <a:gd name="connsiteX0" fmla="*/ 9035 w 1979671"/>
              <a:gd name="connsiteY0" fmla="*/ 0 h 837174"/>
              <a:gd name="connsiteX1" fmla="*/ 1979671 w 1979671"/>
              <a:gd name="connsiteY1" fmla="*/ 664210 h 837174"/>
              <a:gd name="connsiteX2" fmla="*/ 1941571 w 1979671"/>
              <a:gd name="connsiteY2" fmla="*/ 837174 h 837174"/>
              <a:gd name="connsiteX3" fmla="*/ 0 w 1979671"/>
              <a:gd name="connsiteY3" fmla="*/ 128514 h 837174"/>
              <a:gd name="connsiteX4" fmla="*/ 9035 w 1979671"/>
              <a:gd name="connsiteY4" fmla="*/ 0 h 837174"/>
              <a:gd name="connsiteX0" fmla="*/ 0 w 1970636"/>
              <a:gd name="connsiteY0" fmla="*/ 0 h 837174"/>
              <a:gd name="connsiteX1" fmla="*/ 1970636 w 1970636"/>
              <a:gd name="connsiteY1" fmla="*/ 664210 h 837174"/>
              <a:gd name="connsiteX2" fmla="*/ 1932536 w 1970636"/>
              <a:gd name="connsiteY2" fmla="*/ 837174 h 837174"/>
              <a:gd name="connsiteX3" fmla="*/ 6476 w 1970636"/>
              <a:gd name="connsiteY3" fmla="*/ 128514 h 837174"/>
              <a:gd name="connsiteX4" fmla="*/ 0 w 1970636"/>
              <a:gd name="connsiteY4" fmla="*/ 0 h 837174"/>
              <a:gd name="connsiteX0" fmla="*/ 0 w 1970636"/>
              <a:gd name="connsiteY0" fmla="*/ 0 h 862574"/>
              <a:gd name="connsiteX1" fmla="*/ 1970636 w 1970636"/>
              <a:gd name="connsiteY1" fmla="*/ 664210 h 862574"/>
              <a:gd name="connsiteX2" fmla="*/ 1920127 w 1970636"/>
              <a:gd name="connsiteY2" fmla="*/ 862574 h 862574"/>
              <a:gd name="connsiteX3" fmla="*/ 6476 w 1970636"/>
              <a:gd name="connsiteY3" fmla="*/ 128514 h 862574"/>
              <a:gd name="connsiteX4" fmla="*/ 0 w 1970636"/>
              <a:gd name="connsiteY4" fmla="*/ 0 h 862574"/>
              <a:gd name="connsiteX0" fmla="*/ 0 w 1970636"/>
              <a:gd name="connsiteY0" fmla="*/ 0 h 865749"/>
              <a:gd name="connsiteX1" fmla="*/ 1970636 w 1970636"/>
              <a:gd name="connsiteY1" fmla="*/ 664210 h 865749"/>
              <a:gd name="connsiteX2" fmla="*/ 1920127 w 1970636"/>
              <a:gd name="connsiteY2" fmla="*/ 865749 h 865749"/>
              <a:gd name="connsiteX3" fmla="*/ 6476 w 1970636"/>
              <a:gd name="connsiteY3" fmla="*/ 128514 h 865749"/>
              <a:gd name="connsiteX4" fmla="*/ 0 w 1970636"/>
              <a:gd name="connsiteY4" fmla="*/ 0 h 8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36" h="865749">
                <a:moveTo>
                  <a:pt x="0" y="0"/>
                </a:moveTo>
                <a:lnTo>
                  <a:pt x="1970636" y="664210"/>
                </a:lnTo>
                <a:lnTo>
                  <a:pt x="1920127" y="865749"/>
                </a:lnTo>
                <a:lnTo>
                  <a:pt x="6476" y="12851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Rectangle 123">
            <a:extLst>
              <a:ext uri="{FF2B5EF4-FFF2-40B4-BE49-F238E27FC236}">
                <a16:creationId xmlns:a16="http://schemas.microsoft.com/office/drawing/2014/main" id="{D43F11B4-DD0E-4FB9-A9AE-3C213E695162}"/>
              </a:ext>
            </a:extLst>
          </p:cNvPr>
          <p:cNvSpPr/>
          <p:nvPr/>
        </p:nvSpPr>
        <p:spPr>
          <a:xfrm>
            <a:off x="5729839" y="4145528"/>
            <a:ext cx="2860184" cy="2079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35350 w 2574312"/>
              <a:gd name="connsiteY3" fmla="*/ 199845 h 199845"/>
              <a:gd name="connsiteX4" fmla="*/ 0 w 2574312"/>
              <a:gd name="connsiteY4" fmla="*/ 42450 h 199845"/>
              <a:gd name="connsiteX0" fmla="*/ 0 w 2559421"/>
              <a:gd name="connsiteY0" fmla="*/ 11219 h 199845"/>
              <a:gd name="connsiteX1" fmla="*/ 2278956 w 2559421"/>
              <a:gd name="connsiteY1" fmla="*/ 0 h 199845"/>
              <a:gd name="connsiteX2" fmla="*/ 2559421 w 2559421"/>
              <a:gd name="connsiteY2" fmla="*/ 148389 h 199845"/>
              <a:gd name="connsiteX3" fmla="*/ 20459 w 2559421"/>
              <a:gd name="connsiteY3" fmla="*/ 199845 h 199845"/>
              <a:gd name="connsiteX4" fmla="*/ 0 w 2559421"/>
              <a:gd name="connsiteY4" fmla="*/ 11219 h 199845"/>
              <a:gd name="connsiteX0" fmla="*/ 0 w 2559421"/>
              <a:gd name="connsiteY0" fmla="*/ 11219 h 162368"/>
              <a:gd name="connsiteX1" fmla="*/ 2278956 w 2559421"/>
              <a:gd name="connsiteY1" fmla="*/ 0 h 162368"/>
              <a:gd name="connsiteX2" fmla="*/ 2559421 w 2559421"/>
              <a:gd name="connsiteY2" fmla="*/ 148389 h 162368"/>
              <a:gd name="connsiteX3" fmla="*/ 20459 w 2559421"/>
              <a:gd name="connsiteY3" fmla="*/ 162368 h 162368"/>
              <a:gd name="connsiteX4" fmla="*/ 0 w 2559421"/>
              <a:gd name="connsiteY4" fmla="*/ 11219 h 162368"/>
              <a:gd name="connsiteX0" fmla="*/ 0 w 2559421"/>
              <a:gd name="connsiteY0" fmla="*/ 4973 h 156122"/>
              <a:gd name="connsiteX1" fmla="*/ 2278956 w 2559421"/>
              <a:gd name="connsiteY1" fmla="*/ 0 h 156122"/>
              <a:gd name="connsiteX2" fmla="*/ 2559421 w 2559421"/>
              <a:gd name="connsiteY2" fmla="*/ 142143 h 156122"/>
              <a:gd name="connsiteX3" fmla="*/ 20459 w 2559421"/>
              <a:gd name="connsiteY3" fmla="*/ 156122 h 156122"/>
              <a:gd name="connsiteX4" fmla="*/ 0 w 2559421"/>
              <a:gd name="connsiteY4" fmla="*/ 4973 h 15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421" h="156122">
                <a:moveTo>
                  <a:pt x="0" y="4973"/>
                </a:moveTo>
                <a:lnTo>
                  <a:pt x="2278956" y="0"/>
                </a:lnTo>
                <a:lnTo>
                  <a:pt x="2559421" y="142143"/>
                </a:lnTo>
                <a:lnTo>
                  <a:pt x="20459" y="156122"/>
                </a:lnTo>
                <a:lnTo>
                  <a:pt x="0" y="49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23">
            <a:extLst>
              <a:ext uri="{FF2B5EF4-FFF2-40B4-BE49-F238E27FC236}">
                <a16:creationId xmlns:a16="http://schemas.microsoft.com/office/drawing/2014/main" id="{F265C26E-F056-42E1-8242-FA07208AC7C9}"/>
              </a:ext>
            </a:extLst>
          </p:cNvPr>
          <p:cNvSpPr/>
          <p:nvPr/>
        </p:nvSpPr>
        <p:spPr>
          <a:xfrm>
            <a:off x="5555258" y="4292555"/>
            <a:ext cx="2994914" cy="247655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973 h 162368"/>
              <a:gd name="connsiteX1" fmla="*/ 2553307 w 2574312"/>
              <a:gd name="connsiteY1" fmla="*/ 0 h 162368"/>
              <a:gd name="connsiteX2" fmla="*/ 2574312 w 2574312"/>
              <a:gd name="connsiteY2" fmla="*/ 110912 h 162368"/>
              <a:gd name="connsiteX3" fmla="*/ 65131 w 2574312"/>
              <a:gd name="connsiteY3" fmla="*/ 162368 h 162368"/>
              <a:gd name="connsiteX4" fmla="*/ 0 w 2574312"/>
              <a:gd name="connsiteY4" fmla="*/ 4973 h 162368"/>
              <a:gd name="connsiteX0" fmla="*/ 0 w 2530272"/>
              <a:gd name="connsiteY0" fmla="*/ 48696 h 162368"/>
              <a:gd name="connsiteX1" fmla="*/ 2509267 w 2530272"/>
              <a:gd name="connsiteY1" fmla="*/ 0 h 162368"/>
              <a:gd name="connsiteX2" fmla="*/ 2530272 w 2530272"/>
              <a:gd name="connsiteY2" fmla="*/ 110912 h 162368"/>
              <a:gd name="connsiteX3" fmla="*/ 21091 w 2530272"/>
              <a:gd name="connsiteY3" fmla="*/ 162368 h 162368"/>
              <a:gd name="connsiteX4" fmla="*/ 0 w 2530272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0272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05811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20542 w 2560088"/>
              <a:gd name="connsiteY0" fmla="*/ 48696 h 144516"/>
              <a:gd name="connsiteX1" fmla="*/ 2560088 w 2560088"/>
              <a:gd name="connsiteY1" fmla="*/ 0 h 144516"/>
              <a:gd name="connsiteX2" fmla="*/ 2558383 w 2560088"/>
              <a:gd name="connsiteY2" fmla="*/ 105811 h 144516"/>
              <a:gd name="connsiteX3" fmla="*/ 0 w 2560088"/>
              <a:gd name="connsiteY3" fmla="*/ 144516 h 144516"/>
              <a:gd name="connsiteX4" fmla="*/ 20542 w 2560088"/>
              <a:gd name="connsiteY4" fmla="*/ 48696 h 144516"/>
              <a:gd name="connsiteX0" fmla="*/ 0 w 2566040"/>
              <a:gd name="connsiteY0" fmla="*/ 46146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46146 h 144516"/>
              <a:gd name="connsiteX0" fmla="*/ 0 w 2566040"/>
              <a:gd name="connsiteY0" fmla="*/ 22641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22641 h 144516"/>
              <a:gd name="connsiteX0" fmla="*/ 0 w 2566040"/>
              <a:gd name="connsiteY0" fmla="*/ 22641 h 124929"/>
              <a:gd name="connsiteX1" fmla="*/ 2566040 w 2566040"/>
              <a:gd name="connsiteY1" fmla="*/ 0 h 124929"/>
              <a:gd name="connsiteX2" fmla="*/ 2564335 w 2566040"/>
              <a:gd name="connsiteY2" fmla="*/ 105811 h 124929"/>
              <a:gd name="connsiteX3" fmla="*/ 5952 w 2566040"/>
              <a:gd name="connsiteY3" fmla="*/ 124929 h 124929"/>
              <a:gd name="connsiteX4" fmla="*/ 0 w 2566040"/>
              <a:gd name="connsiteY4" fmla="*/ 22641 h 124929"/>
              <a:gd name="connsiteX0" fmla="*/ 0 w 2566040"/>
              <a:gd name="connsiteY0" fmla="*/ 14806 h 117094"/>
              <a:gd name="connsiteX1" fmla="*/ 2566040 w 2566040"/>
              <a:gd name="connsiteY1" fmla="*/ 0 h 117094"/>
              <a:gd name="connsiteX2" fmla="*/ 2564335 w 2566040"/>
              <a:gd name="connsiteY2" fmla="*/ 97976 h 117094"/>
              <a:gd name="connsiteX3" fmla="*/ 5952 w 2566040"/>
              <a:gd name="connsiteY3" fmla="*/ 117094 h 117094"/>
              <a:gd name="connsiteX4" fmla="*/ 0 w 2566040"/>
              <a:gd name="connsiteY4" fmla="*/ 14806 h 117094"/>
              <a:gd name="connsiteX0" fmla="*/ 0 w 2566040"/>
              <a:gd name="connsiteY0" fmla="*/ 14806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14806 h 109259"/>
              <a:gd name="connsiteX0" fmla="*/ 0 w 2566040"/>
              <a:gd name="connsiteY0" fmla="*/ 6971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6971 h 109259"/>
              <a:gd name="connsiteX0" fmla="*/ 0 w 2736358"/>
              <a:gd name="connsiteY0" fmla="*/ 6971 h 109259"/>
              <a:gd name="connsiteX1" fmla="*/ 2736358 w 2736358"/>
              <a:gd name="connsiteY1" fmla="*/ 0 h 109259"/>
              <a:gd name="connsiteX2" fmla="*/ 2734653 w 2736358"/>
              <a:gd name="connsiteY2" fmla="*/ 97976 h 109259"/>
              <a:gd name="connsiteX3" fmla="*/ 176270 w 2736358"/>
              <a:gd name="connsiteY3" fmla="*/ 109259 h 109259"/>
              <a:gd name="connsiteX4" fmla="*/ 0 w 2736358"/>
              <a:gd name="connsiteY4" fmla="*/ 6971 h 109259"/>
              <a:gd name="connsiteX0" fmla="*/ 16757 w 2753115"/>
              <a:gd name="connsiteY0" fmla="*/ 6971 h 109259"/>
              <a:gd name="connsiteX1" fmla="*/ 2753115 w 2753115"/>
              <a:gd name="connsiteY1" fmla="*/ 0 h 109259"/>
              <a:gd name="connsiteX2" fmla="*/ 2751410 w 2753115"/>
              <a:gd name="connsiteY2" fmla="*/ 97976 h 109259"/>
              <a:gd name="connsiteX3" fmla="*/ 0 w 2753115"/>
              <a:gd name="connsiteY3" fmla="*/ 109259 h 109259"/>
              <a:gd name="connsiteX4" fmla="*/ 16757 w 2753115"/>
              <a:gd name="connsiteY4" fmla="*/ 6971 h 109259"/>
              <a:gd name="connsiteX0" fmla="*/ 16757 w 2751417"/>
              <a:gd name="connsiteY0" fmla="*/ 14316 h 116604"/>
              <a:gd name="connsiteX1" fmla="*/ 2724729 w 2751417"/>
              <a:gd name="connsiteY1" fmla="*/ 0 h 116604"/>
              <a:gd name="connsiteX2" fmla="*/ 2751410 w 2751417"/>
              <a:gd name="connsiteY2" fmla="*/ 105321 h 116604"/>
              <a:gd name="connsiteX3" fmla="*/ 0 w 2751417"/>
              <a:gd name="connsiteY3" fmla="*/ 116604 h 116604"/>
              <a:gd name="connsiteX4" fmla="*/ 16757 w 2751417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5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797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729" h="116604">
                <a:moveTo>
                  <a:pt x="16757" y="14316"/>
                </a:moveTo>
                <a:lnTo>
                  <a:pt x="2724729" y="0"/>
                </a:lnTo>
                <a:cubicBezTo>
                  <a:pt x="2724161" y="36971"/>
                  <a:pt x="2723592" y="62475"/>
                  <a:pt x="2723024" y="99446"/>
                </a:cubicBezTo>
                <a:lnTo>
                  <a:pt x="0" y="116604"/>
                </a:lnTo>
                <a:lnTo>
                  <a:pt x="16757" y="14316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A2AF7C8-6C23-4710-8BFC-EFFDC0C42460}"/>
              </a:ext>
            </a:extLst>
          </p:cNvPr>
          <p:cNvSpPr/>
          <p:nvPr/>
        </p:nvSpPr>
        <p:spPr>
          <a:xfrm>
            <a:off x="8470348" y="4503793"/>
            <a:ext cx="86595" cy="312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8E076A2B-9BFA-4EA9-8BF9-714D52F97A8D}"/>
              </a:ext>
            </a:extLst>
          </p:cNvPr>
          <p:cNvSpPr/>
          <p:nvPr/>
        </p:nvSpPr>
        <p:spPr>
          <a:xfrm>
            <a:off x="5547655" y="4135520"/>
            <a:ext cx="5681442" cy="907436"/>
          </a:xfrm>
          <a:custGeom>
            <a:avLst/>
            <a:gdLst>
              <a:gd name="connsiteX0" fmla="*/ 0 w 1155333"/>
              <a:gd name="connsiteY0" fmla="*/ 20686 h 124116"/>
              <a:gd name="connsiteX1" fmla="*/ 20686 w 1155333"/>
              <a:gd name="connsiteY1" fmla="*/ 0 h 124116"/>
              <a:gd name="connsiteX2" fmla="*/ 1134647 w 1155333"/>
              <a:gd name="connsiteY2" fmla="*/ 0 h 124116"/>
              <a:gd name="connsiteX3" fmla="*/ 1155333 w 1155333"/>
              <a:gd name="connsiteY3" fmla="*/ 20686 h 124116"/>
              <a:gd name="connsiteX4" fmla="*/ 1155333 w 1155333"/>
              <a:gd name="connsiteY4" fmla="*/ 103430 h 124116"/>
              <a:gd name="connsiteX5" fmla="*/ 1134647 w 1155333"/>
              <a:gd name="connsiteY5" fmla="*/ 124116 h 124116"/>
              <a:gd name="connsiteX6" fmla="*/ 20686 w 1155333"/>
              <a:gd name="connsiteY6" fmla="*/ 124116 h 124116"/>
              <a:gd name="connsiteX7" fmla="*/ 0 w 1155333"/>
              <a:gd name="connsiteY7" fmla="*/ 103430 h 124116"/>
              <a:gd name="connsiteX8" fmla="*/ 0 w 1155333"/>
              <a:gd name="connsiteY8" fmla="*/ 20686 h 124116"/>
              <a:gd name="connsiteX0" fmla="*/ 0 w 2512668"/>
              <a:gd name="connsiteY0" fmla="*/ 20686 h 543216"/>
              <a:gd name="connsiteX1" fmla="*/ 20686 w 2512668"/>
              <a:gd name="connsiteY1" fmla="*/ 0 h 543216"/>
              <a:gd name="connsiteX2" fmla="*/ 1134647 w 2512668"/>
              <a:gd name="connsiteY2" fmla="*/ 0 h 543216"/>
              <a:gd name="connsiteX3" fmla="*/ 1155333 w 2512668"/>
              <a:gd name="connsiteY3" fmla="*/ 20686 h 543216"/>
              <a:gd name="connsiteX4" fmla="*/ 1155333 w 2512668"/>
              <a:gd name="connsiteY4" fmla="*/ 103430 h 543216"/>
              <a:gd name="connsiteX5" fmla="*/ 2512597 w 2512668"/>
              <a:gd name="connsiteY5" fmla="*/ 543216 h 543216"/>
              <a:gd name="connsiteX6" fmla="*/ 20686 w 2512668"/>
              <a:gd name="connsiteY6" fmla="*/ 124116 h 543216"/>
              <a:gd name="connsiteX7" fmla="*/ 0 w 2512668"/>
              <a:gd name="connsiteY7" fmla="*/ 103430 h 543216"/>
              <a:gd name="connsiteX8" fmla="*/ 0 w 2512668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1155333 w 2653933"/>
              <a:gd name="connsiteY3" fmla="*/ 20686 h 543216"/>
              <a:gd name="connsiteX4" fmla="*/ 2653933 w 2653933"/>
              <a:gd name="connsiteY4" fmla="*/ 401880 h 543216"/>
              <a:gd name="connsiteX5" fmla="*/ 2512597 w 2653933"/>
              <a:gd name="connsiteY5" fmla="*/ 543216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20686 w 2653933"/>
              <a:gd name="connsiteY5" fmla="*/ 124116 h 543216"/>
              <a:gd name="connsiteX6" fmla="*/ 0 w 2653933"/>
              <a:gd name="connsiteY6" fmla="*/ 103430 h 543216"/>
              <a:gd name="connsiteX7" fmla="*/ 0 w 2653933"/>
              <a:gd name="connsiteY7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30595 w 2653933"/>
              <a:gd name="connsiteY5" fmla="*/ 1423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600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958850 w 3612783"/>
              <a:gd name="connsiteY7" fmla="*/ 10343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114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44745 w 3612783"/>
              <a:gd name="connsiteY7" fmla="*/ 129635 h 543216"/>
              <a:gd name="connsiteX8" fmla="*/ 6350 w 3612783"/>
              <a:gd name="connsiteY8" fmla="*/ 122480 h 543216"/>
              <a:gd name="connsiteX9" fmla="*/ 0 w 3612783"/>
              <a:gd name="connsiteY9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8830 h 543216"/>
              <a:gd name="connsiteX8" fmla="*/ 0 w 3612783"/>
              <a:gd name="connsiteY8" fmla="*/ 33386 h 543216"/>
              <a:gd name="connsiteX0" fmla="*/ 0 w 3619133"/>
              <a:gd name="connsiteY0" fmla="*/ 20686 h 543216"/>
              <a:gd name="connsiteX1" fmla="*/ 985886 w 3619133"/>
              <a:gd name="connsiteY1" fmla="*/ 0 h 543216"/>
              <a:gd name="connsiteX2" fmla="*/ 2125247 w 3619133"/>
              <a:gd name="connsiteY2" fmla="*/ 0 h 543216"/>
              <a:gd name="connsiteX3" fmla="*/ 3619133 w 3619133"/>
              <a:gd name="connsiteY3" fmla="*/ 401880 h 543216"/>
              <a:gd name="connsiteX4" fmla="*/ 3477797 w 3619133"/>
              <a:gd name="connsiteY4" fmla="*/ 543216 h 543216"/>
              <a:gd name="connsiteX5" fmla="*/ 2108495 w 3619133"/>
              <a:gd name="connsiteY5" fmla="*/ 116935 h 543216"/>
              <a:gd name="connsiteX6" fmla="*/ 998586 w 3619133"/>
              <a:gd name="connsiteY6" fmla="*/ 124116 h 543216"/>
              <a:gd name="connsiteX7" fmla="*/ 12700 w 3619133"/>
              <a:gd name="connsiteY7" fmla="*/ 128830 h 543216"/>
              <a:gd name="connsiteX8" fmla="*/ 0 w 3619133"/>
              <a:gd name="connsiteY8" fmla="*/ 20686 h 543216"/>
              <a:gd name="connsiteX0" fmla="*/ 0 w 3809633"/>
              <a:gd name="connsiteY0" fmla="*/ 20686 h 543216"/>
              <a:gd name="connsiteX1" fmla="*/ 985886 w 3809633"/>
              <a:gd name="connsiteY1" fmla="*/ 0 h 543216"/>
              <a:gd name="connsiteX2" fmla="*/ 2125247 w 3809633"/>
              <a:gd name="connsiteY2" fmla="*/ 0 h 543216"/>
              <a:gd name="connsiteX3" fmla="*/ 3809633 w 3809633"/>
              <a:gd name="connsiteY3" fmla="*/ 452680 h 543216"/>
              <a:gd name="connsiteX4" fmla="*/ 3477797 w 3809633"/>
              <a:gd name="connsiteY4" fmla="*/ 543216 h 543216"/>
              <a:gd name="connsiteX5" fmla="*/ 2108495 w 3809633"/>
              <a:gd name="connsiteY5" fmla="*/ 116935 h 543216"/>
              <a:gd name="connsiteX6" fmla="*/ 998586 w 3809633"/>
              <a:gd name="connsiteY6" fmla="*/ 124116 h 543216"/>
              <a:gd name="connsiteX7" fmla="*/ 12700 w 3809633"/>
              <a:gd name="connsiteY7" fmla="*/ 128830 h 543216"/>
              <a:gd name="connsiteX8" fmla="*/ 0 w 3809633"/>
              <a:gd name="connsiteY8" fmla="*/ 20686 h 5432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35033"/>
              <a:gd name="connsiteY0" fmla="*/ 20686 h 574966"/>
              <a:gd name="connsiteX1" fmla="*/ 985886 w 3835033"/>
              <a:gd name="connsiteY1" fmla="*/ 0 h 574966"/>
              <a:gd name="connsiteX2" fmla="*/ 2125247 w 3835033"/>
              <a:gd name="connsiteY2" fmla="*/ 0 h 574966"/>
              <a:gd name="connsiteX3" fmla="*/ 3835033 w 3835033"/>
              <a:gd name="connsiteY3" fmla="*/ 503480 h 574966"/>
              <a:gd name="connsiteX4" fmla="*/ 3471447 w 3835033"/>
              <a:gd name="connsiteY4" fmla="*/ 574966 h 574966"/>
              <a:gd name="connsiteX5" fmla="*/ 2108495 w 3835033"/>
              <a:gd name="connsiteY5" fmla="*/ 116935 h 574966"/>
              <a:gd name="connsiteX6" fmla="*/ 998586 w 3835033"/>
              <a:gd name="connsiteY6" fmla="*/ 124116 h 574966"/>
              <a:gd name="connsiteX7" fmla="*/ 12700 w 3835033"/>
              <a:gd name="connsiteY7" fmla="*/ 128830 h 574966"/>
              <a:gd name="connsiteX8" fmla="*/ 0 w 3835033"/>
              <a:gd name="connsiteY8" fmla="*/ 20686 h 574966"/>
              <a:gd name="connsiteX0" fmla="*/ 0 w 3879483"/>
              <a:gd name="connsiteY0" fmla="*/ 20686 h 574966"/>
              <a:gd name="connsiteX1" fmla="*/ 985886 w 3879483"/>
              <a:gd name="connsiteY1" fmla="*/ 0 h 574966"/>
              <a:gd name="connsiteX2" fmla="*/ 2125247 w 3879483"/>
              <a:gd name="connsiteY2" fmla="*/ 0 h 574966"/>
              <a:gd name="connsiteX3" fmla="*/ 3879483 w 3879483"/>
              <a:gd name="connsiteY3" fmla="*/ 503480 h 574966"/>
              <a:gd name="connsiteX4" fmla="*/ 3471447 w 3879483"/>
              <a:gd name="connsiteY4" fmla="*/ 574966 h 574966"/>
              <a:gd name="connsiteX5" fmla="*/ 2108495 w 3879483"/>
              <a:gd name="connsiteY5" fmla="*/ 116935 h 574966"/>
              <a:gd name="connsiteX6" fmla="*/ 998586 w 3879483"/>
              <a:gd name="connsiteY6" fmla="*/ 124116 h 574966"/>
              <a:gd name="connsiteX7" fmla="*/ 12700 w 3879483"/>
              <a:gd name="connsiteY7" fmla="*/ 128830 h 574966"/>
              <a:gd name="connsiteX8" fmla="*/ 0 w 3879483"/>
              <a:gd name="connsiteY8" fmla="*/ 20686 h 574966"/>
              <a:gd name="connsiteX0" fmla="*/ 5080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50800 w 3930283"/>
              <a:gd name="connsiteY8" fmla="*/ 20686 h 574966"/>
              <a:gd name="connsiteX0" fmla="*/ 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0 w 3930283"/>
              <a:gd name="connsiteY8" fmla="*/ 20686 h 574966"/>
              <a:gd name="connsiteX0" fmla="*/ 0 w 4212223"/>
              <a:gd name="connsiteY0" fmla="*/ 20686 h 578018"/>
              <a:gd name="connsiteX1" fmla="*/ 1036686 w 4212223"/>
              <a:gd name="connsiteY1" fmla="*/ 0 h 578018"/>
              <a:gd name="connsiteX2" fmla="*/ 2176047 w 4212223"/>
              <a:gd name="connsiteY2" fmla="*/ 0 h 578018"/>
              <a:gd name="connsiteX3" fmla="*/ 4212223 w 4212223"/>
              <a:gd name="connsiteY3" fmla="*/ 572060 h 578018"/>
              <a:gd name="connsiteX4" fmla="*/ 3522247 w 4212223"/>
              <a:gd name="connsiteY4" fmla="*/ 574966 h 578018"/>
              <a:gd name="connsiteX5" fmla="*/ 2159295 w 4212223"/>
              <a:gd name="connsiteY5" fmla="*/ 116935 h 578018"/>
              <a:gd name="connsiteX6" fmla="*/ 1049386 w 4212223"/>
              <a:gd name="connsiteY6" fmla="*/ 124116 h 578018"/>
              <a:gd name="connsiteX7" fmla="*/ 0 w 4212223"/>
              <a:gd name="connsiteY7" fmla="*/ 141530 h 578018"/>
              <a:gd name="connsiteX8" fmla="*/ 0 w 4212223"/>
              <a:gd name="connsiteY8" fmla="*/ 20686 h 578018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5752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6514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123825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123825 w 4336048"/>
              <a:gd name="connsiteY8" fmla="*/ 20686 h 681646"/>
              <a:gd name="connsiteX0" fmla="*/ 0 w 4336048"/>
              <a:gd name="connsiteY0" fmla="*/ 30211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30211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92551"/>
              <a:gd name="connsiteX1" fmla="*/ 1160511 w 4336048"/>
              <a:gd name="connsiteY1" fmla="*/ 0 h 692551"/>
              <a:gd name="connsiteX2" fmla="*/ 2299872 w 4336048"/>
              <a:gd name="connsiteY2" fmla="*/ 0 h 692551"/>
              <a:gd name="connsiteX3" fmla="*/ 4336048 w 4336048"/>
              <a:gd name="connsiteY3" fmla="*/ 572060 h 692551"/>
              <a:gd name="connsiteX4" fmla="*/ 3988972 w 4336048"/>
              <a:gd name="connsiteY4" fmla="*/ 692551 h 692551"/>
              <a:gd name="connsiteX5" fmla="*/ 2283120 w 4336048"/>
              <a:gd name="connsiteY5" fmla="*/ 116935 h 692551"/>
              <a:gd name="connsiteX6" fmla="*/ 1173211 w 4336048"/>
              <a:gd name="connsiteY6" fmla="*/ 124116 h 692551"/>
              <a:gd name="connsiteX7" fmla="*/ 0 w 4336048"/>
              <a:gd name="connsiteY7" fmla="*/ 141530 h 692551"/>
              <a:gd name="connsiteX8" fmla="*/ 0 w 4336048"/>
              <a:gd name="connsiteY8" fmla="*/ 20686 h 69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6048" h="692551">
                <a:moveTo>
                  <a:pt x="0" y="20686"/>
                </a:moveTo>
                <a:cubicBezTo>
                  <a:pt x="0" y="9261"/>
                  <a:pt x="1149086" y="0"/>
                  <a:pt x="1160511" y="0"/>
                </a:cubicBezTo>
                <a:lnTo>
                  <a:pt x="2299872" y="0"/>
                </a:lnTo>
                <a:cubicBezTo>
                  <a:pt x="2738746" y="66980"/>
                  <a:pt x="4106390" y="481524"/>
                  <a:pt x="4336048" y="572060"/>
                </a:cubicBezTo>
                <a:cubicBezTo>
                  <a:pt x="4336048" y="583485"/>
                  <a:pt x="4000397" y="692551"/>
                  <a:pt x="3988972" y="692551"/>
                </a:cubicBezTo>
                <a:cubicBezTo>
                  <a:pt x="3767891" y="613310"/>
                  <a:pt x="2444438" y="201073"/>
                  <a:pt x="2283120" y="116935"/>
                </a:cubicBezTo>
                <a:cubicBezTo>
                  <a:pt x="1908388" y="133617"/>
                  <a:pt x="1543181" y="121722"/>
                  <a:pt x="1173211" y="124116"/>
                </a:cubicBezTo>
                <a:lnTo>
                  <a:pt x="0" y="141530"/>
                </a:lnTo>
                <a:lnTo>
                  <a:pt x="0" y="2068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22">
            <a:extLst>
              <a:ext uri="{FF2B5EF4-FFF2-40B4-BE49-F238E27FC236}">
                <a16:creationId xmlns:a16="http://schemas.microsoft.com/office/drawing/2014/main" id="{C1FA088C-B092-45E9-8CC3-3A5FE0F7992B}"/>
              </a:ext>
            </a:extLst>
          </p:cNvPr>
          <p:cNvSpPr/>
          <p:nvPr/>
        </p:nvSpPr>
        <p:spPr>
          <a:xfrm flipH="1">
            <a:off x="5483050" y="4526962"/>
            <a:ext cx="59905" cy="279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122">
            <a:extLst>
              <a:ext uri="{FF2B5EF4-FFF2-40B4-BE49-F238E27FC236}">
                <a16:creationId xmlns:a16="http://schemas.microsoft.com/office/drawing/2014/main" id="{C6681320-D951-46B8-BE7A-821E43EBF959}"/>
              </a:ext>
            </a:extLst>
          </p:cNvPr>
          <p:cNvSpPr/>
          <p:nvPr/>
        </p:nvSpPr>
        <p:spPr>
          <a:xfrm>
            <a:off x="5449279" y="3764011"/>
            <a:ext cx="126202" cy="2970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Rectangle 122">
            <a:extLst>
              <a:ext uri="{FF2B5EF4-FFF2-40B4-BE49-F238E27FC236}">
                <a16:creationId xmlns:a16="http://schemas.microsoft.com/office/drawing/2014/main" id="{B99AC446-0C80-4091-A5BD-D84EDCA10597}"/>
              </a:ext>
            </a:extLst>
          </p:cNvPr>
          <p:cNvSpPr/>
          <p:nvPr/>
        </p:nvSpPr>
        <p:spPr>
          <a:xfrm flipH="1">
            <a:off x="5469174" y="4041520"/>
            <a:ext cx="104397" cy="616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Rectangle 104">
            <a:extLst>
              <a:ext uri="{FF2B5EF4-FFF2-40B4-BE49-F238E27FC236}">
                <a16:creationId xmlns:a16="http://schemas.microsoft.com/office/drawing/2014/main" id="{6DC87D4A-0734-4AFA-9C0B-2E0C6DDA47AD}"/>
              </a:ext>
            </a:extLst>
          </p:cNvPr>
          <p:cNvSpPr/>
          <p:nvPr/>
        </p:nvSpPr>
        <p:spPr>
          <a:xfrm>
            <a:off x="312933" y="2850850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A587675-C9CD-49A7-A72B-FB0DCDCCD96E}"/>
              </a:ext>
            </a:extLst>
          </p:cNvPr>
          <p:cNvGrpSpPr/>
          <p:nvPr/>
        </p:nvGrpSpPr>
        <p:grpSpPr>
          <a:xfrm>
            <a:off x="7285847" y="4703597"/>
            <a:ext cx="1811813" cy="1229513"/>
            <a:chOff x="4864082" y="3854068"/>
            <a:chExt cx="3282426" cy="2227480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6DFD69A-0A3C-46EA-AC8D-C4594607E230}"/>
                </a:ext>
              </a:extLst>
            </p:cNvPr>
            <p:cNvSpPr/>
            <p:nvPr/>
          </p:nvSpPr>
          <p:spPr>
            <a:xfrm>
              <a:off x="4864082" y="3879681"/>
              <a:ext cx="157928" cy="12835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CB3D9465-F856-4EB3-8826-4C90252328AB}"/>
                </a:ext>
              </a:extLst>
            </p:cNvPr>
            <p:cNvGrpSpPr/>
            <p:nvPr/>
          </p:nvGrpSpPr>
          <p:grpSpPr>
            <a:xfrm>
              <a:off x="4930833" y="4239541"/>
              <a:ext cx="3112417" cy="1263389"/>
              <a:chOff x="4461555" y="4169223"/>
              <a:chExt cx="3295933" cy="1263389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36D4D8AB-9075-4E6F-AFA1-4184734A6B00}"/>
                  </a:ext>
                </a:extLst>
              </p:cNvPr>
              <p:cNvSpPr/>
              <p:nvPr/>
            </p:nvSpPr>
            <p:spPr>
              <a:xfrm>
                <a:off x="4461555" y="4169223"/>
                <a:ext cx="1696912" cy="16236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132">
                <a:extLst>
                  <a:ext uri="{FF2B5EF4-FFF2-40B4-BE49-F238E27FC236}">
                    <a16:creationId xmlns:a16="http://schemas.microsoft.com/office/drawing/2014/main" id="{DDC80D6B-4EE4-4E8D-89EC-94DED7BABDEC}"/>
                  </a:ext>
                </a:extLst>
              </p:cNvPr>
              <p:cNvSpPr/>
              <p:nvPr/>
            </p:nvSpPr>
            <p:spPr>
              <a:xfrm>
                <a:off x="4500224" y="4209520"/>
                <a:ext cx="3257264" cy="1060719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771390"/>
                  <a:gd name="connsiteY0" fmla="*/ 0 h 583296"/>
                  <a:gd name="connsiteX1" fmla="*/ 1460240 w 1771390"/>
                  <a:gd name="connsiteY1" fmla="*/ 156444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1771390"/>
                  <a:gd name="connsiteY0" fmla="*/ 0 h 583296"/>
                  <a:gd name="connsiteX1" fmla="*/ 1360841 w 1771390"/>
                  <a:gd name="connsiteY1" fmla="*/ 62579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2939739"/>
                  <a:gd name="connsiteY0" fmla="*/ 0 h 644602"/>
                  <a:gd name="connsiteX1" fmla="*/ 2529190 w 2939739"/>
                  <a:gd name="connsiteY1" fmla="*/ 123885 h 644602"/>
                  <a:gd name="connsiteX2" fmla="*/ 2939739 w 2939739"/>
                  <a:gd name="connsiteY2" fmla="*/ 631902 h 644602"/>
                  <a:gd name="connsiteX3" fmla="*/ 1327421 w 2939739"/>
                  <a:gd name="connsiteY3" fmla="*/ 644602 h 644602"/>
                  <a:gd name="connsiteX4" fmla="*/ 0 w 2939739"/>
                  <a:gd name="connsiteY4" fmla="*/ 0 h 644602"/>
                  <a:gd name="connsiteX0" fmla="*/ 0 w 2974615"/>
                  <a:gd name="connsiteY0" fmla="*/ 0 h 644602"/>
                  <a:gd name="connsiteX1" fmla="*/ 2564066 w 2974615"/>
                  <a:gd name="connsiteY1" fmla="*/ 123885 h 644602"/>
                  <a:gd name="connsiteX2" fmla="*/ 2974615 w 2974615"/>
                  <a:gd name="connsiteY2" fmla="*/ 631902 h 644602"/>
                  <a:gd name="connsiteX3" fmla="*/ 1362297 w 2974615"/>
                  <a:gd name="connsiteY3" fmla="*/ 644602 h 644602"/>
                  <a:gd name="connsiteX4" fmla="*/ 0 w 2974615"/>
                  <a:gd name="connsiteY4" fmla="*/ 0 h 644602"/>
                  <a:gd name="connsiteX0" fmla="*/ 0 w 2974615"/>
                  <a:gd name="connsiteY0" fmla="*/ 0 h 705908"/>
                  <a:gd name="connsiteX1" fmla="*/ 2564066 w 2974615"/>
                  <a:gd name="connsiteY1" fmla="*/ 185191 h 705908"/>
                  <a:gd name="connsiteX2" fmla="*/ 2974615 w 2974615"/>
                  <a:gd name="connsiteY2" fmla="*/ 693208 h 705908"/>
                  <a:gd name="connsiteX3" fmla="*/ 1362297 w 2974615"/>
                  <a:gd name="connsiteY3" fmla="*/ 705908 h 705908"/>
                  <a:gd name="connsiteX4" fmla="*/ 0 w 2974615"/>
                  <a:gd name="connsiteY4" fmla="*/ 0 h 705908"/>
                  <a:gd name="connsiteX0" fmla="*/ 0 w 2974615"/>
                  <a:gd name="connsiteY0" fmla="*/ 0 h 730430"/>
                  <a:gd name="connsiteX1" fmla="*/ 2564066 w 2974615"/>
                  <a:gd name="connsiteY1" fmla="*/ 209713 h 730430"/>
                  <a:gd name="connsiteX2" fmla="*/ 2974615 w 2974615"/>
                  <a:gd name="connsiteY2" fmla="*/ 717730 h 730430"/>
                  <a:gd name="connsiteX3" fmla="*/ 1362297 w 2974615"/>
                  <a:gd name="connsiteY3" fmla="*/ 730430 h 730430"/>
                  <a:gd name="connsiteX4" fmla="*/ 0 w 2974615"/>
                  <a:gd name="connsiteY4" fmla="*/ 0 h 730430"/>
                  <a:gd name="connsiteX0" fmla="*/ 0 w 2974615"/>
                  <a:gd name="connsiteY0" fmla="*/ 23249 h 753679"/>
                  <a:gd name="connsiteX1" fmla="*/ 1360841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2974615"/>
                  <a:gd name="connsiteY0" fmla="*/ 23249 h 753679"/>
                  <a:gd name="connsiteX1" fmla="*/ 1325965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3061805"/>
                  <a:gd name="connsiteY0" fmla="*/ 23249 h 753679"/>
                  <a:gd name="connsiteX1" fmla="*/ 1325965 w 3061805"/>
                  <a:gd name="connsiteY1" fmla="*/ 0 h 753679"/>
                  <a:gd name="connsiteX2" fmla="*/ 3061805 w 3061805"/>
                  <a:gd name="connsiteY2" fmla="*/ 732805 h 753679"/>
                  <a:gd name="connsiteX3" fmla="*/ 1362297 w 3061805"/>
                  <a:gd name="connsiteY3" fmla="*/ 753679 h 753679"/>
                  <a:gd name="connsiteX4" fmla="*/ 0 w 3061805"/>
                  <a:gd name="connsiteY4" fmla="*/ 23249 h 753679"/>
                  <a:gd name="connsiteX0" fmla="*/ 0 w 3096681"/>
                  <a:gd name="connsiteY0" fmla="*/ 23249 h 753679"/>
                  <a:gd name="connsiteX1" fmla="*/ 1325965 w 3096681"/>
                  <a:gd name="connsiteY1" fmla="*/ 0 h 753679"/>
                  <a:gd name="connsiteX2" fmla="*/ 3096681 w 3096681"/>
                  <a:gd name="connsiteY2" fmla="*/ 724631 h 753679"/>
                  <a:gd name="connsiteX3" fmla="*/ 1362297 w 3096681"/>
                  <a:gd name="connsiteY3" fmla="*/ 753679 h 753679"/>
                  <a:gd name="connsiteX4" fmla="*/ 0 w 3096681"/>
                  <a:gd name="connsiteY4" fmla="*/ 23249 h 753679"/>
                  <a:gd name="connsiteX0" fmla="*/ 0 w 3108306"/>
                  <a:gd name="connsiteY0" fmla="*/ 23249 h 753679"/>
                  <a:gd name="connsiteX1" fmla="*/ 1325965 w 3108306"/>
                  <a:gd name="connsiteY1" fmla="*/ 0 h 753679"/>
                  <a:gd name="connsiteX2" fmla="*/ 3108306 w 3108306"/>
                  <a:gd name="connsiteY2" fmla="*/ 720544 h 753679"/>
                  <a:gd name="connsiteX3" fmla="*/ 1362297 w 3108306"/>
                  <a:gd name="connsiteY3" fmla="*/ 753679 h 753679"/>
                  <a:gd name="connsiteX4" fmla="*/ 0 w 3108306"/>
                  <a:gd name="connsiteY4" fmla="*/ 23249 h 753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306" h="753679">
                    <a:moveTo>
                      <a:pt x="0" y="23249"/>
                    </a:moveTo>
                    <a:lnTo>
                      <a:pt x="1325965" y="0"/>
                    </a:lnTo>
                    <a:lnTo>
                      <a:pt x="3108306" y="720544"/>
                    </a:lnTo>
                    <a:lnTo>
                      <a:pt x="1362297" y="753679"/>
                    </a:lnTo>
                    <a:lnTo>
                      <a:pt x="0" y="2324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642A70D-7331-4E8E-812A-704B91D2AB9B}"/>
                  </a:ext>
                </a:extLst>
              </p:cNvPr>
              <p:cNvSpPr/>
              <p:nvPr/>
            </p:nvSpPr>
            <p:spPr>
              <a:xfrm>
                <a:off x="5960415" y="5201219"/>
                <a:ext cx="1776684" cy="231393"/>
              </a:xfrm>
              <a:custGeom>
                <a:avLst/>
                <a:gdLst>
                  <a:gd name="connsiteX0" fmla="*/ 0 w 884498"/>
                  <a:gd name="connsiteY0" fmla="*/ 0 h 89623"/>
                  <a:gd name="connsiteX1" fmla="*/ 884498 w 884498"/>
                  <a:gd name="connsiteY1" fmla="*/ 0 h 89623"/>
                  <a:gd name="connsiteX2" fmla="*/ 884498 w 884498"/>
                  <a:gd name="connsiteY2" fmla="*/ 89623 h 89623"/>
                  <a:gd name="connsiteX3" fmla="*/ 0 w 884498"/>
                  <a:gd name="connsiteY3" fmla="*/ 89623 h 89623"/>
                  <a:gd name="connsiteX4" fmla="*/ 0 w 884498"/>
                  <a:gd name="connsiteY4" fmla="*/ 0 h 89623"/>
                  <a:gd name="connsiteX0" fmla="*/ 0 w 913073"/>
                  <a:gd name="connsiteY0" fmla="*/ 38100 h 127723"/>
                  <a:gd name="connsiteX1" fmla="*/ 913073 w 913073"/>
                  <a:gd name="connsiteY1" fmla="*/ 0 h 127723"/>
                  <a:gd name="connsiteX2" fmla="*/ 884498 w 913073"/>
                  <a:gd name="connsiteY2" fmla="*/ 127723 h 127723"/>
                  <a:gd name="connsiteX3" fmla="*/ 0 w 913073"/>
                  <a:gd name="connsiteY3" fmla="*/ 127723 h 127723"/>
                  <a:gd name="connsiteX4" fmla="*/ 0 w 913073"/>
                  <a:gd name="connsiteY4" fmla="*/ 38100 h 127723"/>
                  <a:gd name="connsiteX0" fmla="*/ 0 w 922598"/>
                  <a:gd name="connsiteY0" fmla="*/ 38100 h 127723"/>
                  <a:gd name="connsiteX1" fmla="*/ 913073 w 922598"/>
                  <a:gd name="connsiteY1" fmla="*/ 0 h 127723"/>
                  <a:gd name="connsiteX2" fmla="*/ 922598 w 922598"/>
                  <a:gd name="connsiteY2" fmla="*/ 95973 h 127723"/>
                  <a:gd name="connsiteX3" fmla="*/ 0 w 922598"/>
                  <a:gd name="connsiteY3" fmla="*/ 127723 h 127723"/>
                  <a:gd name="connsiteX4" fmla="*/ 0 w 922598"/>
                  <a:gd name="connsiteY4" fmla="*/ 38100 h 127723"/>
                  <a:gd name="connsiteX0" fmla="*/ 0 w 922598"/>
                  <a:gd name="connsiteY0" fmla="*/ 22225 h 111848"/>
                  <a:gd name="connsiteX1" fmla="*/ 916248 w 922598"/>
                  <a:gd name="connsiteY1" fmla="*/ 0 h 111848"/>
                  <a:gd name="connsiteX2" fmla="*/ 922598 w 922598"/>
                  <a:gd name="connsiteY2" fmla="*/ 80098 h 111848"/>
                  <a:gd name="connsiteX3" fmla="*/ 0 w 922598"/>
                  <a:gd name="connsiteY3" fmla="*/ 111848 h 111848"/>
                  <a:gd name="connsiteX4" fmla="*/ 0 w 922598"/>
                  <a:gd name="connsiteY4" fmla="*/ 22225 h 111848"/>
                  <a:gd name="connsiteX0" fmla="*/ 0 w 925773"/>
                  <a:gd name="connsiteY0" fmla="*/ 44450 h 134073"/>
                  <a:gd name="connsiteX1" fmla="*/ 925773 w 925773"/>
                  <a:gd name="connsiteY1" fmla="*/ 0 h 134073"/>
                  <a:gd name="connsiteX2" fmla="*/ 922598 w 925773"/>
                  <a:gd name="connsiteY2" fmla="*/ 102323 h 134073"/>
                  <a:gd name="connsiteX3" fmla="*/ 0 w 925773"/>
                  <a:gd name="connsiteY3" fmla="*/ 134073 h 134073"/>
                  <a:gd name="connsiteX4" fmla="*/ 0 w 925773"/>
                  <a:gd name="connsiteY4" fmla="*/ 44450 h 134073"/>
                  <a:gd name="connsiteX0" fmla="*/ 0 w 925773"/>
                  <a:gd name="connsiteY0" fmla="*/ 28575 h 118198"/>
                  <a:gd name="connsiteX1" fmla="*/ 925773 w 925773"/>
                  <a:gd name="connsiteY1" fmla="*/ 0 h 118198"/>
                  <a:gd name="connsiteX2" fmla="*/ 922598 w 925773"/>
                  <a:gd name="connsiteY2" fmla="*/ 86448 h 118198"/>
                  <a:gd name="connsiteX3" fmla="*/ 0 w 925773"/>
                  <a:gd name="connsiteY3" fmla="*/ 118198 h 118198"/>
                  <a:gd name="connsiteX4" fmla="*/ 0 w 925773"/>
                  <a:gd name="connsiteY4" fmla="*/ 28575 h 118198"/>
                  <a:gd name="connsiteX0" fmla="*/ 0 w 925773"/>
                  <a:gd name="connsiteY0" fmla="*/ 38100 h 127723"/>
                  <a:gd name="connsiteX1" fmla="*/ 925773 w 925773"/>
                  <a:gd name="connsiteY1" fmla="*/ 0 h 127723"/>
                  <a:gd name="connsiteX2" fmla="*/ 922598 w 925773"/>
                  <a:gd name="connsiteY2" fmla="*/ 95973 h 127723"/>
                  <a:gd name="connsiteX3" fmla="*/ 0 w 925773"/>
                  <a:gd name="connsiteY3" fmla="*/ 127723 h 127723"/>
                  <a:gd name="connsiteX4" fmla="*/ 0 w 925773"/>
                  <a:gd name="connsiteY4" fmla="*/ 38100 h 127723"/>
                  <a:gd name="connsiteX0" fmla="*/ 0 w 926078"/>
                  <a:gd name="connsiteY0" fmla="*/ 38100 h 127723"/>
                  <a:gd name="connsiteX1" fmla="*/ 925773 w 926078"/>
                  <a:gd name="connsiteY1" fmla="*/ 0 h 127723"/>
                  <a:gd name="connsiteX2" fmla="*/ 925773 w 926078"/>
                  <a:gd name="connsiteY2" fmla="*/ 86448 h 127723"/>
                  <a:gd name="connsiteX3" fmla="*/ 0 w 926078"/>
                  <a:gd name="connsiteY3" fmla="*/ 127723 h 127723"/>
                  <a:gd name="connsiteX4" fmla="*/ 0 w 926078"/>
                  <a:gd name="connsiteY4" fmla="*/ 38100 h 12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078" h="127723">
                    <a:moveTo>
                      <a:pt x="0" y="38100"/>
                    </a:moveTo>
                    <a:lnTo>
                      <a:pt x="925773" y="0"/>
                    </a:lnTo>
                    <a:cubicBezTo>
                      <a:pt x="924715" y="34108"/>
                      <a:pt x="926831" y="52340"/>
                      <a:pt x="925773" y="86448"/>
                    </a:cubicBezTo>
                    <a:lnTo>
                      <a:pt x="0" y="12772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8D7BF-7DD8-4D10-AA14-03EFC7342564}"/>
                </a:ext>
              </a:extLst>
            </p:cNvPr>
            <p:cNvSpPr/>
            <p:nvPr/>
          </p:nvSpPr>
          <p:spPr>
            <a:xfrm>
              <a:off x="7988580" y="4839459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EBDCB78-19EE-4B50-A45B-B5E67CE13934}"/>
                </a:ext>
              </a:extLst>
            </p:cNvPr>
            <p:cNvSpPr/>
            <p:nvPr/>
          </p:nvSpPr>
          <p:spPr>
            <a:xfrm>
              <a:off x="6178939" y="4889057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4A1D8B42-157F-4FA7-A705-53C442E4A618}"/>
                </a:ext>
              </a:extLst>
            </p:cNvPr>
            <p:cNvGrpSpPr/>
            <p:nvPr/>
          </p:nvGrpSpPr>
          <p:grpSpPr>
            <a:xfrm>
              <a:off x="4864229" y="3854068"/>
              <a:ext cx="3269305" cy="1125962"/>
              <a:chOff x="4476631" y="4384709"/>
              <a:chExt cx="3199750" cy="1125962"/>
            </a:xfrm>
          </p:grpSpPr>
          <p:sp>
            <p:nvSpPr>
              <p:cNvPr id="221" name="Rectangle 132">
                <a:extLst>
                  <a:ext uri="{FF2B5EF4-FFF2-40B4-BE49-F238E27FC236}">
                    <a16:creationId xmlns:a16="http://schemas.microsoft.com/office/drawing/2014/main" id="{6C9EA851-5EBE-43F9-9766-2915A679E8E0}"/>
                  </a:ext>
                </a:extLst>
              </p:cNvPr>
              <p:cNvSpPr/>
              <p:nvPr/>
            </p:nvSpPr>
            <p:spPr>
              <a:xfrm>
                <a:off x="4476631" y="4384709"/>
                <a:ext cx="3188490" cy="1010741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644372"/>
                  <a:gd name="connsiteY0" fmla="*/ 0 h 426852"/>
                  <a:gd name="connsiteX1" fmla="*/ 1333222 w 1644372"/>
                  <a:gd name="connsiteY1" fmla="*/ 0 h 426852"/>
                  <a:gd name="connsiteX2" fmla="*/ 1644372 w 1644372"/>
                  <a:gd name="connsiteY2" fmla="*/ 414152 h 426852"/>
                  <a:gd name="connsiteX3" fmla="*/ 32054 w 1644372"/>
                  <a:gd name="connsiteY3" fmla="*/ 426852 h 426852"/>
                  <a:gd name="connsiteX4" fmla="*/ 0 w 1644372"/>
                  <a:gd name="connsiteY4" fmla="*/ 0 h 426852"/>
                  <a:gd name="connsiteX0" fmla="*/ 0 w 1828110"/>
                  <a:gd name="connsiteY0" fmla="*/ 0 h 426852"/>
                  <a:gd name="connsiteX1" fmla="*/ 1516960 w 1828110"/>
                  <a:gd name="connsiteY1" fmla="*/ 0 h 426852"/>
                  <a:gd name="connsiteX2" fmla="*/ 1828110 w 1828110"/>
                  <a:gd name="connsiteY2" fmla="*/ 414152 h 426852"/>
                  <a:gd name="connsiteX3" fmla="*/ 215792 w 1828110"/>
                  <a:gd name="connsiteY3" fmla="*/ 426852 h 426852"/>
                  <a:gd name="connsiteX4" fmla="*/ 0 w 1828110"/>
                  <a:gd name="connsiteY4" fmla="*/ 0 h 426852"/>
                  <a:gd name="connsiteX0" fmla="*/ 0 w 1931782"/>
                  <a:gd name="connsiteY0" fmla="*/ 0 h 426852"/>
                  <a:gd name="connsiteX1" fmla="*/ 1516960 w 1931782"/>
                  <a:gd name="connsiteY1" fmla="*/ 0 h 426852"/>
                  <a:gd name="connsiteX2" fmla="*/ 1931782 w 1931782"/>
                  <a:gd name="connsiteY2" fmla="*/ 400029 h 426852"/>
                  <a:gd name="connsiteX3" fmla="*/ 215792 w 1931782"/>
                  <a:gd name="connsiteY3" fmla="*/ 426852 h 426852"/>
                  <a:gd name="connsiteX4" fmla="*/ 0 w 1931782"/>
                  <a:gd name="connsiteY4" fmla="*/ 0 h 426852"/>
                  <a:gd name="connsiteX0" fmla="*/ 0 w 1938693"/>
                  <a:gd name="connsiteY0" fmla="*/ 0 h 426852"/>
                  <a:gd name="connsiteX1" fmla="*/ 1516960 w 1938693"/>
                  <a:gd name="connsiteY1" fmla="*/ 0 h 426852"/>
                  <a:gd name="connsiteX2" fmla="*/ 1938693 w 1938693"/>
                  <a:gd name="connsiteY2" fmla="*/ 414152 h 426852"/>
                  <a:gd name="connsiteX3" fmla="*/ 215792 w 1938693"/>
                  <a:gd name="connsiteY3" fmla="*/ 426852 h 426852"/>
                  <a:gd name="connsiteX4" fmla="*/ 0 w 1938693"/>
                  <a:gd name="connsiteY4" fmla="*/ 0 h 426852"/>
                  <a:gd name="connsiteX0" fmla="*/ 0 w 2259586"/>
                  <a:gd name="connsiteY0" fmla="*/ 0 h 426852"/>
                  <a:gd name="connsiteX1" fmla="*/ 1516960 w 2259586"/>
                  <a:gd name="connsiteY1" fmla="*/ 0 h 426852"/>
                  <a:gd name="connsiteX2" fmla="*/ 2259586 w 2259586"/>
                  <a:gd name="connsiteY2" fmla="*/ 423124 h 426852"/>
                  <a:gd name="connsiteX3" fmla="*/ 215792 w 2259586"/>
                  <a:gd name="connsiteY3" fmla="*/ 426852 h 426852"/>
                  <a:gd name="connsiteX4" fmla="*/ 0 w 2259586"/>
                  <a:gd name="connsiteY4" fmla="*/ 0 h 426852"/>
                  <a:gd name="connsiteX0" fmla="*/ 0 w 2259586"/>
                  <a:gd name="connsiteY0" fmla="*/ 0 h 435825"/>
                  <a:gd name="connsiteX1" fmla="*/ 1516960 w 2259586"/>
                  <a:gd name="connsiteY1" fmla="*/ 0 h 435825"/>
                  <a:gd name="connsiteX2" fmla="*/ 2259586 w 2259586"/>
                  <a:gd name="connsiteY2" fmla="*/ 423124 h 435825"/>
                  <a:gd name="connsiteX3" fmla="*/ 486018 w 2259586"/>
                  <a:gd name="connsiteY3" fmla="*/ 435825 h 435825"/>
                  <a:gd name="connsiteX4" fmla="*/ 0 w 2259586"/>
                  <a:gd name="connsiteY4" fmla="*/ 0 h 435825"/>
                  <a:gd name="connsiteX0" fmla="*/ 0 w 2749370"/>
                  <a:gd name="connsiteY0" fmla="*/ 0 h 435825"/>
                  <a:gd name="connsiteX1" fmla="*/ 1516960 w 2749370"/>
                  <a:gd name="connsiteY1" fmla="*/ 0 h 435825"/>
                  <a:gd name="connsiteX2" fmla="*/ 2749370 w 2749370"/>
                  <a:gd name="connsiteY2" fmla="*/ 423124 h 435825"/>
                  <a:gd name="connsiteX3" fmla="*/ 486018 w 2749370"/>
                  <a:gd name="connsiteY3" fmla="*/ 435825 h 435825"/>
                  <a:gd name="connsiteX4" fmla="*/ 0 w 2749370"/>
                  <a:gd name="connsiteY4" fmla="*/ 0 h 435825"/>
                  <a:gd name="connsiteX0" fmla="*/ 0 w 3188487"/>
                  <a:gd name="connsiteY0" fmla="*/ 0 h 494905"/>
                  <a:gd name="connsiteX1" fmla="*/ 1516960 w 3188487"/>
                  <a:gd name="connsiteY1" fmla="*/ 0 h 494905"/>
                  <a:gd name="connsiteX2" fmla="*/ 3188487 w 3188487"/>
                  <a:gd name="connsiteY2" fmla="*/ 494905 h 494905"/>
                  <a:gd name="connsiteX3" fmla="*/ 486018 w 3188487"/>
                  <a:gd name="connsiteY3" fmla="*/ 435825 h 494905"/>
                  <a:gd name="connsiteX4" fmla="*/ 0 w 3188487"/>
                  <a:gd name="connsiteY4" fmla="*/ 0 h 494905"/>
                  <a:gd name="connsiteX0" fmla="*/ 0 w 3188487"/>
                  <a:gd name="connsiteY0" fmla="*/ 0 h 525551"/>
                  <a:gd name="connsiteX1" fmla="*/ 1516960 w 3188487"/>
                  <a:gd name="connsiteY1" fmla="*/ 0 h 525551"/>
                  <a:gd name="connsiteX2" fmla="*/ 3188487 w 3188487"/>
                  <a:gd name="connsiteY2" fmla="*/ 494905 h 525551"/>
                  <a:gd name="connsiteX3" fmla="*/ 1279806 w 3188487"/>
                  <a:gd name="connsiteY3" fmla="*/ 525551 h 525551"/>
                  <a:gd name="connsiteX4" fmla="*/ 0 w 3188487"/>
                  <a:gd name="connsiteY4" fmla="*/ 0 h 52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8487" h="525551">
                    <a:moveTo>
                      <a:pt x="0" y="0"/>
                    </a:moveTo>
                    <a:lnTo>
                      <a:pt x="1516960" y="0"/>
                    </a:lnTo>
                    <a:lnTo>
                      <a:pt x="3188487" y="494905"/>
                    </a:lnTo>
                    <a:lnTo>
                      <a:pt x="1279806" y="525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EDFEBBA-9094-4BF5-BD49-C632908C9D98}"/>
                  </a:ext>
                </a:extLst>
              </p:cNvPr>
              <p:cNvSpPr/>
              <p:nvPr/>
            </p:nvSpPr>
            <p:spPr>
              <a:xfrm>
                <a:off x="5759408" y="5347636"/>
                <a:ext cx="1916973" cy="163035"/>
              </a:xfrm>
              <a:custGeom>
                <a:avLst/>
                <a:gdLst>
                  <a:gd name="connsiteX0" fmla="*/ 0 w 1043020"/>
                  <a:gd name="connsiteY0" fmla="*/ 0 h 58241"/>
                  <a:gd name="connsiteX1" fmla="*/ 1043020 w 1043020"/>
                  <a:gd name="connsiteY1" fmla="*/ 0 h 58241"/>
                  <a:gd name="connsiteX2" fmla="*/ 1043020 w 1043020"/>
                  <a:gd name="connsiteY2" fmla="*/ 58241 h 58241"/>
                  <a:gd name="connsiteX3" fmla="*/ 0 w 1043020"/>
                  <a:gd name="connsiteY3" fmla="*/ 58241 h 58241"/>
                  <a:gd name="connsiteX4" fmla="*/ 0 w 1043020"/>
                  <a:gd name="connsiteY4" fmla="*/ 0 h 58241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43020 w 1074770"/>
                  <a:gd name="connsiteY2" fmla="*/ 67766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71595 w 1074770"/>
                  <a:gd name="connsiteY2" fmla="*/ 64591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86816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7094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68420 w 1081120"/>
                  <a:gd name="connsiteY2" fmla="*/ 6459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1120" h="89991">
                    <a:moveTo>
                      <a:pt x="0" y="31750"/>
                    </a:moveTo>
                    <a:lnTo>
                      <a:pt x="1081120" y="0"/>
                    </a:lnTo>
                    <a:lnTo>
                      <a:pt x="1068420" y="64591"/>
                    </a:lnTo>
                    <a:lnTo>
                      <a:pt x="0" y="89991"/>
                    </a:lnTo>
                    <a:lnTo>
                      <a:pt x="0" y="317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952286F-C44A-4D73-A011-24AEBB379993}"/>
              </a:ext>
            </a:extLst>
          </p:cNvPr>
          <p:cNvGrpSpPr/>
          <p:nvPr/>
        </p:nvGrpSpPr>
        <p:grpSpPr>
          <a:xfrm>
            <a:off x="4621882" y="4085346"/>
            <a:ext cx="788750" cy="662075"/>
            <a:chOff x="5084710" y="4512754"/>
            <a:chExt cx="1661030" cy="1394264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AA3BA710-8152-4B98-BB89-8172F9303006}"/>
                </a:ext>
              </a:extLst>
            </p:cNvPr>
            <p:cNvSpPr/>
            <p:nvPr/>
          </p:nvSpPr>
          <p:spPr>
            <a:xfrm>
              <a:off x="5396893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908CDF0-A793-4A35-A472-4A3BCA104F5F}"/>
                </a:ext>
              </a:extLst>
            </p:cNvPr>
            <p:cNvSpPr/>
            <p:nvPr/>
          </p:nvSpPr>
          <p:spPr>
            <a:xfrm>
              <a:off x="6264284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7AEA474-1E93-45C6-A94E-891FE6E10F09}"/>
                </a:ext>
              </a:extLst>
            </p:cNvPr>
            <p:cNvGrpSpPr/>
            <p:nvPr/>
          </p:nvGrpSpPr>
          <p:grpSpPr>
            <a:xfrm>
              <a:off x="5148845" y="5038269"/>
              <a:ext cx="1526275" cy="395522"/>
              <a:chOff x="4692419" y="4967951"/>
              <a:chExt cx="1616267" cy="395522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0AADC7F-FC00-4125-A0BD-7A4BEAEBF751}"/>
                  </a:ext>
                </a:extLst>
              </p:cNvPr>
              <p:cNvSpPr/>
              <p:nvPr/>
            </p:nvSpPr>
            <p:spPr>
              <a:xfrm>
                <a:off x="4700697" y="5201241"/>
                <a:ext cx="1607989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Rectangle 132">
                <a:extLst>
                  <a:ext uri="{FF2B5EF4-FFF2-40B4-BE49-F238E27FC236}">
                    <a16:creationId xmlns:a16="http://schemas.microsoft.com/office/drawing/2014/main" id="{9433FD80-FCDD-4057-92F6-5495727A987A}"/>
                  </a:ext>
                </a:extLst>
              </p:cNvPr>
              <p:cNvSpPr/>
              <p:nvPr/>
            </p:nvSpPr>
            <p:spPr>
              <a:xfrm>
                <a:off x="4692419" y="4967951"/>
                <a:ext cx="1612318" cy="237677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840B44DA-0EA4-429F-9108-E9471CD1B9C1}"/>
                </a:ext>
              </a:extLst>
            </p:cNvPr>
            <p:cNvSpPr/>
            <p:nvPr/>
          </p:nvSpPr>
          <p:spPr>
            <a:xfrm>
              <a:off x="6587813" y="4714528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77B7665-8830-4836-A27A-A21770D48F35}"/>
                </a:ext>
              </a:extLst>
            </p:cNvPr>
            <p:cNvSpPr/>
            <p:nvPr/>
          </p:nvSpPr>
          <p:spPr>
            <a:xfrm>
              <a:off x="5097869" y="4697597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12E690DF-F2DD-4049-A9B9-A00D1EABCD54}"/>
                </a:ext>
              </a:extLst>
            </p:cNvPr>
            <p:cNvGrpSpPr/>
            <p:nvPr/>
          </p:nvGrpSpPr>
          <p:grpSpPr>
            <a:xfrm>
              <a:off x="5084710" y="4512754"/>
              <a:ext cx="1651401" cy="320078"/>
              <a:chOff x="4692419" y="5043395"/>
              <a:chExt cx="1616267" cy="320078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0E94D05-0477-4AAF-9F68-1FB38014024A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132">
                <a:extLst>
                  <a:ext uri="{FF2B5EF4-FFF2-40B4-BE49-F238E27FC236}">
                    <a16:creationId xmlns:a16="http://schemas.microsoft.com/office/drawing/2014/main" id="{866610F2-6B17-400F-88DE-2254664061C7}"/>
                  </a:ext>
                </a:extLst>
              </p:cNvPr>
              <p:cNvSpPr/>
              <p:nvPr/>
            </p:nvSpPr>
            <p:spPr>
              <a:xfrm>
                <a:off x="4692419" y="5043395"/>
                <a:ext cx="1612318" cy="162233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912F78-305D-4466-ACE7-3ADCE36AAD9E}"/>
              </a:ext>
            </a:extLst>
          </p:cNvPr>
          <p:cNvGrpSpPr/>
          <p:nvPr/>
        </p:nvGrpSpPr>
        <p:grpSpPr>
          <a:xfrm>
            <a:off x="146073" y="3973607"/>
            <a:ext cx="2781688" cy="2069493"/>
            <a:chOff x="280503" y="3955969"/>
            <a:chExt cx="2781688" cy="2069493"/>
          </a:xfrm>
        </p:grpSpPr>
        <p:sp>
          <p:nvSpPr>
            <p:cNvPr id="209" name="Rectangle 59">
              <a:extLst>
                <a:ext uri="{FF2B5EF4-FFF2-40B4-BE49-F238E27FC236}">
                  <a16:creationId xmlns:a16="http://schemas.microsoft.com/office/drawing/2014/main" id="{C2BD4228-9327-4465-87F9-93C99EC00FA0}"/>
                </a:ext>
              </a:extLst>
            </p:cNvPr>
            <p:cNvSpPr/>
            <p:nvPr/>
          </p:nvSpPr>
          <p:spPr>
            <a:xfrm>
              <a:off x="2430453" y="4028642"/>
              <a:ext cx="596851" cy="5489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26BFAB9B-6E80-4AA7-A321-B5298880D78A}"/>
                </a:ext>
              </a:extLst>
            </p:cNvPr>
            <p:cNvSpPr/>
            <p:nvPr/>
          </p:nvSpPr>
          <p:spPr>
            <a:xfrm>
              <a:off x="1222505" y="5557674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7D836E78-94B4-48EE-B4D8-0A61AAFEA3C5}"/>
                </a:ext>
              </a:extLst>
            </p:cNvPr>
            <p:cNvSpPr/>
            <p:nvPr/>
          </p:nvSpPr>
          <p:spPr>
            <a:xfrm>
              <a:off x="2819636" y="4565350"/>
              <a:ext cx="153512" cy="40790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37885DC-FBF1-491A-8B85-CDA59B218972}"/>
                </a:ext>
              </a:extLst>
            </p:cNvPr>
            <p:cNvSpPr/>
            <p:nvPr/>
          </p:nvSpPr>
          <p:spPr>
            <a:xfrm>
              <a:off x="280503" y="5463797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65">
              <a:extLst>
                <a:ext uri="{FF2B5EF4-FFF2-40B4-BE49-F238E27FC236}">
                  <a16:creationId xmlns:a16="http://schemas.microsoft.com/office/drawing/2014/main" id="{E6B75EDF-1C13-4B79-B254-107F503DE45B}"/>
                </a:ext>
              </a:extLst>
            </p:cNvPr>
            <p:cNvSpPr/>
            <p:nvPr/>
          </p:nvSpPr>
          <p:spPr>
            <a:xfrm>
              <a:off x="312619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598AB48-36CD-438D-ACA2-1C7035C16D01}"/>
                </a:ext>
              </a:extLst>
            </p:cNvPr>
            <p:cNvSpPr/>
            <p:nvPr/>
          </p:nvSpPr>
          <p:spPr>
            <a:xfrm>
              <a:off x="282407" y="3957928"/>
              <a:ext cx="2739268" cy="556846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026920 w 2771798"/>
                <a:gd name="connsiteY4" fmla="*/ 6300 h 669108"/>
                <a:gd name="connsiteX5" fmla="*/ 2768941 w 2771798"/>
                <a:gd name="connsiteY5" fmla="*/ 0 h 669108"/>
                <a:gd name="connsiteX6" fmla="*/ 2771798 w 2771798"/>
                <a:gd name="connsiteY6" fmla="*/ 56174 h 669108"/>
                <a:gd name="connsiteX7" fmla="*/ 1054441 w 2771798"/>
                <a:gd name="connsiteY7" fmla="*/ 669108 h 669108"/>
                <a:gd name="connsiteX8" fmla="*/ 2768941 w 2771798"/>
                <a:gd name="connsiteY8" fmla="*/ 0 h 669108"/>
                <a:gd name="connsiteX0" fmla="*/ 2026920 w 2771798"/>
                <a:gd name="connsiteY0" fmla="*/ 6300 h 563146"/>
                <a:gd name="connsiteX1" fmla="*/ 2739268 w 2771798"/>
                <a:gd name="connsiteY1" fmla="*/ 6300 h 563146"/>
                <a:gd name="connsiteX2" fmla="*/ 1055248 w 2771798"/>
                <a:gd name="connsiteY2" fmla="*/ 563146 h 563146"/>
                <a:gd name="connsiteX3" fmla="*/ 0 w 2771798"/>
                <a:gd name="connsiteY3" fmla="*/ 563146 h 563146"/>
                <a:gd name="connsiteX4" fmla="*/ 2026920 w 2771798"/>
                <a:gd name="connsiteY4" fmla="*/ 6300 h 563146"/>
                <a:gd name="connsiteX5" fmla="*/ 2768941 w 2771798"/>
                <a:gd name="connsiteY5" fmla="*/ 0 h 563146"/>
                <a:gd name="connsiteX6" fmla="*/ 2771798 w 2771798"/>
                <a:gd name="connsiteY6" fmla="*/ 56174 h 563146"/>
                <a:gd name="connsiteX7" fmla="*/ 2768941 w 2771798"/>
                <a:gd name="connsiteY7" fmla="*/ 0 h 563146"/>
                <a:gd name="connsiteX0" fmla="*/ 2026920 w 2739268"/>
                <a:gd name="connsiteY0" fmla="*/ 0 h 556846"/>
                <a:gd name="connsiteX1" fmla="*/ 2739268 w 2739268"/>
                <a:gd name="connsiteY1" fmla="*/ 0 h 556846"/>
                <a:gd name="connsiteX2" fmla="*/ 1055248 w 2739268"/>
                <a:gd name="connsiteY2" fmla="*/ 556846 h 556846"/>
                <a:gd name="connsiteX3" fmla="*/ 0 w 2739268"/>
                <a:gd name="connsiteY3" fmla="*/ 556846 h 556846"/>
                <a:gd name="connsiteX4" fmla="*/ 2026920 w 2739268"/>
                <a:gd name="connsiteY4" fmla="*/ 0 h 55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9268" h="556846">
                  <a:moveTo>
                    <a:pt x="2026920" y="0"/>
                  </a:moveTo>
                  <a:lnTo>
                    <a:pt x="2739268" y="0"/>
                  </a:lnTo>
                  <a:lnTo>
                    <a:pt x="1055248" y="556846"/>
                  </a:lnTo>
                  <a:lnTo>
                    <a:pt x="0" y="556846"/>
                  </a:lnTo>
                  <a:lnTo>
                    <a:pt x="202692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A85EB8F-69B8-4421-AEE0-F53A220968FF}"/>
                </a:ext>
              </a:extLst>
            </p:cNvPr>
            <p:cNvSpPr/>
            <p:nvPr/>
          </p:nvSpPr>
          <p:spPr>
            <a:xfrm>
              <a:off x="1335726" y="3955969"/>
              <a:ext cx="1710056" cy="642619"/>
            </a:xfrm>
            <a:custGeom>
              <a:avLst/>
              <a:gdLst>
                <a:gd name="connsiteX0" fmla="*/ 0 w 378143"/>
                <a:gd name="connsiteY0" fmla="*/ 0 h 45719"/>
                <a:gd name="connsiteX1" fmla="*/ 378143 w 378143"/>
                <a:gd name="connsiteY1" fmla="*/ 0 h 45719"/>
                <a:gd name="connsiteX2" fmla="*/ 378143 w 378143"/>
                <a:gd name="connsiteY2" fmla="*/ 45719 h 45719"/>
                <a:gd name="connsiteX3" fmla="*/ 0 w 378143"/>
                <a:gd name="connsiteY3" fmla="*/ 45719 h 45719"/>
                <a:gd name="connsiteX4" fmla="*/ 0 w 378143"/>
                <a:gd name="connsiteY4" fmla="*/ 0 h 45719"/>
                <a:gd name="connsiteX0" fmla="*/ 0 w 378143"/>
                <a:gd name="connsiteY0" fmla="*/ 0 h 71119"/>
                <a:gd name="connsiteX1" fmla="*/ 378143 w 378143"/>
                <a:gd name="connsiteY1" fmla="*/ 0 h 71119"/>
                <a:gd name="connsiteX2" fmla="*/ 378143 w 378143"/>
                <a:gd name="connsiteY2" fmla="*/ 45719 h 71119"/>
                <a:gd name="connsiteX3" fmla="*/ 0 w 378143"/>
                <a:gd name="connsiteY3" fmla="*/ 71119 h 71119"/>
                <a:gd name="connsiteX4" fmla="*/ 0 w 378143"/>
                <a:gd name="connsiteY4" fmla="*/ 0 h 7111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378143 w 1705293"/>
                <a:gd name="connsiteY2" fmla="*/ 61086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25918 w 1705293"/>
                <a:gd name="connsiteY2" fmla="*/ 8381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4818"/>
                <a:gd name="connsiteY0" fmla="*/ 565150 h 636269"/>
                <a:gd name="connsiteX1" fmla="*/ 1705293 w 1714818"/>
                <a:gd name="connsiteY1" fmla="*/ 0 h 636269"/>
                <a:gd name="connsiteX2" fmla="*/ 1714818 w 1714818"/>
                <a:gd name="connsiteY2" fmla="*/ 33019 h 636269"/>
                <a:gd name="connsiteX3" fmla="*/ 0 w 1714818"/>
                <a:gd name="connsiteY3" fmla="*/ 636269 h 636269"/>
                <a:gd name="connsiteX4" fmla="*/ 0 w 1714818"/>
                <a:gd name="connsiteY4" fmla="*/ 565150 h 636269"/>
                <a:gd name="connsiteX0" fmla="*/ 0 w 1711643"/>
                <a:gd name="connsiteY0" fmla="*/ 565150 h 636269"/>
                <a:gd name="connsiteX1" fmla="*/ 1705293 w 1711643"/>
                <a:gd name="connsiteY1" fmla="*/ 0 h 636269"/>
                <a:gd name="connsiteX2" fmla="*/ 1711643 w 1711643"/>
                <a:gd name="connsiteY2" fmla="*/ 55244 h 636269"/>
                <a:gd name="connsiteX3" fmla="*/ 0 w 1711643"/>
                <a:gd name="connsiteY3" fmla="*/ 636269 h 636269"/>
                <a:gd name="connsiteX4" fmla="*/ 0 w 171164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95768 w 1705293"/>
                <a:gd name="connsiteY2" fmla="*/ 55244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58419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67944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6881"/>
                <a:gd name="connsiteY0" fmla="*/ 568325 h 648969"/>
                <a:gd name="connsiteX1" fmla="*/ 1706881 w 1706881"/>
                <a:gd name="connsiteY1" fmla="*/ 0 h 648969"/>
                <a:gd name="connsiteX2" fmla="*/ 1700531 w 1706881"/>
                <a:gd name="connsiteY2" fmla="*/ 77469 h 648969"/>
                <a:gd name="connsiteX3" fmla="*/ 4763 w 1706881"/>
                <a:gd name="connsiteY3" fmla="*/ 648969 h 648969"/>
                <a:gd name="connsiteX4" fmla="*/ 0 w 1706881"/>
                <a:gd name="connsiteY4" fmla="*/ 568325 h 648969"/>
                <a:gd name="connsiteX0" fmla="*/ 0 w 1722756"/>
                <a:gd name="connsiteY0" fmla="*/ 568325 h 648969"/>
                <a:gd name="connsiteX1" fmla="*/ 1706881 w 1722756"/>
                <a:gd name="connsiteY1" fmla="*/ 0 h 648969"/>
                <a:gd name="connsiteX2" fmla="*/ 1722756 w 1722756"/>
                <a:gd name="connsiteY2" fmla="*/ 77469 h 648969"/>
                <a:gd name="connsiteX3" fmla="*/ 4763 w 1722756"/>
                <a:gd name="connsiteY3" fmla="*/ 648969 h 648969"/>
                <a:gd name="connsiteX4" fmla="*/ 0 w 1722756"/>
                <a:gd name="connsiteY4" fmla="*/ 568325 h 648969"/>
                <a:gd name="connsiteX0" fmla="*/ 0 w 1722756"/>
                <a:gd name="connsiteY0" fmla="*/ 561975 h 642619"/>
                <a:gd name="connsiteX1" fmla="*/ 1710056 w 1722756"/>
                <a:gd name="connsiteY1" fmla="*/ 0 h 642619"/>
                <a:gd name="connsiteX2" fmla="*/ 1722756 w 1722756"/>
                <a:gd name="connsiteY2" fmla="*/ 71119 h 642619"/>
                <a:gd name="connsiteX3" fmla="*/ 4763 w 1722756"/>
                <a:gd name="connsiteY3" fmla="*/ 642619 h 642619"/>
                <a:gd name="connsiteX4" fmla="*/ 0 w 1722756"/>
                <a:gd name="connsiteY4" fmla="*/ 561975 h 642619"/>
                <a:gd name="connsiteX0" fmla="*/ 0 w 1710056"/>
                <a:gd name="connsiteY0" fmla="*/ 561975 h 642619"/>
                <a:gd name="connsiteX1" fmla="*/ 1710056 w 1710056"/>
                <a:gd name="connsiteY1" fmla="*/ 0 h 642619"/>
                <a:gd name="connsiteX2" fmla="*/ 1703706 w 1710056"/>
                <a:gd name="connsiteY2" fmla="*/ 71119 h 642619"/>
                <a:gd name="connsiteX3" fmla="*/ 4763 w 1710056"/>
                <a:gd name="connsiteY3" fmla="*/ 642619 h 642619"/>
                <a:gd name="connsiteX4" fmla="*/ 0 w 1710056"/>
                <a:gd name="connsiteY4" fmla="*/ 561975 h 64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056" h="642619">
                  <a:moveTo>
                    <a:pt x="0" y="561975"/>
                  </a:moveTo>
                  <a:lnTo>
                    <a:pt x="1710056" y="0"/>
                  </a:lnTo>
                  <a:lnTo>
                    <a:pt x="1703706" y="71119"/>
                  </a:lnTo>
                  <a:lnTo>
                    <a:pt x="4763" y="642619"/>
                  </a:lnTo>
                  <a:lnTo>
                    <a:pt x="0" y="5619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53">
              <a:extLst>
                <a:ext uri="{FF2B5EF4-FFF2-40B4-BE49-F238E27FC236}">
                  <a16:creationId xmlns:a16="http://schemas.microsoft.com/office/drawing/2014/main" id="{8BDAEBEA-8675-47CE-9480-CB910EE41BED}"/>
                </a:ext>
              </a:extLst>
            </p:cNvPr>
            <p:cNvSpPr/>
            <p:nvPr/>
          </p:nvSpPr>
          <p:spPr>
            <a:xfrm rot="21354135">
              <a:off x="1284877" y="4578001"/>
              <a:ext cx="1777314" cy="1003610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  <a:gd name="connsiteX0" fmla="*/ 46353 w 1861704"/>
                <a:gd name="connsiteY0" fmla="*/ 632258 h 714655"/>
                <a:gd name="connsiteX1" fmla="*/ 1858847 w 1861704"/>
                <a:gd name="connsiteY1" fmla="*/ 0 h 714655"/>
                <a:gd name="connsiteX2" fmla="*/ 1861704 w 1861704"/>
                <a:gd name="connsiteY2" fmla="*/ 56174 h 714655"/>
                <a:gd name="connsiteX3" fmla="*/ 1 w 1861704"/>
                <a:gd name="connsiteY3" fmla="*/ 714655 h 714655"/>
                <a:gd name="connsiteX4" fmla="*/ 46353 w 1861704"/>
                <a:gd name="connsiteY4" fmla="*/ 632258 h 714655"/>
                <a:gd name="connsiteX0" fmla="*/ 0 w 1872706"/>
                <a:gd name="connsiteY0" fmla="*/ 650038 h 714655"/>
                <a:gd name="connsiteX1" fmla="*/ 1869849 w 1872706"/>
                <a:gd name="connsiteY1" fmla="*/ 0 h 714655"/>
                <a:gd name="connsiteX2" fmla="*/ 1872706 w 1872706"/>
                <a:gd name="connsiteY2" fmla="*/ 56174 h 714655"/>
                <a:gd name="connsiteX3" fmla="*/ 11003 w 1872706"/>
                <a:gd name="connsiteY3" fmla="*/ 714655 h 714655"/>
                <a:gd name="connsiteX4" fmla="*/ 0 w 1872706"/>
                <a:gd name="connsiteY4" fmla="*/ 650038 h 714655"/>
                <a:gd name="connsiteX0" fmla="*/ 0 w 1871987"/>
                <a:gd name="connsiteY0" fmla="*/ 643216 h 714655"/>
                <a:gd name="connsiteX1" fmla="*/ 1869130 w 1871987"/>
                <a:gd name="connsiteY1" fmla="*/ 0 h 714655"/>
                <a:gd name="connsiteX2" fmla="*/ 1871987 w 1871987"/>
                <a:gd name="connsiteY2" fmla="*/ 56174 h 714655"/>
                <a:gd name="connsiteX3" fmla="*/ 10284 w 1871987"/>
                <a:gd name="connsiteY3" fmla="*/ 714655 h 714655"/>
                <a:gd name="connsiteX4" fmla="*/ 0 w 1871987"/>
                <a:gd name="connsiteY4" fmla="*/ 643216 h 714655"/>
                <a:gd name="connsiteX0" fmla="*/ 5143 w 1877130"/>
                <a:gd name="connsiteY0" fmla="*/ 643216 h 717333"/>
                <a:gd name="connsiteX1" fmla="*/ 1874273 w 1877130"/>
                <a:gd name="connsiteY1" fmla="*/ 0 h 717333"/>
                <a:gd name="connsiteX2" fmla="*/ 1877130 w 1877130"/>
                <a:gd name="connsiteY2" fmla="*/ 56174 h 717333"/>
                <a:gd name="connsiteX3" fmla="*/ 13 w 1877130"/>
                <a:gd name="connsiteY3" fmla="*/ 717333 h 717333"/>
                <a:gd name="connsiteX4" fmla="*/ 5143 w 1877130"/>
                <a:gd name="connsiteY4" fmla="*/ 643216 h 717333"/>
                <a:gd name="connsiteX0" fmla="*/ 5501 w 1877488"/>
                <a:gd name="connsiteY0" fmla="*/ 643216 h 720744"/>
                <a:gd name="connsiteX1" fmla="*/ 1874631 w 1877488"/>
                <a:gd name="connsiteY1" fmla="*/ 0 h 720744"/>
                <a:gd name="connsiteX2" fmla="*/ 1877488 w 1877488"/>
                <a:gd name="connsiteY2" fmla="*/ 56174 h 720744"/>
                <a:gd name="connsiteX3" fmla="*/ 12 w 1877488"/>
                <a:gd name="connsiteY3" fmla="*/ 720744 h 720744"/>
                <a:gd name="connsiteX4" fmla="*/ 5501 w 1877488"/>
                <a:gd name="connsiteY4" fmla="*/ 643216 h 72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488" h="720744">
                  <a:moveTo>
                    <a:pt x="5501" y="643216"/>
                  </a:moveTo>
                  <a:lnTo>
                    <a:pt x="1874631" y="0"/>
                  </a:lnTo>
                  <a:lnTo>
                    <a:pt x="1877488" y="56174"/>
                  </a:lnTo>
                  <a:cubicBezTo>
                    <a:pt x="1314562" y="267629"/>
                    <a:pt x="572464" y="516433"/>
                    <a:pt x="12" y="720744"/>
                  </a:cubicBezTo>
                  <a:cubicBezTo>
                    <a:pt x="-311" y="699368"/>
                    <a:pt x="5824" y="664592"/>
                    <a:pt x="5501" y="64321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Rectangle 65">
              <a:extLst>
                <a:ext uri="{FF2B5EF4-FFF2-40B4-BE49-F238E27FC236}">
                  <a16:creationId xmlns:a16="http://schemas.microsoft.com/office/drawing/2014/main" id="{F144A630-9835-4541-BCD7-059193B5FC18}"/>
                </a:ext>
              </a:extLst>
            </p:cNvPr>
            <p:cNvSpPr/>
            <p:nvPr/>
          </p:nvSpPr>
          <p:spPr>
            <a:xfrm>
              <a:off x="466891" y="4287529"/>
              <a:ext cx="2540032" cy="8609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00157 w 2628932"/>
                <a:gd name="connsiteY2" fmla="*/ 8609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1916112 w 2482882"/>
                <a:gd name="connsiteY0" fmla="*/ 0 h 860997"/>
                <a:gd name="connsiteX1" fmla="*/ 2482882 w 2482882"/>
                <a:gd name="connsiteY1" fmla="*/ 66675 h 860997"/>
                <a:gd name="connsiteX2" fmla="*/ 854107 w 2482882"/>
                <a:gd name="connsiteY2" fmla="*/ 860997 h 860997"/>
                <a:gd name="connsiteX3" fmla="*/ 0 w 2482882"/>
                <a:gd name="connsiteY3" fmla="*/ 829247 h 860997"/>
                <a:gd name="connsiteX4" fmla="*/ 1916112 w 2482882"/>
                <a:gd name="connsiteY4" fmla="*/ 0 h 860997"/>
                <a:gd name="connsiteX0" fmla="*/ 1916112 w 2482882"/>
                <a:gd name="connsiteY0" fmla="*/ 0 h 822897"/>
                <a:gd name="connsiteX1" fmla="*/ 2482882 w 2482882"/>
                <a:gd name="connsiteY1" fmla="*/ 28575 h 822897"/>
                <a:gd name="connsiteX2" fmla="*/ 854107 w 2482882"/>
                <a:gd name="connsiteY2" fmla="*/ 822897 h 822897"/>
                <a:gd name="connsiteX3" fmla="*/ 0 w 2482882"/>
                <a:gd name="connsiteY3" fmla="*/ 791147 h 822897"/>
                <a:gd name="connsiteX4" fmla="*/ 1916112 w 2482882"/>
                <a:gd name="connsiteY4" fmla="*/ 0 h 822897"/>
                <a:gd name="connsiteX0" fmla="*/ 1941512 w 2482882"/>
                <a:gd name="connsiteY0" fmla="*/ 158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15875 h 794322"/>
                <a:gd name="connsiteX0" fmla="*/ 1941512 w 2482882"/>
                <a:gd name="connsiteY0" fmla="*/ 412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41275 h 794322"/>
                <a:gd name="connsiteX0" fmla="*/ 1941512 w 2489232"/>
                <a:gd name="connsiteY0" fmla="*/ 3175 h 756222"/>
                <a:gd name="connsiteX1" fmla="*/ 2489232 w 2489232"/>
                <a:gd name="connsiteY1" fmla="*/ 0 h 756222"/>
                <a:gd name="connsiteX2" fmla="*/ 854107 w 2489232"/>
                <a:gd name="connsiteY2" fmla="*/ 756222 h 756222"/>
                <a:gd name="connsiteX3" fmla="*/ 0 w 2489232"/>
                <a:gd name="connsiteY3" fmla="*/ 724472 h 756222"/>
                <a:gd name="connsiteX4" fmla="*/ 1941512 w 2489232"/>
                <a:gd name="connsiteY4" fmla="*/ 3175 h 756222"/>
                <a:gd name="connsiteX0" fmla="*/ 1941512 w 2495582"/>
                <a:gd name="connsiteY0" fmla="*/ 0 h 753047"/>
                <a:gd name="connsiteX1" fmla="*/ 2495582 w 2495582"/>
                <a:gd name="connsiteY1" fmla="*/ 28575 h 753047"/>
                <a:gd name="connsiteX2" fmla="*/ 854107 w 2495582"/>
                <a:gd name="connsiteY2" fmla="*/ 753047 h 753047"/>
                <a:gd name="connsiteX3" fmla="*/ 0 w 2495582"/>
                <a:gd name="connsiteY3" fmla="*/ 721297 h 753047"/>
                <a:gd name="connsiteX4" fmla="*/ 1941512 w 2495582"/>
                <a:gd name="connsiteY4" fmla="*/ 0 h 753047"/>
                <a:gd name="connsiteX0" fmla="*/ 1941512 w 2432082"/>
                <a:gd name="connsiteY0" fmla="*/ 0 h 753047"/>
                <a:gd name="connsiteX1" fmla="*/ 2432082 w 2432082"/>
                <a:gd name="connsiteY1" fmla="*/ 28575 h 753047"/>
                <a:gd name="connsiteX2" fmla="*/ 854107 w 2432082"/>
                <a:gd name="connsiteY2" fmla="*/ 753047 h 753047"/>
                <a:gd name="connsiteX3" fmla="*/ 0 w 2432082"/>
                <a:gd name="connsiteY3" fmla="*/ 721297 h 753047"/>
                <a:gd name="connsiteX4" fmla="*/ 1941512 w 2432082"/>
                <a:gd name="connsiteY4" fmla="*/ 0 h 753047"/>
                <a:gd name="connsiteX0" fmla="*/ 1941512 w 2559082"/>
                <a:gd name="connsiteY0" fmla="*/ 0 h 753047"/>
                <a:gd name="connsiteX1" fmla="*/ 2559082 w 2559082"/>
                <a:gd name="connsiteY1" fmla="*/ 28575 h 753047"/>
                <a:gd name="connsiteX2" fmla="*/ 854107 w 2559082"/>
                <a:gd name="connsiteY2" fmla="*/ 753047 h 753047"/>
                <a:gd name="connsiteX3" fmla="*/ 0 w 2559082"/>
                <a:gd name="connsiteY3" fmla="*/ 721297 h 753047"/>
                <a:gd name="connsiteX4" fmla="*/ 1941512 w 2559082"/>
                <a:gd name="connsiteY4" fmla="*/ 0 h 753047"/>
                <a:gd name="connsiteX0" fmla="*/ 1941512 w 2540032"/>
                <a:gd name="connsiteY0" fmla="*/ 41275 h 794322"/>
                <a:gd name="connsiteX1" fmla="*/ 2540032 w 2540032"/>
                <a:gd name="connsiteY1" fmla="*/ 0 h 794322"/>
                <a:gd name="connsiteX2" fmla="*/ 854107 w 2540032"/>
                <a:gd name="connsiteY2" fmla="*/ 794322 h 794322"/>
                <a:gd name="connsiteX3" fmla="*/ 0 w 2540032"/>
                <a:gd name="connsiteY3" fmla="*/ 762572 h 794322"/>
                <a:gd name="connsiteX4" fmla="*/ 1941512 w 2540032"/>
                <a:gd name="connsiteY4" fmla="*/ 41275 h 794322"/>
                <a:gd name="connsiteX0" fmla="*/ 1979612 w 2540032"/>
                <a:gd name="connsiteY0" fmla="*/ 0 h 803847"/>
                <a:gd name="connsiteX1" fmla="*/ 2540032 w 2540032"/>
                <a:gd name="connsiteY1" fmla="*/ 9525 h 803847"/>
                <a:gd name="connsiteX2" fmla="*/ 854107 w 2540032"/>
                <a:gd name="connsiteY2" fmla="*/ 803847 h 803847"/>
                <a:gd name="connsiteX3" fmla="*/ 0 w 2540032"/>
                <a:gd name="connsiteY3" fmla="*/ 772097 h 803847"/>
                <a:gd name="connsiteX4" fmla="*/ 1979612 w 2540032"/>
                <a:gd name="connsiteY4" fmla="*/ 0 h 80384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72097 h 860997"/>
                <a:gd name="connsiteX4" fmla="*/ 1979612 w 2540032"/>
                <a:gd name="connsiteY4" fmla="*/ 0 h 86099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27647 h 860997"/>
                <a:gd name="connsiteX4" fmla="*/ 1979612 w 2540032"/>
                <a:gd name="connsiteY4" fmla="*/ 0 h 86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32" h="860997">
                  <a:moveTo>
                    <a:pt x="1979612" y="0"/>
                  </a:moveTo>
                  <a:lnTo>
                    <a:pt x="2540032" y="9525"/>
                  </a:lnTo>
                  <a:lnTo>
                    <a:pt x="854107" y="860997"/>
                  </a:lnTo>
                  <a:lnTo>
                    <a:pt x="0" y="727647"/>
                  </a:lnTo>
                  <a:lnTo>
                    <a:pt x="197961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8C9372-B91B-4344-89DB-DE281FDBB9D8}"/>
                </a:ext>
              </a:extLst>
            </p:cNvPr>
            <p:cNvSpPr/>
            <p:nvPr/>
          </p:nvSpPr>
          <p:spPr>
            <a:xfrm>
              <a:off x="282407" y="4518877"/>
              <a:ext cx="1043905" cy="11083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3" name="Cylinder 47">
            <a:extLst>
              <a:ext uri="{FF2B5EF4-FFF2-40B4-BE49-F238E27FC236}">
                <a16:creationId xmlns:a16="http://schemas.microsoft.com/office/drawing/2014/main" id="{DBC3D425-A62F-4BC2-8BCB-E237DBB8EE2F}"/>
              </a:ext>
            </a:extLst>
          </p:cNvPr>
          <p:cNvSpPr/>
          <p:nvPr/>
        </p:nvSpPr>
        <p:spPr>
          <a:xfrm>
            <a:off x="8428077" y="4874990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0BBAE1-CA8A-43BE-896D-D663894AD099}"/>
              </a:ext>
            </a:extLst>
          </p:cNvPr>
          <p:cNvGrpSpPr/>
          <p:nvPr/>
        </p:nvGrpSpPr>
        <p:grpSpPr>
          <a:xfrm>
            <a:off x="8042283" y="4404647"/>
            <a:ext cx="315018" cy="538703"/>
            <a:chOff x="4738680" y="4379515"/>
            <a:chExt cx="847417" cy="144914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C7E413-F47D-4D6D-864C-BBE5C6AD2AF6}"/>
                </a:ext>
              </a:extLst>
            </p:cNvPr>
            <p:cNvGrpSpPr/>
            <p:nvPr/>
          </p:nvGrpSpPr>
          <p:grpSpPr>
            <a:xfrm>
              <a:off x="4746969" y="4379515"/>
              <a:ext cx="834206" cy="1424435"/>
              <a:chOff x="4746969" y="4379515"/>
              <a:chExt cx="834206" cy="1424435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99F63A3-051B-4280-8D13-061715D31D83}"/>
                  </a:ext>
                </a:extLst>
              </p:cNvPr>
              <p:cNvSpPr/>
              <p:nvPr/>
            </p:nvSpPr>
            <p:spPr>
              <a:xfrm>
                <a:off x="4746969" y="4514322"/>
                <a:ext cx="834206" cy="1289628"/>
              </a:xfrm>
              <a:custGeom>
                <a:avLst/>
                <a:gdLst>
                  <a:gd name="connsiteX0" fmla="*/ 0 w 834206"/>
                  <a:gd name="connsiteY0" fmla="*/ 139037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0 w 834206"/>
                  <a:gd name="connsiteY8" fmla="*/ 139037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81781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4845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57981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6750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62731 w 834206"/>
                  <a:gd name="connsiteY3" fmla="*/ 3771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15131 w 834206"/>
                  <a:gd name="connsiteY3" fmla="*/ 35811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06" h="1289628">
                    <a:moveTo>
                      <a:pt x="285750" y="339062"/>
                    </a:moveTo>
                    <a:cubicBezTo>
                      <a:pt x="285750" y="262274"/>
                      <a:pt x="62249" y="0"/>
                      <a:pt x="139037" y="0"/>
                    </a:cubicBezTo>
                    <a:lnTo>
                      <a:pt x="695169" y="0"/>
                    </a:lnTo>
                    <a:cubicBezTo>
                      <a:pt x="771957" y="0"/>
                      <a:pt x="624656" y="205124"/>
                      <a:pt x="615131" y="358112"/>
                    </a:cubicBezTo>
                    <a:lnTo>
                      <a:pt x="834206" y="1150591"/>
                    </a:lnTo>
                    <a:cubicBezTo>
                      <a:pt x="834206" y="1227379"/>
                      <a:pt x="771957" y="1289628"/>
                      <a:pt x="695169" y="1289628"/>
                    </a:cubicBezTo>
                    <a:lnTo>
                      <a:pt x="139037" y="1289628"/>
                    </a:lnTo>
                    <a:cubicBezTo>
                      <a:pt x="62249" y="1289628"/>
                      <a:pt x="0" y="1227379"/>
                      <a:pt x="0" y="1150591"/>
                    </a:cubicBezTo>
                    <a:cubicBezTo>
                      <a:pt x="0" y="813406"/>
                      <a:pt x="285750" y="676247"/>
                      <a:pt x="285750" y="33906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F69A7B6-0AFA-4A9C-A3BC-7BD09827106D}"/>
                  </a:ext>
                </a:extLst>
              </p:cNvPr>
              <p:cNvSpPr/>
              <p:nvPr/>
            </p:nvSpPr>
            <p:spPr>
              <a:xfrm>
                <a:off x="4854589" y="4379515"/>
                <a:ext cx="627505" cy="156614"/>
              </a:xfrm>
              <a:custGeom>
                <a:avLst/>
                <a:gdLst>
                  <a:gd name="connsiteX0" fmla="*/ 0 w 656080"/>
                  <a:gd name="connsiteY0" fmla="*/ 166406 h 332812"/>
                  <a:gd name="connsiteX1" fmla="*/ 328040 w 656080"/>
                  <a:gd name="connsiteY1" fmla="*/ 0 h 332812"/>
                  <a:gd name="connsiteX2" fmla="*/ 656080 w 656080"/>
                  <a:gd name="connsiteY2" fmla="*/ 166406 h 332812"/>
                  <a:gd name="connsiteX3" fmla="*/ 328040 w 656080"/>
                  <a:gd name="connsiteY3" fmla="*/ 332812 h 332812"/>
                  <a:gd name="connsiteX4" fmla="*/ 0 w 656080"/>
                  <a:gd name="connsiteY4" fmla="*/ 166406 h 332812"/>
                  <a:gd name="connsiteX0" fmla="*/ 0 w 627505"/>
                  <a:gd name="connsiteY0" fmla="*/ 168555 h 347366"/>
                  <a:gd name="connsiteX1" fmla="*/ 328040 w 627505"/>
                  <a:gd name="connsiteY1" fmla="*/ 2149 h 347366"/>
                  <a:gd name="connsiteX2" fmla="*/ 627505 w 627505"/>
                  <a:gd name="connsiteY2" fmla="*/ 273330 h 347366"/>
                  <a:gd name="connsiteX3" fmla="*/ 328040 w 627505"/>
                  <a:gd name="connsiteY3" fmla="*/ 334961 h 347366"/>
                  <a:gd name="connsiteX4" fmla="*/ 0 w 627505"/>
                  <a:gd name="connsiteY4" fmla="*/ 168555 h 347366"/>
                  <a:gd name="connsiteX0" fmla="*/ 0 w 627505"/>
                  <a:gd name="connsiteY0" fmla="*/ 271181 h 337586"/>
                  <a:gd name="connsiteX1" fmla="*/ 328040 w 627505"/>
                  <a:gd name="connsiteY1" fmla="*/ 0 h 337586"/>
                  <a:gd name="connsiteX2" fmla="*/ 627505 w 627505"/>
                  <a:gd name="connsiteY2" fmla="*/ 271181 h 337586"/>
                  <a:gd name="connsiteX3" fmla="*/ 328040 w 627505"/>
                  <a:gd name="connsiteY3" fmla="*/ 332812 h 337586"/>
                  <a:gd name="connsiteX4" fmla="*/ 0 w 627505"/>
                  <a:gd name="connsiteY4" fmla="*/ 271181 h 337586"/>
                  <a:gd name="connsiteX0" fmla="*/ 0 w 627505"/>
                  <a:gd name="connsiteY0" fmla="*/ 90209 h 156614"/>
                  <a:gd name="connsiteX1" fmla="*/ 328040 w 627505"/>
                  <a:gd name="connsiteY1" fmla="*/ 3 h 156614"/>
                  <a:gd name="connsiteX2" fmla="*/ 627505 w 627505"/>
                  <a:gd name="connsiteY2" fmla="*/ 90209 h 156614"/>
                  <a:gd name="connsiteX3" fmla="*/ 328040 w 627505"/>
                  <a:gd name="connsiteY3" fmla="*/ 151840 h 156614"/>
                  <a:gd name="connsiteX4" fmla="*/ 0 w 627505"/>
                  <a:gd name="connsiteY4" fmla="*/ 90209 h 156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505" h="156614">
                    <a:moveTo>
                      <a:pt x="0" y="90209"/>
                    </a:moveTo>
                    <a:cubicBezTo>
                      <a:pt x="0" y="64903"/>
                      <a:pt x="223456" y="3"/>
                      <a:pt x="328040" y="3"/>
                    </a:cubicBezTo>
                    <a:cubicBezTo>
                      <a:pt x="432624" y="3"/>
                      <a:pt x="627505" y="-1694"/>
                      <a:pt x="627505" y="90209"/>
                    </a:cubicBezTo>
                    <a:cubicBezTo>
                      <a:pt x="627505" y="182112"/>
                      <a:pt x="432624" y="151840"/>
                      <a:pt x="328040" y="151840"/>
                    </a:cubicBezTo>
                    <a:cubicBezTo>
                      <a:pt x="223456" y="151840"/>
                      <a:pt x="0" y="115515"/>
                      <a:pt x="0" y="9020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DF6C163-9775-444B-8C61-6C13598DA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5368"/>
            <a:stretch/>
          </p:blipFill>
          <p:spPr>
            <a:xfrm>
              <a:off x="4738680" y="4989371"/>
              <a:ext cx="847417" cy="839285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4C6EA53-D45D-44D7-B373-056EE45C7C4C}"/>
              </a:ext>
            </a:extLst>
          </p:cNvPr>
          <p:cNvGrpSpPr/>
          <p:nvPr/>
        </p:nvGrpSpPr>
        <p:grpSpPr>
          <a:xfrm flipH="1">
            <a:off x="5461037" y="3232755"/>
            <a:ext cx="1060766" cy="1401257"/>
            <a:chOff x="3866971" y="6327657"/>
            <a:chExt cx="2661978" cy="3516439"/>
          </a:xfrm>
          <a:effectLst/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D908836-2158-4EA1-92C1-9664A451D2BF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1DD9E62-AC0E-4F25-8C34-F9B8ED41441F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206A4301-833D-45EE-8508-D3324A4240A0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3311F51-6ECD-4D39-AE58-E307568B7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77184CB-589B-47CD-8DB7-2DF52D998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A71D5D64-6226-49B7-8D0B-1803DEFDF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2" y="11061486"/>
                  <a:ext cx="110221" cy="128950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8D6D978-8F80-4A90-9207-1B035C29BE25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1823C18-3984-40B1-9166-3C24521175D1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: Top Corners Rounded 151">
                  <a:extLst>
                    <a:ext uri="{FF2B5EF4-FFF2-40B4-BE49-F238E27FC236}">
                      <a16:creationId xmlns:a16="http://schemas.microsoft.com/office/drawing/2014/main" id="{3C33D749-8C06-4DE6-9190-EB40D7BB935F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: Top Corners Rounded 152">
                  <a:extLst>
                    <a:ext uri="{FF2B5EF4-FFF2-40B4-BE49-F238E27FC236}">
                      <a16:creationId xmlns:a16="http://schemas.microsoft.com/office/drawing/2014/main" id="{7B44AF16-6B56-4E0A-ABF4-A512031CC2D9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A69E571-CB1C-4DF2-8A19-D7D426B43E9C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C95365B9-2DDC-445B-BB9D-42E52D171BF3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8D2CBE4E-0EC3-489D-BC5C-E661F2065255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4D183A8-CC14-43C4-A013-C70D687FCEB9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012F0014-CC90-4513-B52F-7B2B1CC9F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10" y="10795925"/>
                  <a:ext cx="79698" cy="139974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F1A533D2-82D0-476C-B78D-C6BA4D5BC62E}"/>
                    </a:ext>
                  </a:extLst>
                </p:cNvPr>
                <p:cNvSpPr/>
                <p:nvPr/>
              </p:nvSpPr>
              <p:spPr>
                <a:xfrm>
                  <a:off x="1054887" y="9157554"/>
                  <a:ext cx="261277" cy="25951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6308BD82-C4D1-44B2-84F6-E8E704A4D855}"/>
                    </a:ext>
                  </a:extLst>
                </p:cNvPr>
                <p:cNvSpPr/>
                <p:nvPr/>
              </p:nvSpPr>
              <p:spPr>
                <a:xfrm>
                  <a:off x="1935909" y="9163851"/>
                  <a:ext cx="261277" cy="25951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20615DE-ED3C-40CE-ACC9-7AFE8FAB6C3C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AFF44E-AF49-4A0B-AA42-04DBBD66AF6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F0ED587-1294-469B-86FE-FBAEDC143FF7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F3229F38-FEEB-45E0-A395-ACF1D7E2A15B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0678CF4-DB49-4564-877F-AAFFCF5FCA35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0C9AC8A-837F-4603-8B93-0D9FEBD41C07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2842A4-6606-4A91-AD82-5996F90E2462}"/>
              </a:ext>
            </a:extLst>
          </p:cNvPr>
          <p:cNvGrpSpPr/>
          <p:nvPr/>
        </p:nvGrpSpPr>
        <p:grpSpPr>
          <a:xfrm>
            <a:off x="9998924" y="4582291"/>
            <a:ext cx="918640" cy="960522"/>
            <a:chOff x="10127150" y="4575203"/>
            <a:chExt cx="918640" cy="960522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E6FF828-94AD-447E-AEBE-542EB904D63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7732" y="4818159"/>
              <a:ext cx="19885" cy="673312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C5E0EF2-5A8F-4AE3-9938-F9C661ED2C89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960" y="4740309"/>
              <a:ext cx="19319" cy="683047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9" name="Rectangle: Top Corners Rounded 198">
              <a:extLst>
                <a:ext uri="{FF2B5EF4-FFF2-40B4-BE49-F238E27FC236}">
                  <a16:creationId xmlns:a16="http://schemas.microsoft.com/office/drawing/2014/main" id="{D0CD7F26-487C-47E4-8246-4494EC13E2FD}"/>
                </a:ext>
              </a:extLst>
            </p:cNvPr>
            <p:cNvSpPr/>
            <p:nvPr/>
          </p:nvSpPr>
          <p:spPr>
            <a:xfrm flipH="1">
              <a:off x="10127150" y="533893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: Top Corners Rounded 199">
              <a:extLst>
                <a:ext uri="{FF2B5EF4-FFF2-40B4-BE49-F238E27FC236}">
                  <a16:creationId xmlns:a16="http://schemas.microsoft.com/office/drawing/2014/main" id="{736F3479-394C-4064-B345-B15040C0F8F9}"/>
                </a:ext>
              </a:extLst>
            </p:cNvPr>
            <p:cNvSpPr/>
            <p:nvPr/>
          </p:nvSpPr>
          <p:spPr>
            <a:xfrm flipH="1">
              <a:off x="10438075" y="543087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1F980D5-BF90-480A-8C12-FC119CEFB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57" y="4575203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09E5E98-EC18-4C3C-8AF0-2D719A92B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2444" y="4645642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15C30FE-4799-4A58-8E97-0D1762F2D8F0}"/>
              </a:ext>
            </a:extLst>
          </p:cNvPr>
          <p:cNvGrpSpPr/>
          <p:nvPr/>
        </p:nvGrpSpPr>
        <p:grpSpPr>
          <a:xfrm>
            <a:off x="10054654" y="3400235"/>
            <a:ext cx="1327921" cy="1301791"/>
            <a:chOff x="6715464" y="3243539"/>
            <a:chExt cx="1534625" cy="1504426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E931394-27C9-4296-90DF-C1E229B7FD37}"/>
                </a:ext>
              </a:extLst>
            </p:cNvPr>
            <p:cNvGrpSpPr/>
            <p:nvPr/>
          </p:nvGrpSpPr>
          <p:grpSpPr>
            <a:xfrm flipH="1">
              <a:off x="6715464" y="3254124"/>
              <a:ext cx="1534625" cy="1493841"/>
              <a:chOff x="3101939" y="4851431"/>
              <a:chExt cx="2536874" cy="2469456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AD26EEF-BA7B-47CC-9CAA-F06B22C536C1}"/>
                  </a:ext>
                </a:extLst>
              </p:cNvPr>
              <p:cNvSpPr/>
              <p:nvPr/>
            </p:nvSpPr>
            <p:spPr>
              <a:xfrm>
                <a:off x="3101939" y="4851431"/>
                <a:ext cx="2536874" cy="244777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36A7F1E-F41C-4AD7-95FF-BD0DD69AFCE1}"/>
                  </a:ext>
                </a:extLst>
              </p:cNvPr>
              <p:cNvSpPr/>
              <p:nvPr/>
            </p:nvSpPr>
            <p:spPr>
              <a:xfrm>
                <a:off x="3939044" y="5739574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F829B59-B2D8-477C-905A-C89B03BE1E67}"/>
                  </a:ext>
                </a:extLst>
              </p:cNvPr>
              <p:cNvSpPr/>
              <p:nvPr/>
            </p:nvSpPr>
            <p:spPr>
              <a:xfrm flipH="1">
                <a:off x="4760275" y="6835060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D1ECF77-8CF6-4A29-BA39-4D9D4BE2FED3}"/>
                  </a:ext>
                </a:extLst>
              </p:cNvPr>
              <p:cNvSpPr/>
              <p:nvPr/>
            </p:nvSpPr>
            <p:spPr>
              <a:xfrm>
                <a:off x="4535867" y="6183905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F53AFA3C-820C-42FD-91D8-D8C265A50646}"/>
                  </a:ext>
                </a:extLst>
              </p:cNvPr>
              <p:cNvSpPr/>
              <p:nvPr/>
            </p:nvSpPr>
            <p:spPr>
              <a:xfrm>
                <a:off x="4821637" y="5739574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C23BEEC2-BB36-4CCD-BF3B-99C80CDE775B}"/>
                  </a:ext>
                </a:extLst>
              </p:cNvPr>
              <p:cNvSpPr/>
              <p:nvPr/>
            </p:nvSpPr>
            <p:spPr>
              <a:xfrm>
                <a:off x="4079923" y="5802373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7DF9E6B-28DD-4FD8-98FD-78C81C16DE67}"/>
                  </a:ext>
                </a:extLst>
              </p:cNvPr>
              <p:cNvSpPr/>
              <p:nvPr/>
            </p:nvSpPr>
            <p:spPr>
              <a:xfrm>
                <a:off x="4952279" y="5796755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E27F171-E179-4C36-BEBC-A7C1604E6FF2}"/>
                </a:ext>
              </a:extLst>
            </p:cNvPr>
            <p:cNvSpPr/>
            <p:nvPr/>
          </p:nvSpPr>
          <p:spPr>
            <a:xfrm>
              <a:off x="6887094" y="3243539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0F4C00F-DA5B-4665-9AAA-91E8CEE5FEC3}"/>
                </a:ext>
              </a:extLst>
            </p:cNvPr>
            <p:cNvSpPr/>
            <p:nvPr/>
          </p:nvSpPr>
          <p:spPr>
            <a:xfrm rot="21346442">
              <a:off x="8016684" y="3561642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540A4A-CFB1-4799-976B-74E5695CC8A0}"/>
              </a:ext>
            </a:extLst>
          </p:cNvPr>
          <p:cNvGrpSpPr/>
          <p:nvPr/>
        </p:nvGrpSpPr>
        <p:grpSpPr>
          <a:xfrm rot="549629" flipH="1">
            <a:off x="8372641" y="3900344"/>
            <a:ext cx="579629" cy="581590"/>
            <a:chOff x="8213781" y="3683180"/>
            <a:chExt cx="474705" cy="476311"/>
          </a:xfrm>
        </p:grpSpPr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3FD34B-EFA8-4DAA-9024-481B99641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2171" y="3683180"/>
              <a:ext cx="101814" cy="439083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D7BEF51-8CB6-49DC-B7D4-C8883B7D0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2522" y="3746779"/>
              <a:ext cx="127410" cy="395445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7" name="Rectangle: Top Corners Rounded 316">
              <a:extLst>
                <a:ext uri="{FF2B5EF4-FFF2-40B4-BE49-F238E27FC236}">
                  <a16:creationId xmlns:a16="http://schemas.microsoft.com/office/drawing/2014/main" id="{BB20B531-3257-46D0-A942-319F605CC44D}"/>
                </a:ext>
              </a:extLst>
            </p:cNvPr>
            <p:cNvSpPr/>
            <p:nvPr/>
          </p:nvSpPr>
          <p:spPr>
            <a:xfrm>
              <a:off x="8462824" y="4090053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Rectangle: Top Corners Rounded 317">
              <a:extLst>
                <a:ext uri="{FF2B5EF4-FFF2-40B4-BE49-F238E27FC236}">
                  <a16:creationId xmlns:a16="http://schemas.microsoft.com/office/drawing/2014/main" id="{6078FE1C-0D91-422F-AAEC-763D00043532}"/>
                </a:ext>
              </a:extLst>
            </p:cNvPr>
            <p:cNvSpPr/>
            <p:nvPr/>
          </p:nvSpPr>
          <p:spPr>
            <a:xfrm>
              <a:off x="8213781" y="4091974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31CA2CD6-5BD8-4942-9ED2-7E75E58173CE}"/>
              </a:ext>
            </a:extLst>
          </p:cNvPr>
          <p:cNvGrpSpPr/>
          <p:nvPr/>
        </p:nvGrpSpPr>
        <p:grpSpPr>
          <a:xfrm>
            <a:off x="8066258" y="3175124"/>
            <a:ext cx="927275" cy="1050170"/>
            <a:chOff x="179982" y="7262551"/>
            <a:chExt cx="2783806" cy="3152754"/>
          </a:xfrm>
        </p:grpSpPr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571E4FA-127A-4469-8DC8-A53525502FF6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97E35ECE-0E9B-45A9-8292-01A373FBD07D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3040761"/>
              <a:chOff x="179982" y="7374544"/>
              <a:chExt cx="2783806" cy="3040761"/>
            </a:xfrm>
          </p:grpSpPr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9EA9B8E-4F0A-4F72-B6D1-DDC7ABDDC644}"/>
                  </a:ext>
                </a:extLst>
              </p:cNvPr>
              <p:cNvSpPr/>
              <p:nvPr/>
            </p:nvSpPr>
            <p:spPr>
              <a:xfrm rot="20518619" flipH="1">
                <a:off x="2303893" y="9683452"/>
                <a:ext cx="533402" cy="447953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7829F36B-4488-46F9-A8F1-812F1675F170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59EBBD81-A883-4117-AB10-E76A8AF02293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D1A687B-CE94-4E88-AE5C-5CCB3D6D60BE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81F086CE-D5D3-4ACF-8438-7EEF3B02D0EF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3455171-A05A-4919-AFC5-4DEA3377CB3C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6E6F9EA-7D29-4CF7-9679-3EC8A7DD0095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664D7B1-2DC6-40E1-AB24-A65B1417D394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55163E28-C3DF-46B7-AE70-A58145307F73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60A171AF-DA9C-41D6-9FB7-1C3AD16D50FC}"/>
              </a:ext>
            </a:extLst>
          </p:cNvPr>
          <p:cNvSpPr/>
          <p:nvPr/>
        </p:nvSpPr>
        <p:spPr>
          <a:xfrm>
            <a:off x="8653255" y="3952180"/>
            <a:ext cx="109337" cy="41036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BB122EE-0FFD-40C3-92B2-878660A2316B}"/>
              </a:ext>
            </a:extLst>
          </p:cNvPr>
          <p:cNvGrpSpPr/>
          <p:nvPr/>
        </p:nvGrpSpPr>
        <p:grpSpPr>
          <a:xfrm>
            <a:off x="3461209" y="2982186"/>
            <a:ext cx="1063492" cy="1719840"/>
            <a:chOff x="1035568" y="2654171"/>
            <a:chExt cx="2211507" cy="3576367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85F99E3B-3D80-4E89-A2C2-52AD198A4900}"/>
                </a:ext>
              </a:extLst>
            </p:cNvPr>
            <p:cNvGrpSpPr/>
            <p:nvPr/>
          </p:nvGrpSpPr>
          <p:grpSpPr>
            <a:xfrm>
              <a:off x="1035568" y="2772023"/>
              <a:ext cx="2211507" cy="3458515"/>
              <a:chOff x="3631168" y="4906674"/>
              <a:chExt cx="2536874" cy="3967349"/>
            </a:xfrm>
          </p:grpSpPr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DE98C0F-ECC4-4DF8-90BC-F512B2C37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188137"/>
                <a:ext cx="0" cy="1601342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C85AAC7A-9CA3-4E06-BFF7-EAF9DF886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188137"/>
                <a:ext cx="36905" cy="147121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D781CAD5-13BA-4EE8-8BDF-922A359DFFE0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1445F319-22ED-43AF-A3DE-D9F8E811082A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Rectangle: Top Corners Rounded 336">
                <a:extLst>
                  <a:ext uri="{FF2B5EF4-FFF2-40B4-BE49-F238E27FC236}">
                    <a16:creationId xmlns:a16="http://schemas.microsoft.com/office/drawing/2014/main" id="{0C6F4676-CAE2-478E-9BBC-FDDAAF5EE438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Rectangle: Top Corners Rounded 337">
                <a:extLst>
                  <a:ext uri="{FF2B5EF4-FFF2-40B4-BE49-F238E27FC236}">
                    <a16:creationId xmlns:a16="http://schemas.microsoft.com/office/drawing/2014/main" id="{17011E7F-BD49-48BD-8F97-74C6A39DFEFD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1BB5F6C-2249-47C2-9D7A-7CCD35F8D5A4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7F556ED6-4502-45F3-ACC8-98CFEE3B9ED5}"/>
                  </a:ext>
                </a:extLst>
              </p:cNvPr>
              <p:cNvSpPr/>
              <p:nvPr/>
            </p:nvSpPr>
            <p:spPr>
              <a:xfrm rot="20548923">
                <a:off x="5089990" y="6162953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35E7F142-842D-4366-953A-54349EDA2ECC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B524BB84-054F-43B7-AE48-776855D417BE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7B6867CB-5814-4BF1-96FE-518316B584B8}"/>
                  </a:ext>
                </a:extLst>
              </p:cNvPr>
              <p:cNvSpPr/>
              <p:nvPr/>
            </p:nvSpPr>
            <p:spPr>
              <a:xfrm>
                <a:off x="5440338" y="5852372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33E7FA39-8932-469C-A468-6B2ADC9B029C}"/>
                </a:ext>
              </a:extLst>
            </p:cNvPr>
            <p:cNvGrpSpPr/>
            <p:nvPr/>
          </p:nvGrpSpPr>
          <p:grpSpPr>
            <a:xfrm flipH="1">
              <a:off x="1155138" y="2654171"/>
              <a:ext cx="1972366" cy="622593"/>
              <a:chOff x="914840" y="1896670"/>
              <a:chExt cx="1972366" cy="622593"/>
            </a:xfrm>
          </p:grpSpPr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698A043D-C38E-4258-96C4-BF5232DD3979}"/>
                  </a:ext>
                </a:extLst>
              </p:cNvPr>
              <p:cNvSpPr/>
              <p:nvPr/>
            </p:nvSpPr>
            <p:spPr>
              <a:xfrm flipH="1">
                <a:off x="914840" y="2386707"/>
                <a:ext cx="1972366" cy="132556"/>
              </a:xfrm>
              <a:custGeom>
                <a:avLst/>
                <a:gdLst>
                  <a:gd name="connsiteX0" fmla="*/ 986183 w 1972366"/>
                  <a:gd name="connsiteY0" fmla="*/ 0 h 132556"/>
                  <a:gd name="connsiteX1" fmla="*/ 69274 w 1972366"/>
                  <a:gd name="connsiteY1" fmla="*/ 29221 h 132556"/>
                  <a:gd name="connsiteX2" fmla="*/ 36471 w 1972366"/>
                  <a:gd name="connsiteY2" fmla="*/ 32458 h 132556"/>
                  <a:gd name="connsiteX3" fmla="*/ 13888 w 1972366"/>
                  <a:gd name="connsiteY3" fmla="*/ 68325 h 132556"/>
                  <a:gd name="connsiteX4" fmla="*/ 0 w 1972366"/>
                  <a:gd name="connsiteY4" fmla="*/ 96142 h 132556"/>
                  <a:gd name="connsiteX5" fmla="*/ 13888 w 1972366"/>
                  <a:gd name="connsiteY5" fmla="*/ 97870 h 132556"/>
                  <a:gd name="connsiteX6" fmla="*/ 986183 w 1972366"/>
                  <a:gd name="connsiteY6" fmla="*/ 132556 h 132556"/>
                  <a:gd name="connsiteX7" fmla="*/ 1958478 w 1972366"/>
                  <a:gd name="connsiteY7" fmla="*/ 97870 h 132556"/>
                  <a:gd name="connsiteX8" fmla="*/ 1972366 w 1972366"/>
                  <a:gd name="connsiteY8" fmla="*/ 96142 h 132556"/>
                  <a:gd name="connsiteX9" fmla="*/ 1958478 w 1972366"/>
                  <a:gd name="connsiteY9" fmla="*/ 68325 h 132556"/>
                  <a:gd name="connsiteX10" fmla="*/ 1935895 w 1972366"/>
                  <a:gd name="connsiteY10" fmla="*/ 32458 h 132556"/>
                  <a:gd name="connsiteX11" fmla="*/ 1903092 w 1972366"/>
                  <a:gd name="connsiteY11" fmla="*/ 29221 h 132556"/>
                  <a:gd name="connsiteX12" fmla="*/ 986183 w 1972366"/>
                  <a:gd name="connsiteY12" fmla="*/ 0 h 1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72366" h="132556">
                    <a:moveTo>
                      <a:pt x="986183" y="0"/>
                    </a:moveTo>
                    <a:cubicBezTo>
                      <a:pt x="604501" y="0"/>
                      <a:pt x="267987" y="11592"/>
                      <a:pt x="69274" y="29221"/>
                    </a:cubicBezTo>
                    <a:lnTo>
                      <a:pt x="36471" y="32458"/>
                    </a:lnTo>
                    <a:lnTo>
                      <a:pt x="13888" y="68325"/>
                    </a:lnTo>
                    <a:lnTo>
                      <a:pt x="0" y="96142"/>
                    </a:lnTo>
                    <a:lnTo>
                      <a:pt x="13888" y="97870"/>
                    </a:lnTo>
                    <a:cubicBezTo>
                      <a:pt x="201135" y="118531"/>
                      <a:pt x="566333" y="132556"/>
                      <a:pt x="986183" y="132556"/>
                    </a:cubicBezTo>
                    <a:cubicBezTo>
                      <a:pt x="1406033" y="132556"/>
                      <a:pt x="1771231" y="118531"/>
                      <a:pt x="1958478" y="97870"/>
                    </a:cubicBezTo>
                    <a:lnTo>
                      <a:pt x="1972366" y="96142"/>
                    </a:lnTo>
                    <a:lnTo>
                      <a:pt x="1958478" y="68325"/>
                    </a:lnTo>
                    <a:lnTo>
                      <a:pt x="1935895" y="32458"/>
                    </a:lnTo>
                    <a:lnTo>
                      <a:pt x="1903092" y="29221"/>
                    </a:lnTo>
                    <a:cubicBezTo>
                      <a:pt x="1704380" y="11592"/>
                      <a:pt x="1367865" y="0"/>
                      <a:pt x="98618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E19076CB-CA95-42EA-8C6B-6BD61A77D2B5}"/>
                  </a:ext>
                </a:extLst>
              </p:cNvPr>
              <p:cNvSpPr/>
              <p:nvPr/>
            </p:nvSpPr>
            <p:spPr>
              <a:xfrm flipH="1">
                <a:off x="951310" y="1896670"/>
                <a:ext cx="1899425" cy="522495"/>
              </a:xfrm>
              <a:custGeom>
                <a:avLst/>
                <a:gdLst>
                  <a:gd name="connsiteX0" fmla="*/ 949712 w 1899424"/>
                  <a:gd name="connsiteY0" fmla="*/ 0 h 522495"/>
                  <a:gd name="connsiteX1" fmla="*/ 32803 w 1899424"/>
                  <a:gd name="connsiteY1" fmla="*/ 470394 h 522495"/>
                  <a:gd name="connsiteX2" fmla="*/ 0 w 1899424"/>
                  <a:gd name="connsiteY2" fmla="*/ 522495 h 522495"/>
                  <a:gd name="connsiteX3" fmla="*/ 32803 w 1899424"/>
                  <a:gd name="connsiteY3" fmla="*/ 519258 h 522495"/>
                  <a:gd name="connsiteX4" fmla="*/ 949712 w 1899424"/>
                  <a:gd name="connsiteY4" fmla="*/ 490037 h 522495"/>
                  <a:gd name="connsiteX5" fmla="*/ 1866621 w 1899424"/>
                  <a:gd name="connsiteY5" fmla="*/ 519258 h 522495"/>
                  <a:gd name="connsiteX6" fmla="*/ 1899424 w 1899424"/>
                  <a:gd name="connsiteY6" fmla="*/ 522495 h 522495"/>
                  <a:gd name="connsiteX7" fmla="*/ 1866621 w 1899424"/>
                  <a:gd name="connsiteY7" fmla="*/ 470394 h 522495"/>
                  <a:gd name="connsiteX8" fmla="*/ 949712 w 1899424"/>
                  <a:gd name="connsiteY8" fmla="*/ 0 h 52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9424" h="522495">
                    <a:moveTo>
                      <a:pt x="949712" y="0"/>
                    </a:moveTo>
                    <a:cubicBezTo>
                      <a:pt x="568030" y="0"/>
                      <a:pt x="231516" y="186592"/>
                      <a:pt x="32803" y="470394"/>
                    </a:cubicBezTo>
                    <a:lnTo>
                      <a:pt x="0" y="522495"/>
                    </a:lnTo>
                    <a:lnTo>
                      <a:pt x="32803" y="519258"/>
                    </a:lnTo>
                    <a:cubicBezTo>
                      <a:pt x="231516" y="501629"/>
                      <a:pt x="568030" y="490037"/>
                      <a:pt x="949712" y="490037"/>
                    </a:cubicBezTo>
                    <a:cubicBezTo>
                      <a:pt x="1331394" y="490037"/>
                      <a:pt x="1667909" y="501629"/>
                      <a:pt x="1866621" y="519258"/>
                    </a:cubicBezTo>
                    <a:lnTo>
                      <a:pt x="1899424" y="522495"/>
                    </a:lnTo>
                    <a:lnTo>
                      <a:pt x="1866621" y="470394"/>
                    </a:lnTo>
                    <a:cubicBezTo>
                      <a:pt x="1667909" y="186592"/>
                      <a:pt x="1331394" y="0"/>
                      <a:pt x="94971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F066087B-CCAE-4DA8-A323-71791C985016}"/>
                  </a:ext>
                </a:extLst>
              </p:cNvPr>
              <p:cNvSpPr/>
              <p:nvPr/>
            </p:nvSpPr>
            <p:spPr>
              <a:xfrm flipH="1">
                <a:off x="1432708" y="2347203"/>
                <a:ext cx="156043" cy="63684"/>
              </a:xfrm>
              <a:custGeom>
                <a:avLst/>
                <a:gdLst>
                  <a:gd name="connsiteX0" fmla="*/ 156042 w 156042"/>
                  <a:gd name="connsiteY0" fmla="*/ 0 h 63684"/>
                  <a:gd name="connsiteX1" fmla="*/ 133459 w 156042"/>
                  <a:gd name="connsiteY1" fmla="*/ 2228 h 63684"/>
                  <a:gd name="connsiteX2" fmla="*/ 0 w 156042"/>
                  <a:gd name="connsiteY2" fmla="*/ 33820 h 63684"/>
                  <a:gd name="connsiteX3" fmla="*/ 86896 w 156042"/>
                  <a:gd name="connsiteY3" fmla="*/ 59618 h 63684"/>
                  <a:gd name="connsiteX4" fmla="*/ 119571 w 156042"/>
                  <a:gd name="connsiteY4" fmla="*/ 63684 h 63684"/>
                  <a:gd name="connsiteX5" fmla="*/ 133459 w 156042"/>
                  <a:gd name="connsiteY5" fmla="*/ 35867 h 63684"/>
                  <a:gd name="connsiteX6" fmla="*/ 156042 w 156042"/>
                  <a:gd name="connsiteY6" fmla="*/ 0 h 6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042" h="63684">
                    <a:moveTo>
                      <a:pt x="156042" y="0"/>
                    </a:moveTo>
                    <a:lnTo>
                      <a:pt x="133459" y="2228"/>
                    </a:lnTo>
                    <a:cubicBezTo>
                      <a:pt x="48346" y="11619"/>
                      <a:pt x="0" y="22381"/>
                      <a:pt x="0" y="33820"/>
                    </a:cubicBezTo>
                    <a:cubicBezTo>
                      <a:pt x="0" y="42971"/>
                      <a:pt x="30942" y="51689"/>
                      <a:pt x="86896" y="59618"/>
                    </a:cubicBezTo>
                    <a:lnTo>
                      <a:pt x="119571" y="63684"/>
                    </a:lnTo>
                    <a:lnTo>
                      <a:pt x="133459" y="35867"/>
                    </a:lnTo>
                    <a:lnTo>
                      <a:pt x="156042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5" name="Cylinder 47">
            <a:extLst>
              <a:ext uri="{FF2B5EF4-FFF2-40B4-BE49-F238E27FC236}">
                <a16:creationId xmlns:a16="http://schemas.microsoft.com/office/drawing/2014/main" id="{9EB02664-C8C2-46B1-A9FE-BC94D24B0BB3}"/>
              </a:ext>
            </a:extLst>
          </p:cNvPr>
          <p:cNvSpPr/>
          <p:nvPr/>
        </p:nvSpPr>
        <p:spPr>
          <a:xfrm>
            <a:off x="3814043" y="3874873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: Shape 345">
            <a:extLst>
              <a:ext uri="{FF2B5EF4-FFF2-40B4-BE49-F238E27FC236}">
                <a16:creationId xmlns:a16="http://schemas.microsoft.com/office/drawing/2014/main" id="{76880ABB-7D44-47C9-AD54-A49135BAAE43}"/>
              </a:ext>
            </a:extLst>
          </p:cNvPr>
          <p:cNvSpPr/>
          <p:nvPr/>
        </p:nvSpPr>
        <p:spPr>
          <a:xfrm rot="20780811">
            <a:off x="3576686" y="3733226"/>
            <a:ext cx="272451" cy="38734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" name="Arc 347">
            <a:extLst>
              <a:ext uri="{FF2B5EF4-FFF2-40B4-BE49-F238E27FC236}">
                <a16:creationId xmlns:a16="http://schemas.microsoft.com/office/drawing/2014/main" id="{AF4A99A8-349D-4931-A65A-18491B7B129B}"/>
              </a:ext>
            </a:extLst>
          </p:cNvPr>
          <p:cNvSpPr/>
          <p:nvPr/>
        </p:nvSpPr>
        <p:spPr>
          <a:xfrm rot="12851185">
            <a:off x="8875900" y="3687991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Cylinder 47">
            <a:extLst>
              <a:ext uri="{FF2B5EF4-FFF2-40B4-BE49-F238E27FC236}">
                <a16:creationId xmlns:a16="http://schemas.microsoft.com/office/drawing/2014/main" id="{E30EB4E5-77F5-4467-B396-08FEAD2ACADA}"/>
              </a:ext>
            </a:extLst>
          </p:cNvPr>
          <p:cNvSpPr/>
          <p:nvPr/>
        </p:nvSpPr>
        <p:spPr>
          <a:xfrm>
            <a:off x="8369361" y="3926829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1DD64716-1FCA-473E-8E20-972BE9C781D9}"/>
              </a:ext>
            </a:extLst>
          </p:cNvPr>
          <p:cNvSpPr/>
          <p:nvPr/>
        </p:nvSpPr>
        <p:spPr>
          <a:xfrm rot="21245752">
            <a:off x="8264583" y="4005602"/>
            <a:ext cx="177674" cy="14921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0 w 620241"/>
              <a:gd name="connsiteY0" fmla="*/ 1 h 485828"/>
              <a:gd name="connsiteX1" fmla="*/ 533400 w 620241"/>
              <a:gd name="connsiteY1" fmla="*/ 409576 h 485828"/>
              <a:gd name="connsiteX2" fmla="*/ 619125 w 620241"/>
              <a:gd name="connsiteY2" fmla="*/ 485776 h 485828"/>
              <a:gd name="connsiteX3" fmla="*/ 619125 w 620241"/>
              <a:gd name="connsiteY3" fmla="*/ 485776 h 485828"/>
              <a:gd name="connsiteX0" fmla="*/ 0 w 619125"/>
              <a:gd name="connsiteY0" fmla="*/ -1 h 485775"/>
              <a:gd name="connsiteX1" fmla="*/ 317003 w 619125"/>
              <a:gd name="connsiteY1" fmla="*/ 186900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4" fmla="*/ 619125 w 619125"/>
              <a:gd name="connsiteY4" fmla="*/ 485774 h 485775"/>
              <a:gd name="connsiteX0" fmla="*/ 0 w 619125"/>
              <a:gd name="connsiteY0" fmla="*/ 1 h 485775"/>
              <a:gd name="connsiteX1" fmla="*/ 224546 w 619125"/>
              <a:gd name="connsiteY1" fmla="*/ 422480 h 485775"/>
              <a:gd name="connsiteX2" fmla="*/ 533400 w 619125"/>
              <a:gd name="connsiteY2" fmla="*/ 409576 h 485775"/>
              <a:gd name="connsiteX3" fmla="*/ 619125 w 619125"/>
              <a:gd name="connsiteY3" fmla="*/ 485776 h 485775"/>
              <a:gd name="connsiteX4" fmla="*/ 619125 w 619125"/>
              <a:gd name="connsiteY4" fmla="*/ 485776 h 485775"/>
              <a:gd name="connsiteX0" fmla="*/ 0 w 619125"/>
              <a:gd name="connsiteY0" fmla="*/ -1 h 485775"/>
              <a:gd name="connsiteX1" fmla="*/ 224546 w 619125"/>
              <a:gd name="connsiteY1" fmla="*/ 422478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0" fmla="*/ 0 w 533401"/>
              <a:gd name="connsiteY0" fmla="*/ 1 h 447954"/>
              <a:gd name="connsiteX1" fmla="*/ 224546 w 533401"/>
              <a:gd name="connsiteY1" fmla="*/ 422480 h 447954"/>
              <a:gd name="connsiteX2" fmla="*/ 533400 w 533401"/>
              <a:gd name="connsiteY2" fmla="*/ 409576 h 44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1" h="447954">
                <a:moveTo>
                  <a:pt x="0" y="1"/>
                </a:moveTo>
                <a:cubicBezTo>
                  <a:pt x="23639" y="28132"/>
                  <a:pt x="135646" y="354218"/>
                  <a:pt x="224546" y="422480"/>
                </a:cubicBezTo>
                <a:cubicBezTo>
                  <a:pt x="313446" y="490742"/>
                  <a:pt x="467637" y="399027"/>
                  <a:pt x="533400" y="409576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3F8DD2FD-2FFF-46B4-BBB8-1894BCD08E8B}"/>
              </a:ext>
            </a:extLst>
          </p:cNvPr>
          <p:cNvSpPr/>
          <p:nvPr/>
        </p:nvSpPr>
        <p:spPr>
          <a:xfrm>
            <a:off x="11607512" y="5341033"/>
            <a:ext cx="5990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22">
            <a:extLst>
              <a:ext uri="{FF2B5EF4-FFF2-40B4-BE49-F238E27FC236}">
                <a16:creationId xmlns:a16="http://schemas.microsoft.com/office/drawing/2014/main" id="{DC8DC5BB-8AB8-45E7-8EA3-F1313EA6D66B}"/>
              </a:ext>
            </a:extLst>
          </p:cNvPr>
          <p:cNvSpPr/>
          <p:nvPr/>
        </p:nvSpPr>
        <p:spPr>
          <a:xfrm>
            <a:off x="10785486" y="4550313"/>
            <a:ext cx="1122070" cy="1170655"/>
          </a:xfrm>
          <a:custGeom>
            <a:avLst/>
            <a:gdLst>
              <a:gd name="connsiteX0" fmla="*/ 0 w 1560469"/>
              <a:gd name="connsiteY0" fmla="*/ 0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0 w 1560469"/>
              <a:gd name="connsiteY4" fmla="*/ 0 h 1107711"/>
              <a:gd name="connsiteX0" fmla="*/ 13648 w 1560469"/>
              <a:gd name="connsiteY0" fmla="*/ 136478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13648 w 1560469"/>
              <a:gd name="connsiteY4" fmla="*/ 136478 h 1107711"/>
              <a:gd name="connsiteX0" fmla="*/ 13648 w 1560469"/>
              <a:gd name="connsiteY0" fmla="*/ 142828 h 1114061"/>
              <a:gd name="connsiteX1" fmla="*/ 1528719 w 1560469"/>
              <a:gd name="connsiteY1" fmla="*/ 0 h 1114061"/>
              <a:gd name="connsiteX2" fmla="*/ 1560469 w 1560469"/>
              <a:gd name="connsiteY2" fmla="*/ 1114061 h 1114061"/>
              <a:gd name="connsiteX3" fmla="*/ 0 w 1560469"/>
              <a:gd name="connsiteY3" fmla="*/ 1114061 h 1114061"/>
              <a:gd name="connsiteX4" fmla="*/ 13648 w 1560469"/>
              <a:gd name="connsiteY4" fmla="*/ 142828 h 1114061"/>
              <a:gd name="connsiteX0" fmla="*/ 13648 w 1528719"/>
              <a:gd name="connsiteY0" fmla="*/ 142828 h 1114061"/>
              <a:gd name="connsiteX1" fmla="*/ 1528719 w 1528719"/>
              <a:gd name="connsiteY1" fmla="*/ 0 h 1114061"/>
              <a:gd name="connsiteX2" fmla="*/ 1509669 w 1528719"/>
              <a:gd name="connsiteY2" fmla="*/ 1095011 h 1114061"/>
              <a:gd name="connsiteX3" fmla="*/ 0 w 1528719"/>
              <a:gd name="connsiteY3" fmla="*/ 1114061 h 1114061"/>
              <a:gd name="connsiteX4" fmla="*/ 13648 w 1528719"/>
              <a:gd name="connsiteY4" fmla="*/ 142828 h 1114061"/>
              <a:gd name="connsiteX0" fmla="*/ 13648 w 1509669"/>
              <a:gd name="connsiteY0" fmla="*/ 293693 h 1264926"/>
              <a:gd name="connsiteX1" fmla="*/ 1473627 w 1509669"/>
              <a:gd name="connsiteY1" fmla="*/ 0 h 1264926"/>
              <a:gd name="connsiteX2" fmla="*/ 1509669 w 1509669"/>
              <a:gd name="connsiteY2" fmla="*/ 1245876 h 1264926"/>
              <a:gd name="connsiteX3" fmla="*/ 0 w 1509669"/>
              <a:gd name="connsiteY3" fmla="*/ 1264926 h 1264926"/>
              <a:gd name="connsiteX4" fmla="*/ 13648 w 1509669"/>
              <a:gd name="connsiteY4" fmla="*/ 293693 h 1264926"/>
              <a:gd name="connsiteX0" fmla="*/ 13648 w 1473627"/>
              <a:gd name="connsiteY0" fmla="*/ 293693 h 1264926"/>
              <a:gd name="connsiteX1" fmla="*/ 1473627 w 1473627"/>
              <a:gd name="connsiteY1" fmla="*/ 0 h 1264926"/>
              <a:gd name="connsiteX2" fmla="*/ 1423097 w 1473627"/>
              <a:gd name="connsiteY2" fmla="*/ 1095011 h 1264926"/>
              <a:gd name="connsiteX3" fmla="*/ 0 w 1473627"/>
              <a:gd name="connsiteY3" fmla="*/ 1264926 h 1264926"/>
              <a:gd name="connsiteX4" fmla="*/ 13648 w 1473627"/>
              <a:gd name="connsiteY4" fmla="*/ 293693 h 1264926"/>
              <a:gd name="connsiteX0" fmla="*/ 0 w 1459979"/>
              <a:gd name="connsiteY0" fmla="*/ 293693 h 1257383"/>
              <a:gd name="connsiteX1" fmla="*/ 1459979 w 1459979"/>
              <a:gd name="connsiteY1" fmla="*/ 0 h 1257383"/>
              <a:gd name="connsiteX2" fmla="*/ 1409449 w 1459979"/>
              <a:gd name="connsiteY2" fmla="*/ 1095011 h 1257383"/>
              <a:gd name="connsiteX3" fmla="*/ 88665 w 1459979"/>
              <a:gd name="connsiteY3" fmla="*/ 1257383 h 1257383"/>
              <a:gd name="connsiteX4" fmla="*/ 0 w 1459979"/>
              <a:gd name="connsiteY4" fmla="*/ 293693 h 1257383"/>
              <a:gd name="connsiteX0" fmla="*/ 0 w 1459979"/>
              <a:gd name="connsiteY0" fmla="*/ 293693 h 1159320"/>
              <a:gd name="connsiteX1" fmla="*/ 1459979 w 1459979"/>
              <a:gd name="connsiteY1" fmla="*/ 0 h 1159320"/>
              <a:gd name="connsiteX2" fmla="*/ 1409449 w 1459979"/>
              <a:gd name="connsiteY2" fmla="*/ 1095011 h 1159320"/>
              <a:gd name="connsiteX3" fmla="*/ 104405 w 1459979"/>
              <a:gd name="connsiteY3" fmla="*/ 1159320 h 1159320"/>
              <a:gd name="connsiteX4" fmla="*/ 0 w 1459979"/>
              <a:gd name="connsiteY4" fmla="*/ 293693 h 1159320"/>
              <a:gd name="connsiteX0" fmla="*/ 0 w 1459979"/>
              <a:gd name="connsiteY0" fmla="*/ 293693 h 1181950"/>
              <a:gd name="connsiteX1" fmla="*/ 1459979 w 1459979"/>
              <a:gd name="connsiteY1" fmla="*/ 0 h 1181950"/>
              <a:gd name="connsiteX2" fmla="*/ 1409449 w 1459979"/>
              <a:gd name="connsiteY2" fmla="*/ 1095011 h 1181950"/>
              <a:gd name="connsiteX3" fmla="*/ 230329 w 1459979"/>
              <a:gd name="connsiteY3" fmla="*/ 1181950 h 1181950"/>
              <a:gd name="connsiteX4" fmla="*/ 0 w 1459979"/>
              <a:gd name="connsiteY4" fmla="*/ 293693 h 1181950"/>
              <a:gd name="connsiteX0" fmla="*/ 0 w 1459979"/>
              <a:gd name="connsiteY0" fmla="*/ 293693 h 1174407"/>
              <a:gd name="connsiteX1" fmla="*/ 1459979 w 1459979"/>
              <a:gd name="connsiteY1" fmla="*/ 0 h 1174407"/>
              <a:gd name="connsiteX2" fmla="*/ 1409449 w 1459979"/>
              <a:gd name="connsiteY2" fmla="*/ 1095011 h 1174407"/>
              <a:gd name="connsiteX3" fmla="*/ 88665 w 1459979"/>
              <a:gd name="connsiteY3" fmla="*/ 1174407 h 1174407"/>
              <a:gd name="connsiteX4" fmla="*/ 0 w 1459979"/>
              <a:gd name="connsiteY4" fmla="*/ 293693 h 1174407"/>
              <a:gd name="connsiteX0" fmla="*/ 0 w 1517692"/>
              <a:gd name="connsiteY0" fmla="*/ 420421 h 1174407"/>
              <a:gd name="connsiteX1" fmla="*/ 1517692 w 1517692"/>
              <a:gd name="connsiteY1" fmla="*/ 0 h 1174407"/>
              <a:gd name="connsiteX2" fmla="*/ 1467162 w 1517692"/>
              <a:gd name="connsiteY2" fmla="*/ 1095011 h 1174407"/>
              <a:gd name="connsiteX3" fmla="*/ 146378 w 1517692"/>
              <a:gd name="connsiteY3" fmla="*/ 1174407 h 1174407"/>
              <a:gd name="connsiteX4" fmla="*/ 0 w 1517692"/>
              <a:gd name="connsiteY4" fmla="*/ 420421 h 1174407"/>
              <a:gd name="connsiteX0" fmla="*/ 0 w 1517692"/>
              <a:gd name="connsiteY0" fmla="*/ 420421 h 1246822"/>
              <a:gd name="connsiteX1" fmla="*/ 1517692 w 1517692"/>
              <a:gd name="connsiteY1" fmla="*/ 0 h 1246822"/>
              <a:gd name="connsiteX2" fmla="*/ 1467162 w 1517692"/>
              <a:gd name="connsiteY2" fmla="*/ 1095011 h 1246822"/>
              <a:gd name="connsiteX3" fmla="*/ 65579 w 1517692"/>
              <a:gd name="connsiteY3" fmla="*/ 1246822 h 1246822"/>
              <a:gd name="connsiteX4" fmla="*/ 0 w 1517692"/>
              <a:gd name="connsiteY4" fmla="*/ 420421 h 1246822"/>
              <a:gd name="connsiteX0" fmla="*/ 0 w 1517692"/>
              <a:gd name="connsiteY0" fmla="*/ 420421 h 1255874"/>
              <a:gd name="connsiteX1" fmla="*/ 1517692 w 1517692"/>
              <a:gd name="connsiteY1" fmla="*/ 0 h 1255874"/>
              <a:gd name="connsiteX2" fmla="*/ 1467162 w 1517692"/>
              <a:gd name="connsiteY2" fmla="*/ 1095011 h 1255874"/>
              <a:gd name="connsiteX3" fmla="*/ 134835 w 1517692"/>
              <a:gd name="connsiteY3" fmla="*/ 1255874 h 1255874"/>
              <a:gd name="connsiteX4" fmla="*/ 0 w 1517692"/>
              <a:gd name="connsiteY4" fmla="*/ 420421 h 1255874"/>
              <a:gd name="connsiteX0" fmla="*/ 0 w 1517692"/>
              <a:gd name="connsiteY0" fmla="*/ 420421 h 1165355"/>
              <a:gd name="connsiteX1" fmla="*/ 1517692 w 1517692"/>
              <a:gd name="connsiteY1" fmla="*/ 0 h 1165355"/>
              <a:gd name="connsiteX2" fmla="*/ 1467162 w 1517692"/>
              <a:gd name="connsiteY2" fmla="*/ 1095011 h 1165355"/>
              <a:gd name="connsiteX3" fmla="*/ 134835 w 1517692"/>
              <a:gd name="connsiteY3" fmla="*/ 1165355 h 1165355"/>
              <a:gd name="connsiteX4" fmla="*/ 0 w 1517692"/>
              <a:gd name="connsiteY4" fmla="*/ 420421 h 1165355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67162 w 1517692"/>
              <a:gd name="connsiteY2" fmla="*/ 1095011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09449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328650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294022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470893"/>
              <a:gd name="connsiteY0" fmla="*/ 221805 h 939583"/>
              <a:gd name="connsiteX1" fmla="*/ 1470893 w 1470893"/>
              <a:gd name="connsiteY1" fmla="*/ 0 h 939583"/>
              <a:gd name="connsiteX2" fmla="*/ 1294022 w 1470893"/>
              <a:gd name="connsiteY2" fmla="*/ 869239 h 939583"/>
              <a:gd name="connsiteX3" fmla="*/ 77122 w 1470893"/>
              <a:gd name="connsiteY3" fmla="*/ 939583 h 939583"/>
              <a:gd name="connsiteX4" fmla="*/ 0 w 1470893"/>
              <a:gd name="connsiteY4" fmla="*/ 221805 h 939583"/>
              <a:gd name="connsiteX0" fmla="*/ 0 w 1462634"/>
              <a:gd name="connsiteY0" fmla="*/ 211011 h 928789"/>
              <a:gd name="connsiteX1" fmla="*/ 1462634 w 1462634"/>
              <a:gd name="connsiteY1" fmla="*/ 0 h 928789"/>
              <a:gd name="connsiteX2" fmla="*/ 1294022 w 1462634"/>
              <a:gd name="connsiteY2" fmla="*/ 858445 h 928789"/>
              <a:gd name="connsiteX3" fmla="*/ 77122 w 1462634"/>
              <a:gd name="connsiteY3" fmla="*/ 928789 h 928789"/>
              <a:gd name="connsiteX4" fmla="*/ 0 w 1462634"/>
              <a:gd name="connsiteY4" fmla="*/ 211011 h 928789"/>
              <a:gd name="connsiteX0" fmla="*/ 10971 w 1385512"/>
              <a:gd name="connsiteY0" fmla="*/ 172150 h 928789"/>
              <a:gd name="connsiteX1" fmla="*/ 1385512 w 1385512"/>
              <a:gd name="connsiteY1" fmla="*/ 0 h 928789"/>
              <a:gd name="connsiteX2" fmla="*/ 1216900 w 1385512"/>
              <a:gd name="connsiteY2" fmla="*/ 858445 h 928789"/>
              <a:gd name="connsiteX3" fmla="*/ 0 w 1385512"/>
              <a:gd name="connsiteY3" fmla="*/ 928789 h 928789"/>
              <a:gd name="connsiteX4" fmla="*/ 10971 w 1385512"/>
              <a:gd name="connsiteY4" fmla="*/ 172150 h 928789"/>
              <a:gd name="connsiteX0" fmla="*/ 10971 w 1366946"/>
              <a:gd name="connsiteY0" fmla="*/ 104858 h 861497"/>
              <a:gd name="connsiteX1" fmla="*/ 1366946 w 1366946"/>
              <a:gd name="connsiteY1" fmla="*/ 0 h 861497"/>
              <a:gd name="connsiteX2" fmla="*/ 1216900 w 1366946"/>
              <a:gd name="connsiteY2" fmla="*/ 791153 h 861497"/>
              <a:gd name="connsiteX3" fmla="*/ 0 w 1366946"/>
              <a:gd name="connsiteY3" fmla="*/ 861497 h 861497"/>
              <a:gd name="connsiteX4" fmla="*/ 10971 w 1366946"/>
              <a:gd name="connsiteY4" fmla="*/ 104858 h 86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946" h="861497">
                <a:moveTo>
                  <a:pt x="10971" y="104858"/>
                </a:moveTo>
                <a:lnTo>
                  <a:pt x="1366946" y="0"/>
                </a:lnTo>
                <a:lnTo>
                  <a:pt x="1216900" y="791153"/>
                </a:lnTo>
                <a:lnTo>
                  <a:pt x="0" y="861497"/>
                </a:lnTo>
                <a:lnTo>
                  <a:pt x="10971" y="10485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Rectangle 122">
            <a:extLst>
              <a:ext uri="{FF2B5EF4-FFF2-40B4-BE49-F238E27FC236}">
                <a16:creationId xmlns:a16="http://schemas.microsoft.com/office/drawing/2014/main" id="{2C7AB378-8B73-4DCE-97A1-77EFDA70DC41}"/>
              </a:ext>
            </a:extLst>
          </p:cNvPr>
          <p:cNvSpPr/>
          <p:nvPr/>
        </p:nvSpPr>
        <p:spPr>
          <a:xfrm rot="20684676">
            <a:off x="10709943" y="4415053"/>
            <a:ext cx="1282833" cy="331694"/>
          </a:xfrm>
          <a:custGeom>
            <a:avLst/>
            <a:gdLst>
              <a:gd name="connsiteX0" fmla="*/ 0 w 1099402"/>
              <a:gd name="connsiteY0" fmla="*/ 20354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0 w 1099402"/>
              <a:gd name="connsiteY8" fmla="*/ 20354 h 122120"/>
              <a:gd name="connsiteX0" fmla="*/ 9607 w 1099402"/>
              <a:gd name="connsiteY0" fmla="*/ 57530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9607 w 1099402"/>
              <a:gd name="connsiteY0" fmla="*/ 57530 h 122120"/>
              <a:gd name="connsiteX1" fmla="*/ 12835 w 1099402"/>
              <a:gd name="connsiteY1" fmla="*/ 27568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0 w 1102327"/>
              <a:gd name="connsiteY0" fmla="*/ 76326 h 122120"/>
              <a:gd name="connsiteX1" fmla="*/ 15760 w 1102327"/>
              <a:gd name="connsiteY1" fmla="*/ 27568 h 122120"/>
              <a:gd name="connsiteX2" fmla="*/ 1081973 w 1102327"/>
              <a:gd name="connsiteY2" fmla="*/ 0 h 122120"/>
              <a:gd name="connsiteX3" fmla="*/ 1102327 w 1102327"/>
              <a:gd name="connsiteY3" fmla="*/ 20354 h 122120"/>
              <a:gd name="connsiteX4" fmla="*/ 1102327 w 1102327"/>
              <a:gd name="connsiteY4" fmla="*/ 101766 h 122120"/>
              <a:gd name="connsiteX5" fmla="*/ 1081973 w 1102327"/>
              <a:gd name="connsiteY5" fmla="*/ 122120 h 122120"/>
              <a:gd name="connsiteX6" fmla="*/ 23279 w 1102327"/>
              <a:gd name="connsiteY6" fmla="*/ 122120 h 122120"/>
              <a:gd name="connsiteX7" fmla="*/ 2925 w 1102327"/>
              <a:gd name="connsiteY7" fmla="*/ 101766 h 122120"/>
              <a:gd name="connsiteX8" fmla="*/ 0 w 1102327"/>
              <a:gd name="connsiteY8" fmla="*/ 76326 h 122120"/>
              <a:gd name="connsiteX0" fmla="*/ 4317 w 1106644"/>
              <a:gd name="connsiteY0" fmla="*/ 76326 h 122120"/>
              <a:gd name="connsiteX1" fmla="*/ 5249 w 1106644"/>
              <a:gd name="connsiteY1" fmla="*/ 45738 h 122120"/>
              <a:gd name="connsiteX2" fmla="*/ 1086290 w 1106644"/>
              <a:gd name="connsiteY2" fmla="*/ 0 h 122120"/>
              <a:gd name="connsiteX3" fmla="*/ 1106644 w 1106644"/>
              <a:gd name="connsiteY3" fmla="*/ 20354 h 122120"/>
              <a:gd name="connsiteX4" fmla="*/ 1106644 w 1106644"/>
              <a:gd name="connsiteY4" fmla="*/ 101766 h 122120"/>
              <a:gd name="connsiteX5" fmla="*/ 1086290 w 1106644"/>
              <a:gd name="connsiteY5" fmla="*/ 122120 h 122120"/>
              <a:gd name="connsiteX6" fmla="*/ 27596 w 1106644"/>
              <a:gd name="connsiteY6" fmla="*/ 122120 h 122120"/>
              <a:gd name="connsiteX7" fmla="*/ 7242 w 1106644"/>
              <a:gd name="connsiteY7" fmla="*/ 101766 h 122120"/>
              <a:gd name="connsiteX8" fmla="*/ 4317 w 1106644"/>
              <a:gd name="connsiteY8" fmla="*/ 76326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29648 w 1108696"/>
              <a:gd name="connsiteY6" fmla="*/ 122120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52204 w 1108696"/>
              <a:gd name="connsiteY6" fmla="*/ 120867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21198 w 1108696"/>
              <a:gd name="connsiteY7" fmla="*/ 112417 h 122120"/>
              <a:gd name="connsiteX8" fmla="*/ 1148 w 1108696"/>
              <a:gd name="connsiteY8" fmla="*/ 77371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202"/>
              <a:gd name="connsiteX1" fmla="*/ 8455 w 1109850"/>
              <a:gd name="connsiteY1" fmla="*/ 45738 h 122202"/>
              <a:gd name="connsiteX2" fmla="*/ 1089496 w 1109850"/>
              <a:gd name="connsiteY2" fmla="*/ 0 h 122202"/>
              <a:gd name="connsiteX3" fmla="*/ 1109850 w 1109850"/>
              <a:gd name="connsiteY3" fmla="*/ 20354 h 122202"/>
              <a:gd name="connsiteX4" fmla="*/ 1109850 w 1109850"/>
              <a:gd name="connsiteY4" fmla="*/ 101766 h 122202"/>
              <a:gd name="connsiteX5" fmla="*/ 1089496 w 1109850"/>
              <a:gd name="connsiteY5" fmla="*/ 122120 h 122202"/>
              <a:gd name="connsiteX6" fmla="*/ 82806 w 1109850"/>
              <a:gd name="connsiteY6" fmla="*/ 121494 h 122202"/>
              <a:gd name="connsiteX7" fmla="*/ 29245 w 1109850"/>
              <a:gd name="connsiteY7" fmla="*/ 114297 h 122202"/>
              <a:gd name="connsiteX8" fmla="*/ 423 w 1109850"/>
              <a:gd name="connsiteY8" fmla="*/ 84263 h 122202"/>
              <a:gd name="connsiteX0" fmla="*/ 423 w 1109850"/>
              <a:gd name="connsiteY0" fmla="*/ 84263 h 124941"/>
              <a:gd name="connsiteX1" fmla="*/ 8455 w 1109850"/>
              <a:gd name="connsiteY1" fmla="*/ 45738 h 124941"/>
              <a:gd name="connsiteX2" fmla="*/ 1089496 w 1109850"/>
              <a:gd name="connsiteY2" fmla="*/ 0 h 124941"/>
              <a:gd name="connsiteX3" fmla="*/ 1109850 w 1109850"/>
              <a:gd name="connsiteY3" fmla="*/ 20354 h 124941"/>
              <a:gd name="connsiteX4" fmla="*/ 1109850 w 1109850"/>
              <a:gd name="connsiteY4" fmla="*/ 101766 h 124941"/>
              <a:gd name="connsiteX5" fmla="*/ 1089496 w 1109850"/>
              <a:gd name="connsiteY5" fmla="*/ 122120 h 124941"/>
              <a:gd name="connsiteX6" fmla="*/ 82806 w 1109850"/>
              <a:gd name="connsiteY6" fmla="*/ 121494 h 124941"/>
              <a:gd name="connsiteX7" fmla="*/ 20473 w 1109850"/>
              <a:gd name="connsiteY7" fmla="*/ 119309 h 124941"/>
              <a:gd name="connsiteX8" fmla="*/ 423 w 1109850"/>
              <a:gd name="connsiteY8" fmla="*/ 84263 h 124941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0473 w 1109850"/>
              <a:gd name="connsiteY7" fmla="*/ 119309 h 122120"/>
              <a:gd name="connsiteX8" fmla="*/ 423 w 1109850"/>
              <a:gd name="connsiteY8" fmla="*/ 84263 h 122120"/>
              <a:gd name="connsiteX0" fmla="*/ 423 w 1109850"/>
              <a:gd name="connsiteY0" fmla="*/ 84263 h 184059"/>
              <a:gd name="connsiteX1" fmla="*/ 8455 w 1109850"/>
              <a:gd name="connsiteY1" fmla="*/ 45738 h 184059"/>
              <a:gd name="connsiteX2" fmla="*/ 1089496 w 1109850"/>
              <a:gd name="connsiteY2" fmla="*/ 0 h 184059"/>
              <a:gd name="connsiteX3" fmla="*/ 1005637 w 1109850"/>
              <a:gd name="connsiteY3" fmla="*/ 180383 h 184059"/>
              <a:gd name="connsiteX4" fmla="*/ 1109850 w 1109850"/>
              <a:gd name="connsiteY4" fmla="*/ 101766 h 184059"/>
              <a:gd name="connsiteX5" fmla="*/ 1089496 w 1109850"/>
              <a:gd name="connsiteY5" fmla="*/ 122120 h 184059"/>
              <a:gd name="connsiteX6" fmla="*/ 82806 w 1109850"/>
              <a:gd name="connsiteY6" fmla="*/ 121494 h 184059"/>
              <a:gd name="connsiteX7" fmla="*/ 20473 w 1109850"/>
              <a:gd name="connsiteY7" fmla="*/ 119309 h 184059"/>
              <a:gd name="connsiteX8" fmla="*/ 423 w 1109850"/>
              <a:gd name="connsiteY8" fmla="*/ 84263 h 184059"/>
              <a:gd name="connsiteX0" fmla="*/ 423 w 1109850"/>
              <a:gd name="connsiteY0" fmla="*/ 38525 h 138321"/>
              <a:gd name="connsiteX1" fmla="*/ 8455 w 1109850"/>
              <a:gd name="connsiteY1" fmla="*/ 0 h 138321"/>
              <a:gd name="connsiteX2" fmla="*/ 1019719 w 1109850"/>
              <a:gd name="connsiteY2" fmla="*/ 39350 h 138321"/>
              <a:gd name="connsiteX3" fmla="*/ 1005637 w 1109850"/>
              <a:gd name="connsiteY3" fmla="*/ 134645 h 138321"/>
              <a:gd name="connsiteX4" fmla="*/ 1109850 w 1109850"/>
              <a:gd name="connsiteY4" fmla="*/ 56028 h 138321"/>
              <a:gd name="connsiteX5" fmla="*/ 1089496 w 1109850"/>
              <a:gd name="connsiteY5" fmla="*/ 76382 h 138321"/>
              <a:gd name="connsiteX6" fmla="*/ 82806 w 1109850"/>
              <a:gd name="connsiteY6" fmla="*/ 75756 h 138321"/>
              <a:gd name="connsiteX7" fmla="*/ 20473 w 1109850"/>
              <a:gd name="connsiteY7" fmla="*/ 73571 h 138321"/>
              <a:gd name="connsiteX8" fmla="*/ 423 w 1109850"/>
              <a:gd name="connsiteY8" fmla="*/ 38525 h 138321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19719 w 1109850"/>
              <a:gd name="connsiteY2" fmla="*/ 3935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06126 w 1109850"/>
              <a:gd name="connsiteY2" fmla="*/ 82285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992533 w 1109850"/>
              <a:gd name="connsiteY2" fmla="*/ 12522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091331"/>
              <a:gd name="connsiteY0" fmla="*/ 38525 h 173949"/>
              <a:gd name="connsiteX1" fmla="*/ 8455 w 1091331"/>
              <a:gd name="connsiteY1" fmla="*/ 0 h 173949"/>
              <a:gd name="connsiteX2" fmla="*/ 992533 w 1091331"/>
              <a:gd name="connsiteY2" fmla="*/ 125220 h 173949"/>
              <a:gd name="connsiteX3" fmla="*/ 1005637 w 1091331"/>
              <a:gd name="connsiteY3" fmla="*/ 134645 h 173949"/>
              <a:gd name="connsiteX4" fmla="*/ 1026968 w 1091331"/>
              <a:gd name="connsiteY4" fmla="*/ 172400 h 173949"/>
              <a:gd name="connsiteX5" fmla="*/ 82806 w 1091331"/>
              <a:gd name="connsiteY5" fmla="*/ 75756 h 173949"/>
              <a:gd name="connsiteX6" fmla="*/ 20473 w 1091331"/>
              <a:gd name="connsiteY6" fmla="*/ 73571 h 173949"/>
              <a:gd name="connsiteX7" fmla="*/ 423 w 1091331"/>
              <a:gd name="connsiteY7" fmla="*/ 38525 h 173949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992533 w 1106253"/>
              <a:gd name="connsiteY2" fmla="*/ 125220 h 173561"/>
              <a:gd name="connsiteX3" fmla="*/ 1058720 w 1106253"/>
              <a:gd name="connsiteY3" fmla="*/ 118935 h 173561"/>
              <a:gd name="connsiteX4" fmla="*/ 1026968 w 1106253"/>
              <a:gd name="connsiteY4" fmla="*/ 172400 h 173561"/>
              <a:gd name="connsiteX5" fmla="*/ 82806 w 1106253"/>
              <a:gd name="connsiteY5" fmla="*/ 75756 h 173561"/>
              <a:gd name="connsiteX6" fmla="*/ 20473 w 1106253"/>
              <a:gd name="connsiteY6" fmla="*/ 73571 h 173561"/>
              <a:gd name="connsiteX7" fmla="*/ 423 w 1106253"/>
              <a:gd name="connsiteY7" fmla="*/ 38525 h 173561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1058720 w 1106253"/>
              <a:gd name="connsiteY2" fmla="*/ 118935 h 173561"/>
              <a:gd name="connsiteX3" fmla="*/ 1026968 w 1106253"/>
              <a:gd name="connsiteY3" fmla="*/ 172400 h 173561"/>
              <a:gd name="connsiteX4" fmla="*/ 82806 w 1106253"/>
              <a:gd name="connsiteY4" fmla="*/ 75756 h 173561"/>
              <a:gd name="connsiteX5" fmla="*/ 20473 w 1106253"/>
              <a:gd name="connsiteY5" fmla="*/ 73571 h 173561"/>
              <a:gd name="connsiteX6" fmla="*/ 423 w 1106253"/>
              <a:gd name="connsiteY6" fmla="*/ 38525 h 173561"/>
              <a:gd name="connsiteX0" fmla="*/ 0 w 1105830"/>
              <a:gd name="connsiteY0" fmla="*/ 28145 h 163181"/>
              <a:gd name="connsiteX1" fmla="*/ 150998 w 1105830"/>
              <a:gd name="connsiteY1" fmla="*/ 0 h 163181"/>
              <a:gd name="connsiteX2" fmla="*/ 1058297 w 1105830"/>
              <a:gd name="connsiteY2" fmla="*/ 108555 h 163181"/>
              <a:gd name="connsiteX3" fmla="*/ 1026545 w 1105830"/>
              <a:gd name="connsiteY3" fmla="*/ 162020 h 163181"/>
              <a:gd name="connsiteX4" fmla="*/ 82383 w 1105830"/>
              <a:gd name="connsiteY4" fmla="*/ 65376 h 163181"/>
              <a:gd name="connsiteX5" fmla="*/ 20050 w 1105830"/>
              <a:gd name="connsiteY5" fmla="*/ 63191 h 163181"/>
              <a:gd name="connsiteX6" fmla="*/ 0 w 1105830"/>
              <a:gd name="connsiteY6" fmla="*/ 28145 h 163181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63964 w 1087411"/>
              <a:gd name="connsiteY4" fmla="*/ 65379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168175 w 1087411"/>
              <a:gd name="connsiteY4" fmla="*/ 76601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17446 w 996408"/>
              <a:gd name="connsiteY5" fmla="*/ 78344 h 163184"/>
              <a:gd name="connsiteX6" fmla="*/ 0 w 996408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24285 w 996408"/>
              <a:gd name="connsiteY5" fmla="*/ 56742 h 163184"/>
              <a:gd name="connsiteX6" fmla="*/ 0 w 996408"/>
              <a:gd name="connsiteY6" fmla="*/ 10755 h 163184"/>
              <a:gd name="connsiteX0" fmla="*/ 16521 w 1012929"/>
              <a:gd name="connsiteY0" fmla="*/ 10755 h 163184"/>
              <a:gd name="connsiteX1" fmla="*/ 58097 w 1012929"/>
              <a:gd name="connsiteY1" fmla="*/ 3 h 163184"/>
              <a:gd name="connsiteX2" fmla="*/ 965396 w 1012929"/>
              <a:gd name="connsiteY2" fmla="*/ 108558 h 163184"/>
              <a:gd name="connsiteX3" fmla="*/ 933644 w 1012929"/>
              <a:gd name="connsiteY3" fmla="*/ 162023 h 163184"/>
              <a:gd name="connsiteX4" fmla="*/ 93693 w 1012929"/>
              <a:gd name="connsiteY4" fmla="*/ 76601 h 163184"/>
              <a:gd name="connsiteX5" fmla="*/ 16521 w 1012929"/>
              <a:gd name="connsiteY5" fmla="*/ 10755 h 163184"/>
              <a:gd name="connsiteX0" fmla="*/ 128588 w 1047824"/>
              <a:gd name="connsiteY0" fmla="*/ 76959 h 163542"/>
              <a:gd name="connsiteX1" fmla="*/ 92992 w 1047824"/>
              <a:gd name="connsiteY1" fmla="*/ 361 h 163542"/>
              <a:gd name="connsiteX2" fmla="*/ 1000291 w 1047824"/>
              <a:gd name="connsiteY2" fmla="*/ 108916 h 163542"/>
              <a:gd name="connsiteX3" fmla="*/ 968539 w 1047824"/>
              <a:gd name="connsiteY3" fmla="*/ 162381 h 163542"/>
              <a:gd name="connsiteX4" fmla="*/ 128588 w 1047824"/>
              <a:gd name="connsiteY4" fmla="*/ 76959 h 163542"/>
              <a:gd name="connsiteX0" fmla="*/ 88027 w 1007263"/>
              <a:gd name="connsiteY0" fmla="*/ 77790 h 164373"/>
              <a:gd name="connsiteX1" fmla="*/ 52431 w 1007263"/>
              <a:gd name="connsiteY1" fmla="*/ 1192 h 164373"/>
              <a:gd name="connsiteX2" fmla="*/ 959730 w 1007263"/>
              <a:gd name="connsiteY2" fmla="*/ 109747 h 164373"/>
              <a:gd name="connsiteX3" fmla="*/ 927978 w 1007263"/>
              <a:gd name="connsiteY3" fmla="*/ 163212 h 164373"/>
              <a:gd name="connsiteX4" fmla="*/ 88027 w 1007263"/>
              <a:gd name="connsiteY4" fmla="*/ 77790 h 164373"/>
              <a:gd name="connsiteX0" fmla="*/ 80931 w 1000167"/>
              <a:gd name="connsiteY0" fmla="*/ 79742 h 166325"/>
              <a:gd name="connsiteX1" fmla="*/ 45335 w 1000167"/>
              <a:gd name="connsiteY1" fmla="*/ 3144 h 166325"/>
              <a:gd name="connsiteX2" fmla="*/ 952634 w 1000167"/>
              <a:gd name="connsiteY2" fmla="*/ 111699 h 166325"/>
              <a:gd name="connsiteX3" fmla="*/ 920882 w 1000167"/>
              <a:gd name="connsiteY3" fmla="*/ 165164 h 166325"/>
              <a:gd name="connsiteX4" fmla="*/ 80931 w 1000167"/>
              <a:gd name="connsiteY4" fmla="*/ 79742 h 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67" h="166325">
                <a:moveTo>
                  <a:pt x="80931" y="79742"/>
                </a:moveTo>
                <a:cubicBezTo>
                  <a:pt x="-64993" y="52739"/>
                  <a:pt x="27384" y="-15366"/>
                  <a:pt x="45335" y="3144"/>
                </a:cubicBezTo>
                <a:lnTo>
                  <a:pt x="952634" y="111699"/>
                </a:lnTo>
                <a:cubicBezTo>
                  <a:pt x="958373" y="119562"/>
                  <a:pt x="1074687" y="174979"/>
                  <a:pt x="920882" y="165164"/>
                </a:cubicBezTo>
                <a:lnTo>
                  <a:pt x="80931" y="797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778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E5EF1B08-C922-4C9B-BD8B-6C5BF23055A5}"/>
              </a:ext>
            </a:extLst>
          </p:cNvPr>
          <p:cNvSpPr/>
          <p:nvPr/>
        </p:nvSpPr>
        <p:spPr>
          <a:xfrm rot="20295679" flipH="1">
            <a:off x="10898194" y="4276410"/>
            <a:ext cx="340194" cy="48365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B7A132A5-DAF2-4DEA-8033-212920B6D3D8}"/>
              </a:ext>
            </a:extLst>
          </p:cNvPr>
          <p:cNvGrpSpPr/>
          <p:nvPr/>
        </p:nvGrpSpPr>
        <p:grpSpPr>
          <a:xfrm>
            <a:off x="10653361" y="4260448"/>
            <a:ext cx="56347" cy="55943"/>
            <a:chOff x="6235110" y="3968128"/>
            <a:chExt cx="130969" cy="130030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CB9BFD8-BBA1-402F-B1D2-7F22D2C22DF7}"/>
                </a:ext>
              </a:extLst>
            </p:cNvPr>
            <p:cNvSpPr/>
            <p:nvPr/>
          </p:nvSpPr>
          <p:spPr>
            <a:xfrm rot="651327">
              <a:off x="6269749" y="3968128"/>
              <a:ext cx="61702" cy="810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B4147CF4-7824-42C9-9B23-90995345ED68}"/>
                </a:ext>
              </a:extLst>
            </p:cNvPr>
            <p:cNvSpPr/>
            <p:nvPr/>
          </p:nvSpPr>
          <p:spPr>
            <a:xfrm>
              <a:off x="6235110" y="4076700"/>
              <a:ext cx="130969" cy="21458"/>
            </a:xfrm>
            <a:custGeom>
              <a:avLst/>
              <a:gdLst>
                <a:gd name="connsiteX0" fmla="*/ 0 w 130969"/>
                <a:gd name="connsiteY0" fmla="*/ 0 h 21458"/>
                <a:gd name="connsiteX1" fmla="*/ 76200 w 130969"/>
                <a:gd name="connsiteY1" fmla="*/ 21432 h 21458"/>
                <a:gd name="connsiteX2" fmla="*/ 130969 w 130969"/>
                <a:gd name="connsiteY2" fmla="*/ 4763 h 21458"/>
                <a:gd name="connsiteX3" fmla="*/ 130969 w 130969"/>
                <a:gd name="connsiteY3" fmla="*/ 4763 h 2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969" h="21458">
                  <a:moveTo>
                    <a:pt x="0" y="0"/>
                  </a:moveTo>
                  <a:cubicBezTo>
                    <a:pt x="27186" y="10319"/>
                    <a:pt x="54372" y="20638"/>
                    <a:pt x="76200" y="21432"/>
                  </a:cubicBezTo>
                  <a:cubicBezTo>
                    <a:pt x="98028" y="22226"/>
                    <a:pt x="130969" y="4763"/>
                    <a:pt x="130969" y="4763"/>
                  </a:cubicBezTo>
                  <a:lnTo>
                    <a:pt x="130969" y="476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5" name="Arc 304">
            <a:extLst>
              <a:ext uri="{FF2B5EF4-FFF2-40B4-BE49-F238E27FC236}">
                <a16:creationId xmlns:a16="http://schemas.microsoft.com/office/drawing/2014/main" id="{8E55A0DC-8F0C-4922-9DDB-607208133899}"/>
              </a:ext>
            </a:extLst>
          </p:cNvPr>
          <p:cNvSpPr/>
          <p:nvPr/>
        </p:nvSpPr>
        <p:spPr>
          <a:xfrm rot="8085376" flipH="1">
            <a:off x="8434824" y="3693750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Arc 321">
            <a:extLst>
              <a:ext uri="{FF2B5EF4-FFF2-40B4-BE49-F238E27FC236}">
                <a16:creationId xmlns:a16="http://schemas.microsoft.com/office/drawing/2014/main" id="{C5B30BF7-BC66-46C1-B136-8A8A7061A06F}"/>
              </a:ext>
            </a:extLst>
          </p:cNvPr>
          <p:cNvSpPr/>
          <p:nvPr/>
        </p:nvSpPr>
        <p:spPr>
          <a:xfrm rot="832168" flipH="1">
            <a:off x="4190161" y="3353269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Arc 324">
            <a:extLst>
              <a:ext uri="{FF2B5EF4-FFF2-40B4-BE49-F238E27FC236}">
                <a16:creationId xmlns:a16="http://schemas.microsoft.com/office/drawing/2014/main" id="{B6F2CD57-F536-4E2C-83A9-F266BB6D9004}"/>
              </a:ext>
            </a:extLst>
          </p:cNvPr>
          <p:cNvSpPr/>
          <p:nvPr/>
        </p:nvSpPr>
        <p:spPr>
          <a:xfrm rot="832168" flipH="1">
            <a:off x="3777684" y="3338018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06FA7C-810E-417E-9924-DAB9CBFE3B56}"/>
              </a:ext>
            </a:extLst>
          </p:cNvPr>
          <p:cNvGrpSpPr/>
          <p:nvPr/>
        </p:nvGrpSpPr>
        <p:grpSpPr>
          <a:xfrm>
            <a:off x="-1030142" y="2919735"/>
            <a:ext cx="582768" cy="52324"/>
            <a:chOff x="3736380" y="3528478"/>
            <a:chExt cx="582768" cy="52324"/>
          </a:xfrm>
        </p:grpSpPr>
        <p:sp>
          <p:nvSpPr>
            <p:cNvPr id="326" name="Arc 325">
              <a:extLst>
                <a:ext uri="{FF2B5EF4-FFF2-40B4-BE49-F238E27FC236}">
                  <a16:creationId xmlns:a16="http://schemas.microsoft.com/office/drawing/2014/main" id="{0DAD9EAA-1BA8-47D4-8E06-2684042E378B}"/>
                </a:ext>
              </a:extLst>
            </p:cNvPr>
            <p:cNvSpPr/>
            <p:nvPr/>
          </p:nvSpPr>
          <p:spPr>
            <a:xfrm rot="20364936">
              <a:off x="3736380" y="3530209"/>
              <a:ext cx="212493" cy="5059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Arc 330">
              <a:extLst>
                <a:ext uri="{FF2B5EF4-FFF2-40B4-BE49-F238E27FC236}">
                  <a16:creationId xmlns:a16="http://schemas.microsoft.com/office/drawing/2014/main" id="{277606A8-5D48-48F4-817A-3256610E1491}"/>
                </a:ext>
              </a:extLst>
            </p:cNvPr>
            <p:cNvSpPr/>
            <p:nvPr/>
          </p:nvSpPr>
          <p:spPr>
            <a:xfrm rot="20364936">
              <a:off x="4106655" y="3528478"/>
              <a:ext cx="212493" cy="5059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3E710DEF-79BA-416E-91E6-E5747F82ACFF}"/>
              </a:ext>
            </a:extLst>
          </p:cNvPr>
          <p:cNvSpPr/>
          <p:nvPr/>
        </p:nvSpPr>
        <p:spPr>
          <a:xfrm rot="17725241">
            <a:off x="5967184" y="3741123"/>
            <a:ext cx="269333" cy="393061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AEF62AE0-2B05-4DE0-A76C-2C01CEBA8DB0}"/>
              </a:ext>
            </a:extLst>
          </p:cNvPr>
          <p:cNvSpPr/>
          <p:nvPr/>
        </p:nvSpPr>
        <p:spPr>
          <a:xfrm rot="714881" flipH="1">
            <a:off x="10137407" y="3560250"/>
            <a:ext cx="122225" cy="264148"/>
          </a:xfrm>
          <a:custGeom>
            <a:avLst/>
            <a:gdLst>
              <a:gd name="connsiteX0" fmla="*/ 27335 w 122225"/>
              <a:gd name="connsiteY0" fmla="*/ 0 h 264148"/>
              <a:gd name="connsiteX1" fmla="*/ 0 w 122225"/>
              <a:gd name="connsiteY1" fmla="*/ 0 h 264148"/>
              <a:gd name="connsiteX2" fmla="*/ 43973 w 122225"/>
              <a:gd name="connsiteY2" fmla="*/ 88634 h 264148"/>
              <a:gd name="connsiteX3" fmla="*/ 82660 w 122225"/>
              <a:gd name="connsiteY3" fmla="*/ 224990 h 264148"/>
              <a:gd name="connsiteX4" fmla="*/ 88122 w 122225"/>
              <a:gd name="connsiteY4" fmla="*/ 264148 h 264148"/>
              <a:gd name="connsiteX5" fmla="*/ 122225 w 122225"/>
              <a:gd name="connsiteY5" fmla="*/ 264148 h 264148"/>
              <a:gd name="connsiteX6" fmla="*/ 112547 w 122225"/>
              <a:gd name="connsiteY6" fmla="*/ 202958 h 264148"/>
              <a:gd name="connsiteX7" fmla="*/ 73859 w 122225"/>
              <a:gd name="connsiteY7" fmla="*/ 82703 h 264148"/>
              <a:gd name="connsiteX8" fmla="*/ 27335 w 122225"/>
              <a:gd name="connsiteY8" fmla="*/ 0 h 26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225" h="264148">
                <a:moveTo>
                  <a:pt x="27335" y="0"/>
                </a:moveTo>
                <a:lnTo>
                  <a:pt x="0" y="0"/>
                </a:lnTo>
                <a:lnTo>
                  <a:pt x="43973" y="88634"/>
                </a:lnTo>
                <a:cubicBezTo>
                  <a:pt x="60772" y="132088"/>
                  <a:pt x="73816" y="177702"/>
                  <a:pt x="82660" y="224990"/>
                </a:cubicBezTo>
                <a:lnTo>
                  <a:pt x="88122" y="264148"/>
                </a:lnTo>
                <a:lnTo>
                  <a:pt x="122225" y="264148"/>
                </a:lnTo>
                <a:lnTo>
                  <a:pt x="112547" y="202958"/>
                </a:lnTo>
                <a:cubicBezTo>
                  <a:pt x="103703" y="161254"/>
                  <a:pt x="90658" y="121026"/>
                  <a:pt x="73859" y="82703"/>
                </a:cubicBezTo>
                <a:lnTo>
                  <a:pt x="27335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emojimouth">
            <a:hlinkClick r:id="" action="ppaction://media"/>
            <a:extLst>
              <a:ext uri="{FF2B5EF4-FFF2-40B4-BE49-F238E27FC236}">
                <a16:creationId xmlns:a16="http://schemas.microsoft.com/office/drawing/2014/main" id="{CDBADB30-F171-1EE3-D0CF-C8B079CE955B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>
            <a:off x="6110831" y="3842272"/>
            <a:ext cx="115464" cy="84470"/>
          </a:xfrm>
          <a:prstGeom prst="rect">
            <a:avLst/>
          </a:prstGeom>
        </p:spPr>
      </p:pic>
      <p:sp>
        <p:nvSpPr>
          <p:cNvPr id="48" name="Cylinder 47">
            <a:extLst>
              <a:ext uri="{FF2B5EF4-FFF2-40B4-BE49-F238E27FC236}">
                <a16:creationId xmlns:a16="http://schemas.microsoft.com/office/drawing/2014/main" id="{8B284FCE-827A-41E9-9233-03DA7B280B67}"/>
              </a:ext>
            </a:extLst>
          </p:cNvPr>
          <p:cNvSpPr/>
          <p:nvPr/>
        </p:nvSpPr>
        <p:spPr>
          <a:xfrm rot="17397024">
            <a:off x="6286598" y="3775349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C52C8DFD-F2CD-FE57-C206-1855C0585FA1}"/>
              </a:ext>
            </a:extLst>
          </p:cNvPr>
          <p:cNvSpPr/>
          <p:nvPr/>
        </p:nvSpPr>
        <p:spPr>
          <a:xfrm rot="832168" flipH="1">
            <a:off x="4046720" y="3719241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IVoiceGenerator_com_24-12-2024T17_13_24_ Ashley">
            <a:hlinkClick r:id="" action="ppaction://media"/>
            <a:extLst>
              <a:ext uri="{FF2B5EF4-FFF2-40B4-BE49-F238E27FC236}">
                <a16:creationId xmlns:a16="http://schemas.microsoft.com/office/drawing/2014/main" id="{D324242C-E8CE-435C-20D9-B624CF22F45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1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78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ACB154-E5B0-453C-A6B1-07813ED5DDDC}"/>
              </a:ext>
            </a:extLst>
          </p:cNvPr>
          <p:cNvSpPr/>
          <p:nvPr/>
        </p:nvSpPr>
        <p:spPr>
          <a:xfrm>
            <a:off x="11004" y="-8309"/>
            <a:ext cx="121704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C1C5D7B-069D-4D86-9B57-5AF9EF224D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t="21285" r="69308" b="58221"/>
          <a:stretch/>
        </p:blipFill>
        <p:spPr>
          <a:xfrm>
            <a:off x="3790347" y="2158984"/>
            <a:ext cx="3670678" cy="1401257"/>
          </a:xfrm>
          <a:custGeom>
            <a:avLst/>
            <a:gdLst>
              <a:gd name="connsiteX0" fmla="*/ 0 w 3670678"/>
              <a:gd name="connsiteY0" fmla="*/ 0 h 1401257"/>
              <a:gd name="connsiteX1" fmla="*/ 3670678 w 3670678"/>
              <a:gd name="connsiteY1" fmla="*/ 0 h 1401257"/>
              <a:gd name="connsiteX2" fmla="*/ 3670678 w 3670678"/>
              <a:gd name="connsiteY2" fmla="*/ 1401257 h 1401257"/>
              <a:gd name="connsiteX3" fmla="*/ 0 w 3670678"/>
              <a:gd name="connsiteY3" fmla="*/ 1401257 h 14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678" h="1401257">
                <a:moveTo>
                  <a:pt x="0" y="0"/>
                </a:moveTo>
                <a:lnTo>
                  <a:pt x="3670678" y="0"/>
                </a:lnTo>
                <a:lnTo>
                  <a:pt x="3670678" y="1401257"/>
                </a:lnTo>
                <a:lnTo>
                  <a:pt x="0" y="1401257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547655" y="2033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Rectangle 121">
            <a:extLst>
              <a:ext uri="{FF2B5EF4-FFF2-40B4-BE49-F238E27FC236}">
                <a16:creationId xmlns:a16="http://schemas.microsoft.com/office/drawing/2014/main" id="{7D3A83D0-30CF-4CA7-BF0A-DDA533B022E3}"/>
              </a:ext>
            </a:extLst>
          </p:cNvPr>
          <p:cNvSpPr/>
          <p:nvPr/>
        </p:nvSpPr>
        <p:spPr>
          <a:xfrm>
            <a:off x="8572256" y="3523505"/>
            <a:ext cx="3326039" cy="2039020"/>
          </a:xfrm>
          <a:custGeom>
            <a:avLst/>
            <a:gdLst>
              <a:gd name="connsiteX0" fmla="*/ 0 w 3322271"/>
              <a:gd name="connsiteY0" fmla="*/ 0 h 963398"/>
              <a:gd name="connsiteX1" fmla="*/ 3322271 w 3322271"/>
              <a:gd name="connsiteY1" fmla="*/ 0 h 963398"/>
              <a:gd name="connsiteX2" fmla="*/ 3322271 w 3322271"/>
              <a:gd name="connsiteY2" fmla="*/ 963398 h 963398"/>
              <a:gd name="connsiteX3" fmla="*/ 0 w 3322271"/>
              <a:gd name="connsiteY3" fmla="*/ 963398 h 963398"/>
              <a:gd name="connsiteX4" fmla="*/ 0 w 3322271"/>
              <a:gd name="connsiteY4" fmla="*/ 0 h 9633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156478 w 3322271"/>
              <a:gd name="connsiteY3" fmla="*/ 836580 h 2195298"/>
              <a:gd name="connsiteX4" fmla="*/ 0 w 3322271"/>
              <a:gd name="connsiteY4" fmla="*/ 0 h 2195298"/>
              <a:gd name="connsiteX0" fmla="*/ 29339 w 3165793"/>
              <a:gd name="connsiteY0" fmla="*/ 0 h 2195298"/>
              <a:gd name="connsiteX1" fmla="*/ 3165793 w 3165793"/>
              <a:gd name="connsiteY1" fmla="*/ 0 h 2195298"/>
              <a:gd name="connsiteX2" fmla="*/ 2924493 w 3165793"/>
              <a:gd name="connsiteY2" fmla="*/ 2195298 h 2195298"/>
              <a:gd name="connsiteX3" fmla="*/ 0 w 3165793"/>
              <a:gd name="connsiteY3" fmla="*/ 836580 h 2195298"/>
              <a:gd name="connsiteX4" fmla="*/ 29339 w 3165793"/>
              <a:gd name="connsiteY4" fmla="*/ 0 h 2195298"/>
              <a:gd name="connsiteX0" fmla="*/ 0 w 3136454"/>
              <a:gd name="connsiteY0" fmla="*/ 0 h 2195298"/>
              <a:gd name="connsiteX1" fmla="*/ 3136454 w 3136454"/>
              <a:gd name="connsiteY1" fmla="*/ 0 h 2195298"/>
              <a:gd name="connsiteX2" fmla="*/ 2895154 w 3136454"/>
              <a:gd name="connsiteY2" fmla="*/ 2195298 h 2195298"/>
              <a:gd name="connsiteX3" fmla="*/ 1 w 3136454"/>
              <a:gd name="connsiteY3" fmla="*/ 836580 h 2195298"/>
              <a:gd name="connsiteX4" fmla="*/ 0 w 3136454"/>
              <a:gd name="connsiteY4" fmla="*/ 0 h 2195298"/>
              <a:gd name="connsiteX0" fmla="*/ 0 w 3136454"/>
              <a:gd name="connsiteY0" fmla="*/ 0 h 1977435"/>
              <a:gd name="connsiteX1" fmla="*/ 3136454 w 3136454"/>
              <a:gd name="connsiteY1" fmla="*/ 0 h 1977435"/>
              <a:gd name="connsiteX2" fmla="*/ 2910600 w 3136454"/>
              <a:gd name="connsiteY2" fmla="*/ 1977435 h 1977435"/>
              <a:gd name="connsiteX3" fmla="*/ 1 w 3136454"/>
              <a:gd name="connsiteY3" fmla="*/ 836580 h 1977435"/>
              <a:gd name="connsiteX4" fmla="*/ 0 w 3136454"/>
              <a:gd name="connsiteY4" fmla="*/ 0 h 1977435"/>
              <a:gd name="connsiteX0" fmla="*/ 0 w 3099552"/>
              <a:gd name="connsiteY0" fmla="*/ 0 h 1977435"/>
              <a:gd name="connsiteX1" fmla="*/ 3099552 w 3099552"/>
              <a:gd name="connsiteY1" fmla="*/ 154223 h 1977435"/>
              <a:gd name="connsiteX2" fmla="*/ 2910600 w 3099552"/>
              <a:gd name="connsiteY2" fmla="*/ 1977435 h 1977435"/>
              <a:gd name="connsiteX3" fmla="*/ 1 w 3099552"/>
              <a:gd name="connsiteY3" fmla="*/ 836580 h 1977435"/>
              <a:gd name="connsiteX4" fmla="*/ 0 w 3099552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05631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31334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251" h="1977435">
                <a:moveTo>
                  <a:pt x="0" y="0"/>
                </a:moveTo>
                <a:cubicBezTo>
                  <a:pt x="1045485" y="0"/>
                  <a:pt x="2041767" y="244186"/>
                  <a:pt x="3087251" y="321298"/>
                </a:cubicBezTo>
                <a:cubicBezTo>
                  <a:pt x="3006818" y="1053064"/>
                  <a:pt x="2991033" y="1245669"/>
                  <a:pt x="2910600" y="1977435"/>
                </a:cubicBezTo>
                <a:cubicBezTo>
                  <a:pt x="1858210" y="1592202"/>
                  <a:pt x="1026991" y="1247213"/>
                  <a:pt x="1" y="836580"/>
                </a:cubicBezTo>
                <a:cubicBezTo>
                  <a:pt x="1" y="557720"/>
                  <a:pt x="0" y="27886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DF3291B-486D-4053-90A7-064F20851B1D}"/>
              </a:ext>
            </a:extLst>
          </p:cNvPr>
          <p:cNvGrpSpPr/>
          <p:nvPr/>
        </p:nvGrpSpPr>
        <p:grpSpPr>
          <a:xfrm>
            <a:off x="5420298" y="8309"/>
            <a:ext cx="660852" cy="1129342"/>
            <a:chOff x="5420298" y="8309"/>
            <a:chExt cx="660852" cy="112934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4E2C774-4994-4085-8445-EA6C54F54C9E}"/>
                </a:ext>
              </a:extLst>
            </p:cNvPr>
            <p:cNvSpPr/>
            <p:nvPr/>
          </p:nvSpPr>
          <p:spPr>
            <a:xfrm>
              <a:off x="5420298" y="676820"/>
              <a:ext cx="660852" cy="4608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7F3EE0A-A865-4A39-AB52-603A8FF0145D}"/>
              </a:ext>
            </a:extLst>
          </p:cNvPr>
          <p:cNvGrpSpPr/>
          <p:nvPr/>
        </p:nvGrpSpPr>
        <p:grpSpPr>
          <a:xfrm>
            <a:off x="9611507" y="737616"/>
            <a:ext cx="1587707" cy="2254092"/>
            <a:chOff x="33241" y="1503719"/>
            <a:chExt cx="2006718" cy="2848969"/>
          </a:xfrm>
          <a:noFill/>
        </p:grpSpPr>
        <p:sp>
          <p:nvSpPr>
            <p:cNvPr id="235" name="Cloud 234">
              <a:extLst>
                <a:ext uri="{FF2B5EF4-FFF2-40B4-BE49-F238E27FC236}">
                  <a16:creationId xmlns:a16="http://schemas.microsoft.com/office/drawing/2014/main" id="{A68DF2E8-F4AE-4639-A861-8D6100B885BB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rapezoid 235">
              <a:extLst>
                <a:ext uri="{FF2B5EF4-FFF2-40B4-BE49-F238E27FC236}">
                  <a16:creationId xmlns:a16="http://schemas.microsoft.com/office/drawing/2014/main" id="{432F3674-6CD1-463A-AE4C-988C21FA394F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Cloud 236">
              <a:extLst>
                <a:ext uri="{FF2B5EF4-FFF2-40B4-BE49-F238E27FC236}">
                  <a16:creationId xmlns:a16="http://schemas.microsoft.com/office/drawing/2014/main" id="{B6CA2FD1-7348-48E9-9FD6-F1AC327A7AAC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Cloud 237">
              <a:extLst>
                <a:ext uri="{FF2B5EF4-FFF2-40B4-BE49-F238E27FC236}">
                  <a16:creationId xmlns:a16="http://schemas.microsoft.com/office/drawing/2014/main" id="{4F2974F6-FABF-4243-B45C-3B0862703960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Cloud 238">
              <a:extLst>
                <a:ext uri="{FF2B5EF4-FFF2-40B4-BE49-F238E27FC236}">
                  <a16:creationId xmlns:a16="http://schemas.microsoft.com/office/drawing/2014/main" id="{5F570C2D-FF37-4B03-89CA-67A8B1008004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7E4B79D-772D-46F8-B1E6-EB54B4A676EB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DEA02EC-C3FD-46D9-A3D1-36A8F9F463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86" name="Flowchart: Decision 212">
                  <a:extLst>
                    <a:ext uri="{FF2B5EF4-FFF2-40B4-BE49-F238E27FC236}">
                      <a16:creationId xmlns:a16="http://schemas.microsoft.com/office/drawing/2014/main" id="{49849A40-306F-48C4-B6D2-EA40EEAE734E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8CA8D64-E5A0-4B03-B4A8-FAAE2AD66136}"/>
                    </a:ext>
                  </a:extLst>
                </p:cNvPr>
                <p:cNvCxnSpPr>
                  <a:cxnSpLocks/>
                  <a:stCxn id="286" idx="0"/>
                  <a:endCxn id="286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C4331D2A-5666-4742-ACE5-7A5FB8F0C990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17CE549-060F-404A-B9E4-F8D1ADF6B81A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F09FAB4-FE84-453E-9DD5-AAC670AE155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2F2CDD9-C4E4-488B-BD1C-4B17647C0AA1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BF5034A-05C3-4CEC-8B97-17207EB0B23B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C9FE82F-072D-4957-B115-22C919D23DF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9" name="Flowchart: Decision 212">
                  <a:extLst>
                    <a:ext uri="{FF2B5EF4-FFF2-40B4-BE49-F238E27FC236}">
                      <a16:creationId xmlns:a16="http://schemas.microsoft.com/office/drawing/2014/main" id="{831AED64-89CD-41DB-90C0-B69F9C6DED2D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2AC31BC0-4CC3-463B-9577-2F587704331A}"/>
                    </a:ext>
                  </a:extLst>
                </p:cNvPr>
                <p:cNvCxnSpPr>
                  <a:cxnSpLocks/>
                  <a:stCxn id="279" idx="0"/>
                  <a:endCxn id="27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D3DCF472-F257-4363-9B08-5D20B0213525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F5CBAE0-7C89-4DC9-9682-B4FA1C586E6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9D4BB456-32AE-4910-903E-8747230184E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A4A12D8-D02D-47B7-80B5-412AA4DE20C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98E1BB0-74FB-48F5-A6C7-E4FAE4851892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624830C-CC01-4F0D-8538-117B149813E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2" name="Flowchart: Decision 212">
                  <a:extLst>
                    <a:ext uri="{FF2B5EF4-FFF2-40B4-BE49-F238E27FC236}">
                      <a16:creationId xmlns:a16="http://schemas.microsoft.com/office/drawing/2014/main" id="{F9712258-D97D-4359-8881-540557CCC412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68ABF253-5203-4981-B6B9-FF317194C27B}"/>
                    </a:ext>
                  </a:extLst>
                </p:cNvPr>
                <p:cNvCxnSpPr>
                  <a:cxnSpLocks/>
                  <a:stCxn id="272" idx="0"/>
                  <a:endCxn id="27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6F6F866-2925-4B9C-8A22-85029D668E3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5068912-96BA-4699-AE2D-68C481B545E9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8B998EBD-D4E4-4D1C-9D2B-B07B6F74FE51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12317A62-C620-46E7-AE83-AB8AEC3069AA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C3E9236-2234-495C-B901-319E2EF8B695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522E5AFB-92BE-4F3D-B874-FCD0A4F9A53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65" name="Flowchart: Decision 212">
                  <a:extLst>
                    <a:ext uri="{FF2B5EF4-FFF2-40B4-BE49-F238E27FC236}">
                      <a16:creationId xmlns:a16="http://schemas.microsoft.com/office/drawing/2014/main" id="{D68E15F7-3622-4592-8BDD-3C0BAA063D2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6CCF5215-F3EB-4BA5-AA11-CAB18578137A}"/>
                    </a:ext>
                  </a:extLst>
                </p:cNvPr>
                <p:cNvCxnSpPr>
                  <a:cxnSpLocks/>
                  <a:stCxn id="265" idx="0"/>
                  <a:endCxn id="26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88EB6C0-DB8F-486D-9CDB-F6C589909687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35D9259-E435-46F7-B740-E48F38C987F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CF74D6C-5982-4BCA-8BFE-7762D42AA4A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8A3E50A-88D8-4D01-A096-C3A445BC5FB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3F2E714-EF81-49F8-BF01-D9B352B4BE77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B8D9EAFC-D459-4C1F-8A27-12517BDB440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8" name="Flowchart: Decision 212">
                  <a:extLst>
                    <a:ext uri="{FF2B5EF4-FFF2-40B4-BE49-F238E27FC236}">
                      <a16:creationId xmlns:a16="http://schemas.microsoft.com/office/drawing/2014/main" id="{6C281C8A-68FE-4918-996F-562D20FA60E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DFB0218C-56A4-4B13-A04F-A7049CF68013}"/>
                    </a:ext>
                  </a:extLst>
                </p:cNvPr>
                <p:cNvCxnSpPr>
                  <a:cxnSpLocks/>
                  <a:stCxn id="258" idx="0"/>
                  <a:endCxn id="25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B104419-3599-44D5-B30A-99DF5C631AC8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FE1F769-06B4-4418-9D22-F8AC6DE2F73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A038E4E-1A97-42C5-B391-0D9486617EC5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973B7F3-A958-483A-8014-DAE039C2DF50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D4BBFAF-C129-497E-98EE-8D417F468100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30AF468-8CC0-4D9C-928E-D1111EF696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1" name="Flowchart: Decision 212">
                  <a:extLst>
                    <a:ext uri="{FF2B5EF4-FFF2-40B4-BE49-F238E27FC236}">
                      <a16:creationId xmlns:a16="http://schemas.microsoft.com/office/drawing/2014/main" id="{CAB18EE4-BA41-4C54-AEC4-409E1DD5F5C4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E9E779C-22F0-425A-B5FF-6D966320F2C2}"/>
                    </a:ext>
                  </a:extLst>
                </p:cNvPr>
                <p:cNvCxnSpPr>
                  <a:cxnSpLocks/>
                  <a:stCxn id="251" idx="0"/>
                  <a:endCxn id="251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2B441680-4138-47C5-8F15-4D42A0D6459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661BB231-765D-45DD-A86A-595650F19138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7D1A51E0-015D-4F8F-9887-B11094D5CAE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84CBF69-C23E-4F3A-B25A-21B2A55E0E5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C7D7D-A448-4D0C-BE48-560EF3CB7719}"/>
              </a:ext>
            </a:extLst>
          </p:cNvPr>
          <p:cNvSpPr/>
          <p:nvPr/>
        </p:nvSpPr>
        <p:spPr>
          <a:xfrm>
            <a:off x="10798997" y="5428749"/>
            <a:ext cx="7151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22">
            <a:extLst>
              <a:ext uri="{FF2B5EF4-FFF2-40B4-BE49-F238E27FC236}">
                <a16:creationId xmlns:a16="http://schemas.microsoft.com/office/drawing/2014/main" id="{9FD03655-5593-47FE-A25D-8B3BB8030716}"/>
              </a:ext>
            </a:extLst>
          </p:cNvPr>
          <p:cNvSpPr/>
          <p:nvPr/>
        </p:nvSpPr>
        <p:spPr>
          <a:xfrm>
            <a:off x="5502281" y="3523504"/>
            <a:ext cx="3070443" cy="956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123">
            <a:extLst>
              <a:ext uri="{FF2B5EF4-FFF2-40B4-BE49-F238E27FC236}">
                <a16:creationId xmlns:a16="http://schemas.microsoft.com/office/drawing/2014/main" id="{FE6F6031-58F7-4C01-A2D2-1AAB7B924274}"/>
              </a:ext>
            </a:extLst>
          </p:cNvPr>
          <p:cNvSpPr/>
          <p:nvPr/>
        </p:nvSpPr>
        <p:spPr>
          <a:xfrm>
            <a:off x="8202568" y="4145701"/>
            <a:ext cx="3594298" cy="9398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360586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360586 w 3178129"/>
              <a:gd name="connsiteY4" fmla="*/ 0 h 718065"/>
              <a:gd name="connsiteX0" fmla="*/ 331226 w 3178129"/>
              <a:gd name="connsiteY0" fmla="*/ 0 h 705573"/>
              <a:gd name="connsiteX1" fmla="*/ 3178129 w 3178129"/>
              <a:gd name="connsiteY1" fmla="*/ 638383 h 705573"/>
              <a:gd name="connsiteX2" fmla="*/ 1819229 w 3178129"/>
              <a:gd name="connsiteY2" fmla="*/ 705573 h 705573"/>
              <a:gd name="connsiteX3" fmla="*/ 0 w 3178129"/>
              <a:gd name="connsiteY3" fmla="*/ 32473 h 705573"/>
              <a:gd name="connsiteX4" fmla="*/ 331226 w 3178129"/>
              <a:gd name="connsiteY4" fmla="*/ 0 h 705573"/>
              <a:gd name="connsiteX0" fmla="*/ 323886 w 3170789"/>
              <a:gd name="connsiteY0" fmla="*/ 0 h 705573"/>
              <a:gd name="connsiteX1" fmla="*/ 3170789 w 3170789"/>
              <a:gd name="connsiteY1" fmla="*/ 638383 h 705573"/>
              <a:gd name="connsiteX2" fmla="*/ 1811889 w 3170789"/>
              <a:gd name="connsiteY2" fmla="*/ 705573 h 705573"/>
              <a:gd name="connsiteX3" fmla="*/ 0 w 3170789"/>
              <a:gd name="connsiteY3" fmla="*/ 1242 h 705573"/>
              <a:gd name="connsiteX4" fmla="*/ 323886 w 3170789"/>
              <a:gd name="connsiteY4" fmla="*/ 0 h 70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0789" h="705573">
                <a:moveTo>
                  <a:pt x="323886" y="0"/>
                </a:moveTo>
                <a:lnTo>
                  <a:pt x="3170789" y="638383"/>
                </a:lnTo>
                <a:lnTo>
                  <a:pt x="1811889" y="705573"/>
                </a:lnTo>
                <a:lnTo>
                  <a:pt x="0" y="1242"/>
                </a:lnTo>
                <a:lnTo>
                  <a:pt x="323886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26">
            <a:extLst>
              <a:ext uri="{FF2B5EF4-FFF2-40B4-BE49-F238E27FC236}">
                <a16:creationId xmlns:a16="http://schemas.microsoft.com/office/drawing/2014/main" id="{020AF086-EB49-4CBA-8E44-A535AA45A325}"/>
              </a:ext>
            </a:extLst>
          </p:cNvPr>
          <p:cNvSpPr/>
          <p:nvPr/>
        </p:nvSpPr>
        <p:spPr>
          <a:xfrm>
            <a:off x="8176948" y="4191139"/>
            <a:ext cx="2686540" cy="1153231"/>
          </a:xfrm>
          <a:custGeom>
            <a:avLst/>
            <a:gdLst>
              <a:gd name="connsiteX0" fmla="*/ 0 w 209000"/>
              <a:gd name="connsiteY0" fmla="*/ 0 h 272024"/>
              <a:gd name="connsiteX1" fmla="*/ 209000 w 209000"/>
              <a:gd name="connsiteY1" fmla="*/ 0 h 272024"/>
              <a:gd name="connsiteX2" fmla="*/ 209000 w 209000"/>
              <a:gd name="connsiteY2" fmla="*/ 272024 h 272024"/>
              <a:gd name="connsiteX3" fmla="*/ 0 w 209000"/>
              <a:gd name="connsiteY3" fmla="*/ 272024 h 272024"/>
              <a:gd name="connsiteX4" fmla="*/ 0 w 209000"/>
              <a:gd name="connsiteY4" fmla="*/ 0 h 272024"/>
              <a:gd name="connsiteX0" fmla="*/ 0 w 1908260"/>
              <a:gd name="connsiteY0" fmla="*/ 0 h 609600"/>
              <a:gd name="connsiteX1" fmla="*/ 1908260 w 1908260"/>
              <a:gd name="connsiteY1" fmla="*/ 609600 h 609600"/>
              <a:gd name="connsiteX2" fmla="*/ 209000 w 1908260"/>
              <a:gd name="connsiteY2" fmla="*/ 272024 h 609600"/>
              <a:gd name="connsiteX3" fmla="*/ 0 w 1908260"/>
              <a:gd name="connsiteY3" fmla="*/ 272024 h 609600"/>
              <a:gd name="connsiteX4" fmla="*/ 0 w 1908260"/>
              <a:gd name="connsiteY4" fmla="*/ 0 h 609600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0 w 1908260"/>
              <a:gd name="connsiteY3" fmla="*/ 272024 h 752084"/>
              <a:gd name="connsiteX4" fmla="*/ 0 w 1908260"/>
              <a:gd name="connsiteY4" fmla="*/ 0 h 752084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68580 w 1908260"/>
              <a:gd name="connsiteY3" fmla="*/ 165344 h 752084"/>
              <a:gd name="connsiteX4" fmla="*/ 0 w 1908260"/>
              <a:gd name="connsiteY4" fmla="*/ 0 h 752084"/>
              <a:gd name="connsiteX0" fmla="*/ 0 w 1885400"/>
              <a:gd name="connsiteY0" fmla="*/ 0 h 790184"/>
              <a:gd name="connsiteX1" fmla="*/ 1885400 w 1885400"/>
              <a:gd name="connsiteY1" fmla="*/ 647700 h 790184"/>
              <a:gd name="connsiteX2" fmla="*/ 1854920 w 1885400"/>
              <a:gd name="connsiteY2" fmla="*/ 790184 h 790184"/>
              <a:gd name="connsiteX3" fmla="*/ 45720 w 1885400"/>
              <a:gd name="connsiteY3" fmla="*/ 203444 h 790184"/>
              <a:gd name="connsiteX4" fmla="*/ 0 w 1885400"/>
              <a:gd name="connsiteY4" fmla="*/ 0 h 790184"/>
              <a:gd name="connsiteX0" fmla="*/ 15240 w 1900640"/>
              <a:gd name="connsiteY0" fmla="*/ 0 h 790184"/>
              <a:gd name="connsiteX1" fmla="*/ 1900640 w 1900640"/>
              <a:gd name="connsiteY1" fmla="*/ 647700 h 790184"/>
              <a:gd name="connsiteX2" fmla="*/ 1870160 w 1900640"/>
              <a:gd name="connsiteY2" fmla="*/ 790184 h 790184"/>
              <a:gd name="connsiteX3" fmla="*/ 0 w 1900640"/>
              <a:gd name="connsiteY3" fmla="*/ 134864 h 790184"/>
              <a:gd name="connsiteX4" fmla="*/ 15240 w 1900640"/>
              <a:gd name="connsiteY4" fmla="*/ 0 h 790184"/>
              <a:gd name="connsiteX0" fmla="*/ 15240 w 1953980"/>
              <a:gd name="connsiteY0" fmla="*/ 0 h 843524"/>
              <a:gd name="connsiteX1" fmla="*/ 1900640 w 1953980"/>
              <a:gd name="connsiteY1" fmla="*/ 647700 h 843524"/>
              <a:gd name="connsiteX2" fmla="*/ 1953980 w 1953980"/>
              <a:gd name="connsiteY2" fmla="*/ 843524 h 843524"/>
              <a:gd name="connsiteX3" fmla="*/ 0 w 1953980"/>
              <a:gd name="connsiteY3" fmla="*/ 134864 h 843524"/>
              <a:gd name="connsiteX4" fmla="*/ 15240 w 1953980"/>
              <a:gd name="connsiteY4" fmla="*/ 0 h 843524"/>
              <a:gd name="connsiteX0" fmla="*/ 15240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15240 w 1992080"/>
              <a:gd name="connsiteY4" fmla="*/ 0 h 843524"/>
              <a:gd name="connsiteX0" fmla="*/ 40058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40058 w 1992080"/>
              <a:gd name="connsiteY4" fmla="*/ 0 h 843524"/>
              <a:gd name="connsiteX0" fmla="*/ 21444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21444 w 1992080"/>
              <a:gd name="connsiteY4" fmla="*/ 0 h 843524"/>
              <a:gd name="connsiteX0" fmla="*/ 21444 w 1992080"/>
              <a:gd name="connsiteY0" fmla="*/ 0 h 837174"/>
              <a:gd name="connsiteX1" fmla="*/ 1992080 w 1992080"/>
              <a:gd name="connsiteY1" fmla="*/ 664210 h 837174"/>
              <a:gd name="connsiteX2" fmla="*/ 1953980 w 1992080"/>
              <a:gd name="connsiteY2" fmla="*/ 837174 h 837174"/>
              <a:gd name="connsiteX3" fmla="*/ 0 w 1992080"/>
              <a:gd name="connsiteY3" fmla="*/ 128514 h 837174"/>
              <a:gd name="connsiteX4" fmla="*/ 21444 w 1992080"/>
              <a:gd name="connsiteY4" fmla="*/ 0 h 837174"/>
              <a:gd name="connsiteX0" fmla="*/ 9035 w 1979671"/>
              <a:gd name="connsiteY0" fmla="*/ 0 h 837174"/>
              <a:gd name="connsiteX1" fmla="*/ 1979671 w 1979671"/>
              <a:gd name="connsiteY1" fmla="*/ 664210 h 837174"/>
              <a:gd name="connsiteX2" fmla="*/ 1941571 w 1979671"/>
              <a:gd name="connsiteY2" fmla="*/ 837174 h 837174"/>
              <a:gd name="connsiteX3" fmla="*/ 0 w 1979671"/>
              <a:gd name="connsiteY3" fmla="*/ 128514 h 837174"/>
              <a:gd name="connsiteX4" fmla="*/ 9035 w 1979671"/>
              <a:gd name="connsiteY4" fmla="*/ 0 h 837174"/>
              <a:gd name="connsiteX0" fmla="*/ 0 w 1970636"/>
              <a:gd name="connsiteY0" fmla="*/ 0 h 837174"/>
              <a:gd name="connsiteX1" fmla="*/ 1970636 w 1970636"/>
              <a:gd name="connsiteY1" fmla="*/ 664210 h 837174"/>
              <a:gd name="connsiteX2" fmla="*/ 1932536 w 1970636"/>
              <a:gd name="connsiteY2" fmla="*/ 837174 h 837174"/>
              <a:gd name="connsiteX3" fmla="*/ 6476 w 1970636"/>
              <a:gd name="connsiteY3" fmla="*/ 128514 h 837174"/>
              <a:gd name="connsiteX4" fmla="*/ 0 w 1970636"/>
              <a:gd name="connsiteY4" fmla="*/ 0 h 837174"/>
              <a:gd name="connsiteX0" fmla="*/ 0 w 1970636"/>
              <a:gd name="connsiteY0" fmla="*/ 0 h 862574"/>
              <a:gd name="connsiteX1" fmla="*/ 1970636 w 1970636"/>
              <a:gd name="connsiteY1" fmla="*/ 664210 h 862574"/>
              <a:gd name="connsiteX2" fmla="*/ 1920127 w 1970636"/>
              <a:gd name="connsiteY2" fmla="*/ 862574 h 862574"/>
              <a:gd name="connsiteX3" fmla="*/ 6476 w 1970636"/>
              <a:gd name="connsiteY3" fmla="*/ 128514 h 862574"/>
              <a:gd name="connsiteX4" fmla="*/ 0 w 1970636"/>
              <a:gd name="connsiteY4" fmla="*/ 0 h 862574"/>
              <a:gd name="connsiteX0" fmla="*/ 0 w 1970636"/>
              <a:gd name="connsiteY0" fmla="*/ 0 h 865749"/>
              <a:gd name="connsiteX1" fmla="*/ 1970636 w 1970636"/>
              <a:gd name="connsiteY1" fmla="*/ 664210 h 865749"/>
              <a:gd name="connsiteX2" fmla="*/ 1920127 w 1970636"/>
              <a:gd name="connsiteY2" fmla="*/ 865749 h 865749"/>
              <a:gd name="connsiteX3" fmla="*/ 6476 w 1970636"/>
              <a:gd name="connsiteY3" fmla="*/ 128514 h 865749"/>
              <a:gd name="connsiteX4" fmla="*/ 0 w 1970636"/>
              <a:gd name="connsiteY4" fmla="*/ 0 h 8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36" h="865749">
                <a:moveTo>
                  <a:pt x="0" y="0"/>
                </a:moveTo>
                <a:lnTo>
                  <a:pt x="1970636" y="664210"/>
                </a:lnTo>
                <a:lnTo>
                  <a:pt x="1920127" y="865749"/>
                </a:lnTo>
                <a:lnTo>
                  <a:pt x="6476" y="12851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Rectangle 123">
            <a:extLst>
              <a:ext uri="{FF2B5EF4-FFF2-40B4-BE49-F238E27FC236}">
                <a16:creationId xmlns:a16="http://schemas.microsoft.com/office/drawing/2014/main" id="{D43F11B4-DD0E-4FB9-A9AE-3C213E695162}"/>
              </a:ext>
            </a:extLst>
          </p:cNvPr>
          <p:cNvSpPr/>
          <p:nvPr/>
        </p:nvSpPr>
        <p:spPr>
          <a:xfrm>
            <a:off x="5729839" y="4145528"/>
            <a:ext cx="2860184" cy="2079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35350 w 2574312"/>
              <a:gd name="connsiteY3" fmla="*/ 199845 h 199845"/>
              <a:gd name="connsiteX4" fmla="*/ 0 w 2574312"/>
              <a:gd name="connsiteY4" fmla="*/ 42450 h 199845"/>
              <a:gd name="connsiteX0" fmla="*/ 0 w 2559421"/>
              <a:gd name="connsiteY0" fmla="*/ 11219 h 199845"/>
              <a:gd name="connsiteX1" fmla="*/ 2278956 w 2559421"/>
              <a:gd name="connsiteY1" fmla="*/ 0 h 199845"/>
              <a:gd name="connsiteX2" fmla="*/ 2559421 w 2559421"/>
              <a:gd name="connsiteY2" fmla="*/ 148389 h 199845"/>
              <a:gd name="connsiteX3" fmla="*/ 20459 w 2559421"/>
              <a:gd name="connsiteY3" fmla="*/ 199845 h 199845"/>
              <a:gd name="connsiteX4" fmla="*/ 0 w 2559421"/>
              <a:gd name="connsiteY4" fmla="*/ 11219 h 199845"/>
              <a:gd name="connsiteX0" fmla="*/ 0 w 2559421"/>
              <a:gd name="connsiteY0" fmla="*/ 11219 h 162368"/>
              <a:gd name="connsiteX1" fmla="*/ 2278956 w 2559421"/>
              <a:gd name="connsiteY1" fmla="*/ 0 h 162368"/>
              <a:gd name="connsiteX2" fmla="*/ 2559421 w 2559421"/>
              <a:gd name="connsiteY2" fmla="*/ 148389 h 162368"/>
              <a:gd name="connsiteX3" fmla="*/ 20459 w 2559421"/>
              <a:gd name="connsiteY3" fmla="*/ 162368 h 162368"/>
              <a:gd name="connsiteX4" fmla="*/ 0 w 2559421"/>
              <a:gd name="connsiteY4" fmla="*/ 11219 h 162368"/>
              <a:gd name="connsiteX0" fmla="*/ 0 w 2559421"/>
              <a:gd name="connsiteY0" fmla="*/ 4973 h 156122"/>
              <a:gd name="connsiteX1" fmla="*/ 2278956 w 2559421"/>
              <a:gd name="connsiteY1" fmla="*/ 0 h 156122"/>
              <a:gd name="connsiteX2" fmla="*/ 2559421 w 2559421"/>
              <a:gd name="connsiteY2" fmla="*/ 142143 h 156122"/>
              <a:gd name="connsiteX3" fmla="*/ 20459 w 2559421"/>
              <a:gd name="connsiteY3" fmla="*/ 156122 h 156122"/>
              <a:gd name="connsiteX4" fmla="*/ 0 w 2559421"/>
              <a:gd name="connsiteY4" fmla="*/ 4973 h 15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421" h="156122">
                <a:moveTo>
                  <a:pt x="0" y="4973"/>
                </a:moveTo>
                <a:lnTo>
                  <a:pt x="2278956" y="0"/>
                </a:lnTo>
                <a:lnTo>
                  <a:pt x="2559421" y="142143"/>
                </a:lnTo>
                <a:lnTo>
                  <a:pt x="20459" y="156122"/>
                </a:lnTo>
                <a:lnTo>
                  <a:pt x="0" y="49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23">
            <a:extLst>
              <a:ext uri="{FF2B5EF4-FFF2-40B4-BE49-F238E27FC236}">
                <a16:creationId xmlns:a16="http://schemas.microsoft.com/office/drawing/2014/main" id="{F265C26E-F056-42E1-8242-FA07208AC7C9}"/>
              </a:ext>
            </a:extLst>
          </p:cNvPr>
          <p:cNvSpPr/>
          <p:nvPr/>
        </p:nvSpPr>
        <p:spPr>
          <a:xfrm>
            <a:off x="5555258" y="4292555"/>
            <a:ext cx="2994914" cy="247655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973 h 162368"/>
              <a:gd name="connsiteX1" fmla="*/ 2553307 w 2574312"/>
              <a:gd name="connsiteY1" fmla="*/ 0 h 162368"/>
              <a:gd name="connsiteX2" fmla="*/ 2574312 w 2574312"/>
              <a:gd name="connsiteY2" fmla="*/ 110912 h 162368"/>
              <a:gd name="connsiteX3" fmla="*/ 65131 w 2574312"/>
              <a:gd name="connsiteY3" fmla="*/ 162368 h 162368"/>
              <a:gd name="connsiteX4" fmla="*/ 0 w 2574312"/>
              <a:gd name="connsiteY4" fmla="*/ 4973 h 162368"/>
              <a:gd name="connsiteX0" fmla="*/ 0 w 2530272"/>
              <a:gd name="connsiteY0" fmla="*/ 48696 h 162368"/>
              <a:gd name="connsiteX1" fmla="*/ 2509267 w 2530272"/>
              <a:gd name="connsiteY1" fmla="*/ 0 h 162368"/>
              <a:gd name="connsiteX2" fmla="*/ 2530272 w 2530272"/>
              <a:gd name="connsiteY2" fmla="*/ 110912 h 162368"/>
              <a:gd name="connsiteX3" fmla="*/ 21091 w 2530272"/>
              <a:gd name="connsiteY3" fmla="*/ 162368 h 162368"/>
              <a:gd name="connsiteX4" fmla="*/ 0 w 2530272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0272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05811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20542 w 2560088"/>
              <a:gd name="connsiteY0" fmla="*/ 48696 h 144516"/>
              <a:gd name="connsiteX1" fmla="*/ 2560088 w 2560088"/>
              <a:gd name="connsiteY1" fmla="*/ 0 h 144516"/>
              <a:gd name="connsiteX2" fmla="*/ 2558383 w 2560088"/>
              <a:gd name="connsiteY2" fmla="*/ 105811 h 144516"/>
              <a:gd name="connsiteX3" fmla="*/ 0 w 2560088"/>
              <a:gd name="connsiteY3" fmla="*/ 144516 h 144516"/>
              <a:gd name="connsiteX4" fmla="*/ 20542 w 2560088"/>
              <a:gd name="connsiteY4" fmla="*/ 48696 h 144516"/>
              <a:gd name="connsiteX0" fmla="*/ 0 w 2566040"/>
              <a:gd name="connsiteY0" fmla="*/ 46146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46146 h 144516"/>
              <a:gd name="connsiteX0" fmla="*/ 0 w 2566040"/>
              <a:gd name="connsiteY0" fmla="*/ 22641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22641 h 144516"/>
              <a:gd name="connsiteX0" fmla="*/ 0 w 2566040"/>
              <a:gd name="connsiteY0" fmla="*/ 22641 h 124929"/>
              <a:gd name="connsiteX1" fmla="*/ 2566040 w 2566040"/>
              <a:gd name="connsiteY1" fmla="*/ 0 h 124929"/>
              <a:gd name="connsiteX2" fmla="*/ 2564335 w 2566040"/>
              <a:gd name="connsiteY2" fmla="*/ 105811 h 124929"/>
              <a:gd name="connsiteX3" fmla="*/ 5952 w 2566040"/>
              <a:gd name="connsiteY3" fmla="*/ 124929 h 124929"/>
              <a:gd name="connsiteX4" fmla="*/ 0 w 2566040"/>
              <a:gd name="connsiteY4" fmla="*/ 22641 h 124929"/>
              <a:gd name="connsiteX0" fmla="*/ 0 w 2566040"/>
              <a:gd name="connsiteY0" fmla="*/ 14806 h 117094"/>
              <a:gd name="connsiteX1" fmla="*/ 2566040 w 2566040"/>
              <a:gd name="connsiteY1" fmla="*/ 0 h 117094"/>
              <a:gd name="connsiteX2" fmla="*/ 2564335 w 2566040"/>
              <a:gd name="connsiteY2" fmla="*/ 97976 h 117094"/>
              <a:gd name="connsiteX3" fmla="*/ 5952 w 2566040"/>
              <a:gd name="connsiteY3" fmla="*/ 117094 h 117094"/>
              <a:gd name="connsiteX4" fmla="*/ 0 w 2566040"/>
              <a:gd name="connsiteY4" fmla="*/ 14806 h 117094"/>
              <a:gd name="connsiteX0" fmla="*/ 0 w 2566040"/>
              <a:gd name="connsiteY0" fmla="*/ 14806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14806 h 109259"/>
              <a:gd name="connsiteX0" fmla="*/ 0 w 2566040"/>
              <a:gd name="connsiteY0" fmla="*/ 6971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6971 h 109259"/>
              <a:gd name="connsiteX0" fmla="*/ 0 w 2736358"/>
              <a:gd name="connsiteY0" fmla="*/ 6971 h 109259"/>
              <a:gd name="connsiteX1" fmla="*/ 2736358 w 2736358"/>
              <a:gd name="connsiteY1" fmla="*/ 0 h 109259"/>
              <a:gd name="connsiteX2" fmla="*/ 2734653 w 2736358"/>
              <a:gd name="connsiteY2" fmla="*/ 97976 h 109259"/>
              <a:gd name="connsiteX3" fmla="*/ 176270 w 2736358"/>
              <a:gd name="connsiteY3" fmla="*/ 109259 h 109259"/>
              <a:gd name="connsiteX4" fmla="*/ 0 w 2736358"/>
              <a:gd name="connsiteY4" fmla="*/ 6971 h 109259"/>
              <a:gd name="connsiteX0" fmla="*/ 16757 w 2753115"/>
              <a:gd name="connsiteY0" fmla="*/ 6971 h 109259"/>
              <a:gd name="connsiteX1" fmla="*/ 2753115 w 2753115"/>
              <a:gd name="connsiteY1" fmla="*/ 0 h 109259"/>
              <a:gd name="connsiteX2" fmla="*/ 2751410 w 2753115"/>
              <a:gd name="connsiteY2" fmla="*/ 97976 h 109259"/>
              <a:gd name="connsiteX3" fmla="*/ 0 w 2753115"/>
              <a:gd name="connsiteY3" fmla="*/ 109259 h 109259"/>
              <a:gd name="connsiteX4" fmla="*/ 16757 w 2753115"/>
              <a:gd name="connsiteY4" fmla="*/ 6971 h 109259"/>
              <a:gd name="connsiteX0" fmla="*/ 16757 w 2751417"/>
              <a:gd name="connsiteY0" fmla="*/ 14316 h 116604"/>
              <a:gd name="connsiteX1" fmla="*/ 2724729 w 2751417"/>
              <a:gd name="connsiteY1" fmla="*/ 0 h 116604"/>
              <a:gd name="connsiteX2" fmla="*/ 2751410 w 2751417"/>
              <a:gd name="connsiteY2" fmla="*/ 105321 h 116604"/>
              <a:gd name="connsiteX3" fmla="*/ 0 w 2751417"/>
              <a:gd name="connsiteY3" fmla="*/ 116604 h 116604"/>
              <a:gd name="connsiteX4" fmla="*/ 16757 w 2751417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5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797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729" h="116604">
                <a:moveTo>
                  <a:pt x="16757" y="14316"/>
                </a:moveTo>
                <a:lnTo>
                  <a:pt x="2724729" y="0"/>
                </a:lnTo>
                <a:cubicBezTo>
                  <a:pt x="2724161" y="36971"/>
                  <a:pt x="2723592" y="62475"/>
                  <a:pt x="2723024" y="99446"/>
                </a:cubicBezTo>
                <a:lnTo>
                  <a:pt x="0" y="116604"/>
                </a:lnTo>
                <a:lnTo>
                  <a:pt x="16757" y="14316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A2AF7C8-6C23-4710-8BFC-EFFDC0C42460}"/>
              </a:ext>
            </a:extLst>
          </p:cNvPr>
          <p:cNvSpPr/>
          <p:nvPr/>
        </p:nvSpPr>
        <p:spPr>
          <a:xfrm>
            <a:off x="8470348" y="4503793"/>
            <a:ext cx="86595" cy="312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8E076A2B-9BFA-4EA9-8BF9-714D52F97A8D}"/>
              </a:ext>
            </a:extLst>
          </p:cNvPr>
          <p:cNvSpPr/>
          <p:nvPr/>
        </p:nvSpPr>
        <p:spPr>
          <a:xfrm>
            <a:off x="5547655" y="4135520"/>
            <a:ext cx="5681442" cy="907436"/>
          </a:xfrm>
          <a:custGeom>
            <a:avLst/>
            <a:gdLst>
              <a:gd name="connsiteX0" fmla="*/ 0 w 1155333"/>
              <a:gd name="connsiteY0" fmla="*/ 20686 h 124116"/>
              <a:gd name="connsiteX1" fmla="*/ 20686 w 1155333"/>
              <a:gd name="connsiteY1" fmla="*/ 0 h 124116"/>
              <a:gd name="connsiteX2" fmla="*/ 1134647 w 1155333"/>
              <a:gd name="connsiteY2" fmla="*/ 0 h 124116"/>
              <a:gd name="connsiteX3" fmla="*/ 1155333 w 1155333"/>
              <a:gd name="connsiteY3" fmla="*/ 20686 h 124116"/>
              <a:gd name="connsiteX4" fmla="*/ 1155333 w 1155333"/>
              <a:gd name="connsiteY4" fmla="*/ 103430 h 124116"/>
              <a:gd name="connsiteX5" fmla="*/ 1134647 w 1155333"/>
              <a:gd name="connsiteY5" fmla="*/ 124116 h 124116"/>
              <a:gd name="connsiteX6" fmla="*/ 20686 w 1155333"/>
              <a:gd name="connsiteY6" fmla="*/ 124116 h 124116"/>
              <a:gd name="connsiteX7" fmla="*/ 0 w 1155333"/>
              <a:gd name="connsiteY7" fmla="*/ 103430 h 124116"/>
              <a:gd name="connsiteX8" fmla="*/ 0 w 1155333"/>
              <a:gd name="connsiteY8" fmla="*/ 20686 h 124116"/>
              <a:gd name="connsiteX0" fmla="*/ 0 w 2512668"/>
              <a:gd name="connsiteY0" fmla="*/ 20686 h 543216"/>
              <a:gd name="connsiteX1" fmla="*/ 20686 w 2512668"/>
              <a:gd name="connsiteY1" fmla="*/ 0 h 543216"/>
              <a:gd name="connsiteX2" fmla="*/ 1134647 w 2512668"/>
              <a:gd name="connsiteY2" fmla="*/ 0 h 543216"/>
              <a:gd name="connsiteX3" fmla="*/ 1155333 w 2512668"/>
              <a:gd name="connsiteY3" fmla="*/ 20686 h 543216"/>
              <a:gd name="connsiteX4" fmla="*/ 1155333 w 2512668"/>
              <a:gd name="connsiteY4" fmla="*/ 103430 h 543216"/>
              <a:gd name="connsiteX5" fmla="*/ 2512597 w 2512668"/>
              <a:gd name="connsiteY5" fmla="*/ 543216 h 543216"/>
              <a:gd name="connsiteX6" fmla="*/ 20686 w 2512668"/>
              <a:gd name="connsiteY6" fmla="*/ 124116 h 543216"/>
              <a:gd name="connsiteX7" fmla="*/ 0 w 2512668"/>
              <a:gd name="connsiteY7" fmla="*/ 103430 h 543216"/>
              <a:gd name="connsiteX8" fmla="*/ 0 w 2512668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1155333 w 2653933"/>
              <a:gd name="connsiteY3" fmla="*/ 20686 h 543216"/>
              <a:gd name="connsiteX4" fmla="*/ 2653933 w 2653933"/>
              <a:gd name="connsiteY4" fmla="*/ 401880 h 543216"/>
              <a:gd name="connsiteX5" fmla="*/ 2512597 w 2653933"/>
              <a:gd name="connsiteY5" fmla="*/ 543216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20686 w 2653933"/>
              <a:gd name="connsiteY5" fmla="*/ 124116 h 543216"/>
              <a:gd name="connsiteX6" fmla="*/ 0 w 2653933"/>
              <a:gd name="connsiteY6" fmla="*/ 103430 h 543216"/>
              <a:gd name="connsiteX7" fmla="*/ 0 w 2653933"/>
              <a:gd name="connsiteY7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30595 w 2653933"/>
              <a:gd name="connsiteY5" fmla="*/ 1423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600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958850 w 3612783"/>
              <a:gd name="connsiteY7" fmla="*/ 10343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114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44745 w 3612783"/>
              <a:gd name="connsiteY7" fmla="*/ 129635 h 543216"/>
              <a:gd name="connsiteX8" fmla="*/ 6350 w 3612783"/>
              <a:gd name="connsiteY8" fmla="*/ 122480 h 543216"/>
              <a:gd name="connsiteX9" fmla="*/ 0 w 3612783"/>
              <a:gd name="connsiteY9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8830 h 543216"/>
              <a:gd name="connsiteX8" fmla="*/ 0 w 3612783"/>
              <a:gd name="connsiteY8" fmla="*/ 33386 h 543216"/>
              <a:gd name="connsiteX0" fmla="*/ 0 w 3619133"/>
              <a:gd name="connsiteY0" fmla="*/ 20686 h 543216"/>
              <a:gd name="connsiteX1" fmla="*/ 985886 w 3619133"/>
              <a:gd name="connsiteY1" fmla="*/ 0 h 543216"/>
              <a:gd name="connsiteX2" fmla="*/ 2125247 w 3619133"/>
              <a:gd name="connsiteY2" fmla="*/ 0 h 543216"/>
              <a:gd name="connsiteX3" fmla="*/ 3619133 w 3619133"/>
              <a:gd name="connsiteY3" fmla="*/ 401880 h 543216"/>
              <a:gd name="connsiteX4" fmla="*/ 3477797 w 3619133"/>
              <a:gd name="connsiteY4" fmla="*/ 543216 h 543216"/>
              <a:gd name="connsiteX5" fmla="*/ 2108495 w 3619133"/>
              <a:gd name="connsiteY5" fmla="*/ 116935 h 543216"/>
              <a:gd name="connsiteX6" fmla="*/ 998586 w 3619133"/>
              <a:gd name="connsiteY6" fmla="*/ 124116 h 543216"/>
              <a:gd name="connsiteX7" fmla="*/ 12700 w 3619133"/>
              <a:gd name="connsiteY7" fmla="*/ 128830 h 543216"/>
              <a:gd name="connsiteX8" fmla="*/ 0 w 3619133"/>
              <a:gd name="connsiteY8" fmla="*/ 20686 h 543216"/>
              <a:gd name="connsiteX0" fmla="*/ 0 w 3809633"/>
              <a:gd name="connsiteY0" fmla="*/ 20686 h 543216"/>
              <a:gd name="connsiteX1" fmla="*/ 985886 w 3809633"/>
              <a:gd name="connsiteY1" fmla="*/ 0 h 543216"/>
              <a:gd name="connsiteX2" fmla="*/ 2125247 w 3809633"/>
              <a:gd name="connsiteY2" fmla="*/ 0 h 543216"/>
              <a:gd name="connsiteX3" fmla="*/ 3809633 w 3809633"/>
              <a:gd name="connsiteY3" fmla="*/ 452680 h 543216"/>
              <a:gd name="connsiteX4" fmla="*/ 3477797 w 3809633"/>
              <a:gd name="connsiteY4" fmla="*/ 543216 h 543216"/>
              <a:gd name="connsiteX5" fmla="*/ 2108495 w 3809633"/>
              <a:gd name="connsiteY5" fmla="*/ 116935 h 543216"/>
              <a:gd name="connsiteX6" fmla="*/ 998586 w 3809633"/>
              <a:gd name="connsiteY6" fmla="*/ 124116 h 543216"/>
              <a:gd name="connsiteX7" fmla="*/ 12700 w 3809633"/>
              <a:gd name="connsiteY7" fmla="*/ 128830 h 543216"/>
              <a:gd name="connsiteX8" fmla="*/ 0 w 3809633"/>
              <a:gd name="connsiteY8" fmla="*/ 20686 h 5432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35033"/>
              <a:gd name="connsiteY0" fmla="*/ 20686 h 574966"/>
              <a:gd name="connsiteX1" fmla="*/ 985886 w 3835033"/>
              <a:gd name="connsiteY1" fmla="*/ 0 h 574966"/>
              <a:gd name="connsiteX2" fmla="*/ 2125247 w 3835033"/>
              <a:gd name="connsiteY2" fmla="*/ 0 h 574966"/>
              <a:gd name="connsiteX3" fmla="*/ 3835033 w 3835033"/>
              <a:gd name="connsiteY3" fmla="*/ 503480 h 574966"/>
              <a:gd name="connsiteX4" fmla="*/ 3471447 w 3835033"/>
              <a:gd name="connsiteY4" fmla="*/ 574966 h 574966"/>
              <a:gd name="connsiteX5" fmla="*/ 2108495 w 3835033"/>
              <a:gd name="connsiteY5" fmla="*/ 116935 h 574966"/>
              <a:gd name="connsiteX6" fmla="*/ 998586 w 3835033"/>
              <a:gd name="connsiteY6" fmla="*/ 124116 h 574966"/>
              <a:gd name="connsiteX7" fmla="*/ 12700 w 3835033"/>
              <a:gd name="connsiteY7" fmla="*/ 128830 h 574966"/>
              <a:gd name="connsiteX8" fmla="*/ 0 w 3835033"/>
              <a:gd name="connsiteY8" fmla="*/ 20686 h 574966"/>
              <a:gd name="connsiteX0" fmla="*/ 0 w 3879483"/>
              <a:gd name="connsiteY0" fmla="*/ 20686 h 574966"/>
              <a:gd name="connsiteX1" fmla="*/ 985886 w 3879483"/>
              <a:gd name="connsiteY1" fmla="*/ 0 h 574966"/>
              <a:gd name="connsiteX2" fmla="*/ 2125247 w 3879483"/>
              <a:gd name="connsiteY2" fmla="*/ 0 h 574966"/>
              <a:gd name="connsiteX3" fmla="*/ 3879483 w 3879483"/>
              <a:gd name="connsiteY3" fmla="*/ 503480 h 574966"/>
              <a:gd name="connsiteX4" fmla="*/ 3471447 w 3879483"/>
              <a:gd name="connsiteY4" fmla="*/ 574966 h 574966"/>
              <a:gd name="connsiteX5" fmla="*/ 2108495 w 3879483"/>
              <a:gd name="connsiteY5" fmla="*/ 116935 h 574966"/>
              <a:gd name="connsiteX6" fmla="*/ 998586 w 3879483"/>
              <a:gd name="connsiteY6" fmla="*/ 124116 h 574966"/>
              <a:gd name="connsiteX7" fmla="*/ 12700 w 3879483"/>
              <a:gd name="connsiteY7" fmla="*/ 128830 h 574966"/>
              <a:gd name="connsiteX8" fmla="*/ 0 w 3879483"/>
              <a:gd name="connsiteY8" fmla="*/ 20686 h 574966"/>
              <a:gd name="connsiteX0" fmla="*/ 5080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50800 w 3930283"/>
              <a:gd name="connsiteY8" fmla="*/ 20686 h 574966"/>
              <a:gd name="connsiteX0" fmla="*/ 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0 w 3930283"/>
              <a:gd name="connsiteY8" fmla="*/ 20686 h 574966"/>
              <a:gd name="connsiteX0" fmla="*/ 0 w 4212223"/>
              <a:gd name="connsiteY0" fmla="*/ 20686 h 578018"/>
              <a:gd name="connsiteX1" fmla="*/ 1036686 w 4212223"/>
              <a:gd name="connsiteY1" fmla="*/ 0 h 578018"/>
              <a:gd name="connsiteX2" fmla="*/ 2176047 w 4212223"/>
              <a:gd name="connsiteY2" fmla="*/ 0 h 578018"/>
              <a:gd name="connsiteX3" fmla="*/ 4212223 w 4212223"/>
              <a:gd name="connsiteY3" fmla="*/ 572060 h 578018"/>
              <a:gd name="connsiteX4" fmla="*/ 3522247 w 4212223"/>
              <a:gd name="connsiteY4" fmla="*/ 574966 h 578018"/>
              <a:gd name="connsiteX5" fmla="*/ 2159295 w 4212223"/>
              <a:gd name="connsiteY5" fmla="*/ 116935 h 578018"/>
              <a:gd name="connsiteX6" fmla="*/ 1049386 w 4212223"/>
              <a:gd name="connsiteY6" fmla="*/ 124116 h 578018"/>
              <a:gd name="connsiteX7" fmla="*/ 0 w 4212223"/>
              <a:gd name="connsiteY7" fmla="*/ 141530 h 578018"/>
              <a:gd name="connsiteX8" fmla="*/ 0 w 4212223"/>
              <a:gd name="connsiteY8" fmla="*/ 20686 h 578018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5752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6514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123825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123825 w 4336048"/>
              <a:gd name="connsiteY8" fmla="*/ 20686 h 681646"/>
              <a:gd name="connsiteX0" fmla="*/ 0 w 4336048"/>
              <a:gd name="connsiteY0" fmla="*/ 30211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30211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92551"/>
              <a:gd name="connsiteX1" fmla="*/ 1160511 w 4336048"/>
              <a:gd name="connsiteY1" fmla="*/ 0 h 692551"/>
              <a:gd name="connsiteX2" fmla="*/ 2299872 w 4336048"/>
              <a:gd name="connsiteY2" fmla="*/ 0 h 692551"/>
              <a:gd name="connsiteX3" fmla="*/ 4336048 w 4336048"/>
              <a:gd name="connsiteY3" fmla="*/ 572060 h 692551"/>
              <a:gd name="connsiteX4" fmla="*/ 3988972 w 4336048"/>
              <a:gd name="connsiteY4" fmla="*/ 692551 h 692551"/>
              <a:gd name="connsiteX5" fmla="*/ 2283120 w 4336048"/>
              <a:gd name="connsiteY5" fmla="*/ 116935 h 692551"/>
              <a:gd name="connsiteX6" fmla="*/ 1173211 w 4336048"/>
              <a:gd name="connsiteY6" fmla="*/ 124116 h 692551"/>
              <a:gd name="connsiteX7" fmla="*/ 0 w 4336048"/>
              <a:gd name="connsiteY7" fmla="*/ 141530 h 692551"/>
              <a:gd name="connsiteX8" fmla="*/ 0 w 4336048"/>
              <a:gd name="connsiteY8" fmla="*/ 20686 h 69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6048" h="692551">
                <a:moveTo>
                  <a:pt x="0" y="20686"/>
                </a:moveTo>
                <a:cubicBezTo>
                  <a:pt x="0" y="9261"/>
                  <a:pt x="1149086" y="0"/>
                  <a:pt x="1160511" y="0"/>
                </a:cubicBezTo>
                <a:lnTo>
                  <a:pt x="2299872" y="0"/>
                </a:lnTo>
                <a:cubicBezTo>
                  <a:pt x="2738746" y="66980"/>
                  <a:pt x="4106390" y="481524"/>
                  <a:pt x="4336048" y="572060"/>
                </a:cubicBezTo>
                <a:cubicBezTo>
                  <a:pt x="4336048" y="583485"/>
                  <a:pt x="4000397" y="692551"/>
                  <a:pt x="3988972" y="692551"/>
                </a:cubicBezTo>
                <a:cubicBezTo>
                  <a:pt x="3767891" y="613310"/>
                  <a:pt x="2444438" y="201073"/>
                  <a:pt x="2283120" y="116935"/>
                </a:cubicBezTo>
                <a:cubicBezTo>
                  <a:pt x="1908388" y="133617"/>
                  <a:pt x="1543181" y="121722"/>
                  <a:pt x="1173211" y="124116"/>
                </a:cubicBezTo>
                <a:lnTo>
                  <a:pt x="0" y="141530"/>
                </a:lnTo>
                <a:lnTo>
                  <a:pt x="0" y="2068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22">
            <a:extLst>
              <a:ext uri="{FF2B5EF4-FFF2-40B4-BE49-F238E27FC236}">
                <a16:creationId xmlns:a16="http://schemas.microsoft.com/office/drawing/2014/main" id="{C1FA088C-B092-45E9-8CC3-3A5FE0F7992B}"/>
              </a:ext>
            </a:extLst>
          </p:cNvPr>
          <p:cNvSpPr/>
          <p:nvPr/>
        </p:nvSpPr>
        <p:spPr>
          <a:xfrm flipH="1">
            <a:off x="5483050" y="4526962"/>
            <a:ext cx="59905" cy="279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122">
            <a:extLst>
              <a:ext uri="{FF2B5EF4-FFF2-40B4-BE49-F238E27FC236}">
                <a16:creationId xmlns:a16="http://schemas.microsoft.com/office/drawing/2014/main" id="{C6681320-D951-46B8-BE7A-821E43EBF959}"/>
              </a:ext>
            </a:extLst>
          </p:cNvPr>
          <p:cNvSpPr/>
          <p:nvPr/>
        </p:nvSpPr>
        <p:spPr>
          <a:xfrm>
            <a:off x="5449279" y="3764011"/>
            <a:ext cx="126202" cy="2970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Rectangle 122">
            <a:extLst>
              <a:ext uri="{FF2B5EF4-FFF2-40B4-BE49-F238E27FC236}">
                <a16:creationId xmlns:a16="http://schemas.microsoft.com/office/drawing/2014/main" id="{B99AC446-0C80-4091-A5BD-D84EDCA10597}"/>
              </a:ext>
            </a:extLst>
          </p:cNvPr>
          <p:cNvSpPr/>
          <p:nvPr/>
        </p:nvSpPr>
        <p:spPr>
          <a:xfrm flipH="1">
            <a:off x="5469174" y="4041520"/>
            <a:ext cx="104397" cy="616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Rectangle 104">
            <a:extLst>
              <a:ext uri="{FF2B5EF4-FFF2-40B4-BE49-F238E27FC236}">
                <a16:creationId xmlns:a16="http://schemas.microsoft.com/office/drawing/2014/main" id="{6DC87D4A-0734-4AFA-9C0B-2E0C6DDA47AD}"/>
              </a:ext>
            </a:extLst>
          </p:cNvPr>
          <p:cNvSpPr/>
          <p:nvPr/>
        </p:nvSpPr>
        <p:spPr>
          <a:xfrm>
            <a:off x="312933" y="2850850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A587675-C9CD-49A7-A72B-FB0DCDCCD96E}"/>
              </a:ext>
            </a:extLst>
          </p:cNvPr>
          <p:cNvGrpSpPr/>
          <p:nvPr/>
        </p:nvGrpSpPr>
        <p:grpSpPr>
          <a:xfrm>
            <a:off x="7285847" y="4703597"/>
            <a:ext cx="1811813" cy="1229513"/>
            <a:chOff x="4864082" y="3854068"/>
            <a:chExt cx="3282426" cy="2227480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6DFD69A-0A3C-46EA-AC8D-C4594607E230}"/>
                </a:ext>
              </a:extLst>
            </p:cNvPr>
            <p:cNvSpPr/>
            <p:nvPr/>
          </p:nvSpPr>
          <p:spPr>
            <a:xfrm>
              <a:off x="4864082" y="3879681"/>
              <a:ext cx="157928" cy="12835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CB3D9465-F856-4EB3-8826-4C90252328AB}"/>
                </a:ext>
              </a:extLst>
            </p:cNvPr>
            <p:cNvGrpSpPr/>
            <p:nvPr/>
          </p:nvGrpSpPr>
          <p:grpSpPr>
            <a:xfrm>
              <a:off x="4930833" y="4239541"/>
              <a:ext cx="3112417" cy="1263389"/>
              <a:chOff x="4461555" y="4169223"/>
              <a:chExt cx="3295933" cy="1263389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36D4D8AB-9075-4E6F-AFA1-4184734A6B00}"/>
                  </a:ext>
                </a:extLst>
              </p:cNvPr>
              <p:cNvSpPr/>
              <p:nvPr/>
            </p:nvSpPr>
            <p:spPr>
              <a:xfrm>
                <a:off x="4461555" y="4169223"/>
                <a:ext cx="1696912" cy="16236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132">
                <a:extLst>
                  <a:ext uri="{FF2B5EF4-FFF2-40B4-BE49-F238E27FC236}">
                    <a16:creationId xmlns:a16="http://schemas.microsoft.com/office/drawing/2014/main" id="{DDC80D6B-4EE4-4E8D-89EC-94DED7BABDEC}"/>
                  </a:ext>
                </a:extLst>
              </p:cNvPr>
              <p:cNvSpPr/>
              <p:nvPr/>
            </p:nvSpPr>
            <p:spPr>
              <a:xfrm>
                <a:off x="4500224" y="4209520"/>
                <a:ext cx="3257264" cy="1060719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771390"/>
                  <a:gd name="connsiteY0" fmla="*/ 0 h 583296"/>
                  <a:gd name="connsiteX1" fmla="*/ 1460240 w 1771390"/>
                  <a:gd name="connsiteY1" fmla="*/ 156444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1771390"/>
                  <a:gd name="connsiteY0" fmla="*/ 0 h 583296"/>
                  <a:gd name="connsiteX1" fmla="*/ 1360841 w 1771390"/>
                  <a:gd name="connsiteY1" fmla="*/ 62579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2939739"/>
                  <a:gd name="connsiteY0" fmla="*/ 0 h 644602"/>
                  <a:gd name="connsiteX1" fmla="*/ 2529190 w 2939739"/>
                  <a:gd name="connsiteY1" fmla="*/ 123885 h 644602"/>
                  <a:gd name="connsiteX2" fmla="*/ 2939739 w 2939739"/>
                  <a:gd name="connsiteY2" fmla="*/ 631902 h 644602"/>
                  <a:gd name="connsiteX3" fmla="*/ 1327421 w 2939739"/>
                  <a:gd name="connsiteY3" fmla="*/ 644602 h 644602"/>
                  <a:gd name="connsiteX4" fmla="*/ 0 w 2939739"/>
                  <a:gd name="connsiteY4" fmla="*/ 0 h 644602"/>
                  <a:gd name="connsiteX0" fmla="*/ 0 w 2974615"/>
                  <a:gd name="connsiteY0" fmla="*/ 0 h 644602"/>
                  <a:gd name="connsiteX1" fmla="*/ 2564066 w 2974615"/>
                  <a:gd name="connsiteY1" fmla="*/ 123885 h 644602"/>
                  <a:gd name="connsiteX2" fmla="*/ 2974615 w 2974615"/>
                  <a:gd name="connsiteY2" fmla="*/ 631902 h 644602"/>
                  <a:gd name="connsiteX3" fmla="*/ 1362297 w 2974615"/>
                  <a:gd name="connsiteY3" fmla="*/ 644602 h 644602"/>
                  <a:gd name="connsiteX4" fmla="*/ 0 w 2974615"/>
                  <a:gd name="connsiteY4" fmla="*/ 0 h 644602"/>
                  <a:gd name="connsiteX0" fmla="*/ 0 w 2974615"/>
                  <a:gd name="connsiteY0" fmla="*/ 0 h 705908"/>
                  <a:gd name="connsiteX1" fmla="*/ 2564066 w 2974615"/>
                  <a:gd name="connsiteY1" fmla="*/ 185191 h 705908"/>
                  <a:gd name="connsiteX2" fmla="*/ 2974615 w 2974615"/>
                  <a:gd name="connsiteY2" fmla="*/ 693208 h 705908"/>
                  <a:gd name="connsiteX3" fmla="*/ 1362297 w 2974615"/>
                  <a:gd name="connsiteY3" fmla="*/ 705908 h 705908"/>
                  <a:gd name="connsiteX4" fmla="*/ 0 w 2974615"/>
                  <a:gd name="connsiteY4" fmla="*/ 0 h 705908"/>
                  <a:gd name="connsiteX0" fmla="*/ 0 w 2974615"/>
                  <a:gd name="connsiteY0" fmla="*/ 0 h 730430"/>
                  <a:gd name="connsiteX1" fmla="*/ 2564066 w 2974615"/>
                  <a:gd name="connsiteY1" fmla="*/ 209713 h 730430"/>
                  <a:gd name="connsiteX2" fmla="*/ 2974615 w 2974615"/>
                  <a:gd name="connsiteY2" fmla="*/ 717730 h 730430"/>
                  <a:gd name="connsiteX3" fmla="*/ 1362297 w 2974615"/>
                  <a:gd name="connsiteY3" fmla="*/ 730430 h 730430"/>
                  <a:gd name="connsiteX4" fmla="*/ 0 w 2974615"/>
                  <a:gd name="connsiteY4" fmla="*/ 0 h 730430"/>
                  <a:gd name="connsiteX0" fmla="*/ 0 w 2974615"/>
                  <a:gd name="connsiteY0" fmla="*/ 23249 h 753679"/>
                  <a:gd name="connsiteX1" fmla="*/ 1360841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2974615"/>
                  <a:gd name="connsiteY0" fmla="*/ 23249 h 753679"/>
                  <a:gd name="connsiteX1" fmla="*/ 1325965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3061805"/>
                  <a:gd name="connsiteY0" fmla="*/ 23249 h 753679"/>
                  <a:gd name="connsiteX1" fmla="*/ 1325965 w 3061805"/>
                  <a:gd name="connsiteY1" fmla="*/ 0 h 753679"/>
                  <a:gd name="connsiteX2" fmla="*/ 3061805 w 3061805"/>
                  <a:gd name="connsiteY2" fmla="*/ 732805 h 753679"/>
                  <a:gd name="connsiteX3" fmla="*/ 1362297 w 3061805"/>
                  <a:gd name="connsiteY3" fmla="*/ 753679 h 753679"/>
                  <a:gd name="connsiteX4" fmla="*/ 0 w 3061805"/>
                  <a:gd name="connsiteY4" fmla="*/ 23249 h 753679"/>
                  <a:gd name="connsiteX0" fmla="*/ 0 w 3096681"/>
                  <a:gd name="connsiteY0" fmla="*/ 23249 h 753679"/>
                  <a:gd name="connsiteX1" fmla="*/ 1325965 w 3096681"/>
                  <a:gd name="connsiteY1" fmla="*/ 0 h 753679"/>
                  <a:gd name="connsiteX2" fmla="*/ 3096681 w 3096681"/>
                  <a:gd name="connsiteY2" fmla="*/ 724631 h 753679"/>
                  <a:gd name="connsiteX3" fmla="*/ 1362297 w 3096681"/>
                  <a:gd name="connsiteY3" fmla="*/ 753679 h 753679"/>
                  <a:gd name="connsiteX4" fmla="*/ 0 w 3096681"/>
                  <a:gd name="connsiteY4" fmla="*/ 23249 h 753679"/>
                  <a:gd name="connsiteX0" fmla="*/ 0 w 3108306"/>
                  <a:gd name="connsiteY0" fmla="*/ 23249 h 753679"/>
                  <a:gd name="connsiteX1" fmla="*/ 1325965 w 3108306"/>
                  <a:gd name="connsiteY1" fmla="*/ 0 h 753679"/>
                  <a:gd name="connsiteX2" fmla="*/ 3108306 w 3108306"/>
                  <a:gd name="connsiteY2" fmla="*/ 720544 h 753679"/>
                  <a:gd name="connsiteX3" fmla="*/ 1362297 w 3108306"/>
                  <a:gd name="connsiteY3" fmla="*/ 753679 h 753679"/>
                  <a:gd name="connsiteX4" fmla="*/ 0 w 3108306"/>
                  <a:gd name="connsiteY4" fmla="*/ 23249 h 753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306" h="753679">
                    <a:moveTo>
                      <a:pt x="0" y="23249"/>
                    </a:moveTo>
                    <a:lnTo>
                      <a:pt x="1325965" y="0"/>
                    </a:lnTo>
                    <a:lnTo>
                      <a:pt x="3108306" y="720544"/>
                    </a:lnTo>
                    <a:lnTo>
                      <a:pt x="1362297" y="753679"/>
                    </a:lnTo>
                    <a:lnTo>
                      <a:pt x="0" y="2324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642A70D-7331-4E8E-812A-704B91D2AB9B}"/>
                  </a:ext>
                </a:extLst>
              </p:cNvPr>
              <p:cNvSpPr/>
              <p:nvPr/>
            </p:nvSpPr>
            <p:spPr>
              <a:xfrm>
                <a:off x="5960415" y="5201219"/>
                <a:ext cx="1776684" cy="231393"/>
              </a:xfrm>
              <a:custGeom>
                <a:avLst/>
                <a:gdLst>
                  <a:gd name="connsiteX0" fmla="*/ 0 w 884498"/>
                  <a:gd name="connsiteY0" fmla="*/ 0 h 89623"/>
                  <a:gd name="connsiteX1" fmla="*/ 884498 w 884498"/>
                  <a:gd name="connsiteY1" fmla="*/ 0 h 89623"/>
                  <a:gd name="connsiteX2" fmla="*/ 884498 w 884498"/>
                  <a:gd name="connsiteY2" fmla="*/ 89623 h 89623"/>
                  <a:gd name="connsiteX3" fmla="*/ 0 w 884498"/>
                  <a:gd name="connsiteY3" fmla="*/ 89623 h 89623"/>
                  <a:gd name="connsiteX4" fmla="*/ 0 w 884498"/>
                  <a:gd name="connsiteY4" fmla="*/ 0 h 89623"/>
                  <a:gd name="connsiteX0" fmla="*/ 0 w 913073"/>
                  <a:gd name="connsiteY0" fmla="*/ 38100 h 127723"/>
                  <a:gd name="connsiteX1" fmla="*/ 913073 w 913073"/>
                  <a:gd name="connsiteY1" fmla="*/ 0 h 127723"/>
                  <a:gd name="connsiteX2" fmla="*/ 884498 w 913073"/>
                  <a:gd name="connsiteY2" fmla="*/ 127723 h 127723"/>
                  <a:gd name="connsiteX3" fmla="*/ 0 w 913073"/>
                  <a:gd name="connsiteY3" fmla="*/ 127723 h 127723"/>
                  <a:gd name="connsiteX4" fmla="*/ 0 w 913073"/>
                  <a:gd name="connsiteY4" fmla="*/ 38100 h 127723"/>
                  <a:gd name="connsiteX0" fmla="*/ 0 w 922598"/>
                  <a:gd name="connsiteY0" fmla="*/ 38100 h 127723"/>
                  <a:gd name="connsiteX1" fmla="*/ 913073 w 922598"/>
                  <a:gd name="connsiteY1" fmla="*/ 0 h 127723"/>
                  <a:gd name="connsiteX2" fmla="*/ 922598 w 922598"/>
                  <a:gd name="connsiteY2" fmla="*/ 95973 h 127723"/>
                  <a:gd name="connsiteX3" fmla="*/ 0 w 922598"/>
                  <a:gd name="connsiteY3" fmla="*/ 127723 h 127723"/>
                  <a:gd name="connsiteX4" fmla="*/ 0 w 922598"/>
                  <a:gd name="connsiteY4" fmla="*/ 38100 h 127723"/>
                  <a:gd name="connsiteX0" fmla="*/ 0 w 922598"/>
                  <a:gd name="connsiteY0" fmla="*/ 22225 h 111848"/>
                  <a:gd name="connsiteX1" fmla="*/ 916248 w 922598"/>
                  <a:gd name="connsiteY1" fmla="*/ 0 h 111848"/>
                  <a:gd name="connsiteX2" fmla="*/ 922598 w 922598"/>
                  <a:gd name="connsiteY2" fmla="*/ 80098 h 111848"/>
                  <a:gd name="connsiteX3" fmla="*/ 0 w 922598"/>
                  <a:gd name="connsiteY3" fmla="*/ 111848 h 111848"/>
                  <a:gd name="connsiteX4" fmla="*/ 0 w 922598"/>
                  <a:gd name="connsiteY4" fmla="*/ 22225 h 111848"/>
                  <a:gd name="connsiteX0" fmla="*/ 0 w 925773"/>
                  <a:gd name="connsiteY0" fmla="*/ 44450 h 134073"/>
                  <a:gd name="connsiteX1" fmla="*/ 925773 w 925773"/>
                  <a:gd name="connsiteY1" fmla="*/ 0 h 134073"/>
                  <a:gd name="connsiteX2" fmla="*/ 922598 w 925773"/>
                  <a:gd name="connsiteY2" fmla="*/ 102323 h 134073"/>
                  <a:gd name="connsiteX3" fmla="*/ 0 w 925773"/>
                  <a:gd name="connsiteY3" fmla="*/ 134073 h 134073"/>
                  <a:gd name="connsiteX4" fmla="*/ 0 w 925773"/>
                  <a:gd name="connsiteY4" fmla="*/ 44450 h 134073"/>
                  <a:gd name="connsiteX0" fmla="*/ 0 w 925773"/>
                  <a:gd name="connsiteY0" fmla="*/ 28575 h 118198"/>
                  <a:gd name="connsiteX1" fmla="*/ 925773 w 925773"/>
                  <a:gd name="connsiteY1" fmla="*/ 0 h 118198"/>
                  <a:gd name="connsiteX2" fmla="*/ 922598 w 925773"/>
                  <a:gd name="connsiteY2" fmla="*/ 86448 h 118198"/>
                  <a:gd name="connsiteX3" fmla="*/ 0 w 925773"/>
                  <a:gd name="connsiteY3" fmla="*/ 118198 h 118198"/>
                  <a:gd name="connsiteX4" fmla="*/ 0 w 925773"/>
                  <a:gd name="connsiteY4" fmla="*/ 28575 h 118198"/>
                  <a:gd name="connsiteX0" fmla="*/ 0 w 925773"/>
                  <a:gd name="connsiteY0" fmla="*/ 38100 h 127723"/>
                  <a:gd name="connsiteX1" fmla="*/ 925773 w 925773"/>
                  <a:gd name="connsiteY1" fmla="*/ 0 h 127723"/>
                  <a:gd name="connsiteX2" fmla="*/ 922598 w 925773"/>
                  <a:gd name="connsiteY2" fmla="*/ 95973 h 127723"/>
                  <a:gd name="connsiteX3" fmla="*/ 0 w 925773"/>
                  <a:gd name="connsiteY3" fmla="*/ 127723 h 127723"/>
                  <a:gd name="connsiteX4" fmla="*/ 0 w 925773"/>
                  <a:gd name="connsiteY4" fmla="*/ 38100 h 127723"/>
                  <a:gd name="connsiteX0" fmla="*/ 0 w 926078"/>
                  <a:gd name="connsiteY0" fmla="*/ 38100 h 127723"/>
                  <a:gd name="connsiteX1" fmla="*/ 925773 w 926078"/>
                  <a:gd name="connsiteY1" fmla="*/ 0 h 127723"/>
                  <a:gd name="connsiteX2" fmla="*/ 925773 w 926078"/>
                  <a:gd name="connsiteY2" fmla="*/ 86448 h 127723"/>
                  <a:gd name="connsiteX3" fmla="*/ 0 w 926078"/>
                  <a:gd name="connsiteY3" fmla="*/ 127723 h 127723"/>
                  <a:gd name="connsiteX4" fmla="*/ 0 w 926078"/>
                  <a:gd name="connsiteY4" fmla="*/ 38100 h 12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078" h="127723">
                    <a:moveTo>
                      <a:pt x="0" y="38100"/>
                    </a:moveTo>
                    <a:lnTo>
                      <a:pt x="925773" y="0"/>
                    </a:lnTo>
                    <a:cubicBezTo>
                      <a:pt x="924715" y="34108"/>
                      <a:pt x="926831" y="52340"/>
                      <a:pt x="925773" y="86448"/>
                    </a:cubicBezTo>
                    <a:lnTo>
                      <a:pt x="0" y="12772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8D7BF-7DD8-4D10-AA14-03EFC7342564}"/>
                </a:ext>
              </a:extLst>
            </p:cNvPr>
            <p:cNvSpPr/>
            <p:nvPr/>
          </p:nvSpPr>
          <p:spPr>
            <a:xfrm>
              <a:off x="7988580" y="4839459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EBDCB78-19EE-4B50-A45B-B5E67CE13934}"/>
                </a:ext>
              </a:extLst>
            </p:cNvPr>
            <p:cNvSpPr/>
            <p:nvPr/>
          </p:nvSpPr>
          <p:spPr>
            <a:xfrm>
              <a:off x="6178939" y="4889057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4A1D8B42-157F-4FA7-A705-53C442E4A618}"/>
                </a:ext>
              </a:extLst>
            </p:cNvPr>
            <p:cNvGrpSpPr/>
            <p:nvPr/>
          </p:nvGrpSpPr>
          <p:grpSpPr>
            <a:xfrm>
              <a:off x="4864229" y="3854068"/>
              <a:ext cx="3269305" cy="1125962"/>
              <a:chOff x="4476631" y="4384709"/>
              <a:chExt cx="3199750" cy="1125962"/>
            </a:xfrm>
          </p:grpSpPr>
          <p:sp>
            <p:nvSpPr>
              <p:cNvPr id="221" name="Rectangle 132">
                <a:extLst>
                  <a:ext uri="{FF2B5EF4-FFF2-40B4-BE49-F238E27FC236}">
                    <a16:creationId xmlns:a16="http://schemas.microsoft.com/office/drawing/2014/main" id="{6C9EA851-5EBE-43F9-9766-2915A679E8E0}"/>
                  </a:ext>
                </a:extLst>
              </p:cNvPr>
              <p:cNvSpPr/>
              <p:nvPr/>
            </p:nvSpPr>
            <p:spPr>
              <a:xfrm>
                <a:off x="4476631" y="4384709"/>
                <a:ext cx="3188490" cy="1010741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644372"/>
                  <a:gd name="connsiteY0" fmla="*/ 0 h 426852"/>
                  <a:gd name="connsiteX1" fmla="*/ 1333222 w 1644372"/>
                  <a:gd name="connsiteY1" fmla="*/ 0 h 426852"/>
                  <a:gd name="connsiteX2" fmla="*/ 1644372 w 1644372"/>
                  <a:gd name="connsiteY2" fmla="*/ 414152 h 426852"/>
                  <a:gd name="connsiteX3" fmla="*/ 32054 w 1644372"/>
                  <a:gd name="connsiteY3" fmla="*/ 426852 h 426852"/>
                  <a:gd name="connsiteX4" fmla="*/ 0 w 1644372"/>
                  <a:gd name="connsiteY4" fmla="*/ 0 h 426852"/>
                  <a:gd name="connsiteX0" fmla="*/ 0 w 1828110"/>
                  <a:gd name="connsiteY0" fmla="*/ 0 h 426852"/>
                  <a:gd name="connsiteX1" fmla="*/ 1516960 w 1828110"/>
                  <a:gd name="connsiteY1" fmla="*/ 0 h 426852"/>
                  <a:gd name="connsiteX2" fmla="*/ 1828110 w 1828110"/>
                  <a:gd name="connsiteY2" fmla="*/ 414152 h 426852"/>
                  <a:gd name="connsiteX3" fmla="*/ 215792 w 1828110"/>
                  <a:gd name="connsiteY3" fmla="*/ 426852 h 426852"/>
                  <a:gd name="connsiteX4" fmla="*/ 0 w 1828110"/>
                  <a:gd name="connsiteY4" fmla="*/ 0 h 426852"/>
                  <a:gd name="connsiteX0" fmla="*/ 0 w 1931782"/>
                  <a:gd name="connsiteY0" fmla="*/ 0 h 426852"/>
                  <a:gd name="connsiteX1" fmla="*/ 1516960 w 1931782"/>
                  <a:gd name="connsiteY1" fmla="*/ 0 h 426852"/>
                  <a:gd name="connsiteX2" fmla="*/ 1931782 w 1931782"/>
                  <a:gd name="connsiteY2" fmla="*/ 400029 h 426852"/>
                  <a:gd name="connsiteX3" fmla="*/ 215792 w 1931782"/>
                  <a:gd name="connsiteY3" fmla="*/ 426852 h 426852"/>
                  <a:gd name="connsiteX4" fmla="*/ 0 w 1931782"/>
                  <a:gd name="connsiteY4" fmla="*/ 0 h 426852"/>
                  <a:gd name="connsiteX0" fmla="*/ 0 w 1938693"/>
                  <a:gd name="connsiteY0" fmla="*/ 0 h 426852"/>
                  <a:gd name="connsiteX1" fmla="*/ 1516960 w 1938693"/>
                  <a:gd name="connsiteY1" fmla="*/ 0 h 426852"/>
                  <a:gd name="connsiteX2" fmla="*/ 1938693 w 1938693"/>
                  <a:gd name="connsiteY2" fmla="*/ 414152 h 426852"/>
                  <a:gd name="connsiteX3" fmla="*/ 215792 w 1938693"/>
                  <a:gd name="connsiteY3" fmla="*/ 426852 h 426852"/>
                  <a:gd name="connsiteX4" fmla="*/ 0 w 1938693"/>
                  <a:gd name="connsiteY4" fmla="*/ 0 h 426852"/>
                  <a:gd name="connsiteX0" fmla="*/ 0 w 2259586"/>
                  <a:gd name="connsiteY0" fmla="*/ 0 h 426852"/>
                  <a:gd name="connsiteX1" fmla="*/ 1516960 w 2259586"/>
                  <a:gd name="connsiteY1" fmla="*/ 0 h 426852"/>
                  <a:gd name="connsiteX2" fmla="*/ 2259586 w 2259586"/>
                  <a:gd name="connsiteY2" fmla="*/ 423124 h 426852"/>
                  <a:gd name="connsiteX3" fmla="*/ 215792 w 2259586"/>
                  <a:gd name="connsiteY3" fmla="*/ 426852 h 426852"/>
                  <a:gd name="connsiteX4" fmla="*/ 0 w 2259586"/>
                  <a:gd name="connsiteY4" fmla="*/ 0 h 426852"/>
                  <a:gd name="connsiteX0" fmla="*/ 0 w 2259586"/>
                  <a:gd name="connsiteY0" fmla="*/ 0 h 435825"/>
                  <a:gd name="connsiteX1" fmla="*/ 1516960 w 2259586"/>
                  <a:gd name="connsiteY1" fmla="*/ 0 h 435825"/>
                  <a:gd name="connsiteX2" fmla="*/ 2259586 w 2259586"/>
                  <a:gd name="connsiteY2" fmla="*/ 423124 h 435825"/>
                  <a:gd name="connsiteX3" fmla="*/ 486018 w 2259586"/>
                  <a:gd name="connsiteY3" fmla="*/ 435825 h 435825"/>
                  <a:gd name="connsiteX4" fmla="*/ 0 w 2259586"/>
                  <a:gd name="connsiteY4" fmla="*/ 0 h 435825"/>
                  <a:gd name="connsiteX0" fmla="*/ 0 w 2749370"/>
                  <a:gd name="connsiteY0" fmla="*/ 0 h 435825"/>
                  <a:gd name="connsiteX1" fmla="*/ 1516960 w 2749370"/>
                  <a:gd name="connsiteY1" fmla="*/ 0 h 435825"/>
                  <a:gd name="connsiteX2" fmla="*/ 2749370 w 2749370"/>
                  <a:gd name="connsiteY2" fmla="*/ 423124 h 435825"/>
                  <a:gd name="connsiteX3" fmla="*/ 486018 w 2749370"/>
                  <a:gd name="connsiteY3" fmla="*/ 435825 h 435825"/>
                  <a:gd name="connsiteX4" fmla="*/ 0 w 2749370"/>
                  <a:gd name="connsiteY4" fmla="*/ 0 h 435825"/>
                  <a:gd name="connsiteX0" fmla="*/ 0 w 3188487"/>
                  <a:gd name="connsiteY0" fmla="*/ 0 h 494905"/>
                  <a:gd name="connsiteX1" fmla="*/ 1516960 w 3188487"/>
                  <a:gd name="connsiteY1" fmla="*/ 0 h 494905"/>
                  <a:gd name="connsiteX2" fmla="*/ 3188487 w 3188487"/>
                  <a:gd name="connsiteY2" fmla="*/ 494905 h 494905"/>
                  <a:gd name="connsiteX3" fmla="*/ 486018 w 3188487"/>
                  <a:gd name="connsiteY3" fmla="*/ 435825 h 494905"/>
                  <a:gd name="connsiteX4" fmla="*/ 0 w 3188487"/>
                  <a:gd name="connsiteY4" fmla="*/ 0 h 494905"/>
                  <a:gd name="connsiteX0" fmla="*/ 0 w 3188487"/>
                  <a:gd name="connsiteY0" fmla="*/ 0 h 525551"/>
                  <a:gd name="connsiteX1" fmla="*/ 1516960 w 3188487"/>
                  <a:gd name="connsiteY1" fmla="*/ 0 h 525551"/>
                  <a:gd name="connsiteX2" fmla="*/ 3188487 w 3188487"/>
                  <a:gd name="connsiteY2" fmla="*/ 494905 h 525551"/>
                  <a:gd name="connsiteX3" fmla="*/ 1279806 w 3188487"/>
                  <a:gd name="connsiteY3" fmla="*/ 525551 h 525551"/>
                  <a:gd name="connsiteX4" fmla="*/ 0 w 3188487"/>
                  <a:gd name="connsiteY4" fmla="*/ 0 h 52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8487" h="525551">
                    <a:moveTo>
                      <a:pt x="0" y="0"/>
                    </a:moveTo>
                    <a:lnTo>
                      <a:pt x="1516960" y="0"/>
                    </a:lnTo>
                    <a:lnTo>
                      <a:pt x="3188487" y="494905"/>
                    </a:lnTo>
                    <a:lnTo>
                      <a:pt x="1279806" y="525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EDFEBBA-9094-4BF5-BD49-C632908C9D98}"/>
                  </a:ext>
                </a:extLst>
              </p:cNvPr>
              <p:cNvSpPr/>
              <p:nvPr/>
            </p:nvSpPr>
            <p:spPr>
              <a:xfrm>
                <a:off x="5759408" y="5347636"/>
                <a:ext cx="1916973" cy="163035"/>
              </a:xfrm>
              <a:custGeom>
                <a:avLst/>
                <a:gdLst>
                  <a:gd name="connsiteX0" fmla="*/ 0 w 1043020"/>
                  <a:gd name="connsiteY0" fmla="*/ 0 h 58241"/>
                  <a:gd name="connsiteX1" fmla="*/ 1043020 w 1043020"/>
                  <a:gd name="connsiteY1" fmla="*/ 0 h 58241"/>
                  <a:gd name="connsiteX2" fmla="*/ 1043020 w 1043020"/>
                  <a:gd name="connsiteY2" fmla="*/ 58241 h 58241"/>
                  <a:gd name="connsiteX3" fmla="*/ 0 w 1043020"/>
                  <a:gd name="connsiteY3" fmla="*/ 58241 h 58241"/>
                  <a:gd name="connsiteX4" fmla="*/ 0 w 1043020"/>
                  <a:gd name="connsiteY4" fmla="*/ 0 h 58241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43020 w 1074770"/>
                  <a:gd name="connsiteY2" fmla="*/ 67766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71595 w 1074770"/>
                  <a:gd name="connsiteY2" fmla="*/ 64591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86816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7094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68420 w 1081120"/>
                  <a:gd name="connsiteY2" fmla="*/ 6459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1120" h="89991">
                    <a:moveTo>
                      <a:pt x="0" y="31750"/>
                    </a:moveTo>
                    <a:lnTo>
                      <a:pt x="1081120" y="0"/>
                    </a:lnTo>
                    <a:lnTo>
                      <a:pt x="1068420" y="64591"/>
                    </a:lnTo>
                    <a:lnTo>
                      <a:pt x="0" y="89991"/>
                    </a:lnTo>
                    <a:lnTo>
                      <a:pt x="0" y="317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952286F-C44A-4D73-A011-24AEBB379993}"/>
              </a:ext>
            </a:extLst>
          </p:cNvPr>
          <p:cNvGrpSpPr/>
          <p:nvPr/>
        </p:nvGrpSpPr>
        <p:grpSpPr>
          <a:xfrm>
            <a:off x="4621882" y="4085346"/>
            <a:ext cx="788750" cy="662075"/>
            <a:chOff x="5084710" y="4512754"/>
            <a:chExt cx="1661030" cy="1394264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AA3BA710-8152-4B98-BB89-8172F9303006}"/>
                </a:ext>
              </a:extLst>
            </p:cNvPr>
            <p:cNvSpPr/>
            <p:nvPr/>
          </p:nvSpPr>
          <p:spPr>
            <a:xfrm>
              <a:off x="5396893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908CDF0-A793-4A35-A472-4A3BCA104F5F}"/>
                </a:ext>
              </a:extLst>
            </p:cNvPr>
            <p:cNvSpPr/>
            <p:nvPr/>
          </p:nvSpPr>
          <p:spPr>
            <a:xfrm>
              <a:off x="6264284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7AEA474-1E93-45C6-A94E-891FE6E10F09}"/>
                </a:ext>
              </a:extLst>
            </p:cNvPr>
            <p:cNvGrpSpPr/>
            <p:nvPr/>
          </p:nvGrpSpPr>
          <p:grpSpPr>
            <a:xfrm>
              <a:off x="5148845" y="5038269"/>
              <a:ext cx="1526275" cy="395522"/>
              <a:chOff x="4692419" y="4967951"/>
              <a:chExt cx="1616267" cy="395522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0AADC7F-FC00-4125-A0BD-7A4BEAEBF751}"/>
                  </a:ext>
                </a:extLst>
              </p:cNvPr>
              <p:cNvSpPr/>
              <p:nvPr/>
            </p:nvSpPr>
            <p:spPr>
              <a:xfrm>
                <a:off x="4700697" y="5201241"/>
                <a:ext cx="1607989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Rectangle 132">
                <a:extLst>
                  <a:ext uri="{FF2B5EF4-FFF2-40B4-BE49-F238E27FC236}">
                    <a16:creationId xmlns:a16="http://schemas.microsoft.com/office/drawing/2014/main" id="{9433FD80-FCDD-4057-92F6-5495727A987A}"/>
                  </a:ext>
                </a:extLst>
              </p:cNvPr>
              <p:cNvSpPr/>
              <p:nvPr/>
            </p:nvSpPr>
            <p:spPr>
              <a:xfrm>
                <a:off x="4692419" y="4967951"/>
                <a:ext cx="1612318" cy="237677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840B44DA-0EA4-429F-9108-E9471CD1B9C1}"/>
                </a:ext>
              </a:extLst>
            </p:cNvPr>
            <p:cNvSpPr/>
            <p:nvPr/>
          </p:nvSpPr>
          <p:spPr>
            <a:xfrm>
              <a:off x="6587813" y="4714528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77B7665-8830-4836-A27A-A21770D48F35}"/>
                </a:ext>
              </a:extLst>
            </p:cNvPr>
            <p:cNvSpPr/>
            <p:nvPr/>
          </p:nvSpPr>
          <p:spPr>
            <a:xfrm>
              <a:off x="5097869" y="4697597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12E690DF-F2DD-4049-A9B9-A00D1EABCD54}"/>
                </a:ext>
              </a:extLst>
            </p:cNvPr>
            <p:cNvGrpSpPr/>
            <p:nvPr/>
          </p:nvGrpSpPr>
          <p:grpSpPr>
            <a:xfrm>
              <a:off x="5084710" y="4512754"/>
              <a:ext cx="1651401" cy="320078"/>
              <a:chOff x="4692419" y="5043395"/>
              <a:chExt cx="1616267" cy="320078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0E94D05-0477-4AAF-9F68-1FB38014024A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132">
                <a:extLst>
                  <a:ext uri="{FF2B5EF4-FFF2-40B4-BE49-F238E27FC236}">
                    <a16:creationId xmlns:a16="http://schemas.microsoft.com/office/drawing/2014/main" id="{866610F2-6B17-400F-88DE-2254664061C7}"/>
                  </a:ext>
                </a:extLst>
              </p:cNvPr>
              <p:cNvSpPr/>
              <p:nvPr/>
            </p:nvSpPr>
            <p:spPr>
              <a:xfrm>
                <a:off x="4692419" y="5043395"/>
                <a:ext cx="1612318" cy="162233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912F78-305D-4466-ACE7-3ADCE36AAD9E}"/>
              </a:ext>
            </a:extLst>
          </p:cNvPr>
          <p:cNvGrpSpPr/>
          <p:nvPr/>
        </p:nvGrpSpPr>
        <p:grpSpPr>
          <a:xfrm>
            <a:off x="146073" y="3973607"/>
            <a:ext cx="2781688" cy="2069493"/>
            <a:chOff x="280503" y="3955969"/>
            <a:chExt cx="2781688" cy="2069493"/>
          </a:xfrm>
        </p:grpSpPr>
        <p:sp>
          <p:nvSpPr>
            <p:cNvPr id="209" name="Rectangle 59">
              <a:extLst>
                <a:ext uri="{FF2B5EF4-FFF2-40B4-BE49-F238E27FC236}">
                  <a16:creationId xmlns:a16="http://schemas.microsoft.com/office/drawing/2014/main" id="{C2BD4228-9327-4465-87F9-93C99EC00FA0}"/>
                </a:ext>
              </a:extLst>
            </p:cNvPr>
            <p:cNvSpPr/>
            <p:nvPr/>
          </p:nvSpPr>
          <p:spPr>
            <a:xfrm>
              <a:off x="2430453" y="4028642"/>
              <a:ext cx="596851" cy="5489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26BFAB9B-6E80-4AA7-A321-B5298880D78A}"/>
                </a:ext>
              </a:extLst>
            </p:cNvPr>
            <p:cNvSpPr/>
            <p:nvPr/>
          </p:nvSpPr>
          <p:spPr>
            <a:xfrm>
              <a:off x="1222505" y="5557674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7D836E78-94B4-48EE-B4D8-0A61AAFEA3C5}"/>
                </a:ext>
              </a:extLst>
            </p:cNvPr>
            <p:cNvSpPr/>
            <p:nvPr/>
          </p:nvSpPr>
          <p:spPr>
            <a:xfrm>
              <a:off x="2819636" y="4565350"/>
              <a:ext cx="153512" cy="40790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37885DC-FBF1-491A-8B85-CDA59B218972}"/>
                </a:ext>
              </a:extLst>
            </p:cNvPr>
            <p:cNvSpPr/>
            <p:nvPr/>
          </p:nvSpPr>
          <p:spPr>
            <a:xfrm>
              <a:off x="280503" y="5463797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65">
              <a:extLst>
                <a:ext uri="{FF2B5EF4-FFF2-40B4-BE49-F238E27FC236}">
                  <a16:creationId xmlns:a16="http://schemas.microsoft.com/office/drawing/2014/main" id="{E6B75EDF-1C13-4B79-B254-107F503DE45B}"/>
                </a:ext>
              </a:extLst>
            </p:cNvPr>
            <p:cNvSpPr/>
            <p:nvPr/>
          </p:nvSpPr>
          <p:spPr>
            <a:xfrm>
              <a:off x="312619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598AB48-36CD-438D-ACA2-1C7035C16D01}"/>
                </a:ext>
              </a:extLst>
            </p:cNvPr>
            <p:cNvSpPr/>
            <p:nvPr/>
          </p:nvSpPr>
          <p:spPr>
            <a:xfrm>
              <a:off x="282407" y="3957928"/>
              <a:ext cx="2739268" cy="556846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026920 w 2771798"/>
                <a:gd name="connsiteY4" fmla="*/ 6300 h 669108"/>
                <a:gd name="connsiteX5" fmla="*/ 2768941 w 2771798"/>
                <a:gd name="connsiteY5" fmla="*/ 0 h 669108"/>
                <a:gd name="connsiteX6" fmla="*/ 2771798 w 2771798"/>
                <a:gd name="connsiteY6" fmla="*/ 56174 h 669108"/>
                <a:gd name="connsiteX7" fmla="*/ 1054441 w 2771798"/>
                <a:gd name="connsiteY7" fmla="*/ 669108 h 669108"/>
                <a:gd name="connsiteX8" fmla="*/ 2768941 w 2771798"/>
                <a:gd name="connsiteY8" fmla="*/ 0 h 669108"/>
                <a:gd name="connsiteX0" fmla="*/ 2026920 w 2771798"/>
                <a:gd name="connsiteY0" fmla="*/ 6300 h 563146"/>
                <a:gd name="connsiteX1" fmla="*/ 2739268 w 2771798"/>
                <a:gd name="connsiteY1" fmla="*/ 6300 h 563146"/>
                <a:gd name="connsiteX2" fmla="*/ 1055248 w 2771798"/>
                <a:gd name="connsiteY2" fmla="*/ 563146 h 563146"/>
                <a:gd name="connsiteX3" fmla="*/ 0 w 2771798"/>
                <a:gd name="connsiteY3" fmla="*/ 563146 h 563146"/>
                <a:gd name="connsiteX4" fmla="*/ 2026920 w 2771798"/>
                <a:gd name="connsiteY4" fmla="*/ 6300 h 563146"/>
                <a:gd name="connsiteX5" fmla="*/ 2768941 w 2771798"/>
                <a:gd name="connsiteY5" fmla="*/ 0 h 563146"/>
                <a:gd name="connsiteX6" fmla="*/ 2771798 w 2771798"/>
                <a:gd name="connsiteY6" fmla="*/ 56174 h 563146"/>
                <a:gd name="connsiteX7" fmla="*/ 2768941 w 2771798"/>
                <a:gd name="connsiteY7" fmla="*/ 0 h 563146"/>
                <a:gd name="connsiteX0" fmla="*/ 2026920 w 2739268"/>
                <a:gd name="connsiteY0" fmla="*/ 0 h 556846"/>
                <a:gd name="connsiteX1" fmla="*/ 2739268 w 2739268"/>
                <a:gd name="connsiteY1" fmla="*/ 0 h 556846"/>
                <a:gd name="connsiteX2" fmla="*/ 1055248 w 2739268"/>
                <a:gd name="connsiteY2" fmla="*/ 556846 h 556846"/>
                <a:gd name="connsiteX3" fmla="*/ 0 w 2739268"/>
                <a:gd name="connsiteY3" fmla="*/ 556846 h 556846"/>
                <a:gd name="connsiteX4" fmla="*/ 2026920 w 2739268"/>
                <a:gd name="connsiteY4" fmla="*/ 0 h 55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9268" h="556846">
                  <a:moveTo>
                    <a:pt x="2026920" y="0"/>
                  </a:moveTo>
                  <a:lnTo>
                    <a:pt x="2739268" y="0"/>
                  </a:lnTo>
                  <a:lnTo>
                    <a:pt x="1055248" y="556846"/>
                  </a:lnTo>
                  <a:lnTo>
                    <a:pt x="0" y="556846"/>
                  </a:lnTo>
                  <a:lnTo>
                    <a:pt x="202692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A85EB8F-69B8-4421-AEE0-F53A220968FF}"/>
                </a:ext>
              </a:extLst>
            </p:cNvPr>
            <p:cNvSpPr/>
            <p:nvPr/>
          </p:nvSpPr>
          <p:spPr>
            <a:xfrm>
              <a:off x="1335726" y="3955969"/>
              <a:ext cx="1710056" cy="642619"/>
            </a:xfrm>
            <a:custGeom>
              <a:avLst/>
              <a:gdLst>
                <a:gd name="connsiteX0" fmla="*/ 0 w 378143"/>
                <a:gd name="connsiteY0" fmla="*/ 0 h 45719"/>
                <a:gd name="connsiteX1" fmla="*/ 378143 w 378143"/>
                <a:gd name="connsiteY1" fmla="*/ 0 h 45719"/>
                <a:gd name="connsiteX2" fmla="*/ 378143 w 378143"/>
                <a:gd name="connsiteY2" fmla="*/ 45719 h 45719"/>
                <a:gd name="connsiteX3" fmla="*/ 0 w 378143"/>
                <a:gd name="connsiteY3" fmla="*/ 45719 h 45719"/>
                <a:gd name="connsiteX4" fmla="*/ 0 w 378143"/>
                <a:gd name="connsiteY4" fmla="*/ 0 h 45719"/>
                <a:gd name="connsiteX0" fmla="*/ 0 w 378143"/>
                <a:gd name="connsiteY0" fmla="*/ 0 h 71119"/>
                <a:gd name="connsiteX1" fmla="*/ 378143 w 378143"/>
                <a:gd name="connsiteY1" fmla="*/ 0 h 71119"/>
                <a:gd name="connsiteX2" fmla="*/ 378143 w 378143"/>
                <a:gd name="connsiteY2" fmla="*/ 45719 h 71119"/>
                <a:gd name="connsiteX3" fmla="*/ 0 w 378143"/>
                <a:gd name="connsiteY3" fmla="*/ 71119 h 71119"/>
                <a:gd name="connsiteX4" fmla="*/ 0 w 378143"/>
                <a:gd name="connsiteY4" fmla="*/ 0 h 7111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378143 w 1705293"/>
                <a:gd name="connsiteY2" fmla="*/ 61086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25918 w 1705293"/>
                <a:gd name="connsiteY2" fmla="*/ 8381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4818"/>
                <a:gd name="connsiteY0" fmla="*/ 565150 h 636269"/>
                <a:gd name="connsiteX1" fmla="*/ 1705293 w 1714818"/>
                <a:gd name="connsiteY1" fmla="*/ 0 h 636269"/>
                <a:gd name="connsiteX2" fmla="*/ 1714818 w 1714818"/>
                <a:gd name="connsiteY2" fmla="*/ 33019 h 636269"/>
                <a:gd name="connsiteX3" fmla="*/ 0 w 1714818"/>
                <a:gd name="connsiteY3" fmla="*/ 636269 h 636269"/>
                <a:gd name="connsiteX4" fmla="*/ 0 w 1714818"/>
                <a:gd name="connsiteY4" fmla="*/ 565150 h 636269"/>
                <a:gd name="connsiteX0" fmla="*/ 0 w 1711643"/>
                <a:gd name="connsiteY0" fmla="*/ 565150 h 636269"/>
                <a:gd name="connsiteX1" fmla="*/ 1705293 w 1711643"/>
                <a:gd name="connsiteY1" fmla="*/ 0 h 636269"/>
                <a:gd name="connsiteX2" fmla="*/ 1711643 w 1711643"/>
                <a:gd name="connsiteY2" fmla="*/ 55244 h 636269"/>
                <a:gd name="connsiteX3" fmla="*/ 0 w 1711643"/>
                <a:gd name="connsiteY3" fmla="*/ 636269 h 636269"/>
                <a:gd name="connsiteX4" fmla="*/ 0 w 171164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95768 w 1705293"/>
                <a:gd name="connsiteY2" fmla="*/ 55244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58419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67944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6881"/>
                <a:gd name="connsiteY0" fmla="*/ 568325 h 648969"/>
                <a:gd name="connsiteX1" fmla="*/ 1706881 w 1706881"/>
                <a:gd name="connsiteY1" fmla="*/ 0 h 648969"/>
                <a:gd name="connsiteX2" fmla="*/ 1700531 w 1706881"/>
                <a:gd name="connsiteY2" fmla="*/ 77469 h 648969"/>
                <a:gd name="connsiteX3" fmla="*/ 4763 w 1706881"/>
                <a:gd name="connsiteY3" fmla="*/ 648969 h 648969"/>
                <a:gd name="connsiteX4" fmla="*/ 0 w 1706881"/>
                <a:gd name="connsiteY4" fmla="*/ 568325 h 648969"/>
                <a:gd name="connsiteX0" fmla="*/ 0 w 1722756"/>
                <a:gd name="connsiteY0" fmla="*/ 568325 h 648969"/>
                <a:gd name="connsiteX1" fmla="*/ 1706881 w 1722756"/>
                <a:gd name="connsiteY1" fmla="*/ 0 h 648969"/>
                <a:gd name="connsiteX2" fmla="*/ 1722756 w 1722756"/>
                <a:gd name="connsiteY2" fmla="*/ 77469 h 648969"/>
                <a:gd name="connsiteX3" fmla="*/ 4763 w 1722756"/>
                <a:gd name="connsiteY3" fmla="*/ 648969 h 648969"/>
                <a:gd name="connsiteX4" fmla="*/ 0 w 1722756"/>
                <a:gd name="connsiteY4" fmla="*/ 568325 h 648969"/>
                <a:gd name="connsiteX0" fmla="*/ 0 w 1722756"/>
                <a:gd name="connsiteY0" fmla="*/ 561975 h 642619"/>
                <a:gd name="connsiteX1" fmla="*/ 1710056 w 1722756"/>
                <a:gd name="connsiteY1" fmla="*/ 0 h 642619"/>
                <a:gd name="connsiteX2" fmla="*/ 1722756 w 1722756"/>
                <a:gd name="connsiteY2" fmla="*/ 71119 h 642619"/>
                <a:gd name="connsiteX3" fmla="*/ 4763 w 1722756"/>
                <a:gd name="connsiteY3" fmla="*/ 642619 h 642619"/>
                <a:gd name="connsiteX4" fmla="*/ 0 w 1722756"/>
                <a:gd name="connsiteY4" fmla="*/ 561975 h 642619"/>
                <a:gd name="connsiteX0" fmla="*/ 0 w 1710056"/>
                <a:gd name="connsiteY0" fmla="*/ 561975 h 642619"/>
                <a:gd name="connsiteX1" fmla="*/ 1710056 w 1710056"/>
                <a:gd name="connsiteY1" fmla="*/ 0 h 642619"/>
                <a:gd name="connsiteX2" fmla="*/ 1703706 w 1710056"/>
                <a:gd name="connsiteY2" fmla="*/ 71119 h 642619"/>
                <a:gd name="connsiteX3" fmla="*/ 4763 w 1710056"/>
                <a:gd name="connsiteY3" fmla="*/ 642619 h 642619"/>
                <a:gd name="connsiteX4" fmla="*/ 0 w 1710056"/>
                <a:gd name="connsiteY4" fmla="*/ 561975 h 64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056" h="642619">
                  <a:moveTo>
                    <a:pt x="0" y="561975"/>
                  </a:moveTo>
                  <a:lnTo>
                    <a:pt x="1710056" y="0"/>
                  </a:lnTo>
                  <a:lnTo>
                    <a:pt x="1703706" y="71119"/>
                  </a:lnTo>
                  <a:lnTo>
                    <a:pt x="4763" y="642619"/>
                  </a:lnTo>
                  <a:lnTo>
                    <a:pt x="0" y="5619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53">
              <a:extLst>
                <a:ext uri="{FF2B5EF4-FFF2-40B4-BE49-F238E27FC236}">
                  <a16:creationId xmlns:a16="http://schemas.microsoft.com/office/drawing/2014/main" id="{8BDAEBEA-8675-47CE-9480-CB910EE41BED}"/>
                </a:ext>
              </a:extLst>
            </p:cNvPr>
            <p:cNvSpPr/>
            <p:nvPr/>
          </p:nvSpPr>
          <p:spPr>
            <a:xfrm rot="21354135">
              <a:off x="1284877" y="4578001"/>
              <a:ext cx="1777314" cy="1003610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  <a:gd name="connsiteX0" fmla="*/ 46353 w 1861704"/>
                <a:gd name="connsiteY0" fmla="*/ 632258 h 714655"/>
                <a:gd name="connsiteX1" fmla="*/ 1858847 w 1861704"/>
                <a:gd name="connsiteY1" fmla="*/ 0 h 714655"/>
                <a:gd name="connsiteX2" fmla="*/ 1861704 w 1861704"/>
                <a:gd name="connsiteY2" fmla="*/ 56174 h 714655"/>
                <a:gd name="connsiteX3" fmla="*/ 1 w 1861704"/>
                <a:gd name="connsiteY3" fmla="*/ 714655 h 714655"/>
                <a:gd name="connsiteX4" fmla="*/ 46353 w 1861704"/>
                <a:gd name="connsiteY4" fmla="*/ 632258 h 714655"/>
                <a:gd name="connsiteX0" fmla="*/ 0 w 1872706"/>
                <a:gd name="connsiteY0" fmla="*/ 650038 h 714655"/>
                <a:gd name="connsiteX1" fmla="*/ 1869849 w 1872706"/>
                <a:gd name="connsiteY1" fmla="*/ 0 h 714655"/>
                <a:gd name="connsiteX2" fmla="*/ 1872706 w 1872706"/>
                <a:gd name="connsiteY2" fmla="*/ 56174 h 714655"/>
                <a:gd name="connsiteX3" fmla="*/ 11003 w 1872706"/>
                <a:gd name="connsiteY3" fmla="*/ 714655 h 714655"/>
                <a:gd name="connsiteX4" fmla="*/ 0 w 1872706"/>
                <a:gd name="connsiteY4" fmla="*/ 650038 h 714655"/>
                <a:gd name="connsiteX0" fmla="*/ 0 w 1871987"/>
                <a:gd name="connsiteY0" fmla="*/ 643216 h 714655"/>
                <a:gd name="connsiteX1" fmla="*/ 1869130 w 1871987"/>
                <a:gd name="connsiteY1" fmla="*/ 0 h 714655"/>
                <a:gd name="connsiteX2" fmla="*/ 1871987 w 1871987"/>
                <a:gd name="connsiteY2" fmla="*/ 56174 h 714655"/>
                <a:gd name="connsiteX3" fmla="*/ 10284 w 1871987"/>
                <a:gd name="connsiteY3" fmla="*/ 714655 h 714655"/>
                <a:gd name="connsiteX4" fmla="*/ 0 w 1871987"/>
                <a:gd name="connsiteY4" fmla="*/ 643216 h 714655"/>
                <a:gd name="connsiteX0" fmla="*/ 5143 w 1877130"/>
                <a:gd name="connsiteY0" fmla="*/ 643216 h 717333"/>
                <a:gd name="connsiteX1" fmla="*/ 1874273 w 1877130"/>
                <a:gd name="connsiteY1" fmla="*/ 0 h 717333"/>
                <a:gd name="connsiteX2" fmla="*/ 1877130 w 1877130"/>
                <a:gd name="connsiteY2" fmla="*/ 56174 h 717333"/>
                <a:gd name="connsiteX3" fmla="*/ 13 w 1877130"/>
                <a:gd name="connsiteY3" fmla="*/ 717333 h 717333"/>
                <a:gd name="connsiteX4" fmla="*/ 5143 w 1877130"/>
                <a:gd name="connsiteY4" fmla="*/ 643216 h 717333"/>
                <a:gd name="connsiteX0" fmla="*/ 5501 w 1877488"/>
                <a:gd name="connsiteY0" fmla="*/ 643216 h 720744"/>
                <a:gd name="connsiteX1" fmla="*/ 1874631 w 1877488"/>
                <a:gd name="connsiteY1" fmla="*/ 0 h 720744"/>
                <a:gd name="connsiteX2" fmla="*/ 1877488 w 1877488"/>
                <a:gd name="connsiteY2" fmla="*/ 56174 h 720744"/>
                <a:gd name="connsiteX3" fmla="*/ 12 w 1877488"/>
                <a:gd name="connsiteY3" fmla="*/ 720744 h 720744"/>
                <a:gd name="connsiteX4" fmla="*/ 5501 w 1877488"/>
                <a:gd name="connsiteY4" fmla="*/ 643216 h 72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488" h="720744">
                  <a:moveTo>
                    <a:pt x="5501" y="643216"/>
                  </a:moveTo>
                  <a:lnTo>
                    <a:pt x="1874631" y="0"/>
                  </a:lnTo>
                  <a:lnTo>
                    <a:pt x="1877488" y="56174"/>
                  </a:lnTo>
                  <a:cubicBezTo>
                    <a:pt x="1314562" y="267629"/>
                    <a:pt x="572464" y="516433"/>
                    <a:pt x="12" y="720744"/>
                  </a:cubicBezTo>
                  <a:cubicBezTo>
                    <a:pt x="-311" y="699368"/>
                    <a:pt x="5824" y="664592"/>
                    <a:pt x="5501" y="64321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Rectangle 65">
              <a:extLst>
                <a:ext uri="{FF2B5EF4-FFF2-40B4-BE49-F238E27FC236}">
                  <a16:creationId xmlns:a16="http://schemas.microsoft.com/office/drawing/2014/main" id="{F144A630-9835-4541-BCD7-059193B5FC18}"/>
                </a:ext>
              </a:extLst>
            </p:cNvPr>
            <p:cNvSpPr/>
            <p:nvPr/>
          </p:nvSpPr>
          <p:spPr>
            <a:xfrm>
              <a:off x="466891" y="4287529"/>
              <a:ext cx="2540032" cy="8609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00157 w 2628932"/>
                <a:gd name="connsiteY2" fmla="*/ 8609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1916112 w 2482882"/>
                <a:gd name="connsiteY0" fmla="*/ 0 h 860997"/>
                <a:gd name="connsiteX1" fmla="*/ 2482882 w 2482882"/>
                <a:gd name="connsiteY1" fmla="*/ 66675 h 860997"/>
                <a:gd name="connsiteX2" fmla="*/ 854107 w 2482882"/>
                <a:gd name="connsiteY2" fmla="*/ 860997 h 860997"/>
                <a:gd name="connsiteX3" fmla="*/ 0 w 2482882"/>
                <a:gd name="connsiteY3" fmla="*/ 829247 h 860997"/>
                <a:gd name="connsiteX4" fmla="*/ 1916112 w 2482882"/>
                <a:gd name="connsiteY4" fmla="*/ 0 h 860997"/>
                <a:gd name="connsiteX0" fmla="*/ 1916112 w 2482882"/>
                <a:gd name="connsiteY0" fmla="*/ 0 h 822897"/>
                <a:gd name="connsiteX1" fmla="*/ 2482882 w 2482882"/>
                <a:gd name="connsiteY1" fmla="*/ 28575 h 822897"/>
                <a:gd name="connsiteX2" fmla="*/ 854107 w 2482882"/>
                <a:gd name="connsiteY2" fmla="*/ 822897 h 822897"/>
                <a:gd name="connsiteX3" fmla="*/ 0 w 2482882"/>
                <a:gd name="connsiteY3" fmla="*/ 791147 h 822897"/>
                <a:gd name="connsiteX4" fmla="*/ 1916112 w 2482882"/>
                <a:gd name="connsiteY4" fmla="*/ 0 h 822897"/>
                <a:gd name="connsiteX0" fmla="*/ 1941512 w 2482882"/>
                <a:gd name="connsiteY0" fmla="*/ 158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15875 h 794322"/>
                <a:gd name="connsiteX0" fmla="*/ 1941512 w 2482882"/>
                <a:gd name="connsiteY0" fmla="*/ 412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41275 h 794322"/>
                <a:gd name="connsiteX0" fmla="*/ 1941512 w 2489232"/>
                <a:gd name="connsiteY0" fmla="*/ 3175 h 756222"/>
                <a:gd name="connsiteX1" fmla="*/ 2489232 w 2489232"/>
                <a:gd name="connsiteY1" fmla="*/ 0 h 756222"/>
                <a:gd name="connsiteX2" fmla="*/ 854107 w 2489232"/>
                <a:gd name="connsiteY2" fmla="*/ 756222 h 756222"/>
                <a:gd name="connsiteX3" fmla="*/ 0 w 2489232"/>
                <a:gd name="connsiteY3" fmla="*/ 724472 h 756222"/>
                <a:gd name="connsiteX4" fmla="*/ 1941512 w 2489232"/>
                <a:gd name="connsiteY4" fmla="*/ 3175 h 756222"/>
                <a:gd name="connsiteX0" fmla="*/ 1941512 w 2495582"/>
                <a:gd name="connsiteY0" fmla="*/ 0 h 753047"/>
                <a:gd name="connsiteX1" fmla="*/ 2495582 w 2495582"/>
                <a:gd name="connsiteY1" fmla="*/ 28575 h 753047"/>
                <a:gd name="connsiteX2" fmla="*/ 854107 w 2495582"/>
                <a:gd name="connsiteY2" fmla="*/ 753047 h 753047"/>
                <a:gd name="connsiteX3" fmla="*/ 0 w 2495582"/>
                <a:gd name="connsiteY3" fmla="*/ 721297 h 753047"/>
                <a:gd name="connsiteX4" fmla="*/ 1941512 w 2495582"/>
                <a:gd name="connsiteY4" fmla="*/ 0 h 753047"/>
                <a:gd name="connsiteX0" fmla="*/ 1941512 w 2432082"/>
                <a:gd name="connsiteY0" fmla="*/ 0 h 753047"/>
                <a:gd name="connsiteX1" fmla="*/ 2432082 w 2432082"/>
                <a:gd name="connsiteY1" fmla="*/ 28575 h 753047"/>
                <a:gd name="connsiteX2" fmla="*/ 854107 w 2432082"/>
                <a:gd name="connsiteY2" fmla="*/ 753047 h 753047"/>
                <a:gd name="connsiteX3" fmla="*/ 0 w 2432082"/>
                <a:gd name="connsiteY3" fmla="*/ 721297 h 753047"/>
                <a:gd name="connsiteX4" fmla="*/ 1941512 w 2432082"/>
                <a:gd name="connsiteY4" fmla="*/ 0 h 753047"/>
                <a:gd name="connsiteX0" fmla="*/ 1941512 w 2559082"/>
                <a:gd name="connsiteY0" fmla="*/ 0 h 753047"/>
                <a:gd name="connsiteX1" fmla="*/ 2559082 w 2559082"/>
                <a:gd name="connsiteY1" fmla="*/ 28575 h 753047"/>
                <a:gd name="connsiteX2" fmla="*/ 854107 w 2559082"/>
                <a:gd name="connsiteY2" fmla="*/ 753047 h 753047"/>
                <a:gd name="connsiteX3" fmla="*/ 0 w 2559082"/>
                <a:gd name="connsiteY3" fmla="*/ 721297 h 753047"/>
                <a:gd name="connsiteX4" fmla="*/ 1941512 w 2559082"/>
                <a:gd name="connsiteY4" fmla="*/ 0 h 753047"/>
                <a:gd name="connsiteX0" fmla="*/ 1941512 w 2540032"/>
                <a:gd name="connsiteY0" fmla="*/ 41275 h 794322"/>
                <a:gd name="connsiteX1" fmla="*/ 2540032 w 2540032"/>
                <a:gd name="connsiteY1" fmla="*/ 0 h 794322"/>
                <a:gd name="connsiteX2" fmla="*/ 854107 w 2540032"/>
                <a:gd name="connsiteY2" fmla="*/ 794322 h 794322"/>
                <a:gd name="connsiteX3" fmla="*/ 0 w 2540032"/>
                <a:gd name="connsiteY3" fmla="*/ 762572 h 794322"/>
                <a:gd name="connsiteX4" fmla="*/ 1941512 w 2540032"/>
                <a:gd name="connsiteY4" fmla="*/ 41275 h 794322"/>
                <a:gd name="connsiteX0" fmla="*/ 1979612 w 2540032"/>
                <a:gd name="connsiteY0" fmla="*/ 0 h 803847"/>
                <a:gd name="connsiteX1" fmla="*/ 2540032 w 2540032"/>
                <a:gd name="connsiteY1" fmla="*/ 9525 h 803847"/>
                <a:gd name="connsiteX2" fmla="*/ 854107 w 2540032"/>
                <a:gd name="connsiteY2" fmla="*/ 803847 h 803847"/>
                <a:gd name="connsiteX3" fmla="*/ 0 w 2540032"/>
                <a:gd name="connsiteY3" fmla="*/ 772097 h 803847"/>
                <a:gd name="connsiteX4" fmla="*/ 1979612 w 2540032"/>
                <a:gd name="connsiteY4" fmla="*/ 0 h 80384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72097 h 860997"/>
                <a:gd name="connsiteX4" fmla="*/ 1979612 w 2540032"/>
                <a:gd name="connsiteY4" fmla="*/ 0 h 86099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27647 h 860997"/>
                <a:gd name="connsiteX4" fmla="*/ 1979612 w 2540032"/>
                <a:gd name="connsiteY4" fmla="*/ 0 h 86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32" h="860997">
                  <a:moveTo>
                    <a:pt x="1979612" y="0"/>
                  </a:moveTo>
                  <a:lnTo>
                    <a:pt x="2540032" y="9525"/>
                  </a:lnTo>
                  <a:lnTo>
                    <a:pt x="854107" y="860997"/>
                  </a:lnTo>
                  <a:lnTo>
                    <a:pt x="0" y="727647"/>
                  </a:lnTo>
                  <a:lnTo>
                    <a:pt x="197961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8C9372-B91B-4344-89DB-DE281FDBB9D8}"/>
                </a:ext>
              </a:extLst>
            </p:cNvPr>
            <p:cNvSpPr/>
            <p:nvPr/>
          </p:nvSpPr>
          <p:spPr>
            <a:xfrm>
              <a:off x="282407" y="4518877"/>
              <a:ext cx="1043905" cy="11083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3" name="Cylinder 47">
            <a:extLst>
              <a:ext uri="{FF2B5EF4-FFF2-40B4-BE49-F238E27FC236}">
                <a16:creationId xmlns:a16="http://schemas.microsoft.com/office/drawing/2014/main" id="{DBC3D425-A62F-4BC2-8BCB-E237DBB8EE2F}"/>
              </a:ext>
            </a:extLst>
          </p:cNvPr>
          <p:cNvSpPr/>
          <p:nvPr/>
        </p:nvSpPr>
        <p:spPr>
          <a:xfrm>
            <a:off x="8428077" y="4874990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0BBAE1-CA8A-43BE-896D-D663894AD099}"/>
              </a:ext>
            </a:extLst>
          </p:cNvPr>
          <p:cNvGrpSpPr/>
          <p:nvPr/>
        </p:nvGrpSpPr>
        <p:grpSpPr>
          <a:xfrm>
            <a:off x="8042283" y="4404647"/>
            <a:ext cx="315018" cy="538703"/>
            <a:chOff x="4738680" y="4379515"/>
            <a:chExt cx="847417" cy="144914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C7E413-F47D-4D6D-864C-BBE5C6AD2AF6}"/>
                </a:ext>
              </a:extLst>
            </p:cNvPr>
            <p:cNvGrpSpPr/>
            <p:nvPr/>
          </p:nvGrpSpPr>
          <p:grpSpPr>
            <a:xfrm>
              <a:off x="4746969" y="4379515"/>
              <a:ext cx="834206" cy="1424435"/>
              <a:chOff x="4746969" y="4379515"/>
              <a:chExt cx="834206" cy="1424435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99F63A3-051B-4280-8D13-061715D31D83}"/>
                  </a:ext>
                </a:extLst>
              </p:cNvPr>
              <p:cNvSpPr/>
              <p:nvPr/>
            </p:nvSpPr>
            <p:spPr>
              <a:xfrm>
                <a:off x="4746969" y="4514322"/>
                <a:ext cx="834206" cy="1289628"/>
              </a:xfrm>
              <a:custGeom>
                <a:avLst/>
                <a:gdLst>
                  <a:gd name="connsiteX0" fmla="*/ 0 w 834206"/>
                  <a:gd name="connsiteY0" fmla="*/ 139037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0 w 834206"/>
                  <a:gd name="connsiteY8" fmla="*/ 139037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81781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4845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57981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6750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62731 w 834206"/>
                  <a:gd name="connsiteY3" fmla="*/ 3771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15131 w 834206"/>
                  <a:gd name="connsiteY3" fmla="*/ 35811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06" h="1289628">
                    <a:moveTo>
                      <a:pt x="285750" y="339062"/>
                    </a:moveTo>
                    <a:cubicBezTo>
                      <a:pt x="285750" y="262274"/>
                      <a:pt x="62249" y="0"/>
                      <a:pt x="139037" y="0"/>
                    </a:cubicBezTo>
                    <a:lnTo>
                      <a:pt x="695169" y="0"/>
                    </a:lnTo>
                    <a:cubicBezTo>
                      <a:pt x="771957" y="0"/>
                      <a:pt x="624656" y="205124"/>
                      <a:pt x="615131" y="358112"/>
                    </a:cubicBezTo>
                    <a:lnTo>
                      <a:pt x="834206" y="1150591"/>
                    </a:lnTo>
                    <a:cubicBezTo>
                      <a:pt x="834206" y="1227379"/>
                      <a:pt x="771957" y="1289628"/>
                      <a:pt x="695169" y="1289628"/>
                    </a:cubicBezTo>
                    <a:lnTo>
                      <a:pt x="139037" y="1289628"/>
                    </a:lnTo>
                    <a:cubicBezTo>
                      <a:pt x="62249" y="1289628"/>
                      <a:pt x="0" y="1227379"/>
                      <a:pt x="0" y="1150591"/>
                    </a:cubicBezTo>
                    <a:cubicBezTo>
                      <a:pt x="0" y="813406"/>
                      <a:pt x="285750" y="676247"/>
                      <a:pt x="285750" y="33906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F69A7B6-0AFA-4A9C-A3BC-7BD09827106D}"/>
                  </a:ext>
                </a:extLst>
              </p:cNvPr>
              <p:cNvSpPr/>
              <p:nvPr/>
            </p:nvSpPr>
            <p:spPr>
              <a:xfrm>
                <a:off x="4854589" y="4379515"/>
                <a:ext cx="627505" cy="156614"/>
              </a:xfrm>
              <a:custGeom>
                <a:avLst/>
                <a:gdLst>
                  <a:gd name="connsiteX0" fmla="*/ 0 w 656080"/>
                  <a:gd name="connsiteY0" fmla="*/ 166406 h 332812"/>
                  <a:gd name="connsiteX1" fmla="*/ 328040 w 656080"/>
                  <a:gd name="connsiteY1" fmla="*/ 0 h 332812"/>
                  <a:gd name="connsiteX2" fmla="*/ 656080 w 656080"/>
                  <a:gd name="connsiteY2" fmla="*/ 166406 h 332812"/>
                  <a:gd name="connsiteX3" fmla="*/ 328040 w 656080"/>
                  <a:gd name="connsiteY3" fmla="*/ 332812 h 332812"/>
                  <a:gd name="connsiteX4" fmla="*/ 0 w 656080"/>
                  <a:gd name="connsiteY4" fmla="*/ 166406 h 332812"/>
                  <a:gd name="connsiteX0" fmla="*/ 0 w 627505"/>
                  <a:gd name="connsiteY0" fmla="*/ 168555 h 347366"/>
                  <a:gd name="connsiteX1" fmla="*/ 328040 w 627505"/>
                  <a:gd name="connsiteY1" fmla="*/ 2149 h 347366"/>
                  <a:gd name="connsiteX2" fmla="*/ 627505 w 627505"/>
                  <a:gd name="connsiteY2" fmla="*/ 273330 h 347366"/>
                  <a:gd name="connsiteX3" fmla="*/ 328040 w 627505"/>
                  <a:gd name="connsiteY3" fmla="*/ 334961 h 347366"/>
                  <a:gd name="connsiteX4" fmla="*/ 0 w 627505"/>
                  <a:gd name="connsiteY4" fmla="*/ 168555 h 347366"/>
                  <a:gd name="connsiteX0" fmla="*/ 0 w 627505"/>
                  <a:gd name="connsiteY0" fmla="*/ 271181 h 337586"/>
                  <a:gd name="connsiteX1" fmla="*/ 328040 w 627505"/>
                  <a:gd name="connsiteY1" fmla="*/ 0 h 337586"/>
                  <a:gd name="connsiteX2" fmla="*/ 627505 w 627505"/>
                  <a:gd name="connsiteY2" fmla="*/ 271181 h 337586"/>
                  <a:gd name="connsiteX3" fmla="*/ 328040 w 627505"/>
                  <a:gd name="connsiteY3" fmla="*/ 332812 h 337586"/>
                  <a:gd name="connsiteX4" fmla="*/ 0 w 627505"/>
                  <a:gd name="connsiteY4" fmla="*/ 271181 h 337586"/>
                  <a:gd name="connsiteX0" fmla="*/ 0 w 627505"/>
                  <a:gd name="connsiteY0" fmla="*/ 90209 h 156614"/>
                  <a:gd name="connsiteX1" fmla="*/ 328040 w 627505"/>
                  <a:gd name="connsiteY1" fmla="*/ 3 h 156614"/>
                  <a:gd name="connsiteX2" fmla="*/ 627505 w 627505"/>
                  <a:gd name="connsiteY2" fmla="*/ 90209 h 156614"/>
                  <a:gd name="connsiteX3" fmla="*/ 328040 w 627505"/>
                  <a:gd name="connsiteY3" fmla="*/ 151840 h 156614"/>
                  <a:gd name="connsiteX4" fmla="*/ 0 w 627505"/>
                  <a:gd name="connsiteY4" fmla="*/ 90209 h 156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505" h="156614">
                    <a:moveTo>
                      <a:pt x="0" y="90209"/>
                    </a:moveTo>
                    <a:cubicBezTo>
                      <a:pt x="0" y="64903"/>
                      <a:pt x="223456" y="3"/>
                      <a:pt x="328040" y="3"/>
                    </a:cubicBezTo>
                    <a:cubicBezTo>
                      <a:pt x="432624" y="3"/>
                      <a:pt x="627505" y="-1694"/>
                      <a:pt x="627505" y="90209"/>
                    </a:cubicBezTo>
                    <a:cubicBezTo>
                      <a:pt x="627505" y="182112"/>
                      <a:pt x="432624" y="151840"/>
                      <a:pt x="328040" y="151840"/>
                    </a:cubicBezTo>
                    <a:cubicBezTo>
                      <a:pt x="223456" y="151840"/>
                      <a:pt x="0" y="115515"/>
                      <a:pt x="0" y="9020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DF6C163-9775-444B-8C61-6C13598DA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5368"/>
            <a:stretch/>
          </p:blipFill>
          <p:spPr>
            <a:xfrm>
              <a:off x="4738680" y="4989371"/>
              <a:ext cx="847417" cy="839285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4C6EA53-D45D-44D7-B373-056EE45C7C4C}"/>
              </a:ext>
            </a:extLst>
          </p:cNvPr>
          <p:cNvGrpSpPr/>
          <p:nvPr/>
        </p:nvGrpSpPr>
        <p:grpSpPr>
          <a:xfrm flipH="1">
            <a:off x="5461037" y="3232755"/>
            <a:ext cx="1060766" cy="1401257"/>
            <a:chOff x="3866971" y="6327657"/>
            <a:chExt cx="2661978" cy="3516439"/>
          </a:xfrm>
          <a:effectLst/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D908836-2158-4EA1-92C1-9664A451D2BF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1DD9E62-AC0E-4F25-8C34-F9B8ED41441F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206A4301-833D-45EE-8508-D3324A4240A0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3311F51-6ECD-4D39-AE58-E307568B7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77184CB-589B-47CD-8DB7-2DF52D998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A71D5D64-6226-49B7-8D0B-1803DEFDF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2" y="11061486"/>
                  <a:ext cx="110221" cy="128950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8D6D978-8F80-4A90-9207-1B035C29BE25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1823C18-3984-40B1-9166-3C24521175D1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: Top Corners Rounded 151">
                  <a:extLst>
                    <a:ext uri="{FF2B5EF4-FFF2-40B4-BE49-F238E27FC236}">
                      <a16:creationId xmlns:a16="http://schemas.microsoft.com/office/drawing/2014/main" id="{3C33D749-8C06-4DE6-9190-EB40D7BB935F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: Top Corners Rounded 152">
                  <a:extLst>
                    <a:ext uri="{FF2B5EF4-FFF2-40B4-BE49-F238E27FC236}">
                      <a16:creationId xmlns:a16="http://schemas.microsoft.com/office/drawing/2014/main" id="{7B44AF16-6B56-4E0A-ABF4-A512031CC2D9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A69E571-CB1C-4DF2-8A19-D7D426B43E9C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C95365B9-2DDC-445B-BB9D-42E52D171BF3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8D2CBE4E-0EC3-489D-BC5C-E661F2065255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4D183A8-CC14-43C4-A013-C70D687FCEB9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012F0014-CC90-4513-B52F-7B2B1CC9F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10" y="10795925"/>
                  <a:ext cx="79698" cy="139974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20615DE-ED3C-40CE-ACC9-7AFE8FAB6C3C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AFF44E-AF49-4A0B-AA42-04DBBD66AF6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F0ED587-1294-469B-86FE-FBAEDC143FF7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F3229F38-FEEB-45E0-A395-ACF1D7E2A15B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0678CF4-DB49-4564-877F-AAFFCF5FCA35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0C9AC8A-837F-4603-8B93-0D9FEBD41C07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2842A4-6606-4A91-AD82-5996F90E2462}"/>
              </a:ext>
            </a:extLst>
          </p:cNvPr>
          <p:cNvGrpSpPr/>
          <p:nvPr/>
        </p:nvGrpSpPr>
        <p:grpSpPr>
          <a:xfrm>
            <a:off x="9998924" y="4582291"/>
            <a:ext cx="918640" cy="960522"/>
            <a:chOff x="10127150" y="4575203"/>
            <a:chExt cx="918640" cy="960522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E6FF828-94AD-447E-AEBE-542EB904D63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7732" y="4818159"/>
              <a:ext cx="19885" cy="673312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C5E0EF2-5A8F-4AE3-9938-F9C661ED2C89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960" y="4740309"/>
              <a:ext cx="19319" cy="683047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9" name="Rectangle: Top Corners Rounded 198">
              <a:extLst>
                <a:ext uri="{FF2B5EF4-FFF2-40B4-BE49-F238E27FC236}">
                  <a16:creationId xmlns:a16="http://schemas.microsoft.com/office/drawing/2014/main" id="{D0CD7F26-487C-47E4-8246-4494EC13E2FD}"/>
                </a:ext>
              </a:extLst>
            </p:cNvPr>
            <p:cNvSpPr/>
            <p:nvPr/>
          </p:nvSpPr>
          <p:spPr>
            <a:xfrm flipH="1">
              <a:off x="10127150" y="533893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: Top Corners Rounded 199">
              <a:extLst>
                <a:ext uri="{FF2B5EF4-FFF2-40B4-BE49-F238E27FC236}">
                  <a16:creationId xmlns:a16="http://schemas.microsoft.com/office/drawing/2014/main" id="{736F3479-394C-4064-B345-B15040C0F8F9}"/>
                </a:ext>
              </a:extLst>
            </p:cNvPr>
            <p:cNvSpPr/>
            <p:nvPr/>
          </p:nvSpPr>
          <p:spPr>
            <a:xfrm flipH="1">
              <a:off x="10438075" y="543087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1F980D5-BF90-480A-8C12-FC119CEFB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57" y="4575203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09E5E98-EC18-4C3C-8AF0-2D719A92B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2444" y="4645642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15C30FE-4799-4A58-8E97-0D1762F2D8F0}"/>
              </a:ext>
            </a:extLst>
          </p:cNvPr>
          <p:cNvGrpSpPr/>
          <p:nvPr/>
        </p:nvGrpSpPr>
        <p:grpSpPr>
          <a:xfrm>
            <a:off x="10054654" y="3400235"/>
            <a:ext cx="1327921" cy="1301791"/>
            <a:chOff x="6715464" y="3243539"/>
            <a:chExt cx="1534625" cy="1504426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E931394-27C9-4296-90DF-C1E229B7FD37}"/>
                </a:ext>
              </a:extLst>
            </p:cNvPr>
            <p:cNvGrpSpPr/>
            <p:nvPr/>
          </p:nvGrpSpPr>
          <p:grpSpPr>
            <a:xfrm flipH="1">
              <a:off x="6715464" y="3254124"/>
              <a:ext cx="1534625" cy="1493841"/>
              <a:chOff x="3101939" y="4851431"/>
              <a:chExt cx="2536874" cy="2469456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AD26EEF-BA7B-47CC-9CAA-F06B22C536C1}"/>
                  </a:ext>
                </a:extLst>
              </p:cNvPr>
              <p:cNvSpPr/>
              <p:nvPr/>
            </p:nvSpPr>
            <p:spPr>
              <a:xfrm>
                <a:off x="3101939" y="4851431"/>
                <a:ext cx="2536874" cy="244777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36A7F1E-F41C-4AD7-95FF-BD0DD69AFCE1}"/>
                  </a:ext>
                </a:extLst>
              </p:cNvPr>
              <p:cNvSpPr/>
              <p:nvPr/>
            </p:nvSpPr>
            <p:spPr>
              <a:xfrm>
                <a:off x="3764607" y="581135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F829B59-B2D8-477C-905A-C89B03BE1E67}"/>
                  </a:ext>
                </a:extLst>
              </p:cNvPr>
              <p:cNvSpPr/>
              <p:nvPr/>
            </p:nvSpPr>
            <p:spPr>
              <a:xfrm flipH="1">
                <a:off x="4760275" y="6835060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D1ECF77-8CF6-4A29-BA39-4D9D4BE2FED3}"/>
                  </a:ext>
                </a:extLst>
              </p:cNvPr>
              <p:cNvSpPr/>
              <p:nvPr/>
            </p:nvSpPr>
            <p:spPr>
              <a:xfrm flipH="1">
                <a:off x="4172017" y="6271944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F53AFA3C-820C-42FD-91D8-D8C265A50646}"/>
                  </a:ext>
                </a:extLst>
              </p:cNvPr>
              <p:cNvSpPr/>
              <p:nvPr/>
            </p:nvSpPr>
            <p:spPr>
              <a:xfrm>
                <a:off x="4647199" y="581135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C23BEEC2-BB36-4CCD-BF3B-99C80CDE775B}"/>
                  </a:ext>
                </a:extLst>
              </p:cNvPr>
              <p:cNvSpPr/>
              <p:nvPr/>
            </p:nvSpPr>
            <p:spPr>
              <a:xfrm>
                <a:off x="3831626" y="5917241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7DF9E6B-28DD-4FD8-98FD-78C81C16DE67}"/>
                  </a:ext>
                </a:extLst>
              </p:cNvPr>
              <p:cNvSpPr/>
              <p:nvPr/>
            </p:nvSpPr>
            <p:spPr>
              <a:xfrm>
                <a:off x="4691750" y="5911349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E27F171-E179-4C36-BEBC-A7C1604E6FF2}"/>
                </a:ext>
              </a:extLst>
            </p:cNvPr>
            <p:cNvSpPr/>
            <p:nvPr/>
          </p:nvSpPr>
          <p:spPr>
            <a:xfrm>
              <a:off x="6887094" y="3243539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0F4C00F-DA5B-4665-9AAA-91E8CEE5FEC3}"/>
                </a:ext>
              </a:extLst>
            </p:cNvPr>
            <p:cNvSpPr/>
            <p:nvPr/>
          </p:nvSpPr>
          <p:spPr>
            <a:xfrm rot="21346442">
              <a:off x="8016684" y="3561642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662ED73-205A-4E4F-8273-BBBC1D825B6B}"/>
                </a:ext>
              </a:extLst>
            </p:cNvPr>
            <p:cNvSpPr/>
            <p:nvPr/>
          </p:nvSpPr>
          <p:spPr>
            <a:xfrm rot="253558" flipH="1">
              <a:off x="6775651" y="350096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540A4A-CFB1-4799-976B-74E5695CC8A0}"/>
              </a:ext>
            </a:extLst>
          </p:cNvPr>
          <p:cNvGrpSpPr/>
          <p:nvPr/>
        </p:nvGrpSpPr>
        <p:grpSpPr>
          <a:xfrm rot="549629" flipH="1">
            <a:off x="8372641" y="3900344"/>
            <a:ext cx="579629" cy="581590"/>
            <a:chOff x="8213781" y="3683180"/>
            <a:chExt cx="474705" cy="476311"/>
          </a:xfrm>
        </p:grpSpPr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3FD34B-EFA8-4DAA-9024-481B99641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2171" y="3683180"/>
              <a:ext cx="101814" cy="439083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D7BEF51-8CB6-49DC-B7D4-C8883B7D0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2522" y="3746779"/>
              <a:ext cx="127410" cy="395445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7" name="Rectangle: Top Corners Rounded 316">
              <a:extLst>
                <a:ext uri="{FF2B5EF4-FFF2-40B4-BE49-F238E27FC236}">
                  <a16:creationId xmlns:a16="http://schemas.microsoft.com/office/drawing/2014/main" id="{BB20B531-3257-46D0-A942-319F605CC44D}"/>
                </a:ext>
              </a:extLst>
            </p:cNvPr>
            <p:cNvSpPr/>
            <p:nvPr/>
          </p:nvSpPr>
          <p:spPr>
            <a:xfrm>
              <a:off x="8462824" y="4090053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Rectangle: Top Corners Rounded 317">
              <a:extLst>
                <a:ext uri="{FF2B5EF4-FFF2-40B4-BE49-F238E27FC236}">
                  <a16:creationId xmlns:a16="http://schemas.microsoft.com/office/drawing/2014/main" id="{6078FE1C-0D91-422F-AAEC-763D00043532}"/>
                </a:ext>
              </a:extLst>
            </p:cNvPr>
            <p:cNvSpPr/>
            <p:nvPr/>
          </p:nvSpPr>
          <p:spPr>
            <a:xfrm>
              <a:off x="8213781" y="4091974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31CA2CD6-5BD8-4942-9ED2-7E75E58173CE}"/>
              </a:ext>
            </a:extLst>
          </p:cNvPr>
          <p:cNvGrpSpPr/>
          <p:nvPr/>
        </p:nvGrpSpPr>
        <p:grpSpPr>
          <a:xfrm>
            <a:off x="8066258" y="3175124"/>
            <a:ext cx="927275" cy="1050170"/>
            <a:chOff x="179982" y="7262551"/>
            <a:chExt cx="2783806" cy="3152754"/>
          </a:xfrm>
        </p:grpSpPr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571E4FA-127A-4469-8DC8-A53525502FF6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97E35ECE-0E9B-45A9-8292-01A373FBD07D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3040761"/>
              <a:chOff x="179982" y="7374544"/>
              <a:chExt cx="2783806" cy="3040761"/>
            </a:xfrm>
          </p:grpSpPr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9EA9B8E-4F0A-4F72-B6D1-DDC7ABDDC644}"/>
                  </a:ext>
                </a:extLst>
              </p:cNvPr>
              <p:cNvSpPr/>
              <p:nvPr/>
            </p:nvSpPr>
            <p:spPr>
              <a:xfrm rot="20518619" flipH="1">
                <a:off x="2303893" y="9683452"/>
                <a:ext cx="533402" cy="447953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7829F36B-4488-46F9-A8F1-812F1675F170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59EBBD81-A883-4117-AB10-E76A8AF02293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D1A687B-CE94-4E88-AE5C-5CCB3D6D60BE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81F086CE-D5D3-4ACF-8438-7EEF3B02D0EF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3455171-A05A-4919-AFC5-4DEA3377CB3C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6E6F9EA-7D29-4CF7-9679-3EC8A7DD0095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664D7B1-2DC6-40E1-AB24-A65B1417D394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55163E28-C3DF-46B7-AE70-A58145307F73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60A171AF-DA9C-41D6-9FB7-1C3AD16D50FC}"/>
              </a:ext>
            </a:extLst>
          </p:cNvPr>
          <p:cNvSpPr/>
          <p:nvPr/>
        </p:nvSpPr>
        <p:spPr>
          <a:xfrm>
            <a:off x="8653255" y="3952180"/>
            <a:ext cx="109337" cy="41036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62741BC-56D5-4EA4-8BE5-1D78A08C431E}"/>
              </a:ext>
            </a:extLst>
          </p:cNvPr>
          <p:cNvGrpSpPr/>
          <p:nvPr/>
        </p:nvGrpSpPr>
        <p:grpSpPr>
          <a:xfrm>
            <a:off x="3461209" y="2982186"/>
            <a:ext cx="1063492" cy="1719840"/>
            <a:chOff x="1037066" y="3573580"/>
            <a:chExt cx="1418627" cy="2294151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ABB122EE-0FFD-40C3-92B2-878660A2316B}"/>
                </a:ext>
              </a:extLst>
            </p:cNvPr>
            <p:cNvGrpSpPr/>
            <p:nvPr/>
          </p:nvGrpSpPr>
          <p:grpSpPr>
            <a:xfrm>
              <a:off x="1037066" y="3573580"/>
              <a:ext cx="1418627" cy="2294151"/>
              <a:chOff x="1035568" y="2654171"/>
              <a:chExt cx="2211507" cy="3576367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85F99E3B-3D80-4E89-A2C2-52AD198A4900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458515"/>
                <a:chOff x="3631168" y="4906674"/>
                <a:chExt cx="2536874" cy="3967349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ADE98C0F-ECC4-4DF8-90BC-F512B2C370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188137"/>
                  <a:ext cx="0" cy="160134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C85AAC7A-9CA3-4E06-BFF7-EAF9DF886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5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D781CAD5-13BA-4EE8-8BDF-922A359DFFE0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1445F319-22ED-43AF-A3DE-D9F8E811082A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0C6F4676-CAE2-478E-9BBC-FDDAAF5EE438}"/>
                    </a:ext>
                  </a:extLst>
                </p:cNvPr>
                <p:cNvSpPr/>
                <p:nvPr/>
              </p:nvSpPr>
              <p:spPr>
                <a:xfrm>
                  <a:off x="5000464" y="84980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Rectangle: Top Corners Rounded 337">
                  <a:extLst>
                    <a:ext uri="{FF2B5EF4-FFF2-40B4-BE49-F238E27FC236}">
                      <a16:creationId xmlns:a16="http://schemas.microsoft.com/office/drawing/2014/main" id="{17011E7F-BD49-48BD-8F97-74C6A39DFEFD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B1BB5F6C-2249-47C2-9D7A-7CCD35F8D5A4}"/>
                    </a:ext>
                  </a:extLst>
                </p:cNvPr>
                <p:cNvSpPr/>
                <p:nvPr/>
              </p:nvSpPr>
              <p:spPr>
                <a:xfrm flipH="1">
                  <a:off x="5289505" y="6890302"/>
                  <a:ext cx="620241" cy="48582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7F556ED6-4502-45F3-ACC8-98CFEE3B9ED5}"/>
                    </a:ext>
                  </a:extLst>
                </p:cNvPr>
                <p:cNvSpPr/>
                <p:nvPr/>
              </p:nvSpPr>
              <p:spPr>
                <a:xfrm rot="20548923">
                  <a:off x="5089990" y="6162953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35E7F142-842D-4366-953A-54349EDA2ECC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B524BB84-054F-43B7-AE48-776855D417BE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7B6867CB-5814-4BF1-96FE-518316B584B8}"/>
                    </a:ext>
                  </a:extLst>
                </p:cNvPr>
                <p:cNvSpPr/>
                <p:nvPr/>
              </p:nvSpPr>
              <p:spPr>
                <a:xfrm>
                  <a:off x="5440338" y="5852372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3E7FA39-8932-469C-A468-6B2ADC9B029C}"/>
                  </a:ext>
                </a:extLst>
              </p:cNvPr>
              <p:cNvGrpSpPr/>
              <p:nvPr/>
            </p:nvGrpSpPr>
            <p:grpSpPr>
              <a:xfrm flipH="1">
                <a:off x="1155138" y="2654171"/>
                <a:ext cx="1972366" cy="622593"/>
                <a:chOff x="914840" y="1896670"/>
                <a:chExt cx="1972366" cy="622593"/>
              </a:xfrm>
            </p:grpSpPr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698A043D-C38E-4258-96C4-BF5232DD3979}"/>
                    </a:ext>
                  </a:extLst>
                </p:cNvPr>
                <p:cNvSpPr/>
                <p:nvPr/>
              </p:nvSpPr>
              <p:spPr>
                <a:xfrm flipH="1">
                  <a:off x="914840" y="2386707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E19076CB-CA95-42EA-8C6B-6BD61A77D2B5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F066087B-CCAE-4DA8-A323-71791C985016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47" name="Arc 346">
              <a:extLst>
                <a:ext uri="{FF2B5EF4-FFF2-40B4-BE49-F238E27FC236}">
                  <a16:creationId xmlns:a16="http://schemas.microsoft.com/office/drawing/2014/main" id="{2F7AE5A9-619A-4E2E-A024-7B5533B329EC}"/>
                </a:ext>
              </a:extLst>
            </p:cNvPr>
            <p:cNvSpPr/>
            <p:nvPr/>
          </p:nvSpPr>
          <p:spPr>
            <a:xfrm rot="160119">
              <a:off x="1719841" y="4535564"/>
              <a:ext cx="143119" cy="609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Cylinder 47">
            <a:extLst>
              <a:ext uri="{FF2B5EF4-FFF2-40B4-BE49-F238E27FC236}">
                <a16:creationId xmlns:a16="http://schemas.microsoft.com/office/drawing/2014/main" id="{9EB02664-C8C2-46B1-A9FE-BC94D24B0BB3}"/>
              </a:ext>
            </a:extLst>
          </p:cNvPr>
          <p:cNvSpPr/>
          <p:nvPr/>
        </p:nvSpPr>
        <p:spPr>
          <a:xfrm>
            <a:off x="3814043" y="3874873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: Shape 345">
            <a:extLst>
              <a:ext uri="{FF2B5EF4-FFF2-40B4-BE49-F238E27FC236}">
                <a16:creationId xmlns:a16="http://schemas.microsoft.com/office/drawing/2014/main" id="{76880ABB-7D44-47C9-AD54-A49135BAAE43}"/>
              </a:ext>
            </a:extLst>
          </p:cNvPr>
          <p:cNvSpPr/>
          <p:nvPr/>
        </p:nvSpPr>
        <p:spPr>
          <a:xfrm rot="20780811">
            <a:off x="3576686" y="3733226"/>
            <a:ext cx="272451" cy="38734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2" name="Cylinder 47">
            <a:extLst>
              <a:ext uri="{FF2B5EF4-FFF2-40B4-BE49-F238E27FC236}">
                <a16:creationId xmlns:a16="http://schemas.microsoft.com/office/drawing/2014/main" id="{E30EB4E5-77F5-4467-B396-08FEAD2ACADA}"/>
              </a:ext>
            </a:extLst>
          </p:cNvPr>
          <p:cNvSpPr/>
          <p:nvPr/>
        </p:nvSpPr>
        <p:spPr>
          <a:xfrm>
            <a:off x="8369361" y="3926829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1DD64716-1FCA-473E-8E20-972BE9C781D9}"/>
              </a:ext>
            </a:extLst>
          </p:cNvPr>
          <p:cNvSpPr/>
          <p:nvPr/>
        </p:nvSpPr>
        <p:spPr>
          <a:xfrm rot="21245752">
            <a:off x="8264583" y="4005602"/>
            <a:ext cx="177674" cy="14921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0 w 620241"/>
              <a:gd name="connsiteY0" fmla="*/ 1 h 485828"/>
              <a:gd name="connsiteX1" fmla="*/ 533400 w 620241"/>
              <a:gd name="connsiteY1" fmla="*/ 409576 h 485828"/>
              <a:gd name="connsiteX2" fmla="*/ 619125 w 620241"/>
              <a:gd name="connsiteY2" fmla="*/ 485776 h 485828"/>
              <a:gd name="connsiteX3" fmla="*/ 619125 w 620241"/>
              <a:gd name="connsiteY3" fmla="*/ 485776 h 485828"/>
              <a:gd name="connsiteX0" fmla="*/ 0 w 619125"/>
              <a:gd name="connsiteY0" fmla="*/ -1 h 485775"/>
              <a:gd name="connsiteX1" fmla="*/ 317003 w 619125"/>
              <a:gd name="connsiteY1" fmla="*/ 186900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4" fmla="*/ 619125 w 619125"/>
              <a:gd name="connsiteY4" fmla="*/ 485774 h 485775"/>
              <a:gd name="connsiteX0" fmla="*/ 0 w 619125"/>
              <a:gd name="connsiteY0" fmla="*/ 1 h 485775"/>
              <a:gd name="connsiteX1" fmla="*/ 224546 w 619125"/>
              <a:gd name="connsiteY1" fmla="*/ 422480 h 485775"/>
              <a:gd name="connsiteX2" fmla="*/ 533400 w 619125"/>
              <a:gd name="connsiteY2" fmla="*/ 409576 h 485775"/>
              <a:gd name="connsiteX3" fmla="*/ 619125 w 619125"/>
              <a:gd name="connsiteY3" fmla="*/ 485776 h 485775"/>
              <a:gd name="connsiteX4" fmla="*/ 619125 w 619125"/>
              <a:gd name="connsiteY4" fmla="*/ 485776 h 485775"/>
              <a:gd name="connsiteX0" fmla="*/ 0 w 619125"/>
              <a:gd name="connsiteY0" fmla="*/ -1 h 485775"/>
              <a:gd name="connsiteX1" fmla="*/ 224546 w 619125"/>
              <a:gd name="connsiteY1" fmla="*/ 422478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0" fmla="*/ 0 w 533401"/>
              <a:gd name="connsiteY0" fmla="*/ 1 h 447954"/>
              <a:gd name="connsiteX1" fmla="*/ 224546 w 533401"/>
              <a:gd name="connsiteY1" fmla="*/ 422480 h 447954"/>
              <a:gd name="connsiteX2" fmla="*/ 533400 w 533401"/>
              <a:gd name="connsiteY2" fmla="*/ 409576 h 44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1" h="447954">
                <a:moveTo>
                  <a:pt x="0" y="1"/>
                </a:moveTo>
                <a:cubicBezTo>
                  <a:pt x="23639" y="28132"/>
                  <a:pt x="135646" y="354218"/>
                  <a:pt x="224546" y="422480"/>
                </a:cubicBezTo>
                <a:cubicBezTo>
                  <a:pt x="313446" y="490742"/>
                  <a:pt x="467637" y="399027"/>
                  <a:pt x="533400" y="409576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3F8DD2FD-2FFF-46B4-BBB8-1894BCD08E8B}"/>
              </a:ext>
            </a:extLst>
          </p:cNvPr>
          <p:cNvSpPr/>
          <p:nvPr/>
        </p:nvSpPr>
        <p:spPr>
          <a:xfrm>
            <a:off x="11607512" y="5341033"/>
            <a:ext cx="5990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22">
            <a:extLst>
              <a:ext uri="{FF2B5EF4-FFF2-40B4-BE49-F238E27FC236}">
                <a16:creationId xmlns:a16="http://schemas.microsoft.com/office/drawing/2014/main" id="{DC8DC5BB-8AB8-45E7-8EA3-F1313EA6D66B}"/>
              </a:ext>
            </a:extLst>
          </p:cNvPr>
          <p:cNvSpPr/>
          <p:nvPr/>
        </p:nvSpPr>
        <p:spPr>
          <a:xfrm>
            <a:off x="10785486" y="4550313"/>
            <a:ext cx="1122070" cy="1170655"/>
          </a:xfrm>
          <a:custGeom>
            <a:avLst/>
            <a:gdLst>
              <a:gd name="connsiteX0" fmla="*/ 0 w 1560469"/>
              <a:gd name="connsiteY0" fmla="*/ 0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0 w 1560469"/>
              <a:gd name="connsiteY4" fmla="*/ 0 h 1107711"/>
              <a:gd name="connsiteX0" fmla="*/ 13648 w 1560469"/>
              <a:gd name="connsiteY0" fmla="*/ 136478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13648 w 1560469"/>
              <a:gd name="connsiteY4" fmla="*/ 136478 h 1107711"/>
              <a:gd name="connsiteX0" fmla="*/ 13648 w 1560469"/>
              <a:gd name="connsiteY0" fmla="*/ 142828 h 1114061"/>
              <a:gd name="connsiteX1" fmla="*/ 1528719 w 1560469"/>
              <a:gd name="connsiteY1" fmla="*/ 0 h 1114061"/>
              <a:gd name="connsiteX2" fmla="*/ 1560469 w 1560469"/>
              <a:gd name="connsiteY2" fmla="*/ 1114061 h 1114061"/>
              <a:gd name="connsiteX3" fmla="*/ 0 w 1560469"/>
              <a:gd name="connsiteY3" fmla="*/ 1114061 h 1114061"/>
              <a:gd name="connsiteX4" fmla="*/ 13648 w 1560469"/>
              <a:gd name="connsiteY4" fmla="*/ 142828 h 1114061"/>
              <a:gd name="connsiteX0" fmla="*/ 13648 w 1528719"/>
              <a:gd name="connsiteY0" fmla="*/ 142828 h 1114061"/>
              <a:gd name="connsiteX1" fmla="*/ 1528719 w 1528719"/>
              <a:gd name="connsiteY1" fmla="*/ 0 h 1114061"/>
              <a:gd name="connsiteX2" fmla="*/ 1509669 w 1528719"/>
              <a:gd name="connsiteY2" fmla="*/ 1095011 h 1114061"/>
              <a:gd name="connsiteX3" fmla="*/ 0 w 1528719"/>
              <a:gd name="connsiteY3" fmla="*/ 1114061 h 1114061"/>
              <a:gd name="connsiteX4" fmla="*/ 13648 w 1528719"/>
              <a:gd name="connsiteY4" fmla="*/ 142828 h 1114061"/>
              <a:gd name="connsiteX0" fmla="*/ 13648 w 1509669"/>
              <a:gd name="connsiteY0" fmla="*/ 293693 h 1264926"/>
              <a:gd name="connsiteX1" fmla="*/ 1473627 w 1509669"/>
              <a:gd name="connsiteY1" fmla="*/ 0 h 1264926"/>
              <a:gd name="connsiteX2" fmla="*/ 1509669 w 1509669"/>
              <a:gd name="connsiteY2" fmla="*/ 1245876 h 1264926"/>
              <a:gd name="connsiteX3" fmla="*/ 0 w 1509669"/>
              <a:gd name="connsiteY3" fmla="*/ 1264926 h 1264926"/>
              <a:gd name="connsiteX4" fmla="*/ 13648 w 1509669"/>
              <a:gd name="connsiteY4" fmla="*/ 293693 h 1264926"/>
              <a:gd name="connsiteX0" fmla="*/ 13648 w 1473627"/>
              <a:gd name="connsiteY0" fmla="*/ 293693 h 1264926"/>
              <a:gd name="connsiteX1" fmla="*/ 1473627 w 1473627"/>
              <a:gd name="connsiteY1" fmla="*/ 0 h 1264926"/>
              <a:gd name="connsiteX2" fmla="*/ 1423097 w 1473627"/>
              <a:gd name="connsiteY2" fmla="*/ 1095011 h 1264926"/>
              <a:gd name="connsiteX3" fmla="*/ 0 w 1473627"/>
              <a:gd name="connsiteY3" fmla="*/ 1264926 h 1264926"/>
              <a:gd name="connsiteX4" fmla="*/ 13648 w 1473627"/>
              <a:gd name="connsiteY4" fmla="*/ 293693 h 1264926"/>
              <a:gd name="connsiteX0" fmla="*/ 0 w 1459979"/>
              <a:gd name="connsiteY0" fmla="*/ 293693 h 1257383"/>
              <a:gd name="connsiteX1" fmla="*/ 1459979 w 1459979"/>
              <a:gd name="connsiteY1" fmla="*/ 0 h 1257383"/>
              <a:gd name="connsiteX2" fmla="*/ 1409449 w 1459979"/>
              <a:gd name="connsiteY2" fmla="*/ 1095011 h 1257383"/>
              <a:gd name="connsiteX3" fmla="*/ 88665 w 1459979"/>
              <a:gd name="connsiteY3" fmla="*/ 1257383 h 1257383"/>
              <a:gd name="connsiteX4" fmla="*/ 0 w 1459979"/>
              <a:gd name="connsiteY4" fmla="*/ 293693 h 1257383"/>
              <a:gd name="connsiteX0" fmla="*/ 0 w 1459979"/>
              <a:gd name="connsiteY0" fmla="*/ 293693 h 1159320"/>
              <a:gd name="connsiteX1" fmla="*/ 1459979 w 1459979"/>
              <a:gd name="connsiteY1" fmla="*/ 0 h 1159320"/>
              <a:gd name="connsiteX2" fmla="*/ 1409449 w 1459979"/>
              <a:gd name="connsiteY2" fmla="*/ 1095011 h 1159320"/>
              <a:gd name="connsiteX3" fmla="*/ 104405 w 1459979"/>
              <a:gd name="connsiteY3" fmla="*/ 1159320 h 1159320"/>
              <a:gd name="connsiteX4" fmla="*/ 0 w 1459979"/>
              <a:gd name="connsiteY4" fmla="*/ 293693 h 1159320"/>
              <a:gd name="connsiteX0" fmla="*/ 0 w 1459979"/>
              <a:gd name="connsiteY0" fmla="*/ 293693 h 1181950"/>
              <a:gd name="connsiteX1" fmla="*/ 1459979 w 1459979"/>
              <a:gd name="connsiteY1" fmla="*/ 0 h 1181950"/>
              <a:gd name="connsiteX2" fmla="*/ 1409449 w 1459979"/>
              <a:gd name="connsiteY2" fmla="*/ 1095011 h 1181950"/>
              <a:gd name="connsiteX3" fmla="*/ 230329 w 1459979"/>
              <a:gd name="connsiteY3" fmla="*/ 1181950 h 1181950"/>
              <a:gd name="connsiteX4" fmla="*/ 0 w 1459979"/>
              <a:gd name="connsiteY4" fmla="*/ 293693 h 1181950"/>
              <a:gd name="connsiteX0" fmla="*/ 0 w 1459979"/>
              <a:gd name="connsiteY0" fmla="*/ 293693 h 1174407"/>
              <a:gd name="connsiteX1" fmla="*/ 1459979 w 1459979"/>
              <a:gd name="connsiteY1" fmla="*/ 0 h 1174407"/>
              <a:gd name="connsiteX2" fmla="*/ 1409449 w 1459979"/>
              <a:gd name="connsiteY2" fmla="*/ 1095011 h 1174407"/>
              <a:gd name="connsiteX3" fmla="*/ 88665 w 1459979"/>
              <a:gd name="connsiteY3" fmla="*/ 1174407 h 1174407"/>
              <a:gd name="connsiteX4" fmla="*/ 0 w 1459979"/>
              <a:gd name="connsiteY4" fmla="*/ 293693 h 1174407"/>
              <a:gd name="connsiteX0" fmla="*/ 0 w 1517692"/>
              <a:gd name="connsiteY0" fmla="*/ 420421 h 1174407"/>
              <a:gd name="connsiteX1" fmla="*/ 1517692 w 1517692"/>
              <a:gd name="connsiteY1" fmla="*/ 0 h 1174407"/>
              <a:gd name="connsiteX2" fmla="*/ 1467162 w 1517692"/>
              <a:gd name="connsiteY2" fmla="*/ 1095011 h 1174407"/>
              <a:gd name="connsiteX3" fmla="*/ 146378 w 1517692"/>
              <a:gd name="connsiteY3" fmla="*/ 1174407 h 1174407"/>
              <a:gd name="connsiteX4" fmla="*/ 0 w 1517692"/>
              <a:gd name="connsiteY4" fmla="*/ 420421 h 1174407"/>
              <a:gd name="connsiteX0" fmla="*/ 0 w 1517692"/>
              <a:gd name="connsiteY0" fmla="*/ 420421 h 1246822"/>
              <a:gd name="connsiteX1" fmla="*/ 1517692 w 1517692"/>
              <a:gd name="connsiteY1" fmla="*/ 0 h 1246822"/>
              <a:gd name="connsiteX2" fmla="*/ 1467162 w 1517692"/>
              <a:gd name="connsiteY2" fmla="*/ 1095011 h 1246822"/>
              <a:gd name="connsiteX3" fmla="*/ 65579 w 1517692"/>
              <a:gd name="connsiteY3" fmla="*/ 1246822 h 1246822"/>
              <a:gd name="connsiteX4" fmla="*/ 0 w 1517692"/>
              <a:gd name="connsiteY4" fmla="*/ 420421 h 1246822"/>
              <a:gd name="connsiteX0" fmla="*/ 0 w 1517692"/>
              <a:gd name="connsiteY0" fmla="*/ 420421 h 1255874"/>
              <a:gd name="connsiteX1" fmla="*/ 1517692 w 1517692"/>
              <a:gd name="connsiteY1" fmla="*/ 0 h 1255874"/>
              <a:gd name="connsiteX2" fmla="*/ 1467162 w 1517692"/>
              <a:gd name="connsiteY2" fmla="*/ 1095011 h 1255874"/>
              <a:gd name="connsiteX3" fmla="*/ 134835 w 1517692"/>
              <a:gd name="connsiteY3" fmla="*/ 1255874 h 1255874"/>
              <a:gd name="connsiteX4" fmla="*/ 0 w 1517692"/>
              <a:gd name="connsiteY4" fmla="*/ 420421 h 1255874"/>
              <a:gd name="connsiteX0" fmla="*/ 0 w 1517692"/>
              <a:gd name="connsiteY0" fmla="*/ 420421 h 1165355"/>
              <a:gd name="connsiteX1" fmla="*/ 1517692 w 1517692"/>
              <a:gd name="connsiteY1" fmla="*/ 0 h 1165355"/>
              <a:gd name="connsiteX2" fmla="*/ 1467162 w 1517692"/>
              <a:gd name="connsiteY2" fmla="*/ 1095011 h 1165355"/>
              <a:gd name="connsiteX3" fmla="*/ 134835 w 1517692"/>
              <a:gd name="connsiteY3" fmla="*/ 1165355 h 1165355"/>
              <a:gd name="connsiteX4" fmla="*/ 0 w 1517692"/>
              <a:gd name="connsiteY4" fmla="*/ 420421 h 1165355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67162 w 1517692"/>
              <a:gd name="connsiteY2" fmla="*/ 1095011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09449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328650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294022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470893"/>
              <a:gd name="connsiteY0" fmla="*/ 221805 h 939583"/>
              <a:gd name="connsiteX1" fmla="*/ 1470893 w 1470893"/>
              <a:gd name="connsiteY1" fmla="*/ 0 h 939583"/>
              <a:gd name="connsiteX2" fmla="*/ 1294022 w 1470893"/>
              <a:gd name="connsiteY2" fmla="*/ 869239 h 939583"/>
              <a:gd name="connsiteX3" fmla="*/ 77122 w 1470893"/>
              <a:gd name="connsiteY3" fmla="*/ 939583 h 939583"/>
              <a:gd name="connsiteX4" fmla="*/ 0 w 1470893"/>
              <a:gd name="connsiteY4" fmla="*/ 221805 h 939583"/>
              <a:gd name="connsiteX0" fmla="*/ 0 w 1462634"/>
              <a:gd name="connsiteY0" fmla="*/ 211011 h 928789"/>
              <a:gd name="connsiteX1" fmla="*/ 1462634 w 1462634"/>
              <a:gd name="connsiteY1" fmla="*/ 0 h 928789"/>
              <a:gd name="connsiteX2" fmla="*/ 1294022 w 1462634"/>
              <a:gd name="connsiteY2" fmla="*/ 858445 h 928789"/>
              <a:gd name="connsiteX3" fmla="*/ 77122 w 1462634"/>
              <a:gd name="connsiteY3" fmla="*/ 928789 h 928789"/>
              <a:gd name="connsiteX4" fmla="*/ 0 w 1462634"/>
              <a:gd name="connsiteY4" fmla="*/ 211011 h 928789"/>
              <a:gd name="connsiteX0" fmla="*/ 10971 w 1385512"/>
              <a:gd name="connsiteY0" fmla="*/ 172150 h 928789"/>
              <a:gd name="connsiteX1" fmla="*/ 1385512 w 1385512"/>
              <a:gd name="connsiteY1" fmla="*/ 0 h 928789"/>
              <a:gd name="connsiteX2" fmla="*/ 1216900 w 1385512"/>
              <a:gd name="connsiteY2" fmla="*/ 858445 h 928789"/>
              <a:gd name="connsiteX3" fmla="*/ 0 w 1385512"/>
              <a:gd name="connsiteY3" fmla="*/ 928789 h 928789"/>
              <a:gd name="connsiteX4" fmla="*/ 10971 w 1385512"/>
              <a:gd name="connsiteY4" fmla="*/ 172150 h 928789"/>
              <a:gd name="connsiteX0" fmla="*/ 10971 w 1366946"/>
              <a:gd name="connsiteY0" fmla="*/ 104858 h 861497"/>
              <a:gd name="connsiteX1" fmla="*/ 1366946 w 1366946"/>
              <a:gd name="connsiteY1" fmla="*/ 0 h 861497"/>
              <a:gd name="connsiteX2" fmla="*/ 1216900 w 1366946"/>
              <a:gd name="connsiteY2" fmla="*/ 791153 h 861497"/>
              <a:gd name="connsiteX3" fmla="*/ 0 w 1366946"/>
              <a:gd name="connsiteY3" fmla="*/ 861497 h 861497"/>
              <a:gd name="connsiteX4" fmla="*/ 10971 w 1366946"/>
              <a:gd name="connsiteY4" fmla="*/ 104858 h 86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946" h="861497">
                <a:moveTo>
                  <a:pt x="10971" y="104858"/>
                </a:moveTo>
                <a:lnTo>
                  <a:pt x="1366946" y="0"/>
                </a:lnTo>
                <a:lnTo>
                  <a:pt x="1216900" y="791153"/>
                </a:lnTo>
                <a:lnTo>
                  <a:pt x="0" y="861497"/>
                </a:lnTo>
                <a:lnTo>
                  <a:pt x="10971" y="10485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Rectangle 122">
            <a:extLst>
              <a:ext uri="{FF2B5EF4-FFF2-40B4-BE49-F238E27FC236}">
                <a16:creationId xmlns:a16="http://schemas.microsoft.com/office/drawing/2014/main" id="{2C7AB378-8B73-4DCE-97A1-77EFDA70DC41}"/>
              </a:ext>
            </a:extLst>
          </p:cNvPr>
          <p:cNvSpPr/>
          <p:nvPr/>
        </p:nvSpPr>
        <p:spPr>
          <a:xfrm rot="20684676">
            <a:off x="10709943" y="4415053"/>
            <a:ext cx="1282833" cy="331694"/>
          </a:xfrm>
          <a:custGeom>
            <a:avLst/>
            <a:gdLst>
              <a:gd name="connsiteX0" fmla="*/ 0 w 1099402"/>
              <a:gd name="connsiteY0" fmla="*/ 20354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0 w 1099402"/>
              <a:gd name="connsiteY8" fmla="*/ 20354 h 122120"/>
              <a:gd name="connsiteX0" fmla="*/ 9607 w 1099402"/>
              <a:gd name="connsiteY0" fmla="*/ 57530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9607 w 1099402"/>
              <a:gd name="connsiteY0" fmla="*/ 57530 h 122120"/>
              <a:gd name="connsiteX1" fmla="*/ 12835 w 1099402"/>
              <a:gd name="connsiteY1" fmla="*/ 27568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0 w 1102327"/>
              <a:gd name="connsiteY0" fmla="*/ 76326 h 122120"/>
              <a:gd name="connsiteX1" fmla="*/ 15760 w 1102327"/>
              <a:gd name="connsiteY1" fmla="*/ 27568 h 122120"/>
              <a:gd name="connsiteX2" fmla="*/ 1081973 w 1102327"/>
              <a:gd name="connsiteY2" fmla="*/ 0 h 122120"/>
              <a:gd name="connsiteX3" fmla="*/ 1102327 w 1102327"/>
              <a:gd name="connsiteY3" fmla="*/ 20354 h 122120"/>
              <a:gd name="connsiteX4" fmla="*/ 1102327 w 1102327"/>
              <a:gd name="connsiteY4" fmla="*/ 101766 h 122120"/>
              <a:gd name="connsiteX5" fmla="*/ 1081973 w 1102327"/>
              <a:gd name="connsiteY5" fmla="*/ 122120 h 122120"/>
              <a:gd name="connsiteX6" fmla="*/ 23279 w 1102327"/>
              <a:gd name="connsiteY6" fmla="*/ 122120 h 122120"/>
              <a:gd name="connsiteX7" fmla="*/ 2925 w 1102327"/>
              <a:gd name="connsiteY7" fmla="*/ 101766 h 122120"/>
              <a:gd name="connsiteX8" fmla="*/ 0 w 1102327"/>
              <a:gd name="connsiteY8" fmla="*/ 76326 h 122120"/>
              <a:gd name="connsiteX0" fmla="*/ 4317 w 1106644"/>
              <a:gd name="connsiteY0" fmla="*/ 76326 h 122120"/>
              <a:gd name="connsiteX1" fmla="*/ 5249 w 1106644"/>
              <a:gd name="connsiteY1" fmla="*/ 45738 h 122120"/>
              <a:gd name="connsiteX2" fmla="*/ 1086290 w 1106644"/>
              <a:gd name="connsiteY2" fmla="*/ 0 h 122120"/>
              <a:gd name="connsiteX3" fmla="*/ 1106644 w 1106644"/>
              <a:gd name="connsiteY3" fmla="*/ 20354 h 122120"/>
              <a:gd name="connsiteX4" fmla="*/ 1106644 w 1106644"/>
              <a:gd name="connsiteY4" fmla="*/ 101766 h 122120"/>
              <a:gd name="connsiteX5" fmla="*/ 1086290 w 1106644"/>
              <a:gd name="connsiteY5" fmla="*/ 122120 h 122120"/>
              <a:gd name="connsiteX6" fmla="*/ 27596 w 1106644"/>
              <a:gd name="connsiteY6" fmla="*/ 122120 h 122120"/>
              <a:gd name="connsiteX7" fmla="*/ 7242 w 1106644"/>
              <a:gd name="connsiteY7" fmla="*/ 101766 h 122120"/>
              <a:gd name="connsiteX8" fmla="*/ 4317 w 1106644"/>
              <a:gd name="connsiteY8" fmla="*/ 76326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29648 w 1108696"/>
              <a:gd name="connsiteY6" fmla="*/ 122120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52204 w 1108696"/>
              <a:gd name="connsiteY6" fmla="*/ 120867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21198 w 1108696"/>
              <a:gd name="connsiteY7" fmla="*/ 112417 h 122120"/>
              <a:gd name="connsiteX8" fmla="*/ 1148 w 1108696"/>
              <a:gd name="connsiteY8" fmla="*/ 77371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202"/>
              <a:gd name="connsiteX1" fmla="*/ 8455 w 1109850"/>
              <a:gd name="connsiteY1" fmla="*/ 45738 h 122202"/>
              <a:gd name="connsiteX2" fmla="*/ 1089496 w 1109850"/>
              <a:gd name="connsiteY2" fmla="*/ 0 h 122202"/>
              <a:gd name="connsiteX3" fmla="*/ 1109850 w 1109850"/>
              <a:gd name="connsiteY3" fmla="*/ 20354 h 122202"/>
              <a:gd name="connsiteX4" fmla="*/ 1109850 w 1109850"/>
              <a:gd name="connsiteY4" fmla="*/ 101766 h 122202"/>
              <a:gd name="connsiteX5" fmla="*/ 1089496 w 1109850"/>
              <a:gd name="connsiteY5" fmla="*/ 122120 h 122202"/>
              <a:gd name="connsiteX6" fmla="*/ 82806 w 1109850"/>
              <a:gd name="connsiteY6" fmla="*/ 121494 h 122202"/>
              <a:gd name="connsiteX7" fmla="*/ 29245 w 1109850"/>
              <a:gd name="connsiteY7" fmla="*/ 114297 h 122202"/>
              <a:gd name="connsiteX8" fmla="*/ 423 w 1109850"/>
              <a:gd name="connsiteY8" fmla="*/ 84263 h 122202"/>
              <a:gd name="connsiteX0" fmla="*/ 423 w 1109850"/>
              <a:gd name="connsiteY0" fmla="*/ 84263 h 124941"/>
              <a:gd name="connsiteX1" fmla="*/ 8455 w 1109850"/>
              <a:gd name="connsiteY1" fmla="*/ 45738 h 124941"/>
              <a:gd name="connsiteX2" fmla="*/ 1089496 w 1109850"/>
              <a:gd name="connsiteY2" fmla="*/ 0 h 124941"/>
              <a:gd name="connsiteX3" fmla="*/ 1109850 w 1109850"/>
              <a:gd name="connsiteY3" fmla="*/ 20354 h 124941"/>
              <a:gd name="connsiteX4" fmla="*/ 1109850 w 1109850"/>
              <a:gd name="connsiteY4" fmla="*/ 101766 h 124941"/>
              <a:gd name="connsiteX5" fmla="*/ 1089496 w 1109850"/>
              <a:gd name="connsiteY5" fmla="*/ 122120 h 124941"/>
              <a:gd name="connsiteX6" fmla="*/ 82806 w 1109850"/>
              <a:gd name="connsiteY6" fmla="*/ 121494 h 124941"/>
              <a:gd name="connsiteX7" fmla="*/ 20473 w 1109850"/>
              <a:gd name="connsiteY7" fmla="*/ 119309 h 124941"/>
              <a:gd name="connsiteX8" fmla="*/ 423 w 1109850"/>
              <a:gd name="connsiteY8" fmla="*/ 84263 h 124941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0473 w 1109850"/>
              <a:gd name="connsiteY7" fmla="*/ 119309 h 122120"/>
              <a:gd name="connsiteX8" fmla="*/ 423 w 1109850"/>
              <a:gd name="connsiteY8" fmla="*/ 84263 h 122120"/>
              <a:gd name="connsiteX0" fmla="*/ 423 w 1109850"/>
              <a:gd name="connsiteY0" fmla="*/ 84263 h 184059"/>
              <a:gd name="connsiteX1" fmla="*/ 8455 w 1109850"/>
              <a:gd name="connsiteY1" fmla="*/ 45738 h 184059"/>
              <a:gd name="connsiteX2" fmla="*/ 1089496 w 1109850"/>
              <a:gd name="connsiteY2" fmla="*/ 0 h 184059"/>
              <a:gd name="connsiteX3" fmla="*/ 1005637 w 1109850"/>
              <a:gd name="connsiteY3" fmla="*/ 180383 h 184059"/>
              <a:gd name="connsiteX4" fmla="*/ 1109850 w 1109850"/>
              <a:gd name="connsiteY4" fmla="*/ 101766 h 184059"/>
              <a:gd name="connsiteX5" fmla="*/ 1089496 w 1109850"/>
              <a:gd name="connsiteY5" fmla="*/ 122120 h 184059"/>
              <a:gd name="connsiteX6" fmla="*/ 82806 w 1109850"/>
              <a:gd name="connsiteY6" fmla="*/ 121494 h 184059"/>
              <a:gd name="connsiteX7" fmla="*/ 20473 w 1109850"/>
              <a:gd name="connsiteY7" fmla="*/ 119309 h 184059"/>
              <a:gd name="connsiteX8" fmla="*/ 423 w 1109850"/>
              <a:gd name="connsiteY8" fmla="*/ 84263 h 184059"/>
              <a:gd name="connsiteX0" fmla="*/ 423 w 1109850"/>
              <a:gd name="connsiteY0" fmla="*/ 38525 h 138321"/>
              <a:gd name="connsiteX1" fmla="*/ 8455 w 1109850"/>
              <a:gd name="connsiteY1" fmla="*/ 0 h 138321"/>
              <a:gd name="connsiteX2" fmla="*/ 1019719 w 1109850"/>
              <a:gd name="connsiteY2" fmla="*/ 39350 h 138321"/>
              <a:gd name="connsiteX3" fmla="*/ 1005637 w 1109850"/>
              <a:gd name="connsiteY3" fmla="*/ 134645 h 138321"/>
              <a:gd name="connsiteX4" fmla="*/ 1109850 w 1109850"/>
              <a:gd name="connsiteY4" fmla="*/ 56028 h 138321"/>
              <a:gd name="connsiteX5" fmla="*/ 1089496 w 1109850"/>
              <a:gd name="connsiteY5" fmla="*/ 76382 h 138321"/>
              <a:gd name="connsiteX6" fmla="*/ 82806 w 1109850"/>
              <a:gd name="connsiteY6" fmla="*/ 75756 h 138321"/>
              <a:gd name="connsiteX7" fmla="*/ 20473 w 1109850"/>
              <a:gd name="connsiteY7" fmla="*/ 73571 h 138321"/>
              <a:gd name="connsiteX8" fmla="*/ 423 w 1109850"/>
              <a:gd name="connsiteY8" fmla="*/ 38525 h 138321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19719 w 1109850"/>
              <a:gd name="connsiteY2" fmla="*/ 3935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06126 w 1109850"/>
              <a:gd name="connsiteY2" fmla="*/ 82285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992533 w 1109850"/>
              <a:gd name="connsiteY2" fmla="*/ 12522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091331"/>
              <a:gd name="connsiteY0" fmla="*/ 38525 h 173949"/>
              <a:gd name="connsiteX1" fmla="*/ 8455 w 1091331"/>
              <a:gd name="connsiteY1" fmla="*/ 0 h 173949"/>
              <a:gd name="connsiteX2" fmla="*/ 992533 w 1091331"/>
              <a:gd name="connsiteY2" fmla="*/ 125220 h 173949"/>
              <a:gd name="connsiteX3" fmla="*/ 1005637 w 1091331"/>
              <a:gd name="connsiteY3" fmla="*/ 134645 h 173949"/>
              <a:gd name="connsiteX4" fmla="*/ 1026968 w 1091331"/>
              <a:gd name="connsiteY4" fmla="*/ 172400 h 173949"/>
              <a:gd name="connsiteX5" fmla="*/ 82806 w 1091331"/>
              <a:gd name="connsiteY5" fmla="*/ 75756 h 173949"/>
              <a:gd name="connsiteX6" fmla="*/ 20473 w 1091331"/>
              <a:gd name="connsiteY6" fmla="*/ 73571 h 173949"/>
              <a:gd name="connsiteX7" fmla="*/ 423 w 1091331"/>
              <a:gd name="connsiteY7" fmla="*/ 38525 h 173949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992533 w 1106253"/>
              <a:gd name="connsiteY2" fmla="*/ 125220 h 173561"/>
              <a:gd name="connsiteX3" fmla="*/ 1058720 w 1106253"/>
              <a:gd name="connsiteY3" fmla="*/ 118935 h 173561"/>
              <a:gd name="connsiteX4" fmla="*/ 1026968 w 1106253"/>
              <a:gd name="connsiteY4" fmla="*/ 172400 h 173561"/>
              <a:gd name="connsiteX5" fmla="*/ 82806 w 1106253"/>
              <a:gd name="connsiteY5" fmla="*/ 75756 h 173561"/>
              <a:gd name="connsiteX6" fmla="*/ 20473 w 1106253"/>
              <a:gd name="connsiteY6" fmla="*/ 73571 h 173561"/>
              <a:gd name="connsiteX7" fmla="*/ 423 w 1106253"/>
              <a:gd name="connsiteY7" fmla="*/ 38525 h 173561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1058720 w 1106253"/>
              <a:gd name="connsiteY2" fmla="*/ 118935 h 173561"/>
              <a:gd name="connsiteX3" fmla="*/ 1026968 w 1106253"/>
              <a:gd name="connsiteY3" fmla="*/ 172400 h 173561"/>
              <a:gd name="connsiteX4" fmla="*/ 82806 w 1106253"/>
              <a:gd name="connsiteY4" fmla="*/ 75756 h 173561"/>
              <a:gd name="connsiteX5" fmla="*/ 20473 w 1106253"/>
              <a:gd name="connsiteY5" fmla="*/ 73571 h 173561"/>
              <a:gd name="connsiteX6" fmla="*/ 423 w 1106253"/>
              <a:gd name="connsiteY6" fmla="*/ 38525 h 173561"/>
              <a:gd name="connsiteX0" fmla="*/ 0 w 1105830"/>
              <a:gd name="connsiteY0" fmla="*/ 28145 h 163181"/>
              <a:gd name="connsiteX1" fmla="*/ 150998 w 1105830"/>
              <a:gd name="connsiteY1" fmla="*/ 0 h 163181"/>
              <a:gd name="connsiteX2" fmla="*/ 1058297 w 1105830"/>
              <a:gd name="connsiteY2" fmla="*/ 108555 h 163181"/>
              <a:gd name="connsiteX3" fmla="*/ 1026545 w 1105830"/>
              <a:gd name="connsiteY3" fmla="*/ 162020 h 163181"/>
              <a:gd name="connsiteX4" fmla="*/ 82383 w 1105830"/>
              <a:gd name="connsiteY4" fmla="*/ 65376 h 163181"/>
              <a:gd name="connsiteX5" fmla="*/ 20050 w 1105830"/>
              <a:gd name="connsiteY5" fmla="*/ 63191 h 163181"/>
              <a:gd name="connsiteX6" fmla="*/ 0 w 1105830"/>
              <a:gd name="connsiteY6" fmla="*/ 28145 h 163181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63964 w 1087411"/>
              <a:gd name="connsiteY4" fmla="*/ 65379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168175 w 1087411"/>
              <a:gd name="connsiteY4" fmla="*/ 76601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17446 w 996408"/>
              <a:gd name="connsiteY5" fmla="*/ 78344 h 163184"/>
              <a:gd name="connsiteX6" fmla="*/ 0 w 996408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24285 w 996408"/>
              <a:gd name="connsiteY5" fmla="*/ 56742 h 163184"/>
              <a:gd name="connsiteX6" fmla="*/ 0 w 996408"/>
              <a:gd name="connsiteY6" fmla="*/ 10755 h 163184"/>
              <a:gd name="connsiteX0" fmla="*/ 16521 w 1012929"/>
              <a:gd name="connsiteY0" fmla="*/ 10755 h 163184"/>
              <a:gd name="connsiteX1" fmla="*/ 58097 w 1012929"/>
              <a:gd name="connsiteY1" fmla="*/ 3 h 163184"/>
              <a:gd name="connsiteX2" fmla="*/ 965396 w 1012929"/>
              <a:gd name="connsiteY2" fmla="*/ 108558 h 163184"/>
              <a:gd name="connsiteX3" fmla="*/ 933644 w 1012929"/>
              <a:gd name="connsiteY3" fmla="*/ 162023 h 163184"/>
              <a:gd name="connsiteX4" fmla="*/ 93693 w 1012929"/>
              <a:gd name="connsiteY4" fmla="*/ 76601 h 163184"/>
              <a:gd name="connsiteX5" fmla="*/ 16521 w 1012929"/>
              <a:gd name="connsiteY5" fmla="*/ 10755 h 163184"/>
              <a:gd name="connsiteX0" fmla="*/ 128588 w 1047824"/>
              <a:gd name="connsiteY0" fmla="*/ 76959 h 163542"/>
              <a:gd name="connsiteX1" fmla="*/ 92992 w 1047824"/>
              <a:gd name="connsiteY1" fmla="*/ 361 h 163542"/>
              <a:gd name="connsiteX2" fmla="*/ 1000291 w 1047824"/>
              <a:gd name="connsiteY2" fmla="*/ 108916 h 163542"/>
              <a:gd name="connsiteX3" fmla="*/ 968539 w 1047824"/>
              <a:gd name="connsiteY3" fmla="*/ 162381 h 163542"/>
              <a:gd name="connsiteX4" fmla="*/ 128588 w 1047824"/>
              <a:gd name="connsiteY4" fmla="*/ 76959 h 163542"/>
              <a:gd name="connsiteX0" fmla="*/ 88027 w 1007263"/>
              <a:gd name="connsiteY0" fmla="*/ 77790 h 164373"/>
              <a:gd name="connsiteX1" fmla="*/ 52431 w 1007263"/>
              <a:gd name="connsiteY1" fmla="*/ 1192 h 164373"/>
              <a:gd name="connsiteX2" fmla="*/ 959730 w 1007263"/>
              <a:gd name="connsiteY2" fmla="*/ 109747 h 164373"/>
              <a:gd name="connsiteX3" fmla="*/ 927978 w 1007263"/>
              <a:gd name="connsiteY3" fmla="*/ 163212 h 164373"/>
              <a:gd name="connsiteX4" fmla="*/ 88027 w 1007263"/>
              <a:gd name="connsiteY4" fmla="*/ 77790 h 164373"/>
              <a:gd name="connsiteX0" fmla="*/ 80931 w 1000167"/>
              <a:gd name="connsiteY0" fmla="*/ 79742 h 166325"/>
              <a:gd name="connsiteX1" fmla="*/ 45335 w 1000167"/>
              <a:gd name="connsiteY1" fmla="*/ 3144 h 166325"/>
              <a:gd name="connsiteX2" fmla="*/ 952634 w 1000167"/>
              <a:gd name="connsiteY2" fmla="*/ 111699 h 166325"/>
              <a:gd name="connsiteX3" fmla="*/ 920882 w 1000167"/>
              <a:gd name="connsiteY3" fmla="*/ 165164 h 166325"/>
              <a:gd name="connsiteX4" fmla="*/ 80931 w 1000167"/>
              <a:gd name="connsiteY4" fmla="*/ 79742 h 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67" h="166325">
                <a:moveTo>
                  <a:pt x="80931" y="79742"/>
                </a:moveTo>
                <a:cubicBezTo>
                  <a:pt x="-64993" y="52739"/>
                  <a:pt x="27384" y="-15366"/>
                  <a:pt x="45335" y="3144"/>
                </a:cubicBezTo>
                <a:lnTo>
                  <a:pt x="952634" y="111699"/>
                </a:lnTo>
                <a:cubicBezTo>
                  <a:pt x="958373" y="119562"/>
                  <a:pt x="1074687" y="174979"/>
                  <a:pt x="920882" y="165164"/>
                </a:cubicBezTo>
                <a:lnTo>
                  <a:pt x="80931" y="797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778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E5EF1B08-C922-4C9B-BD8B-6C5BF23055A5}"/>
              </a:ext>
            </a:extLst>
          </p:cNvPr>
          <p:cNvSpPr/>
          <p:nvPr/>
        </p:nvSpPr>
        <p:spPr>
          <a:xfrm rot="1504158" flipH="1">
            <a:off x="10910208" y="4261966"/>
            <a:ext cx="340194" cy="48365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2" name="Arc 321">
            <a:extLst>
              <a:ext uri="{FF2B5EF4-FFF2-40B4-BE49-F238E27FC236}">
                <a16:creationId xmlns:a16="http://schemas.microsoft.com/office/drawing/2014/main" id="{C5B30BF7-BC66-46C1-B136-8A8A7061A06F}"/>
              </a:ext>
            </a:extLst>
          </p:cNvPr>
          <p:cNvSpPr/>
          <p:nvPr/>
        </p:nvSpPr>
        <p:spPr>
          <a:xfrm rot="832168" flipH="1">
            <a:off x="4190161" y="3353269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Arc 324">
            <a:extLst>
              <a:ext uri="{FF2B5EF4-FFF2-40B4-BE49-F238E27FC236}">
                <a16:creationId xmlns:a16="http://schemas.microsoft.com/office/drawing/2014/main" id="{B6F2CD57-F536-4E2C-83A9-F266BB6D9004}"/>
              </a:ext>
            </a:extLst>
          </p:cNvPr>
          <p:cNvSpPr/>
          <p:nvPr/>
        </p:nvSpPr>
        <p:spPr>
          <a:xfrm rot="832168" flipH="1">
            <a:off x="3777684" y="3338018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06FA7C-810E-417E-9924-DAB9CBFE3B56}"/>
              </a:ext>
            </a:extLst>
          </p:cNvPr>
          <p:cNvGrpSpPr/>
          <p:nvPr/>
        </p:nvGrpSpPr>
        <p:grpSpPr>
          <a:xfrm>
            <a:off x="-1030142" y="2919735"/>
            <a:ext cx="582768" cy="52324"/>
            <a:chOff x="3736380" y="3528478"/>
            <a:chExt cx="582768" cy="52324"/>
          </a:xfrm>
        </p:grpSpPr>
        <p:sp>
          <p:nvSpPr>
            <p:cNvPr id="326" name="Arc 325">
              <a:extLst>
                <a:ext uri="{FF2B5EF4-FFF2-40B4-BE49-F238E27FC236}">
                  <a16:creationId xmlns:a16="http://schemas.microsoft.com/office/drawing/2014/main" id="{0DAD9EAA-1BA8-47D4-8E06-2684042E378B}"/>
                </a:ext>
              </a:extLst>
            </p:cNvPr>
            <p:cNvSpPr/>
            <p:nvPr/>
          </p:nvSpPr>
          <p:spPr>
            <a:xfrm rot="20364936">
              <a:off x="3736380" y="3530209"/>
              <a:ext cx="212493" cy="5059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Arc 330">
              <a:extLst>
                <a:ext uri="{FF2B5EF4-FFF2-40B4-BE49-F238E27FC236}">
                  <a16:creationId xmlns:a16="http://schemas.microsoft.com/office/drawing/2014/main" id="{277606A8-5D48-48F4-817A-3256610E1491}"/>
                </a:ext>
              </a:extLst>
            </p:cNvPr>
            <p:cNvSpPr/>
            <p:nvPr/>
          </p:nvSpPr>
          <p:spPr>
            <a:xfrm rot="20364936">
              <a:off x="4106655" y="3528478"/>
              <a:ext cx="212493" cy="5059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8B284FCE-827A-41E9-9233-03DA7B280B67}"/>
              </a:ext>
            </a:extLst>
          </p:cNvPr>
          <p:cNvSpPr/>
          <p:nvPr/>
        </p:nvSpPr>
        <p:spPr>
          <a:xfrm>
            <a:off x="6286598" y="3775349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3E710DEF-79BA-416E-91E6-E5747F82ACFF}"/>
              </a:ext>
            </a:extLst>
          </p:cNvPr>
          <p:cNvSpPr/>
          <p:nvPr/>
        </p:nvSpPr>
        <p:spPr>
          <a:xfrm rot="17725241">
            <a:off x="5967184" y="3741123"/>
            <a:ext cx="269333" cy="393061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emojimouth">
            <a:hlinkClick r:id="" action="ppaction://media"/>
            <a:extLst>
              <a:ext uri="{FF2B5EF4-FFF2-40B4-BE49-F238E27FC236}">
                <a16:creationId xmlns:a16="http://schemas.microsoft.com/office/drawing/2014/main" id="{4C560D39-A834-A437-5325-C9DF946B1CE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>
            <a:off x="10719662" y="4296990"/>
            <a:ext cx="129694" cy="94880"/>
          </a:xfrm>
          <a:prstGeom prst="rect">
            <a:avLst/>
          </a:prstGeom>
        </p:spPr>
      </p:pic>
      <p:sp>
        <p:nvSpPr>
          <p:cNvPr id="351" name="Rectangle 6">
            <a:extLst>
              <a:ext uri="{FF2B5EF4-FFF2-40B4-BE49-F238E27FC236}">
                <a16:creationId xmlns:a16="http://schemas.microsoft.com/office/drawing/2014/main" id="{B6621C21-AE7D-4AC1-A243-BB001C4D3C1F}"/>
              </a:ext>
            </a:extLst>
          </p:cNvPr>
          <p:cNvSpPr/>
          <p:nvPr/>
        </p:nvSpPr>
        <p:spPr>
          <a:xfrm>
            <a:off x="10748375" y="4414754"/>
            <a:ext cx="147202" cy="256667"/>
          </a:xfrm>
          <a:custGeom>
            <a:avLst/>
            <a:gdLst>
              <a:gd name="connsiteX0" fmla="*/ 0 w 147202"/>
              <a:gd name="connsiteY0" fmla="*/ 0 h 260731"/>
              <a:gd name="connsiteX1" fmla="*/ 147202 w 147202"/>
              <a:gd name="connsiteY1" fmla="*/ 0 h 260731"/>
              <a:gd name="connsiteX2" fmla="*/ 147202 w 147202"/>
              <a:gd name="connsiteY2" fmla="*/ 260731 h 260731"/>
              <a:gd name="connsiteX3" fmla="*/ 0 w 147202"/>
              <a:gd name="connsiteY3" fmla="*/ 260731 h 260731"/>
              <a:gd name="connsiteX4" fmla="*/ 0 w 147202"/>
              <a:gd name="connsiteY4" fmla="*/ 0 h 260731"/>
              <a:gd name="connsiteX0" fmla="*/ 0 w 147202"/>
              <a:gd name="connsiteY0" fmla="*/ 0 h 260731"/>
              <a:gd name="connsiteX1" fmla="*/ 147202 w 147202"/>
              <a:gd name="connsiteY1" fmla="*/ 0 h 260731"/>
              <a:gd name="connsiteX2" fmla="*/ 147202 w 147202"/>
              <a:gd name="connsiteY2" fmla="*/ 260731 h 260731"/>
              <a:gd name="connsiteX3" fmla="*/ 13698 w 147202"/>
              <a:gd name="connsiteY3" fmla="*/ 256667 h 260731"/>
              <a:gd name="connsiteX4" fmla="*/ 0 w 147202"/>
              <a:gd name="connsiteY4" fmla="*/ 0 h 260731"/>
              <a:gd name="connsiteX0" fmla="*/ 0 w 147202"/>
              <a:gd name="connsiteY0" fmla="*/ 0 h 266151"/>
              <a:gd name="connsiteX1" fmla="*/ 147202 w 147202"/>
              <a:gd name="connsiteY1" fmla="*/ 0 h 266151"/>
              <a:gd name="connsiteX2" fmla="*/ 128939 w 147202"/>
              <a:gd name="connsiteY2" fmla="*/ 266151 h 266151"/>
              <a:gd name="connsiteX3" fmla="*/ 13698 w 147202"/>
              <a:gd name="connsiteY3" fmla="*/ 256667 h 266151"/>
              <a:gd name="connsiteX4" fmla="*/ 0 w 147202"/>
              <a:gd name="connsiteY4" fmla="*/ 0 h 266151"/>
              <a:gd name="connsiteX0" fmla="*/ 0 w 147202"/>
              <a:gd name="connsiteY0" fmla="*/ 0 h 256667"/>
              <a:gd name="connsiteX1" fmla="*/ 147202 w 147202"/>
              <a:gd name="connsiteY1" fmla="*/ 0 h 256667"/>
              <a:gd name="connsiteX2" fmla="*/ 119414 w 147202"/>
              <a:gd name="connsiteY2" fmla="*/ 256626 h 256667"/>
              <a:gd name="connsiteX3" fmla="*/ 13698 w 147202"/>
              <a:gd name="connsiteY3" fmla="*/ 256667 h 256667"/>
              <a:gd name="connsiteX4" fmla="*/ 0 w 147202"/>
              <a:gd name="connsiteY4" fmla="*/ 0 h 25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02" h="256667">
                <a:moveTo>
                  <a:pt x="0" y="0"/>
                </a:moveTo>
                <a:lnTo>
                  <a:pt x="147202" y="0"/>
                </a:lnTo>
                <a:lnTo>
                  <a:pt x="119414" y="256626"/>
                </a:lnTo>
                <a:lnTo>
                  <a:pt x="13698" y="25666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AIVoiceGenerator_com_24-12-2024T17_15_30_ Christopher">
            <a:hlinkClick r:id="" action="ppaction://media"/>
            <a:extLst>
              <a:ext uri="{FF2B5EF4-FFF2-40B4-BE49-F238E27FC236}">
                <a16:creationId xmlns:a16="http://schemas.microsoft.com/office/drawing/2014/main" id="{FFE08D0B-C614-E4E6-E2B6-467D20DD4D8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0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ACB154-E5B0-453C-A6B1-07813ED5DDDC}"/>
              </a:ext>
            </a:extLst>
          </p:cNvPr>
          <p:cNvSpPr/>
          <p:nvPr/>
        </p:nvSpPr>
        <p:spPr>
          <a:xfrm>
            <a:off x="11004" y="-8309"/>
            <a:ext cx="121704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C1C5D7B-069D-4D86-9B57-5AF9EF224D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t="21285" r="69308" b="58221"/>
          <a:stretch/>
        </p:blipFill>
        <p:spPr>
          <a:xfrm>
            <a:off x="3790347" y="2158984"/>
            <a:ext cx="3670678" cy="1401257"/>
          </a:xfrm>
          <a:custGeom>
            <a:avLst/>
            <a:gdLst>
              <a:gd name="connsiteX0" fmla="*/ 0 w 3670678"/>
              <a:gd name="connsiteY0" fmla="*/ 0 h 1401257"/>
              <a:gd name="connsiteX1" fmla="*/ 3670678 w 3670678"/>
              <a:gd name="connsiteY1" fmla="*/ 0 h 1401257"/>
              <a:gd name="connsiteX2" fmla="*/ 3670678 w 3670678"/>
              <a:gd name="connsiteY2" fmla="*/ 1401257 h 1401257"/>
              <a:gd name="connsiteX3" fmla="*/ 0 w 3670678"/>
              <a:gd name="connsiteY3" fmla="*/ 1401257 h 14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678" h="1401257">
                <a:moveTo>
                  <a:pt x="0" y="0"/>
                </a:moveTo>
                <a:lnTo>
                  <a:pt x="3670678" y="0"/>
                </a:lnTo>
                <a:lnTo>
                  <a:pt x="3670678" y="1401257"/>
                </a:lnTo>
                <a:lnTo>
                  <a:pt x="0" y="1401257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547655" y="2033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Rectangle 121">
            <a:extLst>
              <a:ext uri="{FF2B5EF4-FFF2-40B4-BE49-F238E27FC236}">
                <a16:creationId xmlns:a16="http://schemas.microsoft.com/office/drawing/2014/main" id="{7D3A83D0-30CF-4CA7-BF0A-DDA533B022E3}"/>
              </a:ext>
            </a:extLst>
          </p:cNvPr>
          <p:cNvSpPr/>
          <p:nvPr/>
        </p:nvSpPr>
        <p:spPr>
          <a:xfrm>
            <a:off x="8572256" y="3523505"/>
            <a:ext cx="3326039" cy="2039020"/>
          </a:xfrm>
          <a:custGeom>
            <a:avLst/>
            <a:gdLst>
              <a:gd name="connsiteX0" fmla="*/ 0 w 3322271"/>
              <a:gd name="connsiteY0" fmla="*/ 0 h 963398"/>
              <a:gd name="connsiteX1" fmla="*/ 3322271 w 3322271"/>
              <a:gd name="connsiteY1" fmla="*/ 0 h 963398"/>
              <a:gd name="connsiteX2" fmla="*/ 3322271 w 3322271"/>
              <a:gd name="connsiteY2" fmla="*/ 963398 h 963398"/>
              <a:gd name="connsiteX3" fmla="*/ 0 w 3322271"/>
              <a:gd name="connsiteY3" fmla="*/ 963398 h 963398"/>
              <a:gd name="connsiteX4" fmla="*/ 0 w 3322271"/>
              <a:gd name="connsiteY4" fmla="*/ 0 h 9633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156478 w 3322271"/>
              <a:gd name="connsiteY3" fmla="*/ 836580 h 2195298"/>
              <a:gd name="connsiteX4" fmla="*/ 0 w 3322271"/>
              <a:gd name="connsiteY4" fmla="*/ 0 h 2195298"/>
              <a:gd name="connsiteX0" fmla="*/ 29339 w 3165793"/>
              <a:gd name="connsiteY0" fmla="*/ 0 h 2195298"/>
              <a:gd name="connsiteX1" fmla="*/ 3165793 w 3165793"/>
              <a:gd name="connsiteY1" fmla="*/ 0 h 2195298"/>
              <a:gd name="connsiteX2" fmla="*/ 2924493 w 3165793"/>
              <a:gd name="connsiteY2" fmla="*/ 2195298 h 2195298"/>
              <a:gd name="connsiteX3" fmla="*/ 0 w 3165793"/>
              <a:gd name="connsiteY3" fmla="*/ 836580 h 2195298"/>
              <a:gd name="connsiteX4" fmla="*/ 29339 w 3165793"/>
              <a:gd name="connsiteY4" fmla="*/ 0 h 2195298"/>
              <a:gd name="connsiteX0" fmla="*/ 0 w 3136454"/>
              <a:gd name="connsiteY0" fmla="*/ 0 h 2195298"/>
              <a:gd name="connsiteX1" fmla="*/ 3136454 w 3136454"/>
              <a:gd name="connsiteY1" fmla="*/ 0 h 2195298"/>
              <a:gd name="connsiteX2" fmla="*/ 2895154 w 3136454"/>
              <a:gd name="connsiteY2" fmla="*/ 2195298 h 2195298"/>
              <a:gd name="connsiteX3" fmla="*/ 1 w 3136454"/>
              <a:gd name="connsiteY3" fmla="*/ 836580 h 2195298"/>
              <a:gd name="connsiteX4" fmla="*/ 0 w 3136454"/>
              <a:gd name="connsiteY4" fmla="*/ 0 h 2195298"/>
              <a:gd name="connsiteX0" fmla="*/ 0 w 3136454"/>
              <a:gd name="connsiteY0" fmla="*/ 0 h 1977435"/>
              <a:gd name="connsiteX1" fmla="*/ 3136454 w 3136454"/>
              <a:gd name="connsiteY1" fmla="*/ 0 h 1977435"/>
              <a:gd name="connsiteX2" fmla="*/ 2910600 w 3136454"/>
              <a:gd name="connsiteY2" fmla="*/ 1977435 h 1977435"/>
              <a:gd name="connsiteX3" fmla="*/ 1 w 3136454"/>
              <a:gd name="connsiteY3" fmla="*/ 836580 h 1977435"/>
              <a:gd name="connsiteX4" fmla="*/ 0 w 3136454"/>
              <a:gd name="connsiteY4" fmla="*/ 0 h 1977435"/>
              <a:gd name="connsiteX0" fmla="*/ 0 w 3099552"/>
              <a:gd name="connsiteY0" fmla="*/ 0 h 1977435"/>
              <a:gd name="connsiteX1" fmla="*/ 3099552 w 3099552"/>
              <a:gd name="connsiteY1" fmla="*/ 154223 h 1977435"/>
              <a:gd name="connsiteX2" fmla="*/ 2910600 w 3099552"/>
              <a:gd name="connsiteY2" fmla="*/ 1977435 h 1977435"/>
              <a:gd name="connsiteX3" fmla="*/ 1 w 3099552"/>
              <a:gd name="connsiteY3" fmla="*/ 836580 h 1977435"/>
              <a:gd name="connsiteX4" fmla="*/ 0 w 3099552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05631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31334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251" h="1977435">
                <a:moveTo>
                  <a:pt x="0" y="0"/>
                </a:moveTo>
                <a:cubicBezTo>
                  <a:pt x="1045485" y="0"/>
                  <a:pt x="2041767" y="244186"/>
                  <a:pt x="3087251" y="321298"/>
                </a:cubicBezTo>
                <a:cubicBezTo>
                  <a:pt x="3006818" y="1053064"/>
                  <a:pt x="2991033" y="1245669"/>
                  <a:pt x="2910600" y="1977435"/>
                </a:cubicBezTo>
                <a:cubicBezTo>
                  <a:pt x="1858210" y="1592202"/>
                  <a:pt x="1026991" y="1247213"/>
                  <a:pt x="1" y="836580"/>
                </a:cubicBezTo>
                <a:cubicBezTo>
                  <a:pt x="1" y="557720"/>
                  <a:pt x="0" y="27886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DF3291B-486D-4053-90A7-064F20851B1D}"/>
              </a:ext>
            </a:extLst>
          </p:cNvPr>
          <p:cNvGrpSpPr/>
          <p:nvPr/>
        </p:nvGrpSpPr>
        <p:grpSpPr>
          <a:xfrm>
            <a:off x="5420298" y="8309"/>
            <a:ext cx="660852" cy="1129342"/>
            <a:chOff x="5420298" y="8309"/>
            <a:chExt cx="660852" cy="112934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4E2C774-4994-4085-8445-EA6C54F54C9E}"/>
                </a:ext>
              </a:extLst>
            </p:cNvPr>
            <p:cNvSpPr/>
            <p:nvPr/>
          </p:nvSpPr>
          <p:spPr>
            <a:xfrm>
              <a:off x="5420298" y="676820"/>
              <a:ext cx="660852" cy="4608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7F3EE0A-A865-4A39-AB52-603A8FF0145D}"/>
              </a:ext>
            </a:extLst>
          </p:cNvPr>
          <p:cNvGrpSpPr/>
          <p:nvPr/>
        </p:nvGrpSpPr>
        <p:grpSpPr>
          <a:xfrm>
            <a:off x="9611507" y="737616"/>
            <a:ext cx="1587707" cy="2254092"/>
            <a:chOff x="33241" y="1503719"/>
            <a:chExt cx="2006718" cy="2848969"/>
          </a:xfrm>
          <a:noFill/>
        </p:grpSpPr>
        <p:sp>
          <p:nvSpPr>
            <p:cNvPr id="235" name="Cloud 234">
              <a:extLst>
                <a:ext uri="{FF2B5EF4-FFF2-40B4-BE49-F238E27FC236}">
                  <a16:creationId xmlns:a16="http://schemas.microsoft.com/office/drawing/2014/main" id="{A68DF2E8-F4AE-4639-A861-8D6100B885BB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rapezoid 235">
              <a:extLst>
                <a:ext uri="{FF2B5EF4-FFF2-40B4-BE49-F238E27FC236}">
                  <a16:creationId xmlns:a16="http://schemas.microsoft.com/office/drawing/2014/main" id="{432F3674-6CD1-463A-AE4C-988C21FA394F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Cloud 236">
              <a:extLst>
                <a:ext uri="{FF2B5EF4-FFF2-40B4-BE49-F238E27FC236}">
                  <a16:creationId xmlns:a16="http://schemas.microsoft.com/office/drawing/2014/main" id="{B6CA2FD1-7348-48E9-9FD6-F1AC327A7AAC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Cloud 237">
              <a:extLst>
                <a:ext uri="{FF2B5EF4-FFF2-40B4-BE49-F238E27FC236}">
                  <a16:creationId xmlns:a16="http://schemas.microsoft.com/office/drawing/2014/main" id="{4F2974F6-FABF-4243-B45C-3B0862703960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Cloud 238">
              <a:extLst>
                <a:ext uri="{FF2B5EF4-FFF2-40B4-BE49-F238E27FC236}">
                  <a16:creationId xmlns:a16="http://schemas.microsoft.com/office/drawing/2014/main" id="{5F570C2D-FF37-4B03-89CA-67A8B1008004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7E4B79D-772D-46F8-B1E6-EB54B4A676EB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DEA02EC-C3FD-46D9-A3D1-36A8F9F463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86" name="Flowchart: Decision 212">
                  <a:extLst>
                    <a:ext uri="{FF2B5EF4-FFF2-40B4-BE49-F238E27FC236}">
                      <a16:creationId xmlns:a16="http://schemas.microsoft.com/office/drawing/2014/main" id="{49849A40-306F-48C4-B6D2-EA40EEAE734E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8CA8D64-E5A0-4B03-B4A8-FAAE2AD66136}"/>
                    </a:ext>
                  </a:extLst>
                </p:cNvPr>
                <p:cNvCxnSpPr>
                  <a:cxnSpLocks/>
                  <a:stCxn id="286" idx="0"/>
                  <a:endCxn id="286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C4331D2A-5666-4742-ACE5-7A5FB8F0C990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17CE549-060F-404A-B9E4-F8D1ADF6B81A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F09FAB4-FE84-453E-9DD5-AAC670AE155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2F2CDD9-C4E4-488B-BD1C-4B17647C0AA1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BF5034A-05C3-4CEC-8B97-17207EB0B23B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C9FE82F-072D-4957-B115-22C919D23DF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9" name="Flowchart: Decision 212">
                  <a:extLst>
                    <a:ext uri="{FF2B5EF4-FFF2-40B4-BE49-F238E27FC236}">
                      <a16:creationId xmlns:a16="http://schemas.microsoft.com/office/drawing/2014/main" id="{831AED64-89CD-41DB-90C0-B69F9C6DED2D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2AC31BC0-4CC3-463B-9577-2F587704331A}"/>
                    </a:ext>
                  </a:extLst>
                </p:cNvPr>
                <p:cNvCxnSpPr>
                  <a:cxnSpLocks/>
                  <a:stCxn id="279" idx="0"/>
                  <a:endCxn id="27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D3DCF472-F257-4363-9B08-5D20B0213525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F5CBAE0-7C89-4DC9-9682-B4FA1C586E6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9D4BB456-32AE-4910-903E-8747230184E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A4A12D8-D02D-47B7-80B5-412AA4DE20C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98E1BB0-74FB-48F5-A6C7-E4FAE4851892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624830C-CC01-4F0D-8538-117B149813E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2" name="Flowchart: Decision 212">
                  <a:extLst>
                    <a:ext uri="{FF2B5EF4-FFF2-40B4-BE49-F238E27FC236}">
                      <a16:creationId xmlns:a16="http://schemas.microsoft.com/office/drawing/2014/main" id="{F9712258-D97D-4359-8881-540557CCC412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68ABF253-5203-4981-B6B9-FF317194C27B}"/>
                    </a:ext>
                  </a:extLst>
                </p:cNvPr>
                <p:cNvCxnSpPr>
                  <a:cxnSpLocks/>
                  <a:stCxn id="272" idx="0"/>
                  <a:endCxn id="27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6F6F866-2925-4B9C-8A22-85029D668E3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5068912-96BA-4699-AE2D-68C481B545E9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8B998EBD-D4E4-4D1C-9D2B-B07B6F74FE51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12317A62-C620-46E7-AE83-AB8AEC3069AA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C3E9236-2234-495C-B901-319E2EF8B695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522E5AFB-92BE-4F3D-B874-FCD0A4F9A53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65" name="Flowchart: Decision 212">
                  <a:extLst>
                    <a:ext uri="{FF2B5EF4-FFF2-40B4-BE49-F238E27FC236}">
                      <a16:creationId xmlns:a16="http://schemas.microsoft.com/office/drawing/2014/main" id="{D68E15F7-3622-4592-8BDD-3C0BAA063D2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6CCF5215-F3EB-4BA5-AA11-CAB18578137A}"/>
                    </a:ext>
                  </a:extLst>
                </p:cNvPr>
                <p:cNvCxnSpPr>
                  <a:cxnSpLocks/>
                  <a:stCxn id="265" idx="0"/>
                  <a:endCxn id="26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88EB6C0-DB8F-486D-9CDB-F6C589909687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35D9259-E435-46F7-B740-E48F38C987F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CF74D6C-5982-4BCA-8BFE-7762D42AA4A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8A3E50A-88D8-4D01-A096-C3A445BC5FB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3F2E714-EF81-49F8-BF01-D9B352B4BE77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B8D9EAFC-D459-4C1F-8A27-12517BDB440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8" name="Flowchart: Decision 212">
                  <a:extLst>
                    <a:ext uri="{FF2B5EF4-FFF2-40B4-BE49-F238E27FC236}">
                      <a16:creationId xmlns:a16="http://schemas.microsoft.com/office/drawing/2014/main" id="{6C281C8A-68FE-4918-996F-562D20FA60E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DFB0218C-56A4-4B13-A04F-A7049CF68013}"/>
                    </a:ext>
                  </a:extLst>
                </p:cNvPr>
                <p:cNvCxnSpPr>
                  <a:cxnSpLocks/>
                  <a:stCxn id="258" idx="0"/>
                  <a:endCxn id="25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B104419-3599-44D5-B30A-99DF5C631AC8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FE1F769-06B4-4418-9D22-F8AC6DE2F73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A038E4E-1A97-42C5-B391-0D9486617EC5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973B7F3-A958-483A-8014-DAE039C2DF50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D4BBFAF-C129-497E-98EE-8D417F468100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30AF468-8CC0-4D9C-928E-D1111EF696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1" name="Flowchart: Decision 212">
                  <a:extLst>
                    <a:ext uri="{FF2B5EF4-FFF2-40B4-BE49-F238E27FC236}">
                      <a16:creationId xmlns:a16="http://schemas.microsoft.com/office/drawing/2014/main" id="{CAB18EE4-BA41-4C54-AEC4-409E1DD5F5C4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E9E779C-22F0-425A-B5FF-6D966320F2C2}"/>
                    </a:ext>
                  </a:extLst>
                </p:cNvPr>
                <p:cNvCxnSpPr>
                  <a:cxnSpLocks/>
                  <a:stCxn id="251" idx="0"/>
                  <a:endCxn id="251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2B441680-4138-47C5-8F15-4D42A0D6459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661BB231-765D-45DD-A86A-595650F19138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7D1A51E0-015D-4F8F-9887-B11094D5CAE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84CBF69-C23E-4F3A-B25A-21B2A55E0E5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C7D7D-A448-4D0C-BE48-560EF3CB7719}"/>
              </a:ext>
            </a:extLst>
          </p:cNvPr>
          <p:cNvSpPr/>
          <p:nvPr/>
        </p:nvSpPr>
        <p:spPr>
          <a:xfrm>
            <a:off x="10798997" y="5428749"/>
            <a:ext cx="7151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22">
            <a:extLst>
              <a:ext uri="{FF2B5EF4-FFF2-40B4-BE49-F238E27FC236}">
                <a16:creationId xmlns:a16="http://schemas.microsoft.com/office/drawing/2014/main" id="{9FD03655-5593-47FE-A25D-8B3BB8030716}"/>
              </a:ext>
            </a:extLst>
          </p:cNvPr>
          <p:cNvSpPr/>
          <p:nvPr/>
        </p:nvSpPr>
        <p:spPr>
          <a:xfrm>
            <a:off x="5502281" y="3523504"/>
            <a:ext cx="3070443" cy="956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123">
            <a:extLst>
              <a:ext uri="{FF2B5EF4-FFF2-40B4-BE49-F238E27FC236}">
                <a16:creationId xmlns:a16="http://schemas.microsoft.com/office/drawing/2014/main" id="{FE6F6031-58F7-4C01-A2D2-1AAB7B924274}"/>
              </a:ext>
            </a:extLst>
          </p:cNvPr>
          <p:cNvSpPr/>
          <p:nvPr/>
        </p:nvSpPr>
        <p:spPr>
          <a:xfrm>
            <a:off x="8202568" y="4145701"/>
            <a:ext cx="3594298" cy="9398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360586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360586 w 3178129"/>
              <a:gd name="connsiteY4" fmla="*/ 0 h 718065"/>
              <a:gd name="connsiteX0" fmla="*/ 331226 w 3178129"/>
              <a:gd name="connsiteY0" fmla="*/ 0 h 705573"/>
              <a:gd name="connsiteX1" fmla="*/ 3178129 w 3178129"/>
              <a:gd name="connsiteY1" fmla="*/ 638383 h 705573"/>
              <a:gd name="connsiteX2" fmla="*/ 1819229 w 3178129"/>
              <a:gd name="connsiteY2" fmla="*/ 705573 h 705573"/>
              <a:gd name="connsiteX3" fmla="*/ 0 w 3178129"/>
              <a:gd name="connsiteY3" fmla="*/ 32473 h 705573"/>
              <a:gd name="connsiteX4" fmla="*/ 331226 w 3178129"/>
              <a:gd name="connsiteY4" fmla="*/ 0 h 705573"/>
              <a:gd name="connsiteX0" fmla="*/ 323886 w 3170789"/>
              <a:gd name="connsiteY0" fmla="*/ 0 h 705573"/>
              <a:gd name="connsiteX1" fmla="*/ 3170789 w 3170789"/>
              <a:gd name="connsiteY1" fmla="*/ 638383 h 705573"/>
              <a:gd name="connsiteX2" fmla="*/ 1811889 w 3170789"/>
              <a:gd name="connsiteY2" fmla="*/ 705573 h 705573"/>
              <a:gd name="connsiteX3" fmla="*/ 0 w 3170789"/>
              <a:gd name="connsiteY3" fmla="*/ 1242 h 705573"/>
              <a:gd name="connsiteX4" fmla="*/ 323886 w 3170789"/>
              <a:gd name="connsiteY4" fmla="*/ 0 h 70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0789" h="705573">
                <a:moveTo>
                  <a:pt x="323886" y="0"/>
                </a:moveTo>
                <a:lnTo>
                  <a:pt x="3170789" y="638383"/>
                </a:lnTo>
                <a:lnTo>
                  <a:pt x="1811889" y="705573"/>
                </a:lnTo>
                <a:lnTo>
                  <a:pt x="0" y="1242"/>
                </a:lnTo>
                <a:lnTo>
                  <a:pt x="323886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26">
            <a:extLst>
              <a:ext uri="{FF2B5EF4-FFF2-40B4-BE49-F238E27FC236}">
                <a16:creationId xmlns:a16="http://schemas.microsoft.com/office/drawing/2014/main" id="{020AF086-EB49-4CBA-8E44-A535AA45A325}"/>
              </a:ext>
            </a:extLst>
          </p:cNvPr>
          <p:cNvSpPr/>
          <p:nvPr/>
        </p:nvSpPr>
        <p:spPr>
          <a:xfrm>
            <a:off x="8176948" y="4191139"/>
            <a:ext cx="2686540" cy="1153231"/>
          </a:xfrm>
          <a:custGeom>
            <a:avLst/>
            <a:gdLst>
              <a:gd name="connsiteX0" fmla="*/ 0 w 209000"/>
              <a:gd name="connsiteY0" fmla="*/ 0 h 272024"/>
              <a:gd name="connsiteX1" fmla="*/ 209000 w 209000"/>
              <a:gd name="connsiteY1" fmla="*/ 0 h 272024"/>
              <a:gd name="connsiteX2" fmla="*/ 209000 w 209000"/>
              <a:gd name="connsiteY2" fmla="*/ 272024 h 272024"/>
              <a:gd name="connsiteX3" fmla="*/ 0 w 209000"/>
              <a:gd name="connsiteY3" fmla="*/ 272024 h 272024"/>
              <a:gd name="connsiteX4" fmla="*/ 0 w 209000"/>
              <a:gd name="connsiteY4" fmla="*/ 0 h 272024"/>
              <a:gd name="connsiteX0" fmla="*/ 0 w 1908260"/>
              <a:gd name="connsiteY0" fmla="*/ 0 h 609600"/>
              <a:gd name="connsiteX1" fmla="*/ 1908260 w 1908260"/>
              <a:gd name="connsiteY1" fmla="*/ 609600 h 609600"/>
              <a:gd name="connsiteX2" fmla="*/ 209000 w 1908260"/>
              <a:gd name="connsiteY2" fmla="*/ 272024 h 609600"/>
              <a:gd name="connsiteX3" fmla="*/ 0 w 1908260"/>
              <a:gd name="connsiteY3" fmla="*/ 272024 h 609600"/>
              <a:gd name="connsiteX4" fmla="*/ 0 w 1908260"/>
              <a:gd name="connsiteY4" fmla="*/ 0 h 609600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0 w 1908260"/>
              <a:gd name="connsiteY3" fmla="*/ 272024 h 752084"/>
              <a:gd name="connsiteX4" fmla="*/ 0 w 1908260"/>
              <a:gd name="connsiteY4" fmla="*/ 0 h 752084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68580 w 1908260"/>
              <a:gd name="connsiteY3" fmla="*/ 165344 h 752084"/>
              <a:gd name="connsiteX4" fmla="*/ 0 w 1908260"/>
              <a:gd name="connsiteY4" fmla="*/ 0 h 752084"/>
              <a:gd name="connsiteX0" fmla="*/ 0 w 1885400"/>
              <a:gd name="connsiteY0" fmla="*/ 0 h 790184"/>
              <a:gd name="connsiteX1" fmla="*/ 1885400 w 1885400"/>
              <a:gd name="connsiteY1" fmla="*/ 647700 h 790184"/>
              <a:gd name="connsiteX2" fmla="*/ 1854920 w 1885400"/>
              <a:gd name="connsiteY2" fmla="*/ 790184 h 790184"/>
              <a:gd name="connsiteX3" fmla="*/ 45720 w 1885400"/>
              <a:gd name="connsiteY3" fmla="*/ 203444 h 790184"/>
              <a:gd name="connsiteX4" fmla="*/ 0 w 1885400"/>
              <a:gd name="connsiteY4" fmla="*/ 0 h 790184"/>
              <a:gd name="connsiteX0" fmla="*/ 15240 w 1900640"/>
              <a:gd name="connsiteY0" fmla="*/ 0 h 790184"/>
              <a:gd name="connsiteX1" fmla="*/ 1900640 w 1900640"/>
              <a:gd name="connsiteY1" fmla="*/ 647700 h 790184"/>
              <a:gd name="connsiteX2" fmla="*/ 1870160 w 1900640"/>
              <a:gd name="connsiteY2" fmla="*/ 790184 h 790184"/>
              <a:gd name="connsiteX3" fmla="*/ 0 w 1900640"/>
              <a:gd name="connsiteY3" fmla="*/ 134864 h 790184"/>
              <a:gd name="connsiteX4" fmla="*/ 15240 w 1900640"/>
              <a:gd name="connsiteY4" fmla="*/ 0 h 790184"/>
              <a:gd name="connsiteX0" fmla="*/ 15240 w 1953980"/>
              <a:gd name="connsiteY0" fmla="*/ 0 h 843524"/>
              <a:gd name="connsiteX1" fmla="*/ 1900640 w 1953980"/>
              <a:gd name="connsiteY1" fmla="*/ 647700 h 843524"/>
              <a:gd name="connsiteX2" fmla="*/ 1953980 w 1953980"/>
              <a:gd name="connsiteY2" fmla="*/ 843524 h 843524"/>
              <a:gd name="connsiteX3" fmla="*/ 0 w 1953980"/>
              <a:gd name="connsiteY3" fmla="*/ 134864 h 843524"/>
              <a:gd name="connsiteX4" fmla="*/ 15240 w 1953980"/>
              <a:gd name="connsiteY4" fmla="*/ 0 h 843524"/>
              <a:gd name="connsiteX0" fmla="*/ 15240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15240 w 1992080"/>
              <a:gd name="connsiteY4" fmla="*/ 0 h 843524"/>
              <a:gd name="connsiteX0" fmla="*/ 40058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40058 w 1992080"/>
              <a:gd name="connsiteY4" fmla="*/ 0 h 843524"/>
              <a:gd name="connsiteX0" fmla="*/ 21444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21444 w 1992080"/>
              <a:gd name="connsiteY4" fmla="*/ 0 h 843524"/>
              <a:gd name="connsiteX0" fmla="*/ 21444 w 1992080"/>
              <a:gd name="connsiteY0" fmla="*/ 0 h 837174"/>
              <a:gd name="connsiteX1" fmla="*/ 1992080 w 1992080"/>
              <a:gd name="connsiteY1" fmla="*/ 664210 h 837174"/>
              <a:gd name="connsiteX2" fmla="*/ 1953980 w 1992080"/>
              <a:gd name="connsiteY2" fmla="*/ 837174 h 837174"/>
              <a:gd name="connsiteX3" fmla="*/ 0 w 1992080"/>
              <a:gd name="connsiteY3" fmla="*/ 128514 h 837174"/>
              <a:gd name="connsiteX4" fmla="*/ 21444 w 1992080"/>
              <a:gd name="connsiteY4" fmla="*/ 0 h 837174"/>
              <a:gd name="connsiteX0" fmla="*/ 9035 w 1979671"/>
              <a:gd name="connsiteY0" fmla="*/ 0 h 837174"/>
              <a:gd name="connsiteX1" fmla="*/ 1979671 w 1979671"/>
              <a:gd name="connsiteY1" fmla="*/ 664210 h 837174"/>
              <a:gd name="connsiteX2" fmla="*/ 1941571 w 1979671"/>
              <a:gd name="connsiteY2" fmla="*/ 837174 h 837174"/>
              <a:gd name="connsiteX3" fmla="*/ 0 w 1979671"/>
              <a:gd name="connsiteY3" fmla="*/ 128514 h 837174"/>
              <a:gd name="connsiteX4" fmla="*/ 9035 w 1979671"/>
              <a:gd name="connsiteY4" fmla="*/ 0 h 837174"/>
              <a:gd name="connsiteX0" fmla="*/ 0 w 1970636"/>
              <a:gd name="connsiteY0" fmla="*/ 0 h 837174"/>
              <a:gd name="connsiteX1" fmla="*/ 1970636 w 1970636"/>
              <a:gd name="connsiteY1" fmla="*/ 664210 h 837174"/>
              <a:gd name="connsiteX2" fmla="*/ 1932536 w 1970636"/>
              <a:gd name="connsiteY2" fmla="*/ 837174 h 837174"/>
              <a:gd name="connsiteX3" fmla="*/ 6476 w 1970636"/>
              <a:gd name="connsiteY3" fmla="*/ 128514 h 837174"/>
              <a:gd name="connsiteX4" fmla="*/ 0 w 1970636"/>
              <a:gd name="connsiteY4" fmla="*/ 0 h 837174"/>
              <a:gd name="connsiteX0" fmla="*/ 0 w 1970636"/>
              <a:gd name="connsiteY0" fmla="*/ 0 h 862574"/>
              <a:gd name="connsiteX1" fmla="*/ 1970636 w 1970636"/>
              <a:gd name="connsiteY1" fmla="*/ 664210 h 862574"/>
              <a:gd name="connsiteX2" fmla="*/ 1920127 w 1970636"/>
              <a:gd name="connsiteY2" fmla="*/ 862574 h 862574"/>
              <a:gd name="connsiteX3" fmla="*/ 6476 w 1970636"/>
              <a:gd name="connsiteY3" fmla="*/ 128514 h 862574"/>
              <a:gd name="connsiteX4" fmla="*/ 0 w 1970636"/>
              <a:gd name="connsiteY4" fmla="*/ 0 h 862574"/>
              <a:gd name="connsiteX0" fmla="*/ 0 w 1970636"/>
              <a:gd name="connsiteY0" fmla="*/ 0 h 865749"/>
              <a:gd name="connsiteX1" fmla="*/ 1970636 w 1970636"/>
              <a:gd name="connsiteY1" fmla="*/ 664210 h 865749"/>
              <a:gd name="connsiteX2" fmla="*/ 1920127 w 1970636"/>
              <a:gd name="connsiteY2" fmla="*/ 865749 h 865749"/>
              <a:gd name="connsiteX3" fmla="*/ 6476 w 1970636"/>
              <a:gd name="connsiteY3" fmla="*/ 128514 h 865749"/>
              <a:gd name="connsiteX4" fmla="*/ 0 w 1970636"/>
              <a:gd name="connsiteY4" fmla="*/ 0 h 8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36" h="865749">
                <a:moveTo>
                  <a:pt x="0" y="0"/>
                </a:moveTo>
                <a:lnTo>
                  <a:pt x="1970636" y="664210"/>
                </a:lnTo>
                <a:lnTo>
                  <a:pt x="1920127" y="865749"/>
                </a:lnTo>
                <a:lnTo>
                  <a:pt x="6476" y="12851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Rectangle 123">
            <a:extLst>
              <a:ext uri="{FF2B5EF4-FFF2-40B4-BE49-F238E27FC236}">
                <a16:creationId xmlns:a16="http://schemas.microsoft.com/office/drawing/2014/main" id="{D43F11B4-DD0E-4FB9-A9AE-3C213E695162}"/>
              </a:ext>
            </a:extLst>
          </p:cNvPr>
          <p:cNvSpPr/>
          <p:nvPr/>
        </p:nvSpPr>
        <p:spPr>
          <a:xfrm>
            <a:off x="5729839" y="4145528"/>
            <a:ext cx="2860184" cy="2079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35350 w 2574312"/>
              <a:gd name="connsiteY3" fmla="*/ 199845 h 199845"/>
              <a:gd name="connsiteX4" fmla="*/ 0 w 2574312"/>
              <a:gd name="connsiteY4" fmla="*/ 42450 h 199845"/>
              <a:gd name="connsiteX0" fmla="*/ 0 w 2559421"/>
              <a:gd name="connsiteY0" fmla="*/ 11219 h 199845"/>
              <a:gd name="connsiteX1" fmla="*/ 2278956 w 2559421"/>
              <a:gd name="connsiteY1" fmla="*/ 0 h 199845"/>
              <a:gd name="connsiteX2" fmla="*/ 2559421 w 2559421"/>
              <a:gd name="connsiteY2" fmla="*/ 148389 h 199845"/>
              <a:gd name="connsiteX3" fmla="*/ 20459 w 2559421"/>
              <a:gd name="connsiteY3" fmla="*/ 199845 h 199845"/>
              <a:gd name="connsiteX4" fmla="*/ 0 w 2559421"/>
              <a:gd name="connsiteY4" fmla="*/ 11219 h 199845"/>
              <a:gd name="connsiteX0" fmla="*/ 0 w 2559421"/>
              <a:gd name="connsiteY0" fmla="*/ 11219 h 162368"/>
              <a:gd name="connsiteX1" fmla="*/ 2278956 w 2559421"/>
              <a:gd name="connsiteY1" fmla="*/ 0 h 162368"/>
              <a:gd name="connsiteX2" fmla="*/ 2559421 w 2559421"/>
              <a:gd name="connsiteY2" fmla="*/ 148389 h 162368"/>
              <a:gd name="connsiteX3" fmla="*/ 20459 w 2559421"/>
              <a:gd name="connsiteY3" fmla="*/ 162368 h 162368"/>
              <a:gd name="connsiteX4" fmla="*/ 0 w 2559421"/>
              <a:gd name="connsiteY4" fmla="*/ 11219 h 162368"/>
              <a:gd name="connsiteX0" fmla="*/ 0 w 2559421"/>
              <a:gd name="connsiteY0" fmla="*/ 4973 h 156122"/>
              <a:gd name="connsiteX1" fmla="*/ 2278956 w 2559421"/>
              <a:gd name="connsiteY1" fmla="*/ 0 h 156122"/>
              <a:gd name="connsiteX2" fmla="*/ 2559421 w 2559421"/>
              <a:gd name="connsiteY2" fmla="*/ 142143 h 156122"/>
              <a:gd name="connsiteX3" fmla="*/ 20459 w 2559421"/>
              <a:gd name="connsiteY3" fmla="*/ 156122 h 156122"/>
              <a:gd name="connsiteX4" fmla="*/ 0 w 2559421"/>
              <a:gd name="connsiteY4" fmla="*/ 4973 h 15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421" h="156122">
                <a:moveTo>
                  <a:pt x="0" y="4973"/>
                </a:moveTo>
                <a:lnTo>
                  <a:pt x="2278956" y="0"/>
                </a:lnTo>
                <a:lnTo>
                  <a:pt x="2559421" y="142143"/>
                </a:lnTo>
                <a:lnTo>
                  <a:pt x="20459" y="156122"/>
                </a:lnTo>
                <a:lnTo>
                  <a:pt x="0" y="49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23">
            <a:extLst>
              <a:ext uri="{FF2B5EF4-FFF2-40B4-BE49-F238E27FC236}">
                <a16:creationId xmlns:a16="http://schemas.microsoft.com/office/drawing/2014/main" id="{F265C26E-F056-42E1-8242-FA07208AC7C9}"/>
              </a:ext>
            </a:extLst>
          </p:cNvPr>
          <p:cNvSpPr/>
          <p:nvPr/>
        </p:nvSpPr>
        <p:spPr>
          <a:xfrm>
            <a:off x="5555258" y="4292555"/>
            <a:ext cx="2994914" cy="247655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973 h 162368"/>
              <a:gd name="connsiteX1" fmla="*/ 2553307 w 2574312"/>
              <a:gd name="connsiteY1" fmla="*/ 0 h 162368"/>
              <a:gd name="connsiteX2" fmla="*/ 2574312 w 2574312"/>
              <a:gd name="connsiteY2" fmla="*/ 110912 h 162368"/>
              <a:gd name="connsiteX3" fmla="*/ 65131 w 2574312"/>
              <a:gd name="connsiteY3" fmla="*/ 162368 h 162368"/>
              <a:gd name="connsiteX4" fmla="*/ 0 w 2574312"/>
              <a:gd name="connsiteY4" fmla="*/ 4973 h 162368"/>
              <a:gd name="connsiteX0" fmla="*/ 0 w 2530272"/>
              <a:gd name="connsiteY0" fmla="*/ 48696 h 162368"/>
              <a:gd name="connsiteX1" fmla="*/ 2509267 w 2530272"/>
              <a:gd name="connsiteY1" fmla="*/ 0 h 162368"/>
              <a:gd name="connsiteX2" fmla="*/ 2530272 w 2530272"/>
              <a:gd name="connsiteY2" fmla="*/ 110912 h 162368"/>
              <a:gd name="connsiteX3" fmla="*/ 21091 w 2530272"/>
              <a:gd name="connsiteY3" fmla="*/ 162368 h 162368"/>
              <a:gd name="connsiteX4" fmla="*/ 0 w 2530272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0272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05811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20542 w 2560088"/>
              <a:gd name="connsiteY0" fmla="*/ 48696 h 144516"/>
              <a:gd name="connsiteX1" fmla="*/ 2560088 w 2560088"/>
              <a:gd name="connsiteY1" fmla="*/ 0 h 144516"/>
              <a:gd name="connsiteX2" fmla="*/ 2558383 w 2560088"/>
              <a:gd name="connsiteY2" fmla="*/ 105811 h 144516"/>
              <a:gd name="connsiteX3" fmla="*/ 0 w 2560088"/>
              <a:gd name="connsiteY3" fmla="*/ 144516 h 144516"/>
              <a:gd name="connsiteX4" fmla="*/ 20542 w 2560088"/>
              <a:gd name="connsiteY4" fmla="*/ 48696 h 144516"/>
              <a:gd name="connsiteX0" fmla="*/ 0 w 2566040"/>
              <a:gd name="connsiteY0" fmla="*/ 46146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46146 h 144516"/>
              <a:gd name="connsiteX0" fmla="*/ 0 w 2566040"/>
              <a:gd name="connsiteY0" fmla="*/ 22641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22641 h 144516"/>
              <a:gd name="connsiteX0" fmla="*/ 0 w 2566040"/>
              <a:gd name="connsiteY0" fmla="*/ 22641 h 124929"/>
              <a:gd name="connsiteX1" fmla="*/ 2566040 w 2566040"/>
              <a:gd name="connsiteY1" fmla="*/ 0 h 124929"/>
              <a:gd name="connsiteX2" fmla="*/ 2564335 w 2566040"/>
              <a:gd name="connsiteY2" fmla="*/ 105811 h 124929"/>
              <a:gd name="connsiteX3" fmla="*/ 5952 w 2566040"/>
              <a:gd name="connsiteY3" fmla="*/ 124929 h 124929"/>
              <a:gd name="connsiteX4" fmla="*/ 0 w 2566040"/>
              <a:gd name="connsiteY4" fmla="*/ 22641 h 124929"/>
              <a:gd name="connsiteX0" fmla="*/ 0 w 2566040"/>
              <a:gd name="connsiteY0" fmla="*/ 14806 h 117094"/>
              <a:gd name="connsiteX1" fmla="*/ 2566040 w 2566040"/>
              <a:gd name="connsiteY1" fmla="*/ 0 h 117094"/>
              <a:gd name="connsiteX2" fmla="*/ 2564335 w 2566040"/>
              <a:gd name="connsiteY2" fmla="*/ 97976 h 117094"/>
              <a:gd name="connsiteX3" fmla="*/ 5952 w 2566040"/>
              <a:gd name="connsiteY3" fmla="*/ 117094 h 117094"/>
              <a:gd name="connsiteX4" fmla="*/ 0 w 2566040"/>
              <a:gd name="connsiteY4" fmla="*/ 14806 h 117094"/>
              <a:gd name="connsiteX0" fmla="*/ 0 w 2566040"/>
              <a:gd name="connsiteY0" fmla="*/ 14806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14806 h 109259"/>
              <a:gd name="connsiteX0" fmla="*/ 0 w 2566040"/>
              <a:gd name="connsiteY0" fmla="*/ 6971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6971 h 109259"/>
              <a:gd name="connsiteX0" fmla="*/ 0 w 2736358"/>
              <a:gd name="connsiteY0" fmla="*/ 6971 h 109259"/>
              <a:gd name="connsiteX1" fmla="*/ 2736358 w 2736358"/>
              <a:gd name="connsiteY1" fmla="*/ 0 h 109259"/>
              <a:gd name="connsiteX2" fmla="*/ 2734653 w 2736358"/>
              <a:gd name="connsiteY2" fmla="*/ 97976 h 109259"/>
              <a:gd name="connsiteX3" fmla="*/ 176270 w 2736358"/>
              <a:gd name="connsiteY3" fmla="*/ 109259 h 109259"/>
              <a:gd name="connsiteX4" fmla="*/ 0 w 2736358"/>
              <a:gd name="connsiteY4" fmla="*/ 6971 h 109259"/>
              <a:gd name="connsiteX0" fmla="*/ 16757 w 2753115"/>
              <a:gd name="connsiteY0" fmla="*/ 6971 h 109259"/>
              <a:gd name="connsiteX1" fmla="*/ 2753115 w 2753115"/>
              <a:gd name="connsiteY1" fmla="*/ 0 h 109259"/>
              <a:gd name="connsiteX2" fmla="*/ 2751410 w 2753115"/>
              <a:gd name="connsiteY2" fmla="*/ 97976 h 109259"/>
              <a:gd name="connsiteX3" fmla="*/ 0 w 2753115"/>
              <a:gd name="connsiteY3" fmla="*/ 109259 h 109259"/>
              <a:gd name="connsiteX4" fmla="*/ 16757 w 2753115"/>
              <a:gd name="connsiteY4" fmla="*/ 6971 h 109259"/>
              <a:gd name="connsiteX0" fmla="*/ 16757 w 2751417"/>
              <a:gd name="connsiteY0" fmla="*/ 14316 h 116604"/>
              <a:gd name="connsiteX1" fmla="*/ 2724729 w 2751417"/>
              <a:gd name="connsiteY1" fmla="*/ 0 h 116604"/>
              <a:gd name="connsiteX2" fmla="*/ 2751410 w 2751417"/>
              <a:gd name="connsiteY2" fmla="*/ 105321 h 116604"/>
              <a:gd name="connsiteX3" fmla="*/ 0 w 2751417"/>
              <a:gd name="connsiteY3" fmla="*/ 116604 h 116604"/>
              <a:gd name="connsiteX4" fmla="*/ 16757 w 2751417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5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797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729" h="116604">
                <a:moveTo>
                  <a:pt x="16757" y="14316"/>
                </a:moveTo>
                <a:lnTo>
                  <a:pt x="2724729" y="0"/>
                </a:lnTo>
                <a:cubicBezTo>
                  <a:pt x="2724161" y="36971"/>
                  <a:pt x="2723592" y="62475"/>
                  <a:pt x="2723024" y="99446"/>
                </a:cubicBezTo>
                <a:lnTo>
                  <a:pt x="0" y="116604"/>
                </a:lnTo>
                <a:lnTo>
                  <a:pt x="16757" y="14316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A2AF7C8-6C23-4710-8BFC-EFFDC0C42460}"/>
              </a:ext>
            </a:extLst>
          </p:cNvPr>
          <p:cNvSpPr/>
          <p:nvPr/>
        </p:nvSpPr>
        <p:spPr>
          <a:xfrm>
            <a:off x="8470348" y="4503793"/>
            <a:ext cx="86595" cy="312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8E076A2B-9BFA-4EA9-8BF9-714D52F97A8D}"/>
              </a:ext>
            </a:extLst>
          </p:cNvPr>
          <p:cNvSpPr/>
          <p:nvPr/>
        </p:nvSpPr>
        <p:spPr>
          <a:xfrm>
            <a:off x="5547655" y="4135520"/>
            <a:ext cx="5681442" cy="907436"/>
          </a:xfrm>
          <a:custGeom>
            <a:avLst/>
            <a:gdLst>
              <a:gd name="connsiteX0" fmla="*/ 0 w 1155333"/>
              <a:gd name="connsiteY0" fmla="*/ 20686 h 124116"/>
              <a:gd name="connsiteX1" fmla="*/ 20686 w 1155333"/>
              <a:gd name="connsiteY1" fmla="*/ 0 h 124116"/>
              <a:gd name="connsiteX2" fmla="*/ 1134647 w 1155333"/>
              <a:gd name="connsiteY2" fmla="*/ 0 h 124116"/>
              <a:gd name="connsiteX3" fmla="*/ 1155333 w 1155333"/>
              <a:gd name="connsiteY3" fmla="*/ 20686 h 124116"/>
              <a:gd name="connsiteX4" fmla="*/ 1155333 w 1155333"/>
              <a:gd name="connsiteY4" fmla="*/ 103430 h 124116"/>
              <a:gd name="connsiteX5" fmla="*/ 1134647 w 1155333"/>
              <a:gd name="connsiteY5" fmla="*/ 124116 h 124116"/>
              <a:gd name="connsiteX6" fmla="*/ 20686 w 1155333"/>
              <a:gd name="connsiteY6" fmla="*/ 124116 h 124116"/>
              <a:gd name="connsiteX7" fmla="*/ 0 w 1155333"/>
              <a:gd name="connsiteY7" fmla="*/ 103430 h 124116"/>
              <a:gd name="connsiteX8" fmla="*/ 0 w 1155333"/>
              <a:gd name="connsiteY8" fmla="*/ 20686 h 124116"/>
              <a:gd name="connsiteX0" fmla="*/ 0 w 2512668"/>
              <a:gd name="connsiteY0" fmla="*/ 20686 h 543216"/>
              <a:gd name="connsiteX1" fmla="*/ 20686 w 2512668"/>
              <a:gd name="connsiteY1" fmla="*/ 0 h 543216"/>
              <a:gd name="connsiteX2" fmla="*/ 1134647 w 2512668"/>
              <a:gd name="connsiteY2" fmla="*/ 0 h 543216"/>
              <a:gd name="connsiteX3" fmla="*/ 1155333 w 2512668"/>
              <a:gd name="connsiteY3" fmla="*/ 20686 h 543216"/>
              <a:gd name="connsiteX4" fmla="*/ 1155333 w 2512668"/>
              <a:gd name="connsiteY4" fmla="*/ 103430 h 543216"/>
              <a:gd name="connsiteX5" fmla="*/ 2512597 w 2512668"/>
              <a:gd name="connsiteY5" fmla="*/ 543216 h 543216"/>
              <a:gd name="connsiteX6" fmla="*/ 20686 w 2512668"/>
              <a:gd name="connsiteY6" fmla="*/ 124116 h 543216"/>
              <a:gd name="connsiteX7" fmla="*/ 0 w 2512668"/>
              <a:gd name="connsiteY7" fmla="*/ 103430 h 543216"/>
              <a:gd name="connsiteX8" fmla="*/ 0 w 2512668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1155333 w 2653933"/>
              <a:gd name="connsiteY3" fmla="*/ 20686 h 543216"/>
              <a:gd name="connsiteX4" fmla="*/ 2653933 w 2653933"/>
              <a:gd name="connsiteY4" fmla="*/ 401880 h 543216"/>
              <a:gd name="connsiteX5" fmla="*/ 2512597 w 2653933"/>
              <a:gd name="connsiteY5" fmla="*/ 543216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20686 w 2653933"/>
              <a:gd name="connsiteY5" fmla="*/ 124116 h 543216"/>
              <a:gd name="connsiteX6" fmla="*/ 0 w 2653933"/>
              <a:gd name="connsiteY6" fmla="*/ 103430 h 543216"/>
              <a:gd name="connsiteX7" fmla="*/ 0 w 2653933"/>
              <a:gd name="connsiteY7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30595 w 2653933"/>
              <a:gd name="connsiteY5" fmla="*/ 1423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600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958850 w 3612783"/>
              <a:gd name="connsiteY7" fmla="*/ 10343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114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44745 w 3612783"/>
              <a:gd name="connsiteY7" fmla="*/ 129635 h 543216"/>
              <a:gd name="connsiteX8" fmla="*/ 6350 w 3612783"/>
              <a:gd name="connsiteY8" fmla="*/ 122480 h 543216"/>
              <a:gd name="connsiteX9" fmla="*/ 0 w 3612783"/>
              <a:gd name="connsiteY9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8830 h 543216"/>
              <a:gd name="connsiteX8" fmla="*/ 0 w 3612783"/>
              <a:gd name="connsiteY8" fmla="*/ 33386 h 543216"/>
              <a:gd name="connsiteX0" fmla="*/ 0 w 3619133"/>
              <a:gd name="connsiteY0" fmla="*/ 20686 h 543216"/>
              <a:gd name="connsiteX1" fmla="*/ 985886 w 3619133"/>
              <a:gd name="connsiteY1" fmla="*/ 0 h 543216"/>
              <a:gd name="connsiteX2" fmla="*/ 2125247 w 3619133"/>
              <a:gd name="connsiteY2" fmla="*/ 0 h 543216"/>
              <a:gd name="connsiteX3" fmla="*/ 3619133 w 3619133"/>
              <a:gd name="connsiteY3" fmla="*/ 401880 h 543216"/>
              <a:gd name="connsiteX4" fmla="*/ 3477797 w 3619133"/>
              <a:gd name="connsiteY4" fmla="*/ 543216 h 543216"/>
              <a:gd name="connsiteX5" fmla="*/ 2108495 w 3619133"/>
              <a:gd name="connsiteY5" fmla="*/ 116935 h 543216"/>
              <a:gd name="connsiteX6" fmla="*/ 998586 w 3619133"/>
              <a:gd name="connsiteY6" fmla="*/ 124116 h 543216"/>
              <a:gd name="connsiteX7" fmla="*/ 12700 w 3619133"/>
              <a:gd name="connsiteY7" fmla="*/ 128830 h 543216"/>
              <a:gd name="connsiteX8" fmla="*/ 0 w 3619133"/>
              <a:gd name="connsiteY8" fmla="*/ 20686 h 543216"/>
              <a:gd name="connsiteX0" fmla="*/ 0 w 3809633"/>
              <a:gd name="connsiteY0" fmla="*/ 20686 h 543216"/>
              <a:gd name="connsiteX1" fmla="*/ 985886 w 3809633"/>
              <a:gd name="connsiteY1" fmla="*/ 0 h 543216"/>
              <a:gd name="connsiteX2" fmla="*/ 2125247 w 3809633"/>
              <a:gd name="connsiteY2" fmla="*/ 0 h 543216"/>
              <a:gd name="connsiteX3" fmla="*/ 3809633 w 3809633"/>
              <a:gd name="connsiteY3" fmla="*/ 452680 h 543216"/>
              <a:gd name="connsiteX4" fmla="*/ 3477797 w 3809633"/>
              <a:gd name="connsiteY4" fmla="*/ 543216 h 543216"/>
              <a:gd name="connsiteX5" fmla="*/ 2108495 w 3809633"/>
              <a:gd name="connsiteY5" fmla="*/ 116935 h 543216"/>
              <a:gd name="connsiteX6" fmla="*/ 998586 w 3809633"/>
              <a:gd name="connsiteY6" fmla="*/ 124116 h 543216"/>
              <a:gd name="connsiteX7" fmla="*/ 12700 w 3809633"/>
              <a:gd name="connsiteY7" fmla="*/ 128830 h 543216"/>
              <a:gd name="connsiteX8" fmla="*/ 0 w 3809633"/>
              <a:gd name="connsiteY8" fmla="*/ 20686 h 5432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35033"/>
              <a:gd name="connsiteY0" fmla="*/ 20686 h 574966"/>
              <a:gd name="connsiteX1" fmla="*/ 985886 w 3835033"/>
              <a:gd name="connsiteY1" fmla="*/ 0 h 574966"/>
              <a:gd name="connsiteX2" fmla="*/ 2125247 w 3835033"/>
              <a:gd name="connsiteY2" fmla="*/ 0 h 574966"/>
              <a:gd name="connsiteX3" fmla="*/ 3835033 w 3835033"/>
              <a:gd name="connsiteY3" fmla="*/ 503480 h 574966"/>
              <a:gd name="connsiteX4" fmla="*/ 3471447 w 3835033"/>
              <a:gd name="connsiteY4" fmla="*/ 574966 h 574966"/>
              <a:gd name="connsiteX5" fmla="*/ 2108495 w 3835033"/>
              <a:gd name="connsiteY5" fmla="*/ 116935 h 574966"/>
              <a:gd name="connsiteX6" fmla="*/ 998586 w 3835033"/>
              <a:gd name="connsiteY6" fmla="*/ 124116 h 574966"/>
              <a:gd name="connsiteX7" fmla="*/ 12700 w 3835033"/>
              <a:gd name="connsiteY7" fmla="*/ 128830 h 574966"/>
              <a:gd name="connsiteX8" fmla="*/ 0 w 3835033"/>
              <a:gd name="connsiteY8" fmla="*/ 20686 h 574966"/>
              <a:gd name="connsiteX0" fmla="*/ 0 w 3879483"/>
              <a:gd name="connsiteY0" fmla="*/ 20686 h 574966"/>
              <a:gd name="connsiteX1" fmla="*/ 985886 w 3879483"/>
              <a:gd name="connsiteY1" fmla="*/ 0 h 574966"/>
              <a:gd name="connsiteX2" fmla="*/ 2125247 w 3879483"/>
              <a:gd name="connsiteY2" fmla="*/ 0 h 574966"/>
              <a:gd name="connsiteX3" fmla="*/ 3879483 w 3879483"/>
              <a:gd name="connsiteY3" fmla="*/ 503480 h 574966"/>
              <a:gd name="connsiteX4" fmla="*/ 3471447 w 3879483"/>
              <a:gd name="connsiteY4" fmla="*/ 574966 h 574966"/>
              <a:gd name="connsiteX5" fmla="*/ 2108495 w 3879483"/>
              <a:gd name="connsiteY5" fmla="*/ 116935 h 574966"/>
              <a:gd name="connsiteX6" fmla="*/ 998586 w 3879483"/>
              <a:gd name="connsiteY6" fmla="*/ 124116 h 574966"/>
              <a:gd name="connsiteX7" fmla="*/ 12700 w 3879483"/>
              <a:gd name="connsiteY7" fmla="*/ 128830 h 574966"/>
              <a:gd name="connsiteX8" fmla="*/ 0 w 3879483"/>
              <a:gd name="connsiteY8" fmla="*/ 20686 h 574966"/>
              <a:gd name="connsiteX0" fmla="*/ 5080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50800 w 3930283"/>
              <a:gd name="connsiteY8" fmla="*/ 20686 h 574966"/>
              <a:gd name="connsiteX0" fmla="*/ 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0 w 3930283"/>
              <a:gd name="connsiteY8" fmla="*/ 20686 h 574966"/>
              <a:gd name="connsiteX0" fmla="*/ 0 w 4212223"/>
              <a:gd name="connsiteY0" fmla="*/ 20686 h 578018"/>
              <a:gd name="connsiteX1" fmla="*/ 1036686 w 4212223"/>
              <a:gd name="connsiteY1" fmla="*/ 0 h 578018"/>
              <a:gd name="connsiteX2" fmla="*/ 2176047 w 4212223"/>
              <a:gd name="connsiteY2" fmla="*/ 0 h 578018"/>
              <a:gd name="connsiteX3" fmla="*/ 4212223 w 4212223"/>
              <a:gd name="connsiteY3" fmla="*/ 572060 h 578018"/>
              <a:gd name="connsiteX4" fmla="*/ 3522247 w 4212223"/>
              <a:gd name="connsiteY4" fmla="*/ 574966 h 578018"/>
              <a:gd name="connsiteX5" fmla="*/ 2159295 w 4212223"/>
              <a:gd name="connsiteY5" fmla="*/ 116935 h 578018"/>
              <a:gd name="connsiteX6" fmla="*/ 1049386 w 4212223"/>
              <a:gd name="connsiteY6" fmla="*/ 124116 h 578018"/>
              <a:gd name="connsiteX7" fmla="*/ 0 w 4212223"/>
              <a:gd name="connsiteY7" fmla="*/ 141530 h 578018"/>
              <a:gd name="connsiteX8" fmla="*/ 0 w 4212223"/>
              <a:gd name="connsiteY8" fmla="*/ 20686 h 578018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5752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6514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123825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123825 w 4336048"/>
              <a:gd name="connsiteY8" fmla="*/ 20686 h 681646"/>
              <a:gd name="connsiteX0" fmla="*/ 0 w 4336048"/>
              <a:gd name="connsiteY0" fmla="*/ 30211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30211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92551"/>
              <a:gd name="connsiteX1" fmla="*/ 1160511 w 4336048"/>
              <a:gd name="connsiteY1" fmla="*/ 0 h 692551"/>
              <a:gd name="connsiteX2" fmla="*/ 2299872 w 4336048"/>
              <a:gd name="connsiteY2" fmla="*/ 0 h 692551"/>
              <a:gd name="connsiteX3" fmla="*/ 4336048 w 4336048"/>
              <a:gd name="connsiteY3" fmla="*/ 572060 h 692551"/>
              <a:gd name="connsiteX4" fmla="*/ 3988972 w 4336048"/>
              <a:gd name="connsiteY4" fmla="*/ 692551 h 692551"/>
              <a:gd name="connsiteX5" fmla="*/ 2283120 w 4336048"/>
              <a:gd name="connsiteY5" fmla="*/ 116935 h 692551"/>
              <a:gd name="connsiteX6" fmla="*/ 1173211 w 4336048"/>
              <a:gd name="connsiteY6" fmla="*/ 124116 h 692551"/>
              <a:gd name="connsiteX7" fmla="*/ 0 w 4336048"/>
              <a:gd name="connsiteY7" fmla="*/ 141530 h 692551"/>
              <a:gd name="connsiteX8" fmla="*/ 0 w 4336048"/>
              <a:gd name="connsiteY8" fmla="*/ 20686 h 69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6048" h="692551">
                <a:moveTo>
                  <a:pt x="0" y="20686"/>
                </a:moveTo>
                <a:cubicBezTo>
                  <a:pt x="0" y="9261"/>
                  <a:pt x="1149086" y="0"/>
                  <a:pt x="1160511" y="0"/>
                </a:cubicBezTo>
                <a:lnTo>
                  <a:pt x="2299872" y="0"/>
                </a:lnTo>
                <a:cubicBezTo>
                  <a:pt x="2738746" y="66980"/>
                  <a:pt x="4106390" y="481524"/>
                  <a:pt x="4336048" y="572060"/>
                </a:cubicBezTo>
                <a:cubicBezTo>
                  <a:pt x="4336048" y="583485"/>
                  <a:pt x="4000397" y="692551"/>
                  <a:pt x="3988972" y="692551"/>
                </a:cubicBezTo>
                <a:cubicBezTo>
                  <a:pt x="3767891" y="613310"/>
                  <a:pt x="2444438" y="201073"/>
                  <a:pt x="2283120" y="116935"/>
                </a:cubicBezTo>
                <a:cubicBezTo>
                  <a:pt x="1908388" y="133617"/>
                  <a:pt x="1543181" y="121722"/>
                  <a:pt x="1173211" y="124116"/>
                </a:cubicBezTo>
                <a:lnTo>
                  <a:pt x="0" y="141530"/>
                </a:lnTo>
                <a:lnTo>
                  <a:pt x="0" y="2068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22">
            <a:extLst>
              <a:ext uri="{FF2B5EF4-FFF2-40B4-BE49-F238E27FC236}">
                <a16:creationId xmlns:a16="http://schemas.microsoft.com/office/drawing/2014/main" id="{C1FA088C-B092-45E9-8CC3-3A5FE0F7992B}"/>
              </a:ext>
            </a:extLst>
          </p:cNvPr>
          <p:cNvSpPr/>
          <p:nvPr/>
        </p:nvSpPr>
        <p:spPr>
          <a:xfrm flipH="1">
            <a:off x="5483050" y="4526962"/>
            <a:ext cx="59905" cy="279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122">
            <a:extLst>
              <a:ext uri="{FF2B5EF4-FFF2-40B4-BE49-F238E27FC236}">
                <a16:creationId xmlns:a16="http://schemas.microsoft.com/office/drawing/2014/main" id="{C6681320-D951-46B8-BE7A-821E43EBF959}"/>
              </a:ext>
            </a:extLst>
          </p:cNvPr>
          <p:cNvSpPr/>
          <p:nvPr/>
        </p:nvSpPr>
        <p:spPr>
          <a:xfrm>
            <a:off x="5449279" y="3764011"/>
            <a:ext cx="126202" cy="2970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Rectangle 122">
            <a:extLst>
              <a:ext uri="{FF2B5EF4-FFF2-40B4-BE49-F238E27FC236}">
                <a16:creationId xmlns:a16="http://schemas.microsoft.com/office/drawing/2014/main" id="{B99AC446-0C80-4091-A5BD-D84EDCA10597}"/>
              </a:ext>
            </a:extLst>
          </p:cNvPr>
          <p:cNvSpPr/>
          <p:nvPr/>
        </p:nvSpPr>
        <p:spPr>
          <a:xfrm flipH="1">
            <a:off x="5469174" y="4041520"/>
            <a:ext cx="104397" cy="616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Rectangle 104">
            <a:extLst>
              <a:ext uri="{FF2B5EF4-FFF2-40B4-BE49-F238E27FC236}">
                <a16:creationId xmlns:a16="http://schemas.microsoft.com/office/drawing/2014/main" id="{6DC87D4A-0734-4AFA-9C0B-2E0C6DDA47AD}"/>
              </a:ext>
            </a:extLst>
          </p:cNvPr>
          <p:cNvSpPr/>
          <p:nvPr/>
        </p:nvSpPr>
        <p:spPr>
          <a:xfrm>
            <a:off x="312933" y="2850850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A587675-C9CD-49A7-A72B-FB0DCDCCD96E}"/>
              </a:ext>
            </a:extLst>
          </p:cNvPr>
          <p:cNvGrpSpPr/>
          <p:nvPr/>
        </p:nvGrpSpPr>
        <p:grpSpPr>
          <a:xfrm>
            <a:off x="7285847" y="4703597"/>
            <a:ext cx="1811813" cy="1229513"/>
            <a:chOff x="4864082" y="3854068"/>
            <a:chExt cx="3282426" cy="2227480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6DFD69A-0A3C-46EA-AC8D-C4594607E230}"/>
                </a:ext>
              </a:extLst>
            </p:cNvPr>
            <p:cNvSpPr/>
            <p:nvPr/>
          </p:nvSpPr>
          <p:spPr>
            <a:xfrm>
              <a:off x="4864082" y="3879681"/>
              <a:ext cx="157928" cy="12835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CB3D9465-F856-4EB3-8826-4C90252328AB}"/>
                </a:ext>
              </a:extLst>
            </p:cNvPr>
            <p:cNvGrpSpPr/>
            <p:nvPr/>
          </p:nvGrpSpPr>
          <p:grpSpPr>
            <a:xfrm>
              <a:off x="4930833" y="4239541"/>
              <a:ext cx="3112417" cy="1263389"/>
              <a:chOff x="4461555" y="4169223"/>
              <a:chExt cx="3295933" cy="1263389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36D4D8AB-9075-4E6F-AFA1-4184734A6B00}"/>
                  </a:ext>
                </a:extLst>
              </p:cNvPr>
              <p:cNvSpPr/>
              <p:nvPr/>
            </p:nvSpPr>
            <p:spPr>
              <a:xfrm>
                <a:off x="4461555" y="4169223"/>
                <a:ext cx="1696912" cy="16236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132">
                <a:extLst>
                  <a:ext uri="{FF2B5EF4-FFF2-40B4-BE49-F238E27FC236}">
                    <a16:creationId xmlns:a16="http://schemas.microsoft.com/office/drawing/2014/main" id="{DDC80D6B-4EE4-4E8D-89EC-94DED7BABDEC}"/>
                  </a:ext>
                </a:extLst>
              </p:cNvPr>
              <p:cNvSpPr/>
              <p:nvPr/>
            </p:nvSpPr>
            <p:spPr>
              <a:xfrm>
                <a:off x="4500224" y="4209520"/>
                <a:ext cx="3257264" cy="1060719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771390"/>
                  <a:gd name="connsiteY0" fmla="*/ 0 h 583296"/>
                  <a:gd name="connsiteX1" fmla="*/ 1460240 w 1771390"/>
                  <a:gd name="connsiteY1" fmla="*/ 156444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1771390"/>
                  <a:gd name="connsiteY0" fmla="*/ 0 h 583296"/>
                  <a:gd name="connsiteX1" fmla="*/ 1360841 w 1771390"/>
                  <a:gd name="connsiteY1" fmla="*/ 62579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2939739"/>
                  <a:gd name="connsiteY0" fmla="*/ 0 h 644602"/>
                  <a:gd name="connsiteX1" fmla="*/ 2529190 w 2939739"/>
                  <a:gd name="connsiteY1" fmla="*/ 123885 h 644602"/>
                  <a:gd name="connsiteX2" fmla="*/ 2939739 w 2939739"/>
                  <a:gd name="connsiteY2" fmla="*/ 631902 h 644602"/>
                  <a:gd name="connsiteX3" fmla="*/ 1327421 w 2939739"/>
                  <a:gd name="connsiteY3" fmla="*/ 644602 h 644602"/>
                  <a:gd name="connsiteX4" fmla="*/ 0 w 2939739"/>
                  <a:gd name="connsiteY4" fmla="*/ 0 h 644602"/>
                  <a:gd name="connsiteX0" fmla="*/ 0 w 2974615"/>
                  <a:gd name="connsiteY0" fmla="*/ 0 h 644602"/>
                  <a:gd name="connsiteX1" fmla="*/ 2564066 w 2974615"/>
                  <a:gd name="connsiteY1" fmla="*/ 123885 h 644602"/>
                  <a:gd name="connsiteX2" fmla="*/ 2974615 w 2974615"/>
                  <a:gd name="connsiteY2" fmla="*/ 631902 h 644602"/>
                  <a:gd name="connsiteX3" fmla="*/ 1362297 w 2974615"/>
                  <a:gd name="connsiteY3" fmla="*/ 644602 h 644602"/>
                  <a:gd name="connsiteX4" fmla="*/ 0 w 2974615"/>
                  <a:gd name="connsiteY4" fmla="*/ 0 h 644602"/>
                  <a:gd name="connsiteX0" fmla="*/ 0 w 2974615"/>
                  <a:gd name="connsiteY0" fmla="*/ 0 h 705908"/>
                  <a:gd name="connsiteX1" fmla="*/ 2564066 w 2974615"/>
                  <a:gd name="connsiteY1" fmla="*/ 185191 h 705908"/>
                  <a:gd name="connsiteX2" fmla="*/ 2974615 w 2974615"/>
                  <a:gd name="connsiteY2" fmla="*/ 693208 h 705908"/>
                  <a:gd name="connsiteX3" fmla="*/ 1362297 w 2974615"/>
                  <a:gd name="connsiteY3" fmla="*/ 705908 h 705908"/>
                  <a:gd name="connsiteX4" fmla="*/ 0 w 2974615"/>
                  <a:gd name="connsiteY4" fmla="*/ 0 h 705908"/>
                  <a:gd name="connsiteX0" fmla="*/ 0 w 2974615"/>
                  <a:gd name="connsiteY0" fmla="*/ 0 h 730430"/>
                  <a:gd name="connsiteX1" fmla="*/ 2564066 w 2974615"/>
                  <a:gd name="connsiteY1" fmla="*/ 209713 h 730430"/>
                  <a:gd name="connsiteX2" fmla="*/ 2974615 w 2974615"/>
                  <a:gd name="connsiteY2" fmla="*/ 717730 h 730430"/>
                  <a:gd name="connsiteX3" fmla="*/ 1362297 w 2974615"/>
                  <a:gd name="connsiteY3" fmla="*/ 730430 h 730430"/>
                  <a:gd name="connsiteX4" fmla="*/ 0 w 2974615"/>
                  <a:gd name="connsiteY4" fmla="*/ 0 h 730430"/>
                  <a:gd name="connsiteX0" fmla="*/ 0 w 2974615"/>
                  <a:gd name="connsiteY0" fmla="*/ 23249 h 753679"/>
                  <a:gd name="connsiteX1" fmla="*/ 1360841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2974615"/>
                  <a:gd name="connsiteY0" fmla="*/ 23249 h 753679"/>
                  <a:gd name="connsiteX1" fmla="*/ 1325965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3061805"/>
                  <a:gd name="connsiteY0" fmla="*/ 23249 h 753679"/>
                  <a:gd name="connsiteX1" fmla="*/ 1325965 w 3061805"/>
                  <a:gd name="connsiteY1" fmla="*/ 0 h 753679"/>
                  <a:gd name="connsiteX2" fmla="*/ 3061805 w 3061805"/>
                  <a:gd name="connsiteY2" fmla="*/ 732805 h 753679"/>
                  <a:gd name="connsiteX3" fmla="*/ 1362297 w 3061805"/>
                  <a:gd name="connsiteY3" fmla="*/ 753679 h 753679"/>
                  <a:gd name="connsiteX4" fmla="*/ 0 w 3061805"/>
                  <a:gd name="connsiteY4" fmla="*/ 23249 h 753679"/>
                  <a:gd name="connsiteX0" fmla="*/ 0 w 3096681"/>
                  <a:gd name="connsiteY0" fmla="*/ 23249 h 753679"/>
                  <a:gd name="connsiteX1" fmla="*/ 1325965 w 3096681"/>
                  <a:gd name="connsiteY1" fmla="*/ 0 h 753679"/>
                  <a:gd name="connsiteX2" fmla="*/ 3096681 w 3096681"/>
                  <a:gd name="connsiteY2" fmla="*/ 724631 h 753679"/>
                  <a:gd name="connsiteX3" fmla="*/ 1362297 w 3096681"/>
                  <a:gd name="connsiteY3" fmla="*/ 753679 h 753679"/>
                  <a:gd name="connsiteX4" fmla="*/ 0 w 3096681"/>
                  <a:gd name="connsiteY4" fmla="*/ 23249 h 753679"/>
                  <a:gd name="connsiteX0" fmla="*/ 0 w 3108306"/>
                  <a:gd name="connsiteY0" fmla="*/ 23249 h 753679"/>
                  <a:gd name="connsiteX1" fmla="*/ 1325965 w 3108306"/>
                  <a:gd name="connsiteY1" fmla="*/ 0 h 753679"/>
                  <a:gd name="connsiteX2" fmla="*/ 3108306 w 3108306"/>
                  <a:gd name="connsiteY2" fmla="*/ 720544 h 753679"/>
                  <a:gd name="connsiteX3" fmla="*/ 1362297 w 3108306"/>
                  <a:gd name="connsiteY3" fmla="*/ 753679 h 753679"/>
                  <a:gd name="connsiteX4" fmla="*/ 0 w 3108306"/>
                  <a:gd name="connsiteY4" fmla="*/ 23249 h 753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306" h="753679">
                    <a:moveTo>
                      <a:pt x="0" y="23249"/>
                    </a:moveTo>
                    <a:lnTo>
                      <a:pt x="1325965" y="0"/>
                    </a:lnTo>
                    <a:lnTo>
                      <a:pt x="3108306" y="720544"/>
                    </a:lnTo>
                    <a:lnTo>
                      <a:pt x="1362297" y="753679"/>
                    </a:lnTo>
                    <a:lnTo>
                      <a:pt x="0" y="2324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642A70D-7331-4E8E-812A-704B91D2AB9B}"/>
                  </a:ext>
                </a:extLst>
              </p:cNvPr>
              <p:cNvSpPr/>
              <p:nvPr/>
            </p:nvSpPr>
            <p:spPr>
              <a:xfrm>
                <a:off x="5960415" y="5201219"/>
                <a:ext cx="1776684" cy="231393"/>
              </a:xfrm>
              <a:custGeom>
                <a:avLst/>
                <a:gdLst>
                  <a:gd name="connsiteX0" fmla="*/ 0 w 884498"/>
                  <a:gd name="connsiteY0" fmla="*/ 0 h 89623"/>
                  <a:gd name="connsiteX1" fmla="*/ 884498 w 884498"/>
                  <a:gd name="connsiteY1" fmla="*/ 0 h 89623"/>
                  <a:gd name="connsiteX2" fmla="*/ 884498 w 884498"/>
                  <a:gd name="connsiteY2" fmla="*/ 89623 h 89623"/>
                  <a:gd name="connsiteX3" fmla="*/ 0 w 884498"/>
                  <a:gd name="connsiteY3" fmla="*/ 89623 h 89623"/>
                  <a:gd name="connsiteX4" fmla="*/ 0 w 884498"/>
                  <a:gd name="connsiteY4" fmla="*/ 0 h 89623"/>
                  <a:gd name="connsiteX0" fmla="*/ 0 w 913073"/>
                  <a:gd name="connsiteY0" fmla="*/ 38100 h 127723"/>
                  <a:gd name="connsiteX1" fmla="*/ 913073 w 913073"/>
                  <a:gd name="connsiteY1" fmla="*/ 0 h 127723"/>
                  <a:gd name="connsiteX2" fmla="*/ 884498 w 913073"/>
                  <a:gd name="connsiteY2" fmla="*/ 127723 h 127723"/>
                  <a:gd name="connsiteX3" fmla="*/ 0 w 913073"/>
                  <a:gd name="connsiteY3" fmla="*/ 127723 h 127723"/>
                  <a:gd name="connsiteX4" fmla="*/ 0 w 913073"/>
                  <a:gd name="connsiteY4" fmla="*/ 38100 h 127723"/>
                  <a:gd name="connsiteX0" fmla="*/ 0 w 922598"/>
                  <a:gd name="connsiteY0" fmla="*/ 38100 h 127723"/>
                  <a:gd name="connsiteX1" fmla="*/ 913073 w 922598"/>
                  <a:gd name="connsiteY1" fmla="*/ 0 h 127723"/>
                  <a:gd name="connsiteX2" fmla="*/ 922598 w 922598"/>
                  <a:gd name="connsiteY2" fmla="*/ 95973 h 127723"/>
                  <a:gd name="connsiteX3" fmla="*/ 0 w 922598"/>
                  <a:gd name="connsiteY3" fmla="*/ 127723 h 127723"/>
                  <a:gd name="connsiteX4" fmla="*/ 0 w 922598"/>
                  <a:gd name="connsiteY4" fmla="*/ 38100 h 127723"/>
                  <a:gd name="connsiteX0" fmla="*/ 0 w 922598"/>
                  <a:gd name="connsiteY0" fmla="*/ 22225 h 111848"/>
                  <a:gd name="connsiteX1" fmla="*/ 916248 w 922598"/>
                  <a:gd name="connsiteY1" fmla="*/ 0 h 111848"/>
                  <a:gd name="connsiteX2" fmla="*/ 922598 w 922598"/>
                  <a:gd name="connsiteY2" fmla="*/ 80098 h 111848"/>
                  <a:gd name="connsiteX3" fmla="*/ 0 w 922598"/>
                  <a:gd name="connsiteY3" fmla="*/ 111848 h 111848"/>
                  <a:gd name="connsiteX4" fmla="*/ 0 w 922598"/>
                  <a:gd name="connsiteY4" fmla="*/ 22225 h 111848"/>
                  <a:gd name="connsiteX0" fmla="*/ 0 w 925773"/>
                  <a:gd name="connsiteY0" fmla="*/ 44450 h 134073"/>
                  <a:gd name="connsiteX1" fmla="*/ 925773 w 925773"/>
                  <a:gd name="connsiteY1" fmla="*/ 0 h 134073"/>
                  <a:gd name="connsiteX2" fmla="*/ 922598 w 925773"/>
                  <a:gd name="connsiteY2" fmla="*/ 102323 h 134073"/>
                  <a:gd name="connsiteX3" fmla="*/ 0 w 925773"/>
                  <a:gd name="connsiteY3" fmla="*/ 134073 h 134073"/>
                  <a:gd name="connsiteX4" fmla="*/ 0 w 925773"/>
                  <a:gd name="connsiteY4" fmla="*/ 44450 h 134073"/>
                  <a:gd name="connsiteX0" fmla="*/ 0 w 925773"/>
                  <a:gd name="connsiteY0" fmla="*/ 28575 h 118198"/>
                  <a:gd name="connsiteX1" fmla="*/ 925773 w 925773"/>
                  <a:gd name="connsiteY1" fmla="*/ 0 h 118198"/>
                  <a:gd name="connsiteX2" fmla="*/ 922598 w 925773"/>
                  <a:gd name="connsiteY2" fmla="*/ 86448 h 118198"/>
                  <a:gd name="connsiteX3" fmla="*/ 0 w 925773"/>
                  <a:gd name="connsiteY3" fmla="*/ 118198 h 118198"/>
                  <a:gd name="connsiteX4" fmla="*/ 0 w 925773"/>
                  <a:gd name="connsiteY4" fmla="*/ 28575 h 118198"/>
                  <a:gd name="connsiteX0" fmla="*/ 0 w 925773"/>
                  <a:gd name="connsiteY0" fmla="*/ 38100 h 127723"/>
                  <a:gd name="connsiteX1" fmla="*/ 925773 w 925773"/>
                  <a:gd name="connsiteY1" fmla="*/ 0 h 127723"/>
                  <a:gd name="connsiteX2" fmla="*/ 922598 w 925773"/>
                  <a:gd name="connsiteY2" fmla="*/ 95973 h 127723"/>
                  <a:gd name="connsiteX3" fmla="*/ 0 w 925773"/>
                  <a:gd name="connsiteY3" fmla="*/ 127723 h 127723"/>
                  <a:gd name="connsiteX4" fmla="*/ 0 w 925773"/>
                  <a:gd name="connsiteY4" fmla="*/ 38100 h 127723"/>
                  <a:gd name="connsiteX0" fmla="*/ 0 w 926078"/>
                  <a:gd name="connsiteY0" fmla="*/ 38100 h 127723"/>
                  <a:gd name="connsiteX1" fmla="*/ 925773 w 926078"/>
                  <a:gd name="connsiteY1" fmla="*/ 0 h 127723"/>
                  <a:gd name="connsiteX2" fmla="*/ 925773 w 926078"/>
                  <a:gd name="connsiteY2" fmla="*/ 86448 h 127723"/>
                  <a:gd name="connsiteX3" fmla="*/ 0 w 926078"/>
                  <a:gd name="connsiteY3" fmla="*/ 127723 h 127723"/>
                  <a:gd name="connsiteX4" fmla="*/ 0 w 926078"/>
                  <a:gd name="connsiteY4" fmla="*/ 38100 h 12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078" h="127723">
                    <a:moveTo>
                      <a:pt x="0" y="38100"/>
                    </a:moveTo>
                    <a:lnTo>
                      <a:pt x="925773" y="0"/>
                    </a:lnTo>
                    <a:cubicBezTo>
                      <a:pt x="924715" y="34108"/>
                      <a:pt x="926831" y="52340"/>
                      <a:pt x="925773" y="86448"/>
                    </a:cubicBezTo>
                    <a:lnTo>
                      <a:pt x="0" y="12772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8D7BF-7DD8-4D10-AA14-03EFC7342564}"/>
                </a:ext>
              </a:extLst>
            </p:cNvPr>
            <p:cNvSpPr/>
            <p:nvPr/>
          </p:nvSpPr>
          <p:spPr>
            <a:xfrm>
              <a:off x="7988580" y="4839459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EBDCB78-19EE-4B50-A45B-B5E67CE13934}"/>
                </a:ext>
              </a:extLst>
            </p:cNvPr>
            <p:cNvSpPr/>
            <p:nvPr/>
          </p:nvSpPr>
          <p:spPr>
            <a:xfrm>
              <a:off x="6178939" y="4889057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4A1D8B42-157F-4FA7-A705-53C442E4A618}"/>
                </a:ext>
              </a:extLst>
            </p:cNvPr>
            <p:cNvGrpSpPr/>
            <p:nvPr/>
          </p:nvGrpSpPr>
          <p:grpSpPr>
            <a:xfrm>
              <a:off x="4864229" y="3854068"/>
              <a:ext cx="3269305" cy="1125962"/>
              <a:chOff x="4476631" y="4384709"/>
              <a:chExt cx="3199750" cy="1125962"/>
            </a:xfrm>
          </p:grpSpPr>
          <p:sp>
            <p:nvSpPr>
              <p:cNvPr id="221" name="Rectangle 132">
                <a:extLst>
                  <a:ext uri="{FF2B5EF4-FFF2-40B4-BE49-F238E27FC236}">
                    <a16:creationId xmlns:a16="http://schemas.microsoft.com/office/drawing/2014/main" id="{6C9EA851-5EBE-43F9-9766-2915A679E8E0}"/>
                  </a:ext>
                </a:extLst>
              </p:cNvPr>
              <p:cNvSpPr/>
              <p:nvPr/>
            </p:nvSpPr>
            <p:spPr>
              <a:xfrm>
                <a:off x="4476631" y="4384709"/>
                <a:ext cx="3188490" cy="1010741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644372"/>
                  <a:gd name="connsiteY0" fmla="*/ 0 h 426852"/>
                  <a:gd name="connsiteX1" fmla="*/ 1333222 w 1644372"/>
                  <a:gd name="connsiteY1" fmla="*/ 0 h 426852"/>
                  <a:gd name="connsiteX2" fmla="*/ 1644372 w 1644372"/>
                  <a:gd name="connsiteY2" fmla="*/ 414152 h 426852"/>
                  <a:gd name="connsiteX3" fmla="*/ 32054 w 1644372"/>
                  <a:gd name="connsiteY3" fmla="*/ 426852 h 426852"/>
                  <a:gd name="connsiteX4" fmla="*/ 0 w 1644372"/>
                  <a:gd name="connsiteY4" fmla="*/ 0 h 426852"/>
                  <a:gd name="connsiteX0" fmla="*/ 0 w 1828110"/>
                  <a:gd name="connsiteY0" fmla="*/ 0 h 426852"/>
                  <a:gd name="connsiteX1" fmla="*/ 1516960 w 1828110"/>
                  <a:gd name="connsiteY1" fmla="*/ 0 h 426852"/>
                  <a:gd name="connsiteX2" fmla="*/ 1828110 w 1828110"/>
                  <a:gd name="connsiteY2" fmla="*/ 414152 h 426852"/>
                  <a:gd name="connsiteX3" fmla="*/ 215792 w 1828110"/>
                  <a:gd name="connsiteY3" fmla="*/ 426852 h 426852"/>
                  <a:gd name="connsiteX4" fmla="*/ 0 w 1828110"/>
                  <a:gd name="connsiteY4" fmla="*/ 0 h 426852"/>
                  <a:gd name="connsiteX0" fmla="*/ 0 w 1931782"/>
                  <a:gd name="connsiteY0" fmla="*/ 0 h 426852"/>
                  <a:gd name="connsiteX1" fmla="*/ 1516960 w 1931782"/>
                  <a:gd name="connsiteY1" fmla="*/ 0 h 426852"/>
                  <a:gd name="connsiteX2" fmla="*/ 1931782 w 1931782"/>
                  <a:gd name="connsiteY2" fmla="*/ 400029 h 426852"/>
                  <a:gd name="connsiteX3" fmla="*/ 215792 w 1931782"/>
                  <a:gd name="connsiteY3" fmla="*/ 426852 h 426852"/>
                  <a:gd name="connsiteX4" fmla="*/ 0 w 1931782"/>
                  <a:gd name="connsiteY4" fmla="*/ 0 h 426852"/>
                  <a:gd name="connsiteX0" fmla="*/ 0 w 1938693"/>
                  <a:gd name="connsiteY0" fmla="*/ 0 h 426852"/>
                  <a:gd name="connsiteX1" fmla="*/ 1516960 w 1938693"/>
                  <a:gd name="connsiteY1" fmla="*/ 0 h 426852"/>
                  <a:gd name="connsiteX2" fmla="*/ 1938693 w 1938693"/>
                  <a:gd name="connsiteY2" fmla="*/ 414152 h 426852"/>
                  <a:gd name="connsiteX3" fmla="*/ 215792 w 1938693"/>
                  <a:gd name="connsiteY3" fmla="*/ 426852 h 426852"/>
                  <a:gd name="connsiteX4" fmla="*/ 0 w 1938693"/>
                  <a:gd name="connsiteY4" fmla="*/ 0 h 426852"/>
                  <a:gd name="connsiteX0" fmla="*/ 0 w 2259586"/>
                  <a:gd name="connsiteY0" fmla="*/ 0 h 426852"/>
                  <a:gd name="connsiteX1" fmla="*/ 1516960 w 2259586"/>
                  <a:gd name="connsiteY1" fmla="*/ 0 h 426852"/>
                  <a:gd name="connsiteX2" fmla="*/ 2259586 w 2259586"/>
                  <a:gd name="connsiteY2" fmla="*/ 423124 h 426852"/>
                  <a:gd name="connsiteX3" fmla="*/ 215792 w 2259586"/>
                  <a:gd name="connsiteY3" fmla="*/ 426852 h 426852"/>
                  <a:gd name="connsiteX4" fmla="*/ 0 w 2259586"/>
                  <a:gd name="connsiteY4" fmla="*/ 0 h 426852"/>
                  <a:gd name="connsiteX0" fmla="*/ 0 w 2259586"/>
                  <a:gd name="connsiteY0" fmla="*/ 0 h 435825"/>
                  <a:gd name="connsiteX1" fmla="*/ 1516960 w 2259586"/>
                  <a:gd name="connsiteY1" fmla="*/ 0 h 435825"/>
                  <a:gd name="connsiteX2" fmla="*/ 2259586 w 2259586"/>
                  <a:gd name="connsiteY2" fmla="*/ 423124 h 435825"/>
                  <a:gd name="connsiteX3" fmla="*/ 486018 w 2259586"/>
                  <a:gd name="connsiteY3" fmla="*/ 435825 h 435825"/>
                  <a:gd name="connsiteX4" fmla="*/ 0 w 2259586"/>
                  <a:gd name="connsiteY4" fmla="*/ 0 h 435825"/>
                  <a:gd name="connsiteX0" fmla="*/ 0 w 2749370"/>
                  <a:gd name="connsiteY0" fmla="*/ 0 h 435825"/>
                  <a:gd name="connsiteX1" fmla="*/ 1516960 w 2749370"/>
                  <a:gd name="connsiteY1" fmla="*/ 0 h 435825"/>
                  <a:gd name="connsiteX2" fmla="*/ 2749370 w 2749370"/>
                  <a:gd name="connsiteY2" fmla="*/ 423124 h 435825"/>
                  <a:gd name="connsiteX3" fmla="*/ 486018 w 2749370"/>
                  <a:gd name="connsiteY3" fmla="*/ 435825 h 435825"/>
                  <a:gd name="connsiteX4" fmla="*/ 0 w 2749370"/>
                  <a:gd name="connsiteY4" fmla="*/ 0 h 435825"/>
                  <a:gd name="connsiteX0" fmla="*/ 0 w 3188487"/>
                  <a:gd name="connsiteY0" fmla="*/ 0 h 494905"/>
                  <a:gd name="connsiteX1" fmla="*/ 1516960 w 3188487"/>
                  <a:gd name="connsiteY1" fmla="*/ 0 h 494905"/>
                  <a:gd name="connsiteX2" fmla="*/ 3188487 w 3188487"/>
                  <a:gd name="connsiteY2" fmla="*/ 494905 h 494905"/>
                  <a:gd name="connsiteX3" fmla="*/ 486018 w 3188487"/>
                  <a:gd name="connsiteY3" fmla="*/ 435825 h 494905"/>
                  <a:gd name="connsiteX4" fmla="*/ 0 w 3188487"/>
                  <a:gd name="connsiteY4" fmla="*/ 0 h 494905"/>
                  <a:gd name="connsiteX0" fmla="*/ 0 w 3188487"/>
                  <a:gd name="connsiteY0" fmla="*/ 0 h 525551"/>
                  <a:gd name="connsiteX1" fmla="*/ 1516960 w 3188487"/>
                  <a:gd name="connsiteY1" fmla="*/ 0 h 525551"/>
                  <a:gd name="connsiteX2" fmla="*/ 3188487 w 3188487"/>
                  <a:gd name="connsiteY2" fmla="*/ 494905 h 525551"/>
                  <a:gd name="connsiteX3" fmla="*/ 1279806 w 3188487"/>
                  <a:gd name="connsiteY3" fmla="*/ 525551 h 525551"/>
                  <a:gd name="connsiteX4" fmla="*/ 0 w 3188487"/>
                  <a:gd name="connsiteY4" fmla="*/ 0 h 52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8487" h="525551">
                    <a:moveTo>
                      <a:pt x="0" y="0"/>
                    </a:moveTo>
                    <a:lnTo>
                      <a:pt x="1516960" y="0"/>
                    </a:lnTo>
                    <a:lnTo>
                      <a:pt x="3188487" y="494905"/>
                    </a:lnTo>
                    <a:lnTo>
                      <a:pt x="1279806" y="525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EDFEBBA-9094-4BF5-BD49-C632908C9D98}"/>
                  </a:ext>
                </a:extLst>
              </p:cNvPr>
              <p:cNvSpPr/>
              <p:nvPr/>
            </p:nvSpPr>
            <p:spPr>
              <a:xfrm>
                <a:off x="5759408" y="5347636"/>
                <a:ext cx="1916973" cy="163035"/>
              </a:xfrm>
              <a:custGeom>
                <a:avLst/>
                <a:gdLst>
                  <a:gd name="connsiteX0" fmla="*/ 0 w 1043020"/>
                  <a:gd name="connsiteY0" fmla="*/ 0 h 58241"/>
                  <a:gd name="connsiteX1" fmla="*/ 1043020 w 1043020"/>
                  <a:gd name="connsiteY1" fmla="*/ 0 h 58241"/>
                  <a:gd name="connsiteX2" fmla="*/ 1043020 w 1043020"/>
                  <a:gd name="connsiteY2" fmla="*/ 58241 h 58241"/>
                  <a:gd name="connsiteX3" fmla="*/ 0 w 1043020"/>
                  <a:gd name="connsiteY3" fmla="*/ 58241 h 58241"/>
                  <a:gd name="connsiteX4" fmla="*/ 0 w 1043020"/>
                  <a:gd name="connsiteY4" fmla="*/ 0 h 58241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43020 w 1074770"/>
                  <a:gd name="connsiteY2" fmla="*/ 67766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71595 w 1074770"/>
                  <a:gd name="connsiteY2" fmla="*/ 64591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86816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7094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68420 w 1081120"/>
                  <a:gd name="connsiteY2" fmla="*/ 6459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1120" h="89991">
                    <a:moveTo>
                      <a:pt x="0" y="31750"/>
                    </a:moveTo>
                    <a:lnTo>
                      <a:pt x="1081120" y="0"/>
                    </a:lnTo>
                    <a:lnTo>
                      <a:pt x="1068420" y="64591"/>
                    </a:lnTo>
                    <a:lnTo>
                      <a:pt x="0" y="89991"/>
                    </a:lnTo>
                    <a:lnTo>
                      <a:pt x="0" y="317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952286F-C44A-4D73-A011-24AEBB379993}"/>
              </a:ext>
            </a:extLst>
          </p:cNvPr>
          <p:cNvGrpSpPr/>
          <p:nvPr/>
        </p:nvGrpSpPr>
        <p:grpSpPr>
          <a:xfrm>
            <a:off x="4621882" y="4085346"/>
            <a:ext cx="788750" cy="662075"/>
            <a:chOff x="5084710" y="4512754"/>
            <a:chExt cx="1661030" cy="1394264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AA3BA710-8152-4B98-BB89-8172F9303006}"/>
                </a:ext>
              </a:extLst>
            </p:cNvPr>
            <p:cNvSpPr/>
            <p:nvPr/>
          </p:nvSpPr>
          <p:spPr>
            <a:xfrm>
              <a:off x="5396893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908CDF0-A793-4A35-A472-4A3BCA104F5F}"/>
                </a:ext>
              </a:extLst>
            </p:cNvPr>
            <p:cNvSpPr/>
            <p:nvPr/>
          </p:nvSpPr>
          <p:spPr>
            <a:xfrm>
              <a:off x="6264284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7AEA474-1E93-45C6-A94E-891FE6E10F09}"/>
                </a:ext>
              </a:extLst>
            </p:cNvPr>
            <p:cNvGrpSpPr/>
            <p:nvPr/>
          </p:nvGrpSpPr>
          <p:grpSpPr>
            <a:xfrm>
              <a:off x="5148845" y="5038269"/>
              <a:ext cx="1526275" cy="395522"/>
              <a:chOff x="4692419" y="4967951"/>
              <a:chExt cx="1616267" cy="395522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0AADC7F-FC00-4125-A0BD-7A4BEAEBF751}"/>
                  </a:ext>
                </a:extLst>
              </p:cNvPr>
              <p:cNvSpPr/>
              <p:nvPr/>
            </p:nvSpPr>
            <p:spPr>
              <a:xfrm>
                <a:off x="4700697" y="5201241"/>
                <a:ext cx="1607989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Rectangle 132">
                <a:extLst>
                  <a:ext uri="{FF2B5EF4-FFF2-40B4-BE49-F238E27FC236}">
                    <a16:creationId xmlns:a16="http://schemas.microsoft.com/office/drawing/2014/main" id="{9433FD80-FCDD-4057-92F6-5495727A987A}"/>
                  </a:ext>
                </a:extLst>
              </p:cNvPr>
              <p:cNvSpPr/>
              <p:nvPr/>
            </p:nvSpPr>
            <p:spPr>
              <a:xfrm>
                <a:off x="4692419" y="4967951"/>
                <a:ext cx="1612318" cy="237677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840B44DA-0EA4-429F-9108-E9471CD1B9C1}"/>
                </a:ext>
              </a:extLst>
            </p:cNvPr>
            <p:cNvSpPr/>
            <p:nvPr/>
          </p:nvSpPr>
          <p:spPr>
            <a:xfrm>
              <a:off x="6587813" y="4714528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77B7665-8830-4836-A27A-A21770D48F35}"/>
                </a:ext>
              </a:extLst>
            </p:cNvPr>
            <p:cNvSpPr/>
            <p:nvPr/>
          </p:nvSpPr>
          <p:spPr>
            <a:xfrm>
              <a:off x="5097869" y="4697597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12E690DF-F2DD-4049-A9B9-A00D1EABCD54}"/>
                </a:ext>
              </a:extLst>
            </p:cNvPr>
            <p:cNvGrpSpPr/>
            <p:nvPr/>
          </p:nvGrpSpPr>
          <p:grpSpPr>
            <a:xfrm>
              <a:off x="5084710" y="4512754"/>
              <a:ext cx="1651401" cy="320078"/>
              <a:chOff x="4692419" y="5043395"/>
              <a:chExt cx="1616267" cy="320078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0E94D05-0477-4AAF-9F68-1FB38014024A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132">
                <a:extLst>
                  <a:ext uri="{FF2B5EF4-FFF2-40B4-BE49-F238E27FC236}">
                    <a16:creationId xmlns:a16="http://schemas.microsoft.com/office/drawing/2014/main" id="{866610F2-6B17-400F-88DE-2254664061C7}"/>
                  </a:ext>
                </a:extLst>
              </p:cNvPr>
              <p:cNvSpPr/>
              <p:nvPr/>
            </p:nvSpPr>
            <p:spPr>
              <a:xfrm>
                <a:off x="4692419" y="5043395"/>
                <a:ext cx="1612318" cy="162233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912F78-305D-4466-ACE7-3ADCE36AAD9E}"/>
              </a:ext>
            </a:extLst>
          </p:cNvPr>
          <p:cNvGrpSpPr/>
          <p:nvPr/>
        </p:nvGrpSpPr>
        <p:grpSpPr>
          <a:xfrm>
            <a:off x="146073" y="3973607"/>
            <a:ext cx="2781688" cy="2069493"/>
            <a:chOff x="280503" y="3955969"/>
            <a:chExt cx="2781688" cy="2069493"/>
          </a:xfrm>
        </p:grpSpPr>
        <p:sp>
          <p:nvSpPr>
            <p:cNvPr id="209" name="Rectangle 59">
              <a:extLst>
                <a:ext uri="{FF2B5EF4-FFF2-40B4-BE49-F238E27FC236}">
                  <a16:creationId xmlns:a16="http://schemas.microsoft.com/office/drawing/2014/main" id="{C2BD4228-9327-4465-87F9-93C99EC00FA0}"/>
                </a:ext>
              </a:extLst>
            </p:cNvPr>
            <p:cNvSpPr/>
            <p:nvPr/>
          </p:nvSpPr>
          <p:spPr>
            <a:xfrm>
              <a:off x="2430453" y="4028642"/>
              <a:ext cx="596851" cy="5489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26BFAB9B-6E80-4AA7-A321-B5298880D78A}"/>
                </a:ext>
              </a:extLst>
            </p:cNvPr>
            <p:cNvSpPr/>
            <p:nvPr/>
          </p:nvSpPr>
          <p:spPr>
            <a:xfrm>
              <a:off x="1222505" y="5557674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7D836E78-94B4-48EE-B4D8-0A61AAFEA3C5}"/>
                </a:ext>
              </a:extLst>
            </p:cNvPr>
            <p:cNvSpPr/>
            <p:nvPr/>
          </p:nvSpPr>
          <p:spPr>
            <a:xfrm>
              <a:off x="2819636" y="4565350"/>
              <a:ext cx="153512" cy="40790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37885DC-FBF1-491A-8B85-CDA59B218972}"/>
                </a:ext>
              </a:extLst>
            </p:cNvPr>
            <p:cNvSpPr/>
            <p:nvPr/>
          </p:nvSpPr>
          <p:spPr>
            <a:xfrm>
              <a:off x="280503" y="5463797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65">
              <a:extLst>
                <a:ext uri="{FF2B5EF4-FFF2-40B4-BE49-F238E27FC236}">
                  <a16:creationId xmlns:a16="http://schemas.microsoft.com/office/drawing/2014/main" id="{E6B75EDF-1C13-4B79-B254-107F503DE45B}"/>
                </a:ext>
              </a:extLst>
            </p:cNvPr>
            <p:cNvSpPr/>
            <p:nvPr/>
          </p:nvSpPr>
          <p:spPr>
            <a:xfrm>
              <a:off x="312619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598AB48-36CD-438D-ACA2-1C7035C16D01}"/>
                </a:ext>
              </a:extLst>
            </p:cNvPr>
            <p:cNvSpPr/>
            <p:nvPr/>
          </p:nvSpPr>
          <p:spPr>
            <a:xfrm>
              <a:off x="282407" y="3957928"/>
              <a:ext cx="2739268" cy="556846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026920 w 2771798"/>
                <a:gd name="connsiteY4" fmla="*/ 6300 h 669108"/>
                <a:gd name="connsiteX5" fmla="*/ 2768941 w 2771798"/>
                <a:gd name="connsiteY5" fmla="*/ 0 h 669108"/>
                <a:gd name="connsiteX6" fmla="*/ 2771798 w 2771798"/>
                <a:gd name="connsiteY6" fmla="*/ 56174 h 669108"/>
                <a:gd name="connsiteX7" fmla="*/ 1054441 w 2771798"/>
                <a:gd name="connsiteY7" fmla="*/ 669108 h 669108"/>
                <a:gd name="connsiteX8" fmla="*/ 2768941 w 2771798"/>
                <a:gd name="connsiteY8" fmla="*/ 0 h 669108"/>
                <a:gd name="connsiteX0" fmla="*/ 2026920 w 2771798"/>
                <a:gd name="connsiteY0" fmla="*/ 6300 h 563146"/>
                <a:gd name="connsiteX1" fmla="*/ 2739268 w 2771798"/>
                <a:gd name="connsiteY1" fmla="*/ 6300 h 563146"/>
                <a:gd name="connsiteX2" fmla="*/ 1055248 w 2771798"/>
                <a:gd name="connsiteY2" fmla="*/ 563146 h 563146"/>
                <a:gd name="connsiteX3" fmla="*/ 0 w 2771798"/>
                <a:gd name="connsiteY3" fmla="*/ 563146 h 563146"/>
                <a:gd name="connsiteX4" fmla="*/ 2026920 w 2771798"/>
                <a:gd name="connsiteY4" fmla="*/ 6300 h 563146"/>
                <a:gd name="connsiteX5" fmla="*/ 2768941 w 2771798"/>
                <a:gd name="connsiteY5" fmla="*/ 0 h 563146"/>
                <a:gd name="connsiteX6" fmla="*/ 2771798 w 2771798"/>
                <a:gd name="connsiteY6" fmla="*/ 56174 h 563146"/>
                <a:gd name="connsiteX7" fmla="*/ 2768941 w 2771798"/>
                <a:gd name="connsiteY7" fmla="*/ 0 h 563146"/>
                <a:gd name="connsiteX0" fmla="*/ 2026920 w 2739268"/>
                <a:gd name="connsiteY0" fmla="*/ 0 h 556846"/>
                <a:gd name="connsiteX1" fmla="*/ 2739268 w 2739268"/>
                <a:gd name="connsiteY1" fmla="*/ 0 h 556846"/>
                <a:gd name="connsiteX2" fmla="*/ 1055248 w 2739268"/>
                <a:gd name="connsiteY2" fmla="*/ 556846 h 556846"/>
                <a:gd name="connsiteX3" fmla="*/ 0 w 2739268"/>
                <a:gd name="connsiteY3" fmla="*/ 556846 h 556846"/>
                <a:gd name="connsiteX4" fmla="*/ 2026920 w 2739268"/>
                <a:gd name="connsiteY4" fmla="*/ 0 h 55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9268" h="556846">
                  <a:moveTo>
                    <a:pt x="2026920" y="0"/>
                  </a:moveTo>
                  <a:lnTo>
                    <a:pt x="2739268" y="0"/>
                  </a:lnTo>
                  <a:lnTo>
                    <a:pt x="1055248" y="556846"/>
                  </a:lnTo>
                  <a:lnTo>
                    <a:pt x="0" y="556846"/>
                  </a:lnTo>
                  <a:lnTo>
                    <a:pt x="202692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A85EB8F-69B8-4421-AEE0-F53A220968FF}"/>
                </a:ext>
              </a:extLst>
            </p:cNvPr>
            <p:cNvSpPr/>
            <p:nvPr/>
          </p:nvSpPr>
          <p:spPr>
            <a:xfrm>
              <a:off x="1335726" y="3955969"/>
              <a:ext cx="1710056" cy="642619"/>
            </a:xfrm>
            <a:custGeom>
              <a:avLst/>
              <a:gdLst>
                <a:gd name="connsiteX0" fmla="*/ 0 w 378143"/>
                <a:gd name="connsiteY0" fmla="*/ 0 h 45719"/>
                <a:gd name="connsiteX1" fmla="*/ 378143 w 378143"/>
                <a:gd name="connsiteY1" fmla="*/ 0 h 45719"/>
                <a:gd name="connsiteX2" fmla="*/ 378143 w 378143"/>
                <a:gd name="connsiteY2" fmla="*/ 45719 h 45719"/>
                <a:gd name="connsiteX3" fmla="*/ 0 w 378143"/>
                <a:gd name="connsiteY3" fmla="*/ 45719 h 45719"/>
                <a:gd name="connsiteX4" fmla="*/ 0 w 378143"/>
                <a:gd name="connsiteY4" fmla="*/ 0 h 45719"/>
                <a:gd name="connsiteX0" fmla="*/ 0 w 378143"/>
                <a:gd name="connsiteY0" fmla="*/ 0 h 71119"/>
                <a:gd name="connsiteX1" fmla="*/ 378143 w 378143"/>
                <a:gd name="connsiteY1" fmla="*/ 0 h 71119"/>
                <a:gd name="connsiteX2" fmla="*/ 378143 w 378143"/>
                <a:gd name="connsiteY2" fmla="*/ 45719 h 71119"/>
                <a:gd name="connsiteX3" fmla="*/ 0 w 378143"/>
                <a:gd name="connsiteY3" fmla="*/ 71119 h 71119"/>
                <a:gd name="connsiteX4" fmla="*/ 0 w 378143"/>
                <a:gd name="connsiteY4" fmla="*/ 0 h 7111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378143 w 1705293"/>
                <a:gd name="connsiteY2" fmla="*/ 61086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25918 w 1705293"/>
                <a:gd name="connsiteY2" fmla="*/ 8381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4818"/>
                <a:gd name="connsiteY0" fmla="*/ 565150 h 636269"/>
                <a:gd name="connsiteX1" fmla="*/ 1705293 w 1714818"/>
                <a:gd name="connsiteY1" fmla="*/ 0 h 636269"/>
                <a:gd name="connsiteX2" fmla="*/ 1714818 w 1714818"/>
                <a:gd name="connsiteY2" fmla="*/ 33019 h 636269"/>
                <a:gd name="connsiteX3" fmla="*/ 0 w 1714818"/>
                <a:gd name="connsiteY3" fmla="*/ 636269 h 636269"/>
                <a:gd name="connsiteX4" fmla="*/ 0 w 1714818"/>
                <a:gd name="connsiteY4" fmla="*/ 565150 h 636269"/>
                <a:gd name="connsiteX0" fmla="*/ 0 w 1711643"/>
                <a:gd name="connsiteY0" fmla="*/ 565150 h 636269"/>
                <a:gd name="connsiteX1" fmla="*/ 1705293 w 1711643"/>
                <a:gd name="connsiteY1" fmla="*/ 0 h 636269"/>
                <a:gd name="connsiteX2" fmla="*/ 1711643 w 1711643"/>
                <a:gd name="connsiteY2" fmla="*/ 55244 h 636269"/>
                <a:gd name="connsiteX3" fmla="*/ 0 w 1711643"/>
                <a:gd name="connsiteY3" fmla="*/ 636269 h 636269"/>
                <a:gd name="connsiteX4" fmla="*/ 0 w 171164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95768 w 1705293"/>
                <a:gd name="connsiteY2" fmla="*/ 55244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58419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67944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6881"/>
                <a:gd name="connsiteY0" fmla="*/ 568325 h 648969"/>
                <a:gd name="connsiteX1" fmla="*/ 1706881 w 1706881"/>
                <a:gd name="connsiteY1" fmla="*/ 0 h 648969"/>
                <a:gd name="connsiteX2" fmla="*/ 1700531 w 1706881"/>
                <a:gd name="connsiteY2" fmla="*/ 77469 h 648969"/>
                <a:gd name="connsiteX3" fmla="*/ 4763 w 1706881"/>
                <a:gd name="connsiteY3" fmla="*/ 648969 h 648969"/>
                <a:gd name="connsiteX4" fmla="*/ 0 w 1706881"/>
                <a:gd name="connsiteY4" fmla="*/ 568325 h 648969"/>
                <a:gd name="connsiteX0" fmla="*/ 0 w 1722756"/>
                <a:gd name="connsiteY0" fmla="*/ 568325 h 648969"/>
                <a:gd name="connsiteX1" fmla="*/ 1706881 w 1722756"/>
                <a:gd name="connsiteY1" fmla="*/ 0 h 648969"/>
                <a:gd name="connsiteX2" fmla="*/ 1722756 w 1722756"/>
                <a:gd name="connsiteY2" fmla="*/ 77469 h 648969"/>
                <a:gd name="connsiteX3" fmla="*/ 4763 w 1722756"/>
                <a:gd name="connsiteY3" fmla="*/ 648969 h 648969"/>
                <a:gd name="connsiteX4" fmla="*/ 0 w 1722756"/>
                <a:gd name="connsiteY4" fmla="*/ 568325 h 648969"/>
                <a:gd name="connsiteX0" fmla="*/ 0 w 1722756"/>
                <a:gd name="connsiteY0" fmla="*/ 561975 h 642619"/>
                <a:gd name="connsiteX1" fmla="*/ 1710056 w 1722756"/>
                <a:gd name="connsiteY1" fmla="*/ 0 h 642619"/>
                <a:gd name="connsiteX2" fmla="*/ 1722756 w 1722756"/>
                <a:gd name="connsiteY2" fmla="*/ 71119 h 642619"/>
                <a:gd name="connsiteX3" fmla="*/ 4763 w 1722756"/>
                <a:gd name="connsiteY3" fmla="*/ 642619 h 642619"/>
                <a:gd name="connsiteX4" fmla="*/ 0 w 1722756"/>
                <a:gd name="connsiteY4" fmla="*/ 561975 h 642619"/>
                <a:gd name="connsiteX0" fmla="*/ 0 w 1710056"/>
                <a:gd name="connsiteY0" fmla="*/ 561975 h 642619"/>
                <a:gd name="connsiteX1" fmla="*/ 1710056 w 1710056"/>
                <a:gd name="connsiteY1" fmla="*/ 0 h 642619"/>
                <a:gd name="connsiteX2" fmla="*/ 1703706 w 1710056"/>
                <a:gd name="connsiteY2" fmla="*/ 71119 h 642619"/>
                <a:gd name="connsiteX3" fmla="*/ 4763 w 1710056"/>
                <a:gd name="connsiteY3" fmla="*/ 642619 h 642619"/>
                <a:gd name="connsiteX4" fmla="*/ 0 w 1710056"/>
                <a:gd name="connsiteY4" fmla="*/ 561975 h 64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056" h="642619">
                  <a:moveTo>
                    <a:pt x="0" y="561975"/>
                  </a:moveTo>
                  <a:lnTo>
                    <a:pt x="1710056" y="0"/>
                  </a:lnTo>
                  <a:lnTo>
                    <a:pt x="1703706" y="71119"/>
                  </a:lnTo>
                  <a:lnTo>
                    <a:pt x="4763" y="642619"/>
                  </a:lnTo>
                  <a:lnTo>
                    <a:pt x="0" y="5619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53">
              <a:extLst>
                <a:ext uri="{FF2B5EF4-FFF2-40B4-BE49-F238E27FC236}">
                  <a16:creationId xmlns:a16="http://schemas.microsoft.com/office/drawing/2014/main" id="{8BDAEBEA-8675-47CE-9480-CB910EE41BED}"/>
                </a:ext>
              </a:extLst>
            </p:cNvPr>
            <p:cNvSpPr/>
            <p:nvPr/>
          </p:nvSpPr>
          <p:spPr>
            <a:xfrm rot="21354135">
              <a:off x="1284877" y="4578001"/>
              <a:ext cx="1777314" cy="1003610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  <a:gd name="connsiteX0" fmla="*/ 46353 w 1861704"/>
                <a:gd name="connsiteY0" fmla="*/ 632258 h 714655"/>
                <a:gd name="connsiteX1" fmla="*/ 1858847 w 1861704"/>
                <a:gd name="connsiteY1" fmla="*/ 0 h 714655"/>
                <a:gd name="connsiteX2" fmla="*/ 1861704 w 1861704"/>
                <a:gd name="connsiteY2" fmla="*/ 56174 h 714655"/>
                <a:gd name="connsiteX3" fmla="*/ 1 w 1861704"/>
                <a:gd name="connsiteY3" fmla="*/ 714655 h 714655"/>
                <a:gd name="connsiteX4" fmla="*/ 46353 w 1861704"/>
                <a:gd name="connsiteY4" fmla="*/ 632258 h 714655"/>
                <a:gd name="connsiteX0" fmla="*/ 0 w 1872706"/>
                <a:gd name="connsiteY0" fmla="*/ 650038 h 714655"/>
                <a:gd name="connsiteX1" fmla="*/ 1869849 w 1872706"/>
                <a:gd name="connsiteY1" fmla="*/ 0 h 714655"/>
                <a:gd name="connsiteX2" fmla="*/ 1872706 w 1872706"/>
                <a:gd name="connsiteY2" fmla="*/ 56174 h 714655"/>
                <a:gd name="connsiteX3" fmla="*/ 11003 w 1872706"/>
                <a:gd name="connsiteY3" fmla="*/ 714655 h 714655"/>
                <a:gd name="connsiteX4" fmla="*/ 0 w 1872706"/>
                <a:gd name="connsiteY4" fmla="*/ 650038 h 714655"/>
                <a:gd name="connsiteX0" fmla="*/ 0 w 1871987"/>
                <a:gd name="connsiteY0" fmla="*/ 643216 h 714655"/>
                <a:gd name="connsiteX1" fmla="*/ 1869130 w 1871987"/>
                <a:gd name="connsiteY1" fmla="*/ 0 h 714655"/>
                <a:gd name="connsiteX2" fmla="*/ 1871987 w 1871987"/>
                <a:gd name="connsiteY2" fmla="*/ 56174 h 714655"/>
                <a:gd name="connsiteX3" fmla="*/ 10284 w 1871987"/>
                <a:gd name="connsiteY3" fmla="*/ 714655 h 714655"/>
                <a:gd name="connsiteX4" fmla="*/ 0 w 1871987"/>
                <a:gd name="connsiteY4" fmla="*/ 643216 h 714655"/>
                <a:gd name="connsiteX0" fmla="*/ 5143 w 1877130"/>
                <a:gd name="connsiteY0" fmla="*/ 643216 h 717333"/>
                <a:gd name="connsiteX1" fmla="*/ 1874273 w 1877130"/>
                <a:gd name="connsiteY1" fmla="*/ 0 h 717333"/>
                <a:gd name="connsiteX2" fmla="*/ 1877130 w 1877130"/>
                <a:gd name="connsiteY2" fmla="*/ 56174 h 717333"/>
                <a:gd name="connsiteX3" fmla="*/ 13 w 1877130"/>
                <a:gd name="connsiteY3" fmla="*/ 717333 h 717333"/>
                <a:gd name="connsiteX4" fmla="*/ 5143 w 1877130"/>
                <a:gd name="connsiteY4" fmla="*/ 643216 h 717333"/>
                <a:gd name="connsiteX0" fmla="*/ 5501 w 1877488"/>
                <a:gd name="connsiteY0" fmla="*/ 643216 h 720744"/>
                <a:gd name="connsiteX1" fmla="*/ 1874631 w 1877488"/>
                <a:gd name="connsiteY1" fmla="*/ 0 h 720744"/>
                <a:gd name="connsiteX2" fmla="*/ 1877488 w 1877488"/>
                <a:gd name="connsiteY2" fmla="*/ 56174 h 720744"/>
                <a:gd name="connsiteX3" fmla="*/ 12 w 1877488"/>
                <a:gd name="connsiteY3" fmla="*/ 720744 h 720744"/>
                <a:gd name="connsiteX4" fmla="*/ 5501 w 1877488"/>
                <a:gd name="connsiteY4" fmla="*/ 643216 h 72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488" h="720744">
                  <a:moveTo>
                    <a:pt x="5501" y="643216"/>
                  </a:moveTo>
                  <a:lnTo>
                    <a:pt x="1874631" y="0"/>
                  </a:lnTo>
                  <a:lnTo>
                    <a:pt x="1877488" y="56174"/>
                  </a:lnTo>
                  <a:cubicBezTo>
                    <a:pt x="1314562" y="267629"/>
                    <a:pt x="572464" y="516433"/>
                    <a:pt x="12" y="720744"/>
                  </a:cubicBezTo>
                  <a:cubicBezTo>
                    <a:pt x="-311" y="699368"/>
                    <a:pt x="5824" y="664592"/>
                    <a:pt x="5501" y="64321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Rectangle 65">
              <a:extLst>
                <a:ext uri="{FF2B5EF4-FFF2-40B4-BE49-F238E27FC236}">
                  <a16:creationId xmlns:a16="http://schemas.microsoft.com/office/drawing/2014/main" id="{F144A630-9835-4541-BCD7-059193B5FC18}"/>
                </a:ext>
              </a:extLst>
            </p:cNvPr>
            <p:cNvSpPr/>
            <p:nvPr/>
          </p:nvSpPr>
          <p:spPr>
            <a:xfrm>
              <a:off x="466891" y="4287529"/>
              <a:ext cx="2540032" cy="8609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00157 w 2628932"/>
                <a:gd name="connsiteY2" fmla="*/ 8609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1916112 w 2482882"/>
                <a:gd name="connsiteY0" fmla="*/ 0 h 860997"/>
                <a:gd name="connsiteX1" fmla="*/ 2482882 w 2482882"/>
                <a:gd name="connsiteY1" fmla="*/ 66675 h 860997"/>
                <a:gd name="connsiteX2" fmla="*/ 854107 w 2482882"/>
                <a:gd name="connsiteY2" fmla="*/ 860997 h 860997"/>
                <a:gd name="connsiteX3" fmla="*/ 0 w 2482882"/>
                <a:gd name="connsiteY3" fmla="*/ 829247 h 860997"/>
                <a:gd name="connsiteX4" fmla="*/ 1916112 w 2482882"/>
                <a:gd name="connsiteY4" fmla="*/ 0 h 860997"/>
                <a:gd name="connsiteX0" fmla="*/ 1916112 w 2482882"/>
                <a:gd name="connsiteY0" fmla="*/ 0 h 822897"/>
                <a:gd name="connsiteX1" fmla="*/ 2482882 w 2482882"/>
                <a:gd name="connsiteY1" fmla="*/ 28575 h 822897"/>
                <a:gd name="connsiteX2" fmla="*/ 854107 w 2482882"/>
                <a:gd name="connsiteY2" fmla="*/ 822897 h 822897"/>
                <a:gd name="connsiteX3" fmla="*/ 0 w 2482882"/>
                <a:gd name="connsiteY3" fmla="*/ 791147 h 822897"/>
                <a:gd name="connsiteX4" fmla="*/ 1916112 w 2482882"/>
                <a:gd name="connsiteY4" fmla="*/ 0 h 822897"/>
                <a:gd name="connsiteX0" fmla="*/ 1941512 w 2482882"/>
                <a:gd name="connsiteY0" fmla="*/ 158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15875 h 794322"/>
                <a:gd name="connsiteX0" fmla="*/ 1941512 w 2482882"/>
                <a:gd name="connsiteY0" fmla="*/ 412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41275 h 794322"/>
                <a:gd name="connsiteX0" fmla="*/ 1941512 w 2489232"/>
                <a:gd name="connsiteY0" fmla="*/ 3175 h 756222"/>
                <a:gd name="connsiteX1" fmla="*/ 2489232 w 2489232"/>
                <a:gd name="connsiteY1" fmla="*/ 0 h 756222"/>
                <a:gd name="connsiteX2" fmla="*/ 854107 w 2489232"/>
                <a:gd name="connsiteY2" fmla="*/ 756222 h 756222"/>
                <a:gd name="connsiteX3" fmla="*/ 0 w 2489232"/>
                <a:gd name="connsiteY3" fmla="*/ 724472 h 756222"/>
                <a:gd name="connsiteX4" fmla="*/ 1941512 w 2489232"/>
                <a:gd name="connsiteY4" fmla="*/ 3175 h 756222"/>
                <a:gd name="connsiteX0" fmla="*/ 1941512 w 2495582"/>
                <a:gd name="connsiteY0" fmla="*/ 0 h 753047"/>
                <a:gd name="connsiteX1" fmla="*/ 2495582 w 2495582"/>
                <a:gd name="connsiteY1" fmla="*/ 28575 h 753047"/>
                <a:gd name="connsiteX2" fmla="*/ 854107 w 2495582"/>
                <a:gd name="connsiteY2" fmla="*/ 753047 h 753047"/>
                <a:gd name="connsiteX3" fmla="*/ 0 w 2495582"/>
                <a:gd name="connsiteY3" fmla="*/ 721297 h 753047"/>
                <a:gd name="connsiteX4" fmla="*/ 1941512 w 2495582"/>
                <a:gd name="connsiteY4" fmla="*/ 0 h 753047"/>
                <a:gd name="connsiteX0" fmla="*/ 1941512 w 2432082"/>
                <a:gd name="connsiteY0" fmla="*/ 0 h 753047"/>
                <a:gd name="connsiteX1" fmla="*/ 2432082 w 2432082"/>
                <a:gd name="connsiteY1" fmla="*/ 28575 h 753047"/>
                <a:gd name="connsiteX2" fmla="*/ 854107 w 2432082"/>
                <a:gd name="connsiteY2" fmla="*/ 753047 h 753047"/>
                <a:gd name="connsiteX3" fmla="*/ 0 w 2432082"/>
                <a:gd name="connsiteY3" fmla="*/ 721297 h 753047"/>
                <a:gd name="connsiteX4" fmla="*/ 1941512 w 2432082"/>
                <a:gd name="connsiteY4" fmla="*/ 0 h 753047"/>
                <a:gd name="connsiteX0" fmla="*/ 1941512 w 2559082"/>
                <a:gd name="connsiteY0" fmla="*/ 0 h 753047"/>
                <a:gd name="connsiteX1" fmla="*/ 2559082 w 2559082"/>
                <a:gd name="connsiteY1" fmla="*/ 28575 h 753047"/>
                <a:gd name="connsiteX2" fmla="*/ 854107 w 2559082"/>
                <a:gd name="connsiteY2" fmla="*/ 753047 h 753047"/>
                <a:gd name="connsiteX3" fmla="*/ 0 w 2559082"/>
                <a:gd name="connsiteY3" fmla="*/ 721297 h 753047"/>
                <a:gd name="connsiteX4" fmla="*/ 1941512 w 2559082"/>
                <a:gd name="connsiteY4" fmla="*/ 0 h 753047"/>
                <a:gd name="connsiteX0" fmla="*/ 1941512 w 2540032"/>
                <a:gd name="connsiteY0" fmla="*/ 41275 h 794322"/>
                <a:gd name="connsiteX1" fmla="*/ 2540032 w 2540032"/>
                <a:gd name="connsiteY1" fmla="*/ 0 h 794322"/>
                <a:gd name="connsiteX2" fmla="*/ 854107 w 2540032"/>
                <a:gd name="connsiteY2" fmla="*/ 794322 h 794322"/>
                <a:gd name="connsiteX3" fmla="*/ 0 w 2540032"/>
                <a:gd name="connsiteY3" fmla="*/ 762572 h 794322"/>
                <a:gd name="connsiteX4" fmla="*/ 1941512 w 2540032"/>
                <a:gd name="connsiteY4" fmla="*/ 41275 h 794322"/>
                <a:gd name="connsiteX0" fmla="*/ 1979612 w 2540032"/>
                <a:gd name="connsiteY0" fmla="*/ 0 h 803847"/>
                <a:gd name="connsiteX1" fmla="*/ 2540032 w 2540032"/>
                <a:gd name="connsiteY1" fmla="*/ 9525 h 803847"/>
                <a:gd name="connsiteX2" fmla="*/ 854107 w 2540032"/>
                <a:gd name="connsiteY2" fmla="*/ 803847 h 803847"/>
                <a:gd name="connsiteX3" fmla="*/ 0 w 2540032"/>
                <a:gd name="connsiteY3" fmla="*/ 772097 h 803847"/>
                <a:gd name="connsiteX4" fmla="*/ 1979612 w 2540032"/>
                <a:gd name="connsiteY4" fmla="*/ 0 h 80384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72097 h 860997"/>
                <a:gd name="connsiteX4" fmla="*/ 1979612 w 2540032"/>
                <a:gd name="connsiteY4" fmla="*/ 0 h 86099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27647 h 860997"/>
                <a:gd name="connsiteX4" fmla="*/ 1979612 w 2540032"/>
                <a:gd name="connsiteY4" fmla="*/ 0 h 86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32" h="860997">
                  <a:moveTo>
                    <a:pt x="1979612" y="0"/>
                  </a:moveTo>
                  <a:lnTo>
                    <a:pt x="2540032" y="9525"/>
                  </a:lnTo>
                  <a:lnTo>
                    <a:pt x="854107" y="860997"/>
                  </a:lnTo>
                  <a:lnTo>
                    <a:pt x="0" y="727647"/>
                  </a:lnTo>
                  <a:lnTo>
                    <a:pt x="197961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8C9372-B91B-4344-89DB-DE281FDBB9D8}"/>
                </a:ext>
              </a:extLst>
            </p:cNvPr>
            <p:cNvSpPr/>
            <p:nvPr/>
          </p:nvSpPr>
          <p:spPr>
            <a:xfrm>
              <a:off x="282407" y="4518877"/>
              <a:ext cx="1043905" cy="11083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3" name="Cylinder 47">
            <a:extLst>
              <a:ext uri="{FF2B5EF4-FFF2-40B4-BE49-F238E27FC236}">
                <a16:creationId xmlns:a16="http://schemas.microsoft.com/office/drawing/2014/main" id="{DBC3D425-A62F-4BC2-8BCB-E237DBB8EE2F}"/>
              </a:ext>
            </a:extLst>
          </p:cNvPr>
          <p:cNvSpPr/>
          <p:nvPr/>
        </p:nvSpPr>
        <p:spPr>
          <a:xfrm>
            <a:off x="8428077" y="4874990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0BBAE1-CA8A-43BE-896D-D663894AD099}"/>
              </a:ext>
            </a:extLst>
          </p:cNvPr>
          <p:cNvGrpSpPr/>
          <p:nvPr/>
        </p:nvGrpSpPr>
        <p:grpSpPr>
          <a:xfrm>
            <a:off x="8042283" y="4404647"/>
            <a:ext cx="315018" cy="538703"/>
            <a:chOff x="4738680" y="4379515"/>
            <a:chExt cx="847417" cy="144914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C7E413-F47D-4D6D-864C-BBE5C6AD2AF6}"/>
                </a:ext>
              </a:extLst>
            </p:cNvPr>
            <p:cNvGrpSpPr/>
            <p:nvPr/>
          </p:nvGrpSpPr>
          <p:grpSpPr>
            <a:xfrm>
              <a:off x="4746969" y="4379515"/>
              <a:ext cx="834206" cy="1424435"/>
              <a:chOff x="4746969" y="4379515"/>
              <a:chExt cx="834206" cy="1424435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99F63A3-051B-4280-8D13-061715D31D83}"/>
                  </a:ext>
                </a:extLst>
              </p:cNvPr>
              <p:cNvSpPr/>
              <p:nvPr/>
            </p:nvSpPr>
            <p:spPr>
              <a:xfrm>
                <a:off x="4746969" y="4514322"/>
                <a:ext cx="834206" cy="1289628"/>
              </a:xfrm>
              <a:custGeom>
                <a:avLst/>
                <a:gdLst>
                  <a:gd name="connsiteX0" fmla="*/ 0 w 834206"/>
                  <a:gd name="connsiteY0" fmla="*/ 139037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0 w 834206"/>
                  <a:gd name="connsiteY8" fmla="*/ 139037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81781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4845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57981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6750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62731 w 834206"/>
                  <a:gd name="connsiteY3" fmla="*/ 3771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15131 w 834206"/>
                  <a:gd name="connsiteY3" fmla="*/ 35811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06" h="1289628">
                    <a:moveTo>
                      <a:pt x="285750" y="339062"/>
                    </a:moveTo>
                    <a:cubicBezTo>
                      <a:pt x="285750" y="262274"/>
                      <a:pt x="62249" y="0"/>
                      <a:pt x="139037" y="0"/>
                    </a:cubicBezTo>
                    <a:lnTo>
                      <a:pt x="695169" y="0"/>
                    </a:lnTo>
                    <a:cubicBezTo>
                      <a:pt x="771957" y="0"/>
                      <a:pt x="624656" y="205124"/>
                      <a:pt x="615131" y="358112"/>
                    </a:cubicBezTo>
                    <a:lnTo>
                      <a:pt x="834206" y="1150591"/>
                    </a:lnTo>
                    <a:cubicBezTo>
                      <a:pt x="834206" y="1227379"/>
                      <a:pt x="771957" y="1289628"/>
                      <a:pt x="695169" y="1289628"/>
                    </a:cubicBezTo>
                    <a:lnTo>
                      <a:pt x="139037" y="1289628"/>
                    </a:lnTo>
                    <a:cubicBezTo>
                      <a:pt x="62249" y="1289628"/>
                      <a:pt x="0" y="1227379"/>
                      <a:pt x="0" y="1150591"/>
                    </a:cubicBezTo>
                    <a:cubicBezTo>
                      <a:pt x="0" y="813406"/>
                      <a:pt x="285750" y="676247"/>
                      <a:pt x="285750" y="33906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F69A7B6-0AFA-4A9C-A3BC-7BD09827106D}"/>
                  </a:ext>
                </a:extLst>
              </p:cNvPr>
              <p:cNvSpPr/>
              <p:nvPr/>
            </p:nvSpPr>
            <p:spPr>
              <a:xfrm>
                <a:off x="4854589" y="4379515"/>
                <a:ext cx="627505" cy="156614"/>
              </a:xfrm>
              <a:custGeom>
                <a:avLst/>
                <a:gdLst>
                  <a:gd name="connsiteX0" fmla="*/ 0 w 656080"/>
                  <a:gd name="connsiteY0" fmla="*/ 166406 h 332812"/>
                  <a:gd name="connsiteX1" fmla="*/ 328040 w 656080"/>
                  <a:gd name="connsiteY1" fmla="*/ 0 h 332812"/>
                  <a:gd name="connsiteX2" fmla="*/ 656080 w 656080"/>
                  <a:gd name="connsiteY2" fmla="*/ 166406 h 332812"/>
                  <a:gd name="connsiteX3" fmla="*/ 328040 w 656080"/>
                  <a:gd name="connsiteY3" fmla="*/ 332812 h 332812"/>
                  <a:gd name="connsiteX4" fmla="*/ 0 w 656080"/>
                  <a:gd name="connsiteY4" fmla="*/ 166406 h 332812"/>
                  <a:gd name="connsiteX0" fmla="*/ 0 w 627505"/>
                  <a:gd name="connsiteY0" fmla="*/ 168555 h 347366"/>
                  <a:gd name="connsiteX1" fmla="*/ 328040 w 627505"/>
                  <a:gd name="connsiteY1" fmla="*/ 2149 h 347366"/>
                  <a:gd name="connsiteX2" fmla="*/ 627505 w 627505"/>
                  <a:gd name="connsiteY2" fmla="*/ 273330 h 347366"/>
                  <a:gd name="connsiteX3" fmla="*/ 328040 w 627505"/>
                  <a:gd name="connsiteY3" fmla="*/ 334961 h 347366"/>
                  <a:gd name="connsiteX4" fmla="*/ 0 w 627505"/>
                  <a:gd name="connsiteY4" fmla="*/ 168555 h 347366"/>
                  <a:gd name="connsiteX0" fmla="*/ 0 w 627505"/>
                  <a:gd name="connsiteY0" fmla="*/ 271181 h 337586"/>
                  <a:gd name="connsiteX1" fmla="*/ 328040 w 627505"/>
                  <a:gd name="connsiteY1" fmla="*/ 0 h 337586"/>
                  <a:gd name="connsiteX2" fmla="*/ 627505 w 627505"/>
                  <a:gd name="connsiteY2" fmla="*/ 271181 h 337586"/>
                  <a:gd name="connsiteX3" fmla="*/ 328040 w 627505"/>
                  <a:gd name="connsiteY3" fmla="*/ 332812 h 337586"/>
                  <a:gd name="connsiteX4" fmla="*/ 0 w 627505"/>
                  <a:gd name="connsiteY4" fmla="*/ 271181 h 337586"/>
                  <a:gd name="connsiteX0" fmla="*/ 0 w 627505"/>
                  <a:gd name="connsiteY0" fmla="*/ 90209 h 156614"/>
                  <a:gd name="connsiteX1" fmla="*/ 328040 w 627505"/>
                  <a:gd name="connsiteY1" fmla="*/ 3 h 156614"/>
                  <a:gd name="connsiteX2" fmla="*/ 627505 w 627505"/>
                  <a:gd name="connsiteY2" fmla="*/ 90209 h 156614"/>
                  <a:gd name="connsiteX3" fmla="*/ 328040 w 627505"/>
                  <a:gd name="connsiteY3" fmla="*/ 151840 h 156614"/>
                  <a:gd name="connsiteX4" fmla="*/ 0 w 627505"/>
                  <a:gd name="connsiteY4" fmla="*/ 90209 h 156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505" h="156614">
                    <a:moveTo>
                      <a:pt x="0" y="90209"/>
                    </a:moveTo>
                    <a:cubicBezTo>
                      <a:pt x="0" y="64903"/>
                      <a:pt x="223456" y="3"/>
                      <a:pt x="328040" y="3"/>
                    </a:cubicBezTo>
                    <a:cubicBezTo>
                      <a:pt x="432624" y="3"/>
                      <a:pt x="627505" y="-1694"/>
                      <a:pt x="627505" y="90209"/>
                    </a:cubicBezTo>
                    <a:cubicBezTo>
                      <a:pt x="627505" y="182112"/>
                      <a:pt x="432624" y="151840"/>
                      <a:pt x="328040" y="151840"/>
                    </a:cubicBezTo>
                    <a:cubicBezTo>
                      <a:pt x="223456" y="151840"/>
                      <a:pt x="0" y="115515"/>
                      <a:pt x="0" y="9020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DF6C163-9775-444B-8C61-6C13598DA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5368"/>
            <a:stretch/>
          </p:blipFill>
          <p:spPr>
            <a:xfrm>
              <a:off x="4738680" y="4989371"/>
              <a:ext cx="847417" cy="839285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4C6EA53-D45D-44D7-B373-056EE45C7C4C}"/>
              </a:ext>
            </a:extLst>
          </p:cNvPr>
          <p:cNvGrpSpPr/>
          <p:nvPr/>
        </p:nvGrpSpPr>
        <p:grpSpPr>
          <a:xfrm flipH="1">
            <a:off x="5461037" y="3232755"/>
            <a:ext cx="1060766" cy="1401257"/>
            <a:chOff x="3866971" y="6327657"/>
            <a:chExt cx="2661978" cy="3516439"/>
          </a:xfrm>
          <a:effectLst/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D908836-2158-4EA1-92C1-9664A451D2BF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1DD9E62-AC0E-4F25-8C34-F9B8ED41441F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206A4301-833D-45EE-8508-D3324A4240A0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3311F51-6ECD-4D39-AE58-E307568B7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77184CB-589B-47CD-8DB7-2DF52D998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A71D5D64-6226-49B7-8D0B-1803DEFDF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2" y="11061486"/>
                  <a:ext cx="110221" cy="128950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8D6D978-8F80-4A90-9207-1B035C29BE25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1823C18-3984-40B1-9166-3C24521175D1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: Top Corners Rounded 151">
                  <a:extLst>
                    <a:ext uri="{FF2B5EF4-FFF2-40B4-BE49-F238E27FC236}">
                      <a16:creationId xmlns:a16="http://schemas.microsoft.com/office/drawing/2014/main" id="{3C33D749-8C06-4DE6-9190-EB40D7BB935F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: Top Corners Rounded 152">
                  <a:extLst>
                    <a:ext uri="{FF2B5EF4-FFF2-40B4-BE49-F238E27FC236}">
                      <a16:creationId xmlns:a16="http://schemas.microsoft.com/office/drawing/2014/main" id="{7B44AF16-6B56-4E0A-ABF4-A512031CC2D9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A69E571-CB1C-4DF2-8A19-D7D426B43E9C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C95365B9-2DDC-445B-BB9D-42E52D171BF3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8D2CBE4E-0EC3-489D-BC5C-E661F2065255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4D183A8-CC14-43C4-A013-C70D687FCEB9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012F0014-CC90-4513-B52F-7B2B1CC9F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10" y="10795925"/>
                  <a:ext cx="79698" cy="139974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20615DE-ED3C-40CE-ACC9-7AFE8FAB6C3C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AFF44E-AF49-4A0B-AA42-04DBBD66AF6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F0ED587-1294-469B-86FE-FBAEDC143FF7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F3229F38-FEEB-45E0-A395-ACF1D7E2A15B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0678CF4-DB49-4564-877F-AAFFCF5FCA35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0C9AC8A-837F-4603-8B93-0D9FEBD41C07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2842A4-6606-4A91-AD82-5996F90E2462}"/>
              </a:ext>
            </a:extLst>
          </p:cNvPr>
          <p:cNvGrpSpPr/>
          <p:nvPr/>
        </p:nvGrpSpPr>
        <p:grpSpPr>
          <a:xfrm>
            <a:off x="9998924" y="4582291"/>
            <a:ext cx="918640" cy="960522"/>
            <a:chOff x="10127150" y="4575203"/>
            <a:chExt cx="918640" cy="960522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E6FF828-94AD-447E-AEBE-542EB904D63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7732" y="4818159"/>
              <a:ext cx="19885" cy="673312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C5E0EF2-5A8F-4AE3-9938-F9C661ED2C89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960" y="4740309"/>
              <a:ext cx="19319" cy="683047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9" name="Rectangle: Top Corners Rounded 198">
              <a:extLst>
                <a:ext uri="{FF2B5EF4-FFF2-40B4-BE49-F238E27FC236}">
                  <a16:creationId xmlns:a16="http://schemas.microsoft.com/office/drawing/2014/main" id="{D0CD7F26-487C-47E4-8246-4494EC13E2FD}"/>
                </a:ext>
              </a:extLst>
            </p:cNvPr>
            <p:cNvSpPr/>
            <p:nvPr/>
          </p:nvSpPr>
          <p:spPr>
            <a:xfrm flipH="1">
              <a:off x="10127150" y="533893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: Top Corners Rounded 199">
              <a:extLst>
                <a:ext uri="{FF2B5EF4-FFF2-40B4-BE49-F238E27FC236}">
                  <a16:creationId xmlns:a16="http://schemas.microsoft.com/office/drawing/2014/main" id="{736F3479-394C-4064-B345-B15040C0F8F9}"/>
                </a:ext>
              </a:extLst>
            </p:cNvPr>
            <p:cNvSpPr/>
            <p:nvPr/>
          </p:nvSpPr>
          <p:spPr>
            <a:xfrm flipH="1">
              <a:off x="10438075" y="543087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1F980D5-BF90-480A-8C12-FC119CEFB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57" y="4575203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09E5E98-EC18-4C3C-8AF0-2D719A92B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2444" y="4645642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15C30FE-4799-4A58-8E97-0D1762F2D8F0}"/>
              </a:ext>
            </a:extLst>
          </p:cNvPr>
          <p:cNvGrpSpPr/>
          <p:nvPr/>
        </p:nvGrpSpPr>
        <p:grpSpPr>
          <a:xfrm>
            <a:off x="10054654" y="3400235"/>
            <a:ext cx="1327921" cy="1301791"/>
            <a:chOff x="6715464" y="3243539"/>
            <a:chExt cx="1534625" cy="1504426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E931394-27C9-4296-90DF-C1E229B7FD37}"/>
                </a:ext>
              </a:extLst>
            </p:cNvPr>
            <p:cNvGrpSpPr/>
            <p:nvPr/>
          </p:nvGrpSpPr>
          <p:grpSpPr>
            <a:xfrm flipH="1">
              <a:off x="6715464" y="3254124"/>
              <a:ext cx="1534625" cy="1493841"/>
              <a:chOff x="3101939" y="4851431"/>
              <a:chExt cx="2536874" cy="2469456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AD26EEF-BA7B-47CC-9CAA-F06B22C536C1}"/>
                  </a:ext>
                </a:extLst>
              </p:cNvPr>
              <p:cNvSpPr/>
              <p:nvPr/>
            </p:nvSpPr>
            <p:spPr>
              <a:xfrm>
                <a:off x="3101939" y="4851431"/>
                <a:ext cx="2536874" cy="244777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36A7F1E-F41C-4AD7-95FF-BD0DD69AFCE1}"/>
                  </a:ext>
                </a:extLst>
              </p:cNvPr>
              <p:cNvSpPr/>
              <p:nvPr/>
            </p:nvSpPr>
            <p:spPr>
              <a:xfrm>
                <a:off x="3832329" y="5751910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F829B59-B2D8-477C-905A-C89B03BE1E67}"/>
                  </a:ext>
                </a:extLst>
              </p:cNvPr>
              <p:cNvSpPr/>
              <p:nvPr/>
            </p:nvSpPr>
            <p:spPr>
              <a:xfrm flipH="1">
                <a:off x="4760275" y="6835060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D1ECF77-8CF6-4A29-BA39-4D9D4BE2FED3}"/>
                  </a:ext>
                </a:extLst>
              </p:cNvPr>
              <p:cNvSpPr/>
              <p:nvPr/>
            </p:nvSpPr>
            <p:spPr>
              <a:xfrm flipH="1">
                <a:off x="4272354" y="6223175"/>
                <a:ext cx="114329" cy="151985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F53AFA3C-820C-42FD-91D8-D8C265A50646}"/>
                  </a:ext>
                </a:extLst>
              </p:cNvPr>
              <p:cNvSpPr/>
              <p:nvPr/>
            </p:nvSpPr>
            <p:spPr>
              <a:xfrm>
                <a:off x="4714921" y="5751910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C23BEEC2-BB36-4CCD-BF3B-99C80CDE775B}"/>
                  </a:ext>
                </a:extLst>
              </p:cNvPr>
              <p:cNvSpPr/>
              <p:nvPr/>
            </p:nvSpPr>
            <p:spPr>
              <a:xfrm>
                <a:off x="3899348" y="5857794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7DF9E6B-28DD-4FD8-98FD-78C81C16DE67}"/>
                  </a:ext>
                </a:extLst>
              </p:cNvPr>
              <p:cNvSpPr/>
              <p:nvPr/>
            </p:nvSpPr>
            <p:spPr>
              <a:xfrm>
                <a:off x="4759472" y="5851903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E27F171-E179-4C36-BEBC-A7C1604E6FF2}"/>
                </a:ext>
              </a:extLst>
            </p:cNvPr>
            <p:cNvSpPr/>
            <p:nvPr/>
          </p:nvSpPr>
          <p:spPr>
            <a:xfrm>
              <a:off x="6887094" y="3243539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0F4C00F-DA5B-4665-9AAA-91E8CEE5FEC3}"/>
                </a:ext>
              </a:extLst>
            </p:cNvPr>
            <p:cNvSpPr/>
            <p:nvPr/>
          </p:nvSpPr>
          <p:spPr>
            <a:xfrm rot="21346442">
              <a:off x="8016684" y="3561642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662ED73-205A-4E4F-8273-BBBC1D825B6B}"/>
                </a:ext>
              </a:extLst>
            </p:cNvPr>
            <p:cNvSpPr/>
            <p:nvPr/>
          </p:nvSpPr>
          <p:spPr>
            <a:xfrm rot="253558" flipH="1">
              <a:off x="6775651" y="350096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540A4A-CFB1-4799-976B-74E5695CC8A0}"/>
              </a:ext>
            </a:extLst>
          </p:cNvPr>
          <p:cNvGrpSpPr/>
          <p:nvPr/>
        </p:nvGrpSpPr>
        <p:grpSpPr>
          <a:xfrm rot="549629" flipH="1">
            <a:off x="8372641" y="3900344"/>
            <a:ext cx="579629" cy="581590"/>
            <a:chOff x="8213781" y="3683180"/>
            <a:chExt cx="474705" cy="476311"/>
          </a:xfrm>
        </p:grpSpPr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3FD34B-EFA8-4DAA-9024-481B99641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2171" y="3683180"/>
              <a:ext cx="101814" cy="439083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D7BEF51-8CB6-49DC-B7D4-C8883B7D0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2522" y="3746779"/>
              <a:ext cx="127410" cy="395445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7" name="Rectangle: Top Corners Rounded 316">
              <a:extLst>
                <a:ext uri="{FF2B5EF4-FFF2-40B4-BE49-F238E27FC236}">
                  <a16:creationId xmlns:a16="http://schemas.microsoft.com/office/drawing/2014/main" id="{BB20B531-3257-46D0-A942-319F605CC44D}"/>
                </a:ext>
              </a:extLst>
            </p:cNvPr>
            <p:cNvSpPr/>
            <p:nvPr/>
          </p:nvSpPr>
          <p:spPr>
            <a:xfrm>
              <a:off x="8462824" y="4090053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Rectangle: Top Corners Rounded 317">
              <a:extLst>
                <a:ext uri="{FF2B5EF4-FFF2-40B4-BE49-F238E27FC236}">
                  <a16:creationId xmlns:a16="http://schemas.microsoft.com/office/drawing/2014/main" id="{6078FE1C-0D91-422F-AAEC-763D00043532}"/>
                </a:ext>
              </a:extLst>
            </p:cNvPr>
            <p:cNvSpPr/>
            <p:nvPr/>
          </p:nvSpPr>
          <p:spPr>
            <a:xfrm>
              <a:off x="8213781" y="4091974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31CA2CD6-5BD8-4942-9ED2-7E75E58173CE}"/>
              </a:ext>
            </a:extLst>
          </p:cNvPr>
          <p:cNvGrpSpPr/>
          <p:nvPr/>
        </p:nvGrpSpPr>
        <p:grpSpPr>
          <a:xfrm>
            <a:off x="8066258" y="3175124"/>
            <a:ext cx="927275" cy="1050170"/>
            <a:chOff x="179982" y="7262551"/>
            <a:chExt cx="2783806" cy="3152754"/>
          </a:xfrm>
        </p:grpSpPr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571E4FA-127A-4469-8DC8-A53525502FF6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97E35ECE-0E9B-45A9-8292-01A373FBD07D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3040761"/>
              <a:chOff x="179982" y="7374544"/>
              <a:chExt cx="2783806" cy="3040761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7829F36B-4488-46F9-A8F1-812F1675F170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59EBBD81-A883-4117-AB10-E76A8AF02293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D1A687B-CE94-4E88-AE5C-5CCB3D6D60BE}"/>
                  </a:ext>
                </a:extLst>
              </p:cNvPr>
              <p:cNvSpPr/>
              <p:nvPr/>
            </p:nvSpPr>
            <p:spPr>
              <a:xfrm rot="371820">
                <a:off x="2080520" y="9156633"/>
                <a:ext cx="184935" cy="190501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81F086CE-D5D3-4ACF-8438-7EEF3B02D0EF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3455171-A05A-4919-AFC5-4DEA3377CB3C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6E6F9EA-7D29-4CF7-9679-3EC8A7DD0095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664D7B1-2DC6-40E1-AB24-A65B1417D394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55163E28-C3DF-46B7-AE70-A58145307F73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9EA9B8E-4F0A-4F72-B6D1-DDC7ABDDC644}"/>
                  </a:ext>
                </a:extLst>
              </p:cNvPr>
              <p:cNvSpPr/>
              <p:nvPr/>
            </p:nvSpPr>
            <p:spPr>
              <a:xfrm rot="705703" flipH="1">
                <a:off x="2164337" y="9743907"/>
                <a:ext cx="605099" cy="1444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62741BC-56D5-4EA4-8BE5-1D78A08C431E}"/>
              </a:ext>
            </a:extLst>
          </p:cNvPr>
          <p:cNvGrpSpPr/>
          <p:nvPr/>
        </p:nvGrpSpPr>
        <p:grpSpPr>
          <a:xfrm>
            <a:off x="3461209" y="2982186"/>
            <a:ext cx="1063492" cy="1719840"/>
            <a:chOff x="1037066" y="3573580"/>
            <a:chExt cx="1418627" cy="2294151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ABB122EE-0FFD-40C3-92B2-878660A2316B}"/>
                </a:ext>
              </a:extLst>
            </p:cNvPr>
            <p:cNvGrpSpPr/>
            <p:nvPr/>
          </p:nvGrpSpPr>
          <p:grpSpPr>
            <a:xfrm>
              <a:off x="1037066" y="3573580"/>
              <a:ext cx="1418627" cy="2294151"/>
              <a:chOff x="1035568" y="2654171"/>
              <a:chExt cx="2211507" cy="3576367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85F99E3B-3D80-4E89-A2C2-52AD198A4900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458515"/>
                <a:chOff x="3631168" y="4906674"/>
                <a:chExt cx="2536874" cy="3967349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ADE98C0F-ECC4-4DF8-90BC-F512B2C370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188137"/>
                  <a:ext cx="0" cy="160134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C85AAC7A-9CA3-4E06-BFF7-EAF9DF886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5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D781CAD5-13BA-4EE8-8BDF-922A359DFFE0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1445F319-22ED-43AF-A3DE-D9F8E811082A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0C6F4676-CAE2-478E-9BBC-FDDAAF5EE438}"/>
                    </a:ext>
                  </a:extLst>
                </p:cNvPr>
                <p:cNvSpPr/>
                <p:nvPr/>
              </p:nvSpPr>
              <p:spPr>
                <a:xfrm>
                  <a:off x="5000464" y="84980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Rectangle: Top Corners Rounded 337">
                  <a:extLst>
                    <a:ext uri="{FF2B5EF4-FFF2-40B4-BE49-F238E27FC236}">
                      <a16:creationId xmlns:a16="http://schemas.microsoft.com/office/drawing/2014/main" id="{17011E7F-BD49-48BD-8F97-74C6A39DFEFD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B1BB5F6C-2249-47C2-9D7A-7CCD35F8D5A4}"/>
                    </a:ext>
                  </a:extLst>
                </p:cNvPr>
                <p:cNvSpPr/>
                <p:nvPr/>
              </p:nvSpPr>
              <p:spPr>
                <a:xfrm flipH="1">
                  <a:off x="5289505" y="6890302"/>
                  <a:ext cx="620241" cy="48582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7F556ED6-4502-45F3-ACC8-98CFEE3B9ED5}"/>
                    </a:ext>
                  </a:extLst>
                </p:cNvPr>
                <p:cNvSpPr/>
                <p:nvPr/>
              </p:nvSpPr>
              <p:spPr>
                <a:xfrm rot="20548923">
                  <a:off x="5089990" y="6162953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35E7F142-842D-4366-953A-54349EDA2ECC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B524BB84-054F-43B7-AE48-776855D417BE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7B6867CB-5814-4BF1-96FE-518316B584B8}"/>
                    </a:ext>
                  </a:extLst>
                </p:cNvPr>
                <p:cNvSpPr/>
                <p:nvPr/>
              </p:nvSpPr>
              <p:spPr>
                <a:xfrm>
                  <a:off x="5440338" y="5852372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3E7FA39-8932-469C-A468-6B2ADC9B029C}"/>
                  </a:ext>
                </a:extLst>
              </p:cNvPr>
              <p:cNvGrpSpPr/>
              <p:nvPr/>
            </p:nvGrpSpPr>
            <p:grpSpPr>
              <a:xfrm flipH="1">
                <a:off x="1155138" y="2654171"/>
                <a:ext cx="1972366" cy="622593"/>
                <a:chOff x="914840" y="1896670"/>
                <a:chExt cx="1972366" cy="622593"/>
              </a:xfrm>
            </p:grpSpPr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698A043D-C38E-4258-96C4-BF5232DD3979}"/>
                    </a:ext>
                  </a:extLst>
                </p:cNvPr>
                <p:cNvSpPr/>
                <p:nvPr/>
              </p:nvSpPr>
              <p:spPr>
                <a:xfrm flipH="1">
                  <a:off x="914840" y="2386707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E19076CB-CA95-42EA-8C6B-6BD61A77D2B5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F066087B-CCAE-4DA8-A323-71791C985016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47" name="Arc 346">
              <a:extLst>
                <a:ext uri="{FF2B5EF4-FFF2-40B4-BE49-F238E27FC236}">
                  <a16:creationId xmlns:a16="http://schemas.microsoft.com/office/drawing/2014/main" id="{2F7AE5A9-619A-4E2E-A024-7B5533B329EC}"/>
                </a:ext>
              </a:extLst>
            </p:cNvPr>
            <p:cNvSpPr/>
            <p:nvPr/>
          </p:nvSpPr>
          <p:spPr>
            <a:xfrm rot="20751564">
              <a:off x="1796912" y="4530287"/>
              <a:ext cx="143119" cy="609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Cylinder 47">
            <a:extLst>
              <a:ext uri="{FF2B5EF4-FFF2-40B4-BE49-F238E27FC236}">
                <a16:creationId xmlns:a16="http://schemas.microsoft.com/office/drawing/2014/main" id="{9EB02664-C8C2-46B1-A9FE-BC94D24B0BB3}"/>
              </a:ext>
            </a:extLst>
          </p:cNvPr>
          <p:cNvSpPr/>
          <p:nvPr/>
        </p:nvSpPr>
        <p:spPr>
          <a:xfrm>
            <a:off x="3814043" y="3874873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: Shape 345">
            <a:extLst>
              <a:ext uri="{FF2B5EF4-FFF2-40B4-BE49-F238E27FC236}">
                <a16:creationId xmlns:a16="http://schemas.microsoft.com/office/drawing/2014/main" id="{76880ABB-7D44-47C9-AD54-A49135BAAE43}"/>
              </a:ext>
            </a:extLst>
          </p:cNvPr>
          <p:cNvSpPr/>
          <p:nvPr/>
        </p:nvSpPr>
        <p:spPr>
          <a:xfrm rot="20780811">
            <a:off x="3576686" y="3733226"/>
            <a:ext cx="272451" cy="38734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" name="Arc 347">
            <a:extLst>
              <a:ext uri="{FF2B5EF4-FFF2-40B4-BE49-F238E27FC236}">
                <a16:creationId xmlns:a16="http://schemas.microsoft.com/office/drawing/2014/main" id="{AF4A99A8-349D-4931-A65A-18491B7B129B}"/>
              </a:ext>
            </a:extLst>
          </p:cNvPr>
          <p:cNvSpPr/>
          <p:nvPr/>
        </p:nvSpPr>
        <p:spPr>
          <a:xfrm rot="9564823">
            <a:off x="8769248" y="3604032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Cylinder 47">
            <a:extLst>
              <a:ext uri="{FF2B5EF4-FFF2-40B4-BE49-F238E27FC236}">
                <a16:creationId xmlns:a16="http://schemas.microsoft.com/office/drawing/2014/main" id="{E30EB4E5-77F5-4467-B396-08FEAD2ACADA}"/>
              </a:ext>
            </a:extLst>
          </p:cNvPr>
          <p:cNvSpPr/>
          <p:nvPr/>
        </p:nvSpPr>
        <p:spPr>
          <a:xfrm>
            <a:off x="7798429" y="4536644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1DD64716-1FCA-473E-8E20-972BE9C781D9}"/>
              </a:ext>
            </a:extLst>
          </p:cNvPr>
          <p:cNvSpPr/>
          <p:nvPr/>
        </p:nvSpPr>
        <p:spPr>
          <a:xfrm rot="21245752">
            <a:off x="8259613" y="3994279"/>
            <a:ext cx="402216" cy="64166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0 w 620241"/>
              <a:gd name="connsiteY0" fmla="*/ 1 h 485828"/>
              <a:gd name="connsiteX1" fmla="*/ 533400 w 620241"/>
              <a:gd name="connsiteY1" fmla="*/ 409576 h 485828"/>
              <a:gd name="connsiteX2" fmla="*/ 619125 w 620241"/>
              <a:gd name="connsiteY2" fmla="*/ 485776 h 485828"/>
              <a:gd name="connsiteX3" fmla="*/ 619125 w 620241"/>
              <a:gd name="connsiteY3" fmla="*/ 485776 h 485828"/>
              <a:gd name="connsiteX0" fmla="*/ 0 w 619125"/>
              <a:gd name="connsiteY0" fmla="*/ -1 h 485775"/>
              <a:gd name="connsiteX1" fmla="*/ 317003 w 619125"/>
              <a:gd name="connsiteY1" fmla="*/ 186900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4" fmla="*/ 619125 w 619125"/>
              <a:gd name="connsiteY4" fmla="*/ 485774 h 485775"/>
              <a:gd name="connsiteX0" fmla="*/ 0 w 619125"/>
              <a:gd name="connsiteY0" fmla="*/ 1 h 485775"/>
              <a:gd name="connsiteX1" fmla="*/ 224546 w 619125"/>
              <a:gd name="connsiteY1" fmla="*/ 422480 h 485775"/>
              <a:gd name="connsiteX2" fmla="*/ 533400 w 619125"/>
              <a:gd name="connsiteY2" fmla="*/ 409576 h 485775"/>
              <a:gd name="connsiteX3" fmla="*/ 619125 w 619125"/>
              <a:gd name="connsiteY3" fmla="*/ 485776 h 485775"/>
              <a:gd name="connsiteX4" fmla="*/ 619125 w 619125"/>
              <a:gd name="connsiteY4" fmla="*/ 485776 h 485775"/>
              <a:gd name="connsiteX0" fmla="*/ 0 w 619125"/>
              <a:gd name="connsiteY0" fmla="*/ -1 h 485775"/>
              <a:gd name="connsiteX1" fmla="*/ 224546 w 619125"/>
              <a:gd name="connsiteY1" fmla="*/ 422478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0" fmla="*/ 0 w 533401"/>
              <a:gd name="connsiteY0" fmla="*/ 1 h 447954"/>
              <a:gd name="connsiteX1" fmla="*/ 224546 w 533401"/>
              <a:gd name="connsiteY1" fmla="*/ 422480 h 447954"/>
              <a:gd name="connsiteX2" fmla="*/ 533400 w 533401"/>
              <a:gd name="connsiteY2" fmla="*/ 409576 h 44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1" h="447954">
                <a:moveTo>
                  <a:pt x="0" y="1"/>
                </a:moveTo>
                <a:cubicBezTo>
                  <a:pt x="23639" y="28132"/>
                  <a:pt x="135646" y="354218"/>
                  <a:pt x="224546" y="422480"/>
                </a:cubicBezTo>
                <a:cubicBezTo>
                  <a:pt x="313446" y="490742"/>
                  <a:pt x="467637" y="399027"/>
                  <a:pt x="533400" y="409576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3F8DD2FD-2FFF-46B4-BBB8-1894BCD08E8B}"/>
              </a:ext>
            </a:extLst>
          </p:cNvPr>
          <p:cNvSpPr/>
          <p:nvPr/>
        </p:nvSpPr>
        <p:spPr>
          <a:xfrm>
            <a:off x="11607512" y="5341033"/>
            <a:ext cx="5990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22">
            <a:extLst>
              <a:ext uri="{FF2B5EF4-FFF2-40B4-BE49-F238E27FC236}">
                <a16:creationId xmlns:a16="http://schemas.microsoft.com/office/drawing/2014/main" id="{DC8DC5BB-8AB8-45E7-8EA3-F1313EA6D66B}"/>
              </a:ext>
            </a:extLst>
          </p:cNvPr>
          <p:cNvSpPr/>
          <p:nvPr/>
        </p:nvSpPr>
        <p:spPr>
          <a:xfrm>
            <a:off x="10785486" y="4550313"/>
            <a:ext cx="1122070" cy="1170655"/>
          </a:xfrm>
          <a:custGeom>
            <a:avLst/>
            <a:gdLst>
              <a:gd name="connsiteX0" fmla="*/ 0 w 1560469"/>
              <a:gd name="connsiteY0" fmla="*/ 0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0 w 1560469"/>
              <a:gd name="connsiteY4" fmla="*/ 0 h 1107711"/>
              <a:gd name="connsiteX0" fmla="*/ 13648 w 1560469"/>
              <a:gd name="connsiteY0" fmla="*/ 136478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13648 w 1560469"/>
              <a:gd name="connsiteY4" fmla="*/ 136478 h 1107711"/>
              <a:gd name="connsiteX0" fmla="*/ 13648 w 1560469"/>
              <a:gd name="connsiteY0" fmla="*/ 142828 h 1114061"/>
              <a:gd name="connsiteX1" fmla="*/ 1528719 w 1560469"/>
              <a:gd name="connsiteY1" fmla="*/ 0 h 1114061"/>
              <a:gd name="connsiteX2" fmla="*/ 1560469 w 1560469"/>
              <a:gd name="connsiteY2" fmla="*/ 1114061 h 1114061"/>
              <a:gd name="connsiteX3" fmla="*/ 0 w 1560469"/>
              <a:gd name="connsiteY3" fmla="*/ 1114061 h 1114061"/>
              <a:gd name="connsiteX4" fmla="*/ 13648 w 1560469"/>
              <a:gd name="connsiteY4" fmla="*/ 142828 h 1114061"/>
              <a:gd name="connsiteX0" fmla="*/ 13648 w 1528719"/>
              <a:gd name="connsiteY0" fmla="*/ 142828 h 1114061"/>
              <a:gd name="connsiteX1" fmla="*/ 1528719 w 1528719"/>
              <a:gd name="connsiteY1" fmla="*/ 0 h 1114061"/>
              <a:gd name="connsiteX2" fmla="*/ 1509669 w 1528719"/>
              <a:gd name="connsiteY2" fmla="*/ 1095011 h 1114061"/>
              <a:gd name="connsiteX3" fmla="*/ 0 w 1528719"/>
              <a:gd name="connsiteY3" fmla="*/ 1114061 h 1114061"/>
              <a:gd name="connsiteX4" fmla="*/ 13648 w 1528719"/>
              <a:gd name="connsiteY4" fmla="*/ 142828 h 1114061"/>
              <a:gd name="connsiteX0" fmla="*/ 13648 w 1509669"/>
              <a:gd name="connsiteY0" fmla="*/ 293693 h 1264926"/>
              <a:gd name="connsiteX1" fmla="*/ 1473627 w 1509669"/>
              <a:gd name="connsiteY1" fmla="*/ 0 h 1264926"/>
              <a:gd name="connsiteX2" fmla="*/ 1509669 w 1509669"/>
              <a:gd name="connsiteY2" fmla="*/ 1245876 h 1264926"/>
              <a:gd name="connsiteX3" fmla="*/ 0 w 1509669"/>
              <a:gd name="connsiteY3" fmla="*/ 1264926 h 1264926"/>
              <a:gd name="connsiteX4" fmla="*/ 13648 w 1509669"/>
              <a:gd name="connsiteY4" fmla="*/ 293693 h 1264926"/>
              <a:gd name="connsiteX0" fmla="*/ 13648 w 1473627"/>
              <a:gd name="connsiteY0" fmla="*/ 293693 h 1264926"/>
              <a:gd name="connsiteX1" fmla="*/ 1473627 w 1473627"/>
              <a:gd name="connsiteY1" fmla="*/ 0 h 1264926"/>
              <a:gd name="connsiteX2" fmla="*/ 1423097 w 1473627"/>
              <a:gd name="connsiteY2" fmla="*/ 1095011 h 1264926"/>
              <a:gd name="connsiteX3" fmla="*/ 0 w 1473627"/>
              <a:gd name="connsiteY3" fmla="*/ 1264926 h 1264926"/>
              <a:gd name="connsiteX4" fmla="*/ 13648 w 1473627"/>
              <a:gd name="connsiteY4" fmla="*/ 293693 h 1264926"/>
              <a:gd name="connsiteX0" fmla="*/ 0 w 1459979"/>
              <a:gd name="connsiteY0" fmla="*/ 293693 h 1257383"/>
              <a:gd name="connsiteX1" fmla="*/ 1459979 w 1459979"/>
              <a:gd name="connsiteY1" fmla="*/ 0 h 1257383"/>
              <a:gd name="connsiteX2" fmla="*/ 1409449 w 1459979"/>
              <a:gd name="connsiteY2" fmla="*/ 1095011 h 1257383"/>
              <a:gd name="connsiteX3" fmla="*/ 88665 w 1459979"/>
              <a:gd name="connsiteY3" fmla="*/ 1257383 h 1257383"/>
              <a:gd name="connsiteX4" fmla="*/ 0 w 1459979"/>
              <a:gd name="connsiteY4" fmla="*/ 293693 h 1257383"/>
              <a:gd name="connsiteX0" fmla="*/ 0 w 1459979"/>
              <a:gd name="connsiteY0" fmla="*/ 293693 h 1159320"/>
              <a:gd name="connsiteX1" fmla="*/ 1459979 w 1459979"/>
              <a:gd name="connsiteY1" fmla="*/ 0 h 1159320"/>
              <a:gd name="connsiteX2" fmla="*/ 1409449 w 1459979"/>
              <a:gd name="connsiteY2" fmla="*/ 1095011 h 1159320"/>
              <a:gd name="connsiteX3" fmla="*/ 104405 w 1459979"/>
              <a:gd name="connsiteY3" fmla="*/ 1159320 h 1159320"/>
              <a:gd name="connsiteX4" fmla="*/ 0 w 1459979"/>
              <a:gd name="connsiteY4" fmla="*/ 293693 h 1159320"/>
              <a:gd name="connsiteX0" fmla="*/ 0 w 1459979"/>
              <a:gd name="connsiteY0" fmla="*/ 293693 h 1181950"/>
              <a:gd name="connsiteX1" fmla="*/ 1459979 w 1459979"/>
              <a:gd name="connsiteY1" fmla="*/ 0 h 1181950"/>
              <a:gd name="connsiteX2" fmla="*/ 1409449 w 1459979"/>
              <a:gd name="connsiteY2" fmla="*/ 1095011 h 1181950"/>
              <a:gd name="connsiteX3" fmla="*/ 230329 w 1459979"/>
              <a:gd name="connsiteY3" fmla="*/ 1181950 h 1181950"/>
              <a:gd name="connsiteX4" fmla="*/ 0 w 1459979"/>
              <a:gd name="connsiteY4" fmla="*/ 293693 h 1181950"/>
              <a:gd name="connsiteX0" fmla="*/ 0 w 1459979"/>
              <a:gd name="connsiteY0" fmla="*/ 293693 h 1174407"/>
              <a:gd name="connsiteX1" fmla="*/ 1459979 w 1459979"/>
              <a:gd name="connsiteY1" fmla="*/ 0 h 1174407"/>
              <a:gd name="connsiteX2" fmla="*/ 1409449 w 1459979"/>
              <a:gd name="connsiteY2" fmla="*/ 1095011 h 1174407"/>
              <a:gd name="connsiteX3" fmla="*/ 88665 w 1459979"/>
              <a:gd name="connsiteY3" fmla="*/ 1174407 h 1174407"/>
              <a:gd name="connsiteX4" fmla="*/ 0 w 1459979"/>
              <a:gd name="connsiteY4" fmla="*/ 293693 h 1174407"/>
              <a:gd name="connsiteX0" fmla="*/ 0 w 1517692"/>
              <a:gd name="connsiteY0" fmla="*/ 420421 h 1174407"/>
              <a:gd name="connsiteX1" fmla="*/ 1517692 w 1517692"/>
              <a:gd name="connsiteY1" fmla="*/ 0 h 1174407"/>
              <a:gd name="connsiteX2" fmla="*/ 1467162 w 1517692"/>
              <a:gd name="connsiteY2" fmla="*/ 1095011 h 1174407"/>
              <a:gd name="connsiteX3" fmla="*/ 146378 w 1517692"/>
              <a:gd name="connsiteY3" fmla="*/ 1174407 h 1174407"/>
              <a:gd name="connsiteX4" fmla="*/ 0 w 1517692"/>
              <a:gd name="connsiteY4" fmla="*/ 420421 h 1174407"/>
              <a:gd name="connsiteX0" fmla="*/ 0 w 1517692"/>
              <a:gd name="connsiteY0" fmla="*/ 420421 h 1246822"/>
              <a:gd name="connsiteX1" fmla="*/ 1517692 w 1517692"/>
              <a:gd name="connsiteY1" fmla="*/ 0 h 1246822"/>
              <a:gd name="connsiteX2" fmla="*/ 1467162 w 1517692"/>
              <a:gd name="connsiteY2" fmla="*/ 1095011 h 1246822"/>
              <a:gd name="connsiteX3" fmla="*/ 65579 w 1517692"/>
              <a:gd name="connsiteY3" fmla="*/ 1246822 h 1246822"/>
              <a:gd name="connsiteX4" fmla="*/ 0 w 1517692"/>
              <a:gd name="connsiteY4" fmla="*/ 420421 h 1246822"/>
              <a:gd name="connsiteX0" fmla="*/ 0 w 1517692"/>
              <a:gd name="connsiteY0" fmla="*/ 420421 h 1255874"/>
              <a:gd name="connsiteX1" fmla="*/ 1517692 w 1517692"/>
              <a:gd name="connsiteY1" fmla="*/ 0 h 1255874"/>
              <a:gd name="connsiteX2" fmla="*/ 1467162 w 1517692"/>
              <a:gd name="connsiteY2" fmla="*/ 1095011 h 1255874"/>
              <a:gd name="connsiteX3" fmla="*/ 134835 w 1517692"/>
              <a:gd name="connsiteY3" fmla="*/ 1255874 h 1255874"/>
              <a:gd name="connsiteX4" fmla="*/ 0 w 1517692"/>
              <a:gd name="connsiteY4" fmla="*/ 420421 h 1255874"/>
              <a:gd name="connsiteX0" fmla="*/ 0 w 1517692"/>
              <a:gd name="connsiteY0" fmla="*/ 420421 h 1165355"/>
              <a:gd name="connsiteX1" fmla="*/ 1517692 w 1517692"/>
              <a:gd name="connsiteY1" fmla="*/ 0 h 1165355"/>
              <a:gd name="connsiteX2" fmla="*/ 1467162 w 1517692"/>
              <a:gd name="connsiteY2" fmla="*/ 1095011 h 1165355"/>
              <a:gd name="connsiteX3" fmla="*/ 134835 w 1517692"/>
              <a:gd name="connsiteY3" fmla="*/ 1165355 h 1165355"/>
              <a:gd name="connsiteX4" fmla="*/ 0 w 1517692"/>
              <a:gd name="connsiteY4" fmla="*/ 420421 h 1165355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67162 w 1517692"/>
              <a:gd name="connsiteY2" fmla="*/ 1095011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09449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328650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294022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470893"/>
              <a:gd name="connsiteY0" fmla="*/ 221805 h 939583"/>
              <a:gd name="connsiteX1" fmla="*/ 1470893 w 1470893"/>
              <a:gd name="connsiteY1" fmla="*/ 0 h 939583"/>
              <a:gd name="connsiteX2" fmla="*/ 1294022 w 1470893"/>
              <a:gd name="connsiteY2" fmla="*/ 869239 h 939583"/>
              <a:gd name="connsiteX3" fmla="*/ 77122 w 1470893"/>
              <a:gd name="connsiteY3" fmla="*/ 939583 h 939583"/>
              <a:gd name="connsiteX4" fmla="*/ 0 w 1470893"/>
              <a:gd name="connsiteY4" fmla="*/ 221805 h 939583"/>
              <a:gd name="connsiteX0" fmla="*/ 0 w 1462634"/>
              <a:gd name="connsiteY0" fmla="*/ 211011 h 928789"/>
              <a:gd name="connsiteX1" fmla="*/ 1462634 w 1462634"/>
              <a:gd name="connsiteY1" fmla="*/ 0 h 928789"/>
              <a:gd name="connsiteX2" fmla="*/ 1294022 w 1462634"/>
              <a:gd name="connsiteY2" fmla="*/ 858445 h 928789"/>
              <a:gd name="connsiteX3" fmla="*/ 77122 w 1462634"/>
              <a:gd name="connsiteY3" fmla="*/ 928789 h 928789"/>
              <a:gd name="connsiteX4" fmla="*/ 0 w 1462634"/>
              <a:gd name="connsiteY4" fmla="*/ 211011 h 928789"/>
              <a:gd name="connsiteX0" fmla="*/ 10971 w 1385512"/>
              <a:gd name="connsiteY0" fmla="*/ 172150 h 928789"/>
              <a:gd name="connsiteX1" fmla="*/ 1385512 w 1385512"/>
              <a:gd name="connsiteY1" fmla="*/ 0 h 928789"/>
              <a:gd name="connsiteX2" fmla="*/ 1216900 w 1385512"/>
              <a:gd name="connsiteY2" fmla="*/ 858445 h 928789"/>
              <a:gd name="connsiteX3" fmla="*/ 0 w 1385512"/>
              <a:gd name="connsiteY3" fmla="*/ 928789 h 928789"/>
              <a:gd name="connsiteX4" fmla="*/ 10971 w 1385512"/>
              <a:gd name="connsiteY4" fmla="*/ 172150 h 928789"/>
              <a:gd name="connsiteX0" fmla="*/ 10971 w 1366946"/>
              <a:gd name="connsiteY0" fmla="*/ 104858 h 861497"/>
              <a:gd name="connsiteX1" fmla="*/ 1366946 w 1366946"/>
              <a:gd name="connsiteY1" fmla="*/ 0 h 861497"/>
              <a:gd name="connsiteX2" fmla="*/ 1216900 w 1366946"/>
              <a:gd name="connsiteY2" fmla="*/ 791153 h 861497"/>
              <a:gd name="connsiteX3" fmla="*/ 0 w 1366946"/>
              <a:gd name="connsiteY3" fmla="*/ 861497 h 861497"/>
              <a:gd name="connsiteX4" fmla="*/ 10971 w 1366946"/>
              <a:gd name="connsiteY4" fmla="*/ 104858 h 86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946" h="861497">
                <a:moveTo>
                  <a:pt x="10971" y="104858"/>
                </a:moveTo>
                <a:lnTo>
                  <a:pt x="1366946" y="0"/>
                </a:lnTo>
                <a:lnTo>
                  <a:pt x="1216900" y="791153"/>
                </a:lnTo>
                <a:lnTo>
                  <a:pt x="0" y="861497"/>
                </a:lnTo>
                <a:lnTo>
                  <a:pt x="10971" y="10485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Rectangle 122">
            <a:extLst>
              <a:ext uri="{FF2B5EF4-FFF2-40B4-BE49-F238E27FC236}">
                <a16:creationId xmlns:a16="http://schemas.microsoft.com/office/drawing/2014/main" id="{2C7AB378-8B73-4DCE-97A1-77EFDA70DC41}"/>
              </a:ext>
            </a:extLst>
          </p:cNvPr>
          <p:cNvSpPr/>
          <p:nvPr/>
        </p:nvSpPr>
        <p:spPr>
          <a:xfrm rot="20684676">
            <a:off x="10709943" y="4415053"/>
            <a:ext cx="1282833" cy="331694"/>
          </a:xfrm>
          <a:custGeom>
            <a:avLst/>
            <a:gdLst>
              <a:gd name="connsiteX0" fmla="*/ 0 w 1099402"/>
              <a:gd name="connsiteY0" fmla="*/ 20354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0 w 1099402"/>
              <a:gd name="connsiteY8" fmla="*/ 20354 h 122120"/>
              <a:gd name="connsiteX0" fmla="*/ 9607 w 1099402"/>
              <a:gd name="connsiteY0" fmla="*/ 57530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9607 w 1099402"/>
              <a:gd name="connsiteY0" fmla="*/ 57530 h 122120"/>
              <a:gd name="connsiteX1" fmla="*/ 12835 w 1099402"/>
              <a:gd name="connsiteY1" fmla="*/ 27568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0 w 1102327"/>
              <a:gd name="connsiteY0" fmla="*/ 76326 h 122120"/>
              <a:gd name="connsiteX1" fmla="*/ 15760 w 1102327"/>
              <a:gd name="connsiteY1" fmla="*/ 27568 h 122120"/>
              <a:gd name="connsiteX2" fmla="*/ 1081973 w 1102327"/>
              <a:gd name="connsiteY2" fmla="*/ 0 h 122120"/>
              <a:gd name="connsiteX3" fmla="*/ 1102327 w 1102327"/>
              <a:gd name="connsiteY3" fmla="*/ 20354 h 122120"/>
              <a:gd name="connsiteX4" fmla="*/ 1102327 w 1102327"/>
              <a:gd name="connsiteY4" fmla="*/ 101766 h 122120"/>
              <a:gd name="connsiteX5" fmla="*/ 1081973 w 1102327"/>
              <a:gd name="connsiteY5" fmla="*/ 122120 h 122120"/>
              <a:gd name="connsiteX6" fmla="*/ 23279 w 1102327"/>
              <a:gd name="connsiteY6" fmla="*/ 122120 h 122120"/>
              <a:gd name="connsiteX7" fmla="*/ 2925 w 1102327"/>
              <a:gd name="connsiteY7" fmla="*/ 101766 h 122120"/>
              <a:gd name="connsiteX8" fmla="*/ 0 w 1102327"/>
              <a:gd name="connsiteY8" fmla="*/ 76326 h 122120"/>
              <a:gd name="connsiteX0" fmla="*/ 4317 w 1106644"/>
              <a:gd name="connsiteY0" fmla="*/ 76326 h 122120"/>
              <a:gd name="connsiteX1" fmla="*/ 5249 w 1106644"/>
              <a:gd name="connsiteY1" fmla="*/ 45738 h 122120"/>
              <a:gd name="connsiteX2" fmla="*/ 1086290 w 1106644"/>
              <a:gd name="connsiteY2" fmla="*/ 0 h 122120"/>
              <a:gd name="connsiteX3" fmla="*/ 1106644 w 1106644"/>
              <a:gd name="connsiteY3" fmla="*/ 20354 h 122120"/>
              <a:gd name="connsiteX4" fmla="*/ 1106644 w 1106644"/>
              <a:gd name="connsiteY4" fmla="*/ 101766 h 122120"/>
              <a:gd name="connsiteX5" fmla="*/ 1086290 w 1106644"/>
              <a:gd name="connsiteY5" fmla="*/ 122120 h 122120"/>
              <a:gd name="connsiteX6" fmla="*/ 27596 w 1106644"/>
              <a:gd name="connsiteY6" fmla="*/ 122120 h 122120"/>
              <a:gd name="connsiteX7" fmla="*/ 7242 w 1106644"/>
              <a:gd name="connsiteY7" fmla="*/ 101766 h 122120"/>
              <a:gd name="connsiteX8" fmla="*/ 4317 w 1106644"/>
              <a:gd name="connsiteY8" fmla="*/ 76326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29648 w 1108696"/>
              <a:gd name="connsiteY6" fmla="*/ 122120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52204 w 1108696"/>
              <a:gd name="connsiteY6" fmla="*/ 120867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21198 w 1108696"/>
              <a:gd name="connsiteY7" fmla="*/ 112417 h 122120"/>
              <a:gd name="connsiteX8" fmla="*/ 1148 w 1108696"/>
              <a:gd name="connsiteY8" fmla="*/ 77371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202"/>
              <a:gd name="connsiteX1" fmla="*/ 8455 w 1109850"/>
              <a:gd name="connsiteY1" fmla="*/ 45738 h 122202"/>
              <a:gd name="connsiteX2" fmla="*/ 1089496 w 1109850"/>
              <a:gd name="connsiteY2" fmla="*/ 0 h 122202"/>
              <a:gd name="connsiteX3" fmla="*/ 1109850 w 1109850"/>
              <a:gd name="connsiteY3" fmla="*/ 20354 h 122202"/>
              <a:gd name="connsiteX4" fmla="*/ 1109850 w 1109850"/>
              <a:gd name="connsiteY4" fmla="*/ 101766 h 122202"/>
              <a:gd name="connsiteX5" fmla="*/ 1089496 w 1109850"/>
              <a:gd name="connsiteY5" fmla="*/ 122120 h 122202"/>
              <a:gd name="connsiteX6" fmla="*/ 82806 w 1109850"/>
              <a:gd name="connsiteY6" fmla="*/ 121494 h 122202"/>
              <a:gd name="connsiteX7" fmla="*/ 29245 w 1109850"/>
              <a:gd name="connsiteY7" fmla="*/ 114297 h 122202"/>
              <a:gd name="connsiteX8" fmla="*/ 423 w 1109850"/>
              <a:gd name="connsiteY8" fmla="*/ 84263 h 122202"/>
              <a:gd name="connsiteX0" fmla="*/ 423 w 1109850"/>
              <a:gd name="connsiteY0" fmla="*/ 84263 h 124941"/>
              <a:gd name="connsiteX1" fmla="*/ 8455 w 1109850"/>
              <a:gd name="connsiteY1" fmla="*/ 45738 h 124941"/>
              <a:gd name="connsiteX2" fmla="*/ 1089496 w 1109850"/>
              <a:gd name="connsiteY2" fmla="*/ 0 h 124941"/>
              <a:gd name="connsiteX3" fmla="*/ 1109850 w 1109850"/>
              <a:gd name="connsiteY3" fmla="*/ 20354 h 124941"/>
              <a:gd name="connsiteX4" fmla="*/ 1109850 w 1109850"/>
              <a:gd name="connsiteY4" fmla="*/ 101766 h 124941"/>
              <a:gd name="connsiteX5" fmla="*/ 1089496 w 1109850"/>
              <a:gd name="connsiteY5" fmla="*/ 122120 h 124941"/>
              <a:gd name="connsiteX6" fmla="*/ 82806 w 1109850"/>
              <a:gd name="connsiteY6" fmla="*/ 121494 h 124941"/>
              <a:gd name="connsiteX7" fmla="*/ 20473 w 1109850"/>
              <a:gd name="connsiteY7" fmla="*/ 119309 h 124941"/>
              <a:gd name="connsiteX8" fmla="*/ 423 w 1109850"/>
              <a:gd name="connsiteY8" fmla="*/ 84263 h 124941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0473 w 1109850"/>
              <a:gd name="connsiteY7" fmla="*/ 119309 h 122120"/>
              <a:gd name="connsiteX8" fmla="*/ 423 w 1109850"/>
              <a:gd name="connsiteY8" fmla="*/ 84263 h 122120"/>
              <a:gd name="connsiteX0" fmla="*/ 423 w 1109850"/>
              <a:gd name="connsiteY0" fmla="*/ 84263 h 184059"/>
              <a:gd name="connsiteX1" fmla="*/ 8455 w 1109850"/>
              <a:gd name="connsiteY1" fmla="*/ 45738 h 184059"/>
              <a:gd name="connsiteX2" fmla="*/ 1089496 w 1109850"/>
              <a:gd name="connsiteY2" fmla="*/ 0 h 184059"/>
              <a:gd name="connsiteX3" fmla="*/ 1005637 w 1109850"/>
              <a:gd name="connsiteY3" fmla="*/ 180383 h 184059"/>
              <a:gd name="connsiteX4" fmla="*/ 1109850 w 1109850"/>
              <a:gd name="connsiteY4" fmla="*/ 101766 h 184059"/>
              <a:gd name="connsiteX5" fmla="*/ 1089496 w 1109850"/>
              <a:gd name="connsiteY5" fmla="*/ 122120 h 184059"/>
              <a:gd name="connsiteX6" fmla="*/ 82806 w 1109850"/>
              <a:gd name="connsiteY6" fmla="*/ 121494 h 184059"/>
              <a:gd name="connsiteX7" fmla="*/ 20473 w 1109850"/>
              <a:gd name="connsiteY7" fmla="*/ 119309 h 184059"/>
              <a:gd name="connsiteX8" fmla="*/ 423 w 1109850"/>
              <a:gd name="connsiteY8" fmla="*/ 84263 h 184059"/>
              <a:gd name="connsiteX0" fmla="*/ 423 w 1109850"/>
              <a:gd name="connsiteY0" fmla="*/ 38525 h 138321"/>
              <a:gd name="connsiteX1" fmla="*/ 8455 w 1109850"/>
              <a:gd name="connsiteY1" fmla="*/ 0 h 138321"/>
              <a:gd name="connsiteX2" fmla="*/ 1019719 w 1109850"/>
              <a:gd name="connsiteY2" fmla="*/ 39350 h 138321"/>
              <a:gd name="connsiteX3" fmla="*/ 1005637 w 1109850"/>
              <a:gd name="connsiteY3" fmla="*/ 134645 h 138321"/>
              <a:gd name="connsiteX4" fmla="*/ 1109850 w 1109850"/>
              <a:gd name="connsiteY4" fmla="*/ 56028 h 138321"/>
              <a:gd name="connsiteX5" fmla="*/ 1089496 w 1109850"/>
              <a:gd name="connsiteY5" fmla="*/ 76382 h 138321"/>
              <a:gd name="connsiteX6" fmla="*/ 82806 w 1109850"/>
              <a:gd name="connsiteY6" fmla="*/ 75756 h 138321"/>
              <a:gd name="connsiteX7" fmla="*/ 20473 w 1109850"/>
              <a:gd name="connsiteY7" fmla="*/ 73571 h 138321"/>
              <a:gd name="connsiteX8" fmla="*/ 423 w 1109850"/>
              <a:gd name="connsiteY8" fmla="*/ 38525 h 138321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19719 w 1109850"/>
              <a:gd name="connsiteY2" fmla="*/ 3935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06126 w 1109850"/>
              <a:gd name="connsiteY2" fmla="*/ 82285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992533 w 1109850"/>
              <a:gd name="connsiteY2" fmla="*/ 12522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091331"/>
              <a:gd name="connsiteY0" fmla="*/ 38525 h 173949"/>
              <a:gd name="connsiteX1" fmla="*/ 8455 w 1091331"/>
              <a:gd name="connsiteY1" fmla="*/ 0 h 173949"/>
              <a:gd name="connsiteX2" fmla="*/ 992533 w 1091331"/>
              <a:gd name="connsiteY2" fmla="*/ 125220 h 173949"/>
              <a:gd name="connsiteX3" fmla="*/ 1005637 w 1091331"/>
              <a:gd name="connsiteY3" fmla="*/ 134645 h 173949"/>
              <a:gd name="connsiteX4" fmla="*/ 1026968 w 1091331"/>
              <a:gd name="connsiteY4" fmla="*/ 172400 h 173949"/>
              <a:gd name="connsiteX5" fmla="*/ 82806 w 1091331"/>
              <a:gd name="connsiteY5" fmla="*/ 75756 h 173949"/>
              <a:gd name="connsiteX6" fmla="*/ 20473 w 1091331"/>
              <a:gd name="connsiteY6" fmla="*/ 73571 h 173949"/>
              <a:gd name="connsiteX7" fmla="*/ 423 w 1091331"/>
              <a:gd name="connsiteY7" fmla="*/ 38525 h 173949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992533 w 1106253"/>
              <a:gd name="connsiteY2" fmla="*/ 125220 h 173561"/>
              <a:gd name="connsiteX3" fmla="*/ 1058720 w 1106253"/>
              <a:gd name="connsiteY3" fmla="*/ 118935 h 173561"/>
              <a:gd name="connsiteX4" fmla="*/ 1026968 w 1106253"/>
              <a:gd name="connsiteY4" fmla="*/ 172400 h 173561"/>
              <a:gd name="connsiteX5" fmla="*/ 82806 w 1106253"/>
              <a:gd name="connsiteY5" fmla="*/ 75756 h 173561"/>
              <a:gd name="connsiteX6" fmla="*/ 20473 w 1106253"/>
              <a:gd name="connsiteY6" fmla="*/ 73571 h 173561"/>
              <a:gd name="connsiteX7" fmla="*/ 423 w 1106253"/>
              <a:gd name="connsiteY7" fmla="*/ 38525 h 173561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1058720 w 1106253"/>
              <a:gd name="connsiteY2" fmla="*/ 118935 h 173561"/>
              <a:gd name="connsiteX3" fmla="*/ 1026968 w 1106253"/>
              <a:gd name="connsiteY3" fmla="*/ 172400 h 173561"/>
              <a:gd name="connsiteX4" fmla="*/ 82806 w 1106253"/>
              <a:gd name="connsiteY4" fmla="*/ 75756 h 173561"/>
              <a:gd name="connsiteX5" fmla="*/ 20473 w 1106253"/>
              <a:gd name="connsiteY5" fmla="*/ 73571 h 173561"/>
              <a:gd name="connsiteX6" fmla="*/ 423 w 1106253"/>
              <a:gd name="connsiteY6" fmla="*/ 38525 h 173561"/>
              <a:gd name="connsiteX0" fmla="*/ 0 w 1105830"/>
              <a:gd name="connsiteY0" fmla="*/ 28145 h 163181"/>
              <a:gd name="connsiteX1" fmla="*/ 150998 w 1105830"/>
              <a:gd name="connsiteY1" fmla="*/ 0 h 163181"/>
              <a:gd name="connsiteX2" fmla="*/ 1058297 w 1105830"/>
              <a:gd name="connsiteY2" fmla="*/ 108555 h 163181"/>
              <a:gd name="connsiteX3" fmla="*/ 1026545 w 1105830"/>
              <a:gd name="connsiteY3" fmla="*/ 162020 h 163181"/>
              <a:gd name="connsiteX4" fmla="*/ 82383 w 1105830"/>
              <a:gd name="connsiteY4" fmla="*/ 65376 h 163181"/>
              <a:gd name="connsiteX5" fmla="*/ 20050 w 1105830"/>
              <a:gd name="connsiteY5" fmla="*/ 63191 h 163181"/>
              <a:gd name="connsiteX6" fmla="*/ 0 w 1105830"/>
              <a:gd name="connsiteY6" fmla="*/ 28145 h 163181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63964 w 1087411"/>
              <a:gd name="connsiteY4" fmla="*/ 65379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168175 w 1087411"/>
              <a:gd name="connsiteY4" fmla="*/ 76601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17446 w 996408"/>
              <a:gd name="connsiteY5" fmla="*/ 78344 h 163184"/>
              <a:gd name="connsiteX6" fmla="*/ 0 w 996408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24285 w 996408"/>
              <a:gd name="connsiteY5" fmla="*/ 56742 h 163184"/>
              <a:gd name="connsiteX6" fmla="*/ 0 w 996408"/>
              <a:gd name="connsiteY6" fmla="*/ 10755 h 163184"/>
              <a:gd name="connsiteX0" fmla="*/ 16521 w 1012929"/>
              <a:gd name="connsiteY0" fmla="*/ 10755 h 163184"/>
              <a:gd name="connsiteX1" fmla="*/ 58097 w 1012929"/>
              <a:gd name="connsiteY1" fmla="*/ 3 h 163184"/>
              <a:gd name="connsiteX2" fmla="*/ 965396 w 1012929"/>
              <a:gd name="connsiteY2" fmla="*/ 108558 h 163184"/>
              <a:gd name="connsiteX3" fmla="*/ 933644 w 1012929"/>
              <a:gd name="connsiteY3" fmla="*/ 162023 h 163184"/>
              <a:gd name="connsiteX4" fmla="*/ 93693 w 1012929"/>
              <a:gd name="connsiteY4" fmla="*/ 76601 h 163184"/>
              <a:gd name="connsiteX5" fmla="*/ 16521 w 1012929"/>
              <a:gd name="connsiteY5" fmla="*/ 10755 h 163184"/>
              <a:gd name="connsiteX0" fmla="*/ 128588 w 1047824"/>
              <a:gd name="connsiteY0" fmla="*/ 76959 h 163542"/>
              <a:gd name="connsiteX1" fmla="*/ 92992 w 1047824"/>
              <a:gd name="connsiteY1" fmla="*/ 361 h 163542"/>
              <a:gd name="connsiteX2" fmla="*/ 1000291 w 1047824"/>
              <a:gd name="connsiteY2" fmla="*/ 108916 h 163542"/>
              <a:gd name="connsiteX3" fmla="*/ 968539 w 1047824"/>
              <a:gd name="connsiteY3" fmla="*/ 162381 h 163542"/>
              <a:gd name="connsiteX4" fmla="*/ 128588 w 1047824"/>
              <a:gd name="connsiteY4" fmla="*/ 76959 h 163542"/>
              <a:gd name="connsiteX0" fmla="*/ 88027 w 1007263"/>
              <a:gd name="connsiteY0" fmla="*/ 77790 h 164373"/>
              <a:gd name="connsiteX1" fmla="*/ 52431 w 1007263"/>
              <a:gd name="connsiteY1" fmla="*/ 1192 h 164373"/>
              <a:gd name="connsiteX2" fmla="*/ 959730 w 1007263"/>
              <a:gd name="connsiteY2" fmla="*/ 109747 h 164373"/>
              <a:gd name="connsiteX3" fmla="*/ 927978 w 1007263"/>
              <a:gd name="connsiteY3" fmla="*/ 163212 h 164373"/>
              <a:gd name="connsiteX4" fmla="*/ 88027 w 1007263"/>
              <a:gd name="connsiteY4" fmla="*/ 77790 h 164373"/>
              <a:gd name="connsiteX0" fmla="*/ 80931 w 1000167"/>
              <a:gd name="connsiteY0" fmla="*/ 79742 h 166325"/>
              <a:gd name="connsiteX1" fmla="*/ 45335 w 1000167"/>
              <a:gd name="connsiteY1" fmla="*/ 3144 h 166325"/>
              <a:gd name="connsiteX2" fmla="*/ 952634 w 1000167"/>
              <a:gd name="connsiteY2" fmla="*/ 111699 h 166325"/>
              <a:gd name="connsiteX3" fmla="*/ 920882 w 1000167"/>
              <a:gd name="connsiteY3" fmla="*/ 165164 h 166325"/>
              <a:gd name="connsiteX4" fmla="*/ 80931 w 1000167"/>
              <a:gd name="connsiteY4" fmla="*/ 79742 h 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67" h="166325">
                <a:moveTo>
                  <a:pt x="80931" y="79742"/>
                </a:moveTo>
                <a:cubicBezTo>
                  <a:pt x="-64993" y="52739"/>
                  <a:pt x="27384" y="-15366"/>
                  <a:pt x="45335" y="3144"/>
                </a:cubicBezTo>
                <a:lnTo>
                  <a:pt x="952634" y="111699"/>
                </a:lnTo>
                <a:cubicBezTo>
                  <a:pt x="958373" y="119562"/>
                  <a:pt x="1074687" y="174979"/>
                  <a:pt x="920882" y="165164"/>
                </a:cubicBezTo>
                <a:lnTo>
                  <a:pt x="80931" y="797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778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E5EF1B08-C922-4C9B-BD8B-6C5BF23055A5}"/>
              </a:ext>
            </a:extLst>
          </p:cNvPr>
          <p:cNvSpPr/>
          <p:nvPr/>
        </p:nvSpPr>
        <p:spPr>
          <a:xfrm rot="1504158" flipH="1">
            <a:off x="10910208" y="4261966"/>
            <a:ext cx="340194" cy="48365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5" name="Arc 304">
            <a:extLst>
              <a:ext uri="{FF2B5EF4-FFF2-40B4-BE49-F238E27FC236}">
                <a16:creationId xmlns:a16="http://schemas.microsoft.com/office/drawing/2014/main" id="{8E55A0DC-8F0C-4922-9DDB-607208133899}"/>
              </a:ext>
            </a:extLst>
          </p:cNvPr>
          <p:cNvSpPr/>
          <p:nvPr/>
        </p:nvSpPr>
        <p:spPr>
          <a:xfrm rot="12212011" flipH="1">
            <a:off x="8526111" y="3594653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Arc 321">
            <a:extLst>
              <a:ext uri="{FF2B5EF4-FFF2-40B4-BE49-F238E27FC236}">
                <a16:creationId xmlns:a16="http://schemas.microsoft.com/office/drawing/2014/main" id="{C5B30BF7-BC66-46C1-B136-8A8A7061A06F}"/>
              </a:ext>
            </a:extLst>
          </p:cNvPr>
          <p:cNvSpPr/>
          <p:nvPr/>
        </p:nvSpPr>
        <p:spPr>
          <a:xfrm rot="832168" flipH="1">
            <a:off x="4190161" y="3353269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Arc 324">
            <a:extLst>
              <a:ext uri="{FF2B5EF4-FFF2-40B4-BE49-F238E27FC236}">
                <a16:creationId xmlns:a16="http://schemas.microsoft.com/office/drawing/2014/main" id="{B6F2CD57-F536-4E2C-83A9-F266BB6D9004}"/>
              </a:ext>
            </a:extLst>
          </p:cNvPr>
          <p:cNvSpPr/>
          <p:nvPr/>
        </p:nvSpPr>
        <p:spPr>
          <a:xfrm rot="832168" flipH="1">
            <a:off x="3777684" y="3338018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06FA7C-810E-417E-9924-DAB9CBFE3B56}"/>
              </a:ext>
            </a:extLst>
          </p:cNvPr>
          <p:cNvGrpSpPr/>
          <p:nvPr/>
        </p:nvGrpSpPr>
        <p:grpSpPr>
          <a:xfrm>
            <a:off x="-1030142" y="2919735"/>
            <a:ext cx="582768" cy="52324"/>
            <a:chOff x="3736380" y="3528478"/>
            <a:chExt cx="582768" cy="52324"/>
          </a:xfrm>
        </p:grpSpPr>
        <p:sp>
          <p:nvSpPr>
            <p:cNvPr id="326" name="Arc 325">
              <a:extLst>
                <a:ext uri="{FF2B5EF4-FFF2-40B4-BE49-F238E27FC236}">
                  <a16:creationId xmlns:a16="http://schemas.microsoft.com/office/drawing/2014/main" id="{0DAD9EAA-1BA8-47D4-8E06-2684042E378B}"/>
                </a:ext>
              </a:extLst>
            </p:cNvPr>
            <p:cNvSpPr/>
            <p:nvPr/>
          </p:nvSpPr>
          <p:spPr>
            <a:xfrm rot="20364936">
              <a:off x="3736380" y="3530209"/>
              <a:ext cx="212493" cy="5059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Arc 330">
              <a:extLst>
                <a:ext uri="{FF2B5EF4-FFF2-40B4-BE49-F238E27FC236}">
                  <a16:creationId xmlns:a16="http://schemas.microsoft.com/office/drawing/2014/main" id="{277606A8-5D48-48F4-817A-3256610E1491}"/>
                </a:ext>
              </a:extLst>
            </p:cNvPr>
            <p:cNvSpPr/>
            <p:nvPr/>
          </p:nvSpPr>
          <p:spPr>
            <a:xfrm rot="20364936">
              <a:off x="4106655" y="3528478"/>
              <a:ext cx="212493" cy="5059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3E710DEF-79BA-416E-91E6-E5747F82ACFF}"/>
              </a:ext>
            </a:extLst>
          </p:cNvPr>
          <p:cNvSpPr/>
          <p:nvPr/>
        </p:nvSpPr>
        <p:spPr>
          <a:xfrm rot="19441370">
            <a:off x="5860549" y="3824787"/>
            <a:ext cx="269333" cy="393061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1" name="Rectangle 6">
            <a:extLst>
              <a:ext uri="{FF2B5EF4-FFF2-40B4-BE49-F238E27FC236}">
                <a16:creationId xmlns:a16="http://schemas.microsoft.com/office/drawing/2014/main" id="{B6621C21-AE7D-4AC1-A243-BB001C4D3C1F}"/>
              </a:ext>
            </a:extLst>
          </p:cNvPr>
          <p:cNvSpPr/>
          <p:nvPr/>
        </p:nvSpPr>
        <p:spPr>
          <a:xfrm>
            <a:off x="10748375" y="4414754"/>
            <a:ext cx="147202" cy="256667"/>
          </a:xfrm>
          <a:custGeom>
            <a:avLst/>
            <a:gdLst>
              <a:gd name="connsiteX0" fmla="*/ 0 w 147202"/>
              <a:gd name="connsiteY0" fmla="*/ 0 h 260731"/>
              <a:gd name="connsiteX1" fmla="*/ 147202 w 147202"/>
              <a:gd name="connsiteY1" fmla="*/ 0 h 260731"/>
              <a:gd name="connsiteX2" fmla="*/ 147202 w 147202"/>
              <a:gd name="connsiteY2" fmla="*/ 260731 h 260731"/>
              <a:gd name="connsiteX3" fmla="*/ 0 w 147202"/>
              <a:gd name="connsiteY3" fmla="*/ 260731 h 260731"/>
              <a:gd name="connsiteX4" fmla="*/ 0 w 147202"/>
              <a:gd name="connsiteY4" fmla="*/ 0 h 260731"/>
              <a:gd name="connsiteX0" fmla="*/ 0 w 147202"/>
              <a:gd name="connsiteY0" fmla="*/ 0 h 260731"/>
              <a:gd name="connsiteX1" fmla="*/ 147202 w 147202"/>
              <a:gd name="connsiteY1" fmla="*/ 0 h 260731"/>
              <a:gd name="connsiteX2" fmla="*/ 147202 w 147202"/>
              <a:gd name="connsiteY2" fmla="*/ 260731 h 260731"/>
              <a:gd name="connsiteX3" fmla="*/ 13698 w 147202"/>
              <a:gd name="connsiteY3" fmla="*/ 256667 h 260731"/>
              <a:gd name="connsiteX4" fmla="*/ 0 w 147202"/>
              <a:gd name="connsiteY4" fmla="*/ 0 h 260731"/>
              <a:gd name="connsiteX0" fmla="*/ 0 w 147202"/>
              <a:gd name="connsiteY0" fmla="*/ 0 h 266151"/>
              <a:gd name="connsiteX1" fmla="*/ 147202 w 147202"/>
              <a:gd name="connsiteY1" fmla="*/ 0 h 266151"/>
              <a:gd name="connsiteX2" fmla="*/ 128939 w 147202"/>
              <a:gd name="connsiteY2" fmla="*/ 266151 h 266151"/>
              <a:gd name="connsiteX3" fmla="*/ 13698 w 147202"/>
              <a:gd name="connsiteY3" fmla="*/ 256667 h 266151"/>
              <a:gd name="connsiteX4" fmla="*/ 0 w 147202"/>
              <a:gd name="connsiteY4" fmla="*/ 0 h 266151"/>
              <a:gd name="connsiteX0" fmla="*/ 0 w 147202"/>
              <a:gd name="connsiteY0" fmla="*/ 0 h 256667"/>
              <a:gd name="connsiteX1" fmla="*/ 147202 w 147202"/>
              <a:gd name="connsiteY1" fmla="*/ 0 h 256667"/>
              <a:gd name="connsiteX2" fmla="*/ 119414 w 147202"/>
              <a:gd name="connsiteY2" fmla="*/ 256626 h 256667"/>
              <a:gd name="connsiteX3" fmla="*/ 13698 w 147202"/>
              <a:gd name="connsiteY3" fmla="*/ 256667 h 256667"/>
              <a:gd name="connsiteX4" fmla="*/ 0 w 147202"/>
              <a:gd name="connsiteY4" fmla="*/ 0 h 25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02" h="256667">
                <a:moveTo>
                  <a:pt x="0" y="0"/>
                </a:moveTo>
                <a:lnTo>
                  <a:pt x="147202" y="0"/>
                </a:lnTo>
                <a:lnTo>
                  <a:pt x="119414" y="256626"/>
                </a:lnTo>
                <a:lnTo>
                  <a:pt x="13698" y="25666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0" name="Cylinder 47">
            <a:extLst>
              <a:ext uri="{FF2B5EF4-FFF2-40B4-BE49-F238E27FC236}">
                <a16:creationId xmlns:a16="http://schemas.microsoft.com/office/drawing/2014/main" id="{0157849A-9851-442C-84E2-146E7BF97467}"/>
              </a:ext>
            </a:extLst>
          </p:cNvPr>
          <p:cNvSpPr/>
          <p:nvPr/>
        </p:nvSpPr>
        <p:spPr>
          <a:xfrm>
            <a:off x="5067787" y="3872475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mojimouth">
            <a:hlinkClick r:id="" action="ppaction://media"/>
            <a:extLst>
              <a:ext uri="{FF2B5EF4-FFF2-40B4-BE49-F238E27FC236}">
                <a16:creationId xmlns:a16="http://schemas.microsoft.com/office/drawing/2014/main" id="{04CC9950-7B65-9E55-24D6-9C7E55E7696D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>
            <a:off x="8661233" y="3893890"/>
            <a:ext cx="95160" cy="69616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A770F0E1-3A84-8AB6-E047-1AF566BD2DF0}"/>
              </a:ext>
            </a:extLst>
          </p:cNvPr>
          <p:cNvSpPr/>
          <p:nvPr/>
        </p:nvSpPr>
        <p:spPr>
          <a:xfrm rot="20751564">
            <a:off x="10673829" y="4280737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IVoiceGenerator_com_24-12-2024T17_18_17_ Cora">
            <a:hlinkClick r:id="" action="ppaction://media"/>
            <a:extLst>
              <a:ext uri="{FF2B5EF4-FFF2-40B4-BE49-F238E27FC236}">
                <a16:creationId xmlns:a16="http://schemas.microsoft.com/office/drawing/2014/main" id="{5334E11E-4833-80D4-E8BC-DDEB81BC76D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3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11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ACB154-E5B0-453C-A6B1-07813ED5DDDC}"/>
              </a:ext>
            </a:extLst>
          </p:cNvPr>
          <p:cNvSpPr/>
          <p:nvPr/>
        </p:nvSpPr>
        <p:spPr>
          <a:xfrm>
            <a:off x="11004" y="-8309"/>
            <a:ext cx="121704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C1C5D7B-069D-4D86-9B57-5AF9EF224D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t="21285" r="69308" b="58221"/>
          <a:stretch/>
        </p:blipFill>
        <p:spPr>
          <a:xfrm>
            <a:off x="3790347" y="2158984"/>
            <a:ext cx="3670678" cy="1401257"/>
          </a:xfrm>
          <a:custGeom>
            <a:avLst/>
            <a:gdLst>
              <a:gd name="connsiteX0" fmla="*/ 0 w 3670678"/>
              <a:gd name="connsiteY0" fmla="*/ 0 h 1401257"/>
              <a:gd name="connsiteX1" fmla="*/ 3670678 w 3670678"/>
              <a:gd name="connsiteY1" fmla="*/ 0 h 1401257"/>
              <a:gd name="connsiteX2" fmla="*/ 3670678 w 3670678"/>
              <a:gd name="connsiteY2" fmla="*/ 1401257 h 1401257"/>
              <a:gd name="connsiteX3" fmla="*/ 0 w 3670678"/>
              <a:gd name="connsiteY3" fmla="*/ 1401257 h 14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678" h="1401257">
                <a:moveTo>
                  <a:pt x="0" y="0"/>
                </a:moveTo>
                <a:lnTo>
                  <a:pt x="3670678" y="0"/>
                </a:lnTo>
                <a:lnTo>
                  <a:pt x="3670678" y="1401257"/>
                </a:lnTo>
                <a:lnTo>
                  <a:pt x="0" y="1401257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547655" y="2033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Rectangle 121">
            <a:extLst>
              <a:ext uri="{FF2B5EF4-FFF2-40B4-BE49-F238E27FC236}">
                <a16:creationId xmlns:a16="http://schemas.microsoft.com/office/drawing/2014/main" id="{7D3A83D0-30CF-4CA7-BF0A-DDA533B022E3}"/>
              </a:ext>
            </a:extLst>
          </p:cNvPr>
          <p:cNvSpPr/>
          <p:nvPr/>
        </p:nvSpPr>
        <p:spPr>
          <a:xfrm>
            <a:off x="8572256" y="3523505"/>
            <a:ext cx="3326039" cy="2039020"/>
          </a:xfrm>
          <a:custGeom>
            <a:avLst/>
            <a:gdLst>
              <a:gd name="connsiteX0" fmla="*/ 0 w 3322271"/>
              <a:gd name="connsiteY0" fmla="*/ 0 h 963398"/>
              <a:gd name="connsiteX1" fmla="*/ 3322271 w 3322271"/>
              <a:gd name="connsiteY1" fmla="*/ 0 h 963398"/>
              <a:gd name="connsiteX2" fmla="*/ 3322271 w 3322271"/>
              <a:gd name="connsiteY2" fmla="*/ 963398 h 963398"/>
              <a:gd name="connsiteX3" fmla="*/ 0 w 3322271"/>
              <a:gd name="connsiteY3" fmla="*/ 963398 h 963398"/>
              <a:gd name="connsiteX4" fmla="*/ 0 w 3322271"/>
              <a:gd name="connsiteY4" fmla="*/ 0 h 9633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156478 w 3322271"/>
              <a:gd name="connsiteY3" fmla="*/ 836580 h 2195298"/>
              <a:gd name="connsiteX4" fmla="*/ 0 w 3322271"/>
              <a:gd name="connsiteY4" fmla="*/ 0 h 2195298"/>
              <a:gd name="connsiteX0" fmla="*/ 29339 w 3165793"/>
              <a:gd name="connsiteY0" fmla="*/ 0 h 2195298"/>
              <a:gd name="connsiteX1" fmla="*/ 3165793 w 3165793"/>
              <a:gd name="connsiteY1" fmla="*/ 0 h 2195298"/>
              <a:gd name="connsiteX2" fmla="*/ 2924493 w 3165793"/>
              <a:gd name="connsiteY2" fmla="*/ 2195298 h 2195298"/>
              <a:gd name="connsiteX3" fmla="*/ 0 w 3165793"/>
              <a:gd name="connsiteY3" fmla="*/ 836580 h 2195298"/>
              <a:gd name="connsiteX4" fmla="*/ 29339 w 3165793"/>
              <a:gd name="connsiteY4" fmla="*/ 0 h 2195298"/>
              <a:gd name="connsiteX0" fmla="*/ 0 w 3136454"/>
              <a:gd name="connsiteY0" fmla="*/ 0 h 2195298"/>
              <a:gd name="connsiteX1" fmla="*/ 3136454 w 3136454"/>
              <a:gd name="connsiteY1" fmla="*/ 0 h 2195298"/>
              <a:gd name="connsiteX2" fmla="*/ 2895154 w 3136454"/>
              <a:gd name="connsiteY2" fmla="*/ 2195298 h 2195298"/>
              <a:gd name="connsiteX3" fmla="*/ 1 w 3136454"/>
              <a:gd name="connsiteY3" fmla="*/ 836580 h 2195298"/>
              <a:gd name="connsiteX4" fmla="*/ 0 w 3136454"/>
              <a:gd name="connsiteY4" fmla="*/ 0 h 2195298"/>
              <a:gd name="connsiteX0" fmla="*/ 0 w 3136454"/>
              <a:gd name="connsiteY0" fmla="*/ 0 h 1977435"/>
              <a:gd name="connsiteX1" fmla="*/ 3136454 w 3136454"/>
              <a:gd name="connsiteY1" fmla="*/ 0 h 1977435"/>
              <a:gd name="connsiteX2" fmla="*/ 2910600 w 3136454"/>
              <a:gd name="connsiteY2" fmla="*/ 1977435 h 1977435"/>
              <a:gd name="connsiteX3" fmla="*/ 1 w 3136454"/>
              <a:gd name="connsiteY3" fmla="*/ 836580 h 1977435"/>
              <a:gd name="connsiteX4" fmla="*/ 0 w 3136454"/>
              <a:gd name="connsiteY4" fmla="*/ 0 h 1977435"/>
              <a:gd name="connsiteX0" fmla="*/ 0 w 3099552"/>
              <a:gd name="connsiteY0" fmla="*/ 0 h 1977435"/>
              <a:gd name="connsiteX1" fmla="*/ 3099552 w 3099552"/>
              <a:gd name="connsiteY1" fmla="*/ 154223 h 1977435"/>
              <a:gd name="connsiteX2" fmla="*/ 2910600 w 3099552"/>
              <a:gd name="connsiteY2" fmla="*/ 1977435 h 1977435"/>
              <a:gd name="connsiteX3" fmla="*/ 1 w 3099552"/>
              <a:gd name="connsiteY3" fmla="*/ 836580 h 1977435"/>
              <a:gd name="connsiteX4" fmla="*/ 0 w 3099552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05631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31334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251" h="1977435">
                <a:moveTo>
                  <a:pt x="0" y="0"/>
                </a:moveTo>
                <a:cubicBezTo>
                  <a:pt x="1045485" y="0"/>
                  <a:pt x="2041767" y="244186"/>
                  <a:pt x="3087251" y="321298"/>
                </a:cubicBezTo>
                <a:cubicBezTo>
                  <a:pt x="3006818" y="1053064"/>
                  <a:pt x="2991033" y="1245669"/>
                  <a:pt x="2910600" y="1977435"/>
                </a:cubicBezTo>
                <a:cubicBezTo>
                  <a:pt x="1858210" y="1592202"/>
                  <a:pt x="1026991" y="1247213"/>
                  <a:pt x="1" y="836580"/>
                </a:cubicBezTo>
                <a:cubicBezTo>
                  <a:pt x="1" y="557720"/>
                  <a:pt x="0" y="27886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DF3291B-486D-4053-90A7-064F20851B1D}"/>
              </a:ext>
            </a:extLst>
          </p:cNvPr>
          <p:cNvGrpSpPr/>
          <p:nvPr/>
        </p:nvGrpSpPr>
        <p:grpSpPr>
          <a:xfrm>
            <a:off x="5420298" y="8309"/>
            <a:ext cx="660852" cy="1129342"/>
            <a:chOff x="5420298" y="8309"/>
            <a:chExt cx="660852" cy="112934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4E2C774-4994-4085-8445-EA6C54F54C9E}"/>
                </a:ext>
              </a:extLst>
            </p:cNvPr>
            <p:cNvSpPr/>
            <p:nvPr/>
          </p:nvSpPr>
          <p:spPr>
            <a:xfrm>
              <a:off x="5420298" y="676820"/>
              <a:ext cx="660852" cy="4608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7F3EE0A-A865-4A39-AB52-603A8FF0145D}"/>
              </a:ext>
            </a:extLst>
          </p:cNvPr>
          <p:cNvGrpSpPr/>
          <p:nvPr/>
        </p:nvGrpSpPr>
        <p:grpSpPr>
          <a:xfrm>
            <a:off x="9611507" y="737616"/>
            <a:ext cx="1587707" cy="2254092"/>
            <a:chOff x="33241" y="1503719"/>
            <a:chExt cx="2006718" cy="2848969"/>
          </a:xfrm>
          <a:noFill/>
        </p:grpSpPr>
        <p:sp>
          <p:nvSpPr>
            <p:cNvPr id="235" name="Cloud 234">
              <a:extLst>
                <a:ext uri="{FF2B5EF4-FFF2-40B4-BE49-F238E27FC236}">
                  <a16:creationId xmlns:a16="http://schemas.microsoft.com/office/drawing/2014/main" id="{A68DF2E8-F4AE-4639-A861-8D6100B885BB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rapezoid 235">
              <a:extLst>
                <a:ext uri="{FF2B5EF4-FFF2-40B4-BE49-F238E27FC236}">
                  <a16:creationId xmlns:a16="http://schemas.microsoft.com/office/drawing/2014/main" id="{432F3674-6CD1-463A-AE4C-988C21FA394F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Cloud 236">
              <a:extLst>
                <a:ext uri="{FF2B5EF4-FFF2-40B4-BE49-F238E27FC236}">
                  <a16:creationId xmlns:a16="http://schemas.microsoft.com/office/drawing/2014/main" id="{B6CA2FD1-7348-48E9-9FD6-F1AC327A7AAC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Cloud 237">
              <a:extLst>
                <a:ext uri="{FF2B5EF4-FFF2-40B4-BE49-F238E27FC236}">
                  <a16:creationId xmlns:a16="http://schemas.microsoft.com/office/drawing/2014/main" id="{4F2974F6-FABF-4243-B45C-3B0862703960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Cloud 238">
              <a:extLst>
                <a:ext uri="{FF2B5EF4-FFF2-40B4-BE49-F238E27FC236}">
                  <a16:creationId xmlns:a16="http://schemas.microsoft.com/office/drawing/2014/main" id="{5F570C2D-FF37-4B03-89CA-67A8B1008004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7E4B79D-772D-46F8-B1E6-EB54B4A676EB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DEA02EC-C3FD-46D9-A3D1-36A8F9F463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86" name="Flowchart: Decision 212">
                  <a:extLst>
                    <a:ext uri="{FF2B5EF4-FFF2-40B4-BE49-F238E27FC236}">
                      <a16:creationId xmlns:a16="http://schemas.microsoft.com/office/drawing/2014/main" id="{49849A40-306F-48C4-B6D2-EA40EEAE734E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8CA8D64-E5A0-4B03-B4A8-FAAE2AD66136}"/>
                    </a:ext>
                  </a:extLst>
                </p:cNvPr>
                <p:cNvCxnSpPr>
                  <a:cxnSpLocks/>
                  <a:stCxn id="286" idx="0"/>
                  <a:endCxn id="286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C4331D2A-5666-4742-ACE5-7A5FB8F0C990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17CE549-060F-404A-B9E4-F8D1ADF6B81A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F09FAB4-FE84-453E-9DD5-AAC670AE155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2F2CDD9-C4E4-488B-BD1C-4B17647C0AA1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BF5034A-05C3-4CEC-8B97-17207EB0B23B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C9FE82F-072D-4957-B115-22C919D23DF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9" name="Flowchart: Decision 212">
                  <a:extLst>
                    <a:ext uri="{FF2B5EF4-FFF2-40B4-BE49-F238E27FC236}">
                      <a16:creationId xmlns:a16="http://schemas.microsoft.com/office/drawing/2014/main" id="{831AED64-89CD-41DB-90C0-B69F9C6DED2D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2AC31BC0-4CC3-463B-9577-2F587704331A}"/>
                    </a:ext>
                  </a:extLst>
                </p:cNvPr>
                <p:cNvCxnSpPr>
                  <a:cxnSpLocks/>
                  <a:stCxn id="279" idx="0"/>
                  <a:endCxn id="27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D3DCF472-F257-4363-9B08-5D20B0213525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F5CBAE0-7C89-4DC9-9682-B4FA1C586E6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9D4BB456-32AE-4910-903E-8747230184E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A4A12D8-D02D-47B7-80B5-412AA4DE20C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98E1BB0-74FB-48F5-A6C7-E4FAE4851892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624830C-CC01-4F0D-8538-117B149813E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2" name="Flowchart: Decision 212">
                  <a:extLst>
                    <a:ext uri="{FF2B5EF4-FFF2-40B4-BE49-F238E27FC236}">
                      <a16:creationId xmlns:a16="http://schemas.microsoft.com/office/drawing/2014/main" id="{F9712258-D97D-4359-8881-540557CCC412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68ABF253-5203-4981-B6B9-FF317194C27B}"/>
                    </a:ext>
                  </a:extLst>
                </p:cNvPr>
                <p:cNvCxnSpPr>
                  <a:cxnSpLocks/>
                  <a:stCxn id="272" idx="0"/>
                  <a:endCxn id="27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6F6F866-2925-4B9C-8A22-85029D668E3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5068912-96BA-4699-AE2D-68C481B545E9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8B998EBD-D4E4-4D1C-9D2B-B07B6F74FE51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12317A62-C620-46E7-AE83-AB8AEC3069AA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C3E9236-2234-495C-B901-319E2EF8B695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522E5AFB-92BE-4F3D-B874-FCD0A4F9A53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65" name="Flowchart: Decision 212">
                  <a:extLst>
                    <a:ext uri="{FF2B5EF4-FFF2-40B4-BE49-F238E27FC236}">
                      <a16:creationId xmlns:a16="http://schemas.microsoft.com/office/drawing/2014/main" id="{D68E15F7-3622-4592-8BDD-3C0BAA063D2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6CCF5215-F3EB-4BA5-AA11-CAB18578137A}"/>
                    </a:ext>
                  </a:extLst>
                </p:cNvPr>
                <p:cNvCxnSpPr>
                  <a:cxnSpLocks/>
                  <a:stCxn id="265" idx="0"/>
                  <a:endCxn id="26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88EB6C0-DB8F-486D-9CDB-F6C589909687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35D9259-E435-46F7-B740-E48F38C987F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CF74D6C-5982-4BCA-8BFE-7762D42AA4A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8A3E50A-88D8-4D01-A096-C3A445BC5FB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3F2E714-EF81-49F8-BF01-D9B352B4BE77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B8D9EAFC-D459-4C1F-8A27-12517BDB440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8" name="Flowchart: Decision 212">
                  <a:extLst>
                    <a:ext uri="{FF2B5EF4-FFF2-40B4-BE49-F238E27FC236}">
                      <a16:creationId xmlns:a16="http://schemas.microsoft.com/office/drawing/2014/main" id="{6C281C8A-68FE-4918-996F-562D20FA60E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DFB0218C-56A4-4B13-A04F-A7049CF68013}"/>
                    </a:ext>
                  </a:extLst>
                </p:cNvPr>
                <p:cNvCxnSpPr>
                  <a:cxnSpLocks/>
                  <a:stCxn id="258" idx="0"/>
                  <a:endCxn id="25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B104419-3599-44D5-B30A-99DF5C631AC8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FE1F769-06B4-4418-9D22-F8AC6DE2F73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A038E4E-1A97-42C5-B391-0D9486617EC5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973B7F3-A958-483A-8014-DAE039C2DF50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D4BBFAF-C129-497E-98EE-8D417F468100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30AF468-8CC0-4D9C-928E-D1111EF696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1" name="Flowchart: Decision 212">
                  <a:extLst>
                    <a:ext uri="{FF2B5EF4-FFF2-40B4-BE49-F238E27FC236}">
                      <a16:creationId xmlns:a16="http://schemas.microsoft.com/office/drawing/2014/main" id="{CAB18EE4-BA41-4C54-AEC4-409E1DD5F5C4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E9E779C-22F0-425A-B5FF-6D966320F2C2}"/>
                    </a:ext>
                  </a:extLst>
                </p:cNvPr>
                <p:cNvCxnSpPr>
                  <a:cxnSpLocks/>
                  <a:stCxn id="251" idx="0"/>
                  <a:endCxn id="251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2B441680-4138-47C5-8F15-4D42A0D6459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661BB231-765D-45DD-A86A-595650F19138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7D1A51E0-015D-4F8F-9887-B11094D5CAE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84CBF69-C23E-4F3A-B25A-21B2A55E0E5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C7D7D-A448-4D0C-BE48-560EF3CB7719}"/>
              </a:ext>
            </a:extLst>
          </p:cNvPr>
          <p:cNvSpPr/>
          <p:nvPr/>
        </p:nvSpPr>
        <p:spPr>
          <a:xfrm>
            <a:off x="10798997" y="5428749"/>
            <a:ext cx="7151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22">
            <a:extLst>
              <a:ext uri="{FF2B5EF4-FFF2-40B4-BE49-F238E27FC236}">
                <a16:creationId xmlns:a16="http://schemas.microsoft.com/office/drawing/2014/main" id="{9FD03655-5593-47FE-A25D-8B3BB8030716}"/>
              </a:ext>
            </a:extLst>
          </p:cNvPr>
          <p:cNvSpPr/>
          <p:nvPr/>
        </p:nvSpPr>
        <p:spPr>
          <a:xfrm>
            <a:off x="5502281" y="3523504"/>
            <a:ext cx="3070443" cy="956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123">
            <a:extLst>
              <a:ext uri="{FF2B5EF4-FFF2-40B4-BE49-F238E27FC236}">
                <a16:creationId xmlns:a16="http://schemas.microsoft.com/office/drawing/2014/main" id="{FE6F6031-58F7-4C01-A2D2-1AAB7B924274}"/>
              </a:ext>
            </a:extLst>
          </p:cNvPr>
          <p:cNvSpPr/>
          <p:nvPr/>
        </p:nvSpPr>
        <p:spPr>
          <a:xfrm>
            <a:off x="8202568" y="4145701"/>
            <a:ext cx="3594298" cy="9398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360586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360586 w 3178129"/>
              <a:gd name="connsiteY4" fmla="*/ 0 h 718065"/>
              <a:gd name="connsiteX0" fmla="*/ 331226 w 3178129"/>
              <a:gd name="connsiteY0" fmla="*/ 0 h 705573"/>
              <a:gd name="connsiteX1" fmla="*/ 3178129 w 3178129"/>
              <a:gd name="connsiteY1" fmla="*/ 638383 h 705573"/>
              <a:gd name="connsiteX2" fmla="*/ 1819229 w 3178129"/>
              <a:gd name="connsiteY2" fmla="*/ 705573 h 705573"/>
              <a:gd name="connsiteX3" fmla="*/ 0 w 3178129"/>
              <a:gd name="connsiteY3" fmla="*/ 32473 h 705573"/>
              <a:gd name="connsiteX4" fmla="*/ 331226 w 3178129"/>
              <a:gd name="connsiteY4" fmla="*/ 0 h 705573"/>
              <a:gd name="connsiteX0" fmla="*/ 323886 w 3170789"/>
              <a:gd name="connsiteY0" fmla="*/ 0 h 705573"/>
              <a:gd name="connsiteX1" fmla="*/ 3170789 w 3170789"/>
              <a:gd name="connsiteY1" fmla="*/ 638383 h 705573"/>
              <a:gd name="connsiteX2" fmla="*/ 1811889 w 3170789"/>
              <a:gd name="connsiteY2" fmla="*/ 705573 h 705573"/>
              <a:gd name="connsiteX3" fmla="*/ 0 w 3170789"/>
              <a:gd name="connsiteY3" fmla="*/ 1242 h 705573"/>
              <a:gd name="connsiteX4" fmla="*/ 323886 w 3170789"/>
              <a:gd name="connsiteY4" fmla="*/ 0 h 70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0789" h="705573">
                <a:moveTo>
                  <a:pt x="323886" y="0"/>
                </a:moveTo>
                <a:lnTo>
                  <a:pt x="3170789" y="638383"/>
                </a:lnTo>
                <a:lnTo>
                  <a:pt x="1811889" y="705573"/>
                </a:lnTo>
                <a:lnTo>
                  <a:pt x="0" y="1242"/>
                </a:lnTo>
                <a:lnTo>
                  <a:pt x="323886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26">
            <a:extLst>
              <a:ext uri="{FF2B5EF4-FFF2-40B4-BE49-F238E27FC236}">
                <a16:creationId xmlns:a16="http://schemas.microsoft.com/office/drawing/2014/main" id="{020AF086-EB49-4CBA-8E44-A535AA45A325}"/>
              </a:ext>
            </a:extLst>
          </p:cNvPr>
          <p:cNvSpPr/>
          <p:nvPr/>
        </p:nvSpPr>
        <p:spPr>
          <a:xfrm>
            <a:off x="8176948" y="4191139"/>
            <a:ext cx="2686540" cy="1153231"/>
          </a:xfrm>
          <a:custGeom>
            <a:avLst/>
            <a:gdLst>
              <a:gd name="connsiteX0" fmla="*/ 0 w 209000"/>
              <a:gd name="connsiteY0" fmla="*/ 0 h 272024"/>
              <a:gd name="connsiteX1" fmla="*/ 209000 w 209000"/>
              <a:gd name="connsiteY1" fmla="*/ 0 h 272024"/>
              <a:gd name="connsiteX2" fmla="*/ 209000 w 209000"/>
              <a:gd name="connsiteY2" fmla="*/ 272024 h 272024"/>
              <a:gd name="connsiteX3" fmla="*/ 0 w 209000"/>
              <a:gd name="connsiteY3" fmla="*/ 272024 h 272024"/>
              <a:gd name="connsiteX4" fmla="*/ 0 w 209000"/>
              <a:gd name="connsiteY4" fmla="*/ 0 h 272024"/>
              <a:gd name="connsiteX0" fmla="*/ 0 w 1908260"/>
              <a:gd name="connsiteY0" fmla="*/ 0 h 609600"/>
              <a:gd name="connsiteX1" fmla="*/ 1908260 w 1908260"/>
              <a:gd name="connsiteY1" fmla="*/ 609600 h 609600"/>
              <a:gd name="connsiteX2" fmla="*/ 209000 w 1908260"/>
              <a:gd name="connsiteY2" fmla="*/ 272024 h 609600"/>
              <a:gd name="connsiteX3" fmla="*/ 0 w 1908260"/>
              <a:gd name="connsiteY3" fmla="*/ 272024 h 609600"/>
              <a:gd name="connsiteX4" fmla="*/ 0 w 1908260"/>
              <a:gd name="connsiteY4" fmla="*/ 0 h 609600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0 w 1908260"/>
              <a:gd name="connsiteY3" fmla="*/ 272024 h 752084"/>
              <a:gd name="connsiteX4" fmla="*/ 0 w 1908260"/>
              <a:gd name="connsiteY4" fmla="*/ 0 h 752084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68580 w 1908260"/>
              <a:gd name="connsiteY3" fmla="*/ 165344 h 752084"/>
              <a:gd name="connsiteX4" fmla="*/ 0 w 1908260"/>
              <a:gd name="connsiteY4" fmla="*/ 0 h 752084"/>
              <a:gd name="connsiteX0" fmla="*/ 0 w 1885400"/>
              <a:gd name="connsiteY0" fmla="*/ 0 h 790184"/>
              <a:gd name="connsiteX1" fmla="*/ 1885400 w 1885400"/>
              <a:gd name="connsiteY1" fmla="*/ 647700 h 790184"/>
              <a:gd name="connsiteX2" fmla="*/ 1854920 w 1885400"/>
              <a:gd name="connsiteY2" fmla="*/ 790184 h 790184"/>
              <a:gd name="connsiteX3" fmla="*/ 45720 w 1885400"/>
              <a:gd name="connsiteY3" fmla="*/ 203444 h 790184"/>
              <a:gd name="connsiteX4" fmla="*/ 0 w 1885400"/>
              <a:gd name="connsiteY4" fmla="*/ 0 h 790184"/>
              <a:gd name="connsiteX0" fmla="*/ 15240 w 1900640"/>
              <a:gd name="connsiteY0" fmla="*/ 0 h 790184"/>
              <a:gd name="connsiteX1" fmla="*/ 1900640 w 1900640"/>
              <a:gd name="connsiteY1" fmla="*/ 647700 h 790184"/>
              <a:gd name="connsiteX2" fmla="*/ 1870160 w 1900640"/>
              <a:gd name="connsiteY2" fmla="*/ 790184 h 790184"/>
              <a:gd name="connsiteX3" fmla="*/ 0 w 1900640"/>
              <a:gd name="connsiteY3" fmla="*/ 134864 h 790184"/>
              <a:gd name="connsiteX4" fmla="*/ 15240 w 1900640"/>
              <a:gd name="connsiteY4" fmla="*/ 0 h 790184"/>
              <a:gd name="connsiteX0" fmla="*/ 15240 w 1953980"/>
              <a:gd name="connsiteY0" fmla="*/ 0 h 843524"/>
              <a:gd name="connsiteX1" fmla="*/ 1900640 w 1953980"/>
              <a:gd name="connsiteY1" fmla="*/ 647700 h 843524"/>
              <a:gd name="connsiteX2" fmla="*/ 1953980 w 1953980"/>
              <a:gd name="connsiteY2" fmla="*/ 843524 h 843524"/>
              <a:gd name="connsiteX3" fmla="*/ 0 w 1953980"/>
              <a:gd name="connsiteY3" fmla="*/ 134864 h 843524"/>
              <a:gd name="connsiteX4" fmla="*/ 15240 w 1953980"/>
              <a:gd name="connsiteY4" fmla="*/ 0 h 843524"/>
              <a:gd name="connsiteX0" fmla="*/ 15240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15240 w 1992080"/>
              <a:gd name="connsiteY4" fmla="*/ 0 h 843524"/>
              <a:gd name="connsiteX0" fmla="*/ 40058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40058 w 1992080"/>
              <a:gd name="connsiteY4" fmla="*/ 0 h 843524"/>
              <a:gd name="connsiteX0" fmla="*/ 21444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21444 w 1992080"/>
              <a:gd name="connsiteY4" fmla="*/ 0 h 843524"/>
              <a:gd name="connsiteX0" fmla="*/ 21444 w 1992080"/>
              <a:gd name="connsiteY0" fmla="*/ 0 h 837174"/>
              <a:gd name="connsiteX1" fmla="*/ 1992080 w 1992080"/>
              <a:gd name="connsiteY1" fmla="*/ 664210 h 837174"/>
              <a:gd name="connsiteX2" fmla="*/ 1953980 w 1992080"/>
              <a:gd name="connsiteY2" fmla="*/ 837174 h 837174"/>
              <a:gd name="connsiteX3" fmla="*/ 0 w 1992080"/>
              <a:gd name="connsiteY3" fmla="*/ 128514 h 837174"/>
              <a:gd name="connsiteX4" fmla="*/ 21444 w 1992080"/>
              <a:gd name="connsiteY4" fmla="*/ 0 h 837174"/>
              <a:gd name="connsiteX0" fmla="*/ 9035 w 1979671"/>
              <a:gd name="connsiteY0" fmla="*/ 0 h 837174"/>
              <a:gd name="connsiteX1" fmla="*/ 1979671 w 1979671"/>
              <a:gd name="connsiteY1" fmla="*/ 664210 h 837174"/>
              <a:gd name="connsiteX2" fmla="*/ 1941571 w 1979671"/>
              <a:gd name="connsiteY2" fmla="*/ 837174 h 837174"/>
              <a:gd name="connsiteX3" fmla="*/ 0 w 1979671"/>
              <a:gd name="connsiteY3" fmla="*/ 128514 h 837174"/>
              <a:gd name="connsiteX4" fmla="*/ 9035 w 1979671"/>
              <a:gd name="connsiteY4" fmla="*/ 0 h 837174"/>
              <a:gd name="connsiteX0" fmla="*/ 0 w 1970636"/>
              <a:gd name="connsiteY0" fmla="*/ 0 h 837174"/>
              <a:gd name="connsiteX1" fmla="*/ 1970636 w 1970636"/>
              <a:gd name="connsiteY1" fmla="*/ 664210 h 837174"/>
              <a:gd name="connsiteX2" fmla="*/ 1932536 w 1970636"/>
              <a:gd name="connsiteY2" fmla="*/ 837174 h 837174"/>
              <a:gd name="connsiteX3" fmla="*/ 6476 w 1970636"/>
              <a:gd name="connsiteY3" fmla="*/ 128514 h 837174"/>
              <a:gd name="connsiteX4" fmla="*/ 0 w 1970636"/>
              <a:gd name="connsiteY4" fmla="*/ 0 h 837174"/>
              <a:gd name="connsiteX0" fmla="*/ 0 w 1970636"/>
              <a:gd name="connsiteY0" fmla="*/ 0 h 862574"/>
              <a:gd name="connsiteX1" fmla="*/ 1970636 w 1970636"/>
              <a:gd name="connsiteY1" fmla="*/ 664210 h 862574"/>
              <a:gd name="connsiteX2" fmla="*/ 1920127 w 1970636"/>
              <a:gd name="connsiteY2" fmla="*/ 862574 h 862574"/>
              <a:gd name="connsiteX3" fmla="*/ 6476 w 1970636"/>
              <a:gd name="connsiteY3" fmla="*/ 128514 h 862574"/>
              <a:gd name="connsiteX4" fmla="*/ 0 w 1970636"/>
              <a:gd name="connsiteY4" fmla="*/ 0 h 862574"/>
              <a:gd name="connsiteX0" fmla="*/ 0 w 1970636"/>
              <a:gd name="connsiteY0" fmla="*/ 0 h 865749"/>
              <a:gd name="connsiteX1" fmla="*/ 1970636 w 1970636"/>
              <a:gd name="connsiteY1" fmla="*/ 664210 h 865749"/>
              <a:gd name="connsiteX2" fmla="*/ 1920127 w 1970636"/>
              <a:gd name="connsiteY2" fmla="*/ 865749 h 865749"/>
              <a:gd name="connsiteX3" fmla="*/ 6476 w 1970636"/>
              <a:gd name="connsiteY3" fmla="*/ 128514 h 865749"/>
              <a:gd name="connsiteX4" fmla="*/ 0 w 1970636"/>
              <a:gd name="connsiteY4" fmla="*/ 0 h 8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36" h="865749">
                <a:moveTo>
                  <a:pt x="0" y="0"/>
                </a:moveTo>
                <a:lnTo>
                  <a:pt x="1970636" y="664210"/>
                </a:lnTo>
                <a:lnTo>
                  <a:pt x="1920127" y="865749"/>
                </a:lnTo>
                <a:lnTo>
                  <a:pt x="6476" y="12851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Rectangle 123">
            <a:extLst>
              <a:ext uri="{FF2B5EF4-FFF2-40B4-BE49-F238E27FC236}">
                <a16:creationId xmlns:a16="http://schemas.microsoft.com/office/drawing/2014/main" id="{D43F11B4-DD0E-4FB9-A9AE-3C213E695162}"/>
              </a:ext>
            </a:extLst>
          </p:cNvPr>
          <p:cNvSpPr/>
          <p:nvPr/>
        </p:nvSpPr>
        <p:spPr>
          <a:xfrm>
            <a:off x="5729839" y="4145528"/>
            <a:ext cx="2860184" cy="2079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35350 w 2574312"/>
              <a:gd name="connsiteY3" fmla="*/ 199845 h 199845"/>
              <a:gd name="connsiteX4" fmla="*/ 0 w 2574312"/>
              <a:gd name="connsiteY4" fmla="*/ 42450 h 199845"/>
              <a:gd name="connsiteX0" fmla="*/ 0 w 2559421"/>
              <a:gd name="connsiteY0" fmla="*/ 11219 h 199845"/>
              <a:gd name="connsiteX1" fmla="*/ 2278956 w 2559421"/>
              <a:gd name="connsiteY1" fmla="*/ 0 h 199845"/>
              <a:gd name="connsiteX2" fmla="*/ 2559421 w 2559421"/>
              <a:gd name="connsiteY2" fmla="*/ 148389 h 199845"/>
              <a:gd name="connsiteX3" fmla="*/ 20459 w 2559421"/>
              <a:gd name="connsiteY3" fmla="*/ 199845 h 199845"/>
              <a:gd name="connsiteX4" fmla="*/ 0 w 2559421"/>
              <a:gd name="connsiteY4" fmla="*/ 11219 h 199845"/>
              <a:gd name="connsiteX0" fmla="*/ 0 w 2559421"/>
              <a:gd name="connsiteY0" fmla="*/ 11219 h 162368"/>
              <a:gd name="connsiteX1" fmla="*/ 2278956 w 2559421"/>
              <a:gd name="connsiteY1" fmla="*/ 0 h 162368"/>
              <a:gd name="connsiteX2" fmla="*/ 2559421 w 2559421"/>
              <a:gd name="connsiteY2" fmla="*/ 148389 h 162368"/>
              <a:gd name="connsiteX3" fmla="*/ 20459 w 2559421"/>
              <a:gd name="connsiteY3" fmla="*/ 162368 h 162368"/>
              <a:gd name="connsiteX4" fmla="*/ 0 w 2559421"/>
              <a:gd name="connsiteY4" fmla="*/ 11219 h 162368"/>
              <a:gd name="connsiteX0" fmla="*/ 0 w 2559421"/>
              <a:gd name="connsiteY0" fmla="*/ 4973 h 156122"/>
              <a:gd name="connsiteX1" fmla="*/ 2278956 w 2559421"/>
              <a:gd name="connsiteY1" fmla="*/ 0 h 156122"/>
              <a:gd name="connsiteX2" fmla="*/ 2559421 w 2559421"/>
              <a:gd name="connsiteY2" fmla="*/ 142143 h 156122"/>
              <a:gd name="connsiteX3" fmla="*/ 20459 w 2559421"/>
              <a:gd name="connsiteY3" fmla="*/ 156122 h 156122"/>
              <a:gd name="connsiteX4" fmla="*/ 0 w 2559421"/>
              <a:gd name="connsiteY4" fmla="*/ 4973 h 15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421" h="156122">
                <a:moveTo>
                  <a:pt x="0" y="4973"/>
                </a:moveTo>
                <a:lnTo>
                  <a:pt x="2278956" y="0"/>
                </a:lnTo>
                <a:lnTo>
                  <a:pt x="2559421" y="142143"/>
                </a:lnTo>
                <a:lnTo>
                  <a:pt x="20459" y="156122"/>
                </a:lnTo>
                <a:lnTo>
                  <a:pt x="0" y="49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23">
            <a:extLst>
              <a:ext uri="{FF2B5EF4-FFF2-40B4-BE49-F238E27FC236}">
                <a16:creationId xmlns:a16="http://schemas.microsoft.com/office/drawing/2014/main" id="{F265C26E-F056-42E1-8242-FA07208AC7C9}"/>
              </a:ext>
            </a:extLst>
          </p:cNvPr>
          <p:cNvSpPr/>
          <p:nvPr/>
        </p:nvSpPr>
        <p:spPr>
          <a:xfrm>
            <a:off x="5555258" y="4292555"/>
            <a:ext cx="2994914" cy="247655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973 h 162368"/>
              <a:gd name="connsiteX1" fmla="*/ 2553307 w 2574312"/>
              <a:gd name="connsiteY1" fmla="*/ 0 h 162368"/>
              <a:gd name="connsiteX2" fmla="*/ 2574312 w 2574312"/>
              <a:gd name="connsiteY2" fmla="*/ 110912 h 162368"/>
              <a:gd name="connsiteX3" fmla="*/ 65131 w 2574312"/>
              <a:gd name="connsiteY3" fmla="*/ 162368 h 162368"/>
              <a:gd name="connsiteX4" fmla="*/ 0 w 2574312"/>
              <a:gd name="connsiteY4" fmla="*/ 4973 h 162368"/>
              <a:gd name="connsiteX0" fmla="*/ 0 w 2530272"/>
              <a:gd name="connsiteY0" fmla="*/ 48696 h 162368"/>
              <a:gd name="connsiteX1" fmla="*/ 2509267 w 2530272"/>
              <a:gd name="connsiteY1" fmla="*/ 0 h 162368"/>
              <a:gd name="connsiteX2" fmla="*/ 2530272 w 2530272"/>
              <a:gd name="connsiteY2" fmla="*/ 110912 h 162368"/>
              <a:gd name="connsiteX3" fmla="*/ 21091 w 2530272"/>
              <a:gd name="connsiteY3" fmla="*/ 162368 h 162368"/>
              <a:gd name="connsiteX4" fmla="*/ 0 w 2530272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0272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05811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20542 w 2560088"/>
              <a:gd name="connsiteY0" fmla="*/ 48696 h 144516"/>
              <a:gd name="connsiteX1" fmla="*/ 2560088 w 2560088"/>
              <a:gd name="connsiteY1" fmla="*/ 0 h 144516"/>
              <a:gd name="connsiteX2" fmla="*/ 2558383 w 2560088"/>
              <a:gd name="connsiteY2" fmla="*/ 105811 h 144516"/>
              <a:gd name="connsiteX3" fmla="*/ 0 w 2560088"/>
              <a:gd name="connsiteY3" fmla="*/ 144516 h 144516"/>
              <a:gd name="connsiteX4" fmla="*/ 20542 w 2560088"/>
              <a:gd name="connsiteY4" fmla="*/ 48696 h 144516"/>
              <a:gd name="connsiteX0" fmla="*/ 0 w 2566040"/>
              <a:gd name="connsiteY0" fmla="*/ 46146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46146 h 144516"/>
              <a:gd name="connsiteX0" fmla="*/ 0 w 2566040"/>
              <a:gd name="connsiteY0" fmla="*/ 22641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22641 h 144516"/>
              <a:gd name="connsiteX0" fmla="*/ 0 w 2566040"/>
              <a:gd name="connsiteY0" fmla="*/ 22641 h 124929"/>
              <a:gd name="connsiteX1" fmla="*/ 2566040 w 2566040"/>
              <a:gd name="connsiteY1" fmla="*/ 0 h 124929"/>
              <a:gd name="connsiteX2" fmla="*/ 2564335 w 2566040"/>
              <a:gd name="connsiteY2" fmla="*/ 105811 h 124929"/>
              <a:gd name="connsiteX3" fmla="*/ 5952 w 2566040"/>
              <a:gd name="connsiteY3" fmla="*/ 124929 h 124929"/>
              <a:gd name="connsiteX4" fmla="*/ 0 w 2566040"/>
              <a:gd name="connsiteY4" fmla="*/ 22641 h 124929"/>
              <a:gd name="connsiteX0" fmla="*/ 0 w 2566040"/>
              <a:gd name="connsiteY0" fmla="*/ 14806 h 117094"/>
              <a:gd name="connsiteX1" fmla="*/ 2566040 w 2566040"/>
              <a:gd name="connsiteY1" fmla="*/ 0 h 117094"/>
              <a:gd name="connsiteX2" fmla="*/ 2564335 w 2566040"/>
              <a:gd name="connsiteY2" fmla="*/ 97976 h 117094"/>
              <a:gd name="connsiteX3" fmla="*/ 5952 w 2566040"/>
              <a:gd name="connsiteY3" fmla="*/ 117094 h 117094"/>
              <a:gd name="connsiteX4" fmla="*/ 0 w 2566040"/>
              <a:gd name="connsiteY4" fmla="*/ 14806 h 117094"/>
              <a:gd name="connsiteX0" fmla="*/ 0 w 2566040"/>
              <a:gd name="connsiteY0" fmla="*/ 14806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14806 h 109259"/>
              <a:gd name="connsiteX0" fmla="*/ 0 w 2566040"/>
              <a:gd name="connsiteY0" fmla="*/ 6971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6971 h 109259"/>
              <a:gd name="connsiteX0" fmla="*/ 0 w 2736358"/>
              <a:gd name="connsiteY0" fmla="*/ 6971 h 109259"/>
              <a:gd name="connsiteX1" fmla="*/ 2736358 w 2736358"/>
              <a:gd name="connsiteY1" fmla="*/ 0 h 109259"/>
              <a:gd name="connsiteX2" fmla="*/ 2734653 w 2736358"/>
              <a:gd name="connsiteY2" fmla="*/ 97976 h 109259"/>
              <a:gd name="connsiteX3" fmla="*/ 176270 w 2736358"/>
              <a:gd name="connsiteY3" fmla="*/ 109259 h 109259"/>
              <a:gd name="connsiteX4" fmla="*/ 0 w 2736358"/>
              <a:gd name="connsiteY4" fmla="*/ 6971 h 109259"/>
              <a:gd name="connsiteX0" fmla="*/ 16757 w 2753115"/>
              <a:gd name="connsiteY0" fmla="*/ 6971 h 109259"/>
              <a:gd name="connsiteX1" fmla="*/ 2753115 w 2753115"/>
              <a:gd name="connsiteY1" fmla="*/ 0 h 109259"/>
              <a:gd name="connsiteX2" fmla="*/ 2751410 w 2753115"/>
              <a:gd name="connsiteY2" fmla="*/ 97976 h 109259"/>
              <a:gd name="connsiteX3" fmla="*/ 0 w 2753115"/>
              <a:gd name="connsiteY3" fmla="*/ 109259 h 109259"/>
              <a:gd name="connsiteX4" fmla="*/ 16757 w 2753115"/>
              <a:gd name="connsiteY4" fmla="*/ 6971 h 109259"/>
              <a:gd name="connsiteX0" fmla="*/ 16757 w 2751417"/>
              <a:gd name="connsiteY0" fmla="*/ 14316 h 116604"/>
              <a:gd name="connsiteX1" fmla="*/ 2724729 w 2751417"/>
              <a:gd name="connsiteY1" fmla="*/ 0 h 116604"/>
              <a:gd name="connsiteX2" fmla="*/ 2751410 w 2751417"/>
              <a:gd name="connsiteY2" fmla="*/ 105321 h 116604"/>
              <a:gd name="connsiteX3" fmla="*/ 0 w 2751417"/>
              <a:gd name="connsiteY3" fmla="*/ 116604 h 116604"/>
              <a:gd name="connsiteX4" fmla="*/ 16757 w 2751417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5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797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729" h="116604">
                <a:moveTo>
                  <a:pt x="16757" y="14316"/>
                </a:moveTo>
                <a:lnTo>
                  <a:pt x="2724729" y="0"/>
                </a:lnTo>
                <a:cubicBezTo>
                  <a:pt x="2724161" y="36971"/>
                  <a:pt x="2723592" y="62475"/>
                  <a:pt x="2723024" y="99446"/>
                </a:cubicBezTo>
                <a:lnTo>
                  <a:pt x="0" y="116604"/>
                </a:lnTo>
                <a:lnTo>
                  <a:pt x="16757" y="14316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A2AF7C8-6C23-4710-8BFC-EFFDC0C42460}"/>
              </a:ext>
            </a:extLst>
          </p:cNvPr>
          <p:cNvSpPr/>
          <p:nvPr/>
        </p:nvSpPr>
        <p:spPr>
          <a:xfrm>
            <a:off x="8470348" y="4503793"/>
            <a:ext cx="86595" cy="312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8E076A2B-9BFA-4EA9-8BF9-714D52F97A8D}"/>
              </a:ext>
            </a:extLst>
          </p:cNvPr>
          <p:cNvSpPr/>
          <p:nvPr/>
        </p:nvSpPr>
        <p:spPr>
          <a:xfrm>
            <a:off x="5547655" y="4135520"/>
            <a:ext cx="5681442" cy="907436"/>
          </a:xfrm>
          <a:custGeom>
            <a:avLst/>
            <a:gdLst>
              <a:gd name="connsiteX0" fmla="*/ 0 w 1155333"/>
              <a:gd name="connsiteY0" fmla="*/ 20686 h 124116"/>
              <a:gd name="connsiteX1" fmla="*/ 20686 w 1155333"/>
              <a:gd name="connsiteY1" fmla="*/ 0 h 124116"/>
              <a:gd name="connsiteX2" fmla="*/ 1134647 w 1155333"/>
              <a:gd name="connsiteY2" fmla="*/ 0 h 124116"/>
              <a:gd name="connsiteX3" fmla="*/ 1155333 w 1155333"/>
              <a:gd name="connsiteY3" fmla="*/ 20686 h 124116"/>
              <a:gd name="connsiteX4" fmla="*/ 1155333 w 1155333"/>
              <a:gd name="connsiteY4" fmla="*/ 103430 h 124116"/>
              <a:gd name="connsiteX5" fmla="*/ 1134647 w 1155333"/>
              <a:gd name="connsiteY5" fmla="*/ 124116 h 124116"/>
              <a:gd name="connsiteX6" fmla="*/ 20686 w 1155333"/>
              <a:gd name="connsiteY6" fmla="*/ 124116 h 124116"/>
              <a:gd name="connsiteX7" fmla="*/ 0 w 1155333"/>
              <a:gd name="connsiteY7" fmla="*/ 103430 h 124116"/>
              <a:gd name="connsiteX8" fmla="*/ 0 w 1155333"/>
              <a:gd name="connsiteY8" fmla="*/ 20686 h 124116"/>
              <a:gd name="connsiteX0" fmla="*/ 0 w 2512668"/>
              <a:gd name="connsiteY0" fmla="*/ 20686 h 543216"/>
              <a:gd name="connsiteX1" fmla="*/ 20686 w 2512668"/>
              <a:gd name="connsiteY1" fmla="*/ 0 h 543216"/>
              <a:gd name="connsiteX2" fmla="*/ 1134647 w 2512668"/>
              <a:gd name="connsiteY2" fmla="*/ 0 h 543216"/>
              <a:gd name="connsiteX3" fmla="*/ 1155333 w 2512668"/>
              <a:gd name="connsiteY3" fmla="*/ 20686 h 543216"/>
              <a:gd name="connsiteX4" fmla="*/ 1155333 w 2512668"/>
              <a:gd name="connsiteY4" fmla="*/ 103430 h 543216"/>
              <a:gd name="connsiteX5" fmla="*/ 2512597 w 2512668"/>
              <a:gd name="connsiteY5" fmla="*/ 543216 h 543216"/>
              <a:gd name="connsiteX6" fmla="*/ 20686 w 2512668"/>
              <a:gd name="connsiteY6" fmla="*/ 124116 h 543216"/>
              <a:gd name="connsiteX7" fmla="*/ 0 w 2512668"/>
              <a:gd name="connsiteY7" fmla="*/ 103430 h 543216"/>
              <a:gd name="connsiteX8" fmla="*/ 0 w 2512668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1155333 w 2653933"/>
              <a:gd name="connsiteY3" fmla="*/ 20686 h 543216"/>
              <a:gd name="connsiteX4" fmla="*/ 2653933 w 2653933"/>
              <a:gd name="connsiteY4" fmla="*/ 401880 h 543216"/>
              <a:gd name="connsiteX5" fmla="*/ 2512597 w 2653933"/>
              <a:gd name="connsiteY5" fmla="*/ 543216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20686 w 2653933"/>
              <a:gd name="connsiteY5" fmla="*/ 124116 h 543216"/>
              <a:gd name="connsiteX6" fmla="*/ 0 w 2653933"/>
              <a:gd name="connsiteY6" fmla="*/ 103430 h 543216"/>
              <a:gd name="connsiteX7" fmla="*/ 0 w 2653933"/>
              <a:gd name="connsiteY7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30595 w 2653933"/>
              <a:gd name="connsiteY5" fmla="*/ 1423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600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958850 w 3612783"/>
              <a:gd name="connsiteY7" fmla="*/ 10343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114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44745 w 3612783"/>
              <a:gd name="connsiteY7" fmla="*/ 129635 h 543216"/>
              <a:gd name="connsiteX8" fmla="*/ 6350 w 3612783"/>
              <a:gd name="connsiteY8" fmla="*/ 122480 h 543216"/>
              <a:gd name="connsiteX9" fmla="*/ 0 w 3612783"/>
              <a:gd name="connsiteY9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8830 h 543216"/>
              <a:gd name="connsiteX8" fmla="*/ 0 w 3612783"/>
              <a:gd name="connsiteY8" fmla="*/ 33386 h 543216"/>
              <a:gd name="connsiteX0" fmla="*/ 0 w 3619133"/>
              <a:gd name="connsiteY0" fmla="*/ 20686 h 543216"/>
              <a:gd name="connsiteX1" fmla="*/ 985886 w 3619133"/>
              <a:gd name="connsiteY1" fmla="*/ 0 h 543216"/>
              <a:gd name="connsiteX2" fmla="*/ 2125247 w 3619133"/>
              <a:gd name="connsiteY2" fmla="*/ 0 h 543216"/>
              <a:gd name="connsiteX3" fmla="*/ 3619133 w 3619133"/>
              <a:gd name="connsiteY3" fmla="*/ 401880 h 543216"/>
              <a:gd name="connsiteX4" fmla="*/ 3477797 w 3619133"/>
              <a:gd name="connsiteY4" fmla="*/ 543216 h 543216"/>
              <a:gd name="connsiteX5" fmla="*/ 2108495 w 3619133"/>
              <a:gd name="connsiteY5" fmla="*/ 116935 h 543216"/>
              <a:gd name="connsiteX6" fmla="*/ 998586 w 3619133"/>
              <a:gd name="connsiteY6" fmla="*/ 124116 h 543216"/>
              <a:gd name="connsiteX7" fmla="*/ 12700 w 3619133"/>
              <a:gd name="connsiteY7" fmla="*/ 128830 h 543216"/>
              <a:gd name="connsiteX8" fmla="*/ 0 w 3619133"/>
              <a:gd name="connsiteY8" fmla="*/ 20686 h 543216"/>
              <a:gd name="connsiteX0" fmla="*/ 0 w 3809633"/>
              <a:gd name="connsiteY0" fmla="*/ 20686 h 543216"/>
              <a:gd name="connsiteX1" fmla="*/ 985886 w 3809633"/>
              <a:gd name="connsiteY1" fmla="*/ 0 h 543216"/>
              <a:gd name="connsiteX2" fmla="*/ 2125247 w 3809633"/>
              <a:gd name="connsiteY2" fmla="*/ 0 h 543216"/>
              <a:gd name="connsiteX3" fmla="*/ 3809633 w 3809633"/>
              <a:gd name="connsiteY3" fmla="*/ 452680 h 543216"/>
              <a:gd name="connsiteX4" fmla="*/ 3477797 w 3809633"/>
              <a:gd name="connsiteY4" fmla="*/ 543216 h 543216"/>
              <a:gd name="connsiteX5" fmla="*/ 2108495 w 3809633"/>
              <a:gd name="connsiteY5" fmla="*/ 116935 h 543216"/>
              <a:gd name="connsiteX6" fmla="*/ 998586 w 3809633"/>
              <a:gd name="connsiteY6" fmla="*/ 124116 h 543216"/>
              <a:gd name="connsiteX7" fmla="*/ 12700 w 3809633"/>
              <a:gd name="connsiteY7" fmla="*/ 128830 h 543216"/>
              <a:gd name="connsiteX8" fmla="*/ 0 w 3809633"/>
              <a:gd name="connsiteY8" fmla="*/ 20686 h 5432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35033"/>
              <a:gd name="connsiteY0" fmla="*/ 20686 h 574966"/>
              <a:gd name="connsiteX1" fmla="*/ 985886 w 3835033"/>
              <a:gd name="connsiteY1" fmla="*/ 0 h 574966"/>
              <a:gd name="connsiteX2" fmla="*/ 2125247 w 3835033"/>
              <a:gd name="connsiteY2" fmla="*/ 0 h 574966"/>
              <a:gd name="connsiteX3" fmla="*/ 3835033 w 3835033"/>
              <a:gd name="connsiteY3" fmla="*/ 503480 h 574966"/>
              <a:gd name="connsiteX4" fmla="*/ 3471447 w 3835033"/>
              <a:gd name="connsiteY4" fmla="*/ 574966 h 574966"/>
              <a:gd name="connsiteX5" fmla="*/ 2108495 w 3835033"/>
              <a:gd name="connsiteY5" fmla="*/ 116935 h 574966"/>
              <a:gd name="connsiteX6" fmla="*/ 998586 w 3835033"/>
              <a:gd name="connsiteY6" fmla="*/ 124116 h 574966"/>
              <a:gd name="connsiteX7" fmla="*/ 12700 w 3835033"/>
              <a:gd name="connsiteY7" fmla="*/ 128830 h 574966"/>
              <a:gd name="connsiteX8" fmla="*/ 0 w 3835033"/>
              <a:gd name="connsiteY8" fmla="*/ 20686 h 574966"/>
              <a:gd name="connsiteX0" fmla="*/ 0 w 3879483"/>
              <a:gd name="connsiteY0" fmla="*/ 20686 h 574966"/>
              <a:gd name="connsiteX1" fmla="*/ 985886 w 3879483"/>
              <a:gd name="connsiteY1" fmla="*/ 0 h 574966"/>
              <a:gd name="connsiteX2" fmla="*/ 2125247 w 3879483"/>
              <a:gd name="connsiteY2" fmla="*/ 0 h 574966"/>
              <a:gd name="connsiteX3" fmla="*/ 3879483 w 3879483"/>
              <a:gd name="connsiteY3" fmla="*/ 503480 h 574966"/>
              <a:gd name="connsiteX4" fmla="*/ 3471447 w 3879483"/>
              <a:gd name="connsiteY4" fmla="*/ 574966 h 574966"/>
              <a:gd name="connsiteX5" fmla="*/ 2108495 w 3879483"/>
              <a:gd name="connsiteY5" fmla="*/ 116935 h 574966"/>
              <a:gd name="connsiteX6" fmla="*/ 998586 w 3879483"/>
              <a:gd name="connsiteY6" fmla="*/ 124116 h 574966"/>
              <a:gd name="connsiteX7" fmla="*/ 12700 w 3879483"/>
              <a:gd name="connsiteY7" fmla="*/ 128830 h 574966"/>
              <a:gd name="connsiteX8" fmla="*/ 0 w 3879483"/>
              <a:gd name="connsiteY8" fmla="*/ 20686 h 574966"/>
              <a:gd name="connsiteX0" fmla="*/ 5080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50800 w 3930283"/>
              <a:gd name="connsiteY8" fmla="*/ 20686 h 574966"/>
              <a:gd name="connsiteX0" fmla="*/ 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0 w 3930283"/>
              <a:gd name="connsiteY8" fmla="*/ 20686 h 574966"/>
              <a:gd name="connsiteX0" fmla="*/ 0 w 4212223"/>
              <a:gd name="connsiteY0" fmla="*/ 20686 h 578018"/>
              <a:gd name="connsiteX1" fmla="*/ 1036686 w 4212223"/>
              <a:gd name="connsiteY1" fmla="*/ 0 h 578018"/>
              <a:gd name="connsiteX2" fmla="*/ 2176047 w 4212223"/>
              <a:gd name="connsiteY2" fmla="*/ 0 h 578018"/>
              <a:gd name="connsiteX3" fmla="*/ 4212223 w 4212223"/>
              <a:gd name="connsiteY3" fmla="*/ 572060 h 578018"/>
              <a:gd name="connsiteX4" fmla="*/ 3522247 w 4212223"/>
              <a:gd name="connsiteY4" fmla="*/ 574966 h 578018"/>
              <a:gd name="connsiteX5" fmla="*/ 2159295 w 4212223"/>
              <a:gd name="connsiteY5" fmla="*/ 116935 h 578018"/>
              <a:gd name="connsiteX6" fmla="*/ 1049386 w 4212223"/>
              <a:gd name="connsiteY6" fmla="*/ 124116 h 578018"/>
              <a:gd name="connsiteX7" fmla="*/ 0 w 4212223"/>
              <a:gd name="connsiteY7" fmla="*/ 141530 h 578018"/>
              <a:gd name="connsiteX8" fmla="*/ 0 w 4212223"/>
              <a:gd name="connsiteY8" fmla="*/ 20686 h 578018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5752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6514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123825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123825 w 4336048"/>
              <a:gd name="connsiteY8" fmla="*/ 20686 h 681646"/>
              <a:gd name="connsiteX0" fmla="*/ 0 w 4336048"/>
              <a:gd name="connsiteY0" fmla="*/ 30211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30211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92551"/>
              <a:gd name="connsiteX1" fmla="*/ 1160511 w 4336048"/>
              <a:gd name="connsiteY1" fmla="*/ 0 h 692551"/>
              <a:gd name="connsiteX2" fmla="*/ 2299872 w 4336048"/>
              <a:gd name="connsiteY2" fmla="*/ 0 h 692551"/>
              <a:gd name="connsiteX3" fmla="*/ 4336048 w 4336048"/>
              <a:gd name="connsiteY3" fmla="*/ 572060 h 692551"/>
              <a:gd name="connsiteX4" fmla="*/ 3988972 w 4336048"/>
              <a:gd name="connsiteY4" fmla="*/ 692551 h 692551"/>
              <a:gd name="connsiteX5" fmla="*/ 2283120 w 4336048"/>
              <a:gd name="connsiteY5" fmla="*/ 116935 h 692551"/>
              <a:gd name="connsiteX6" fmla="*/ 1173211 w 4336048"/>
              <a:gd name="connsiteY6" fmla="*/ 124116 h 692551"/>
              <a:gd name="connsiteX7" fmla="*/ 0 w 4336048"/>
              <a:gd name="connsiteY7" fmla="*/ 141530 h 692551"/>
              <a:gd name="connsiteX8" fmla="*/ 0 w 4336048"/>
              <a:gd name="connsiteY8" fmla="*/ 20686 h 69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6048" h="692551">
                <a:moveTo>
                  <a:pt x="0" y="20686"/>
                </a:moveTo>
                <a:cubicBezTo>
                  <a:pt x="0" y="9261"/>
                  <a:pt x="1149086" y="0"/>
                  <a:pt x="1160511" y="0"/>
                </a:cubicBezTo>
                <a:lnTo>
                  <a:pt x="2299872" y="0"/>
                </a:lnTo>
                <a:cubicBezTo>
                  <a:pt x="2738746" y="66980"/>
                  <a:pt x="4106390" y="481524"/>
                  <a:pt x="4336048" y="572060"/>
                </a:cubicBezTo>
                <a:cubicBezTo>
                  <a:pt x="4336048" y="583485"/>
                  <a:pt x="4000397" y="692551"/>
                  <a:pt x="3988972" y="692551"/>
                </a:cubicBezTo>
                <a:cubicBezTo>
                  <a:pt x="3767891" y="613310"/>
                  <a:pt x="2444438" y="201073"/>
                  <a:pt x="2283120" y="116935"/>
                </a:cubicBezTo>
                <a:cubicBezTo>
                  <a:pt x="1908388" y="133617"/>
                  <a:pt x="1543181" y="121722"/>
                  <a:pt x="1173211" y="124116"/>
                </a:cubicBezTo>
                <a:lnTo>
                  <a:pt x="0" y="141530"/>
                </a:lnTo>
                <a:lnTo>
                  <a:pt x="0" y="2068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22">
            <a:extLst>
              <a:ext uri="{FF2B5EF4-FFF2-40B4-BE49-F238E27FC236}">
                <a16:creationId xmlns:a16="http://schemas.microsoft.com/office/drawing/2014/main" id="{C1FA088C-B092-45E9-8CC3-3A5FE0F7992B}"/>
              </a:ext>
            </a:extLst>
          </p:cNvPr>
          <p:cNvSpPr/>
          <p:nvPr/>
        </p:nvSpPr>
        <p:spPr>
          <a:xfrm flipH="1">
            <a:off x="5483050" y="4526962"/>
            <a:ext cx="59905" cy="279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122">
            <a:extLst>
              <a:ext uri="{FF2B5EF4-FFF2-40B4-BE49-F238E27FC236}">
                <a16:creationId xmlns:a16="http://schemas.microsoft.com/office/drawing/2014/main" id="{C6681320-D951-46B8-BE7A-821E43EBF959}"/>
              </a:ext>
            </a:extLst>
          </p:cNvPr>
          <p:cNvSpPr/>
          <p:nvPr/>
        </p:nvSpPr>
        <p:spPr>
          <a:xfrm>
            <a:off x="5449279" y="3764011"/>
            <a:ext cx="126202" cy="2970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Rectangle 122">
            <a:extLst>
              <a:ext uri="{FF2B5EF4-FFF2-40B4-BE49-F238E27FC236}">
                <a16:creationId xmlns:a16="http://schemas.microsoft.com/office/drawing/2014/main" id="{B99AC446-0C80-4091-A5BD-D84EDCA10597}"/>
              </a:ext>
            </a:extLst>
          </p:cNvPr>
          <p:cNvSpPr/>
          <p:nvPr/>
        </p:nvSpPr>
        <p:spPr>
          <a:xfrm flipH="1">
            <a:off x="5469174" y="4041520"/>
            <a:ext cx="104397" cy="616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Rectangle 104">
            <a:extLst>
              <a:ext uri="{FF2B5EF4-FFF2-40B4-BE49-F238E27FC236}">
                <a16:creationId xmlns:a16="http://schemas.microsoft.com/office/drawing/2014/main" id="{6DC87D4A-0734-4AFA-9C0B-2E0C6DDA47AD}"/>
              </a:ext>
            </a:extLst>
          </p:cNvPr>
          <p:cNvSpPr/>
          <p:nvPr/>
        </p:nvSpPr>
        <p:spPr>
          <a:xfrm>
            <a:off x="312933" y="2850850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A587675-C9CD-49A7-A72B-FB0DCDCCD96E}"/>
              </a:ext>
            </a:extLst>
          </p:cNvPr>
          <p:cNvGrpSpPr/>
          <p:nvPr/>
        </p:nvGrpSpPr>
        <p:grpSpPr>
          <a:xfrm>
            <a:off x="7285847" y="4703597"/>
            <a:ext cx="1811813" cy="1229513"/>
            <a:chOff x="4864082" y="3854068"/>
            <a:chExt cx="3282426" cy="2227480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6DFD69A-0A3C-46EA-AC8D-C4594607E230}"/>
                </a:ext>
              </a:extLst>
            </p:cNvPr>
            <p:cNvSpPr/>
            <p:nvPr/>
          </p:nvSpPr>
          <p:spPr>
            <a:xfrm>
              <a:off x="4864082" y="3879681"/>
              <a:ext cx="157928" cy="12835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CB3D9465-F856-4EB3-8826-4C90252328AB}"/>
                </a:ext>
              </a:extLst>
            </p:cNvPr>
            <p:cNvGrpSpPr/>
            <p:nvPr/>
          </p:nvGrpSpPr>
          <p:grpSpPr>
            <a:xfrm>
              <a:off x="4930833" y="4239541"/>
              <a:ext cx="3112417" cy="1263389"/>
              <a:chOff x="4461555" y="4169223"/>
              <a:chExt cx="3295933" cy="1263389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36D4D8AB-9075-4E6F-AFA1-4184734A6B00}"/>
                  </a:ext>
                </a:extLst>
              </p:cNvPr>
              <p:cNvSpPr/>
              <p:nvPr/>
            </p:nvSpPr>
            <p:spPr>
              <a:xfrm>
                <a:off x="4461555" y="4169223"/>
                <a:ext cx="1696912" cy="16236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132">
                <a:extLst>
                  <a:ext uri="{FF2B5EF4-FFF2-40B4-BE49-F238E27FC236}">
                    <a16:creationId xmlns:a16="http://schemas.microsoft.com/office/drawing/2014/main" id="{DDC80D6B-4EE4-4E8D-89EC-94DED7BABDEC}"/>
                  </a:ext>
                </a:extLst>
              </p:cNvPr>
              <p:cNvSpPr/>
              <p:nvPr/>
            </p:nvSpPr>
            <p:spPr>
              <a:xfrm>
                <a:off x="4500224" y="4209520"/>
                <a:ext cx="3257264" cy="1060719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771390"/>
                  <a:gd name="connsiteY0" fmla="*/ 0 h 583296"/>
                  <a:gd name="connsiteX1" fmla="*/ 1460240 w 1771390"/>
                  <a:gd name="connsiteY1" fmla="*/ 156444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1771390"/>
                  <a:gd name="connsiteY0" fmla="*/ 0 h 583296"/>
                  <a:gd name="connsiteX1" fmla="*/ 1360841 w 1771390"/>
                  <a:gd name="connsiteY1" fmla="*/ 62579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2939739"/>
                  <a:gd name="connsiteY0" fmla="*/ 0 h 644602"/>
                  <a:gd name="connsiteX1" fmla="*/ 2529190 w 2939739"/>
                  <a:gd name="connsiteY1" fmla="*/ 123885 h 644602"/>
                  <a:gd name="connsiteX2" fmla="*/ 2939739 w 2939739"/>
                  <a:gd name="connsiteY2" fmla="*/ 631902 h 644602"/>
                  <a:gd name="connsiteX3" fmla="*/ 1327421 w 2939739"/>
                  <a:gd name="connsiteY3" fmla="*/ 644602 h 644602"/>
                  <a:gd name="connsiteX4" fmla="*/ 0 w 2939739"/>
                  <a:gd name="connsiteY4" fmla="*/ 0 h 644602"/>
                  <a:gd name="connsiteX0" fmla="*/ 0 w 2974615"/>
                  <a:gd name="connsiteY0" fmla="*/ 0 h 644602"/>
                  <a:gd name="connsiteX1" fmla="*/ 2564066 w 2974615"/>
                  <a:gd name="connsiteY1" fmla="*/ 123885 h 644602"/>
                  <a:gd name="connsiteX2" fmla="*/ 2974615 w 2974615"/>
                  <a:gd name="connsiteY2" fmla="*/ 631902 h 644602"/>
                  <a:gd name="connsiteX3" fmla="*/ 1362297 w 2974615"/>
                  <a:gd name="connsiteY3" fmla="*/ 644602 h 644602"/>
                  <a:gd name="connsiteX4" fmla="*/ 0 w 2974615"/>
                  <a:gd name="connsiteY4" fmla="*/ 0 h 644602"/>
                  <a:gd name="connsiteX0" fmla="*/ 0 w 2974615"/>
                  <a:gd name="connsiteY0" fmla="*/ 0 h 705908"/>
                  <a:gd name="connsiteX1" fmla="*/ 2564066 w 2974615"/>
                  <a:gd name="connsiteY1" fmla="*/ 185191 h 705908"/>
                  <a:gd name="connsiteX2" fmla="*/ 2974615 w 2974615"/>
                  <a:gd name="connsiteY2" fmla="*/ 693208 h 705908"/>
                  <a:gd name="connsiteX3" fmla="*/ 1362297 w 2974615"/>
                  <a:gd name="connsiteY3" fmla="*/ 705908 h 705908"/>
                  <a:gd name="connsiteX4" fmla="*/ 0 w 2974615"/>
                  <a:gd name="connsiteY4" fmla="*/ 0 h 705908"/>
                  <a:gd name="connsiteX0" fmla="*/ 0 w 2974615"/>
                  <a:gd name="connsiteY0" fmla="*/ 0 h 730430"/>
                  <a:gd name="connsiteX1" fmla="*/ 2564066 w 2974615"/>
                  <a:gd name="connsiteY1" fmla="*/ 209713 h 730430"/>
                  <a:gd name="connsiteX2" fmla="*/ 2974615 w 2974615"/>
                  <a:gd name="connsiteY2" fmla="*/ 717730 h 730430"/>
                  <a:gd name="connsiteX3" fmla="*/ 1362297 w 2974615"/>
                  <a:gd name="connsiteY3" fmla="*/ 730430 h 730430"/>
                  <a:gd name="connsiteX4" fmla="*/ 0 w 2974615"/>
                  <a:gd name="connsiteY4" fmla="*/ 0 h 730430"/>
                  <a:gd name="connsiteX0" fmla="*/ 0 w 2974615"/>
                  <a:gd name="connsiteY0" fmla="*/ 23249 h 753679"/>
                  <a:gd name="connsiteX1" fmla="*/ 1360841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2974615"/>
                  <a:gd name="connsiteY0" fmla="*/ 23249 h 753679"/>
                  <a:gd name="connsiteX1" fmla="*/ 1325965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3061805"/>
                  <a:gd name="connsiteY0" fmla="*/ 23249 h 753679"/>
                  <a:gd name="connsiteX1" fmla="*/ 1325965 w 3061805"/>
                  <a:gd name="connsiteY1" fmla="*/ 0 h 753679"/>
                  <a:gd name="connsiteX2" fmla="*/ 3061805 w 3061805"/>
                  <a:gd name="connsiteY2" fmla="*/ 732805 h 753679"/>
                  <a:gd name="connsiteX3" fmla="*/ 1362297 w 3061805"/>
                  <a:gd name="connsiteY3" fmla="*/ 753679 h 753679"/>
                  <a:gd name="connsiteX4" fmla="*/ 0 w 3061805"/>
                  <a:gd name="connsiteY4" fmla="*/ 23249 h 753679"/>
                  <a:gd name="connsiteX0" fmla="*/ 0 w 3096681"/>
                  <a:gd name="connsiteY0" fmla="*/ 23249 h 753679"/>
                  <a:gd name="connsiteX1" fmla="*/ 1325965 w 3096681"/>
                  <a:gd name="connsiteY1" fmla="*/ 0 h 753679"/>
                  <a:gd name="connsiteX2" fmla="*/ 3096681 w 3096681"/>
                  <a:gd name="connsiteY2" fmla="*/ 724631 h 753679"/>
                  <a:gd name="connsiteX3" fmla="*/ 1362297 w 3096681"/>
                  <a:gd name="connsiteY3" fmla="*/ 753679 h 753679"/>
                  <a:gd name="connsiteX4" fmla="*/ 0 w 3096681"/>
                  <a:gd name="connsiteY4" fmla="*/ 23249 h 753679"/>
                  <a:gd name="connsiteX0" fmla="*/ 0 w 3108306"/>
                  <a:gd name="connsiteY0" fmla="*/ 23249 h 753679"/>
                  <a:gd name="connsiteX1" fmla="*/ 1325965 w 3108306"/>
                  <a:gd name="connsiteY1" fmla="*/ 0 h 753679"/>
                  <a:gd name="connsiteX2" fmla="*/ 3108306 w 3108306"/>
                  <a:gd name="connsiteY2" fmla="*/ 720544 h 753679"/>
                  <a:gd name="connsiteX3" fmla="*/ 1362297 w 3108306"/>
                  <a:gd name="connsiteY3" fmla="*/ 753679 h 753679"/>
                  <a:gd name="connsiteX4" fmla="*/ 0 w 3108306"/>
                  <a:gd name="connsiteY4" fmla="*/ 23249 h 753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306" h="753679">
                    <a:moveTo>
                      <a:pt x="0" y="23249"/>
                    </a:moveTo>
                    <a:lnTo>
                      <a:pt x="1325965" y="0"/>
                    </a:lnTo>
                    <a:lnTo>
                      <a:pt x="3108306" y="720544"/>
                    </a:lnTo>
                    <a:lnTo>
                      <a:pt x="1362297" y="753679"/>
                    </a:lnTo>
                    <a:lnTo>
                      <a:pt x="0" y="2324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642A70D-7331-4E8E-812A-704B91D2AB9B}"/>
                  </a:ext>
                </a:extLst>
              </p:cNvPr>
              <p:cNvSpPr/>
              <p:nvPr/>
            </p:nvSpPr>
            <p:spPr>
              <a:xfrm>
                <a:off x="5960415" y="5201219"/>
                <a:ext cx="1776684" cy="231393"/>
              </a:xfrm>
              <a:custGeom>
                <a:avLst/>
                <a:gdLst>
                  <a:gd name="connsiteX0" fmla="*/ 0 w 884498"/>
                  <a:gd name="connsiteY0" fmla="*/ 0 h 89623"/>
                  <a:gd name="connsiteX1" fmla="*/ 884498 w 884498"/>
                  <a:gd name="connsiteY1" fmla="*/ 0 h 89623"/>
                  <a:gd name="connsiteX2" fmla="*/ 884498 w 884498"/>
                  <a:gd name="connsiteY2" fmla="*/ 89623 h 89623"/>
                  <a:gd name="connsiteX3" fmla="*/ 0 w 884498"/>
                  <a:gd name="connsiteY3" fmla="*/ 89623 h 89623"/>
                  <a:gd name="connsiteX4" fmla="*/ 0 w 884498"/>
                  <a:gd name="connsiteY4" fmla="*/ 0 h 89623"/>
                  <a:gd name="connsiteX0" fmla="*/ 0 w 913073"/>
                  <a:gd name="connsiteY0" fmla="*/ 38100 h 127723"/>
                  <a:gd name="connsiteX1" fmla="*/ 913073 w 913073"/>
                  <a:gd name="connsiteY1" fmla="*/ 0 h 127723"/>
                  <a:gd name="connsiteX2" fmla="*/ 884498 w 913073"/>
                  <a:gd name="connsiteY2" fmla="*/ 127723 h 127723"/>
                  <a:gd name="connsiteX3" fmla="*/ 0 w 913073"/>
                  <a:gd name="connsiteY3" fmla="*/ 127723 h 127723"/>
                  <a:gd name="connsiteX4" fmla="*/ 0 w 913073"/>
                  <a:gd name="connsiteY4" fmla="*/ 38100 h 127723"/>
                  <a:gd name="connsiteX0" fmla="*/ 0 w 922598"/>
                  <a:gd name="connsiteY0" fmla="*/ 38100 h 127723"/>
                  <a:gd name="connsiteX1" fmla="*/ 913073 w 922598"/>
                  <a:gd name="connsiteY1" fmla="*/ 0 h 127723"/>
                  <a:gd name="connsiteX2" fmla="*/ 922598 w 922598"/>
                  <a:gd name="connsiteY2" fmla="*/ 95973 h 127723"/>
                  <a:gd name="connsiteX3" fmla="*/ 0 w 922598"/>
                  <a:gd name="connsiteY3" fmla="*/ 127723 h 127723"/>
                  <a:gd name="connsiteX4" fmla="*/ 0 w 922598"/>
                  <a:gd name="connsiteY4" fmla="*/ 38100 h 127723"/>
                  <a:gd name="connsiteX0" fmla="*/ 0 w 922598"/>
                  <a:gd name="connsiteY0" fmla="*/ 22225 h 111848"/>
                  <a:gd name="connsiteX1" fmla="*/ 916248 w 922598"/>
                  <a:gd name="connsiteY1" fmla="*/ 0 h 111848"/>
                  <a:gd name="connsiteX2" fmla="*/ 922598 w 922598"/>
                  <a:gd name="connsiteY2" fmla="*/ 80098 h 111848"/>
                  <a:gd name="connsiteX3" fmla="*/ 0 w 922598"/>
                  <a:gd name="connsiteY3" fmla="*/ 111848 h 111848"/>
                  <a:gd name="connsiteX4" fmla="*/ 0 w 922598"/>
                  <a:gd name="connsiteY4" fmla="*/ 22225 h 111848"/>
                  <a:gd name="connsiteX0" fmla="*/ 0 w 925773"/>
                  <a:gd name="connsiteY0" fmla="*/ 44450 h 134073"/>
                  <a:gd name="connsiteX1" fmla="*/ 925773 w 925773"/>
                  <a:gd name="connsiteY1" fmla="*/ 0 h 134073"/>
                  <a:gd name="connsiteX2" fmla="*/ 922598 w 925773"/>
                  <a:gd name="connsiteY2" fmla="*/ 102323 h 134073"/>
                  <a:gd name="connsiteX3" fmla="*/ 0 w 925773"/>
                  <a:gd name="connsiteY3" fmla="*/ 134073 h 134073"/>
                  <a:gd name="connsiteX4" fmla="*/ 0 w 925773"/>
                  <a:gd name="connsiteY4" fmla="*/ 44450 h 134073"/>
                  <a:gd name="connsiteX0" fmla="*/ 0 w 925773"/>
                  <a:gd name="connsiteY0" fmla="*/ 28575 h 118198"/>
                  <a:gd name="connsiteX1" fmla="*/ 925773 w 925773"/>
                  <a:gd name="connsiteY1" fmla="*/ 0 h 118198"/>
                  <a:gd name="connsiteX2" fmla="*/ 922598 w 925773"/>
                  <a:gd name="connsiteY2" fmla="*/ 86448 h 118198"/>
                  <a:gd name="connsiteX3" fmla="*/ 0 w 925773"/>
                  <a:gd name="connsiteY3" fmla="*/ 118198 h 118198"/>
                  <a:gd name="connsiteX4" fmla="*/ 0 w 925773"/>
                  <a:gd name="connsiteY4" fmla="*/ 28575 h 118198"/>
                  <a:gd name="connsiteX0" fmla="*/ 0 w 925773"/>
                  <a:gd name="connsiteY0" fmla="*/ 38100 h 127723"/>
                  <a:gd name="connsiteX1" fmla="*/ 925773 w 925773"/>
                  <a:gd name="connsiteY1" fmla="*/ 0 h 127723"/>
                  <a:gd name="connsiteX2" fmla="*/ 922598 w 925773"/>
                  <a:gd name="connsiteY2" fmla="*/ 95973 h 127723"/>
                  <a:gd name="connsiteX3" fmla="*/ 0 w 925773"/>
                  <a:gd name="connsiteY3" fmla="*/ 127723 h 127723"/>
                  <a:gd name="connsiteX4" fmla="*/ 0 w 925773"/>
                  <a:gd name="connsiteY4" fmla="*/ 38100 h 127723"/>
                  <a:gd name="connsiteX0" fmla="*/ 0 w 926078"/>
                  <a:gd name="connsiteY0" fmla="*/ 38100 h 127723"/>
                  <a:gd name="connsiteX1" fmla="*/ 925773 w 926078"/>
                  <a:gd name="connsiteY1" fmla="*/ 0 h 127723"/>
                  <a:gd name="connsiteX2" fmla="*/ 925773 w 926078"/>
                  <a:gd name="connsiteY2" fmla="*/ 86448 h 127723"/>
                  <a:gd name="connsiteX3" fmla="*/ 0 w 926078"/>
                  <a:gd name="connsiteY3" fmla="*/ 127723 h 127723"/>
                  <a:gd name="connsiteX4" fmla="*/ 0 w 926078"/>
                  <a:gd name="connsiteY4" fmla="*/ 38100 h 12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078" h="127723">
                    <a:moveTo>
                      <a:pt x="0" y="38100"/>
                    </a:moveTo>
                    <a:lnTo>
                      <a:pt x="925773" y="0"/>
                    </a:lnTo>
                    <a:cubicBezTo>
                      <a:pt x="924715" y="34108"/>
                      <a:pt x="926831" y="52340"/>
                      <a:pt x="925773" y="86448"/>
                    </a:cubicBezTo>
                    <a:lnTo>
                      <a:pt x="0" y="12772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8D7BF-7DD8-4D10-AA14-03EFC7342564}"/>
                </a:ext>
              </a:extLst>
            </p:cNvPr>
            <p:cNvSpPr/>
            <p:nvPr/>
          </p:nvSpPr>
          <p:spPr>
            <a:xfrm>
              <a:off x="7988580" y="4839459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EBDCB78-19EE-4B50-A45B-B5E67CE13934}"/>
                </a:ext>
              </a:extLst>
            </p:cNvPr>
            <p:cNvSpPr/>
            <p:nvPr/>
          </p:nvSpPr>
          <p:spPr>
            <a:xfrm>
              <a:off x="6178939" y="4889057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4A1D8B42-157F-4FA7-A705-53C442E4A618}"/>
                </a:ext>
              </a:extLst>
            </p:cNvPr>
            <p:cNvGrpSpPr/>
            <p:nvPr/>
          </p:nvGrpSpPr>
          <p:grpSpPr>
            <a:xfrm>
              <a:off x="4864229" y="3854068"/>
              <a:ext cx="3269305" cy="1125962"/>
              <a:chOff x="4476631" y="4384709"/>
              <a:chExt cx="3199750" cy="1125962"/>
            </a:xfrm>
          </p:grpSpPr>
          <p:sp>
            <p:nvSpPr>
              <p:cNvPr id="221" name="Rectangle 132">
                <a:extLst>
                  <a:ext uri="{FF2B5EF4-FFF2-40B4-BE49-F238E27FC236}">
                    <a16:creationId xmlns:a16="http://schemas.microsoft.com/office/drawing/2014/main" id="{6C9EA851-5EBE-43F9-9766-2915A679E8E0}"/>
                  </a:ext>
                </a:extLst>
              </p:cNvPr>
              <p:cNvSpPr/>
              <p:nvPr/>
            </p:nvSpPr>
            <p:spPr>
              <a:xfrm>
                <a:off x="4476631" y="4384709"/>
                <a:ext cx="3188490" cy="1010741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644372"/>
                  <a:gd name="connsiteY0" fmla="*/ 0 h 426852"/>
                  <a:gd name="connsiteX1" fmla="*/ 1333222 w 1644372"/>
                  <a:gd name="connsiteY1" fmla="*/ 0 h 426852"/>
                  <a:gd name="connsiteX2" fmla="*/ 1644372 w 1644372"/>
                  <a:gd name="connsiteY2" fmla="*/ 414152 h 426852"/>
                  <a:gd name="connsiteX3" fmla="*/ 32054 w 1644372"/>
                  <a:gd name="connsiteY3" fmla="*/ 426852 h 426852"/>
                  <a:gd name="connsiteX4" fmla="*/ 0 w 1644372"/>
                  <a:gd name="connsiteY4" fmla="*/ 0 h 426852"/>
                  <a:gd name="connsiteX0" fmla="*/ 0 w 1828110"/>
                  <a:gd name="connsiteY0" fmla="*/ 0 h 426852"/>
                  <a:gd name="connsiteX1" fmla="*/ 1516960 w 1828110"/>
                  <a:gd name="connsiteY1" fmla="*/ 0 h 426852"/>
                  <a:gd name="connsiteX2" fmla="*/ 1828110 w 1828110"/>
                  <a:gd name="connsiteY2" fmla="*/ 414152 h 426852"/>
                  <a:gd name="connsiteX3" fmla="*/ 215792 w 1828110"/>
                  <a:gd name="connsiteY3" fmla="*/ 426852 h 426852"/>
                  <a:gd name="connsiteX4" fmla="*/ 0 w 1828110"/>
                  <a:gd name="connsiteY4" fmla="*/ 0 h 426852"/>
                  <a:gd name="connsiteX0" fmla="*/ 0 w 1931782"/>
                  <a:gd name="connsiteY0" fmla="*/ 0 h 426852"/>
                  <a:gd name="connsiteX1" fmla="*/ 1516960 w 1931782"/>
                  <a:gd name="connsiteY1" fmla="*/ 0 h 426852"/>
                  <a:gd name="connsiteX2" fmla="*/ 1931782 w 1931782"/>
                  <a:gd name="connsiteY2" fmla="*/ 400029 h 426852"/>
                  <a:gd name="connsiteX3" fmla="*/ 215792 w 1931782"/>
                  <a:gd name="connsiteY3" fmla="*/ 426852 h 426852"/>
                  <a:gd name="connsiteX4" fmla="*/ 0 w 1931782"/>
                  <a:gd name="connsiteY4" fmla="*/ 0 h 426852"/>
                  <a:gd name="connsiteX0" fmla="*/ 0 w 1938693"/>
                  <a:gd name="connsiteY0" fmla="*/ 0 h 426852"/>
                  <a:gd name="connsiteX1" fmla="*/ 1516960 w 1938693"/>
                  <a:gd name="connsiteY1" fmla="*/ 0 h 426852"/>
                  <a:gd name="connsiteX2" fmla="*/ 1938693 w 1938693"/>
                  <a:gd name="connsiteY2" fmla="*/ 414152 h 426852"/>
                  <a:gd name="connsiteX3" fmla="*/ 215792 w 1938693"/>
                  <a:gd name="connsiteY3" fmla="*/ 426852 h 426852"/>
                  <a:gd name="connsiteX4" fmla="*/ 0 w 1938693"/>
                  <a:gd name="connsiteY4" fmla="*/ 0 h 426852"/>
                  <a:gd name="connsiteX0" fmla="*/ 0 w 2259586"/>
                  <a:gd name="connsiteY0" fmla="*/ 0 h 426852"/>
                  <a:gd name="connsiteX1" fmla="*/ 1516960 w 2259586"/>
                  <a:gd name="connsiteY1" fmla="*/ 0 h 426852"/>
                  <a:gd name="connsiteX2" fmla="*/ 2259586 w 2259586"/>
                  <a:gd name="connsiteY2" fmla="*/ 423124 h 426852"/>
                  <a:gd name="connsiteX3" fmla="*/ 215792 w 2259586"/>
                  <a:gd name="connsiteY3" fmla="*/ 426852 h 426852"/>
                  <a:gd name="connsiteX4" fmla="*/ 0 w 2259586"/>
                  <a:gd name="connsiteY4" fmla="*/ 0 h 426852"/>
                  <a:gd name="connsiteX0" fmla="*/ 0 w 2259586"/>
                  <a:gd name="connsiteY0" fmla="*/ 0 h 435825"/>
                  <a:gd name="connsiteX1" fmla="*/ 1516960 w 2259586"/>
                  <a:gd name="connsiteY1" fmla="*/ 0 h 435825"/>
                  <a:gd name="connsiteX2" fmla="*/ 2259586 w 2259586"/>
                  <a:gd name="connsiteY2" fmla="*/ 423124 h 435825"/>
                  <a:gd name="connsiteX3" fmla="*/ 486018 w 2259586"/>
                  <a:gd name="connsiteY3" fmla="*/ 435825 h 435825"/>
                  <a:gd name="connsiteX4" fmla="*/ 0 w 2259586"/>
                  <a:gd name="connsiteY4" fmla="*/ 0 h 435825"/>
                  <a:gd name="connsiteX0" fmla="*/ 0 w 2749370"/>
                  <a:gd name="connsiteY0" fmla="*/ 0 h 435825"/>
                  <a:gd name="connsiteX1" fmla="*/ 1516960 w 2749370"/>
                  <a:gd name="connsiteY1" fmla="*/ 0 h 435825"/>
                  <a:gd name="connsiteX2" fmla="*/ 2749370 w 2749370"/>
                  <a:gd name="connsiteY2" fmla="*/ 423124 h 435825"/>
                  <a:gd name="connsiteX3" fmla="*/ 486018 w 2749370"/>
                  <a:gd name="connsiteY3" fmla="*/ 435825 h 435825"/>
                  <a:gd name="connsiteX4" fmla="*/ 0 w 2749370"/>
                  <a:gd name="connsiteY4" fmla="*/ 0 h 435825"/>
                  <a:gd name="connsiteX0" fmla="*/ 0 w 3188487"/>
                  <a:gd name="connsiteY0" fmla="*/ 0 h 494905"/>
                  <a:gd name="connsiteX1" fmla="*/ 1516960 w 3188487"/>
                  <a:gd name="connsiteY1" fmla="*/ 0 h 494905"/>
                  <a:gd name="connsiteX2" fmla="*/ 3188487 w 3188487"/>
                  <a:gd name="connsiteY2" fmla="*/ 494905 h 494905"/>
                  <a:gd name="connsiteX3" fmla="*/ 486018 w 3188487"/>
                  <a:gd name="connsiteY3" fmla="*/ 435825 h 494905"/>
                  <a:gd name="connsiteX4" fmla="*/ 0 w 3188487"/>
                  <a:gd name="connsiteY4" fmla="*/ 0 h 494905"/>
                  <a:gd name="connsiteX0" fmla="*/ 0 w 3188487"/>
                  <a:gd name="connsiteY0" fmla="*/ 0 h 525551"/>
                  <a:gd name="connsiteX1" fmla="*/ 1516960 w 3188487"/>
                  <a:gd name="connsiteY1" fmla="*/ 0 h 525551"/>
                  <a:gd name="connsiteX2" fmla="*/ 3188487 w 3188487"/>
                  <a:gd name="connsiteY2" fmla="*/ 494905 h 525551"/>
                  <a:gd name="connsiteX3" fmla="*/ 1279806 w 3188487"/>
                  <a:gd name="connsiteY3" fmla="*/ 525551 h 525551"/>
                  <a:gd name="connsiteX4" fmla="*/ 0 w 3188487"/>
                  <a:gd name="connsiteY4" fmla="*/ 0 h 52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8487" h="525551">
                    <a:moveTo>
                      <a:pt x="0" y="0"/>
                    </a:moveTo>
                    <a:lnTo>
                      <a:pt x="1516960" y="0"/>
                    </a:lnTo>
                    <a:lnTo>
                      <a:pt x="3188487" y="494905"/>
                    </a:lnTo>
                    <a:lnTo>
                      <a:pt x="1279806" y="525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EDFEBBA-9094-4BF5-BD49-C632908C9D98}"/>
                  </a:ext>
                </a:extLst>
              </p:cNvPr>
              <p:cNvSpPr/>
              <p:nvPr/>
            </p:nvSpPr>
            <p:spPr>
              <a:xfrm>
                <a:off x="5759408" y="5347636"/>
                <a:ext cx="1916973" cy="163035"/>
              </a:xfrm>
              <a:custGeom>
                <a:avLst/>
                <a:gdLst>
                  <a:gd name="connsiteX0" fmla="*/ 0 w 1043020"/>
                  <a:gd name="connsiteY0" fmla="*/ 0 h 58241"/>
                  <a:gd name="connsiteX1" fmla="*/ 1043020 w 1043020"/>
                  <a:gd name="connsiteY1" fmla="*/ 0 h 58241"/>
                  <a:gd name="connsiteX2" fmla="*/ 1043020 w 1043020"/>
                  <a:gd name="connsiteY2" fmla="*/ 58241 h 58241"/>
                  <a:gd name="connsiteX3" fmla="*/ 0 w 1043020"/>
                  <a:gd name="connsiteY3" fmla="*/ 58241 h 58241"/>
                  <a:gd name="connsiteX4" fmla="*/ 0 w 1043020"/>
                  <a:gd name="connsiteY4" fmla="*/ 0 h 58241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43020 w 1074770"/>
                  <a:gd name="connsiteY2" fmla="*/ 67766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71595 w 1074770"/>
                  <a:gd name="connsiteY2" fmla="*/ 64591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86816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7094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68420 w 1081120"/>
                  <a:gd name="connsiteY2" fmla="*/ 6459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1120" h="89991">
                    <a:moveTo>
                      <a:pt x="0" y="31750"/>
                    </a:moveTo>
                    <a:lnTo>
                      <a:pt x="1081120" y="0"/>
                    </a:lnTo>
                    <a:lnTo>
                      <a:pt x="1068420" y="64591"/>
                    </a:lnTo>
                    <a:lnTo>
                      <a:pt x="0" y="89991"/>
                    </a:lnTo>
                    <a:lnTo>
                      <a:pt x="0" y="317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952286F-C44A-4D73-A011-24AEBB379993}"/>
              </a:ext>
            </a:extLst>
          </p:cNvPr>
          <p:cNvGrpSpPr/>
          <p:nvPr/>
        </p:nvGrpSpPr>
        <p:grpSpPr>
          <a:xfrm>
            <a:off x="4621882" y="4085346"/>
            <a:ext cx="788750" cy="662075"/>
            <a:chOff x="5084710" y="4512754"/>
            <a:chExt cx="1661030" cy="1394264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AA3BA710-8152-4B98-BB89-8172F9303006}"/>
                </a:ext>
              </a:extLst>
            </p:cNvPr>
            <p:cNvSpPr/>
            <p:nvPr/>
          </p:nvSpPr>
          <p:spPr>
            <a:xfrm>
              <a:off x="5396893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908CDF0-A793-4A35-A472-4A3BCA104F5F}"/>
                </a:ext>
              </a:extLst>
            </p:cNvPr>
            <p:cNvSpPr/>
            <p:nvPr/>
          </p:nvSpPr>
          <p:spPr>
            <a:xfrm>
              <a:off x="6264284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7AEA474-1E93-45C6-A94E-891FE6E10F09}"/>
                </a:ext>
              </a:extLst>
            </p:cNvPr>
            <p:cNvGrpSpPr/>
            <p:nvPr/>
          </p:nvGrpSpPr>
          <p:grpSpPr>
            <a:xfrm>
              <a:off x="5148845" y="5038269"/>
              <a:ext cx="1526275" cy="395522"/>
              <a:chOff x="4692419" y="4967951"/>
              <a:chExt cx="1616267" cy="395522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0AADC7F-FC00-4125-A0BD-7A4BEAEBF751}"/>
                  </a:ext>
                </a:extLst>
              </p:cNvPr>
              <p:cNvSpPr/>
              <p:nvPr/>
            </p:nvSpPr>
            <p:spPr>
              <a:xfrm>
                <a:off x="4700697" y="5201241"/>
                <a:ext cx="1607989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Rectangle 132">
                <a:extLst>
                  <a:ext uri="{FF2B5EF4-FFF2-40B4-BE49-F238E27FC236}">
                    <a16:creationId xmlns:a16="http://schemas.microsoft.com/office/drawing/2014/main" id="{9433FD80-FCDD-4057-92F6-5495727A987A}"/>
                  </a:ext>
                </a:extLst>
              </p:cNvPr>
              <p:cNvSpPr/>
              <p:nvPr/>
            </p:nvSpPr>
            <p:spPr>
              <a:xfrm>
                <a:off x="4692419" y="4967951"/>
                <a:ext cx="1612318" cy="237677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840B44DA-0EA4-429F-9108-E9471CD1B9C1}"/>
                </a:ext>
              </a:extLst>
            </p:cNvPr>
            <p:cNvSpPr/>
            <p:nvPr/>
          </p:nvSpPr>
          <p:spPr>
            <a:xfrm>
              <a:off x="6587813" y="4714528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77B7665-8830-4836-A27A-A21770D48F35}"/>
                </a:ext>
              </a:extLst>
            </p:cNvPr>
            <p:cNvSpPr/>
            <p:nvPr/>
          </p:nvSpPr>
          <p:spPr>
            <a:xfrm>
              <a:off x="5097869" y="4697597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12E690DF-F2DD-4049-A9B9-A00D1EABCD54}"/>
                </a:ext>
              </a:extLst>
            </p:cNvPr>
            <p:cNvGrpSpPr/>
            <p:nvPr/>
          </p:nvGrpSpPr>
          <p:grpSpPr>
            <a:xfrm>
              <a:off x="5084710" y="4512754"/>
              <a:ext cx="1651401" cy="320078"/>
              <a:chOff x="4692419" y="5043395"/>
              <a:chExt cx="1616267" cy="320078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0E94D05-0477-4AAF-9F68-1FB38014024A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132">
                <a:extLst>
                  <a:ext uri="{FF2B5EF4-FFF2-40B4-BE49-F238E27FC236}">
                    <a16:creationId xmlns:a16="http://schemas.microsoft.com/office/drawing/2014/main" id="{866610F2-6B17-400F-88DE-2254664061C7}"/>
                  </a:ext>
                </a:extLst>
              </p:cNvPr>
              <p:cNvSpPr/>
              <p:nvPr/>
            </p:nvSpPr>
            <p:spPr>
              <a:xfrm>
                <a:off x="4692419" y="5043395"/>
                <a:ext cx="1612318" cy="162233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912F78-305D-4466-ACE7-3ADCE36AAD9E}"/>
              </a:ext>
            </a:extLst>
          </p:cNvPr>
          <p:cNvGrpSpPr/>
          <p:nvPr/>
        </p:nvGrpSpPr>
        <p:grpSpPr>
          <a:xfrm>
            <a:off x="146073" y="3973607"/>
            <a:ext cx="2781688" cy="2069493"/>
            <a:chOff x="280503" y="3955969"/>
            <a:chExt cx="2781688" cy="2069493"/>
          </a:xfrm>
        </p:grpSpPr>
        <p:sp>
          <p:nvSpPr>
            <p:cNvPr id="209" name="Rectangle 59">
              <a:extLst>
                <a:ext uri="{FF2B5EF4-FFF2-40B4-BE49-F238E27FC236}">
                  <a16:creationId xmlns:a16="http://schemas.microsoft.com/office/drawing/2014/main" id="{C2BD4228-9327-4465-87F9-93C99EC00FA0}"/>
                </a:ext>
              </a:extLst>
            </p:cNvPr>
            <p:cNvSpPr/>
            <p:nvPr/>
          </p:nvSpPr>
          <p:spPr>
            <a:xfrm>
              <a:off x="2430453" y="4028642"/>
              <a:ext cx="596851" cy="5489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26BFAB9B-6E80-4AA7-A321-B5298880D78A}"/>
                </a:ext>
              </a:extLst>
            </p:cNvPr>
            <p:cNvSpPr/>
            <p:nvPr/>
          </p:nvSpPr>
          <p:spPr>
            <a:xfrm>
              <a:off x="1222505" y="5557674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7D836E78-94B4-48EE-B4D8-0A61AAFEA3C5}"/>
                </a:ext>
              </a:extLst>
            </p:cNvPr>
            <p:cNvSpPr/>
            <p:nvPr/>
          </p:nvSpPr>
          <p:spPr>
            <a:xfrm>
              <a:off x="2819636" y="4565350"/>
              <a:ext cx="153512" cy="40790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37885DC-FBF1-491A-8B85-CDA59B218972}"/>
                </a:ext>
              </a:extLst>
            </p:cNvPr>
            <p:cNvSpPr/>
            <p:nvPr/>
          </p:nvSpPr>
          <p:spPr>
            <a:xfrm>
              <a:off x="280503" y="5463797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65">
              <a:extLst>
                <a:ext uri="{FF2B5EF4-FFF2-40B4-BE49-F238E27FC236}">
                  <a16:creationId xmlns:a16="http://schemas.microsoft.com/office/drawing/2014/main" id="{E6B75EDF-1C13-4B79-B254-107F503DE45B}"/>
                </a:ext>
              </a:extLst>
            </p:cNvPr>
            <p:cNvSpPr/>
            <p:nvPr/>
          </p:nvSpPr>
          <p:spPr>
            <a:xfrm>
              <a:off x="312619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598AB48-36CD-438D-ACA2-1C7035C16D01}"/>
                </a:ext>
              </a:extLst>
            </p:cNvPr>
            <p:cNvSpPr/>
            <p:nvPr/>
          </p:nvSpPr>
          <p:spPr>
            <a:xfrm>
              <a:off x="282407" y="3957928"/>
              <a:ext cx="2739268" cy="556846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026920 w 2771798"/>
                <a:gd name="connsiteY4" fmla="*/ 6300 h 669108"/>
                <a:gd name="connsiteX5" fmla="*/ 2768941 w 2771798"/>
                <a:gd name="connsiteY5" fmla="*/ 0 h 669108"/>
                <a:gd name="connsiteX6" fmla="*/ 2771798 w 2771798"/>
                <a:gd name="connsiteY6" fmla="*/ 56174 h 669108"/>
                <a:gd name="connsiteX7" fmla="*/ 1054441 w 2771798"/>
                <a:gd name="connsiteY7" fmla="*/ 669108 h 669108"/>
                <a:gd name="connsiteX8" fmla="*/ 2768941 w 2771798"/>
                <a:gd name="connsiteY8" fmla="*/ 0 h 669108"/>
                <a:gd name="connsiteX0" fmla="*/ 2026920 w 2771798"/>
                <a:gd name="connsiteY0" fmla="*/ 6300 h 563146"/>
                <a:gd name="connsiteX1" fmla="*/ 2739268 w 2771798"/>
                <a:gd name="connsiteY1" fmla="*/ 6300 h 563146"/>
                <a:gd name="connsiteX2" fmla="*/ 1055248 w 2771798"/>
                <a:gd name="connsiteY2" fmla="*/ 563146 h 563146"/>
                <a:gd name="connsiteX3" fmla="*/ 0 w 2771798"/>
                <a:gd name="connsiteY3" fmla="*/ 563146 h 563146"/>
                <a:gd name="connsiteX4" fmla="*/ 2026920 w 2771798"/>
                <a:gd name="connsiteY4" fmla="*/ 6300 h 563146"/>
                <a:gd name="connsiteX5" fmla="*/ 2768941 w 2771798"/>
                <a:gd name="connsiteY5" fmla="*/ 0 h 563146"/>
                <a:gd name="connsiteX6" fmla="*/ 2771798 w 2771798"/>
                <a:gd name="connsiteY6" fmla="*/ 56174 h 563146"/>
                <a:gd name="connsiteX7" fmla="*/ 2768941 w 2771798"/>
                <a:gd name="connsiteY7" fmla="*/ 0 h 563146"/>
                <a:gd name="connsiteX0" fmla="*/ 2026920 w 2739268"/>
                <a:gd name="connsiteY0" fmla="*/ 0 h 556846"/>
                <a:gd name="connsiteX1" fmla="*/ 2739268 w 2739268"/>
                <a:gd name="connsiteY1" fmla="*/ 0 h 556846"/>
                <a:gd name="connsiteX2" fmla="*/ 1055248 w 2739268"/>
                <a:gd name="connsiteY2" fmla="*/ 556846 h 556846"/>
                <a:gd name="connsiteX3" fmla="*/ 0 w 2739268"/>
                <a:gd name="connsiteY3" fmla="*/ 556846 h 556846"/>
                <a:gd name="connsiteX4" fmla="*/ 2026920 w 2739268"/>
                <a:gd name="connsiteY4" fmla="*/ 0 h 55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9268" h="556846">
                  <a:moveTo>
                    <a:pt x="2026920" y="0"/>
                  </a:moveTo>
                  <a:lnTo>
                    <a:pt x="2739268" y="0"/>
                  </a:lnTo>
                  <a:lnTo>
                    <a:pt x="1055248" y="556846"/>
                  </a:lnTo>
                  <a:lnTo>
                    <a:pt x="0" y="556846"/>
                  </a:lnTo>
                  <a:lnTo>
                    <a:pt x="202692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A85EB8F-69B8-4421-AEE0-F53A220968FF}"/>
                </a:ext>
              </a:extLst>
            </p:cNvPr>
            <p:cNvSpPr/>
            <p:nvPr/>
          </p:nvSpPr>
          <p:spPr>
            <a:xfrm>
              <a:off x="1335726" y="3955969"/>
              <a:ext cx="1710056" cy="642619"/>
            </a:xfrm>
            <a:custGeom>
              <a:avLst/>
              <a:gdLst>
                <a:gd name="connsiteX0" fmla="*/ 0 w 378143"/>
                <a:gd name="connsiteY0" fmla="*/ 0 h 45719"/>
                <a:gd name="connsiteX1" fmla="*/ 378143 w 378143"/>
                <a:gd name="connsiteY1" fmla="*/ 0 h 45719"/>
                <a:gd name="connsiteX2" fmla="*/ 378143 w 378143"/>
                <a:gd name="connsiteY2" fmla="*/ 45719 h 45719"/>
                <a:gd name="connsiteX3" fmla="*/ 0 w 378143"/>
                <a:gd name="connsiteY3" fmla="*/ 45719 h 45719"/>
                <a:gd name="connsiteX4" fmla="*/ 0 w 378143"/>
                <a:gd name="connsiteY4" fmla="*/ 0 h 45719"/>
                <a:gd name="connsiteX0" fmla="*/ 0 w 378143"/>
                <a:gd name="connsiteY0" fmla="*/ 0 h 71119"/>
                <a:gd name="connsiteX1" fmla="*/ 378143 w 378143"/>
                <a:gd name="connsiteY1" fmla="*/ 0 h 71119"/>
                <a:gd name="connsiteX2" fmla="*/ 378143 w 378143"/>
                <a:gd name="connsiteY2" fmla="*/ 45719 h 71119"/>
                <a:gd name="connsiteX3" fmla="*/ 0 w 378143"/>
                <a:gd name="connsiteY3" fmla="*/ 71119 h 71119"/>
                <a:gd name="connsiteX4" fmla="*/ 0 w 378143"/>
                <a:gd name="connsiteY4" fmla="*/ 0 h 7111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378143 w 1705293"/>
                <a:gd name="connsiteY2" fmla="*/ 61086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25918 w 1705293"/>
                <a:gd name="connsiteY2" fmla="*/ 8381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4818"/>
                <a:gd name="connsiteY0" fmla="*/ 565150 h 636269"/>
                <a:gd name="connsiteX1" fmla="*/ 1705293 w 1714818"/>
                <a:gd name="connsiteY1" fmla="*/ 0 h 636269"/>
                <a:gd name="connsiteX2" fmla="*/ 1714818 w 1714818"/>
                <a:gd name="connsiteY2" fmla="*/ 33019 h 636269"/>
                <a:gd name="connsiteX3" fmla="*/ 0 w 1714818"/>
                <a:gd name="connsiteY3" fmla="*/ 636269 h 636269"/>
                <a:gd name="connsiteX4" fmla="*/ 0 w 1714818"/>
                <a:gd name="connsiteY4" fmla="*/ 565150 h 636269"/>
                <a:gd name="connsiteX0" fmla="*/ 0 w 1711643"/>
                <a:gd name="connsiteY0" fmla="*/ 565150 h 636269"/>
                <a:gd name="connsiteX1" fmla="*/ 1705293 w 1711643"/>
                <a:gd name="connsiteY1" fmla="*/ 0 h 636269"/>
                <a:gd name="connsiteX2" fmla="*/ 1711643 w 1711643"/>
                <a:gd name="connsiteY2" fmla="*/ 55244 h 636269"/>
                <a:gd name="connsiteX3" fmla="*/ 0 w 1711643"/>
                <a:gd name="connsiteY3" fmla="*/ 636269 h 636269"/>
                <a:gd name="connsiteX4" fmla="*/ 0 w 171164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95768 w 1705293"/>
                <a:gd name="connsiteY2" fmla="*/ 55244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58419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67944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6881"/>
                <a:gd name="connsiteY0" fmla="*/ 568325 h 648969"/>
                <a:gd name="connsiteX1" fmla="*/ 1706881 w 1706881"/>
                <a:gd name="connsiteY1" fmla="*/ 0 h 648969"/>
                <a:gd name="connsiteX2" fmla="*/ 1700531 w 1706881"/>
                <a:gd name="connsiteY2" fmla="*/ 77469 h 648969"/>
                <a:gd name="connsiteX3" fmla="*/ 4763 w 1706881"/>
                <a:gd name="connsiteY3" fmla="*/ 648969 h 648969"/>
                <a:gd name="connsiteX4" fmla="*/ 0 w 1706881"/>
                <a:gd name="connsiteY4" fmla="*/ 568325 h 648969"/>
                <a:gd name="connsiteX0" fmla="*/ 0 w 1722756"/>
                <a:gd name="connsiteY0" fmla="*/ 568325 h 648969"/>
                <a:gd name="connsiteX1" fmla="*/ 1706881 w 1722756"/>
                <a:gd name="connsiteY1" fmla="*/ 0 h 648969"/>
                <a:gd name="connsiteX2" fmla="*/ 1722756 w 1722756"/>
                <a:gd name="connsiteY2" fmla="*/ 77469 h 648969"/>
                <a:gd name="connsiteX3" fmla="*/ 4763 w 1722756"/>
                <a:gd name="connsiteY3" fmla="*/ 648969 h 648969"/>
                <a:gd name="connsiteX4" fmla="*/ 0 w 1722756"/>
                <a:gd name="connsiteY4" fmla="*/ 568325 h 648969"/>
                <a:gd name="connsiteX0" fmla="*/ 0 w 1722756"/>
                <a:gd name="connsiteY0" fmla="*/ 561975 h 642619"/>
                <a:gd name="connsiteX1" fmla="*/ 1710056 w 1722756"/>
                <a:gd name="connsiteY1" fmla="*/ 0 h 642619"/>
                <a:gd name="connsiteX2" fmla="*/ 1722756 w 1722756"/>
                <a:gd name="connsiteY2" fmla="*/ 71119 h 642619"/>
                <a:gd name="connsiteX3" fmla="*/ 4763 w 1722756"/>
                <a:gd name="connsiteY3" fmla="*/ 642619 h 642619"/>
                <a:gd name="connsiteX4" fmla="*/ 0 w 1722756"/>
                <a:gd name="connsiteY4" fmla="*/ 561975 h 642619"/>
                <a:gd name="connsiteX0" fmla="*/ 0 w 1710056"/>
                <a:gd name="connsiteY0" fmla="*/ 561975 h 642619"/>
                <a:gd name="connsiteX1" fmla="*/ 1710056 w 1710056"/>
                <a:gd name="connsiteY1" fmla="*/ 0 h 642619"/>
                <a:gd name="connsiteX2" fmla="*/ 1703706 w 1710056"/>
                <a:gd name="connsiteY2" fmla="*/ 71119 h 642619"/>
                <a:gd name="connsiteX3" fmla="*/ 4763 w 1710056"/>
                <a:gd name="connsiteY3" fmla="*/ 642619 h 642619"/>
                <a:gd name="connsiteX4" fmla="*/ 0 w 1710056"/>
                <a:gd name="connsiteY4" fmla="*/ 561975 h 64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056" h="642619">
                  <a:moveTo>
                    <a:pt x="0" y="561975"/>
                  </a:moveTo>
                  <a:lnTo>
                    <a:pt x="1710056" y="0"/>
                  </a:lnTo>
                  <a:lnTo>
                    <a:pt x="1703706" y="71119"/>
                  </a:lnTo>
                  <a:lnTo>
                    <a:pt x="4763" y="642619"/>
                  </a:lnTo>
                  <a:lnTo>
                    <a:pt x="0" y="5619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53">
              <a:extLst>
                <a:ext uri="{FF2B5EF4-FFF2-40B4-BE49-F238E27FC236}">
                  <a16:creationId xmlns:a16="http://schemas.microsoft.com/office/drawing/2014/main" id="{8BDAEBEA-8675-47CE-9480-CB910EE41BED}"/>
                </a:ext>
              </a:extLst>
            </p:cNvPr>
            <p:cNvSpPr/>
            <p:nvPr/>
          </p:nvSpPr>
          <p:spPr>
            <a:xfrm rot="21354135">
              <a:off x="1284877" y="4578001"/>
              <a:ext cx="1777314" cy="1003610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  <a:gd name="connsiteX0" fmla="*/ 46353 w 1861704"/>
                <a:gd name="connsiteY0" fmla="*/ 632258 h 714655"/>
                <a:gd name="connsiteX1" fmla="*/ 1858847 w 1861704"/>
                <a:gd name="connsiteY1" fmla="*/ 0 h 714655"/>
                <a:gd name="connsiteX2" fmla="*/ 1861704 w 1861704"/>
                <a:gd name="connsiteY2" fmla="*/ 56174 h 714655"/>
                <a:gd name="connsiteX3" fmla="*/ 1 w 1861704"/>
                <a:gd name="connsiteY3" fmla="*/ 714655 h 714655"/>
                <a:gd name="connsiteX4" fmla="*/ 46353 w 1861704"/>
                <a:gd name="connsiteY4" fmla="*/ 632258 h 714655"/>
                <a:gd name="connsiteX0" fmla="*/ 0 w 1872706"/>
                <a:gd name="connsiteY0" fmla="*/ 650038 h 714655"/>
                <a:gd name="connsiteX1" fmla="*/ 1869849 w 1872706"/>
                <a:gd name="connsiteY1" fmla="*/ 0 h 714655"/>
                <a:gd name="connsiteX2" fmla="*/ 1872706 w 1872706"/>
                <a:gd name="connsiteY2" fmla="*/ 56174 h 714655"/>
                <a:gd name="connsiteX3" fmla="*/ 11003 w 1872706"/>
                <a:gd name="connsiteY3" fmla="*/ 714655 h 714655"/>
                <a:gd name="connsiteX4" fmla="*/ 0 w 1872706"/>
                <a:gd name="connsiteY4" fmla="*/ 650038 h 714655"/>
                <a:gd name="connsiteX0" fmla="*/ 0 w 1871987"/>
                <a:gd name="connsiteY0" fmla="*/ 643216 h 714655"/>
                <a:gd name="connsiteX1" fmla="*/ 1869130 w 1871987"/>
                <a:gd name="connsiteY1" fmla="*/ 0 h 714655"/>
                <a:gd name="connsiteX2" fmla="*/ 1871987 w 1871987"/>
                <a:gd name="connsiteY2" fmla="*/ 56174 h 714655"/>
                <a:gd name="connsiteX3" fmla="*/ 10284 w 1871987"/>
                <a:gd name="connsiteY3" fmla="*/ 714655 h 714655"/>
                <a:gd name="connsiteX4" fmla="*/ 0 w 1871987"/>
                <a:gd name="connsiteY4" fmla="*/ 643216 h 714655"/>
                <a:gd name="connsiteX0" fmla="*/ 5143 w 1877130"/>
                <a:gd name="connsiteY0" fmla="*/ 643216 h 717333"/>
                <a:gd name="connsiteX1" fmla="*/ 1874273 w 1877130"/>
                <a:gd name="connsiteY1" fmla="*/ 0 h 717333"/>
                <a:gd name="connsiteX2" fmla="*/ 1877130 w 1877130"/>
                <a:gd name="connsiteY2" fmla="*/ 56174 h 717333"/>
                <a:gd name="connsiteX3" fmla="*/ 13 w 1877130"/>
                <a:gd name="connsiteY3" fmla="*/ 717333 h 717333"/>
                <a:gd name="connsiteX4" fmla="*/ 5143 w 1877130"/>
                <a:gd name="connsiteY4" fmla="*/ 643216 h 717333"/>
                <a:gd name="connsiteX0" fmla="*/ 5501 w 1877488"/>
                <a:gd name="connsiteY0" fmla="*/ 643216 h 720744"/>
                <a:gd name="connsiteX1" fmla="*/ 1874631 w 1877488"/>
                <a:gd name="connsiteY1" fmla="*/ 0 h 720744"/>
                <a:gd name="connsiteX2" fmla="*/ 1877488 w 1877488"/>
                <a:gd name="connsiteY2" fmla="*/ 56174 h 720744"/>
                <a:gd name="connsiteX3" fmla="*/ 12 w 1877488"/>
                <a:gd name="connsiteY3" fmla="*/ 720744 h 720744"/>
                <a:gd name="connsiteX4" fmla="*/ 5501 w 1877488"/>
                <a:gd name="connsiteY4" fmla="*/ 643216 h 72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488" h="720744">
                  <a:moveTo>
                    <a:pt x="5501" y="643216"/>
                  </a:moveTo>
                  <a:lnTo>
                    <a:pt x="1874631" y="0"/>
                  </a:lnTo>
                  <a:lnTo>
                    <a:pt x="1877488" y="56174"/>
                  </a:lnTo>
                  <a:cubicBezTo>
                    <a:pt x="1314562" y="267629"/>
                    <a:pt x="572464" y="516433"/>
                    <a:pt x="12" y="720744"/>
                  </a:cubicBezTo>
                  <a:cubicBezTo>
                    <a:pt x="-311" y="699368"/>
                    <a:pt x="5824" y="664592"/>
                    <a:pt x="5501" y="64321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Rectangle 65">
              <a:extLst>
                <a:ext uri="{FF2B5EF4-FFF2-40B4-BE49-F238E27FC236}">
                  <a16:creationId xmlns:a16="http://schemas.microsoft.com/office/drawing/2014/main" id="{F144A630-9835-4541-BCD7-059193B5FC18}"/>
                </a:ext>
              </a:extLst>
            </p:cNvPr>
            <p:cNvSpPr/>
            <p:nvPr/>
          </p:nvSpPr>
          <p:spPr>
            <a:xfrm>
              <a:off x="466891" y="4287529"/>
              <a:ext cx="2540032" cy="8609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00157 w 2628932"/>
                <a:gd name="connsiteY2" fmla="*/ 8609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1916112 w 2482882"/>
                <a:gd name="connsiteY0" fmla="*/ 0 h 860997"/>
                <a:gd name="connsiteX1" fmla="*/ 2482882 w 2482882"/>
                <a:gd name="connsiteY1" fmla="*/ 66675 h 860997"/>
                <a:gd name="connsiteX2" fmla="*/ 854107 w 2482882"/>
                <a:gd name="connsiteY2" fmla="*/ 860997 h 860997"/>
                <a:gd name="connsiteX3" fmla="*/ 0 w 2482882"/>
                <a:gd name="connsiteY3" fmla="*/ 829247 h 860997"/>
                <a:gd name="connsiteX4" fmla="*/ 1916112 w 2482882"/>
                <a:gd name="connsiteY4" fmla="*/ 0 h 860997"/>
                <a:gd name="connsiteX0" fmla="*/ 1916112 w 2482882"/>
                <a:gd name="connsiteY0" fmla="*/ 0 h 822897"/>
                <a:gd name="connsiteX1" fmla="*/ 2482882 w 2482882"/>
                <a:gd name="connsiteY1" fmla="*/ 28575 h 822897"/>
                <a:gd name="connsiteX2" fmla="*/ 854107 w 2482882"/>
                <a:gd name="connsiteY2" fmla="*/ 822897 h 822897"/>
                <a:gd name="connsiteX3" fmla="*/ 0 w 2482882"/>
                <a:gd name="connsiteY3" fmla="*/ 791147 h 822897"/>
                <a:gd name="connsiteX4" fmla="*/ 1916112 w 2482882"/>
                <a:gd name="connsiteY4" fmla="*/ 0 h 822897"/>
                <a:gd name="connsiteX0" fmla="*/ 1941512 w 2482882"/>
                <a:gd name="connsiteY0" fmla="*/ 158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15875 h 794322"/>
                <a:gd name="connsiteX0" fmla="*/ 1941512 w 2482882"/>
                <a:gd name="connsiteY0" fmla="*/ 412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41275 h 794322"/>
                <a:gd name="connsiteX0" fmla="*/ 1941512 w 2489232"/>
                <a:gd name="connsiteY0" fmla="*/ 3175 h 756222"/>
                <a:gd name="connsiteX1" fmla="*/ 2489232 w 2489232"/>
                <a:gd name="connsiteY1" fmla="*/ 0 h 756222"/>
                <a:gd name="connsiteX2" fmla="*/ 854107 w 2489232"/>
                <a:gd name="connsiteY2" fmla="*/ 756222 h 756222"/>
                <a:gd name="connsiteX3" fmla="*/ 0 w 2489232"/>
                <a:gd name="connsiteY3" fmla="*/ 724472 h 756222"/>
                <a:gd name="connsiteX4" fmla="*/ 1941512 w 2489232"/>
                <a:gd name="connsiteY4" fmla="*/ 3175 h 756222"/>
                <a:gd name="connsiteX0" fmla="*/ 1941512 w 2495582"/>
                <a:gd name="connsiteY0" fmla="*/ 0 h 753047"/>
                <a:gd name="connsiteX1" fmla="*/ 2495582 w 2495582"/>
                <a:gd name="connsiteY1" fmla="*/ 28575 h 753047"/>
                <a:gd name="connsiteX2" fmla="*/ 854107 w 2495582"/>
                <a:gd name="connsiteY2" fmla="*/ 753047 h 753047"/>
                <a:gd name="connsiteX3" fmla="*/ 0 w 2495582"/>
                <a:gd name="connsiteY3" fmla="*/ 721297 h 753047"/>
                <a:gd name="connsiteX4" fmla="*/ 1941512 w 2495582"/>
                <a:gd name="connsiteY4" fmla="*/ 0 h 753047"/>
                <a:gd name="connsiteX0" fmla="*/ 1941512 w 2432082"/>
                <a:gd name="connsiteY0" fmla="*/ 0 h 753047"/>
                <a:gd name="connsiteX1" fmla="*/ 2432082 w 2432082"/>
                <a:gd name="connsiteY1" fmla="*/ 28575 h 753047"/>
                <a:gd name="connsiteX2" fmla="*/ 854107 w 2432082"/>
                <a:gd name="connsiteY2" fmla="*/ 753047 h 753047"/>
                <a:gd name="connsiteX3" fmla="*/ 0 w 2432082"/>
                <a:gd name="connsiteY3" fmla="*/ 721297 h 753047"/>
                <a:gd name="connsiteX4" fmla="*/ 1941512 w 2432082"/>
                <a:gd name="connsiteY4" fmla="*/ 0 h 753047"/>
                <a:gd name="connsiteX0" fmla="*/ 1941512 w 2559082"/>
                <a:gd name="connsiteY0" fmla="*/ 0 h 753047"/>
                <a:gd name="connsiteX1" fmla="*/ 2559082 w 2559082"/>
                <a:gd name="connsiteY1" fmla="*/ 28575 h 753047"/>
                <a:gd name="connsiteX2" fmla="*/ 854107 w 2559082"/>
                <a:gd name="connsiteY2" fmla="*/ 753047 h 753047"/>
                <a:gd name="connsiteX3" fmla="*/ 0 w 2559082"/>
                <a:gd name="connsiteY3" fmla="*/ 721297 h 753047"/>
                <a:gd name="connsiteX4" fmla="*/ 1941512 w 2559082"/>
                <a:gd name="connsiteY4" fmla="*/ 0 h 753047"/>
                <a:gd name="connsiteX0" fmla="*/ 1941512 w 2540032"/>
                <a:gd name="connsiteY0" fmla="*/ 41275 h 794322"/>
                <a:gd name="connsiteX1" fmla="*/ 2540032 w 2540032"/>
                <a:gd name="connsiteY1" fmla="*/ 0 h 794322"/>
                <a:gd name="connsiteX2" fmla="*/ 854107 w 2540032"/>
                <a:gd name="connsiteY2" fmla="*/ 794322 h 794322"/>
                <a:gd name="connsiteX3" fmla="*/ 0 w 2540032"/>
                <a:gd name="connsiteY3" fmla="*/ 762572 h 794322"/>
                <a:gd name="connsiteX4" fmla="*/ 1941512 w 2540032"/>
                <a:gd name="connsiteY4" fmla="*/ 41275 h 794322"/>
                <a:gd name="connsiteX0" fmla="*/ 1979612 w 2540032"/>
                <a:gd name="connsiteY0" fmla="*/ 0 h 803847"/>
                <a:gd name="connsiteX1" fmla="*/ 2540032 w 2540032"/>
                <a:gd name="connsiteY1" fmla="*/ 9525 h 803847"/>
                <a:gd name="connsiteX2" fmla="*/ 854107 w 2540032"/>
                <a:gd name="connsiteY2" fmla="*/ 803847 h 803847"/>
                <a:gd name="connsiteX3" fmla="*/ 0 w 2540032"/>
                <a:gd name="connsiteY3" fmla="*/ 772097 h 803847"/>
                <a:gd name="connsiteX4" fmla="*/ 1979612 w 2540032"/>
                <a:gd name="connsiteY4" fmla="*/ 0 h 80384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72097 h 860997"/>
                <a:gd name="connsiteX4" fmla="*/ 1979612 w 2540032"/>
                <a:gd name="connsiteY4" fmla="*/ 0 h 86099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27647 h 860997"/>
                <a:gd name="connsiteX4" fmla="*/ 1979612 w 2540032"/>
                <a:gd name="connsiteY4" fmla="*/ 0 h 86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32" h="860997">
                  <a:moveTo>
                    <a:pt x="1979612" y="0"/>
                  </a:moveTo>
                  <a:lnTo>
                    <a:pt x="2540032" y="9525"/>
                  </a:lnTo>
                  <a:lnTo>
                    <a:pt x="854107" y="860997"/>
                  </a:lnTo>
                  <a:lnTo>
                    <a:pt x="0" y="727647"/>
                  </a:lnTo>
                  <a:lnTo>
                    <a:pt x="197961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8C9372-B91B-4344-89DB-DE281FDBB9D8}"/>
                </a:ext>
              </a:extLst>
            </p:cNvPr>
            <p:cNvSpPr/>
            <p:nvPr/>
          </p:nvSpPr>
          <p:spPr>
            <a:xfrm>
              <a:off x="282407" y="4518877"/>
              <a:ext cx="1043905" cy="11083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3" name="Cylinder 47">
            <a:extLst>
              <a:ext uri="{FF2B5EF4-FFF2-40B4-BE49-F238E27FC236}">
                <a16:creationId xmlns:a16="http://schemas.microsoft.com/office/drawing/2014/main" id="{DBC3D425-A62F-4BC2-8BCB-E237DBB8EE2F}"/>
              </a:ext>
            </a:extLst>
          </p:cNvPr>
          <p:cNvSpPr/>
          <p:nvPr/>
        </p:nvSpPr>
        <p:spPr>
          <a:xfrm>
            <a:off x="8428077" y="4874990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4C6EA53-D45D-44D7-B373-056EE45C7C4C}"/>
              </a:ext>
            </a:extLst>
          </p:cNvPr>
          <p:cNvGrpSpPr/>
          <p:nvPr/>
        </p:nvGrpSpPr>
        <p:grpSpPr>
          <a:xfrm>
            <a:off x="5636939" y="3316478"/>
            <a:ext cx="1060766" cy="1401257"/>
            <a:chOff x="3866971" y="6327657"/>
            <a:chExt cx="2661978" cy="3516439"/>
          </a:xfrm>
          <a:effectLst/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D908836-2158-4EA1-92C1-9664A451D2BF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1DD9E62-AC0E-4F25-8C34-F9B8ED41441F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206A4301-833D-45EE-8508-D3324A4240A0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3311F51-6ECD-4D39-AE58-E307568B7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77184CB-589B-47CD-8DB7-2DF52D998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A71D5D64-6226-49B7-8D0B-1803DEFDF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2" y="11061486"/>
                  <a:ext cx="110221" cy="128950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8D6D978-8F80-4A90-9207-1B035C29BE25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1823C18-3984-40B1-9166-3C24521175D1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: Top Corners Rounded 151">
                  <a:extLst>
                    <a:ext uri="{FF2B5EF4-FFF2-40B4-BE49-F238E27FC236}">
                      <a16:creationId xmlns:a16="http://schemas.microsoft.com/office/drawing/2014/main" id="{3C33D749-8C06-4DE6-9190-EB40D7BB935F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: Top Corners Rounded 152">
                  <a:extLst>
                    <a:ext uri="{FF2B5EF4-FFF2-40B4-BE49-F238E27FC236}">
                      <a16:creationId xmlns:a16="http://schemas.microsoft.com/office/drawing/2014/main" id="{7B44AF16-6B56-4E0A-ABF4-A512031CC2D9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A69E571-CB1C-4DF2-8A19-D7D426B43E9C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C95365B9-2DDC-445B-BB9D-42E52D171BF3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8D2CBE4E-0EC3-489D-BC5C-E661F2065255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4D183A8-CC14-43C4-A013-C70D687FCEB9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012F0014-CC90-4513-B52F-7B2B1CC9F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10" y="10795925"/>
                  <a:ext cx="79698" cy="139974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20615DE-ED3C-40CE-ACC9-7AFE8FAB6C3C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AFF44E-AF49-4A0B-AA42-04DBBD66AF6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F0ED587-1294-469B-86FE-FBAEDC143FF7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F3229F38-FEEB-45E0-A395-ACF1D7E2A15B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0678CF4-DB49-4564-877F-AAFFCF5FCA35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0C9AC8A-837F-4603-8B93-0D9FEBD41C07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2842A4-6606-4A91-AD82-5996F90E2462}"/>
              </a:ext>
            </a:extLst>
          </p:cNvPr>
          <p:cNvGrpSpPr/>
          <p:nvPr/>
        </p:nvGrpSpPr>
        <p:grpSpPr>
          <a:xfrm>
            <a:off x="9998924" y="4582291"/>
            <a:ext cx="918640" cy="960522"/>
            <a:chOff x="10127150" y="4575203"/>
            <a:chExt cx="918640" cy="960522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E6FF828-94AD-447E-AEBE-542EB904D63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7732" y="4818159"/>
              <a:ext cx="19885" cy="673312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C5E0EF2-5A8F-4AE3-9938-F9C661ED2C89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960" y="4740309"/>
              <a:ext cx="19319" cy="683047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9" name="Rectangle: Top Corners Rounded 198">
              <a:extLst>
                <a:ext uri="{FF2B5EF4-FFF2-40B4-BE49-F238E27FC236}">
                  <a16:creationId xmlns:a16="http://schemas.microsoft.com/office/drawing/2014/main" id="{D0CD7F26-487C-47E4-8246-4494EC13E2FD}"/>
                </a:ext>
              </a:extLst>
            </p:cNvPr>
            <p:cNvSpPr/>
            <p:nvPr/>
          </p:nvSpPr>
          <p:spPr>
            <a:xfrm flipH="1">
              <a:off x="10127150" y="533893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: Top Corners Rounded 199">
              <a:extLst>
                <a:ext uri="{FF2B5EF4-FFF2-40B4-BE49-F238E27FC236}">
                  <a16:creationId xmlns:a16="http://schemas.microsoft.com/office/drawing/2014/main" id="{736F3479-394C-4064-B345-B15040C0F8F9}"/>
                </a:ext>
              </a:extLst>
            </p:cNvPr>
            <p:cNvSpPr/>
            <p:nvPr/>
          </p:nvSpPr>
          <p:spPr>
            <a:xfrm flipH="1">
              <a:off x="10438075" y="543087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1F980D5-BF90-480A-8C12-FC119CEFB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57" y="4575203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09E5E98-EC18-4C3C-8AF0-2D719A92B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2444" y="4645642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15C30FE-4799-4A58-8E97-0D1762F2D8F0}"/>
              </a:ext>
            </a:extLst>
          </p:cNvPr>
          <p:cNvGrpSpPr/>
          <p:nvPr/>
        </p:nvGrpSpPr>
        <p:grpSpPr>
          <a:xfrm>
            <a:off x="10054654" y="3400235"/>
            <a:ext cx="1327921" cy="1301791"/>
            <a:chOff x="6715464" y="3243539"/>
            <a:chExt cx="1534625" cy="1504426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E931394-27C9-4296-90DF-C1E229B7FD37}"/>
                </a:ext>
              </a:extLst>
            </p:cNvPr>
            <p:cNvGrpSpPr/>
            <p:nvPr/>
          </p:nvGrpSpPr>
          <p:grpSpPr>
            <a:xfrm flipH="1">
              <a:off x="6715464" y="3254124"/>
              <a:ext cx="1534625" cy="1493841"/>
              <a:chOff x="3101939" y="4851431"/>
              <a:chExt cx="2536874" cy="2469456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AD26EEF-BA7B-47CC-9CAA-F06B22C536C1}"/>
                  </a:ext>
                </a:extLst>
              </p:cNvPr>
              <p:cNvSpPr/>
              <p:nvPr/>
            </p:nvSpPr>
            <p:spPr>
              <a:xfrm>
                <a:off x="3101939" y="4851431"/>
                <a:ext cx="2536874" cy="244777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36A7F1E-F41C-4AD7-95FF-BD0DD69AFCE1}"/>
                  </a:ext>
                </a:extLst>
              </p:cNvPr>
              <p:cNvSpPr/>
              <p:nvPr/>
            </p:nvSpPr>
            <p:spPr>
              <a:xfrm>
                <a:off x="4086173" y="5780041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F829B59-B2D8-477C-905A-C89B03BE1E67}"/>
                  </a:ext>
                </a:extLst>
              </p:cNvPr>
              <p:cNvSpPr/>
              <p:nvPr/>
            </p:nvSpPr>
            <p:spPr>
              <a:xfrm flipH="1">
                <a:off x="4760275" y="6835060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D1ECF77-8CF6-4A29-BA39-4D9D4BE2FED3}"/>
                  </a:ext>
                </a:extLst>
              </p:cNvPr>
              <p:cNvSpPr/>
              <p:nvPr/>
            </p:nvSpPr>
            <p:spPr>
              <a:xfrm>
                <a:off x="4655383" y="6188656"/>
                <a:ext cx="114329" cy="151985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F53AFA3C-820C-42FD-91D8-D8C265A50646}"/>
                  </a:ext>
                </a:extLst>
              </p:cNvPr>
              <p:cNvSpPr/>
              <p:nvPr/>
            </p:nvSpPr>
            <p:spPr>
              <a:xfrm>
                <a:off x="4968765" y="5780041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C23BEEC2-BB36-4CCD-BF3B-99C80CDE775B}"/>
                  </a:ext>
                </a:extLst>
              </p:cNvPr>
              <p:cNvSpPr/>
              <p:nvPr/>
            </p:nvSpPr>
            <p:spPr>
              <a:xfrm>
                <a:off x="4189354" y="5849205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7DF9E6B-28DD-4FD8-98FD-78C81C16DE67}"/>
                  </a:ext>
                </a:extLst>
              </p:cNvPr>
              <p:cNvSpPr/>
              <p:nvPr/>
            </p:nvSpPr>
            <p:spPr>
              <a:xfrm>
                <a:off x="5085931" y="5822660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E27F171-E179-4C36-BEBC-A7C1604E6FF2}"/>
                </a:ext>
              </a:extLst>
            </p:cNvPr>
            <p:cNvSpPr/>
            <p:nvPr/>
          </p:nvSpPr>
          <p:spPr>
            <a:xfrm>
              <a:off x="6887094" y="3243539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0F4C00F-DA5B-4665-9AAA-91E8CEE5FEC3}"/>
                </a:ext>
              </a:extLst>
            </p:cNvPr>
            <p:cNvSpPr/>
            <p:nvPr/>
          </p:nvSpPr>
          <p:spPr>
            <a:xfrm rot="21346442">
              <a:off x="8016684" y="3561642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540A4A-CFB1-4799-976B-74E5695CC8A0}"/>
              </a:ext>
            </a:extLst>
          </p:cNvPr>
          <p:cNvGrpSpPr/>
          <p:nvPr/>
        </p:nvGrpSpPr>
        <p:grpSpPr>
          <a:xfrm rot="21050371">
            <a:off x="8204252" y="3929479"/>
            <a:ext cx="579629" cy="581590"/>
            <a:chOff x="8213781" y="3683180"/>
            <a:chExt cx="474705" cy="476311"/>
          </a:xfrm>
        </p:grpSpPr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3FD34B-EFA8-4DAA-9024-481B99641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2171" y="3683180"/>
              <a:ext cx="101814" cy="439083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D7BEF51-8CB6-49DC-B7D4-C8883B7D0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2522" y="3746779"/>
              <a:ext cx="127410" cy="395445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7" name="Rectangle: Top Corners Rounded 316">
              <a:extLst>
                <a:ext uri="{FF2B5EF4-FFF2-40B4-BE49-F238E27FC236}">
                  <a16:creationId xmlns:a16="http://schemas.microsoft.com/office/drawing/2014/main" id="{BB20B531-3257-46D0-A942-319F605CC44D}"/>
                </a:ext>
              </a:extLst>
            </p:cNvPr>
            <p:cNvSpPr/>
            <p:nvPr/>
          </p:nvSpPr>
          <p:spPr>
            <a:xfrm>
              <a:off x="8462824" y="4090053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Rectangle: Top Corners Rounded 317">
              <a:extLst>
                <a:ext uri="{FF2B5EF4-FFF2-40B4-BE49-F238E27FC236}">
                  <a16:creationId xmlns:a16="http://schemas.microsoft.com/office/drawing/2014/main" id="{6078FE1C-0D91-422F-AAEC-763D00043532}"/>
                </a:ext>
              </a:extLst>
            </p:cNvPr>
            <p:cNvSpPr/>
            <p:nvPr/>
          </p:nvSpPr>
          <p:spPr>
            <a:xfrm>
              <a:off x="8213781" y="4091974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A571E4FA-127A-4469-8DC8-A53525502FF6}"/>
              </a:ext>
            </a:extLst>
          </p:cNvPr>
          <p:cNvSpPr/>
          <p:nvPr/>
        </p:nvSpPr>
        <p:spPr>
          <a:xfrm rot="501063">
            <a:off x="8159480" y="3175321"/>
            <a:ext cx="845023" cy="753286"/>
          </a:xfrm>
          <a:custGeom>
            <a:avLst/>
            <a:gdLst>
              <a:gd name="connsiteX0" fmla="*/ 1268437 w 2536874"/>
              <a:gd name="connsiteY0" fmla="*/ 0 h 2148762"/>
              <a:gd name="connsiteX1" fmla="*/ 2536874 w 2536874"/>
              <a:gd name="connsiteY1" fmla="*/ 1223889 h 2148762"/>
              <a:gd name="connsiteX2" fmla="*/ 2530325 w 2536874"/>
              <a:gd name="connsiteY2" fmla="*/ 1349025 h 2148762"/>
              <a:gd name="connsiteX3" fmla="*/ 2529071 w 2536874"/>
              <a:gd name="connsiteY3" fmla="*/ 1356956 h 2148762"/>
              <a:gd name="connsiteX4" fmla="*/ 2506790 w 2536874"/>
              <a:gd name="connsiteY4" fmla="*/ 1337417 h 2148762"/>
              <a:gd name="connsiteX5" fmla="*/ 1699946 w 2536874"/>
              <a:gd name="connsiteY5" fmla="*/ 1057940 h 2148762"/>
              <a:gd name="connsiteX6" fmla="*/ 457279 w 2536874"/>
              <a:gd name="connsiteY6" fmla="*/ 2035173 h 2148762"/>
              <a:gd name="connsiteX7" fmla="*/ 439312 w 2536874"/>
              <a:gd name="connsiteY7" fmla="*/ 2148762 h 2148762"/>
              <a:gd name="connsiteX8" fmla="*/ 371517 w 2536874"/>
              <a:gd name="connsiteY8" fmla="*/ 2089309 h 2148762"/>
              <a:gd name="connsiteX9" fmla="*/ 0 w 2536874"/>
              <a:gd name="connsiteY9" fmla="*/ 1223889 h 2148762"/>
              <a:gd name="connsiteX10" fmla="*/ 1268437 w 2536874"/>
              <a:gd name="connsiteY10" fmla="*/ 0 h 214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6874" h="2148762">
                <a:moveTo>
                  <a:pt x="1268437" y="0"/>
                </a:moveTo>
                <a:cubicBezTo>
                  <a:pt x="1968975" y="0"/>
                  <a:pt x="2536874" y="547954"/>
                  <a:pt x="2536874" y="1223889"/>
                </a:cubicBezTo>
                <a:cubicBezTo>
                  <a:pt x="2536874" y="1266135"/>
                  <a:pt x="2534656" y="1307881"/>
                  <a:pt x="2530325" y="1349025"/>
                </a:cubicBezTo>
                <a:lnTo>
                  <a:pt x="2529071" y="1356956"/>
                </a:lnTo>
                <a:lnTo>
                  <a:pt x="2506790" y="1337417"/>
                </a:lnTo>
                <a:cubicBezTo>
                  <a:pt x="2287529" y="1162822"/>
                  <a:pt x="2006431" y="1057940"/>
                  <a:pt x="1699946" y="1057940"/>
                </a:cubicBezTo>
                <a:cubicBezTo>
                  <a:pt x="1086975" y="1057940"/>
                  <a:pt x="575556" y="1477468"/>
                  <a:pt x="457279" y="2035173"/>
                </a:cubicBezTo>
                <a:lnTo>
                  <a:pt x="439312" y="2148762"/>
                </a:lnTo>
                <a:lnTo>
                  <a:pt x="371517" y="2089309"/>
                </a:lnTo>
                <a:cubicBezTo>
                  <a:pt x="141975" y="1867829"/>
                  <a:pt x="0" y="1561857"/>
                  <a:pt x="0" y="1223889"/>
                </a:cubicBezTo>
                <a:cubicBezTo>
                  <a:pt x="0" y="547954"/>
                  <a:pt x="567899" y="0"/>
                  <a:pt x="1268437" y="0"/>
                </a:cubicBez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BB122EE-0FFD-40C3-92B2-878660A2316B}"/>
              </a:ext>
            </a:extLst>
          </p:cNvPr>
          <p:cNvGrpSpPr/>
          <p:nvPr/>
        </p:nvGrpSpPr>
        <p:grpSpPr>
          <a:xfrm>
            <a:off x="3461209" y="2982186"/>
            <a:ext cx="1063492" cy="1719840"/>
            <a:chOff x="1035568" y="2654171"/>
            <a:chExt cx="2211507" cy="3576367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85F99E3B-3D80-4E89-A2C2-52AD198A4900}"/>
                </a:ext>
              </a:extLst>
            </p:cNvPr>
            <p:cNvGrpSpPr/>
            <p:nvPr/>
          </p:nvGrpSpPr>
          <p:grpSpPr>
            <a:xfrm>
              <a:off x="1035568" y="2772023"/>
              <a:ext cx="2211507" cy="3458515"/>
              <a:chOff x="3631168" y="4906674"/>
              <a:chExt cx="2536874" cy="3967349"/>
            </a:xfrm>
          </p:grpSpPr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DE98C0F-ECC4-4DF8-90BC-F512B2C37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188137"/>
                <a:ext cx="0" cy="1601342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C85AAC7A-9CA3-4E06-BFF7-EAF9DF886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188137"/>
                <a:ext cx="36905" cy="147121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D781CAD5-13BA-4EE8-8BDF-922A359DFFE0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1445F319-22ED-43AF-A3DE-D9F8E811082A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Rectangle: Top Corners Rounded 336">
                <a:extLst>
                  <a:ext uri="{FF2B5EF4-FFF2-40B4-BE49-F238E27FC236}">
                    <a16:creationId xmlns:a16="http://schemas.microsoft.com/office/drawing/2014/main" id="{0C6F4676-CAE2-478E-9BBC-FDDAAF5EE438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Rectangle: Top Corners Rounded 337">
                <a:extLst>
                  <a:ext uri="{FF2B5EF4-FFF2-40B4-BE49-F238E27FC236}">
                    <a16:creationId xmlns:a16="http://schemas.microsoft.com/office/drawing/2014/main" id="{17011E7F-BD49-48BD-8F97-74C6A39DFEFD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1BB5F6C-2249-47C2-9D7A-7CCD35F8D5A4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7F556ED6-4502-45F3-ACC8-98CFEE3B9ED5}"/>
                  </a:ext>
                </a:extLst>
              </p:cNvPr>
              <p:cNvSpPr/>
              <p:nvPr/>
            </p:nvSpPr>
            <p:spPr>
              <a:xfrm rot="20548923">
                <a:off x="5089990" y="6162953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35E7F142-842D-4366-953A-54349EDA2ECC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B524BB84-054F-43B7-AE48-776855D417BE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7B6867CB-5814-4BF1-96FE-518316B584B8}"/>
                  </a:ext>
                </a:extLst>
              </p:cNvPr>
              <p:cNvSpPr/>
              <p:nvPr/>
            </p:nvSpPr>
            <p:spPr>
              <a:xfrm>
                <a:off x="5440338" y="5852372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33E7FA39-8932-469C-A468-6B2ADC9B029C}"/>
                </a:ext>
              </a:extLst>
            </p:cNvPr>
            <p:cNvGrpSpPr/>
            <p:nvPr/>
          </p:nvGrpSpPr>
          <p:grpSpPr>
            <a:xfrm flipH="1">
              <a:off x="1155138" y="2654171"/>
              <a:ext cx="1972366" cy="622593"/>
              <a:chOff x="914840" y="1896670"/>
              <a:chExt cx="1972366" cy="622593"/>
            </a:xfrm>
          </p:grpSpPr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698A043D-C38E-4258-96C4-BF5232DD3979}"/>
                  </a:ext>
                </a:extLst>
              </p:cNvPr>
              <p:cNvSpPr/>
              <p:nvPr/>
            </p:nvSpPr>
            <p:spPr>
              <a:xfrm flipH="1">
                <a:off x="914840" y="2386707"/>
                <a:ext cx="1972366" cy="132556"/>
              </a:xfrm>
              <a:custGeom>
                <a:avLst/>
                <a:gdLst>
                  <a:gd name="connsiteX0" fmla="*/ 986183 w 1972366"/>
                  <a:gd name="connsiteY0" fmla="*/ 0 h 132556"/>
                  <a:gd name="connsiteX1" fmla="*/ 69274 w 1972366"/>
                  <a:gd name="connsiteY1" fmla="*/ 29221 h 132556"/>
                  <a:gd name="connsiteX2" fmla="*/ 36471 w 1972366"/>
                  <a:gd name="connsiteY2" fmla="*/ 32458 h 132556"/>
                  <a:gd name="connsiteX3" fmla="*/ 13888 w 1972366"/>
                  <a:gd name="connsiteY3" fmla="*/ 68325 h 132556"/>
                  <a:gd name="connsiteX4" fmla="*/ 0 w 1972366"/>
                  <a:gd name="connsiteY4" fmla="*/ 96142 h 132556"/>
                  <a:gd name="connsiteX5" fmla="*/ 13888 w 1972366"/>
                  <a:gd name="connsiteY5" fmla="*/ 97870 h 132556"/>
                  <a:gd name="connsiteX6" fmla="*/ 986183 w 1972366"/>
                  <a:gd name="connsiteY6" fmla="*/ 132556 h 132556"/>
                  <a:gd name="connsiteX7" fmla="*/ 1958478 w 1972366"/>
                  <a:gd name="connsiteY7" fmla="*/ 97870 h 132556"/>
                  <a:gd name="connsiteX8" fmla="*/ 1972366 w 1972366"/>
                  <a:gd name="connsiteY8" fmla="*/ 96142 h 132556"/>
                  <a:gd name="connsiteX9" fmla="*/ 1958478 w 1972366"/>
                  <a:gd name="connsiteY9" fmla="*/ 68325 h 132556"/>
                  <a:gd name="connsiteX10" fmla="*/ 1935895 w 1972366"/>
                  <a:gd name="connsiteY10" fmla="*/ 32458 h 132556"/>
                  <a:gd name="connsiteX11" fmla="*/ 1903092 w 1972366"/>
                  <a:gd name="connsiteY11" fmla="*/ 29221 h 132556"/>
                  <a:gd name="connsiteX12" fmla="*/ 986183 w 1972366"/>
                  <a:gd name="connsiteY12" fmla="*/ 0 h 1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72366" h="132556">
                    <a:moveTo>
                      <a:pt x="986183" y="0"/>
                    </a:moveTo>
                    <a:cubicBezTo>
                      <a:pt x="604501" y="0"/>
                      <a:pt x="267987" y="11592"/>
                      <a:pt x="69274" y="29221"/>
                    </a:cubicBezTo>
                    <a:lnTo>
                      <a:pt x="36471" y="32458"/>
                    </a:lnTo>
                    <a:lnTo>
                      <a:pt x="13888" y="68325"/>
                    </a:lnTo>
                    <a:lnTo>
                      <a:pt x="0" y="96142"/>
                    </a:lnTo>
                    <a:lnTo>
                      <a:pt x="13888" y="97870"/>
                    </a:lnTo>
                    <a:cubicBezTo>
                      <a:pt x="201135" y="118531"/>
                      <a:pt x="566333" y="132556"/>
                      <a:pt x="986183" y="132556"/>
                    </a:cubicBezTo>
                    <a:cubicBezTo>
                      <a:pt x="1406033" y="132556"/>
                      <a:pt x="1771231" y="118531"/>
                      <a:pt x="1958478" y="97870"/>
                    </a:cubicBezTo>
                    <a:lnTo>
                      <a:pt x="1972366" y="96142"/>
                    </a:lnTo>
                    <a:lnTo>
                      <a:pt x="1958478" y="68325"/>
                    </a:lnTo>
                    <a:lnTo>
                      <a:pt x="1935895" y="32458"/>
                    </a:lnTo>
                    <a:lnTo>
                      <a:pt x="1903092" y="29221"/>
                    </a:lnTo>
                    <a:cubicBezTo>
                      <a:pt x="1704380" y="11592"/>
                      <a:pt x="1367865" y="0"/>
                      <a:pt x="98618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E19076CB-CA95-42EA-8C6B-6BD61A77D2B5}"/>
                  </a:ext>
                </a:extLst>
              </p:cNvPr>
              <p:cNvSpPr/>
              <p:nvPr/>
            </p:nvSpPr>
            <p:spPr>
              <a:xfrm flipH="1">
                <a:off x="951310" y="1896670"/>
                <a:ext cx="1899425" cy="522495"/>
              </a:xfrm>
              <a:custGeom>
                <a:avLst/>
                <a:gdLst>
                  <a:gd name="connsiteX0" fmla="*/ 949712 w 1899424"/>
                  <a:gd name="connsiteY0" fmla="*/ 0 h 522495"/>
                  <a:gd name="connsiteX1" fmla="*/ 32803 w 1899424"/>
                  <a:gd name="connsiteY1" fmla="*/ 470394 h 522495"/>
                  <a:gd name="connsiteX2" fmla="*/ 0 w 1899424"/>
                  <a:gd name="connsiteY2" fmla="*/ 522495 h 522495"/>
                  <a:gd name="connsiteX3" fmla="*/ 32803 w 1899424"/>
                  <a:gd name="connsiteY3" fmla="*/ 519258 h 522495"/>
                  <a:gd name="connsiteX4" fmla="*/ 949712 w 1899424"/>
                  <a:gd name="connsiteY4" fmla="*/ 490037 h 522495"/>
                  <a:gd name="connsiteX5" fmla="*/ 1866621 w 1899424"/>
                  <a:gd name="connsiteY5" fmla="*/ 519258 h 522495"/>
                  <a:gd name="connsiteX6" fmla="*/ 1899424 w 1899424"/>
                  <a:gd name="connsiteY6" fmla="*/ 522495 h 522495"/>
                  <a:gd name="connsiteX7" fmla="*/ 1866621 w 1899424"/>
                  <a:gd name="connsiteY7" fmla="*/ 470394 h 522495"/>
                  <a:gd name="connsiteX8" fmla="*/ 949712 w 1899424"/>
                  <a:gd name="connsiteY8" fmla="*/ 0 h 52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9424" h="522495">
                    <a:moveTo>
                      <a:pt x="949712" y="0"/>
                    </a:moveTo>
                    <a:cubicBezTo>
                      <a:pt x="568030" y="0"/>
                      <a:pt x="231516" y="186592"/>
                      <a:pt x="32803" y="470394"/>
                    </a:cubicBezTo>
                    <a:lnTo>
                      <a:pt x="0" y="522495"/>
                    </a:lnTo>
                    <a:lnTo>
                      <a:pt x="32803" y="519258"/>
                    </a:lnTo>
                    <a:cubicBezTo>
                      <a:pt x="231516" y="501629"/>
                      <a:pt x="568030" y="490037"/>
                      <a:pt x="949712" y="490037"/>
                    </a:cubicBezTo>
                    <a:cubicBezTo>
                      <a:pt x="1331394" y="490037"/>
                      <a:pt x="1667909" y="501629"/>
                      <a:pt x="1866621" y="519258"/>
                    </a:cubicBezTo>
                    <a:lnTo>
                      <a:pt x="1899424" y="522495"/>
                    </a:lnTo>
                    <a:lnTo>
                      <a:pt x="1866621" y="470394"/>
                    </a:lnTo>
                    <a:cubicBezTo>
                      <a:pt x="1667909" y="186592"/>
                      <a:pt x="1331394" y="0"/>
                      <a:pt x="94971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F066087B-CCAE-4DA8-A323-71791C985016}"/>
                  </a:ext>
                </a:extLst>
              </p:cNvPr>
              <p:cNvSpPr/>
              <p:nvPr/>
            </p:nvSpPr>
            <p:spPr>
              <a:xfrm flipH="1">
                <a:off x="1432708" y="2347203"/>
                <a:ext cx="156043" cy="63684"/>
              </a:xfrm>
              <a:custGeom>
                <a:avLst/>
                <a:gdLst>
                  <a:gd name="connsiteX0" fmla="*/ 156042 w 156042"/>
                  <a:gd name="connsiteY0" fmla="*/ 0 h 63684"/>
                  <a:gd name="connsiteX1" fmla="*/ 133459 w 156042"/>
                  <a:gd name="connsiteY1" fmla="*/ 2228 h 63684"/>
                  <a:gd name="connsiteX2" fmla="*/ 0 w 156042"/>
                  <a:gd name="connsiteY2" fmla="*/ 33820 h 63684"/>
                  <a:gd name="connsiteX3" fmla="*/ 86896 w 156042"/>
                  <a:gd name="connsiteY3" fmla="*/ 59618 h 63684"/>
                  <a:gd name="connsiteX4" fmla="*/ 119571 w 156042"/>
                  <a:gd name="connsiteY4" fmla="*/ 63684 h 63684"/>
                  <a:gd name="connsiteX5" fmla="*/ 133459 w 156042"/>
                  <a:gd name="connsiteY5" fmla="*/ 35867 h 63684"/>
                  <a:gd name="connsiteX6" fmla="*/ 156042 w 156042"/>
                  <a:gd name="connsiteY6" fmla="*/ 0 h 6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042" h="63684">
                    <a:moveTo>
                      <a:pt x="156042" y="0"/>
                    </a:moveTo>
                    <a:lnTo>
                      <a:pt x="133459" y="2228"/>
                    </a:lnTo>
                    <a:cubicBezTo>
                      <a:pt x="48346" y="11619"/>
                      <a:pt x="0" y="22381"/>
                      <a:pt x="0" y="33820"/>
                    </a:cubicBezTo>
                    <a:cubicBezTo>
                      <a:pt x="0" y="42971"/>
                      <a:pt x="30942" y="51689"/>
                      <a:pt x="86896" y="59618"/>
                    </a:cubicBezTo>
                    <a:lnTo>
                      <a:pt x="119571" y="63684"/>
                    </a:lnTo>
                    <a:lnTo>
                      <a:pt x="133459" y="35867"/>
                    </a:lnTo>
                    <a:lnTo>
                      <a:pt x="156042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5" name="Cylinder 47">
            <a:extLst>
              <a:ext uri="{FF2B5EF4-FFF2-40B4-BE49-F238E27FC236}">
                <a16:creationId xmlns:a16="http://schemas.microsoft.com/office/drawing/2014/main" id="{9EB02664-C8C2-46B1-A9FE-BC94D24B0BB3}"/>
              </a:ext>
            </a:extLst>
          </p:cNvPr>
          <p:cNvSpPr/>
          <p:nvPr/>
        </p:nvSpPr>
        <p:spPr>
          <a:xfrm>
            <a:off x="4795899" y="3884180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: Shape 345">
            <a:extLst>
              <a:ext uri="{FF2B5EF4-FFF2-40B4-BE49-F238E27FC236}">
                <a16:creationId xmlns:a16="http://schemas.microsoft.com/office/drawing/2014/main" id="{76880ABB-7D44-47C9-AD54-A49135BAAE43}"/>
              </a:ext>
            </a:extLst>
          </p:cNvPr>
          <p:cNvSpPr/>
          <p:nvPr/>
        </p:nvSpPr>
        <p:spPr>
          <a:xfrm rot="20780811">
            <a:off x="3576686" y="3733226"/>
            <a:ext cx="272451" cy="38734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2" name="Cylinder 47">
            <a:extLst>
              <a:ext uri="{FF2B5EF4-FFF2-40B4-BE49-F238E27FC236}">
                <a16:creationId xmlns:a16="http://schemas.microsoft.com/office/drawing/2014/main" id="{E30EB4E5-77F5-4467-B396-08FEAD2ACADA}"/>
              </a:ext>
            </a:extLst>
          </p:cNvPr>
          <p:cNvSpPr/>
          <p:nvPr/>
        </p:nvSpPr>
        <p:spPr>
          <a:xfrm>
            <a:off x="7798429" y="4536644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65C8E4-44B1-4E01-8F9C-620CA6AA097D}"/>
              </a:ext>
            </a:extLst>
          </p:cNvPr>
          <p:cNvGrpSpPr/>
          <p:nvPr/>
        </p:nvGrpSpPr>
        <p:grpSpPr>
          <a:xfrm>
            <a:off x="8152230" y="3300075"/>
            <a:ext cx="872020" cy="883062"/>
            <a:chOff x="8152230" y="3300075"/>
            <a:chExt cx="872020" cy="883062"/>
          </a:xfrm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DD64716-1FCA-473E-8E20-972BE9C781D9}"/>
                </a:ext>
              </a:extLst>
            </p:cNvPr>
            <p:cNvSpPr/>
            <p:nvPr/>
          </p:nvSpPr>
          <p:spPr>
            <a:xfrm rot="2000112">
              <a:off x="8155716" y="3972048"/>
              <a:ext cx="216385" cy="120270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1 h 485828"/>
                <a:gd name="connsiteX1" fmla="*/ 533400 w 620241"/>
                <a:gd name="connsiteY1" fmla="*/ 409576 h 485828"/>
                <a:gd name="connsiteX2" fmla="*/ 619125 w 620241"/>
                <a:gd name="connsiteY2" fmla="*/ 485776 h 485828"/>
                <a:gd name="connsiteX3" fmla="*/ 619125 w 620241"/>
                <a:gd name="connsiteY3" fmla="*/ 485776 h 485828"/>
                <a:gd name="connsiteX0" fmla="*/ 0 w 619125"/>
                <a:gd name="connsiteY0" fmla="*/ -1 h 485775"/>
                <a:gd name="connsiteX1" fmla="*/ 317003 w 619125"/>
                <a:gd name="connsiteY1" fmla="*/ 186900 h 485775"/>
                <a:gd name="connsiteX2" fmla="*/ 533400 w 619125"/>
                <a:gd name="connsiteY2" fmla="*/ 409574 h 485775"/>
                <a:gd name="connsiteX3" fmla="*/ 619125 w 619125"/>
                <a:gd name="connsiteY3" fmla="*/ 485774 h 485775"/>
                <a:gd name="connsiteX4" fmla="*/ 619125 w 619125"/>
                <a:gd name="connsiteY4" fmla="*/ 485774 h 485775"/>
                <a:gd name="connsiteX0" fmla="*/ 0 w 619125"/>
                <a:gd name="connsiteY0" fmla="*/ 1 h 485775"/>
                <a:gd name="connsiteX1" fmla="*/ 224546 w 619125"/>
                <a:gd name="connsiteY1" fmla="*/ 422480 h 485775"/>
                <a:gd name="connsiteX2" fmla="*/ 533400 w 619125"/>
                <a:gd name="connsiteY2" fmla="*/ 409576 h 485775"/>
                <a:gd name="connsiteX3" fmla="*/ 619125 w 619125"/>
                <a:gd name="connsiteY3" fmla="*/ 485776 h 485775"/>
                <a:gd name="connsiteX4" fmla="*/ 619125 w 619125"/>
                <a:gd name="connsiteY4" fmla="*/ 485776 h 485775"/>
                <a:gd name="connsiteX0" fmla="*/ 0 w 619125"/>
                <a:gd name="connsiteY0" fmla="*/ -1 h 485775"/>
                <a:gd name="connsiteX1" fmla="*/ 224546 w 619125"/>
                <a:gd name="connsiteY1" fmla="*/ 422478 h 485775"/>
                <a:gd name="connsiteX2" fmla="*/ 533400 w 619125"/>
                <a:gd name="connsiteY2" fmla="*/ 409574 h 485775"/>
                <a:gd name="connsiteX3" fmla="*/ 619125 w 619125"/>
                <a:gd name="connsiteY3" fmla="*/ 485774 h 485775"/>
                <a:gd name="connsiteX0" fmla="*/ 0 w 533401"/>
                <a:gd name="connsiteY0" fmla="*/ 1 h 447954"/>
                <a:gd name="connsiteX1" fmla="*/ 224546 w 533401"/>
                <a:gd name="connsiteY1" fmla="*/ 422480 h 447954"/>
                <a:gd name="connsiteX2" fmla="*/ 533400 w 533401"/>
                <a:gd name="connsiteY2" fmla="*/ 409576 h 447954"/>
                <a:gd name="connsiteX0" fmla="*/ 0 w 533401"/>
                <a:gd name="connsiteY0" fmla="*/ 1 h 1178403"/>
                <a:gd name="connsiteX1" fmla="*/ 278728 w 533401"/>
                <a:gd name="connsiteY1" fmla="*/ 1174470 h 1178403"/>
                <a:gd name="connsiteX2" fmla="*/ 533400 w 533401"/>
                <a:gd name="connsiteY2" fmla="*/ 409576 h 117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1" h="1178403">
                  <a:moveTo>
                    <a:pt x="0" y="1"/>
                  </a:moveTo>
                  <a:cubicBezTo>
                    <a:pt x="23639" y="28132"/>
                    <a:pt x="189828" y="1106208"/>
                    <a:pt x="278728" y="1174470"/>
                  </a:cubicBezTo>
                  <a:cubicBezTo>
                    <a:pt x="367628" y="1242732"/>
                    <a:pt x="467637" y="399027"/>
                    <a:pt x="533400" y="409576"/>
                  </a:cubicBez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97E35ECE-0E9B-45A9-8292-01A373FBD07D}"/>
                </a:ext>
              </a:extLst>
            </p:cNvPr>
            <p:cNvGrpSpPr/>
            <p:nvPr/>
          </p:nvGrpSpPr>
          <p:grpSpPr>
            <a:xfrm>
              <a:off x="8152230" y="3300075"/>
              <a:ext cx="872020" cy="883062"/>
              <a:chOff x="438082" y="7637681"/>
              <a:chExt cx="2617922" cy="2651075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7829F36B-4488-46F9-A8F1-812F1675F170}"/>
                  </a:ext>
                </a:extLst>
              </p:cNvPr>
              <p:cNvSpPr/>
              <p:nvPr/>
            </p:nvSpPr>
            <p:spPr>
              <a:xfrm>
                <a:off x="485338" y="7840978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59EBBD81-A883-4117-AB10-E76A8AF02293}"/>
                  </a:ext>
                </a:extLst>
              </p:cNvPr>
              <p:cNvSpPr/>
              <p:nvPr/>
            </p:nvSpPr>
            <p:spPr>
              <a:xfrm>
                <a:off x="844430" y="8784268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D1A687B-CE94-4E88-AE5C-5CCB3D6D60BE}"/>
                  </a:ext>
                </a:extLst>
              </p:cNvPr>
              <p:cNvSpPr/>
              <p:nvPr/>
            </p:nvSpPr>
            <p:spPr>
              <a:xfrm rot="21228180" flipH="1">
                <a:off x="1265182" y="9120192"/>
                <a:ext cx="184935" cy="190501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81F086CE-D5D3-4ACF-8438-7EEF3B02D0EF}"/>
                  </a:ext>
                </a:extLst>
              </p:cNvPr>
              <p:cNvSpPr/>
              <p:nvPr/>
            </p:nvSpPr>
            <p:spPr>
              <a:xfrm>
                <a:off x="1727025" y="8784268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3455171-A05A-4919-AFC5-4DEA3377CB3C}"/>
                  </a:ext>
                </a:extLst>
              </p:cNvPr>
              <p:cNvSpPr/>
              <p:nvPr/>
            </p:nvSpPr>
            <p:spPr>
              <a:xfrm>
                <a:off x="873938" y="8857919"/>
                <a:ext cx="100007" cy="130461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6E6F9EA-7D29-4CF7-9679-3EC8A7DD0095}"/>
                  </a:ext>
                </a:extLst>
              </p:cNvPr>
              <p:cNvSpPr/>
              <p:nvPr/>
            </p:nvSpPr>
            <p:spPr>
              <a:xfrm>
                <a:off x="1783024" y="8862002"/>
                <a:ext cx="100007" cy="130461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664D7B1-2DC6-40E1-AB24-A65B1417D394}"/>
                  </a:ext>
                </a:extLst>
              </p:cNvPr>
              <p:cNvSpPr/>
              <p:nvPr/>
            </p:nvSpPr>
            <p:spPr>
              <a:xfrm>
                <a:off x="438082" y="7658196"/>
                <a:ext cx="2089759" cy="930215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55163E28-C3DF-46B7-AE70-A58145307F73}"/>
                  </a:ext>
                </a:extLst>
              </p:cNvPr>
              <p:cNvSpPr/>
              <p:nvPr/>
            </p:nvSpPr>
            <p:spPr>
              <a:xfrm rot="3663925">
                <a:off x="1805827" y="8076192"/>
                <a:ext cx="1688688" cy="811666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9EA9B8E-4F0A-4F72-B6D1-DDC7ABDDC644}"/>
                  </a:ext>
                </a:extLst>
              </p:cNvPr>
              <p:cNvSpPr/>
              <p:nvPr/>
            </p:nvSpPr>
            <p:spPr>
              <a:xfrm rot="19009698" flipH="1">
                <a:off x="2326572" y="9660196"/>
                <a:ext cx="605098" cy="1444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3F8DD2FD-2FFF-46B4-BBB8-1894BCD08E8B}"/>
              </a:ext>
            </a:extLst>
          </p:cNvPr>
          <p:cNvSpPr/>
          <p:nvPr/>
        </p:nvSpPr>
        <p:spPr>
          <a:xfrm>
            <a:off x="11607512" y="5341033"/>
            <a:ext cx="5990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22">
            <a:extLst>
              <a:ext uri="{FF2B5EF4-FFF2-40B4-BE49-F238E27FC236}">
                <a16:creationId xmlns:a16="http://schemas.microsoft.com/office/drawing/2014/main" id="{DC8DC5BB-8AB8-45E7-8EA3-F1313EA6D66B}"/>
              </a:ext>
            </a:extLst>
          </p:cNvPr>
          <p:cNvSpPr/>
          <p:nvPr/>
        </p:nvSpPr>
        <p:spPr>
          <a:xfrm>
            <a:off x="10785486" y="4550313"/>
            <a:ext cx="1122070" cy="1170655"/>
          </a:xfrm>
          <a:custGeom>
            <a:avLst/>
            <a:gdLst>
              <a:gd name="connsiteX0" fmla="*/ 0 w 1560469"/>
              <a:gd name="connsiteY0" fmla="*/ 0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0 w 1560469"/>
              <a:gd name="connsiteY4" fmla="*/ 0 h 1107711"/>
              <a:gd name="connsiteX0" fmla="*/ 13648 w 1560469"/>
              <a:gd name="connsiteY0" fmla="*/ 136478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13648 w 1560469"/>
              <a:gd name="connsiteY4" fmla="*/ 136478 h 1107711"/>
              <a:gd name="connsiteX0" fmla="*/ 13648 w 1560469"/>
              <a:gd name="connsiteY0" fmla="*/ 142828 h 1114061"/>
              <a:gd name="connsiteX1" fmla="*/ 1528719 w 1560469"/>
              <a:gd name="connsiteY1" fmla="*/ 0 h 1114061"/>
              <a:gd name="connsiteX2" fmla="*/ 1560469 w 1560469"/>
              <a:gd name="connsiteY2" fmla="*/ 1114061 h 1114061"/>
              <a:gd name="connsiteX3" fmla="*/ 0 w 1560469"/>
              <a:gd name="connsiteY3" fmla="*/ 1114061 h 1114061"/>
              <a:gd name="connsiteX4" fmla="*/ 13648 w 1560469"/>
              <a:gd name="connsiteY4" fmla="*/ 142828 h 1114061"/>
              <a:gd name="connsiteX0" fmla="*/ 13648 w 1528719"/>
              <a:gd name="connsiteY0" fmla="*/ 142828 h 1114061"/>
              <a:gd name="connsiteX1" fmla="*/ 1528719 w 1528719"/>
              <a:gd name="connsiteY1" fmla="*/ 0 h 1114061"/>
              <a:gd name="connsiteX2" fmla="*/ 1509669 w 1528719"/>
              <a:gd name="connsiteY2" fmla="*/ 1095011 h 1114061"/>
              <a:gd name="connsiteX3" fmla="*/ 0 w 1528719"/>
              <a:gd name="connsiteY3" fmla="*/ 1114061 h 1114061"/>
              <a:gd name="connsiteX4" fmla="*/ 13648 w 1528719"/>
              <a:gd name="connsiteY4" fmla="*/ 142828 h 1114061"/>
              <a:gd name="connsiteX0" fmla="*/ 13648 w 1509669"/>
              <a:gd name="connsiteY0" fmla="*/ 293693 h 1264926"/>
              <a:gd name="connsiteX1" fmla="*/ 1473627 w 1509669"/>
              <a:gd name="connsiteY1" fmla="*/ 0 h 1264926"/>
              <a:gd name="connsiteX2" fmla="*/ 1509669 w 1509669"/>
              <a:gd name="connsiteY2" fmla="*/ 1245876 h 1264926"/>
              <a:gd name="connsiteX3" fmla="*/ 0 w 1509669"/>
              <a:gd name="connsiteY3" fmla="*/ 1264926 h 1264926"/>
              <a:gd name="connsiteX4" fmla="*/ 13648 w 1509669"/>
              <a:gd name="connsiteY4" fmla="*/ 293693 h 1264926"/>
              <a:gd name="connsiteX0" fmla="*/ 13648 w 1473627"/>
              <a:gd name="connsiteY0" fmla="*/ 293693 h 1264926"/>
              <a:gd name="connsiteX1" fmla="*/ 1473627 w 1473627"/>
              <a:gd name="connsiteY1" fmla="*/ 0 h 1264926"/>
              <a:gd name="connsiteX2" fmla="*/ 1423097 w 1473627"/>
              <a:gd name="connsiteY2" fmla="*/ 1095011 h 1264926"/>
              <a:gd name="connsiteX3" fmla="*/ 0 w 1473627"/>
              <a:gd name="connsiteY3" fmla="*/ 1264926 h 1264926"/>
              <a:gd name="connsiteX4" fmla="*/ 13648 w 1473627"/>
              <a:gd name="connsiteY4" fmla="*/ 293693 h 1264926"/>
              <a:gd name="connsiteX0" fmla="*/ 0 w 1459979"/>
              <a:gd name="connsiteY0" fmla="*/ 293693 h 1257383"/>
              <a:gd name="connsiteX1" fmla="*/ 1459979 w 1459979"/>
              <a:gd name="connsiteY1" fmla="*/ 0 h 1257383"/>
              <a:gd name="connsiteX2" fmla="*/ 1409449 w 1459979"/>
              <a:gd name="connsiteY2" fmla="*/ 1095011 h 1257383"/>
              <a:gd name="connsiteX3" fmla="*/ 88665 w 1459979"/>
              <a:gd name="connsiteY3" fmla="*/ 1257383 h 1257383"/>
              <a:gd name="connsiteX4" fmla="*/ 0 w 1459979"/>
              <a:gd name="connsiteY4" fmla="*/ 293693 h 1257383"/>
              <a:gd name="connsiteX0" fmla="*/ 0 w 1459979"/>
              <a:gd name="connsiteY0" fmla="*/ 293693 h 1159320"/>
              <a:gd name="connsiteX1" fmla="*/ 1459979 w 1459979"/>
              <a:gd name="connsiteY1" fmla="*/ 0 h 1159320"/>
              <a:gd name="connsiteX2" fmla="*/ 1409449 w 1459979"/>
              <a:gd name="connsiteY2" fmla="*/ 1095011 h 1159320"/>
              <a:gd name="connsiteX3" fmla="*/ 104405 w 1459979"/>
              <a:gd name="connsiteY3" fmla="*/ 1159320 h 1159320"/>
              <a:gd name="connsiteX4" fmla="*/ 0 w 1459979"/>
              <a:gd name="connsiteY4" fmla="*/ 293693 h 1159320"/>
              <a:gd name="connsiteX0" fmla="*/ 0 w 1459979"/>
              <a:gd name="connsiteY0" fmla="*/ 293693 h 1181950"/>
              <a:gd name="connsiteX1" fmla="*/ 1459979 w 1459979"/>
              <a:gd name="connsiteY1" fmla="*/ 0 h 1181950"/>
              <a:gd name="connsiteX2" fmla="*/ 1409449 w 1459979"/>
              <a:gd name="connsiteY2" fmla="*/ 1095011 h 1181950"/>
              <a:gd name="connsiteX3" fmla="*/ 230329 w 1459979"/>
              <a:gd name="connsiteY3" fmla="*/ 1181950 h 1181950"/>
              <a:gd name="connsiteX4" fmla="*/ 0 w 1459979"/>
              <a:gd name="connsiteY4" fmla="*/ 293693 h 1181950"/>
              <a:gd name="connsiteX0" fmla="*/ 0 w 1459979"/>
              <a:gd name="connsiteY0" fmla="*/ 293693 h 1174407"/>
              <a:gd name="connsiteX1" fmla="*/ 1459979 w 1459979"/>
              <a:gd name="connsiteY1" fmla="*/ 0 h 1174407"/>
              <a:gd name="connsiteX2" fmla="*/ 1409449 w 1459979"/>
              <a:gd name="connsiteY2" fmla="*/ 1095011 h 1174407"/>
              <a:gd name="connsiteX3" fmla="*/ 88665 w 1459979"/>
              <a:gd name="connsiteY3" fmla="*/ 1174407 h 1174407"/>
              <a:gd name="connsiteX4" fmla="*/ 0 w 1459979"/>
              <a:gd name="connsiteY4" fmla="*/ 293693 h 1174407"/>
              <a:gd name="connsiteX0" fmla="*/ 0 w 1517692"/>
              <a:gd name="connsiteY0" fmla="*/ 420421 h 1174407"/>
              <a:gd name="connsiteX1" fmla="*/ 1517692 w 1517692"/>
              <a:gd name="connsiteY1" fmla="*/ 0 h 1174407"/>
              <a:gd name="connsiteX2" fmla="*/ 1467162 w 1517692"/>
              <a:gd name="connsiteY2" fmla="*/ 1095011 h 1174407"/>
              <a:gd name="connsiteX3" fmla="*/ 146378 w 1517692"/>
              <a:gd name="connsiteY3" fmla="*/ 1174407 h 1174407"/>
              <a:gd name="connsiteX4" fmla="*/ 0 w 1517692"/>
              <a:gd name="connsiteY4" fmla="*/ 420421 h 1174407"/>
              <a:gd name="connsiteX0" fmla="*/ 0 w 1517692"/>
              <a:gd name="connsiteY0" fmla="*/ 420421 h 1246822"/>
              <a:gd name="connsiteX1" fmla="*/ 1517692 w 1517692"/>
              <a:gd name="connsiteY1" fmla="*/ 0 h 1246822"/>
              <a:gd name="connsiteX2" fmla="*/ 1467162 w 1517692"/>
              <a:gd name="connsiteY2" fmla="*/ 1095011 h 1246822"/>
              <a:gd name="connsiteX3" fmla="*/ 65579 w 1517692"/>
              <a:gd name="connsiteY3" fmla="*/ 1246822 h 1246822"/>
              <a:gd name="connsiteX4" fmla="*/ 0 w 1517692"/>
              <a:gd name="connsiteY4" fmla="*/ 420421 h 1246822"/>
              <a:gd name="connsiteX0" fmla="*/ 0 w 1517692"/>
              <a:gd name="connsiteY0" fmla="*/ 420421 h 1255874"/>
              <a:gd name="connsiteX1" fmla="*/ 1517692 w 1517692"/>
              <a:gd name="connsiteY1" fmla="*/ 0 h 1255874"/>
              <a:gd name="connsiteX2" fmla="*/ 1467162 w 1517692"/>
              <a:gd name="connsiteY2" fmla="*/ 1095011 h 1255874"/>
              <a:gd name="connsiteX3" fmla="*/ 134835 w 1517692"/>
              <a:gd name="connsiteY3" fmla="*/ 1255874 h 1255874"/>
              <a:gd name="connsiteX4" fmla="*/ 0 w 1517692"/>
              <a:gd name="connsiteY4" fmla="*/ 420421 h 1255874"/>
              <a:gd name="connsiteX0" fmla="*/ 0 w 1517692"/>
              <a:gd name="connsiteY0" fmla="*/ 420421 h 1165355"/>
              <a:gd name="connsiteX1" fmla="*/ 1517692 w 1517692"/>
              <a:gd name="connsiteY1" fmla="*/ 0 h 1165355"/>
              <a:gd name="connsiteX2" fmla="*/ 1467162 w 1517692"/>
              <a:gd name="connsiteY2" fmla="*/ 1095011 h 1165355"/>
              <a:gd name="connsiteX3" fmla="*/ 134835 w 1517692"/>
              <a:gd name="connsiteY3" fmla="*/ 1165355 h 1165355"/>
              <a:gd name="connsiteX4" fmla="*/ 0 w 1517692"/>
              <a:gd name="connsiteY4" fmla="*/ 420421 h 1165355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67162 w 1517692"/>
              <a:gd name="connsiteY2" fmla="*/ 1095011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09449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328650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294022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470893"/>
              <a:gd name="connsiteY0" fmla="*/ 221805 h 939583"/>
              <a:gd name="connsiteX1" fmla="*/ 1470893 w 1470893"/>
              <a:gd name="connsiteY1" fmla="*/ 0 h 939583"/>
              <a:gd name="connsiteX2" fmla="*/ 1294022 w 1470893"/>
              <a:gd name="connsiteY2" fmla="*/ 869239 h 939583"/>
              <a:gd name="connsiteX3" fmla="*/ 77122 w 1470893"/>
              <a:gd name="connsiteY3" fmla="*/ 939583 h 939583"/>
              <a:gd name="connsiteX4" fmla="*/ 0 w 1470893"/>
              <a:gd name="connsiteY4" fmla="*/ 221805 h 939583"/>
              <a:gd name="connsiteX0" fmla="*/ 0 w 1462634"/>
              <a:gd name="connsiteY0" fmla="*/ 211011 h 928789"/>
              <a:gd name="connsiteX1" fmla="*/ 1462634 w 1462634"/>
              <a:gd name="connsiteY1" fmla="*/ 0 h 928789"/>
              <a:gd name="connsiteX2" fmla="*/ 1294022 w 1462634"/>
              <a:gd name="connsiteY2" fmla="*/ 858445 h 928789"/>
              <a:gd name="connsiteX3" fmla="*/ 77122 w 1462634"/>
              <a:gd name="connsiteY3" fmla="*/ 928789 h 928789"/>
              <a:gd name="connsiteX4" fmla="*/ 0 w 1462634"/>
              <a:gd name="connsiteY4" fmla="*/ 211011 h 928789"/>
              <a:gd name="connsiteX0" fmla="*/ 10971 w 1385512"/>
              <a:gd name="connsiteY0" fmla="*/ 172150 h 928789"/>
              <a:gd name="connsiteX1" fmla="*/ 1385512 w 1385512"/>
              <a:gd name="connsiteY1" fmla="*/ 0 h 928789"/>
              <a:gd name="connsiteX2" fmla="*/ 1216900 w 1385512"/>
              <a:gd name="connsiteY2" fmla="*/ 858445 h 928789"/>
              <a:gd name="connsiteX3" fmla="*/ 0 w 1385512"/>
              <a:gd name="connsiteY3" fmla="*/ 928789 h 928789"/>
              <a:gd name="connsiteX4" fmla="*/ 10971 w 1385512"/>
              <a:gd name="connsiteY4" fmla="*/ 172150 h 928789"/>
              <a:gd name="connsiteX0" fmla="*/ 10971 w 1366946"/>
              <a:gd name="connsiteY0" fmla="*/ 104858 h 861497"/>
              <a:gd name="connsiteX1" fmla="*/ 1366946 w 1366946"/>
              <a:gd name="connsiteY1" fmla="*/ 0 h 861497"/>
              <a:gd name="connsiteX2" fmla="*/ 1216900 w 1366946"/>
              <a:gd name="connsiteY2" fmla="*/ 791153 h 861497"/>
              <a:gd name="connsiteX3" fmla="*/ 0 w 1366946"/>
              <a:gd name="connsiteY3" fmla="*/ 861497 h 861497"/>
              <a:gd name="connsiteX4" fmla="*/ 10971 w 1366946"/>
              <a:gd name="connsiteY4" fmla="*/ 104858 h 86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946" h="861497">
                <a:moveTo>
                  <a:pt x="10971" y="104858"/>
                </a:moveTo>
                <a:lnTo>
                  <a:pt x="1366946" y="0"/>
                </a:lnTo>
                <a:lnTo>
                  <a:pt x="1216900" y="791153"/>
                </a:lnTo>
                <a:lnTo>
                  <a:pt x="0" y="861497"/>
                </a:lnTo>
                <a:lnTo>
                  <a:pt x="10971" y="10485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Rectangle 122">
            <a:extLst>
              <a:ext uri="{FF2B5EF4-FFF2-40B4-BE49-F238E27FC236}">
                <a16:creationId xmlns:a16="http://schemas.microsoft.com/office/drawing/2014/main" id="{2C7AB378-8B73-4DCE-97A1-77EFDA70DC41}"/>
              </a:ext>
            </a:extLst>
          </p:cNvPr>
          <p:cNvSpPr/>
          <p:nvPr/>
        </p:nvSpPr>
        <p:spPr>
          <a:xfrm rot="20684676">
            <a:off x="10709943" y="4415053"/>
            <a:ext cx="1282833" cy="331694"/>
          </a:xfrm>
          <a:custGeom>
            <a:avLst/>
            <a:gdLst>
              <a:gd name="connsiteX0" fmla="*/ 0 w 1099402"/>
              <a:gd name="connsiteY0" fmla="*/ 20354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0 w 1099402"/>
              <a:gd name="connsiteY8" fmla="*/ 20354 h 122120"/>
              <a:gd name="connsiteX0" fmla="*/ 9607 w 1099402"/>
              <a:gd name="connsiteY0" fmla="*/ 57530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9607 w 1099402"/>
              <a:gd name="connsiteY0" fmla="*/ 57530 h 122120"/>
              <a:gd name="connsiteX1" fmla="*/ 12835 w 1099402"/>
              <a:gd name="connsiteY1" fmla="*/ 27568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0 w 1102327"/>
              <a:gd name="connsiteY0" fmla="*/ 76326 h 122120"/>
              <a:gd name="connsiteX1" fmla="*/ 15760 w 1102327"/>
              <a:gd name="connsiteY1" fmla="*/ 27568 h 122120"/>
              <a:gd name="connsiteX2" fmla="*/ 1081973 w 1102327"/>
              <a:gd name="connsiteY2" fmla="*/ 0 h 122120"/>
              <a:gd name="connsiteX3" fmla="*/ 1102327 w 1102327"/>
              <a:gd name="connsiteY3" fmla="*/ 20354 h 122120"/>
              <a:gd name="connsiteX4" fmla="*/ 1102327 w 1102327"/>
              <a:gd name="connsiteY4" fmla="*/ 101766 h 122120"/>
              <a:gd name="connsiteX5" fmla="*/ 1081973 w 1102327"/>
              <a:gd name="connsiteY5" fmla="*/ 122120 h 122120"/>
              <a:gd name="connsiteX6" fmla="*/ 23279 w 1102327"/>
              <a:gd name="connsiteY6" fmla="*/ 122120 h 122120"/>
              <a:gd name="connsiteX7" fmla="*/ 2925 w 1102327"/>
              <a:gd name="connsiteY7" fmla="*/ 101766 h 122120"/>
              <a:gd name="connsiteX8" fmla="*/ 0 w 1102327"/>
              <a:gd name="connsiteY8" fmla="*/ 76326 h 122120"/>
              <a:gd name="connsiteX0" fmla="*/ 4317 w 1106644"/>
              <a:gd name="connsiteY0" fmla="*/ 76326 h 122120"/>
              <a:gd name="connsiteX1" fmla="*/ 5249 w 1106644"/>
              <a:gd name="connsiteY1" fmla="*/ 45738 h 122120"/>
              <a:gd name="connsiteX2" fmla="*/ 1086290 w 1106644"/>
              <a:gd name="connsiteY2" fmla="*/ 0 h 122120"/>
              <a:gd name="connsiteX3" fmla="*/ 1106644 w 1106644"/>
              <a:gd name="connsiteY3" fmla="*/ 20354 h 122120"/>
              <a:gd name="connsiteX4" fmla="*/ 1106644 w 1106644"/>
              <a:gd name="connsiteY4" fmla="*/ 101766 h 122120"/>
              <a:gd name="connsiteX5" fmla="*/ 1086290 w 1106644"/>
              <a:gd name="connsiteY5" fmla="*/ 122120 h 122120"/>
              <a:gd name="connsiteX6" fmla="*/ 27596 w 1106644"/>
              <a:gd name="connsiteY6" fmla="*/ 122120 h 122120"/>
              <a:gd name="connsiteX7" fmla="*/ 7242 w 1106644"/>
              <a:gd name="connsiteY7" fmla="*/ 101766 h 122120"/>
              <a:gd name="connsiteX8" fmla="*/ 4317 w 1106644"/>
              <a:gd name="connsiteY8" fmla="*/ 76326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29648 w 1108696"/>
              <a:gd name="connsiteY6" fmla="*/ 122120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52204 w 1108696"/>
              <a:gd name="connsiteY6" fmla="*/ 120867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21198 w 1108696"/>
              <a:gd name="connsiteY7" fmla="*/ 112417 h 122120"/>
              <a:gd name="connsiteX8" fmla="*/ 1148 w 1108696"/>
              <a:gd name="connsiteY8" fmla="*/ 77371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202"/>
              <a:gd name="connsiteX1" fmla="*/ 8455 w 1109850"/>
              <a:gd name="connsiteY1" fmla="*/ 45738 h 122202"/>
              <a:gd name="connsiteX2" fmla="*/ 1089496 w 1109850"/>
              <a:gd name="connsiteY2" fmla="*/ 0 h 122202"/>
              <a:gd name="connsiteX3" fmla="*/ 1109850 w 1109850"/>
              <a:gd name="connsiteY3" fmla="*/ 20354 h 122202"/>
              <a:gd name="connsiteX4" fmla="*/ 1109850 w 1109850"/>
              <a:gd name="connsiteY4" fmla="*/ 101766 h 122202"/>
              <a:gd name="connsiteX5" fmla="*/ 1089496 w 1109850"/>
              <a:gd name="connsiteY5" fmla="*/ 122120 h 122202"/>
              <a:gd name="connsiteX6" fmla="*/ 82806 w 1109850"/>
              <a:gd name="connsiteY6" fmla="*/ 121494 h 122202"/>
              <a:gd name="connsiteX7" fmla="*/ 29245 w 1109850"/>
              <a:gd name="connsiteY7" fmla="*/ 114297 h 122202"/>
              <a:gd name="connsiteX8" fmla="*/ 423 w 1109850"/>
              <a:gd name="connsiteY8" fmla="*/ 84263 h 122202"/>
              <a:gd name="connsiteX0" fmla="*/ 423 w 1109850"/>
              <a:gd name="connsiteY0" fmla="*/ 84263 h 124941"/>
              <a:gd name="connsiteX1" fmla="*/ 8455 w 1109850"/>
              <a:gd name="connsiteY1" fmla="*/ 45738 h 124941"/>
              <a:gd name="connsiteX2" fmla="*/ 1089496 w 1109850"/>
              <a:gd name="connsiteY2" fmla="*/ 0 h 124941"/>
              <a:gd name="connsiteX3" fmla="*/ 1109850 w 1109850"/>
              <a:gd name="connsiteY3" fmla="*/ 20354 h 124941"/>
              <a:gd name="connsiteX4" fmla="*/ 1109850 w 1109850"/>
              <a:gd name="connsiteY4" fmla="*/ 101766 h 124941"/>
              <a:gd name="connsiteX5" fmla="*/ 1089496 w 1109850"/>
              <a:gd name="connsiteY5" fmla="*/ 122120 h 124941"/>
              <a:gd name="connsiteX6" fmla="*/ 82806 w 1109850"/>
              <a:gd name="connsiteY6" fmla="*/ 121494 h 124941"/>
              <a:gd name="connsiteX7" fmla="*/ 20473 w 1109850"/>
              <a:gd name="connsiteY7" fmla="*/ 119309 h 124941"/>
              <a:gd name="connsiteX8" fmla="*/ 423 w 1109850"/>
              <a:gd name="connsiteY8" fmla="*/ 84263 h 124941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0473 w 1109850"/>
              <a:gd name="connsiteY7" fmla="*/ 119309 h 122120"/>
              <a:gd name="connsiteX8" fmla="*/ 423 w 1109850"/>
              <a:gd name="connsiteY8" fmla="*/ 84263 h 122120"/>
              <a:gd name="connsiteX0" fmla="*/ 423 w 1109850"/>
              <a:gd name="connsiteY0" fmla="*/ 84263 h 184059"/>
              <a:gd name="connsiteX1" fmla="*/ 8455 w 1109850"/>
              <a:gd name="connsiteY1" fmla="*/ 45738 h 184059"/>
              <a:gd name="connsiteX2" fmla="*/ 1089496 w 1109850"/>
              <a:gd name="connsiteY2" fmla="*/ 0 h 184059"/>
              <a:gd name="connsiteX3" fmla="*/ 1005637 w 1109850"/>
              <a:gd name="connsiteY3" fmla="*/ 180383 h 184059"/>
              <a:gd name="connsiteX4" fmla="*/ 1109850 w 1109850"/>
              <a:gd name="connsiteY4" fmla="*/ 101766 h 184059"/>
              <a:gd name="connsiteX5" fmla="*/ 1089496 w 1109850"/>
              <a:gd name="connsiteY5" fmla="*/ 122120 h 184059"/>
              <a:gd name="connsiteX6" fmla="*/ 82806 w 1109850"/>
              <a:gd name="connsiteY6" fmla="*/ 121494 h 184059"/>
              <a:gd name="connsiteX7" fmla="*/ 20473 w 1109850"/>
              <a:gd name="connsiteY7" fmla="*/ 119309 h 184059"/>
              <a:gd name="connsiteX8" fmla="*/ 423 w 1109850"/>
              <a:gd name="connsiteY8" fmla="*/ 84263 h 184059"/>
              <a:gd name="connsiteX0" fmla="*/ 423 w 1109850"/>
              <a:gd name="connsiteY0" fmla="*/ 38525 h 138321"/>
              <a:gd name="connsiteX1" fmla="*/ 8455 w 1109850"/>
              <a:gd name="connsiteY1" fmla="*/ 0 h 138321"/>
              <a:gd name="connsiteX2" fmla="*/ 1019719 w 1109850"/>
              <a:gd name="connsiteY2" fmla="*/ 39350 h 138321"/>
              <a:gd name="connsiteX3" fmla="*/ 1005637 w 1109850"/>
              <a:gd name="connsiteY3" fmla="*/ 134645 h 138321"/>
              <a:gd name="connsiteX4" fmla="*/ 1109850 w 1109850"/>
              <a:gd name="connsiteY4" fmla="*/ 56028 h 138321"/>
              <a:gd name="connsiteX5" fmla="*/ 1089496 w 1109850"/>
              <a:gd name="connsiteY5" fmla="*/ 76382 h 138321"/>
              <a:gd name="connsiteX6" fmla="*/ 82806 w 1109850"/>
              <a:gd name="connsiteY6" fmla="*/ 75756 h 138321"/>
              <a:gd name="connsiteX7" fmla="*/ 20473 w 1109850"/>
              <a:gd name="connsiteY7" fmla="*/ 73571 h 138321"/>
              <a:gd name="connsiteX8" fmla="*/ 423 w 1109850"/>
              <a:gd name="connsiteY8" fmla="*/ 38525 h 138321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19719 w 1109850"/>
              <a:gd name="connsiteY2" fmla="*/ 3935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06126 w 1109850"/>
              <a:gd name="connsiteY2" fmla="*/ 82285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992533 w 1109850"/>
              <a:gd name="connsiteY2" fmla="*/ 12522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091331"/>
              <a:gd name="connsiteY0" fmla="*/ 38525 h 173949"/>
              <a:gd name="connsiteX1" fmla="*/ 8455 w 1091331"/>
              <a:gd name="connsiteY1" fmla="*/ 0 h 173949"/>
              <a:gd name="connsiteX2" fmla="*/ 992533 w 1091331"/>
              <a:gd name="connsiteY2" fmla="*/ 125220 h 173949"/>
              <a:gd name="connsiteX3" fmla="*/ 1005637 w 1091331"/>
              <a:gd name="connsiteY3" fmla="*/ 134645 h 173949"/>
              <a:gd name="connsiteX4" fmla="*/ 1026968 w 1091331"/>
              <a:gd name="connsiteY4" fmla="*/ 172400 h 173949"/>
              <a:gd name="connsiteX5" fmla="*/ 82806 w 1091331"/>
              <a:gd name="connsiteY5" fmla="*/ 75756 h 173949"/>
              <a:gd name="connsiteX6" fmla="*/ 20473 w 1091331"/>
              <a:gd name="connsiteY6" fmla="*/ 73571 h 173949"/>
              <a:gd name="connsiteX7" fmla="*/ 423 w 1091331"/>
              <a:gd name="connsiteY7" fmla="*/ 38525 h 173949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992533 w 1106253"/>
              <a:gd name="connsiteY2" fmla="*/ 125220 h 173561"/>
              <a:gd name="connsiteX3" fmla="*/ 1058720 w 1106253"/>
              <a:gd name="connsiteY3" fmla="*/ 118935 h 173561"/>
              <a:gd name="connsiteX4" fmla="*/ 1026968 w 1106253"/>
              <a:gd name="connsiteY4" fmla="*/ 172400 h 173561"/>
              <a:gd name="connsiteX5" fmla="*/ 82806 w 1106253"/>
              <a:gd name="connsiteY5" fmla="*/ 75756 h 173561"/>
              <a:gd name="connsiteX6" fmla="*/ 20473 w 1106253"/>
              <a:gd name="connsiteY6" fmla="*/ 73571 h 173561"/>
              <a:gd name="connsiteX7" fmla="*/ 423 w 1106253"/>
              <a:gd name="connsiteY7" fmla="*/ 38525 h 173561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1058720 w 1106253"/>
              <a:gd name="connsiteY2" fmla="*/ 118935 h 173561"/>
              <a:gd name="connsiteX3" fmla="*/ 1026968 w 1106253"/>
              <a:gd name="connsiteY3" fmla="*/ 172400 h 173561"/>
              <a:gd name="connsiteX4" fmla="*/ 82806 w 1106253"/>
              <a:gd name="connsiteY4" fmla="*/ 75756 h 173561"/>
              <a:gd name="connsiteX5" fmla="*/ 20473 w 1106253"/>
              <a:gd name="connsiteY5" fmla="*/ 73571 h 173561"/>
              <a:gd name="connsiteX6" fmla="*/ 423 w 1106253"/>
              <a:gd name="connsiteY6" fmla="*/ 38525 h 173561"/>
              <a:gd name="connsiteX0" fmla="*/ 0 w 1105830"/>
              <a:gd name="connsiteY0" fmla="*/ 28145 h 163181"/>
              <a:gd name="connsiteX1" fmla="*/ 150998 w 1105830"/>
              <a:gd name="connsiteY1" fmla="*/ 0 h 163181"/>
              <a:gd name="connsiteX2" fmla="*/ 1058297 w 1105830"/>
              <a:gd name="connsiteY2" fmla="*/ 108555 h 163181"/>
              <a:gd name="connsiteX3" fmla="*/ 1026545 w 1105830"/>
              <a:gd name="connsiteY3" fmla="*/ 162020 h 163181"/>
              <a:gd name="connsiteX4" fmla="*/ 82383 w 1105830"/>
              <a:gd name="connsiteY4" fmla="*/ 65376 h 163181"/>
              <a:gd name="connsiteX5" fmla="*/ 20050 w 1105830"/>
              <a:gd name="connsiteY5" fmla="*/ 63191 h 163181"/>
              <a:gd name="connsiteX6" fmla="*/ 0 w 1105830"/>
              <a:gd name="connsiteY6" fmla="*/ 28145 h 163181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63964 w 1087411"/>
              <a:gd name="connsiteY4" fmla="*/ 65379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168175 w 1087411"/>
              <a:gd name="connsiteY4" fmla="*/ 76601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17446 w 996408"/>
              <a:gd name="connsiteY5" fmla="*/ 78344 h 163184"/>
              <a:gd name="connsiteX6" fmla="*/ 0 w 996408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24285 w 996408"/>
              <a:gd name="connsiteY5" fmla="*/ 56742 h 163184"/>
              <a:gd name="connsiteX6" fmla="*/ 0 w 996408"/>
              <a:gd name="connsiteY6" fmla="*/ 10755 h 163184"/>
              <a:gd name="connsiteX0" fmla="*/ 16521 w 1012929"/>
              <a:gd name="connsiteY0" fmla="*/ 10755 h 163184"/>
              <a:gd name="connsiteX1" fmla="*/ 58097 w 1012929"/>
              <a:gd name="connsiteY1" fmla="*/ 3 h 163184"/>
              <a:gd name="connsiteX2" fmla="*/ 965396 w 1012929"/>
              <a:gd name="connsiteY2" fmla="*/ 108558 h 163184"/>
              <a:gd name="connsiteX3" fmla="*/ 933644 w 1012929"/>
              <a:gd name="connsiteY3" fmla="*/ 162023 h 163184"/>
              <a:gd name="connsiteX4" fmla="*/ 93693 w 1012929"/>
              <a:gd name="connsiteY4" fmla="*/ 76601 h 163184"/>
              <a:gd name="connsiteX5" fmla="*/ 16521 w 1012929"/>
              <a:gd name="connsiteY5" fmla="*/ 10755 h 163184"/>
              <a:gd name="connsiteX0" fmla="*/ 128588 w 1047824"/>
              <a:gd name="connsiteY0" fmla="*/ 76959 h 163542"/>
              <a:gd name="connsiteX1" fmla="*/ 92992 w 1047824"/>
              <a:gd name="connsiteY1" fmla="*/ 361 h 163542"/>
              <a:gd name="connsiteX2" fmla="*/ 1000291 w 1047824"/>
              <a:gd name="connsiteY2" fmla="*/ 108916 h 163542"/>
              <a:gd name="connsiteX3" fmla="*/ 968539 w 1047824"/>
              <a:gd name="connsiteY3" fmla="*/ 162381 h 163542"/>
              <a:gd name="connsiteX4" fmla="*/ 128588 w 1047824"/>
              <a:gd name="connsiteY4" fmla="*/ 76959 h 163542"/>
              <a:gd name="connsiteX0" fmla="*/ 88027 w 1007263"/>
              <a:gd name="connsiteY0" fmla="*/ 77790 h 164373"/>
              <a:gd name="connsiteX1" fmla="*/ 52431 w 1007263"/>
              <a:gd name="connsiteY1" fmla="*/ 1192 h 164373"/>
              <a:gd name="connsiteX2" fmla="*/ 959730 w 1007263"/>
              <a:gd name="connsiteY2" fmla="*/ 109747 h 164373"/>
              <a:gd name="connsiteX3" fmla="*/ 927978 w 1007263"/>
              <a:gd name="connsiteY3" fmla="*/ 163212 h 164373"/>
              <a:gd name="connsiteX4" fmla="*/ 88027 w 1007263"/>
              <a:gd name="connsiteY4" fmla="*/ 77790 h 164373"/>
              <a:gd name="connsiteX0" fmla="*/ 80931 w 1000167"/>
              <a:gd name="connsiteY0" fmla="*/ 79742 h 166325"/>
              <a:gd name="connsiteX1" fmla="*/ 45335 w 1000167"/>
              <a:gd name="connsiteY1" fmla="*/ 3144 h 166325"/>
              <a:gd name="connsiteX2" fmla="*/ 952634 w 1000167"/>
              <a:gd name="connsiteY2" fmla="*/ 111699 h 166325"/>
              <a:gd name="connsiteX3" fmla="*/ 920882 w 1000167"/>
              <a:gd name="connsiteY3" fmla="*/ 165164 h 166325"/>
              <a:gd name="connsiteX4" fmla="*/ 80931 w 1000167"/>
              <a:gd name="connsiteY4" fmla="*/ 79742 h 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67" h="166325">
                <a:moveTo>
                  <a:pt x="80931" y="79742"/>
                </a:moveTo>
                <a:cubicBezTo>
                  <a:pt x="-64993" y="52739"/>
                  <a:pt x="27384" y="-15366"/>
                  <a:pt x="45335" y="3144"/>
                </a:cubicBezTo>
                <a:lnTo>
                  <a:pt x="952634" y="111699"/>
                </a:lnTo>
                <a:cubicBezTo>
                  <a:pt x="958373" y="119562"/>
                  <a:pt x="1074687" y="174979"/>
                  <a:pt x="920882" y="165164"/>
                </a:cubicBezTo>
                <a:lnTo>
                  <a:pt x="80931" y="797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778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E5EF1B08-C922-4C9B-BD8B-6C5BF23055A5}"/>
              </a:ext>
            </a:extLst>
          </p:cNvPr>
          <p:cNvSpPr/>
          <p:nvPr/>
        </p:nvSpPr>
        <p:spPr>
          <a:xfrm rot="1504158" flipH="1">
            <a:off x="10910208" y="4261966"/>
            <a:ext cx="340194" cy="48365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2" name="Arc 321">
            <a:extLst>
              <a:ext uri="{FF2B5EF4-FFF2-40B4-BE49-F238E27FC236}">
                <a16:creationId xmlns:a16="http://schemas.microsoft.com/office/drawing/2014/main" id="{C5B30BF7-BC66-46C1-B136-8A8A7061A06F}"/>
              </a:ext>
            </a:extLst>
          </p:cNvPr>
          <p:cNvSpPr/>
          <p:nvPr/>
        </p:nvSpPr>
        <p:spPr>
          <a:xfrm rot="832168" flipH="1">
            <a:off x="4187039" y="3369304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Arc 324">
            <a:extLst>
              <a:ext uri="{FF2B5EF4-FFF2-40B4-BE49-F238E27FC236}">
                <a16:creationId xmlns:a16="http://schemas.microsoft.com/office/drawing/2014/main" id="{B6F2CD57-F536-4E2C-83A9-F266BB6D9004}"/>
              </a:ext>
            </a:extLst>
          </p:cNvPr>
          <p:cNvSpPr/>
          <p:nvPr/>
        </p:nvSpPr>
        <p:spPr>
          <a:xfrm rot="832168" flipH="1">
            <a:off x="3822015" y="3369305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06FA7C-810E-417E-9924-DAB9CBFE3B56}"/>
              </a:ext>
            </a:extLst>
          </p:cNvPr>
          <p:cNvGrpSpPr/>
          <p:nvPr/>
        </p:nvGrpSpPr>
        <p:grpSpPr>
          <a:xfrm>
            <a:off x="3739874" y="3529018"/>
            <a:ext cx="582768" cy="52324"/>
            <a:chOff x="3736380" y="3528478"/>
            <a:chExt cx="582768" cy="52324"/>
          </a:xfrm>
        </p:grpSpPr>
        <p:sp>
          <p:nvSpPr>
            <p:cNvPr id="326" name="Arc 325">
              <a:extLst>
                <a:ext uri="{FF2B5EF4-FFF2-40B4-BE49-F238E27FC236}">
                  <a16:creationId xmlns:a16="http://schemas.microsoft.com/office/drawing/2014/main" id="{0DAD9EAA-1BA8-47D4-8E06-2684042E378B}"/>
                </a:ext>
              </a:extLst>
            </p:cNvPr>
            <p:cNvSpPr/>
            <p:nvPr/>
          </p:nvSpPr>
          <p:spPr>
            <a:xfrm rot="20364936">
              <a:off x="3736380" y="3530209"/>
              <a:ext cx="212493" cy="5059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Arc 330">
              <a:extLst>
                <a:ext uri="{FF2B5EF4-FFF2-40B4-BE49-F238E27FC236}">
                  <a16:creationId xmlns:a16="http://schemas.microsoft.com/office/drawing/2014/main" id="{277606A8-5D48-48F4-817A-3256610E1491}"/>
                </a:ext>
              </a:extLst>
            </p:cNvPr>
            <p:cNvSpPr/>
            <p:nvPr/>
          </p:nvSpPr>
          <p:spPr>
            <a:xfrm rot="20364936">
              <a:off x="4106655" y="3528478"/>
              <a:ext cx="212493" cy="5059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3E710DEF-79BA-416E-91E6-E5747F82ACFF}"/>
              </a:ext>
            </a:extLst>
          </p:cNvPr>
          <p:cNvSpPr/>
          <p:nvPr/>
        </p:nvSpPr>
        <p:spPr>
          <a:xfrm rot="1775879" flipH="1">
            <a:off x="6126511" y="3873080"/>
            <a:ext cx="184352" cy="269041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0" name="Cylinder 47">
            <a:extLst>
              <a:ext uri="{FF2B5EF4-FFF2-40B4-BE49-F238E27FC236}">
                <a16:creationId xmlns:a16="http://schemas.microsoft.com/office/drawing/2014/main" id="{0157849A-9851-442C-84E2-146E7BF97467}"/>
              </a:ext>
            </a:extLst>
          </p:cNvPr>
          <p:cNvSpPr/>
          <p:nvPr/>
        </p:nvSpPr>
        <p:spPr>
          <a:xfrm>
            <a:off x="5067787" y="3872475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E62E5EBF-5DF1-4E80-89E1-81C2E81C61DF}"/>
              </a:ext>
            </a:extLst>
          </p:cNvPr>
          <p:cNvSpPr/>
          <p:nvPr/>
        </p:nvSpPr>
        <p:spPr>
          <a:xfrm rot="714881" flipH="1">
            <a:off x="10137407" y="3560250"/>
            <a:ext cx="122225" cy="264148"/>
          </a:xfrm>
          <a:custGeom>
            <a:avLst/>
            <a:gdLst>
              <a:gd name="connsiteX0" fmla="*/ 27335 w 122225"/>
              <a:gd name="connsiteY0" fmla="*/ 0 h 264148"/>
              <a:gd name="connsiteX1" fmla="*/ 0 w 122225"/>
              <a:gd name="connsiteY1" fmla="*/ 0 h 264148"/>
              <a:gd name="connsiteX2" fmla="*/ 43973 w 122225"/>
              <a:gd name="connsiteY2" fmla="*/ 88634 h 264148"/>
              <a:gd name="connsiteX3" fmla="*/ 82660 w 122225"/>
              <a:gd name="connsiteY3" fmla="*/ 224990 h 264148"/>
              <a:gd name="connsiteX4" fmla="*/ 88122 w 122225"/>
              <a:gd name="connsiteY4" fmla="*/ 264148 h 264148"/>
              <a:gd name="connsiteX5" fmla="*/ 122225 w 122225"/>
              <a:gd name="connsiteY5" fmla="*/ 264148 h 264148"/>
              <a:gd name="connsiteX6" fmla="*/ 112547 w 122225"/>
              <a:gd name="connsiteY6" fmla="*/ 202958 h 264148"/>
              <a:gd name="connsiteX7" fmla="*/ 73859 w 122225"/>
              <a:gd name="connsiteY7" fmla="*/ 82703 h 264148"/>
              <a:gd name="connsiteX8" fmla="*/ 27335 w 122225"/>
              <a:gd name="connsiteY8" fmla="*/ 0 h 26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225" h="264148">
                <a:moveTo>
                  <a:pt x="27335" y="0"/>
                </a:moveTo>
                <a:lnTo>
                  <a:pt x="0" y="0"/>
                </a:lnTo>
                <a:lnTo>
                  <a:pt x="43973" y="88634"/>
                </a:lnTo>
                <a:cubicBezTo>
                  <a:pt x="60772" y="132088"/>
                  <a:pt x="73816" y="177702"/>
                  <a:pt x="82660" y="224990"/>
                </a:cubicBezTo>
                <a:lnTo>
                  <a:pt x="88122" y="264148"/>
                </a:lnTo>
                <a:lnTo>
                  <a:pt x="122225" y="264148"/>
                </a:lnTo>
                <a:lnTo>
                  <a:pt x="112547" y="202958"/>
                </a:lnTo>
                <a:cubicBezTo>
                  <a:pt x="103703" y="161254"/>
                  <a:pt x="90658" y="121026"/>
                  <a:pt x="73859" y="82703"/>
                </a:cubicBezTo>
                <a:lnTo>
                  <a:pt x="27335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0BBAE1-CA8A-43BE-896D-D663894AD099}"/>
              </a:ext>
            </a:extLst>
          </p:cNvPr>
          <p:cNvGrpSpPr/>
          <p:nvPr/>
        </p:nvGrpSpPr>
        <p:grpSpPr>
          <a:xfrm>
            <a:off x="8042283" y="4404647"/>
            <a:ext cx="315018" cy="538703"/>
            <a:chOff x="4738680" y="4379515"/>
            <a:chExt cx="847417" cy="144914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C7E413-F47D-4D6D-864C-BBE5C6AD2AF6}"/>
                </a:ext>
              </a:extLst>
            </p:cNvPr>
            <p:cNvGrpSpPr/>
            <p:nvPr/>
          </p:nvGrpSpPr>
          <p:grpSpPr>
            <a:xfrm>
              <a:off x="4746969" y="4379515"/>
              <a:ext cx="834206" cy="1424435"/>
              <a:chOff x="4746969" y="4379515"/>
              <a:chExt cx="834206" cy="1424435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99F63A3-051B-4280-8D13-061715D31D83}"/>
                  </a:ext>
                </a:extLst>
              </p:cNvPr>
              <p:cNvSpPr/>
              <p:nvPr/>
            </p:nvSpPr>
            <p:spPr>
              <a:xfrm>
                <a:off x="4746969" y="4514322"/>
                <a:ext cx="834206" cy="1289628"/>
              </a:xfrm>
              <a:custGeom>
                <a:avLst/>
                <a:gdLst>
                  <a:gd name="connsiteX0" fmla="*/ 0 w 834206"/>
                  <a:gd name="connsiteY0" fmla="*/ 139037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0 w 834206"/>
                  <a:gd name="connsiteY8" fmla="*/ 139037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81781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4845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57981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6750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62731 w 834206"/>
                  <a:gd name="connsiteY3" fmla="*/ 3771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15131 w 834206"/>
                  <a:gd name="connsiteY3" fmla="*/ 35811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06" h="1289628">
                    <a:moveTo>
                      <a:pt x="285750" y="339062"/>
                    </a:moveTo>
                    <a:cubicBezTo>
                      <a:pt x="285750" y="262274"/>
                      <a:pt x="62249" y="0"/>
                      <a:pt x="139037" y="0"/>
                    </a:cubicBezTo>
                    <a:lnTo>
                      <a:pt x="695169" y="0"/>
                    </a:lnTo>
                    <a:cubicBezTo>
                      <a:pt x="771957" y="0"/>
                      <a:pt x="624656" y="205124"/>
                      <a:pt x="615131" y="358112"/>
                    </a:cubicBezTo>
                    <a:lnTo>
                      <a:pt x="834206" y="1150591"/>
                    </a:lnTo>
                    <a:cubicBezTo>
                      <a:pt x="834206" y="1227379"/>
                      <a:pt x="771957" y="1289628"/>
                      <a:pt x="695169" y="1289628"/>
                    </a:cubicBezTo>
                    <a:lnTo>
                      <a:pt x="139037" y="1289628"/>
                    </a:lnTo>
                    <a:cubicBezTo>
                      <a:pt x="62249" y="1289628"/>
                      <a:pt x="0" y="1227379"/>
                      <a:pt x="0" y="1150591"/>
                    </a:cubicBezTo>
                    <a:cubicBezTo>
                      <a:pt x="0" y="813406"/>
                      <a:pt x="285750" y="676247"/>
                      <a:pt x="285750" y="33906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F69A7B6-0AFA-4A9C-A3BC-7BD09827106D}"/>
                  </a:ext>
                </a:extLst>
              </p:cNvPr>
              <p:cNvSpPr/>
              <p:nvPr/>
            </p:nvSpPr>
            <p:spPr>
              <a:xfrm>
                <a:off x="4854589" y="4379515"/>
                <a:ext cx="627505" cy="156614"/>
              </a:xfrm>
              <a:custGeom>
                <a:avLst/>
                <a:gdLst>
                  <a:gd name="connsiteX0" fmla="*/ 0 w 656080"/>
                  <a:gd name="connsiteY0" fmla="*/ 166406 h 332812"/>
                  <a:gd name="connsiteX1" fmla="*/ 328040 w 656080"/>
                  <a:gd name="connsiteY1" fmla="*/ 0 h 332812"/>
                  <a:gd name="connsiteX2" fmla="*/ 656080 w 656080"/>
                  <a:gd name="connsiteY2" fmla="*/ 166406 h 332812"/>
                  <a:gd name="connsiteX3" fmla="*/ 328040 w 656080"/>
                  <a:gd name="connsiteY3" fmla="*/ 332812 h 332812"/>
                  <a:gd name="connsiteX4" fmla="*/ 0 w 656080"/>
                  <a:gd name="connsiteY4" fmla="*/ 166406 h 332812"/>
                  <a:gd name="connsiteX0" fmla="*/ 0 w 627505"/>
                  <a:gd name="connsiteY0" fmla="*/ 168555 h 347366"/>
                  <a:gd name="connsiteX1" fmla="*/ 328040 w 627505"/>
                  <a:gd name="connsiteY1" fmla="*/ 2149 h 347366"/>
                  <a:gd name="connsiteX2" fmla="*/ 627505 w 627505"/>
                  <a:gd name="connsiteY2" fmla="*/ 273330 h 347366"/>
                  <a:gd name="connsiteX3" fmla="*/ 328040 w 627505"/>
                  <a:gd name="connsiteY3" fmla="*/ 334961 h 347366"/>
                  <a:gd name="connsiteX4" fmla="*/ 0 w 627505"/>
                  <a:gd name="connsiteY4" fmla="*/ 168555 h 347366"/>
                  <a:gd name="connsiteX0" fmla="*/ 0 w 627505"/>
                  <a:gd name="connsiteY0" fmla="*/ 271181 h 337586"/>
                  <a:gd name="connsiteX1" fmla="*/ 328040 w 627505"/>
                  <a:gd name="connsiteY1" fmla="*/ 0 h 337586"/>
                  <a:gd name="connsiteX2" fmla="*/ 627505 w 627505"/>
                  <a:gd name="connsiteY2" fmla="*/ 271181 h 337586"/>
                  <a:gd name="connsiteX3" fmla="*/ 328040 w 627505"/>
                  <a:gd name="connsiteY3" fmla="*/ 332812 h 337586"/>
                  <a:gd name="connsiteX4" fmla="*/ 0 w 627505"/>
                  <a:gd name="connsiteY4" fmla="*/ 271181 h 337586"/>
                  <a:gd name="connsiteX0" fmla="*/ 0 w 627505"/>
                  <a:gd name="connsiteY0" fmla="*/ 90209 h 156614"/>
                  <a:gd name="connsiteX1" fmla="*/ 328040 w 627505"/>
                  <a:gd name="connsiteY1" fmla="*/ 3 h 156614"/>
                  <a:gd name="connsiteX2" fmla="*/ 627505 w 627505"/>
                  <a:gd name="connsiteY2" fmla="*/ 90209 h 156614"/>
                  <a:gd name="connsiteX3" fmla="*/ 328040 w 627505"/>
                  <a:gd name="connsiteY3" fmla="*/ 151840 h 156614"/>
                  <a:gd name="connsiteX4" fmla="*/ 0 w 627505"/>
                  <a:gd name="connsiteY4" fmla="*/ 90209 h 156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505" h="156614">
                    <a:moveTo>
                      <a:pt x="0" y="90209"/>
                    </a:moveTo>
                    <a:cubicBezTo>
                      <a:pt x="0" y="64903"/>
                      <a:pt x="223456" y="3"/>
                      <a:pt x="328040" y="3"/>
                    </a:cubicBezTo>
                    <a:cubicBezTo>
                      <a:pt x="432624" y="3"/>
                      <a:pt x="627505" y="-1694"/>
                      <a:pt x="627505" y="90209"/>
                    </a:cubicBezTo>
                    <a:cubicBezTo>
                      <a:pt x="627505" y="182112"/>
                      <a:pt x="432624" y="151840"/>
                      <a:pt x="328040" y="151840"/>
                    </a:cubicBezTo>
                    <a:cubicBezTo>
                      <a:pt x="223456" y="151840"/>
                      <a:pt x="0" y="115515"/>
                      <a:pt x="0" y="9020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DF6C163-9775-444B-8C61-6C13598DA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5368"/>
            <a:stretch/>
          </p:blipFill>
          <p:spPr>
            <a:xfrm>
              <a:off x="4738680" y="4989371"/>
              <a:ext cx="847417" cy="839285"/>
            </a:xfrm>
            <a:prstGeom prst="rect">
              <a:avLst/>
            </a:prstGeom>
          </p:spPr>
        </p:pic>
      </p:grp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C03E7308-19C4-41F1-AA40-19A664EF6684}"/>
              </a:ext>
            </a:extLst>
          </p:cNvPr>
          <p:cNvSpPr/>
          <p:nvPr/>
        </p:nvSpPr>
        <p:spPr>
          <a:xfrm flipH="1">
            <a:off x="8458976" y="3910826"/>
            <a:ext cx="109337" cy="41036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mojimouth">
            <a:hlinkClick r:id="" action="ppaction://media"/>
            <a:extLst>
              <a:ext uri="{FF2B5EF4-FFF2-40B4-BE49-F238E27FC236}">
                <a16:creationId xmlns:a16="http://schemas.microsoft.com/office/drawing/2014/main" id="{E5FC7655-1DCC-8397-0209-12D6654CA931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 flipH="1">
            <a:off x="4049960" y="3677589"/>
            <a:ext cx="95160" cy="69616"/>
          </a:xfrm>
          <a:prstGeom prst="rect">
            <a:avLst/>
          </a:prstGeom>
        </p:spPr>
      </p:pic>
      <p:pic>
        <p:nvPicPr>
          <p:cNvPr id="7" name="AIVoiceGenerator_com_24-12-2024T17_27_0_ Guy">
            <a:hlinkClick r:id="" action="ppaction://media"/>
            <a:extLst>
              <a:ext uri="{FF2B5EF4-FFF2-40B4-BE49-F238E27FC236}">
                <a16:creationId xmlns:a16="http://schemas.microsoft.com/office/drawing/2014/main" id="{D26DA622-8531-A4F9-C1B4-9A3060C60B1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1596C38C-5844-03E6-0383-3AB70C3A108A}"/>
              </a:ext>
            </a:extLst>
          </p:cNvPr>
          <p:cNvSpPr/>
          <p:nvPr/>
        </p:nvSpPr>
        <p:spPr>
          <a:xfrm rot="832168" flipH="1">
            <a:off x="10567830" y="4269695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5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40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ACB154-E5B0-453C-A6B1-07813ED5DDDC}"/>
              </a:ext>
            </a:extLst>
          </p:cNvPr>
          <p:cNvSpPr/>
          <p:nvPr/>
        </p:nvSpPr>
        <p:spPr>
          <a:xfrm>
            <a:off x="11004" y="-8309"/>
            <a:ext cx="121704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C1C5D7B-069D-4D86-9B57-5AF9EF224D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t="21285" r="69308" b="58221"/>
          <a:stretch/>
        </p:blipFill>
        <p:spPr>
          <a:xfrm>
            <a:off x="3790347" y="2158984"/>
            <a:ext cx="3670678" cy="1401257"/>
          </a:xfrm>
          <a:custGeom>
            <a:avLst/>
            <a:gdLst>
              <a:gd name="connsiteX0" fmla="*/ 0 w 3670678"/>
              <a:gd name="connsiteY0" fmla="*/ 0 h 1401257"/>
              <a:gd name="connsiteX1" fmla="*/ 3670678 w 3670678"/>
              <a:gd name="connsiteY1" fmla="*/ 0 h 1401257"/>
              <a:gd name="connsiteX2" fmla="*/ 3670678 w 3670678"/>
              <a:gd name="connsiteY2" fmla="*/ 1401257 h 1401257"/>
              <a:gd name="connsiteX3" fmla="*/ 0 w 3670678"/>
              <a:gd name="connsiteY3" fmla="*/ 1401257 h 14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678" h="1401257">
                <a:moveTo>
                  <a:pt x="0" y="0"/>
                </a:moveTo>
                <a:lnTo>
                  <a:pt x="3670678" y="0"/>
                </a:lnTo>
                <a:lnTo>
                  <a:pt x="3670678" y="1401257"/>
                </a:lnTo>
                <a:lnTo>
                  <a:pt x="0" y="1401257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547655" y="2033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Rectangle 121">
            <a:extLst>
              <a:ext uri="{FF2B5EF4-FFF2-40B4-BE49-F238E27FC236}">
                <a16:creationId xmlns:a16="http://schemas.microsoft.com/office/drawing/2014/main" id="{7D3A83D0-30CF-4CA7-BF0A-DDA533B022E3}"/>
              </a:ext>
            </a:extLst>
          </p:cNvPr>
          <p:cNvSpPr/>
          <p:nvPr/>
        </p:nvSpPr>
        <p:spPr>
          <a:xfrm>
            <a:off x="8572256" y="3523505"/>
            <a:ext cx="3326039" cy="2039020"/>
          </a:xfrm>
          <a:custGeom>
            <a:avLst/>
            <a:gdLst>
              <a:gd name="connsiteX0" fmla="*/ 0 w 3322271"/>
              <a:gd name="connsiteY0" fmla="*/ 0 h 963398"/>
              <a:gd name="connsiteX1" fmla="*/ 3322271 w 3322271"/>
              <a:gd name="connsiteY1" fmla="*/ 0 h 963398"/>
              <a:gd name="connsiteX2" fmla="*/ 3322271 w 3322271"/>
              <a:gd name="connsiteY2" fmla="*/ 963398 h 963398"/>
              <a:gd name="connsiteX3" fmla="*/ 0 w 3322271"/>
              <a:gd name="connsiteY3" fmla="*/ 963398 h 963398"/>
              <a:gd name="connsiteX4" fmla="*/ 0 w 3322271"/>
              <a:gd name="connsiteY4" fmla="*/ 0 h 9633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156478 w 3322271"/>
              <a:gd name="connsiteY3" fmla="*/ 836580 h 2195298"/>
              <a:gd name="connsiteX4" fmla="*/ 0 w 3322271"/>
              <a:gd name="connsiteY4" fmla="*/ 0 h 2195298"/>
              <a:gd name="connsiteX0" fmla="*/ 29339 w 3165793"/>
              <a:gd name="connsiteY0" fmla="*/ 0 h 2195298"/>
              <a:gd name="connsiteX1" fmla="*/ 3165793 w 3165793"/>
              <a:gd name="connsiteY1" fmla="*/ 0 h 2195298"/>
              <a:gd name="connsiteX2" fmla="*/ 2924493 w 3165793"/>
              <a:gd name="connsiteY2" fmla="*/ 2195298 h 2195298"/>
              <a:gd name="connsiteX3" fmla="*/ 0 w 3165793"/>
              <a:gd name="connsiteY3" fmla="*/ 836580 h 2195298"/>
              <a:gd name="connsiteX4" fmla="*/ 29339 w 3165793"/>
              <a:gd name="connsiteY4" fmla="*/ 0 h 2195298"/>
              <a:gd name="connsiteX0" fmla="*/ 0 w 3136454"/>
              <a:gd name="connsiteY0" fmla="*/ 0 h 2195298"/>
              <a:gd name="connsiteX1" fmla="*/ 3136454 w 3136454"/>
              <a:gd name="connsiteY1" fmla="*/ 0 h 2195298"/>
              <a:gd name="connsiteX2" fmla="*/ 2895154 w 3136454"/>
              <a:gd name="connsiteY2" fmla="*/ 2195298 h 2195298"/>
              <a:gd name="connsiteX3" fmla="*/ 1 w 3136454"/>
              <a:gd name="connsiteY3" fmla="*/ 836580 h 2195298"/>
              <a:gd name="connsiteX4" fmla="*/ 0 w 3136454"/>
              <a:gd name="connsiteY4" fmla="*/ 0 h 2195298"/>
              <a:gd name="connsiteX0" fmla="*/ 0 w 3136454"/>
              <a:gd name="connsiteY0" fmla="*/ 0 h 1977435"/>
              <a:gd name="connsiteX1" fmla="*/ 3136454 w 3136454"/>
              <a:gd name="connsiteY1" fmla="*/ 0 h 1977435"/>
              <a:gd name="connsiteX2" fmla="*/ 2910600 w 3136454"/>
              <a:gd name="connsiteY2" fmla="*/ 1977435 h 1977435"/>
              <a:gd name="connsiteX3" fmla="*/ 1 w 3136454"/>
              <a:gd name="connsiteY3" fmla="*/ 836580 h 1977435"/>
              <a:gd name="connsiteX4" fmla="*/ 0 w 3136454"/>
              <a:gd name="connsiteY4" fmla="*/ 0 h 1977435"/>
              <a:gd name="connsiteX0" fmla="*/ 0 w 3099552"/>
              <a:gd name="connsiteY0" fmla="*/ 0 h 1977435"/>
              <a:gd name="connsiteX1" fmla="*/ 3099552 w 3099552"/>
              <a:gd name="connsiteY1" fmla="*/ 154223 h 1977435"/>
              <a:gd name="connsiteX2" fmla="*/ 2910600 w 3099552"/>
              <a:gd name="connsiteY2" fmla="*/ 1977435 h 1977435"/>
              <a:gd name="connsiteX3" fmla="*/ 1 w 3099552"/>
              <a:gd name="connsiteY3" fmla="*/ 836580 h 1977435"/>
              <a:gd name="connsiteX4" fmla="*/ 0 w 3099552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05631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31334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251" h="1977435">
                <a:moveTo>
                  <a:pt x="0" y="0"/>
                </a:moveTo>
                <a:cubicBezTo>
                  <a:pt x="1045485" y="0"/>
                  <a:pt x="2041767" y="244186"/>
                  <a:pt x="3087251" y="321298"/>
                </a:cubicBezTo>
                <a:cubicBezTo>
                  <a:pt x="3006818" y="1053064"/>
                  <a:pt x="2991033" y="1245669"/>
                  <a:pt x="2910600" y="1977435"/>
                </a:cubicBezTo>
                <a:cubicBezTo>
                  <a:pt x="1858210" y="1592202"/>
                  <a:pt x="1026991" y="1247213"/>
                  <a:pt x="1" y="836580"/>
                </a:cubicBezTo>
                <a:cubicBezTo>
                  <a:pt x="1" y="557720"/>
                  <a:pt x="0" y="27886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DF3291B-486D-4053-90A7-064F20851B1D}"/>
              </a:ext>
            </a:extLst>
          </p:cNvPr>
          <p:cNvGrpSpPr/>
          <p:nvPr/>
        </p:nvGrpSpPr>
        <p:grpSpPr>
          <a:xfrm>
            <a:off x="5420298" y="8309"/>
            <a:ext cx="660852" cy="1129342"/>
            <a:chOff x="5420298" y="8309"/>
            <a:chExt cx="660852" cy="112934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4E2C774-4994-4085-8445-EA6C54F54C9E}"/>
                </a:ext>
              </a:extLst>
            </p:cNvPr>
            <p:cNvSpPr/>
            <p:nvPr/>
          </p:nvSpPr>
          <p:spPr>
            <a:xfrm>
              <a:off x="5420298" y="676820"/>
              <a:ext cx="660852" cy="4608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7F3EE0A-A865-4A39-AB52-603A8FF0145D}"/>
              </a:ext>
            </a:extLst>
          </p:cNvPr>
          <p:cNvGrpSpPr/>
          <p:nvPr/>
        </p:nvGrpSpPr>
        <p:grpSpPr>
          <a:xfrm>
            <a:off x="9611507" y="737616"/>
            <a:ext cx="1587707" cy="2254092"/>
            <a:chOff x="33241" y="1503719"/>
            <a:chExt cx="2006718" cy="2848969"/>
          </a:xfrm>
          <a:noFill/>
        </p:grpSpPr>
        <p:sp>
          <p:nvSpPr>
            <p:cNvPr id="235" name="Cloud 234">
              <a:extLst>
                <a:ext uri="{FF2B5EF4-FFF2-40B4-BE49-F238E27FC236}">
                  <a16:creationId xmlns:a16="http://schemas.microsoft.com/office/drawing/2014/main" id="{A68DF2E8-F4AE-4639-A861-8D6100B885BB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rapezoid 235">
              <a:extLst>
                <a:ext uri="{FF2B5EF4-FFF2-40B4-BE49-F238E27FC236}">
                  <a16:creationId xmlns:a16="http://schemas.microsoft.com/office/drawing/2014/main" id="{432F3674-6CD1-463A-AE4C-988C21FA394F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Cloud 236">
              <a:extLst>
                <a:ext uri="{FF2B5EF4-FFF2-40B4-BE49-F238E27FC236}">
                  <a16:creationId xmlns:a16="http://schemas.microsoft.com/office/drawing/2014/main" id="{B6CA2FD1-7348-48E9-9FD6-F1AC327A7AAC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Cloud 237">
              <a:extLst>
                <a:ext uri="{FF2B5EF4-FFF2-40B4-BE49-F238E27FC236}">
                  <a16:creationId xmlns:a16="http://schemas.microsoft.com/office/drawing/2014/main" id="{4F2974F6-FABF-4243-B45C-3B0862703960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Cloud 238">
              <a:extLst>
                <a:ext uri="{FF2B5EF4-FFF2-40B4-BE49-F238E27FC236}">
                  <a16:creationId xmlns:a16="http://schemas.microsoft.com/office/drawing/2014/main" id="{5F570C2D-FF37-4B03-89CA-67A8B1008004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7E4B79D-772D-46F8-B1E6-EB54B4A676EB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DEA02EC-C3FD-46D9-A3D1-36A8F9F463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86" name="Flowchart: Decision 212">
                  <a:extLst>
                    <a:ext uri="{FF2B5EF4-FFF2-40B4-BE49-F238E27FC236}">
                      <a16:creationId xmlns:a16="http://schemas.microsoft.com/office/drawing/2014/main" id="{49849A40-306F-48C4-B6D2-EA40EEAE734E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8CA8D64-E5A0-4B03-B4A8-FAAE2AD66136}"/>
                    </a:ext>
                  </a:extLst>
                </p:cNvPr>
                <p:cNvCxnSpPr>
                  <a:cxnSpLocks/>
                  <a:stCxn id="286" idx="0"/>
                  <a:endCxn id="286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C4331D2A-5666-4742-ACE5-7A5FB8F0C990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17CE549-060F-404A-B9E4-F8D1ADF6B81A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F09FAB4-FE84-453E-9DD5-AAC670AE155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2F2CDD9-C4E4-488B-BD1C-4B17647C0AA1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BF5034A-05C3-4CEC-8B97-17207EB0B23B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C9FE82F-072D-4957-B115-22C919D23DF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9" name="Flowchart: Decision 212">
                  <a:extLst>
                    <a:ext uri="{FF2B5EF4-FFF2-40B4-BE49-F238E27FC236}">
                      <a16:creationId xmlns:a16="http://schemas.microsoft.com/office/drawing/2014/main" id="{831AED64-89CD-41DB-90C0-B69F9C6DED2D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2AC31BC0-4CC3-463B-9577-2F587704331A}"/>
                    </a:ext>
                  </a:extLst>
                </p:cNvPr>
                <p:cNvCxnSpPr>
                  <a:cxnSpLocks/>
                  <a:stCxn id="279" idx="0"/>
                  <a:endCxn id="27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D3DCF472-F257-4363-9B08-5D20B0213525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F5CBAE0-7C89-4DC9-9682-B4FA1C586E6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9D4BB456-32AE-4910-903E-8747230184E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A4A12D8-D02D-47B7-80B5-412AA4DE20C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98E1BB0-74FB-48F5-A6C7-E4FAE4851892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624830C-CC01-4F0D-8538-117B149813E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2" name="Flowchart: Decision 212">
                  <a:extLst>
                    <a:ext uri="{FF2B5EF4-FFF2-40B4-BE49-F238E27FC236}">
                      <a16:creationId xmlns:a16="http://schemas.microsoft.com/office/drawing/2014/main" id="{F9712258-D97D-4359-8881-540557CCC412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68ABF253-5203-4981-B6B9-FF317194C27B}"/>
                    </a:ext>
                  </a:extLst>
                </p:cNvPr>
                <p:cNvCxnSpPr>
                  <a:cxnSpLocks/>
                  <a:stCxn id="272" idx="0"/>
                  <a:endCxn id="27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6F6F866-2925-4B9C-8A22-85029D668E3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5068912-96BA-4699-AE2D-68C481B545E9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8B998EBD-D4E4-4D1C-9D2B-B07B6F74FE51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12317A62-C620-46E7-AE83-AB8AEC3069AA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C3E9236-2234-495C-B901-319E2EF8B695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522E5AFB-92BE-4F3D-B874-FCD0A4F9A53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65" name="Flowchart: Decision 212">
                  <a:extLst>
                    <a:ext uri="{FF2B5EF4-FFF2-40B4-BE49-F238E27FC236}">
                      <a16:creationId xmlns:a16="http://schemas.microsoft.com/office/drawing/2014/main" id="{D68E15F7-3622-4592-8BDD-3C0BAA063D2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6CCF5215-F3EB-4BA5-AA11-CAB18578137A}"/>
                    </a:ext>
                  </a:extLst>
                </p:cNvPr>
                <p:cNvCxnSpPr>
                  <a:cxnSpLocks/>
                  <a:stCxn id="265" idx="0"/>
                  <a:endCxn id="26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88EB6C0-DB8F-486D-9CDB-F6C589909687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35D9259-E435-46F7-B740-E48F38C987F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CF74D6C-5982-4BCA-8BFE-7762D42AA4A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8A3E50A-88D8-4D01-A096-C3A445BC5FB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3F2E714-EF81-49F8-BF01-D9B352B4BE77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B8D9EAFC-D459-4C1F-8A27-12517BDB440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8" name="Flowchart: Decision 212">
                  <a:extLst>
                    <a:ext uri="{FF2B5EF4-FFF2-40B4-BE49-F238E27FC236}">
                      <a16:creationId xmlns:a16="http://schemas.microsoft.com/office/drawing/2014/main" id="{6C281C8A-68FE-4918-996F-562D20FA60E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DFB0218C-56A4-4B13-A04F-A7049CF68013}"/>
                    </a:ext>
                  </a:extLst>
                </p:cNvPr>
                <p:cNvCxnSpPr>
                  <a:cxnSpLocks/>
                  <a:stCxn id="258" idx="0"/>
                  <a:endCxn id="25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B104419-3599-44D5-B30A-99DF5C631AC8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FE1F769-06B4-4418-9D22-F8AC6DE2F73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A038E4E-1A97-42C5-B391-0D9486617EC5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973B7F3-A958-483A-8014-DAE039C2DF50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D4BBFAF-C129-497E-98EE-8D417F468100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30AF468-8CC0-4D9C-928E-D1111EF696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1" name="Flowchart: Decision 212">
                  <a:extLst>
                    <a:ext uri="{FF2B5EF4-FFF2-40B4-BE49-F238E27FC236}">
                      <a16:creationId xmlns:a16="http://schemas.microsoft.com/office/drawing/2014/main" id="{CAB18EE4-BA41-4C54-AEC4-409E1DD5F5C4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E9E779C-22F0-425A-B5FF-6D966320F2C2}"/>
                    </a:ext>
                  </a:extLst>
                </p:cNvPr>
                <p:cNvCxnSpPr>
                  <a:cxnSpLocks/>
                  <a:stCxn id="251" idx="0"/>
                  <a:endCxn id="251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2B441680-4138-47C5-8F15-4D42A0D6459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661BB231-765D-45DD-A86A-595650F19138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7D1A51E0-015D-4F8F-9887-B11094D5CAE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84CBF69-C23E-4F3A-B25A-21B2A55E0E5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C7D7D-A448-4D0C-BE48-560EF3CB7719}"/>
              </a:ext>
            </a:extLst>
          </p:cNvPr>
          <p:cNvSpPr/>
          <p:nvPr/>
        </p:nvSpPr>
        <p:spPr>
          <a:xfrm>
            <a:off x="10798997" y="5428749"/>
            <a:ext cx="7151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22">
            <a:extLst>
              <a:ext uri="{FF2B5EF4-FFF2-40B4-BE49-F238E27FC236}">
                <a16:creationId xmlns:a16="http://schemas.microsoft.com/office/drawing/2014/main" id="{9FD03655-5593-47FE-A25D-8B3BB8030716}"/>
              </a:ext>
            </a:extLst>
          </p:cNvPr>
          <p:cNvSpPr/>
          <p:nvPr/>
        </p:nvSpPr>
        <p:spPr>
          <a:xfrm>
            <a:off x="5502281" y="3523504"/>
            <a:ext cx="3070443" cy="956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123">
            <a:extLst>
              <a:ext uri="{FF2B5EF4-FFF2-40B4-BE49-F238E27FC236}">
                <a16:creationId xmlns:a16="http://schemas.microsoft.com/office/drawing/2014/main" id="{FE6F6031-58F7-4C01-A2D2-1AAB7B924274}"/>
              </a:ext>
            </a:extLst>
          </p:cNvPr>
          <p:cNvSpPr/>
          <p:nvPr/>
        </p:nvSpPr>
        <p:spPr>
          <a:xfrm>
            <a:off x="8202568" y="4145701"/>
            <a:ext cx="3594298" cy="9398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360586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360586 w 3178129"/>
              <a:gd name="connsiteY4" fmla="*/ 0 h 718065"/>
              <a:gd name="connsiteX0" fmla="*/ 331226 w 3178129"/>
              <a:gd name="connsiteY0" fmla="*/ 0 h 705573"/>
              <a:gd name="connsiteX1" fmla="*/ 3178129 w 3178129"/>
              <a:gd name="connsiteY1" fmla="*/ 638383 h 705573"/>
              <a:gd name="connsiteX2" fmla="*/ 1819229 w 3178129"/>
              <a:gd name="connsiteY2" fmla="*/ 705573 h 705573"/>
              <a:gd name="connsiteX3" fmla="*/ 0 w 3178129"/>
              <a:gd name="connsiteY3" fmla="*/ 32473 h 705573"/>
              <a:gd name="connsiteX4" fmla="*/ 331226 w 3178129"/>
              <a:gd name="connsiteY4" fmla="*/ 0 h 705573"/>
              <a:gd name="connsiteX0" fmla="*/ 323886 w 3170789"/>
              <a:gd name="connsiteY0" fmla="*/ 0 h 705573"/>
              <a:gd name="connsiteX1" fmla="*/ 3170789 w 3170789"/>
              <a:gd name="connsiteY1" fmla="*/ 638383 h 705573"/>
              <a:gd name="connsiteX2" fmla="*/ 1811889 w 3170789"/>
              <a:gd name="connsiteY2" fmla="*/ 705573 h 705573"/>
              <a:gd name="connsiteX3" fmla="*/ 0 w 3170789"/>
              <a:gd name="connsiteY3" fmla="*/ 1242 h 705573"/>
              <a:gd name="connsiteX4" fmla="*/ 323886 w 3170789"/>
              <a:gd name="connsiteY4" fmla="*/ 0 h 70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0789" h="705573">
                <a:moveTo>
                  <a:pt x="323886" y="0"/>
                </a:moveTo>
                <a:lnTo>
                  <a:pt x="3170789" y="638383"/>
                </a:lnTo>
                <a:lnTo>
                  <a:pt x="1811889" y="705573"/>
                </a:lnTo>
                <a:lnTo>
                  <a:pt x="0" y="1242"/>
                </a:lnTo>
                <a:lnTo>
                  <a:pt x="323886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26">
            <a:extLst>
              <a:ext uri="{FF2B5EF4-FFF2-40B4-BE49-F238E27FC236}">
                <a16:creationId xmlns:a16="http://schemas.microsoft.com/office/drawing/2014/main" id="{020AF086-EB49-4CBA-8E44-A535AA45A325}"/>
              </a:ext>
            </a:extLst>
          </p:cNvPr>
          <p:cNvSpPr/>
          <p:nvPr/>
        </p:nvSpPr>
        <p:spPr>
          <a:xfrm>
            <a:off x="8176948" y="4191139"/>
            <a:ext cx="2686540" cy="1153231"/>
          </a:xfrm>
          <a:custGeom>
            <a:avLst/>
            <a:gdLst>
              <a:gd name="connsiteX0" fmla="*/ 0 w 209000"/>
              <a:gd name="connsiteY0" fmla="*/ 0 h 272024"/>
              <a:gd name="connsiteX1" fmla="*/ 209000 w 209000"/>
              <a:gd name="connsiteY1" fmla="*/ 0 h 272024"/>
              <a:gd name="connsiteX2" fmla="*/ 209000 w 209000"/>
              <a:gd name="connsiteY2" fmla="*/ 272024 h 272024"/>
              <a:gd name="connsiteX3" fmla="*/ 0 w 209000"/>
              <a:gd name="connsiteY3" fmla="*/ 272024 h 272024"/>
              <a:gd name="connsiteX4" fmla="*/ 0 w 209000"/>
              <a:gd name="connsiteY4" fmla="*/ 0 h 272024"/>
              <a:gd name="connsiteX0" fmla="*/ 0 w 1908260"/>
              <a:gd name="connsiteY0" fmla="*/ 0 h 609600"/>
              <a:gd name="connsiteX1" fmla="*/ 1908260 w 1908260"/>
              <a:gd name="connsiteY1" fmla="*/ 609600 h 609600"/>
              <a:gd name="connsiteX2" fmla="*/ 209000 w 1908260"/>
              <a:gd name="connsiteY2" fmla="*/ 272024 h 609600"/>
              <a:gd name="connsiteX3" fmla="*/ 0 w 1908260"/>
              <a:gd name="connsiteY3" fmla="*/ 272024 h 609600"/>
              <a:gd name="connsiteX4" fmla="*/ 0 w 1908260"/>
              <a:gd name="connsiteY4" fmla="*/ 0 h 609600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0 w 1908260"/>
              <a:gd name="connsiteY3" fmla="*/ 272024 h 752084"/>
              <a:gd name="connsiteX4" fmla="*/ 0 w 1908260"/>
              <a:gd name="connsiteY4" fmla="*/ 0 h 752084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68580 w 1908260"/>
              <a:gd name="connsiteY3" fmla="*/ 165344 h 752084"/>
              <a:gd name="connsiteX4" fmla="*/ 0 w 1908260"/>
              <a:gd name="connsiteY4" fmla="*/ 0 h 752084"/>
              <a:gd name="connsiteX0" fmla="*/ 0 w 1885400"/>
              <a:gd name="connsiteY0" fmla="*/ 0 h 790184"/>
              <a:gd name="connsiteX1" fmla="*/ 1885400 w 1885400"/>
              <a:gd name="connsiteY1" fmla="*/ 647700 h 790184"/>
              <a:gd name="connsiteX2" fmla="*/ 1854920 w 1885400"/>
              <a:gd name="connsiteY2" fmla="*/ 790184 h 790184"/>
              <a:gd name="connsiteX3" fmla="*/ 45720 w 1885400"/>
              <a:gd name="connsiteY3" fmla="*/ 203444 h 790184"/>
              <a:gd name="connsiteX4" fmla="*/ 0 w 1885400"/>
              <a:gd name="connsiteY4" fmla="*/ 0 h 790184"/>
              <a:gd name="connsiteX0" fmla="*/ 15240 w 1900640"/>
              <a:gd name="connsiteY0" fmla="*/ 0 h 790184"/>
              <a:gd name="connsiteX1" fmla="*/ 1900640 w 1900640"/>
              <a:gd name="connsiteY1" fmla="*/ 647700 h 790184"/>
              <a:gd name="connsiteX2" fmla="*/ 1870160 w 1900640"/>
              <a:gd name="connsiteY2" fmla="*/ 790184 h 790184"/>
              <a:gd name="connsiteX3" fmla="*/ 0 w 1900640"/>
              <a:gd name="connsiteY3" fmla="*/ 134864 h 790184"/>
              <a:gd name="connsiteX4" fmla="*/ 15240 w 1900640"/>
              <a:gd name="connsiteY4" fmla="*/ 0 h 790184"/>
              <a:gd name="connsiteX0" fmla="*/ 15240 w 1953980"/>
              <a:gd name="connsiteY0" fmla="*/ 0 h 843524"/>
              <a:gd name="connsiteX1" fmla="*/ 1900640 w 1953980"/>
              <a:gd name="connsiteY1" fmla="*/ 647700 h 843524"/>
              <a:gd name="connsiteX2" fmla="*/ 1953980 w 1953980"/>
              <a:gd name="connsiteY2" fmla="*/ 843524 h 843524"/>
              <a:gd name="connsiteX3" fmla="*/ 0 w 1953980"/>
              <a:gd name="connsiteY3" fmla="*/ 134864 h 843524"/>
              <a:gd name="connsiteX4" fmla="*/ 15240 w 1953980"/>
              <a:gd name="connsiteY4" fmla="*/ 0 h 843524"/>
              <a:gd name="connsiteX0" fmla="*/ 15240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15240 w 1992080"/>
              <a:gd name="connsiteY4" fmla="*/ 0 h 843524"/>
              <a:gd name="connsiteX0" fmla="*/ 40058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40058 w 1992080"/>
              <a:gd name="connsiteY4" fmla="*/ 0 h 843524"/>
              <a:gd name="connsiteX0" fmla="*/ 21444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21444 w 1992080"/>
              <a:gd name="connsiteY4" fmla="*/ 0 h 843524"/>
              <a:gd name="connsiteX0" fmla="*/ 21444 w 1992080"/>
              <a:gd name="connsiteY0" fmla="*/ 0 h 837174"/>
              <a:gd name="connsiteX1" fmla="*/ 1992080 w 1992080"/>
              <a:gd name="connsiteY1" fmla="*/ 664210 h 837174"/>
              <a:gd name="connsiteX2" fmla="*/ 1953980 w 1992080"/>
              <a:gd name="connsiteY2" fmla="*/ 837174 h 837174"/>
              <a:gd name="connsiteX3" fmla="*/ 0 w 1992080"/>
              <a:gd name="connsiteY3" fmla="*/ 128514 h 837174"/>
              <a:gd name="connsiteX4" fmla="*/ 21444 w 1992080"/>
              <a:gd name="connsiteY4" fmla="*/ 0 h 837174"/>
              <a:gd name="connsiteX0" fmla="*/ 9035 w 1979671"/>
              <a:gd name="connsiteY0" fmla="*/ 0 h 837174"/>
              <a:gd name="connsiteX1" fmla="*/ 1979671 w 1979671"/>
              <a:gd name="connsiteY1" fmla="*/ 664210 h 837174"/>
              <a:gd name="connsiteX2" fmla="*/ 1941571 w 1979671"/>
              <a:gd name="connsiteY2" fmla="*/ 837174 h 837174"/>
              <a:gd name="connsiteX3" fmla="*/ 0 w 1979671"/>
              <a:gd name="connsiteY3" fmla="*/ 128514 h 837174"/>
              <a:gd name="connsiteX4" fmla="*/ 9035 w 1979671"/>
              <a:gd name="connsiteY4" fmla="*/ 0 h 837174"/>
              <a:gd name="connsiteX0" fmla="*/ 0 w 1970636"/>
              <a:gd name="connsiteY0" fmla="*/ 0 h 837174"/>
              <a:gd name="connsiteX1" fmla="*/ 1970636 w 1970636"/>
              <a:gd name="connsiteY1" fmla="*/ 664210 h 837174"/>
              <a:gd name="connsiteX2" fmla="*/ 1932536 w 1970636"/>
              <a:gd name="connsiteY2" fmla="*/ 837174 h 837174"/>
              <a:gd name="connsiteX3" fmla="*/ 6476 w 1970636"/>
              <a:gd name="connsiteY3" fmla="*/ 128514 h 837174"/>
              <a:gd name="connsiteX4" fmla="*/ 0 w 1970636"/>
              <a:gd name="connsiteY4" fmla="*/ 0 h 837174"/>
              <a:gd name="connsiteX0" fmla="*/ 0 w 1970636"/>
              <a:gd name="connsiteY0" fmla="*/ 0 h 862574"/>
              <a:gd name="connsiteX1" fmla="*/ 1970636 w 1970636"/>
              <a:gd name="connsiteY1" fmla="*/ 664210 h 862574"/>
              <a:gd name="connsiteX2" fmla="*/ 1920127 w 1970636"/>
              <a:gd name="connsiteY2" fmla="*/ 862574 h 862574"/>
              <a:gd name="connsiteX3" fmla="*/ 6476 w 1970636"/>
              <a:gd name="connsiteY3" fmla="*/ 128514 h 862574"/>
              <a:gd name="connsiteX4" fmla="*/ 0 w 1970636"/>
              <a:gd name="connsiteY4" fmla="*/ 0 h 862574"/>
              <a:gd name="connsiteX0" fmla="*/ 0 w 1970636"/>
              <a:gd name="connsiteY0" fmla="*/ 0 h 865749"/>
              <a:gd name="connsiteX1" fmla="*/ 1970636 w 1970636"/>
              <a:gd name="connsiteY1" fmla="*/ 664210 h 865749"/>
              <a:gd name="connsiteX2" fmla="*/ 1920127 w 1970636"/>
              <a:gd name="connsiteY2" fmla="*/ 865749 h 865749"/>
              <a:gd name="connsiteX3" fmla="*/ 6476 w 1970636"/>
              <a:gd name="connsiteY3" fmla="*/ 128514 h 865749"/>
              <a:gd name="connsiteX4" fmla="*/ 0 w 1970636"/>
              <a:gd name="connsiteY4" fmla="*/ 0 h 8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36" h="865749">
                <a:moveTo>
                  <a:pt x="0" y="0"/>
                </a:moveTo>
                <a:lnTo>
                  <a:pt x="1970636" y="664210"/>
                </a:lnTo>
                <a:lnTo>
                  <a:pt x="1920127" y="865749"/>
                </a:lnTo>
                <a:lnTo>
                  <a:pt x="6476" y="12851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Rectangle 123">
            <a:extLst>
              <a:ext uri="{FF2B5EF4-FFF2-40B4-BE49-F238E27FC236}">
                <a16:creationId xmlns:a16="http://schemas.microsoft.com/office/drawing/2014/main" id="{D43F11B4-DD0E-4FB9-A9AE-3C213E695162}"/>
              </a:ext>
            </a:extLst>
          </p:cNvPr>
          <p:cNvSpPr/>
          <p:nvPr/>
        </p:nvSpPr>
        <p:spPr>
          <a:xfrm>
            <a:off x="5729839" y="4145528"/>
            <a:ext cx="2860184" cy="2079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35350 w 2574312"/>
              <a:gd name="connsiteY3" fmla="*/ 199845 h 199845"/>
              <a:gd name="connsiteX4" fmla="*/ 0 w 2574312"/>
              <a:gd name="connsiteY4" fmla="*/ 42450 h 199845"/>
              <a:gd name="connsiteX0" fmla="*/ 0 w 2559421"/>
              <a:gd name="connsiteY0" fmla="*/ 11219 h 199845"/>
              <a:gd name="connsiteX1" fmla="*/ 2278956 w 2559421"/>
              <a:gd name="connsiteY1" fmla="*/ 0 h 199845"/>
              <a:gd name="connsiteX2" fmla="*/ 2559421 w 2559421"/>
              <a:gd name="connsiteY2" fmla="*/ 148389 h 199845"/>
              <a:gd name="connsiteX3" fmla="*/ 20459 w 2559421"/>
              <a:gd name="connsiteY3" fmla="*/ 199845 h 199845"/>
              <a:gd name="connsiteX4" fmla="*/ 0 w 2559421"/>
              <a:gd name="connsiteY4" fmla="*/ 11219 h 199845"/>
              <a:gd name="connsiteX0" fmla="*/ 0 w 2559421"/>
              <a:gd name="connsiteY0" fmla="*/ 11219 h 162368"/>
              <a:gd name="connsiteX1" fmla="*/ 2278956 w 2559421"/>
              <a:gd name="connsiteY1" fmla="*/ 0 h 162368"/>
              <a:gd name="connsiteX2" fmla="*/ 2559421 w 2559421"/>
              <a:gd name="connsiteY2" fmla="*/ 148389 h 162368"/>
              <a:gd name="connsiteX3" fmla="*/ 20459 w 2559421"/>
              <a:gd name="connsiteY3" fmla="*/ 162368 h 162368"/>
              <a:gd name="connsiteX4" fmla="*/ 0 w 2559421"/>
              <a:gd name="connsiteY4" fmla="*/ 11219 h 162368"/>
              <a:gd name="connsiteX0" fmla="*/ 0 w 2559421"/>
              <a:gd name="connsiteY0" fmla="*/ 4973 h 156122"/>
              <a:gd name="connsiteX1" fmla="*/ 2278956 w 2559421"/>
              <a:gd name="connsiteY1" fmla="*/ 0 h 156122"/>
              <a:gd name="connsiteX2" fmla="*/ 2559421 w 2559421"/>
              <a:gd name="connsiteY2" fmla="*/ 142143 h 156122"/>
              <a:gd name="connsiteX3" fmla="*/ 20459 w 2559421"/>
              <a:gd name="connsiteY3" fmla="*/ 156122 h 156122"/>
              <a:gd name="connsiteX4" fmla="*/ 0 w 2559421"/>
              <a:gd name="connsiteY4" fmla="*/ 4973 h 15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421" h="156122">
                <a:moveTo>
                  <a:pt x="0" y="4973"/>
                </a:moveTo>
                <a:lnTo>
                  <a:pt x="2278956" y="0"/>
                </a:lnTo>
                <a:lnTo>
                  <a:pt x="2559421" y="142143"/>
                </a:lnTo>
                <a:lnTo>
                  <a:pt x="20459" y="156122"/>
                </a:lnTo>
                <a:lnTo>
                  <a:pt x="0" y="49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23">
            <a:extLst>
              <a:ext uri="{FF2B5EF4-FFF2-40B4-BE49-F238E27FC236}">
                <a16:creationId xmlns:a16="http://schemas.microsoft.com/office/drawing/2014/main" id="{F265C26E-F056-42E1-8242-FA07208AC7C9}"/>
              </a:ext>
            </a:extLst>
          </p:cNvPr>
          <p:cNvSpPr/>
          <p:nvPr/>
        </p:nvSpPr>
        <p:spPr>
          <a:xfrm>
            <a:off x="5555258" y="4292555"/>
            <a:ext cx="2994914" cy="247655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973 h 162368"/>
              <a:gd name="connsiteX1" fmla="*/ 2553307 w 2574312"/>
              <a:gd name="connsiteY1" fmla="*/ 0 h 162368"/>
              <a:gd name="connsiteX2" fmla="*/ 2574312 w 2574312"/>
              <a:gd name="connsiteY2" fmla="*/ 110912 h 162368"/>
              <a:gd name="connsiteX3" fmla="*/ 65131 w 2574312"/>
              <a:gd name="connsiteY3" fmla="*/ 162368 h 162368"/>
              <a:gd name="connsiteX4" fmla="*/ 0 w 2574312"/>
              <a:gd name="connsiteY4" fmla="*/ 4973 h 162368"/>
              <a:gd name="connsiteX0" fmla="*/ 0 w 2530272"/>
              <a:gd name="connsiteY0" fmla="*/ 48696 h 162368"/>
              <a:gd name="connsiteX1" fmla="*/ 2509267 w 2530272"/>
              <a:gd name="connsiteY1" fmla="*/ 0 h 162368"/>
              <a:gd name="connsiteX2" fmla="*/ 2530272 w 2530272"/>
              <a:gd name="connsiteY2" fmla="*/ 110912 h 162368"/>
              <a:gd name="connsiteX3" fmla="*/ 21091 w 2530272"/>
              <a:gd name="connsiteY3" fmla="*/ 162368 h 162368"/>
              <a:gd name="connsiteX4" fmla="*/ 0 w 2530272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0272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05811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20542 w 2560088"/>
              <a:gd name="connsiteY0" fmla="*/ 48696 h 144516"/>
              <a:gd name="connsiteX1" fmla="*/ 2560088 w 2560088"/>
              <a:gd name="connsiteY1" fmla="*/ 0 h 144516"/>
              <a:gd name="connsiteX2" fmla="*/ 2558383 w 2560088"/>
              <a:gd name="connsiteY2" fmla="*/ 105811 h 144516"/>
              <a:gd name="connsiteX3" fmla="*/ 0 w 2560088"/>
              <a:gd name="connsiteY3" fmla="*/ 144516 h 144516"/>
              <a:gd name="connsiteX4" fmla="*/ 20542 w 2560088"/>
              <a:gd name="connsiteY4" fmla="*/ 48696 h 144516"/>
              <a:gd name="connsiteX0" fmla="*/ 0 w 2566040"/>
              <a:gd name="connsiteY0" fmla="*/ 46146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46146 h 144516"/>
              <a:gd name="connsiteX0" fmla="*/ 0 w 2566040"/>
              <a:gd name="connsiteY0" fmla="*/ 22641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22641 h 144516"/>
              <a:gd name="connsiteX0" fmla="*/ 0 w 2566040"/>
              <a:gd name="connsiteY0" fmla="*/ 22641 h 124929"/>
              <a:gd name="connsiteX1" fmla="*/ 2566040 w 2566040"/>
              <a:gd name="connsiteY1" fmla="*/ 0 h 124929"/>
              <a:gd name="connsiteX2" fmla="*/ 2564335 w 2566040"/>
              <a:gd name="connsiteY2" fmla="*/ 105811 h 124929"/>
              <a:gd name="connsiteX3" fmla="*/ 5952 w 2566040"/>
              <a:gd name="connsiteY3" fmla="*/ 124929 h 124929"/>
              <a:gd name="connsiteX4" fmla="*/ 0 w 2566040"/>
              <a:gd name="connsiteY4" fmla="*/ 22641 h 124929"/>
              <a:gd name="connsiteX0" fmla="*/ 0 w 2566040"/>
              <a:gd name="connsiteY0" fmla="*/ 14806 h 117094"/>
              <a:gd name="connsiteX1" fmla="*/ 2566040 w 2566040"/>
              <a:gd name="connsiteY1" fmla="*/ 0 h 117094"/>
              <a:gd name="connsiteX2" fmla="*/ 2564335 w 2566040"/>
              <a:gd name="connsiteY2" fmla="*/ 97976 h 117094"/>
              <a:gd name="connsiteX3" fmla="*/ 5952 w 2566040"/>
              <a:gd name="connsiteY3" fmla="*/ 117094 h 117094"/>
              <a:gd name="connsiteX4" fmla="*/ 0 w 2566040"/>
              <a:gd name="connsiteY4" fmla="*/ 14806 h 117094"/>
              <a:gd name="connsiteX0" fmla="*/ 0 w 2566040"/>
              <a:gd name="connsiteY0" fmla="*/ 14806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14806 h 109259"/>
              <a:gd name="connsiteX0" fmla="*/ 0 w 2566040"/>
              <a:gd name="connsiteY0" fmla="*/ 6971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6971 h 109259"/>
              <a:gd name="connsiteX0" fmla="*/ 0 w 2736358"/>
              <a:gd name="connsiteY0" fmla="*/ 6971 h 109259"/>
              <a:gd name="connsiteX1" fmla="*/ 2736358 w 2736358"/>
              <a:gd name="connsiteY1" fmla="*/ 0 h 109259"/>
              <a:gd name="connsiteX2" fmla="*/ 2734653 w 2736358"/>
              <a:gd name="connsiteY2" fmla="*/ 97976 h 109259"/>
              <a:gd name="connsiteX3" fmla="*/ 176270 w 2736358"/>
              <a:gd name="connsiteY3" fmla="*/ 109259 h 109259"/>
              <a:gd name="connsiteX4" fmla="*/ 0 w 2736358"/>
              <a:gd name="connsiteY4" fmla="*/ 6971 h 109259"/>
              <a:gd name="connsiteX0" fmla="*/ 16757 w 2753115"/>
              <a:gd name="connsiteY0" fmla="*/ 6971 h 109259"/>
              <a:gd name="connsiteX1" fmla="*/ 2753115 w 2753115"/>
              <a:gd name="connsiteY1" fmla="*/ 0 h 109259"/>
              <a:gd name="connsiteX2" fmla="*/ 2751410 w 2753115"/>
              <a:gd name="connsiteY2" fmla="*/ 97976 h 109259"/>
              <a:gd name="connsiteX3" fmla="*/ 0 w 2753115"/>
              <a:gd name="connsiteY3" fmla="*/ 109259 h 109259"/>
              <a:gd name="connsiteX4" fmla="*/ 16757 w 2753115"/>
              <a:gd name="connsiteY4" fmla="*/ 6971 h 109259"/>
              <a:gd name="connsiteX0" fmla="*/ 16757 w 2751417"/>
              <a:gd name="connsiteY0" fmla="*/ 14316 h 116604"/>
              <a:gd name="connsiteX1" fmla="*/ 2724729 w 2751417"/>
              <a:gd name="connsiteY1" fmla="*/ 0 h 116604"/>
              <a:gd name="connsiteX2" fmla="*/ 2751410 w 2751417"/>
              <a:gd name="connsiteY2" fmla="*/ 105321 h 116604"/>
              <a:gd name="connsiteX3" fmla="*/ 0 w 2751417"/>
              <a:gd name="connsiteY3" fmla="*/ 116604 h 116604"/>
              <a:gd name="connsiteX4" fmla="*/ 16757 w 2751417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5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797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729" h="116604">
                <a:moveTo>
                  <a:pt x="16757" y="14316"/>
                </a:moveTo>
                <a:lnTo>
                  <a:pt x="2724729" y="0"/>
                </a:lnTo>
                <a:cubicBezTo>
                  <a:pt x="2724161" y="36971"/>
                  <a:pt x="2723592" y="62475"/>
                  <a:pt x="2723024" y="99446"/>
                </a:cubicBezTo>
                <a:lnTo>
                  <a:pt x="0" y="116604"/>
                </a:lnTo>
                <a:lnTo>
                  <a:pt x="16757" y="14316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A2AF7C8-6C23-4710-8BFC-EFFDC0C42460}"/>
              </a:ext>
            </a:extLst>
          </p:cNvPr>
          <p:cNvSpPr/>
          <p:nvPr/>
        </p:nvSpPr>
        <p:spPr>
          <a:xfrm>
            <a:off x="8470348" y="4503793"/>
            <a:ext cx="86595" cy="312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8E076A2B-9BFA-4EA9-8BF9-714D52F97A8D}"/>
              </a:ext>
            </a:extLst>
          </p:cNvPr>
          <p:cNvSpPr/>
          <p:nvPr/>
        </p:nvSpPr>
        <p:spPr>
          <a:xfrm>
            <a:off x="5547655" y="4135520"/>
            <a:ext cx="5681442" cy="907436"/>
          </a:xfrm>
          <a:custGeom>
            <a:avLst/>
            <a:gdLst>
              <a:gd name="connsiteX0" fmla="*/ 0 w 1155333"/>
              <a:gd name="connsiteY0" fmla="*/ 20686 h 124116"/>
              <a:gd name="connsiteX1" fmla="*/ 20686 w 1155333"/>
              <a:gd name="connsiteY1" fmla="*/ 0 h 124116"/>
              <a:gd name="connsiteX2" fmla="*/ 1134647 w 1155333"/>
              <a:gd name="connsiteY2" fmla="*/ 0 h 124116"/>
              <a:gd name="connsiteX3" fmla="*/ 1155333 w 1155333"/>
              <a:gd name="connsiteY3" fmla="*/ 20686 h 124116"/>
              <a:gd name="connsiteX4" fmla="*/ 1155333 w 1155333"/>
              <a:gd name="connsiteY4" fmla="*/ 103430 h 124116"/>
              <a:gd name="connsiteX5" fmla="*/ 1134647 w 1155333"/>
              <a:gd name="connsiteY5" fmla="*/ 124116 h 124116"/>
              <a:gd name="connsiteX6" fmla="*/ 20686 w 1155333"/>
              <a:gd name="connsiteY6" fmla="*/ 124116 h 124116"/>
              <a:gd name="connsiteX7" fmla="*/ 0 w 1155333"/>
              <a:gd name="connsiteY7" fmla="*/ 103430 h 124116"/>
              <a:gd name="connsiteX8" fmla="*/ 0 w 1155333"/>
              <a:gd name="connsiteY8" fmla="*/ 20686 h 124116"/>
              <a:gd name="connsiteX0" fmla="*/ 0 w 2512668"/>
              <a:gd name="connsiteY0" fmla="*/ 20686 h 543216"/>
              <a:gd name="connsiteX1" fmla="*/ 20686 w 2512668"/>
              <a:gd name="connsiteY1" fmla="*/ 0 h 543216"/>
              <a:gd name="connsiteX2" fmla="*/ 1134647 w 2512668"/>
              <a:gd name="connsiteY2" fmla="*/ 0 h 543216"/>
              <a:gd name="connsiteX3" fmla="*/ 1155333 w 2512668"/>
              <a:gd name="connsiteY3" fmla="*/ 20686 h 543216"/>
              <a:gd name="connsiteX4" fmla="*/ 1155333 w 2512668"/>
              <a:gd name="connsiteY4" fmla="*/ 103430 h 543216"/>
              <a:gd name="connsiteX5" fmla="*/ 2512597 w 2512668"/>
              <a:gd name="connsiteY5" fmla="*/ 543216 h 543216"/>
              <a:gd name="connsiteX6" fmla="*/ 20686 w 2512668"/>
              <a:gd name="connsiteY6" fmla="*/ 124116 h 543216"/>
              <a:gd name="connsiteX7" fmla="*/ 0 w 2512668"/>
              <a:gd name="connsiteY7" fmla="*/ 103430 h 543216"/>
              <a:gd name="connsiteX8" fmla="*/ 0 w 2512668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1155333 w 2653933"/>
              <a:gd name="connsiteY3" fmla="*/ 20686 h 543216"/>
              <a:gd name="connsiteX4" fmla="*/ 2653933 w 2653933"/>
              <a:gd name="connsiteY4" fmla="*/ 401880 h 543216"/>
              <a:gd name="connsiteX5" fmla="*/ 2512597 w 2653933"/>
              <a:gd name="connsiteY5" fmla="*/ 543216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20686 w 2653933"/>
              <a:gd name="connsiteY5" fmla="*/ 124116 h 543216"/>
              <a:gd name="connsiteX6" fmla="*/ 0 w 2653933"/>
              <a:gd name="connsiteY6" fmla="*/ 103430 h 543216"/>
              <a:gd name="connsiteX7" fmla="*/ 0 w 2653933"/>
              <a:gd name="connsiteY7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30595 w 2653933"/>
              <a:gd name="connsiteY5" fmla="*/ 1423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600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958850 w 3612783"/>
              <a:gd name="connsiteY7" fmla="*/ 10343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114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44745 w 3612783"/>
              <a:gd name="connsiteY7" fmla="*/ 129635 h 543216"/>
              <a:gd name="connsiteX8" fmla="*/ 6350 w 3612783"/>
              <a:gd name="connsiteY8" fmla="*/ 122480 h 543216"/>
              <a:gd name="connsiteX9" fmla="*/ 0 w 3612783"/>
              <a:gd name="connsiteY9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8830 h 543216"/>
              <a:gd name="connsiteX8" fmla="*/ 0 w 3612783"/>
              <a:gd name="connsiteY8" fmla="*/ 33386 h 543216"/>
              <a:gd name="connsiteX0" fmla="*/ 0 w 3619133"/>
              <a:gd name="connsiteY0" fmla="*/ 20686 h 543216"/>
              <a:gd name="connsiteX1" fmla="*/ 985886 w 3619133"/>
              <a:gd name="connsiteY1" fmla="*/ 0 h 543216"/>
              <a:gd name="connsiteX2" fmla="*/ 2125247 w 3619133"/>
              <a:gd name="connsiteY2" fmla="*/ 0 h 543216"/>
              <a:gd name="connsiteX3" fmla="*/ 3619133 w 3619133"/>
              <a:gd name="connsiteY3" fmla="*/ 401880 h 543216"/>
              <a:gd name="connsiteX4" fmla="*/ 3477797 w 3619133"/>
              <a:gd name="connsiteY4" fmla="*/ 543216 h 543216"/>
              <a:gd name="connsiteX5" fmla="*/ 2108495 w 3619133"/>
              <a:gd name="connsiteY5" fmla="*/ 116935 h 543216"/>
              <a:gd name="connsiteX6" fmla="*/ 998586 w 3619133"/>
              <a:gd name="connsiteY6" fmla="*/ 124116 h 543216"/>
              <a:gd name="connsiteX7" fmla="*/ 12700 w 3619133"/>
              <a:gd name="connsiteY7" fmla="*/ 128830 h 543216"/>
              <a:gd name="connsiteX8" fmla="*/ 0 w 3619133"/>
              <a:gd name="connsiteY8" fmla="*/ 20686 h 543216"/>
              <a:gd name="connsiteX0" fmla="*/ 0 w 3809633"/>
              <a:gd name="connsiteY0" fmla="*/ 20686 h 543216"/>
              <a:gd name="connsiteX1" fmla="*/ 985886 w 3809633"/>
              <a:gd name="connsiteY1" fmla="*/ 0 h 543216"/>
              <a:gd name="connsiteX2" fmla="*/ 2125247 w 3809633"/>
              <a:gd name="connsiteY2" fmla="*/ 0 h 543216"/>
              <a:gd name="connsiteX3" fmla="*/ 3809633 w 3809633"/>
              <a:gd name="connsiteY3" fmla="*/ 452680 h 543216"/>
              <a:gd name="connsiteX4" fmla="*/ 3477797 w 3809633"/>
              <a:gd name="connsiteY4" fmla="*/ 543216 h 543216"/>
              <a:gd name="connsiteX5" fmla="*/ 2108495 w 3809633"/>
              <a:gd name="connsiteY5" fmla="*/ 116935 h 543216"/>
              <a:gd name="connsiteX6" fmla="*/ 998586 w 3809633"/>
              <a:gd name="connsiteY6" fmla="*/ 124116 h 543216"/>
              <a:gd name="connsiteX7" fmla="*/ 12700 w 3809633"/>
              <a:gd name="connsiteY7" fmla="*/ 128830 h 543216"/>
              <a:gd name="connsiteX8" fmla="*/ 0 w 3809633"/>
              <a:gd name="connsiteY8" fmla="*/ 20686 h 5432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35033"/>
              <a:gd name="connsiteY0" fmla="*/ 20686 h 574966"/>
              <a:gd name="connsiteX1" fmla="*/ 985886 w 3835033"/>
              <a:gd name="connsiteY1" fmla="*/ 0 h 574966"/>
              <a:gd name="connsiteX2" fmla="*/ 2125247 w 3835033"/>
              <a:gd name="connsiteY2" fmla="*/ 0 h 574966"/>
              <a:gd name="connsiteX3" fmla="*/ 3835033 w 3835033"/>
              <a:gd name="connsiteY3" fmla="*/ 503480 h 574966"/>
              <a:gd name="connsiteX4" fmla="*/ 3471447 w 3835033"/>
              <a:gd name="connsiteY4" fmla="*/ 574966 h 574966"/>
              <a:gd name="connsiteX5" fmla="*/ 2108495 w 3835033"/>
              <a:gd name="connsiteY5" fmla="*/ 116935 h 574966"/>
              <a:gd name="connsiteX6" fmla="*/ 998586 w 3835033"/>
              <a:gd name="connsiteY6" fmla="*/ 124116 h 574966"/>
              <a:gd name="connsiteX7" fmla="*/ 12700 w 3835033"/>
              <a:gd name="connsiteY7" fmla="*/ 128830 h 574966"/>
              <a:gd name="connsiteX8" fmla="*/ 0 w 3835033"/>
              <a:gd name="connsiteY8" fmla="*/ 20686 h 574966"/>
              <a:gd name="connsiteX0" fmla="*/ 0 w 3879483"/>
              <a:gd name="connsiteY0" fmla="*/ 20686 h 574966"/>
              <a:gd name="connsiteX1" fmla="*/ 985886 w 3879483"/>
              <a:gd name="connsiteY1" fmla="*/ 0 h 574966"/>
              <a:gd name="connsiteX2" fmla="*/ 2125247 w 3879483"/>
              <a:gd name="connsiteY2" fmla="*/ 0 h 574966"/>
              <a:gd name="connsiteX3" fmla="*/ 3879483 w 3879483"/>
              <a:gd name="connsiteY3" fmla="*/ 503480 h 574966"/>
              <a:gd name="connsiteX4" fmla="*/ 3471447 w 3879483"/>
              <a:gd name="connsiteY4" fmla="*/ 574966 h 574966"/>
              <a:gd name="connsiteX5" fmla="*/ 2108495 w 3879483"/>
              <a:gd name="connsiteY5" fmla="*/ 116935 h 574966"/>
              <a:gd name="connsiteX6" fmla="*/ 998586 w 3879483"/>
              <a:gd name="connsiteY6" fmla="*/ 124116 h 574966"/>
              <a:gd name="connsiteX7" fmla="*/ 12700 w 3879483"/>
              <a:gd name="connsiteY7" fmla="*/ 128830 h 574966"/>
              <a:gd name="connsiteX8" fmla="*/ 0 w 3879483"/>
              <a:gd name="connsiteY8" fmla="*/ 20686 h 574966"/>
              <a:gd name="connsiteX0" fmla="*/ 5080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50800 w 3930283"/>
              <a:gd name="connsiteY8" fmla="*/ 20686 h 574966"/>
              <a:gd name="connsiteX0" fmla="*/ 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0 w 3930283"/>
              <a:gd name="connsiteY8" fmla="*/ 20686 h 574966"/>
              <a:gd name="connsiteX0" fmla="*/ 0 w 4212223"/>
              <a:gd name="connsiteY0" fmla="*/ 20686 h 578018"/>
              <a:gd name="connsiteX1" fmla="*/ 1036686 w 4212223"/>
              <a:gd name="connsiteY1" fmla="*/ 0 h 578018"/>
              <a:gd name="connsiteX2" fmla="*/ 2176047 w 4212223"/>
              <a:gd name="connsiteY2" fmla="*/ 0 h 578018"/>
              <a:gd name="connsiteX3" fmla="*/ 4212223 w 4212223"/>
              <a:gd name="connsiteY3" fmla="*/ 572060 h 578018"/>
              <a:gd name="connsiteX4" fmla="*/ 3522247 w 4212223"/>
              <a:gd name="connsiteY4" fmla="*/ 574966 h 578018"/>
              <a:gd name="connsiteX5" fmla="*/ 2159295 w 4212223"/>
              <a:gd name="connsiteY5" fmla="*/ 116935 h 578018"/>
              <a:gd name="connsiteX6" fmla="*/ 1049386 w 4212223"/>
              <a:gd name="connsiteY6" fmla="*/ 124116 h 578018"/>
              <a:gd name="connsiteX7" fmla="*/ 0 w 4212223"/>
              <a:gd name="connsiteY7" fmla="*/ 141530 h 578018"/>
              <a:gd name="connsiteX8" fmla="*/ 0 w 4212223"/>
              <a:gd name="connsiteY8" fmla="*/ 20686 h 578018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5752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6514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123825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123825 w 4336048"/>
              <a:gd name="connsiteY8" fmla="*/ 20686 h 681646"/>
              <a:gd name="connsiteX0" fmla="*/ 0 w 4336048"/>
              <a:gd name="connsiteY0" fmla="*/ 30211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30211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92551"/>
              <a:gd name="connsiteX1" fmla="*/ 1160511 w 4336048"/>
              <a:gd name="connsiteY1" fmla="*/ 0 h 692551"/>
              <a:gd name="connsiteX2" fmla="*/ 2299872 w 4336048"/>
              <a:gd name="connsiteY2" fmla="*/ 0 h 692551"/>
              <a:gd name="connsiteX3" fmla="*/ 4336048 w 4336048"/>
              <a:gd name="connsiteY3" fmla="*/ 572060 h 692551"/>
              <a:gd name="connsiteX4" fmla="*/ 3988972 w 4336048"/>
              <a:gd name="connsiteY4" fmla="*/ 692551 h 692551"/>
              <a:gd name="connsiteX5" fmla="*/ 2283120 w 4336048"/>
              <a:gd name="connsiteY5" fmla="*/ 116935 h 692551"/>
              <a:gd name="connsiteX6" fmla="*/ 1173211 w 4336048"/>
              <a:gd name="connsiteY6" fmla="*/ 124116 h 692551"/>
              <a:gd name="connsiteX7" fmla="*/ 0 w 4336048"/>
              <a:gd name="connsiteY7" fmla="*/ 141530 h 692551"/>
              <a:gd name="connsiteX8" fmla="*/ 0 w 4336048"/>
              <a:gd name="connsiteY8" fmla="*/ 20686 h 69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6048" h="692551">
                <a:moveTo>
                  <a:pt x="0" y="20686"/>
                </a:moveTo>
                <a:cubicBezTo>
                  <a:pt x="0" y="9261"/>
                  <a:pt x="1149086" y="0"/>
                  <a:pt x="1160511" y="0"/>
                </a:cubicBezTo>
                <a:lnTo>
                  <a:pt x="2299872" y="0"/>
                </a:lnTo>
                <a:cubicBezTo>
                  <a:pt x="2738746" y="66980"/>
                  <a:pt x="4106390" y="481524"/>
                  <a:pt x="4336048" y="572060"/>
                </a:cubicBezTo>
                <a:cubicBezTo>
                  <a:pt x="4336048" y="583485"/>
                  <a:pt x="4000397" y="692551"/>
                  <a:pt x="3988972" y="692551"/>
                </a:cubicBezTo>
                <a:cubicBezTo>
                  <a:pt x="3767891" y="613310"/>
                  <a:pt x="2444438" y="201073"/>
                  <a:pt x="2283120" y="116935"/>
                </a:cubicBezTo>
                <a:cubicBezTo>
                  <a:pt x="1908388" y="133617"/>
                  <a:pt x="1543181" y="121722"/>
                  <a:pt x="1173211" y="124116"/>
                </a:cubicBezTo>
                <a:lnTo>
                  <a:pt x="0" y="141530"/>
                </a:lnTo>
                <a:lnTo>
                  <a:pt x="0" y="2068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22">
            <a:extLst>
              <a:ext uri="{FF2B5EF4-FFF2-40B4-BE49-F238E27FC236}">
                <a16:creationId xmlns:a16="http://schemas.microsoft.com/office/drawing/2014/main" id="{C1FA088C-B092-45E9-8CC3-3A5FE0F7992B}"/>
              </a:ext>
            </a:extLst>
          </p:cNvPr>
          <p:cNvSpPr/>
          <p:nvPr/>
        </p:nvSpPr>
        <p:spPr>
          <a:xfrm flipH="1">
            <a:off x="5483050" y="4526962"/>
            <a:ext cx="59905" cy="279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122">
            <a:extLst>
              <a:ext uri="{FF2B5EF4-FFF2-40B4-BE49-F238E27FC236}">
                <a16:creationId xmlns:a16="http://schemas.microsoft.com/office/drawing/2014/main" id="{C6681320-D951-46B8-BE7A-821E43EBF959}"/>
              </a:ext>
            </a:extLst>
          </p:cNvPr>
          <p:cNvSpPr/>
          <p:nvPr/>
        </p:nvSpPr>
        <p:spPr>
          <a:xfrm>
            <a:off x="5449279" y="3764011"/>
            <a:ext cx="126202" cy="2970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Rectangle 122">
            <a:extLst>
              <a:ext uri="{FF2B5EF4-FFF2-40B4-BE49-F238E27FC236}">
                <a16:creationId xmlns:a16="http://schemas.microsoft.com/office/drawing/2014/main" id="{B99AC446-0C80-4091-A5BD-D84EDCA10597}"/>
              </a:ext>
            </a:extLst>
          </p:cNvPr>
          <p:cNvSpPr/>
          <p:nvPr/>
        </p:nvSpPr>
        <p:spPr>
          <a:xfrm flipH="1">
            <a:off x="5469174" y="4041520"/>
            <a:ext cx="104397" cy="616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Rectangle 104">
            <a:extLst>
              <a:ext uri="{FF2B5EF4-FFF2-40B4-BE49-F238E27FC236}">
                <a16:creationId xmlns:a16="http://schemas.microsoft.com/office/drawing/2014/main" id="{6DC87D4A-0734-4AFA-9C0B-2E0C6DDA47AD}"/>
              </a:ext>
            </a:extLst>
          </p:cNvPr>
          <p:cNvSpPr/>
          <p:nvPr/>
        </p:nvSpPr>
        <p:spPr>
          <a:xfrm>
            <a:off x="312933" y="2850850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A587675-C9CD-49A7-A72B-FB0DCDCCD96E}"/>
              </a:ext>
            </a:extLst>
          </p:cNvPr>
          <p:cNvGrpSpPr/>
          <p:nvPr/>
        </p:nvGrpSpPr>
        <p:grpSpPr>
          <a:xfrm>
            <a:off x="7285847" y="4703597"/>
            <a:ext cx="1811813" cy="1229513"/>
            <a:chOff x="4864082" y="3854068"/>
            <a:chExt cx="3282426" cy="2227480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6DFD69A-0A3C-46EA-AC8D-C4594607E230}"/>
                </a:ext>
              </a:extLst>
            </p:cNvPr>
            <p:cNvSpPr/>
            <p:nvPr/>
          </p:nvSpPr>
          <p:spPr>
            <a:xfrm>
              <a:off x="4864082" y="3879681"/>
              <a:ext cx="157928" cy="12835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CB3D9465-F856-4EB3-8826-4C90252328AB}"/>
                </a:ext>
              </a:extLst>
            </p:cNvPr>
            <p:cNvGrpSpPr/>
            <p:nvPr/>
          </p:nvGrpSpPr>
          <p:grpSpPr>
            <a:xfrm>
              <a:off x="4930833" y="4239541"/>
              <a:ext cx="3112417" cy="1263389"/>
              <a:chOff x="4461555" y="4169223"/>
              <a:chExt cx="3295933" cy="1263389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36D4D8AB-9075-4E6F-AFA1-4184734A6B00}"/>
                  </a:ext>
                </a:extLst>
              </p:cNvPr>
              <p:cNvSpPr/>
              <p:nvPr/>
            </p:nvSpPr>
            <p:spPr>
              <a:xfrm>
                <a:off x="4461555" y="4169223"/>
                <a:ext cx="1696912" cy="16236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132">
                <a:extLst>
                  <a:ext uri="{FF2B5EF4-FFF2-40B4-BE49-F238E27FC236}">
                    <a16:creationId xmlns:a16="http://schemas.microsoft.com/office/drawing/2014/main" id="{DDC80D6B-4EE4-4E8D-89EC-94DED7BABDEC}"/>
                  </a:ext>
                </a:extLst>
              </p:cNvPr>
              <p:cNvSpPr/>
              <p:nvPr/>
            </p:nvSpPr>
            <p:spPr>
              <a:xfrm>
                <a:off x="4500224" y="4209520"/>
                <a:ext cx="3257264" cy="1060719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771390"/>
                  <a:gd name="connsiteY0" fmla="*/ 0 h 583296"/>
                  <a:gd name="connsiteX1" fmla="*/ 1460240 w 1771390"/>
                  <a:gd name="connsiteY1" fmla="*/ 156444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1771390"/>
                  <a:gd name="connsiteY0" fmla="*/ 0 h 583296"/>
                  <a:gd name="connsiteX1" fmla="*/ 1360841 w 1771390"/>
                  <a:gd name="connsiteY1" fmla="*/ 62579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2939739"/>
                  <a:gd name="connsiteY0" fmla="*/ 0 h 644602"/>
                  <a:gd name="connsiteX1" fmla="*/ 2529190 w 2939739"/>
                  <a:gd name="connsiteY1" fmla="*/ 123885 h 644602"/>
                  <a:gd name="connsiteX2" fmla="*/ 2939739 w 2939739"/>
                  <a:gd name="connsiteY2" fmla="*/ 631902 h 644602"/>
                  <a:gd name="connsiteX3" fmla="*/ 1327421 w 2939739"/>
                  <a:gd name="connsiteY3" fmla="*/ 644602 h 644602"/>
                  <a:gd name="connsiteX4" fmla="*/ 0 w 2939739"/>
                  <a:gd name="connsiteY4" fmla="*/ 0 h 644602"/>
                  <a:gd name="connsiteX0" fmla="*/ 0 w 2974615"/>
                  <a:gd name="connsiteY0" fmla="*/ 0 h 644602"/>
                  <a:gd name="connsiteX1" fmla="*/ 2564066 w 2974615"/>
                  <a:gd name="connsiteY1" fmla="*/ 123885 h 644602"/>
                  <a:gd name="connsiteX2" fmla="*/ 2974615 w 2974615"/>
                  <a:gd name="connsiteY2" fmla="*/ 631902 h 644602"/>
                  <a:gd name="connsiteX3" fmla="*/ 1362297 w 2974615"/>
                  <a:gd name="connsiteY3" fmla="*/ 644602 h 644602"/>
                  <a:gd name="connsiteX4" fmla="*/ 0 w 2974615"/>
                  <a:gd name="connsiteY4" fmla="*/ 0 h 644602"/>
                  <a:gd name="connsiteX0" fmla="*/ 0 w 2974615"/>
                  <a:gd name="connsiteY0" fmla="*/ 0 h 705908"/>
                  <a:gd name="connsiteX1" fmla="*/ 2564066 w 2974615"/>
                  <a:gd name="connsiteY1" fmla="*/ 185191 h 705908"/>
                  <a:gd name="connsiteX2" fmla="*/ 2974615 w 2974615"/>
                  <a:gd name="connsiteY2" fmla="*/ 693208 h 705908"/>
                  <a:gd name="connsiteX3" fmla="*/ 1362297 w 2974615"/>
                  <a:gd name="connsiteY3" fmla="*/ 705908 h 705908"/>
                  <a:gd name="connsiteX4" fmla="*/ 0 w 2974615"/>
                  <a:gd name="connsiteY4" fmla="*/ 0 h 705908"/>
                  <a:gd name="connsiteX0" fmla="*/ 0 w 2974615"/>
                  <a:gd name="connsiteY0" fmla="*/ 0 h 730430"/>
                  <a:gd name="connsiteX1" fmla="*/ 2564066 w 2974615"/>
                  <a:gd name="connsiteY1" fmla="*/ 209713 h 730430"/>
                  <a:gd name="connsiteX2" fmla="*/ 2974615 w 2974615"/>
                  <a:gd name="connsiteY2" fmla="*/ 717730 h 730430"/>
                  <a:gd name="connsiteX3" fmla="*/ 1362297 w 2974615"/>
                  <a:gd name="connsiteY3" fmla="*/ 730430 h 730430"/>
                  <a:gd name="connsiteX4" fmla="*/ 0 w 2974615"/>
                  <a:gd name="connsiteY4" fmla="*/ 0 h 730430"/>
                  <a:gd name="connsiteX0" fmla="*/ 0 w 2974615"/>
                  <a:gd name="connsiteY0" fmla="*/ 23249 h 753679"/>
                  <a:gd name="connsiteX1" fmla="*/ 1360841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2974615"/>
                  <a:gd name="connsiteY0" fmla="*/ 23249 h 753679"/>
                  <a:gd name="connsiteX1" fmla="*/ 1325965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3061805"/>
                  <a:gd name="connsiteY0" fmla="*/ 23249 h 753679"/>
                  <a:gd name="connsiteX1" fmla="*/ 1325965 w 3061805"/>
                  <a:gd name="connsiteY1" fmla="*/ 0 h 753679"/>
                  <a:gd name="connsiteX2" fmla="*/ 3061805 w 3061805"/>
                  <a:gd name="connsiteY2" fmla="*/ 732805 h 753679"/>
                  <a:gd name="connsiteX3" fmla="*/ 1362297 w 3061805"/>
                  <a:gd name="connsiteY3" fmla="*/ 753679 h 753679"/>
                  <a:gd name="connsiteX4" fmla="*/ 0 w 3061805"/>
                  <a:gd name="connsiteY4" fmla="*/ 23249 h 753679"/>
                  <a:gd name="connsiteX0" fmla="*/ 0 w 3096681"/>
                  <a:gd name="connsiteY0" fmla="*/ 23249 h 753679"/>
                  <a:gd name="connsiteX1" fmla="*/ 1325965 w 3096681"/>
                  <a:gd name="connsiteY1" fmla="*/ 0 h 753679"/>
                  <a:gd name="connsiteX2" fmla="*/ 3096681 w 3096681"/>
                  <a:gd name="connsiteY2" fmla="*/ 724631 h 753679"/>
                  <a:gd name="connsiteX3" fmla="*/ 1362297 w 3096681"/>
                  <a:gd name="connsiteY3" fmla="*/ 753679 h 753679"/>
                  <a:gd name="connsiteX4" fmla="*/ 0 w 3096681"/>
                  <a:gd name="connsiteY4" fmla="*/ 23249 h 753679"/>
                  <a:gd name="connsiteX0" fmla="*/ 0 w 3108306"/>
                  <a:gd name="connsiteY0" fmla="*/ 23249 h 753679"/>
                  <a:gd name="connsiteX1" fmla="*/ 1325965 w 3108306"/>
                  <a:gd name="connsiteY1" fmla="*/ 0 h 753679"/>
                  <a:gd name="connsiteX2" fmla="*/ 3108306 w 3108306"/>
                  <a:gd name="connsiteY2" fmla="*/ 720544 h 753679"/>
                  <a:gd name="connsiteX3" fmla="*/ 1362297 w 3108306"/>
                  <a:gd name="connsiteY3" fmla="*/ 753679 h 753679"/>
                  <a:gd name="connsiteX4" fmla="*/ 0 w 3108306"/>
                  <a:gd name="connsiteY4" fmla="*/ 23249 h 753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306" h="753679">
                    <a:moveTo>
                      <a:pt x="0" y="23249"/>
                    </a:moveTo>
                    <a:lnTo>
                      <a:pt x="1325965" y="0"/>
                    </a:lnTo>
                    <a:lnTo>
                      <a:pt x="3108306" y="720544"/>
                    </a:lnTo>
                    <a:lnTo>
                      <a:pt x="1362297" y="753679"/>
                    </a:lnTo>
                    <a:lnTo>
                      <a:pt x="0" y="2324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642A70D-7331-4E8E-812A-704B91D2AB9B}"/>
                  </a:ext>
                </a:extLst>
              </p:cNvPr>
              <p:cNvSpPr/>
              <p:nvPr/>
            </p:nvSpPr>
            <p:spPr>
              <a:xfrm>
                <a:off x="5960415" y="5201219"/>
                <a:ext cx="1776684" cy="231393"/>
              </a:xfrm>
              <a:custGeom>
                <a:avLst/>
                <a:gdLst>
                  <a:gd name="connsiteX0" fmla="*/ 0 w 884498"/>
                  <a:gd name="connsiteY0" fmla="*/ 0 h 89623"/>
                  <a:gd name="connsiteX1" fmla="*/ 884498 w 884498"/>
                  <a:gd name="connsiteY1" fmla="*/ 0 h 89623"/>
                  <a:gd name="connsiteX2" fmla="*/ 884498 w 884498"/>
                  <a:gd name="connsiteY2" fmla="*/ 89623 h 89623"/>
                  <a:gd name="connsiteX3" fmla="*/ 0 w 884498"/>
                  <a:gd name="connsiteY3" fmla="*/ 89623 h 89623"/>
                  <a:gd name="connsiteX4" fmla="*/ 0 w 884498"/>
                  <a:gd name="connsiteY4" fmla="*/ 0 h 89623"/>
                  <a:gd name="connsiteX0" fmla="*/ 0 w 913073"/>
                  <a:gd name="connsiteY0" fmla="*/ 38100 h 127723"/>
                  <a:gd name="connsiteX1" fmla="*/ 913073 w 913073"/>
                  <a:gd name="connsiteY1" fmla="*/ 0 h 127723"/>
                  <a:gd name="connsiteX2" fmla="*/ 884498 w 913073"/>
                  <a:gd name="connsiteY2" fmla="*/ 127723 h 127723"/>
                  <a:gd name="connsiteX3" fmla="*/ 0 w 913073"/>
                  <a:gd name="connsiteY3" fmla="*/ 127723 h 127723"/>
                  <a:gd name="connsiteX4" fmla="*/ 0 w 913073"/>
                  <a:gd name="connsiteY4" fmla="*/ 38100 h 127723"/>
                  <a:gd name="connsiteX0" fmla="*/ 0 w 922598"/>
                  <a:gd name="connsiteY0" fmla="*/ 38100 h 127723"/>
                  <a:gd name="connsiteX1" fmla="*/ 913073 w 922598"/>
                  <a:gd name="connsiteY1" fmla="*/ 0 h 127723"/>
                  <a:gd name="connsiteX2" fmla="*/ 922598 w 922598"/>
                  <a:gd name="connsiteY2" fmla="*/ 95973 h 127723"/>
                  <a:gd name="connsiteX3" fmla="*/ 0 w 922598"/>
                  <a:gd name="connsiteY3" fmla="*/ 127723 h 127723"/>
                  <a:gd name="connsiteX4" fmla="*/ 0 w 922598"/>
                  <a:gd name="connsiteY4" fmla="*/ 38100 h 127723"/>
                  <a:gd name="connsiteX0" fmla="*/ 0 w 922598"/>
                  <a:gd name="connsiteY0" fmla="*/ 22225 h 111848"/>
                  <a:gd name="connsiteX1" fmla="*/ 916248 w 922598"/>
                  <a:gd name="connsiteY1" fmla="*/ 0 h 111848"/>
                  <a:gd name="connsiteX2" fmla="*/ 922598 w 922598"/>
                  <a:gd name="connsiteY2" fmla="*/ 80098 h 111848"/>
                  <a:gd name="connsiteX3" fmla="*/ 0 w 922598"/>
                  <a:gd name="connsiteY3" fmla="*/ 111848 h 111848"/>
                  <a:gd name="connsiteX4" fmla="*/ 0 w 922598"/>
                  <a:gd name="connsiteY4" fmla="*/ 22225 h 111848"/>
                  <a:gd name="connsiteX0" fmla="*/ 0 w 925773"/>
                  <a:gd name="connsiteY0" fmla="*/ 44450 h 134073"/>
                  <a:gd name="connsiteX1" fmla="*/ 925773 w 925773"/>
                  <a:gd name="connsiteY1" fmla="*/ 0 h 134073"/>
                  <a:gd name="connsiteX2" fmla="*/ 922598 w 925773"/>
                  <a:gd name="connsiteY2" fmla="*/ 102323 h 134073"/>
                  <a:gd name="connsiteX3" fmla="*/ 0 w 925773"/>
                  <a:gd name="connsiteY3" fmla="*/ 134073 h 134073"/>
                  <a:gd name="connsiteX4" fmla="*/ 0 w 925773"/>
                  <a:gd name="connsiteY4" fmla="*/ 44450 h 134073"/>
                  <a:gd name="connsiteX0" fmla="*/ 0 w 925773"/>
                  <a:gd name="connsiteY0" fmla="*/ 28575 h 118198"/>
                  <a:gd name="connsiteX1" fmla="*/ 925773 w 925773"/>
                  <a:gd name="connsiteY1" fmla="*/ 0 h 118198"/>
                  <a:gd name="connsiteX2" fmla="*/ 922598 w 925773"/>
                  <a:gd name="connsiteY2" fmla="*/ 86448 h 118198"/>
                  <a:gd name="connsiteX3" fmla="*/ 0 w 925773"/>
                  <a:gd name="connsiteY3" fmla="*/ 118198 h 118198"/>
                  <a:gd name="connsiteX4" fmla="*/ 0 w 925773"/>
                  <a:gd name="connsiteY4" fmla="*/ 28575 h 118198"/>
                  <a:gd name="connsiteX0" fmla="*/ 0 w 925773"/>
                  <a:gd name="connsiteY0" fmla="*/ 38100 h 127723"/>
                  <a:gd name="connsiteX1" fmla="*/ 925773 w 925773"/>
                  <a:gd name="connsiteY1" fmla="*/ 0 h 127723"/>
                  <a:gd name="connsiteX2" fmla="*/ 922598 w 925773"/>
                  <a:gd name="connsiteY2" fmla="*/ 95973 h 127723"/>
                  <a:gd name="connsiteX3" fmla="*/ 0 w 925773"/>
                  <a:gd name="connsiteY3" fmla="*/ 127723 h 127723"/>
                  <a:gd name="connsiteX4" fmla="*/ 0 w 925773"/>
                  <a:gd name="connsiteY4" fmla="*/ 38100 h 127723"/>
                  <a:gd name="connsiteX0" fmla="*/ 0 w 926078"/>
                  <a:gd name="connsiteY0" fmla="*/ 38100 h 127723"/>
                  <a:gd name="connsiteX1" fmla="*/ 925773 w 926078"/>
                  <a:gd name="connsiteY1" fmla="*/ 0 h 127723"/>
                  <a:gd name="connsiteX2" fmla="*/ 925773 w 926078"/>
                  <a:gd name="connsiteY2" fmla="*/ 86448 h 127723"/>
                  <a:gd name="connsiteX3" fmla="*/ 0 w 926078"/>
                  <a:gd name="connsiteY3" fmla="*/ 127723 h 127723"/>
                  <a:gd name="connsiteX4" fmla="*/ 0 w 926078"/>
                  <a:gd name="connsiteY4" fmla="*/ 38100 h 12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078" h="127723">
                    <a:moveTo>
                      <a:pt x="0" y="38100"/>
                    </a:moveTo>
                    <a:lnTo>
                      <a:pt x="925773" y="0"/>
                    </a:lnTo>
                    <a:cubicBezTo>
                      <a:pt x="924715" y="34108"/>
                      <a:pt x="926831" y="52340"/>
                      <a:pt x="925773" y="86448"/>
                    </a:cubicBezTo>
                    <a:lnTo>
                      <a:pt x="0" y="12772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8D7BF-7DD8-4D10-AA14-03EFC7342564}"/>
                </a:ext>
              </a:extLst>
            </p:cNvPr>
            <p:cNvSpPr/>
            <p:nvPr/>
          </p:nvSpPr>
          <p:spPr>
            <a:xfrm>
              <a:off x="7988580" y="4839459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EBDCB78-19EE-4B50-A45B-B5E67CE13934}"/>
                </a:ext>
              </a:extLst>
            </p:cNvPr>
            <p:cNvSpPr/>
            <p:nvPr/>
          </p:nvSpPr>
          <p:spPr>
            <a:xfrm>
              <a:off x="6178939" y="4889057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4A1D8B42-157F-4FA7-A705-53C442E4A618}"/>
                </a:ext>
              </a:extLst>
            </p:cNvPr>
            <p:cNvGrpSpPr/>
            <p:nvPr/>
          </p:nvGrpSpPr>
          <p:grpSpPr>
            <a:xfrm>
              <a:off x="4864229" y="3854068"/>
              <a:ext cx="3269305" cy="1125962"/>
              <a:chOff x="4476631" y="4384709"/>
              <a:chExt cx="3199750" cy="1125962"/>
            </a:xfrm>
          </p:grpSpPr>
          <p:sp>
            <p:nvSpPr>
              <p:cNvPr id="221" name="Rectangle 132">
                <a:extLst>
                  <a:ext uri="{FF2B5EF4-FFF2-40B4-BE49-F238E27FC236}">
                    <a16:creationId xmlns:a16="http://schemas.microsoft.com/office/drawing/2014/main" id="{6C9EA851-5EBE-43F9-9766-2915A679E8E0}"/>
                  </a:ext>
                </a:extLst>
              </p:cNvPr>
              <p:cNvSpPr/>
              <p:nvPr/>
            </p:nvSpPr>
            <p:spPr>
              <a:xfrm>
                <a:off x="4476631" y="4384709"/>
                <a:ext cx="3188490" cy="1010741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644372"/>
                  <a:gd name="connsiteY0" fmla="*/ 0 h 426852"/>
                  <a:gd name="connsiteX1" fmla="*/ 1333222 w 1644372"/>
                  <a:gd name="connsiteY1" fmla="*/ 0 h 426852"/>
                  <a:gd name="connsiteX2" fmla="*/ 1644372 w 1644372"/>
                  <a:gd name="connsiteY2" fmla="*/ 414152 h 426852"/>
                  <a:gd name="connsiteX3" fmla="*/ 32054 w 1644372"/>
                  <a:gd name="connsiteY3" fmla="*/ 426852 h 426852"/>
                  <a:gd name="connsiteX4" fmla="*/ 0 w 1644372"/>
                  <a:gd name="connsiteY4" fmla="*/ 0 h 426852"/>
                  <a:gd name="connsiteX0" fmla="*/ 0 w 1828110"/>
                  <a:gd name="connsiteY0" fmla="*/ 0 h 426852"/>
                  <a:gd name="connsiteX1" fmla="*/ 1516960 w 1828110"/>
                  <a:gd name="connsiteY1" fmla="*/ 0 h 426852"/>
                  <a:gd name="connsiteX2" fmla="*/ 1828110 w 1828110"/>
                  <a:gd name="connsiteY2" fmla="*/ 414152 h 426852"/>
                  <a:gd name="connsiteX3" fmla="*/ 215792 w 1828110"/>
                  <a:gd name="connsiteY3" fmla="*/ 426852 h 426852"/>
                  <a:gd name="connsiteX4" fmla="*/ 0 w 1828110"/>
                  <a:gd name="connsiteY4" fmla="*/ 0 h 426852"/>
                  <a:gd name="connsiteX0" fmla="*/ 0 w 1931782"/>
                  <a:gd name="connsiteY0" fmla="*/ 0 h 426852"/>
                  <a:gd name="connsiteX1" fmla="*/ 1516960 w 1931782"/>
                  <a:gd name="connsiteY1" fmla="*/ 0 h 426852"/>
                  <a:gd name="connsiteX2" fmla="*/ 1931782 w 1931782"/>
                  <a:gd name="connsiteY2" fmla="*/ 400029 h 426852"/>
                  <a:gd name="connsiteX3" fmla="*/ 215792 w 1931782"/>
                  <a:gd name="connsiteY3" fmla="*/ 426852 h 426852"/>
                  <a:gd name="connsiteX4" fmla="*/ 0 w 1931782"/>
                  <a:gd name="connsiteY4" fmla="*/ 0 h 426852"/>
                  <a:gd name="connsiteX0" fmla="*/ 0 w 1938693"/>
                  <a:gd name="connsiteY0" fmla="*/ 0 h 426852"/>
                  <a:gd name="connsiteX1" fmla="*/ 1516960 w 1938693"/>
                  <a:gd name="connsiteY1" fmla="*/ 0 h 426852"/>
                  <a:gd name="connsiteX2" fmla="*/ 1938693 w 1938693"/>
                  <a:gd name="connsiteY2" fmla="*/ 414152 h 426852"/>
                  <a:gd name="connsiteX3" fmla="*/ 215792 w 1938693"/>
                  <a:gd name="connsiteY3" fmla="*/ 426852 h 426852"/>
                  <a:gd name="connsiteX4" fmla="*/ 0 w 1938693"/>
                  <a:gd name="connsiteY4" fmla="*/ 0 h 426852"/>
                  <a:gd name="connsiteX0" fmla="*/ 0 w 2259586"/>
                  <a:gd name="connsiteY0" fmla="*/ 0 h 426852"/>
                  <a:gd name="connsiteX1" fmla="*/ 1516960 w 2259586"/>
                  <a:gd name="connsiteY1" fmla="*/ 0 h 426852"/>
                  <a:gd name="connsiteX2" fmla="*/ 2259586 w 2259586"/>
                  <a:gd name="connsiteY2" fmla="*/ 423124 h 426852"/>
                  <a:gd name="connsiteX3" fmla="*/ 215792 w 2259586"/>
                  <a:gd name="connsiteY3" fmla="*/ 426852 h 426852"/>
                  <a:gd name="connsiteX4" fmla="*/ 0 w 2259586"/>
                  <a:gd name="connsiteY4" fmla="*/ 0 h 426852"/>
                  <a:gd name="connsiteX0" fmla="*/ 0 w 2259586"/>
                  <a:gd name="connsiteY0" fmla="*/ 0 h 435825"/>
                  <a:gd name="connsiteX1" fmla="*/ 1516960 w 2259586"/>
                  <a:gd name="connsiteY1" fmla="*/ 0 h 435825"/>
                  <a:gd name="connsiteX2" fmla="*/ 2259586 w 2259586"/>
                  <a:gd name="connsiteY2" fmla="*/ 423124 h 435825"/>
                  <a:gd name="connsiteX3" fmla="*/ 486018 w 2259586"/>
                  <a:gd name="connsiteY3" fmla="*/ 435825 h 435825"/>
                  <a:gd name="connsiteX4" fmla="*/ 0 w 2259586"/>
                  <a:gd name="connsiteY4" fmla="*/ 0 h 435825"/>
                  <a:gd name="connsiteX0" fmla="*/ 0 w 2749370"/>
                  <a:gd name="connsiteY0" fmla="*/ 0 h 435825"/>
                  <a:gd name="connsiteX1" fmla="*/ 1516960 w 2749370"/>
                  <a:gd name="connsiteY1" fmla="*/ 0 h 435825"/>
                  <a:gd name="connsiteX2" fmla="*/ 2749370 w 2749370"/>
                  <a:gd name="connsiteY2" fmla="*/ 423124 h 435825"/>
                  <a:gd name="connsiteX3" fmla="*/ 486018 w 2749370"/>
                  <a:gd name="connsiteY3" fmla="*/ 435825 h 435825"/>
                  <a:gd name="connsiteX4" fmla="*/ 0 w 2749370"/>
                  <a:gd name="connsiteY4" fmla="*/ 0 h 435825"/>
                  <a:gd name="connsiteX0" fmla="*/ 0 w 3188487"/>
                  <a:gd name="connsiteY0" fmla="*/ 0 h 494905"/>
                  <a:gd name="connsiteX1" fmla="*/ 1516960 w 3188487"/>
                  <a:gd name="connsiteY1" fmla="*/ 0 h 494905"/>
                  <a:gd name="connsiteX2" fmla="*/ 3188487 w 3188487"/>
                  <a:gd name="connsiteY2" fmla="*/ 494905 h 494905"/>
                  <a:gd name="connsiteX3" fmla="*/ 486018 w 3188487"/>
                  <a:gd name="connsiteY3" fmla="*/ 435825 h 494905"/>
                  <a:gd name="connsiteX4" fmla="*/ 0 w 3188487"/>
                  <a:gd name="connsiteY4" fmla="*/ 0 h 494905"/>
                  <a:gd name="connsiteX0" fmla="*/ 0 w 3188487"/>
                  <a:gd name="connsiteY0" fmla="*/ 0 h 525551"/>
                  <a:gd name="connsiteX1" fmla="*/ 1516960 w 3188487"/>
                  <a:gd name="connsiteY1" fmla="*/ 0 h 525551"/>
                  <a:gd name="connsiteX2" fmla="*/ 3188487 w 3188487"/>
                  <a:gd name="connsiteY2" fmla="*/ 494905 h 525551"/>
                  <a:gd name="connsiteX3" fmla="*/ 1279806 w 3188487"/>
                  <a:gd name="connsiteY3" fmla="*/ 525551 h 525551"/>
                  <a:gd name="connsiteX4" fmla="*/ 0 w 3188487"/>
                  <a:gd name="connsiteY4" fmla="*/ 0 h 52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8487" h="525551">
                    <a:moveTo>
                      <a:pt x="0" y="0"/>
                    </a:moveTo>
                    <a:lnTo>
                      <a:pt x="1516960" y="0"/>
                    </a:lnTo>
                    <a:lnTo>
                      <a:pt x="3188487" y="494905"/>
                    </a:lnTo>
                    <a:lnTo>
                      <a:pt x="1279806" y="525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EDFEBBA-9094-4BF5-BD49-C632908C9D98}"/>
                  </a:ext>
                </a:extLst>
              </p:cNvPr>
              <p:cNvSpPr/>
              <p:nvPr/>
            </p:nvSpPr>
            <p:spPr>
              <a:xfrm>
                <a:off x="5759408" y="5347636"/>
                <a:ext cx="1916973" cy="163035"/>
              </a:xfrm>
              <a:custGeom>
                <a:avLst/>
                <a:gdLst>
                  <a:gd name="connsiteX0" fmla="*/ 0 w 1043020"/>
                  <a:gd name="connsiteY0" fmla="*/ 0 h 58241"/>
                  <a:gd name="connsiteX1" fmla="*/ 1043020 w 1043020"/>
                  <a:gd name="connsiteY1" fmla="*/ 0 h 58241"/>
                  <a:gd name="connsiteX2" fmla="*/ 1043020 w 1043020"/>
                  <a:gd name="connsiteY2" fmla="*/ 58241 h 58241"/>
                  <a:gd name="connsiteX3" fmla="*/ 0 w 1043020"/>
                  <a:gd name="connsiteY3" fmla="*/ 58241 h 58241"/>
                  <a:gd name="connsiteX4" fmla="*/ 0 w 1043020"/>
                  <a:gd name="connsiteY4" fmla="*/ 0 h 58241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43020 w 1074770"/>
                  <a:gd name="connsiteY2" fmla="*/ 67766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71595 w 1074770"/>
                  <a:gd name="connsiteY2" fmla="*/ 64591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86816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7094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68420 w 1081120"/>
                  <a:gd name="connsiteY2" fmla="*/ 6459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1120" h="89991">
                    <a:moveTo>
                      <a:pt x="0" y="31750"/>
                    </a:moveTo>
                    <a:lnTo>
                      <a:pt x="1081120" y="0"/>
                    </a:lnTo>
                    <a:lnTo>
                      <a:pt x="1068420" y="64591"/>
                    </a:lnTo>
                    <a:lnTo>
                      <a:pt x="0" y="89991"/>
                    </a:lnTo>
                    <a:lnTo>
                      <a:pt x="0" y="317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952286F-C44A-4D73-A011-24AEBB379993}"/>
              </a:ext>
            </a:extLst>
          </p:cNvPr>
          <p:cNvGrpSpPr/>
          <p:nvPr/>
        </p:nvGrpSpPr>
        <p:grpSpPr>
          <a:xfrm>
            <a:off x="4621882" y="4085346"/>
            <a:ext cx="788750" cy="662075"/>
            <a:chOff x="5084710" y="4512754"/>
            <a:chExt cx="1661030" cy="1394264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AA3BA710-8152-4B98-BB89-8172F9303006}"/>
                </a:ext>
              </a:extLst>
            </p:cNvPr>
            <p:cNvSpPr/>
            <p:nvPr/>
          </p:nvSpPr>
          <p:spPr>
            <a:xfrm>
              <a:off x="5396893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908CDF0-A793-4A35-A472-4A3BCA104F5F}"/>
                </a:ext>
              </a:extLst>
            </p:cNvPr>
            <p:cNvSpPr/>
            <p:nvPr/>
          </p:nvSpPr>
          <p:spPr>
            <a:xfrm>
              <a:off x="6264284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7AEA474-1E93-45C6-A94E-891FE6E10F09}"/>
                </a:ext>
              </a:extLst>
            </p:cNvPr>
            <p:cNvGrpSpPr/>
            <p:nvPr/>
          </p:nvGrpSpPr>
          <p:grpSpPr>
            <a:xfrm>
              <a:off x="5148845" y="5038269"/>
              <a:ext cx="1526275" cy="395522"/>
              <a:chOff x="4692419" y="4967951"/>
              <a:chExt cx="1616267" cy="395522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0AADC7F-FC00-4125-A0BD-7A4BEAEBF751}"/>
                  </a:ext>
                </a:extLst>
              </p:cNvPr>
              <p:cNvSpPr/>
              <p:nvPr/>
            </p:nvSpPr>
            <p:spPr>
              <a:xfrm>
                <a:off x="4700697" y="5201241"/>
                <a:ext cx="1607989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Rectangle 132">
                <a:extLst>
                  <a:ext uri="{FF2B5EF4-FFF2-40B4-BE49-F238E27FC236}">
                    <a16:creationId xmlns:a16="http://schemas.microsoft.com/office/drawing/2014/main" id="{9433FD80-FCDD-4057-92F6-5495727A987A}"/>
                  </a:ext>
                </a:extLst>
              </p:cNvPr>
              <p:cNvSpPr/>
              <p:nvPr/>
            </p:nvSpPr>
            <p:spPr>
              <a:xfrm>
                <a:off x="4692419" y="4967951"/>
                <a:ext cx="1612318" cy="237677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840B44DA-0EA4-429F-9108-E9471CD1B9C1}"/>
                </a:ext>
              </a:extLst>
            </p:cNvPr>
            <p:cNvSpPr/>
            <p:nvPr/>
          </p:nvSpPr>
          <p:spPr>
            <a:xfrm>
              <a:off x="6587813" y="4714528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77B7665-8830-4836-A27A-A21770D48F35}"/>
                </a:ext>
              </a:extLst>
            </p:cNvPr>
            <p:cNvSpPr/>
            <p:nvPr/>
          </p:nvSpPr>
          <p:spPr>
            <a:xfrm>
              <a:off x="5097869" y="4697597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12E690DF-F2DD-4049-A9B9-A00D1EABCD54}"/>
                </a:ext>
              </a:extLst>
            </p:cNvPr>
            <p:cNvGrpSpPr/>
            <p:nvPr/>
          </p:nvGrpSpPr>
          <p:grpSpPr>
            <a:xfrm>
              <a:off x="5084710" y="4512754"/>
              <a:ext cx="1651401" cy="320078"/>
              <a:chOff x="4692419" y="5043395"/>
              <a:chExt cx="1616267" cy="320078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0E94D05-0477-4AAF-9F68-1FB38014024A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132">
                <a:extLst>
                  <a:ext uri="{FF2B5EF4-FFF2-40B4-BE49-F238E27FC236}">
                    <a16:creationId xmlns:a16="http://schemas.microsoft.com/office/drawing/2014/main" id="{866610F2-6B17-400F-88DE-2254664061C7}"/>
                  </a:ext>
                </a:extLst>
              </p:cNvPr>
              <p:cNvSpPr/>
              <p:nvPr/>
            </p:nvSpPr>
            <p:spPr>
              <a:xfrm>
                <a:off x="4692419" y="5043395"/>
                <a:ext cx="1612318" cy="162233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912F78-305D-4466-ACE7-3ADCE36AAD9E}"/>
              </a:ext>
            </a:extLst>
          </p:cNvPr>
          <p:cNvGrpSpPr/>
          <p:nvPr/>
        </p:nvGrpSpPr>
        <p:grpSpPr>
          <a:xfrm>
            <a:off x="146073" y="3973607"/>
            <a:ext cx="2781688" cy="2069493"/>
            <a:chOff x="280503" y="3955969"/>
            <a:chExt cx="2781688" cy="2069493"/>
          </a:xfrm>
        </p:grpSpPr>
        <p:sp>
          <p:nvSpPr>
            <p:cNvPr id="209" name="Rectangle 59">
              <a:extLst>
                <a:ext uri="{FF2B5EF4-FFF2-40B4-BE49-F238E27FC236}">
                  <a16:creationId xmlns:a16="http://schemas.microsoft.com/office/drawing/2014/main" id="{C2BD4228-9327-4465-87F9-93C99EC00FA0}"/>
                </a:ext>
              </a:extLst>
            </p:cNvPr>
            <p:cNvSpPr/>
            <p:nvPr/>
          </p:nvSpPr>
          <p:spPr>
            <a:xfrm>
              <a:off x="2430453" y="4028642"/>
              <a:ext cx="596851" cy="5489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26BFAB9B-6E80-4AA7-A321-B5298880D78A}"/>
                </a:ext>
              </a:extLst>
            </p:cNvPr>
            <p:cNvSpPr/>
            <p:nvPr/>
          </p:nvSpPr>
          <p:spPr>
            <a:xfrm>
              <a:off x="1222505" y="5557674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7D836E78-94B4-48EE-B4D8-0A61AAFEA3C5}"/>
                </a:ext>
              </a:extLst>
            </p:cNvPr>
            <p:cNvSpPr/>
            <p:nvPr/>
          </p:nvSpPr>
          <p:spPr>
            <a:xfrm>
              <a:off x="2819636" y="4565350"/>
              <a:ext cx="153512" cy="40790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37885DC-FBF1-491A-8B85-CDA59B218972}"/>
                </a:ext>
              </a:extLst>
            </p:cNvPr>
            <p:cNvSpPr/>
            <p:nvPr/>
          </p:nvSpPr>
          <p:spPr>
            <a:xfrm>
              <a:off x="280503" y="5463797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65">
              <a:extLst>
                <a:ext uri="{FF2B5EF4-FFF2-40B4-BE49-F238E27FC236}">
                  <a16:creationId xmlns:a16="http://schemas.microsoft.com/office/drawing/2014/main" id="{E6B75EDF-1C13-4B79-B254-107F503DE45B}"/>
                </a:ext>
              </a:extLst>
            </p:cNvPr>
            <p:cNvSpPr/>
            <p:nvPr/>
          </p:nvSpPr>
          <p:spPr>
            <a:xfrm>
              <a:off x="312619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598AB48-36CD-438D-ACA2-1C7035C16D01}"/>
                </a:ext>
              </a:extLst>
            </p:cNvPr>
            <p:cNvSpPr/>
            <p:nvPr/>
          </p:nvSpPr>
          <p:spPr>
            <a:xfrm>
              <a:off x="282407" y="3957928"/>
              <a:ext cx="2739268" cy="556846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026920 w 2771798"/>
                <a:gd name="connsiteY4" fmla="*/ 6300 h 669108"/>
                <a:gd name="connsiteX5" fmla="*/ 2768941 w 2771798"/>
                <a:gd name="connsiteY5" fmla="*/ 0 h 669108"/>
                <a:gd name="connsiteX6" fmla="*/ 2771798 w 2771798"/>
                <a:gd name="connsiteY6" fmla="*/ 56174 h 669108"/>
                <a:gd name="connsiteX7" fmla="*/ 1054441 w 2771798"/>
                <a:gd name="connsiteY7" fmla="*/ 669108 h 669108"/>
                <a:gd name="connsiteX8" fmla="*/ 2768941 w 2771798"/>
                <a:gd name="connsiteY8" fmla="*/ 0 h 669108"/>
                <a:gd name="connsiteX0" fmla="*/ 2026920 w 2771798"/>
                <a:gd name="connsiteY0" fmla="*/ 6300 h 563146"/>
                <a:gd name="connsiteX1" fmla="*/ 2739268 w 2771798"/>
                <a:gd name="connsiteY1" fmla="*/ 6300 h 563146"/>
                <a:gd name="connsiteX2" fmla="*/ 1055248 w 2771798"/>
                <a:gd name="connsiteY2" fmla="*/ 563146 h 563146"/>
                <a:gd name="connsiteX3" fmla="*/ 0 w 2771798"/>
                <a:gd name="connsiteY3" fmla="*/ 563146 h 563146"/>
                <a:gd name="connsiteX4" fmla="*/ 2026920 w 2771798"/>
                <a:gd name="connsiteY4" fmla="*/ 6300 h 563146"/>
                <a:gd name="connsiteX5" fmla="*/ 2768941 w 2771798"/>
                <a:gd name="connsiteY5" fmla="*/ 0 h 563146"/>
                <a:gd name="connsiteX6" fmla="*/ 2771798 w 2771798"/>
                <a:gd name="connsiteY6" fmla="*/ 56174 h 563146"/>
                <a:gd name="connsiteX7" fmla="*/ 2768941 w 2771798"/>
                <a:gd name="connsiteY7" fmla="*/ 0 h 563146"/>
                <a:gd name="connsiteX0" fmla="*/ 2026920 w 2739268"/>
                <a:gd name="connsiteY0" fmla="*/ 0 h 556846"/>
                <a:gd name="connsiteX1" fmla="*/ 2739268 w 2739268"/>
                <a:gd name="connsiteY1" fmla="*/ 0 h 556846"/>
                <a:gd name="connsiteX2" fmla="*/ 1055248 w 2739268"/>
                <a:gd name="connsiteY2" fmla="*/ 556846 h 556846"/>
                <a:gd name="connsiteX3" fmla="*/ 0 w 2739268"/>
                <a:gd name="connsiteY3" fmla="*/ 556846 h 556846"/>
                <a:gd name="connsiteX4" fmla="*/ 2026920 w 2739268"/>
                <a:gd name="connsiteY4" fmla="*/ 0 h 55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9268" h="556846">
                  <a:moveTo>
                    <a:pt x="2026920" y="0"/>
                  </a:moveTo>
                  <a:lnTo>
                    <a:pt x="2739268" y="0"/>
                  </a:lnTo>
                  <a:lnTo>
                    <a:pt x="1055248" y="556846"/>
                  </a:lnTo>
                  <a:lnTo>
                    <a:pt x="0" y="556846"/>
                  </a:lnTo>
                  <a:lnTo>
                    <a:pt x="202692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A85EB8F-69B8-4421-AEE0-F53A220968FF}"/>
                </a:ext>
              </a:extLst>
            </p:cNvPr>
            <p:cNvSpPr/>
            <p:nvPr/>
          </p:nvSpPr>
          <p:spPr>
            <a:xfrm>
              <a:off x="1335726" y="3955969"/>
              <a:ext cx="1710056" cy="642619"/>
            </a:xfrm>
            <a:custGeom>
              <a:avLst/>
              <a:gdLst>
                <a:gd name="connsiteX0" fmla="*/ 0 w 378143"/>
                <a:gd name="connsiteY0" fmla="*/ 0 h 45719"/>
                <a:gd name="connsiteX1" fmla="*/ 378143 w 378143"/>
                <a:gd name="connsiteY1" fmla="*/ 0 h 45719"/>
                <a:gd name="connsiteX2" fmla="*/ 378143 w 378143"/>
                <a:gd name="connsiteY2" fmla="*/ 45719 h 45719"/>
                <a:gd name="connsiteX3" fmla="*/ 0 w 378143"/>
                <a:gd name="connsiteY3" fmla="*/ 45719 h 45719"/>
                <a:gd name="connsiteX4" fmla="*/ 0 w 378143"/>
                <a:gd name="connsiteY4" fmla="*/ 0 h 45719"/>
                <a:gd name="connsiteX0" fmla="*/ 0 w 378143"/>
                <a:gd name="connsiteY0" fmla="*/ 0 h 71119"/>
                <a:gd name="connsiteX1" fmla="*/ 378143 w 378143"/>
                <a:gd name="connsiteY1" fmla="*/ 0 h 71119"/>
                <a:gd name="connsiteX2" fmla="*/ 378143 w 378143"/>
                <a:gd name="connsiteY2" fmla="*/ 45719 h 71119"/>
                <a:gd name="connsiteX3" fmla="*/ 0 w 378143"/>
                <a:gd name="connsiteY3" fmla="*/ 71119 h 71119"/>
                <a:gd name="connsiteX4" fmla="*/ 0 w 378143"/>
                <a:gd name="connsiteY4" fmla="*/ 0 h 7111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378143 w 1705293"/>
                <a:gd name="connsiteY2" fmla="*/ 61086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25918 w 1705293"/>
                <a:gd name="connsiteY2" fmla="*/ 8381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4818"/>
                <a:gd name="connsiteY0" fmla="*/ 565150 h 636269"/>
                <a:gd name="connsiteX1" fmla="*/ 1705293 w 1714818"/>
                <a:gd name="connsiteY1" fmla="*/ 0 h 636269"/>
                <a:gd name="connsiteX2" fmla="*/ 1714818 w 1714818"/>
                <a:gd name="connsiteY2" fmla="*/ 33019 h 636269"/>
                <a:gd name="connsiteX3" fmla="*/ 0 w 1714818"/>
                <a:gd name="connsiteY3" fmla="*/ 636269 h 636269"/>
                <a:gd name="connsiteX4" fmla="*/ 0 w 1714818"/>
                <a:gd name="connsiteY4" fmla="*/ 565150 h 636269"/>
                <a:gd name="connsiteX0" fmla="*/ 0 w 1711643"/>
                <a:gd name="connsiteY0" fmla="*/ 565150 h 636269"/>
                <a:gd name="connsiteX1" fmla="*/ 1705293 w 1711643"/>
                <a:gd name="connsiteY1" fmla="*/ 0 h 636269"/>
                <a:gd name="connsiteX2" fmla="*/ 1711643 w 1711643"/>
                <a:gd name="connsiteY2" fmla="*/ 55244 h 636269"/>
                <a:gd name="connsiteX3" fmla="*/ 0 w 1711643"/>
                <a:gd name="connsiteY3" fmla="*/ 636269 h 636269"/>
                <a:gd name="connsiteX4" fmla="*/ 0 w 171164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95768 w 1705293"/>
                <a:gd name="connsiteY2" fmla="*/ 55244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58419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67944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6881"/>
                <a:gd name="connsiteY0" fmla="*/ 568325 h 648969"/>
                <a:gd name="connsiteX1" fmla="*/ 1706881 w 1706881"/>
                <a:gd name="connsiteY1" fmla="*/ 0 h 648969"/>
                <a:gd name="connsiteX2" fmla="*/ 1700531 w 1706881"/>
                <a:gd name="connsiteY2" fmla="*/ 77469 h 648969"/>
                <a:gd name="connsiteX3" fmla="*/ 4763 w 1706881"/>
                <a:gd name="connsiteY3" fmla="*/ 648969 h 648969"/>
                <a:gd name="connsiteX4" fmla="*/ 0 w 1706881"/>
                <a:gd name="connsiteY4" fmla="*/ 568325 h 648969"/>
                <a:gd name="connsiteX0" fmla="*/ 0 w 1722756"/>
                <a:gd name="connsiteY0" fmla="*/ 568325 h 648969"/>
                <a:gd name="connsiteX1" fmla="*/ 1706881 w 1722756"/>
                <a:gd name="connsiteY1" fmla="*/ 0 h 648969"/>
                <a:gd name="connsiteX2" fmla="*/ 1722756 w 1722756"/>
                <a:gd name="connsiteY2" fmla="*/ 77469 h 648969"/>
                <a:gd name="connsiteX3" fmla="*/ 4763 w 1722756"/>
                <a:gd name="connsiteY3" fmla="*/ 648969 h 648969"/>
                <a:gd name="connsiteX4" fmla="*/ 0 w 1722756"/>
                <a:gd name="connsiteY4" fmla="*/ 568325 h 648969"/>
                <a:gd name="connsiteX0" fmla="*/ 0 w 1722756"/>
                <a:gd name="connsiteY0" fmla="*/ 561975 h 642619"/>
                <a:gd name="connsiteX1" fmla="*/ 1710056 w 1722756"/>
                <a:gd name="connsiteY1" fmla="*/ 0 h 642619"/>
                <a:gd name="connsiteX2" fmla="*/ 1722756 w 1722756"/>
                <a:gd name="connsiteY2" fmla="*/ 71119 h 642619"/>
                <a:gd name="connsiteX3" fmla="*/ 4763 w 1722756"/>
                <a:gd name="connsiteY3" fmla="*/ 642619 h 642619"/>
                <a:gd name="connsiteX4" fmla="*/ 0 w 1722756"/>
                <a:gd name="connsiteY4" fmla="*/ 561975 h 642619"/>
                <a:gd name="connsiteX0" fmla="*/ 0 w 1710056"/>
                <a:gd name="connsiteY0" fmla="*/ 561975 h 642619"/>
                <a:gd name="connsiteX1" fmla="*/ 1710056 w 1710056"/>
                <a:gd name="connsiteY1" fmla="*/ 0 h 642619"/>
                <a:gd name="connsiteX2" fmla="*/ 1703706 w 1710056"/>
                <a:gd name="connsiteY2" fmla="*/ 71119 h 642619"/>
                <a:gd name="connsiteX3" fmla="*/ 4763 w 1710056"/>
                <a:gd name="connsiteY3" fmla="*/ 642619 h 642619"/>
                <a:gd name="connsiteX4" fmla="*/ 0 w 1710056"/>
                <a:gd name="connsiteY4" fmla="*/ 561975 h 64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056" h="642619">
                  <a:moveTo>
                    <a:pt x="0" y="561975"/>
                  </a:moveTo>
                  <a:lnTo>
                    <a:pt x="1710056" y="0"/>
                  </a:lnTo>
                  <a:lnTo>
                    <a:pt x="1703706" y="71119"/>
                  </a:lnTo>
                  <a:lnTo>
                    <a:pt x="4763" y="642619"/>
                  </a:lnTo>
                  <a:lnTo>
                    <a:pt x="0" y="5619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53">
              <a:extLst>
                <a:ext uri="{FF2B5EF4-FFF2-40B4-BE49-F238E27FC236}">
                  <a16:creationId xmlns:a16="http://schemas.microsoft.com/office/drawing/2014/main" id="{8BDAEBEA-8675-47CE-9480-CB910EE41BED}"/>
                </a:ext>
              </a:extLst>
            </p:cNvPr>
            <p:cNvSpPr/>
            <p:nvPr/>
          </p:nvSpPr>
          <p:spPr>
            <a:xfrm rot="21354135">
              <a:off x="1284877" y="4578001"/>
              <a:ext cx="1777314" cy="1003610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  <a:gd name="connsiteX0" fmla="*/ 46353 w 1861704"/>
                <a:gd name="connsiteY0" fmla="*/ 632258 h 714655"/>
                <a:gd name="connsiteX1" fmla="*/ 1858847 w 1861704"/>
                <a:gd name="connsiteY1" fmla="*/ 0 h 714655"/>
                <a:gd name="connsiteX2" fmla="*/ 1861704 w 1861704"/>
                <a:gd name="connsiteY2" fmla="*/ 56174 h 714655"/>
                <a:gd name="connsiteX3" fmla="*/ 1 w 1861704"/>
                <a:gd name="connsiteY3" fmla="*/ 714655 h 714655"/>
                <a:gd name="connsiteX4" fmla="*/ 46353 w 1861704"/>
                <a:gd name="connsiteY4" fmla="*/ 632258 h 714655"/>
                <a:gd name="connsiteX0" fmla="*/ 0 w 1872706"/>
                <a:gd name="connsiteY0" fmla="*/ 650038 h 714655"/>
                <a:gd name="connsiteX1" fmla="*/ 1869849 w 1872706"/>
                <a:gd name="connsiteY1" fmla="*/ 0 h 714655"/>
                <a:gd name="connsiteX2" fmla="*/ 1872706 w 1872706"/>
                <a:gd name="connsiteY2" fmla="*/ 56174 h 714655"/>
                <a:gd name="connsiteX3" fmla="*/ 11003 w 1872706"/>
                <a:gd name="connsiteY3" fmla="*/ 714655 h 714655"/>
                <a:gd name="connsiteX4" fmla="*/ 0 w 1872706"/>
                <a:gd name="connsiteY4" fmla="*/ 650038 h 714655"/>
                <a:gd name="connsiteX0" fmla="*/ 0 w 1871987"/>
                <a:gd name="connsiteY0" fmla="*/ 643216 h 714655"/>
                <a:gd name="connsiteX1" fmla="*/ 1869130 w 1871987"/>
                <a:gd name="connsiteY1" fmla="*/ 0 h 714655"/>
                <a:gd name="connsiteX2" fmla="*/ 1871987 w 1871987"/>
                <a:gd name="connsiteY2" fmla="*/ 56174 h 714655"/>
                <a:gd name="connsiteX3" fmla="*/ 10284 w 1871987"/>
                <a:gd name="connsiteY3" fmla="*/ 714655 h 714655"/>
                <a:gd name="connsiteX4" fmla="*/ 0 w 1871987"/>
                <a:gd name="connsiteY4" fmla="*/ 643216 h 714655"/>
                <a:gd name="connsiteX0" fmla="*/ 5143 w 1877130"/>
                <a:gd name="connsiteY0" fmla="*/ 643216 h 717333"/>
                <a:gd name="connsiteX1" fmla="*/ 1874273 w 1877130"/>
                <a:gd name="connsiteY1" fmla="*/ 0 h 717333"/>
                <a:gd name="connsiteX2" fmla="*/ 1877130 w 1877130"/>
                <a:gd name="connsiteY2" fmla="*/ 56174 h 717333"/>
                <a:gd name="connsiteX3" fmla="*/ 13 w 1877130"/>
                <a:gd name="connsiteY3" fmla="*/ 717333 h 717333"/>
                <a:gd name="connsiteX4" fmla="*/ 5143 w 1877130"/>
                <a:gd name="connsiteY4" fmla="*/ 643216 h 717333"/>
                <a:gd name="connsiteX0" fmla="*/ 5501 w 1877488"/>
                <a:gd name="connsiteY0" fmla="*/ 643216 h 720744"/>
                <a:gd name="connsiteX1" fmla="*/ 1874631 w 1877488"/>
                <a:gd name="connsiteY1" fmla="*/ 0 h 720744"/>
                <a:gd name="connsiteX2" fmla="*/ 1877488 w 1877488"/>
                <a:gd name="connsiteY2" fmla="*/ 56174 h 720744"/>
                <a:gd name="connsiteX3" fmla="*/ 12 w 1877488"/>
                <a:gd name="connsiteY3" fmla="*/ 720744 h 720744"/>
                <a:gd name="connsiteX4" fmla="*/ 5501 w 1877488"/>
                <a:gd name="connsiteY4" fmla="*/ 643216 h 72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488" h="720744">
                  <a:moveTo>
                    <a:pt x="5501" y="643216"/>
                  </a:moveTo>
                  <a:lnTo>
                    <a:pt x="1874631" y="0"/>
                  </a:lnTo>
                  <a:lnTo>
                    <a:pt x="1877488" y="56174"/>
                  </a:lnTo>
                  <a:cubicBezTo>
                    <a:pt x="1314562" y="267629"/>
                    <a:pt x="572464" y="516433"/>
                    <a:pt x="12" y="720744"/>
                  </a:cubicBezTo>
                  <a:cubicBezTo>
                    <a:pt x="-311" y="699368"/>
                    <a:pt x="5824" y="664592"/>
                    <a:pt x="5501" y="64321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Rectangle 65">
              <a:extLst>
                <a:ext uri="{FF2B5EF4-FFF2-40B4-BE49-F238E27FC236}">
                  <a16:creationId xmlns:a16="http://schemas.microsoft.com/office/drawing/2014/main" id="{F144A630-9835-4541-BCD7-059193B5FC18}"/>
                </a:ext>
              </a:extLst>
            </p:cNvPr>
            <p:cNvSpPr/>
            <p:nvPr/>
          </p:nvSpPr>
          <p:spPr>
            <a:xfrm>
              <a:off x="466891" y="4287529"/>
              <a:ext cx="2540032" cy="8609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00157 w 2628932"/>
                <a:gd name="connsiteY2" fmla="*/ 8609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1916112 w 2482882"/>
                <a:gd name="connsiteY0" fmla="*/ 0 h 860997"/>
                <a:gd name="connsiteX1" fmla="*/ 2482882 w 2482882"/>
                <a:gd name="connsiteY1" fmla="*/ 66675 h 860997"/>
                <a:gd name="connsiteX2" fmla="*/ 854107 w 2482882"/>
                <a:gd name="connsiteY2" fmla="*/ 860997 h 860997"/>
                <a:gd name="connsiteX3" fmla="*/ 0 w 2482882"/>
                <a:gd name="connsiteY3" fmla="*/ 829247 h 860997"/>
                <a:gd name="connsiteX4" fmla="*/ 1916112 w 2482882"/>
                <a:gd name="connsiteY4" fmla="*/ 0 h 860997"/>
                <a:gd name="connsiteX0" fmla="*/ 1916112 w 2482882"/>
                <a:gd name="connsiteY0" fmla="*/ 0 h 822897"/>
                <a:gd name="connsiteX1" fmla="*/ 2482882 w 2482882"/>
                <a:gd name="connsiteY1" fmla="*/ 28575 h 822897"/>
                <a:gd name="connsiteX2" fmla="*/ 854107 w 2482882"/>
                <a:gd name="connsiteY2" fmla="*/ 822897 h 822897"/>
                <a:gd name="connsiteX3" fmla="*/ 0 w 2482882"/>
                <a:gd name="connsiteY3" fmla="*/ 791147 h 822897"/>
                <a:gd name="connsiteX4" fmla="*/ 1916112 w 2482882"/>
                <a:gd name="connsiteY4" fmla="*/ 0 h 822897"/>
                <a:gd name="connsiteX0" fmla="*/ 1941512 w 2482882"/>
                <a:gd name="connsiteY0" fmla="*/ 158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15875 h 794322"/>
                <a:gd name="connsiteX0" fmla="*/ 1941512 w 2482882"/>
                <a:gd name="connsiteY0" fmla="*/ 412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41275 h 794322"/>
                <a:gd name="connsiteX0" fmla="*/ 1941512 w 2489232"/>
                <a:gd name="connsiteY0" fmla="*/ 3175 h 756222"/>
                <a:gd name="connsiteX1" fmla="*/ 2489232 w 2489232"/>
                <a:gd name="connsiteY1" fmla="*/ 0 h 756222"/>
                <a:gd name="connsiteX2" fmla="*/ 854107 w 2489232"/>
                <a:gd name="connsiteY2" fmla="*/ 756222 h 756222"/>
                <a:gd name="connsiteX3" fmla="*/ 0 w 2489232"/>
                <a:gd name="connsiteY3" fmla="*/ 724472 h 756222"/>
                <a:gd name="connsiteX4" fmla="*/ 1941512 w 2489232"/>
                <a:gd name="connsiteY4" fmla="*/ 3175 h 756222"/>
                <a:gd name="connsiteX0" fmla="*/ 1941512 w 2495582"/>
                <a:gd name="connsiteY0" fmla="*/ 0 h 753047"/>
                <a:gd name="connsiteX1" fmla="*/ 2495582 w 2495582"/>
                <a:gd name="connsiteY1" fmla="*/ 28575 h 753047"/>
                <a:gd name="connsiteX2" fmla="*/ 854107 w 2495582"/>
                <a:gd name="connsiteY2" fmla="*/ 753047 h 753047"/>
                <a:gd name="connsiteX3" fmla="*/ 0 w 2495582"/>
                <a:gd name="connsiteY3" fmla="*/ 721297 h 753047"/>
                <a:gd name="connsiteX4" fmla="*/ 1941512 w 2495582"/>
                <a:gd name="connsiteY4" fmla="*/ 0 h 753047"/>
                <a:gd name="connsiteX0" fmla="*/ 1941512 w 2432082"/>
                <a:gd name="connsiteY0" fmla="*/ 0 h 753047"/>
                <a:gd name="connsiteX1" fmla="*/ 2432082 w 2432082"/>
                <a:gd name="connsiteY1" fmla="*/ 28575 h 753047"/>
                <a:gd name="connsiteX2" fmla="*/ 854107 w 2432082"/>
                <a:gd name="connsiteY2" fmla="*/ 753047 h 753047"/>
                <a:gd name="connsiteX3" fmla="*/ 0 w 2432082"/>
                <a:gd name="connsiteY3" fmla="*/ 721297 h 753047"/>
                <a:gd name="connsiteX4" fmla="*/ 1941512 w 2432082"/>
                <a:gd name="connsiteY4" fmla="*/ 0 h 753047"/>
                <a:gd name="connsiteX0" fmla="*/ 1941512 w 2559082"/>
                <a:gd name="connsiteY0" fmla="*/ 0 h 753047"/>
                <a:gd name="connsiteX1" fmla="*/ 2559082 w 2559082"/>
                <a:gd name="connsiteY1" fmla="*/ 28575 h 753047"/>
                <a:gd name="connsiteX2" fmla="*/ 854107 w 2559082"/>
                <a:gd name="connsiteY2" fmla="*/ 753047 h 753047"/>
                <a:gd name="connsiteX3" fmla="*/ 0 w 2559082"/>
                <a:gd name="connsiteY3" fmla="*/ 721297 h 753047"/>
                <a:gd name="connsiteX4" fmla="*/ 1941512 w 2559082"/>
                <a:gd name="connsiteY4" fmla="*/ 0 h 753047"/>
                <a:gd name="connsiteX0" fmla="*/ 1941512 w 2540032"/>
                <a:gd name="connsiteY0" fmla="*/ 41275 h 794322"/>
                <a:gd name="connsiteX1" fmla="*/ 2540032 w 2540032"/>
                <a:gd name="connsiteY1" fmla="*/ 0 h 794322"/>
                <a:gd name="connsiteX2" fmla="*/ 854107 w 2540032"/>
                <a:gd name="connsiteY2" fmla="*/ 794322 h 794322"/>
                <a:gd name="connsiteX3" fmla="*/ 0 w 2540032"/>
                <a:gd name="connsiteY3" fmla="*/ 762572 h 794322"/>
                <a:gd name="connsiteX4" fmla="*/ 1941512 w 2540032"/>
                <a:gd name="connsiteY4" fmla="*/ 41275 h 794322"/>
                <a:gd name="connsiteX0" fmla="*/ 1979612 w 2540032"/>
                <a:gd name="connsiteY0" fmla="*/ 0 h 803847"/>
                <a:gd name="connsiteX1" fmla="*/ 2540032 w 2540032"/>
                <a:gd name="connsiteY1" fmla="*/ 9525 h 803847"/>
                <a:gd name="connsiteX2" fmla="*/ 854107 w 2540032"/>
                <a:gd name="connsiteY2" fmla="*/ 803847 h 803847"/>
                <a:gd name="connsiteX3" fmla="*/ 0 w 2540032"/>
                <a:gd name="connsiteY3" fmla="*/ 772097 h 803847"/>
                <a:gd name="connsiteX4" fmla="*/ 1979612 w 2540032"/>
                <a:gd name="connsiteY4" fmla="*/ 0 h 80384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72097 h 860997"/>
                <a:gd name="connsiteX4" fmla="*/ 1979612 w 2540032"/>
                <a:gd name="connsiteY4" fmla="*/ 0 h 86099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27647 h 860997"/>
                <a:gd name="connsiteX4" fmla="*/ 1979612 w 2540032"/>
                <a:gd name="connsiteY4" fmla="*/ 0 h 86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32" h="860997">
                  <a:moveTo>
                    <a:pt x="1979612" y="0"/>
                  </a:moveTo>
                  <a:lnTo>
                    <a:pt x="2540032" y="9525"/>
                  </a:lnTo>
                  <a:lnTo>
                    <a:pt x="854107" y="860997"/>
                  </a:lnTo>
                  <a:lnTo>
                    <a:pt x="0" y="727647"/>
                  </a:lnTo>
                  <a:lnTo>
                    <a:pt x="197961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8C9372-B91B-4344-89DB-DE281FDBB9D8}"/>
                </a:ext>
              </a:extLst>
            </p:cNvPr>
            <p:cNvSpPr/>
            <p:nvPr/>
          </p:nvSpPr>
          <p:spPr>
            <a:xfrm>
              <a:off x="282407" y="4518877"/>
              <a:ext cx="1043905" cy="11083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3" name="Cylinder 47">
            <a:extLst>
              <a:ext uri="{FF2B5EF4-FFF2-40B4-BE49-F238E27FC236}">
                <a16:creationId xmlns:a16="http://schemas.microsoft.com/office/drawing/2014/main" id="{DBC3D425-A62F-4BC2-8BCB-E237DBB8EE2F}"/>
              </a:ext>
            </a:extLst>
          </p:cNvPr>
          <p:cNvSpPr/>
          <p:nvPr/>
        </p:nvSpPr>
        <p:spPr>
          <a:xfrm>
            <a:off x="8428077" y="4874990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4C6EA53-D45D-44D7-B373-056EE45C7C4C}"/>
              </a:ext>
            </a:extLst>
          </p:cNvPr>
          <p:cNvGrpSpPr/>
          <p:nvPr/>
        </p:nvGrpSpPr>
        <p:grpSpPr>
          <a:xfrm>
            <a:off x="5636939" y="3316478"/>
            <a:ext cx="1060766" cy="1401257"/>
            <a:chOff x="3866971" y="6327657"/>
            <a:chExt cx="2661978" cy="3516439"/>
          </a:xfrm>
          <a:effectLst/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D908836-2158-4EA1-92C1-9664A451D2BF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1DD9E62-AC0E-4F25-8C34-F9B8ED41441F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206A4301-833D-45EE-8508-D3324A4240A0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3311F51-6ECD-4D39-AE58-E307568B7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77184CB-589B-47CD-8DB7-2DF52D998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A71D5D64-6226-49B7-8D0B-1803DEFDF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2" y="11061486"/>
                  <a:ext cx="110221" cy="128950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8D6D978-8F80-4A90-9207-1B035C29BE25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1823C18-3984-40B1-9166-3C24521175D1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: Top Corners Rounded 151">
                  <a:extLst>
                    <a:ext uri="{FF2B5EF4-FFF2-40B4-BE49-F238E27FC236}">
                      <a16:creationId xmlns:a16="http://schemas.microsoft.com/office/drawing/2014/main" id="{3C33D749-8C06-4DE6-9190-EB40D7BB935F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: Top Corners Rounded 152">
                  <a:extLst>
                    <a:ext uri="{FF2B5EF4-FFF2-40B4-BE49-F238E27FC236}">
                      <a16:creationId xmlns:a16="http://schemas.microsoft.com/office/drawing/2014/main" id="{7B44AF16-6B56-4E0A-ABF4-A512031CC2D9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A69E571-CB1C-4DF2-8A19-D7D426B43E9C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C95365B9-2DDC-445B-BB9D-42E52D171BF3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8D2CBE4E-0EC3-489D-BC5C-E661F2065255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4D183A8-CC14-43C4-A013-C70D687FCEB9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012F0014-CC90-4513-B52F-7B2B1CC9F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10" y="10795925"/>
                  <a:ext cx="79698" cy="139974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AFF44E-AF49-4A0B-AA42-04DBBD66AF6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F0ED587-1294-469B-86FE-FBAEDC143FF7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F3229F38-FEEB-45E0-A395-ACF1D7E2A15B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0678CF4-DB49-4564-877F-AAFFCF5FCA35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0C9AC8A-837F-4603-8B93-0D9FEBD41C07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2842A4-6606-4A91-AD82-5996F90E2462}"/>
              </a:ext>
            </a:extLst>
          </p:cNvPr>
          <p:cNvGrpSpPr/>
          <p:nvPr/>
        </p:nvGrpSpPr>
        <p:grpSpPr>
          <a:xfrm>
            <a:off x="9998924" y="4582291"/>
            <a:ext cx="918640" cy="960522"/>
            <a:chOff x="10127150" y="4575203"/>
            <a:chExt cx="918640" cy="960522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E6FF828-94AD-447E-AEBE-542EB904D63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7732" y="4818159"/>
              <a:ext cx="19885" cy="673312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C5E0EF2-5A8F-4AE3-9938-F9C661ED2C89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960" y="4740309"/>
              <a:ext cx="19319" cy="683047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9" name="Rectangle: Top Corners Rounded 198">
              <a:extLst>
                <a:ext uri="{FF2B5EF4-FFF2-40B4-BE49-F238E27FC236}">
                  <a16:creationId xmlns:a16="http://schemas.microsoft.com/office/drawing/2014/main" id="{D0CD7F26-487C-47E4-8246-4494EC13E2FD}"/>
                </a:ext>
              </a:extLst>
            </p:cNvPr>
            <p:cNvSpPr/>
            <p:nvPr/>
          </p:nvSpPr>
          <p:spPr>
            <a:xfrm flipH="1">
              <a:off x="10127150" y="533893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: Top Corners Rounded 199">
              <a:extLst>
                <a:ext uri="{FF2B5EF4-FFF2-40B4-BE49-F238E27FC236}">
                  <a16:creationId xmlns:a16="http://schemas.microsoft.com/office/drawing/2014/main" id="{736F3479-394C-4064-B345-B15040C0F8F9}"/>
                </a:ext>
              </a:extLst>
            </p:cNvPr>
            <p:cNvSpPr/>
            <p:nvPr/>
          </p:nvSpPr>
          <p:spPr>
            <a:xfrm flipH="1">
              <a:off x="10438075" y="543087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1F980D5-BF90-480A-8C12-FC119CEFB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57" y="4575203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09E5E98-EC18-4C3C-8AF0-2D719A92B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2444" y="4645642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15C30FE-4799-4A58-8E97-0D1762F2D8F0}"/>
              </a:ext>
            </a:extLst>
          </p:cNvPr>
          <p:cNvGrpSpPr/>
          <p:nvPr/>
        </p:nvGrpSpPr>
        <p:grpSpPr>
          <a:xfrm>
            <a:off x="10054654" y="3400235"/>
            <a:ext cx="1327921" cy="1301791"/>
            <a:chOff x="6715464" y="3243539"/>
            <a:chExt cx="1534625" cy="1504426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E931394-27C9-4296-90DF-C1E229B7FD37}"/>
                </a:ext>
              </a:extLst>
            </p:cNvPr>
            <p:cNvGrpSpPr/>
            <p:nvPr/>
          </p:nvGrpSpPr>
          <p:grpSpPr>
            <a:xfrm flipH="1">
              <a:off x="6715464" y="3254124"/>
              <a:ext cx="1534625" cy="1493841"/>
              <a:chOff x="3101939" y="4851431"/>
              <a:chExt cx="2536874" cy="2469456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AD26EEF-BA7B-47CC-9CAA-F06B22C536C1}"/>
                  </a:ext>
                </a:extLst>
              </p:cNvPr>
              <p:cNvSpPr/>
              <p:nvPr/>
            </p:nvSpPr>
            <p:spPr>
              <a:xfrm>
                <a:off x="3101939" y="4851431"/>
                <a:ext cx="2536874" cy="244777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36A7F1E-F41C-4AD7-95FF-BD0DD69AFCE1}"/>
                  </a:ext>
                </a:extLst>
              </p:cNvPr>
              <p:cNvSpPr/>
              <p:nvPr/>
            </p:nvSpPr>
            <p:spPr>
              <a:xfrm>
                <a:off x="4086173" y="5780041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F829B59-B2D8-477C-905A-C89B03BE1E67}"/>
                  </a:ext>
                </a:extLst>
              </p:cNvPr>
              <p:cNvSpPr/>
              <p:nvPr/>
            </p:nvSpPr>
            <p:spPr>
              <a:xfrm flipH="1">
                <a:off x="4760275" y="6835060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D1ECF77-8CF6-4A29-BA39-4D9D4BE2FED3}"/>
                  </a:ext>
                </a:extLst>
              </p:cNvPr>
              <p:cNvSpPr/>
              <p:nvPr/>
            </p:nvSpPr>
            <p:spPr>
              <a:xfrm>
                <a:off x="4655383" y="6188656"/>
                <a:ext cx="114329" cy="151985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F53AFA3C-820C-42FD-91D8-D8C265A50646}"/>
                  </a:ext>
                </a:extLst>
              </p:cNvPr>
              <p:cNvSpPr/>
              <p:nvPr/>
            </p:nvSpPr>
            <p:spPr>
              <a:xfrm>
                <a:off x="4968765" y="5780041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C23BEEC2-BB36-4CCD-BF3B-99C80CDE775B}"/>
                  </a:ext>
                </a:extLst>
              </p:cNvPr>
              <p:cNvSpPr/>
              <p:nvPr/>
            </p:nvSpPr>
            <p:spPr>
              <a:xfrm>
                <a:off x="4189354" y="5849205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7DF9E6B-28DD-4FD8-98FD-78C81C16DE67}"/>
                  </a:ext>
                </a:extLst>
              </p:cNvPr>
              <p:cNvSpPr/>
              <p:nvPr/>
            </p:nvSpPr>
            <p:spPr>
              <a:xfrm>
                <a:off x="5085931" y="5822660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E27F171-E179-4C36-BEBC-A7C1604E6FF2}"/>
                </a:ext>
              </a:extLst>
            </p:cNvPr>
            <p:cNvSpPr/>
            <p:nvPr/>
          </p:nvSpPr>
          <p:spPr>
            <a:xfrm>
              <a:off x="6887094" y="3243539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0F4C00F-DA5B-4665-9AAA-91E8CEE5FEC3}"/>
                </a:ext>
              </a:extLst>
            </p:cNvPr>
            <p:cNvSpPr/>
            <p:nvPr/>
          </p:nvSpPr>
          <p:spPr>
            <a:xfrm rot="21346442">
              <a:off x="8016684" y="3561642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540A4A-CFB1-4799-976B-74E5695CC8A0}"/>
              </a:ext>
            </a:extLst>
          </p:cNvPr>
          <p:cNvGrpSpPr/>
          <p:nvPr/>
        </p:nvGrpSpPr>
        <p:grpSpPr>
          <a:xfrm rot="21050371">
            <a:off x="8204252" y="3929479"/>
            <a:ext cx="579629" cy="581590"/>
            <a:chOff x="8213781" y="3683180"/>
            <a:chExt cx="474705" cy="476311"/>
          </a:xfrm>
        </p:grpSpPr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3FD34B-EFA8-4DAA-9024-481B99641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2171" y="3683180"/>
              <a:ext cx="101814" cy="439083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D7BEF51-8CB6-49DC-B7D4-C8883B7D0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2522" y="3746779"/>
              <a:ext cx="127410" cy="395445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7" name="Rectangle: Top Corners Rounded 316">
              <a:extLst>
                <a:ext uri="{FF2B5EF4-FFF2-40B4-BE49-F238E27FC236}">
                  <a16:creationId xmlns:a16="http://schemas.microsoft.com/office/drawing/2014/main" id="{BB20B531-3257-46D0-A942-319F605CC44D}"/>
                </a:ext>
              </a:extLst>
            </p:cNvPr>
            <p:cNvSpPr/>
            <p:nvPr/>
          </p:nvSpPr>
          <p:spPr>
            <a:xfrm>
              <a:off x="8462824" y="4090053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Rectangle: Top Corners Rounded 317">
              <a:extLst>
                <a:ext uri="{FF2B5EF4-FFF2-40B4-BE49-F238E27FC236}">
                  <a16:creationId xmlns:a16="http://schemas.microsoft.com/office/drawing/2014/main" id="{6078FE1C-0D91-422F-AAEC-763D00043532}"/>
                </a:ext>
              </a:extLst>
            </p:cNvPr>
            <p:cNvSpPr/>
            <p:nvPr/>
          </p:nvSpPr>
          <p:spPr>
            <a:xfrm>
              <a:off x="8213781" y="4091974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A571E4FA-127A-4469-8DC8-A53525502FF6}"/>
              </a:ext>
            </a:extLst>
          </p:cNvPr>
          <p:cNvSpPr/>
          <p:nvPr/>
        </p:nvSpPr>
        <p:spPr>
          <a:xfrm rot="501063">
            <a:off x="8159480" y="3175321"/>
            <a:ext cx="845023" cy="753286"/>
          </a:xfrm>
          <a:custGeom>
            <a:avLst/>
            <a:gdLst>
              <a:gd name="connsiteX0" fmla="*/ 1268437 w 2536874"/>
              <a:gd name="connsiteY0" fmla="*/ 0 h 2148762"/>
              <a:gd name="connsiteX1" fmla="*/ 2536874 w 2536874"/>
              <a:gd name="connsiteY1" fmla="*/ 1223889 h 2148762"/>
              <a:gd name="connsiteX2" fmla="*/ 2530325 w 2536874"/>
              <a:gd name="connsiteY2" fmla="*/ 1349025 h 2148762"/>
              <a:gd name="connsiteX3" fmla="*/ 2529071 w 2536874"/>
              <a:gd name="connsiteY3" fmla="*/ 1356956 h 2148762"/>
              <a:gd name="connsiteX4" fmla="*/ 2506790 w 2536874"/>
              <a:gd name="connsiteY4" fmla="*/ 1337417 h 2148762"/>
              <a:gd name="connsiteX5" fmla="*/ 1699946 w 2536874"/>
              <a:gd name="connsiteY5" fmla="*/ 1057940 h 2148762"/>
              <a:gd name="connsiteX6" fmla="*/ 457279 w 2536874"/>
              <a:gd name="connsiteY6" fmla="*/ 2035173 h 2148762"/>
              <a:gd name="connsiteX7" fmla="*/ 439312 w 2536874"/>
              <a:gd name="connsiteY7" fmla="*/ 2148762 h 2148762"/>
              <a:gd name="connsiteX8" fmla="*/ 371517 w 2536874"/>
              <a:gd name="connsiteY8" fmla="*/ 2089309 h 2148762"/>
              <a:gd name="connsiteX9" fmla="*/ 0 w 2536874"/>
              <a:gd name="connsiteY9" fmla="*/ 1223889 h 2148762"/>
              <a:gd name="connsiteX10" fmla="*/ 1268437 w 2536874"/>
              <a:gd name="connsiteY10" fmla="*/ 0 h 214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6874" h="2148762">
                <a:moveTo>
                  <a:pt x="1268437" y="0"/>
                </a:moveTo>
                <a:cubicBezTo>
                  <a:pt x="1968975" y="0"/>
                  <a:pt x="2536874" y="547954"/>
                  <a:pt x="2536874" y="1223889"/>
                </a:cubicBezTo>
                <a:cubicBezTo>
                  <a:pt x="2536874" y="1266135"/>
                  <a:pt x="2534656" y="1307881"/>
                  <a:pt x="2530325" y="1349025"/>
                </a:cubicBezTo>
                <a:lnTo>
                  <a:pt x="2529071" y="1356956"/>
                </a:lnTo>
                <a:lnTo>
                  <a:pt x="2506790" y="1337417"/>
                </a:lnTo>
                <a:cubicBezTo>
                  <a:pt x="2287529" y="1162822"/>
                  <a:pt x="2006431" y="1057940"/>
                  <a:pt x="1699946" y="1057940"/>
                </a:cubicBezTo>
                <a:cubicBezTo>
                  <a:pt x="1086975" y="1057940"/>
                  <a:pt x="575556" y="1477468"/>
                  <a:pt x="457279" y="2035173"/>
                </a:cubicBezTo>
                <a:lnTo>
                  <a:pt x="439312" y="2148762"/>
                </a:lnTo>
                <a:lnTo>
                  <a:pt x="371517" y="2089309"/>
                </a:lnTo>
                <a:cubicBezTo>
                  <a:pt x="141975" y="1867829"/>
                  <a:pt x="0" y="1561857"/>
                  <a:pt x="0" y="1223889"/>
                </a:cubicBezTo>
                <a:cubicBezTo>
                  <a:pt x="0" y="547954"/>
                  <a:pt x="567899" y="0"/>
                  <a:pt x="1268437" y="0"/>
                </a:cubicBez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62741BC-56D5-4EA4-8BE5-1D78A08C431E}"/>
              </a:ext>
            </a:extLst>
          </p:cNvPr>
          <p:cNvGrpSpPr/>
          <p:nvPr/>
        </p:nvGrpSpPr>
        <p:grpSpPr>
          <a:xfrm>
            <a:off x="3461209" y="2982186"/>
            <a:ext cx="1063492" cy="1719840"/>
            <a:chOff x="1037066" y="3573580"/>
            <a:chExt cx="1418627" cy="2294151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ABB122EE-0FFD-40C3-92B2-878660A2316B}"/>
                </a:ext>
              </a:extLst>
            </p:cNvPr>
            <p:cNvGrpSpPr/>
            <p:nvPr/>
          </p:nvGrpSpPr>
          <p:grpSpPr>
            <a:xfrm>
              <a:off x="1037066" y="3573580"/>
              <a:ext cx="1418627" cy="2294151"/>
              <a:chOff x="1035568" y="2654171"/>
              <a:chExt cx="2211507" cy="3576367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85F99E3B-3D80-4E89-A2C2-52AD198A4900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458515"/>
                <a:chOff x="3631168" y="4906674"/>
                <a:chExt cx="2536874" cy="3967349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ADE98C0F-ECC4-4DF8-90BC-F512B2C370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188137"/>
                  <a:ext cx="0" cy="160134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C85AAC7A-9CA3-4E06-BFF7-EAF9DF886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5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D781CAD5-13BA-4EE8-8BDF-922A359DFFE0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1445F319-22ED-43AF-A3DE-D9F8E811082A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0C6F4676-CAE2-478E-9BBC-FDDAAF5EE438}"/>
                    </a:ext>
                  </a:extLst>
                </p:cNvPr>
                <p:cNvSpPr/>
                <p:nvPr/>
              </p:nvSpPr>
              <p:spPr>
                <a:xfrm>
                  <a:off x="5000464" y="84980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Rectangle: Top Corners Rounded 337">
                  <a:extLst>
                    <a:ext uri="{FF2B5EF4-FFF2-40B4-BE49-F238E27FC236}">
                      <a16:creationId xmlns:a16="http://schemas.microsoft.com/office/drawing/2014/main" id="{17011E7F-BD49-48BD-8F97-74C6A39DFEFD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B1BB5F6C-2249-47C2-9D7A-7CCD35F8D5A4}"/>
                    </a:ext>
                  </a:extLst>
                </p:cNvPr>
                <p:cNvSpPr/>
                <p:nvPr/>
              </p:nvSpPr>
              <p:spPr>
                <a:xfrm flipH="1">
                  <a:off x="5289505" y="6890302"/>
                  <a:ext cx="620241" cy="48582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7F556ED6-4502-45F3-ACC8-98CFEE3B9ED5}"/>
                    </a:ext>
                  </a:extLst>
                </p:cNvPr>
                <p:cNvSpPr/>
                <p:nvPr/>
              </p:nvSpPr>
              <p:spPr>
                <a:xfrm rot="20548923">
                  <a:off x="5089990" y="6162953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35E7F142-842D-4366-953A-54349EDA2ECC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B524BB84-054F-43B7-AE48-776855D417BE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7B6867CB-5814-4BF1-96FE-518316B584B8}"/>
                    </a:ext>
                  </a:extLst>
                </p:cNvPr>
                <p:cNvSpPr/>
                <p:nvPr/>
              </p:nvSpPr>
              <p:spPr>
                <a:xfrm>
                  <a:off x="5440338" y="5852372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3E7FA39-8932-469C-A468-6B2ADC9B029C}"/>
                  </a:ext>
                </a:extLst>
              </p:cNvPr>
              <p:cNvGrpSpPr/>
              <p:nvPr/>
            </p:nvGrpSpPr>
            <p:grpSpPr>
              <a:xfrm flipH="1">
                <a:off x="1155138" y="2654171"/>
                <a:ext cx="1972366" cy="622593"/>
                <a:chOff x="914840" y="1896670"/>
                <a:chExt cx="1972366" cy="622593"/>
              </a:xfrm>
            </p:grpSpPr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698A043D-C38E-4258-96C4-BF5232DD3979}"/>
                    </a:ext>
                  </a:extLst>
                </p:cNvPr>
                <p:cNvSpPr/>
                <p:nvPr/>
              </p:nvSpPr>
              <p:spPr>
                <a:xfrm flipH="1">
                  <a:off x="914840" y="2386707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E19076CB-CA95-42EA-8C6B-6BD61A77D2B5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F066087B-CCAE-4DA8-A323-71791C985016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47" name="Arc 346">
              <a:extLst>
                <a:ext uri="{FF2B5EF4-FFF2-40B4-BE49-F238E27FC236}">
                  <a16:creationId xmlns:a16="http://schemas.microsoft.com/office/drawing/2014/main" id="{2F7AE5A9-619A-4E2E-A024-7B5533B329EC}"/>
                </a:ext>
              </a:extLst>
            </p:cNvPr>
            <p:cNvSpPr/>
            <p:nvPr/>
          </p:nvSpPr>
          <p:spPr>
            <a:xfrm rot="10800000">
              <a:off x="1719841" y="4535564"/>
              <a:ext cx="143119" cy="609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Cylinder 47">
            <a:extLst>
              <a:ext uri="{FF2B5EF4-FFF2-40B4-BE49-F238E27FC236}">
                <a16:creationId xmlns:a16="http://schemas.microsoft.com/office/drawing/2014/main" id="{9EB02664-C8C2-46B1-A9FE-BC94D24B0BB3}"/>
              </a:ext>
            </a:extLst>
          </p:cNvPr>
          <p:cNvSpPr/>
          <p:nvPr/>
        </p:nvSpPr>
        <p:spPr>
          <a:xfrm>
            <a:off x="4795899" y="3884180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: Shape 345">
            <a:extLst>
              <a:ext uri="{FF2B5EF4-FFF2-40B4-BE49-F238E27FC236}">
                <a16:creationId xmlns:a16="http://schemas.microsoft.com/office/drawing/2014/main" id="{76880ABB-7D44-47C9-AD54-A49135BAAE43}"/>
              </a:ext>
            </a:extLst>
          </p:cNvPr>
          <p:cNvSpPr/>
          <p:nvPr/>
        </p:nvSpPr>
        <p:spPr>
          <a:xfrm rot="20780811">
            <a:off x="3576686" y="3733226"/>
            <a:ext cx="272451" cy="38734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2" name="Cylinder 47">
            <a:extLst>
              <a:ext uri="{FF2B5EF4-FFF2-40B4-BE49-F238E27FC236}">
                <a16:creationId xmlns:a16="http://schemas.microsoft.com/office/drawing/2014/main" id="{E30EB4E5-77F5-4467-B396-08FEAD2ACADA}"/>
              </a:ext>
            </a:extLst>
          </p:cNvPr>
          <p:cNvSpPr/>
          <p:nvPr/>
        </p:nvSpPr>
        <p:spPr>
          <a:xfrm>
            <a:off x="7798429" y="4536644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65C8E4-44B1-4E01-8F9C-620CA6AA097D}"/>
              </a:ext>
            </a:extLst>
          </p:cNvPr>
          <p:cNvGrpSpPr/>
          <p:nvPr/>
        </p:nvGrpSpPr>
        <p:grpSpPr>
          <a:xfrm>
            <a:off x="8152230" y="3300075"/>
            <a:ext cx="872020" cy="883062"/>
            <a:chOff x="8152230" y="3300075"/>
            <a:chExt cx="872020" cy="883062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97E35ECE-0E9B-45A9-8292-01A373FBD07D}"/>
                </a:ext>
              </a:extLst>
            </p:cNvPr>
            <p:cNvGrpSpPr/>
            <p:nvPr/>
          </p:nvGrpSpPr>
          <p:grpSpPr>
            <a:xfrm>
              <a:off x="8152230" y="3300075"/>
              <a:ext cx="872020" cy="883062"/>
              <a:chOff x="438082" y="7637681"/>
              <a:chExt cx="2617922" cy="2651075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7829F36B-4488-46F9-A8F1-812F1675F170}"/>
                  </a:ext>
                </a:extLst>
              </p:cNvPr>
              <p:cNvSpPr/>
              <p:nvPr/>
            </p:nvSpPr>
            <p:spPr>
              <a:xfrm>
                <a:off x="485338" y="7840978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59EBBD81-A883-4117-AB10-E76A8AF02293}"/>
                  </a:ext>
                </a:extLst>
              </p:cNvPr>
              <p:cNvSpPr/>
              <p:nvPr/>
            </p:nvSpPr>
            <p:spPr>
              <a:xfrm>
                <a:off x="844430" y="8784268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D1A687B-CE94-4E88-AE5C-5CCB3D6D60BE}"/>
                  </a:ext>
                </a:extLst>
              </p:cNvPr>
              <p:cNvSpPr/>
              <p:nvPr/>
            </p:nvSpPr>
            <p:spPr>
              <a:xfrm rot="21228180" flipH="1">
                <a:off x="1265182" y="9120192"/>
                <a:ext cx="184935" cy="190501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81F086CE-D5D3-4ACF-8438-7EEF3B02D0EF}"/>
                  </a:ext>
                </a:extLst>
              </p:cNvPr>
              <p:cNvSpPr/>
              <p:nvPr/>
            </p:nvSpPr>
            <p:spPr>
              <a:xfrm>
                <a:off x="1727025" y="8784268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3455171-A05A-4919-AFC5-4DEA3377CB3C}"/>
                  </a:ext>
                </a:extLst>
              </p:cNvPr>
              <p:cNvSpPr/>
              <p:nvPr/>
            </p:nvSpPr>
            <p:spPr>
              <a:xfrm>
                <a:off x="873938" y="8857919"/>
                <a:ext cx="100007" cy="130461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6E6F9EA-7D29-4CF7-9679-3EC8A7DD0095}"/>
                  </a:ext>
                </a:extLst>
              </p:cNvPr>
              <p:cNvSpPr/>
              <p:nvPr/>
            </p:nvSpPr>
            <p:spPr>
              <a:xfrm>
                <a:off x="1783024" y="8862002"/>
                <a:ext cx="100007" cy="130461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664D7B1-2DC6-40E1-AB24-A65B1417D394}"/>
                  </a:ext>
                </a:extLst>
              </p:cNvPr>
              <p:cNvSpPr/>
              <p:nvPr/>
            </p:nvSpPr>
            <p:spPr>
              <a:xfrm>
                <a:off x="438082" y="7658196"/>
                <a:ext cx="2089759" cy="930215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55163E28-C3DF-46B7-AE70-A58145307F73}"/>
                  </a:ext>
                </a:extLst>
              </p:cNvPr>
              <p:cNvSpPr/>
              <p:nvPr/>
            </p:nvSpPr>
            <p:spPr>
              <a:xfrm rot="3663925">
                <a:off x="1805827" y="8076192"/>
                <a:ext cx="1688688" cy="811666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9EA9B8E-4F0A-4F72-B6D1-DDC7ABDDC644}"/>
                  </a:ext>
                </a:extLst>
              </p:cNvPr>
              <p:cNvSpPr/>
              <p:nvPr/>
            </p:nvSpPr>
            <p:spPr>
              <a:xfrm rot="19009698" flipH="1">
                <a:off x="2326572" y="9660196"/>
                <a:ext cx="605098" cy="1444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DD64716-1FCA-473E-8E20-972BE9C781D9}"/>
                </a:ext>
              </a:extLst>
            </p:cNvPr>
            <p:cNvSpPr/>
            <p:nvPr/>
          </p:nvSpPr>
          <p:spPr>
            <a:xfrm rot="2000112">
              <a:off x="8155716" y="3972048"/>
              <a:ext cx="216385" cy="120270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1 h 485828"/>
                <a:gd name="connsiteX1" fmla="*/ 533400 w 620241"/>
                <a:gd name="connsiteY1" fmla="*/ 409576 h 485828"/>
                <a:gd name="connsiteX2" fmla="*/ 619125 w 620241"/>
                <a:gd name="connsiteY2" fmla="*/ 485776 h 485828"/>
                <a:gd name="connsiteX3" fmla="*/ 619125 w 620241"/>
                <a:gd name="connsiteY3" fmla="*/ 485776 h 485828"/>
                <a:gd name="connsiteX0" fmla="*/ 0 w 619125"/>
                <a:gd name="connsiteY0" fmla="*/ -1 h 485775"/>
                <a:gd name="connsiteX1" fmla="*/ 317003 w 619125"/>
                <a:gd name="connsiteY1" fmla="*/ 186900 h 485775"/>
                <a:gd name="connsiteX2" fmla="*/ 533400 w 619125"/>
                <a:gd name="connsiteY2" fmla="*/ 409574 h 485775"/>
                <a:gd name="connsiteX3" fmla="*/ 619125 w 619125"/>
                <a:gd name="connsiteY3" fmla="*/ 485774 h 485775"/>
                <a:gd name="connsiteX4" fmla="*/ 619125 w 619125"/>
                <a:gd name="connsiteY4" fmla="*/ 485774 h 485775"/>
                <a:gd name="connsiteX0" fmla="*/ 0 w 619125"/>
                <a:gd name="connsiteY0" fmla="*/ 1 h 485775"/>
                <a:gd name="connsiteX1" fmla="*/ 224546 w 619125"/>
                <a:gd name="connsiteY1" fmla="*/ 422480 h 485775"/>
                <a:gd name="connsiteX2" fmla="*/ 533400 w 619125"/>
                <a:gd name="connsiteY2" fmla="*/ 409576 h 485775"/>
                <a:gd name="connsiteX3" fmla="*/ 619125 w 619125"/>
                <a:gd name="connsiteY3" fmla="*/ 485776 h 485775"/>
                <a:gd name="connsiteX4" fmla="*/ 619125 w 619125"/>
                <a:gd name="connsiteY4" fmla="*/ 485776 h 485775"/>
                <a:gd name="connsiteX0" fmla="*/ 0 w 619125"/>
                <a:gd name="connsiteY0" fmla="*/ -1 h 485775"/>
                <a:gd name="connsiteX1" fmla="*/ 224546 w 619125"/>
                <a:gd name="connsiteY1" fmla="*/ 422478 h 485775"/>
                <a:gd name="connsiteX2" fmla="*/ 533400 w 619125"/>
                <a:gd name="connsiteY2" fmla="*/ 409574 h 485775"/>
                <a:gd name="connsiteX3" fmla="*/ 619125 w 619125"/>
                <a:gd name="connsiteY3" fmla="*/ 485774 h 485775"/>
                <a:gd name="connsiteX0" fmla="*/ 0 w 533401"/>
                <a:gd name="connsiteY0" fmla="*/ 1 h 447954"/>
                <a:gd name="connsiteX1" fmla="*/ 224546 w 533401"/>
                <a:gd name="connsiteY1" fmla="*/ 422480 h 447954"/>
                <a:gd name="connsiteX2" fmla="*/ 533400 w 533401"/>
                <a:gd name="connsiteY2" fmla="*/ 409576 h 447954"/>
                <a:gd name="connsiteX0" fmla="*/ 0 w 533401"/>
                <a:gd name="connsiteY0" fmla="*/ 1 h 1178403"/>
                <a:gd name="connsiteX1" fmla="*/ 278728 w 533401"/>
                <a:gd name="connsiteY1" fmla="*/ 1174470 h 1178403"/>
                <a:gd name="connsiteX2" fmla="*/ 533400 w 533401"/>
                <a:gd name="connsiteY2" fmla="*/ 409576 h 117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1" h="1178403">
                  <a:moveTo>
                    <a:pt x="0" y="1"/>
                  </a:moveTo>
                  <a:cubicBezTo>
                    <a:pt x="23639" y="28132"/>
                    <a:pt x="189828" y="1106208"/>
                    <a:pt x="278728" y="1174470"/>
                  </a:cubicBezTo>
                  <a:cubicBezTo>
                    <a:pt x="367628" y="1242732"/>
                    <a:pt x="467637" y="399027"/>
                    <a:pt x="533400" y="409576"/>
                  </a:cubicBez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3F8DD2FD-2FFF-46B4-BBB8-1894BCD08E8B}"/>
              </a:ext>
            </a:extLst>
          </p:cNvPr>
          <p:cNvSpPr/>
          <p:nvPr/>
        </p:nvSpPr>
        <p:spPr>
          <a:xfrm>
            <a:off x="11607512" y="5341033"/>
            <a:ext cx="5990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22">
            <a:extLst>
              <a:ext uri="{FF2B5EF4-FFF2-40B4-BE49-F238E27FC236}">
                <a16:creationId xmlns:a16="http://schemas.microsoft.com/office/drawing/2014/main" id="{DC8DC5BB-8AB8-45E7-8EA3-F1313EA6D66B}"/>
              </a:ext>
            </a:extLst>
          </p:cNvPr>
          <p:cNvSpPr/>
          <p:nvPr/>
        </p:nvSpPr>
        <p:spPr>
          <a:xfrm>
            <a:off x="10785486" y="4550313"/>
            <a:ext cx="1122070" cy="1170655"/>
          </a:xfrm>
          <a:custGeom>
            <a:avLst/>
            <a:gdLst>
              <a:gd name="connsiteX0" fmla="*/ 0 w 1560469"/>
              <a:gd name="connsiteY0" fmla="*/ 0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0 w 1560469"/>
              <a:gd name="connsiteY4" fmla="*/ 0 h 1107711"/>
              <a:gd name="connsiteX0" fmla="*/ 13648 w 1560469"/>
              <a:gd name="connsiteY0" fmla="*/ 136478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13648 w 1560469"/>
              <a:gd name="connsiteY4" fmla="*/ 136478 h 1107711"/>
              <a:gd name="connsiteX0" fmla="*/ 13648 w 1560469"/>
              <a:gd name="connsiteY0" fmla="*/ 142828 h 1114061"/>
              <a:gd name="connsiteX1" fmla="*/ 1528719 w 1560469"/>
              <a:gd name="connsiteY1" fmla="*/ 0 h 1114061"/>
              <a:gd name="connsiteX2" fmla="*/ 1560469 w 1560469"/>
              <a:gd name="connsiteY2" fmla="*/ 1114061 h 1114061"/>
              <a:gd name="connsiteX3" fmla="*/ 0 w 1560469"/>
              <a:gd name="connsiteY3" fmla="*/ 1114061 h 1114061"/>
              <a:gd name="connsiteX4" fmla="*/ 13648 w 1560469"/>
              <a:gd name="connsiteY4" fmla="*/ 142828 h 1114061"/>
              <a:gd name="connsiteX0" fmla="*/ 13648 w 1528719"/>
              <a:gd name="connsiteY0" fmla="*/ 142828 h 1114061"/>
              <a:gd name="connsiteX1" fmla="*/ 1528719 w 1528719"/>
              <a:gd name="connsiteY1" fmla="*/ 0 h 1114061"/>
              <a:gd name="connsiteX2" fmla="*/ 1509669 w 1528719"/>
              <a:gd name="connsiteY2" fmla="*/ 1095011 h 1114061"/>
              <a:gd name="connsiteX3" fmla="*/ 0 w 1528719"/>
              <a:gd name="connsiteY3" fmla="*/ 1114061 h 1114061"/>
              <a:gd name="connsiteX4" fmla="*/ 13648 w 1528719"/>
              <a:gd name="connsiteY4" fmla="*/ 142828 h 1114061"/>
              <a:gd name="connsiteX0" fmla="*/ 13648 w 1509669"/>
              <a:gd name="connsiteY0" fmla="*/ 293693 h 1264926"/>
              <a:gd name="connsiteX1" fmla="*/ 1473627 w 1509669"/>
              <a:gd name="connsiteY1" fmla="*/ 0 h 1264926"/>
              <a:gd name="connsiteX2" fmla="*/ 1509669 w 1509669"/>
              <a:gd name="connsiteY2" fmla="*/ 1245876 h 1264926"/>
              <a:gd name="connsiteX3" fmla="*/ 0 w 1509669"/>
              <a:gd name="connsiteY3" fmla="*/ 1264926 h 1264926"/>
              <a:gd name="connsiteX4" fmla="*/ 13648 w 1509669"/>
              <a:gd name="connsiteY4" fmla="*/ 293693 h 1264926"/>
              <a:gd name="connsiteX0" fmla="*/ 13648 w 1473627"/>
              <a:gd name="connsiteY0" fmla="*/ 293693 h 1264926"/>
              <a:gd name="connsiteX1" fmla="*/ 1473627 w 1473627"/>
              <a:gd name="connsiteY1" fmla="*/ 0 h 1264926"/>
              <a:gd name="connsiteX2" fmla="*/ 1423097 w 1473627"/>
              <a:gd name="connsiteY2" fmla="*/ 1095011 h 1264926"/>
              <a:gd name="connsiteX3" fmla="*/ 0 w 1473627"/>
              <a:gd name="connsiteY3" fmla="*/ 1264926 h 1264926"/>
              <a:gd name="connsiteX4" fmla="*/ 13648 w 1473627"/>
              <a:gd name="connsiteY4" fmla="*/ 293693 h 1264926"/>
              <a:gd name="connsiteX0" fmla="*/ 0 w 1459979"/>
              <a:gd name="connsiteY0" fmla="*/ 293693 h 1257383"/>
              <a:gd name="connsiteX1" fmla="*/ 1459979 w 1459979"/>
              <a:gd name="connsiteY1" fmla="*/ 0 h 1257383"/>
              <a:gd name="connsiteX2" fmla="*/ 1409449 w 1459979"/>
              <a:gd name="connsiteY2" fmla="*/ 1095011 h 1257383"/>
              <a:gd name="connsiteX3" fmla="*/ 88665 w 1459979"/>
              <a:gd name="connsiteY3" fmla="*/ 1257383 h 1257383"/>
              <a:gd name="connsiteX4" fmla="*/ 0 w 1459979"/>
              <a:gd name="connsiteY4" fmla="*/ 293693 h 1257383"/>
              <a:gd name="connsiteX0" fmla="*/ 0 w 1459979"/>
              <a:gd name="connsiteY0" fmla="*/ 293693 h 1159320"/>
              <a:gd name="connsiteX1" fmla="*/ 1459979 w 1459979"/>
              <a:gd name="connsiteY1" fmla="*/ 0 h 1159320"/>
              <a:gd name="connsiteX2" fmla="*/ 1409449 w 1459979"/>
              <a:gd name="connsiteY2" fmla="*/ 1095011 h 1159320"/>
              <a:gd name="connsiteX3" fmla="*/ 104405 w 1459979"/>
              <a:gd name="connsiteY3" fmla="*/ 1159320 h 1159320"/>
              <a:gd name="connsiteX4" fmla="*/ 0 w 1459979"/>
              <a:gd name="connsiteY4" fmla="*/ 293693 h 1159320"/>
              <a:gd name="connsiteX0" fmla="*/ 0 w 1459979"/>
              <a:gd name="connsiteY0" fmla="*/ 293693 h 1181950"/>
              <a:gd name="connsiteX1" fmla="*/ 1459979 w 1459979"/>
              <a:gd name="connsiteY1" fmla="*/ 0 h 1181950"/>
              <a:gd name="connsiteX2" fmla="*/ 1409449 w 1459979"/>
              <a:gd name="connsiteY2" fmla="*/ 1095011 h 1181950"/>
              <a:gd name="connsiteX3" fmla="*/ 230329 w 1459979"/>
              <a:gd name="connsiteY3" fmla="*/ 1181950 h 1181950"/>
              <a:gd name="connsiteX4" fmla="*/ 0 w 1459979"/>
              <a:gd name="connsiteY4" fmla="*/ 293693 h 1181950"/>
              <a:gd name="connsiteX0" fmla="*/ 0 w 1459979"/>
              <a:gd name="connsiteY0" fmla="*/ 293693 h 1174407"/>
              <a:gd name="connsiteX1" fmla="*/ 1459979 w 1459979"/>
              <a:gd name="connsiteY1" fmla="*/ 0 h 1174407"/>
              <a:gd name="connsiteX2" fmla="*/ 1409449 w 1459979"/>
              <a:gd name="connsiteY2" fmla="*/ 1095011 h 1174407"/>
              <a:gd name="connsiteX3" fmla="*/ 88665 w 1459979"/>
              <a:gd name="connsiteY3" fmla="*/ 1174407 h 1174407"/>
              <a:gd name="connsiteX4" fmla="*/ 0 w 1459979"/>
              <a:gd name="connsiteY4" fmla="*/ 293693 h 1174407"/>
              <a:gd name="connsiteX0" fmla="*/ 0 w 1517692"/>
              <a:gd name="connsiteY0" fmla="*/ 420421 h 1174407"/>
              <a:gd name="connsiteX1" fmla="*/ 1517692 w 1517692"/>
              <a:gd name="connsiteY1" fmla="*/ 0 h 1174407"/>
              <a:gd name="connsiteX2" fmla="*/ 1467162 w 1517692"/>
              <a:gd name="connsiteY2" fmla="*/ 1095011 h 1174407"/>
              <a:gd name="connsiteX3" fmla="*/ 146378 w 1517692"/>
              <a:gd name="connsiteY3" fmla="*/ 1174407 h 1174407"/>
              <a:gd name="connsiteX4" fmla="*/ 0 w 1517692"/>
              <a:gd name="connsiteY4" fmla="*/ 420421 h 1174407"/>
              <a:gd name="connsiteX0" fmla="*/ 0 w 1517692"/>
              <a:gd name="connsiteY0" fmla="*/ 420421 h 1246822"/>
              <a:gd name="connsiteX1" fmla="*/ 1517692 w 1517692"/>
              <a:gd name="connsiteY1" fmla="*/ 0 h 1246822"/>
              <a:gd name="connsiteX2" fmla="*/ 1467162 w 1517692"/>
              <a:gd name="connsiteY2" fmla="*/ 1095011 h 1246822"/>
              <a:gd name="connsiteX3" fmla="*/ 65579 w 1517692"/>
              <a:gd name="connsiteY3" fmla="*/ 1246822 h 1246822"/>
              <a:gd name="connsiteX4" fmla="*/ 0 w 1517692"/>
              <a:gd name="connsiteY4" fmla="*/ 420421 h 1246822"/>
              <a:gd name="connsiteX0" fmla="*/ 0 w 1517692"/>
              <a:gd name="connsiteY0" fmla="*/ 420421 h 1255874"/>
              <a:gd name="connsiteX1" fmla="*/ 1517692 w 1517692"/>
              <a:gd name="connsiteY1" fmla="*/ 0 h 1255874"/>
              <a:gd name="connsiteX2" fmla="*/ 1467162 w 1517692"/>
              <a:gd name="connsiteY2" fmla="*/ 1095011 h 1255874"/>
              <a:gd name="connsiteX3" fmla="*/ 134835 w 1517692"/>
              <a:gd name="connsiteY3" fmla="*/ 1255874 h 1255874"/>
              <a:gd name="connsiteX4" fmla="*/ 0 w 1517692"/>
              <a:gd name="connsiteY4" fmla="*/ 420421 h 1255874"/>
              <a:gd name="connsiteX0" fmla="*/ 0 w 1517692"/>
              <a:gd name="connsiteY0" fmla="*/ 420421 h 1165355"/>
              <a:gd name="connsiteX1" fmla="*/ 1517692 w 1517692"/>
              <a:gd name="connsiteY1" fmla="*/ 0 h 1165355"/>
              <a:gd name="connsiteX2" fmla="*/ 1467162 w 1517692"/>
              <a:gd name="connsiteY2" fmla="*/ 1095011 h 1165355"/>
              <a:gd name="connsiteX3" fmla="*/ 134835 w 1517692"/>
              <a:gd name="connsiteY3" fmla="*/ 1165355 h 1165355"/>
              <a:gd name="connsiteX4" fmla="*/ 0 w 1517692"/>
              <a:gd name="connsiteY4" fmla="*/ 420421 h 1165355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67162 w 1517692"/>
              <a:gd name="connsiteY2" fmla="*/ 1095011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09449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328650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294022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470893"/>
              <a:gd name="connsiteY0" fmla="*/ 221805 h 939583"/>
              <a:gd name="connsiteX1" fmla="*/ 1470893 w 1470893"/>
              <a:gd name="connsiteY1" fmla="*/ 0 h 939583"/>
              <a:gd name="connsiteX2" fmla="*/ 1294022 w 1470893"/>
              <a:gd name="connsiteY2" fmla="*/ 869239 h 939583"/>
              <a:gd name="connsiteX3" fmla="*/ 77122 w 1470893"/>
              <a:gd name="connsiteY3" fmla="*/ 939583 h 939583"/>
              <a:gd name="connsiteX4" fmla="*/ 0 w 1470893"/>
              <a:gd name="connsiteY4" fmla="*/ 221805 h 939583"/>
              <a:gd name="connsiteX0" fmla="*/ 0 w 1462634"/>
              <a:gd name="connsiteY0" fmla="*/ 211011 h 928789"/>
              <a:gd name="connsiteX1" fmla="*/ 1462634 w 1462634"/>
              <a:gd name="connsiteY1" fmla="*/ 0 h 928789"/>
              <a:gd name="connsiteX2" fmla="*/ 1294022 w 1462634"/>
              <a:gd name="connsiteY2" fmla="*/ 858445 h 928789"/>
              <a:gd name="connsiteX3" fmla="*/ 77122 w 1462634"/>
              <a:gd name="connsiteY3" fmla="*/ 928789 h 928789"/>
              <a:gd name="connsiteX4" fmla="*/ 0 w 1462634"/>
              <a:gd name="connsiteY4" fmla="*/ 211011 h 928789"/>
              <a:gd name="connsiteX0" fmla="*/ 10971 w 1385512"/>
              <a:gd name="connsiteY0" fmla="*/ 172150 h 928789"/>
              <a:gd name="connsiteX1" fmla="*/ 1385512 w 1385512"/>
              <a:gd name="connsiteY1" fmla="*/ 0 h 928789"/>
              <a:gd name="connsiteX2" fmla="*/ 1216900 w 1385512"/>
              <a:gd name="connsiteY2" fmla="*/ 858445 h 928789"/>
              <a:gd name="connsiteX3" fmla="*/ 0 w 1385512"/>
              <a:gd name="connsiteY3" fmla="*/ 928789 h 928789"/>
              <a:gd name="connsiteX4" fmla="*/ 10971 w 1385512"/>
              <a:gd name="connsiteY4" fmla="*/ 172150 h 928789"/>
              <a:gd name="connsiteX0" fmla="*/ 10971 w 1366946"/>
              <a:gd name="connsiteY0" fmla="*/ 104858 h 861497"/>
              <a:gd name="connsiteX1" fmla="*/ 1366946 w 1366946"/>
              <a:gd name="connsiteY1" fmla="*/ 0 h 861497"/>
              <a:gd name="connsiteX2" fmla="*/ 1216900 w 1366946"/>
              <a:gd name="connsiteY2" fmla="*/ 791153 h 861497"/>
              <a:gd name="connsiteX3" fmla="*/ 0 w 1366946"/>
              <a:gd name="connsiteY3" fmla="*/ 861497 h 861497"/>
              <a:gd name="connsiteX4" fmla="*/ 10971 w 1366946"/>
              <a:gd name="connsiteY4" fmla="*/ 104858 h 86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946" h="861497">
                <a:moveTo>
                  <a:pt x="10971" y="104858"/>
                </a:moveTo>
                <a:lnTo>
                  <a:pt x="1366946" y="0"/>
                </a:lnTo>
                <a:lnTo>
                  <a:pt x="1216900" y="791153"/>
                </a:lnTo>
                <a:lnTo>
                  <a:pt x="0" y="861497"/>
                </a:lnTo>
                <a:lnTo>
                  <a:pt x="10971" y="10485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Rectangle 122">
            <a:extLst>
              <a:ext uri="{FF2B5EF4-FFF2-40B4-BE49-F238E27FC236}">
                <a16:creationId xmlns:a16="http://schemas.microsoft.com/office/drawing/2014/main" id="{2C7AB378-8B73-4DCE-97A1-77EFDA70DC41}"/>
              </a:ext>
            </a:extLst>
          </p:cNvPr>
          <p:cNvSpPr/>
          <p:nvPr/>
        </p:nvSpPr>
        <p:spPr>
          <a:xfrm rot="20684676">
            <a:off x="10709943" y="4415053"/>
            <a:ext cx="1282833" cy="331694"/>
          </a:xfrm>
          <a:custGeom>
            <a:avLst/>
            <a:gdLst>
              <a:gd name="connsiteX0" fmla="*/ 0 w 1099402"/>
              <a:gd name="connsiteY0" fmla="*/ 20354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0 w 1099402"/>
              <a:gd name="connsiteY8" fmla="*/ 20354 h 122120"/>
              <a:gd name="connsiteX0" fmla="*/ 9607 w 1099402"/>
              <a:gd name="connsiteY0" fmla="*/ 57530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9607 w 1099402"/>
              <a:gd name="connsiteY0" fmla="*/ 57530 h 122120"/>
              <a:gd name="connsiteX1" fmla="*/ 12835 w 1099402"/>
              <a:gd name="connsiteY1" fmla="*/ 27568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0 w 1102327"/>
              <a:gd name="connsiteY0" fmla="*/ 76326 h 122120"/>
              <a:gd name="connsiteX1" fmla="*/ 15760 w 1102327"/>
              <a:gd name="connsiteY1" fmla="*/ 27568 h 122120"/>
              <a:gd name="connsiteX2" fmla="*/ 1081973 w 1102327"/>
              <a:gd name="connsiteY2" fmla="*/ 0 h 122120"/>
              <a:gd name="connsiteX3" fmla="*/ 1102327 w 1102327"/>
              <a:gd name="connsiteY3" fmla="*/ 20354 h 122120"/>
              <a:gd name="connsiteX4" fmla="*/ 1102327 w 1102327"/>
              <a:gd name="connsiteY4" fmla="*/ 101766 h 122120"/>
              <a:gd name="connsiteX5" fmla="*/ 1081973 w 1102327"/>
              <a:gd name="connsiteY5" fmla="*/ 122120 h 122120"/>
              <a:gd name="connsiteX6" fmla="*/ 23279 w 1102327"/>
              <a:gd name="connsiteY6" fmla="*/ 122120 h 122120"/>
              <a:gd name="connsiteX7" fmla="*/ 2925 w 1102327"/>
              <a:gd name="connsiteY7" fmla="*/ 101766 h 122120"/>
              <a:gd name="connsiteX8" fmla="*/ 0 w 1102327"/>
              <a:gd name="connsiteY8" fmla="*/ 76326 h 122120"/>
              <a:gd name="connsiteX0" fmla="*/ 4317 w 1106644"/>
              <a:gd name="connsiteY0" fmla="*/ 76326 h 122120"/>
              <a:gd name="connsiteX1" fmla="*/ 5249 w 1106644"/>
              <a:gd name="connsiteY1" fmla="*/ 45738 h 122120"/>
              <a:gd name="connsiteX2" fmla="*/ 1086290 w 1106644"/>
              <a:gd name="connsiteY2" fmla="*/ 0 h 122120"/>
              <a:gd name="connsiteX3" fmla="*/ 1106644 w 1106644"/>
              <a:gd name="connsiteY3" fmla="*/ 20354 h 122120"/>
              <a:gd name="connsiteX4" fmla="*/ 1106644 w 1106644"/>
              <a:gd name="connsiteY4" fmla="*/ 101766 h 122120"/>
              <a:gd name="connsiteX5" fmla="*/ 1086290 w 1106644"/>
              <a:gd name="connsiteY5" fmla="*/ 122120 h 122120"/>
              <a:gd name="connsiteX6" fmla="*/ 27596 w 1106644"/>
              <a:gd name="connsiteY6" fmla="*/ 122120 h 122120"/>
              <a:gd name="connsiteX7" fmla="*/ 7242 w 1106644"/>
              <a:gd name="connsiteY7" fmla="*/ 101766 h 122120"/>
              <a:gd name="connsiteX8" fmla="*/ 4317 w 1106644"/>
              <a:gd name="connsiteY8" fmla="*/ 76326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29648 w 1108696"/>
              <a:gd name="connsiteY6" fmla="*/ 122120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52204 w 1108696"/>
              <a:gd name="connsiteY6" fmla="*/ 120867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21198 w 1108696"/>
              <a:gd name="connsiteY7" fmla="*/ 112417 h 122120"/>
              <a:gd name="connsiteX8" fmla="*/ 1148 w 1108696"/>
              <a:gd name="connsiteY8" fmla="*/ 77371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202"/>
              <a:gd name="connsiteX1" fmla="*/ 8455 w 1109850"/>
              <a:gd name="connsiteY1" fmla="*/ 45738 h 122202"/>
              <a:gd name="connsiteX2" fmla="*/ 1089496 w 1109850"/>
              <a:gd name="connsiteY2" fmla="*/ 0 h 122202"/>
              <a:gd name="connsiteX3" fmla="*/ 1109850 w 1109850"/>
              <a:gd name="connsiteY3" fmla="*/ 20354 h 122202"/>
              <a:gd name="connsiteX4" fmla="*/ 1109850 w 1109850"/>
              <a:gd name="connsiteY4" fmla="*/ 101766 h 122202"/>
              <a:gd name="connsiteX5" fmla="*/ 1089496 w 1109850"/>
              <a:gd name="connsiteY5" fmla="*/ 122120 h 122202"/>
              <a:gd name="connsiteX6" fmla="*/ 82806 w 1109850"/>
              <a:gd name="connsiteY6" fmla="*/ 121494 h 122202"/>
              <a:gd name="connsiteX7" fmla="*/ 29245 w 1109850"/>
              <a:gd name="connsiteY7" fmla="*/ 114297 h 122202"/>
              <a:gd name="connsiteX8" fmla="*/ 423 w 1109850"/>
              <a:gd name="connsiteY8" fmla="*/ 84263 h 122202"/>
              <a:gd name="connsiteX0" fmla="*/ 423 w 1109850"/>
              <a:gd name="connsiteY0" fmla="*/ 84263 h 124941"/>
              <a:gd name="connsiteX1" fmla="*/ 8455 w 1109850"/>
              <a:gd name="connsiteY1" fmla="*/ 45738 h 124941"/>
              <a:gd name="connsiteX2" fmla="*/ 1089496 w 1109850"/>
              <a:gd name="connsiteY2" fmla="*/ 0 h 124941"/>
              <a:gd name="connsiteX3" fmla="*/ 1109850 w 1109850"/>
              <a:gd name="connsiteY3" fmla="*/ 20354 h 124941"/>
              <a:gd name="connsiteX4" fmla="*/ 1109850 w 1109850"/>
              <a:gd name="connsiteY4" fmla="*/ 101766 h 124941"/>
              <a:gd name="connsiteX5" fmla="*/ 1089496 w 1109850"/>
              <a:gd name="connsiteY5" fmla="*/ 122120 h 124941"/>
              <a:gd name="connsiteX6" fmla="*/ 82806 w 1109850"/>
              <a:gd name="connsiteY6" fmla="*/ 121494 h 124941"/>
              <a:gd name="connsiteX7" fmla="*/ 20473 w 1109850"/>
              <a:gd name="connsiteY7" fmla="*/ 119309 h 124941"/>
              <a:gd name="connsiteX8" fmla="*/ 423 w 1109850"/>
              <a:gd name="connsiteY8" fmla="*/ 84263 h 124941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0473 w 1109850"/>
              <a:gd name="connsiteY7" fmla="*/ 119309 h 122120"/>
              <a:gd name="connsiteX8" fmla="*/ 423 w 1109850"/>
              <a:gd name="connsiteY8" fmla="*/ 84263 h 122120"/>
              <a:gd name="connsiteX0" fmla="*/ 423 w 1109850"/>
              <a:gd name="connsiteY0" fmla="*/ 84263 h 184059"/>
              <a:gd name="connsiteX1" fmla="*/ 8455 w 1109850"/>
              <a:gd name="connsiteY1" fmla="*/ 45738 h 184059"/>
              <a:gd name="connsiteX2" fmla="*/ 1089496 w 1109850"/>
              <a:gd name="connsiteY2" fmla="*/ 0 h 184059"/>
              <a:gd name="connsiteX3" fmla="*/ 1005637 w 1109850"/>
              <a:gd name="connsiteY3" fmla="*/ 180383 h 184059"/>
              <a:gd name="connsiteX4" fmla="*/ 1109850 w 1109850"/>
              <a:gd name="connsiteY4" fmla="*/ 101766 h 184059"/>
              <a:gd name="connsiteX5" fmla="*/ 1089496 w 1109850"/>
              <a:gd name="connsiteY5" fmla="*/ 122120 h 184059"/>
              <a:gd name="connsiteX6" fmla="*/ 82806 w 1109850"/>
              <a:gd name="connsiteY6" fmla="*/ 121494 h 184059"/>
              <a:gd name="connsiteX7" fmla="*/ 20473 w 1109850"/>
              <a:gd name="connsiteY7" fmla="*/ 119309 h 184059"/>
              <a:gd name="connsiteX8" fmla="*/ 423 w 1109850"/>
              <a:gd name="connsiteY8" fmla="*/ 84263 h 184059"/>
              <a:gd name="connsiteX0" fmla="*/ 423 w 1109850"/>
              <a:gd name="connsiteY0" fmla="*/ 38525 h 138321"/>
              <a:gd name="connsiteX1" fmla="*/ 8455 w 1109850"/>
              <a:gd name="connsiteY1" fmla="*/ 0 h 138321"/>
              <a:gd name="connsiteX2" fmla="*/ 1019719 w 1109850"/>
              <a:gd name="connsiteY2" fmla="*/ 39350 h 138321"/>
              <a:gd name="connsiteX3" fmla="*/ 1005637 w 1109850"/>
              <a:gd name="connsiteY3" fmla="*/ 134645 h 138321"/>
              <a:gd name="connsiteX4" fmla="*/ 1109850 w 1109850"/>
              <a:gd name="connsiteY4" fmla="*/ 56028 h 138321"/>
              <a:gd name="connsiteX5" fmla="*/ 1089496 w 1109850"/>
              <a:gd name="connsiteY5" fmla="*/ 76382 h 138321"/>
              <a:gd name="connsiteX6" fmla="*/ 82806 w 1109850"/>
              <a:gd name="connsiteY6" fmla="*/ 75756 h 138321"/>
              <a:gd name="connsiteX7" fmla="*/ 20473 w 1109850"/>
              <a:gd name="connsiteY7" fmla="*/ 73571 h 138321"/>
              <a:gd name="connsiteX8" fmla="*/ 423 w 1109850"/>
              <a:gd name="connsiteY8" fmla="*/ 38525 h 138321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19719 w 1109850"/>
              <a:gd name="connsiteY2" fmla="*/ 3935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06126 w 1109850"/>
              <a:gd name="connsiteY2" fmla="*/ 82285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992533 w 1109850"/>
              <a:gd name="connsiteY2" fmla="*/ 12522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091331"/>
              <a:gd name="connsiteY0" fmla="*/ 38525 h 173949"/>
              <a:gd name="connsiteX1" fmla="*/ 8455 w 1091331"/>
              <a:gd name="connsiteY1" fmla="*/ 0 h 173949"/>
              <a:gd name="connsiteX2" fmla="*/ 992533 w 1091331"/>
              <a:gd name="connsiteY2" fmla="*/ 125220 h 173949"/>
              <a:gd name="connsiteX3" fmla="*/ 1005637 w 1091331"/>
              <a:gd name="connsiteY3" fmla="*/ 134645 h 173949"/>
              <a:gd name="connsiteX4" fmla="*/ 1026968 w 1091331"/>
              <a:gd name="connsiteY4" fmla="*/ 172400 h 173949"/>
              <a:gd name="connsiteX5" fmla="*/ 82806 w 1091331"/>
              <a:gd name="connsiteY5" fmla="*/ 75756 h 173949"/>
              <a:gd name="connsiteX6" fmla="*/ 20473 w 1091331"/>
              <a:gd name="connsiteY6" fmla="*/ 73571 h 173949"/>
              <a:gd name="connsiteX7" fmla="*/ 423 w 1091331"/>
              <a:gd name="connsiteY7" fmla="*/ 38525 h 173949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992533 w 1106253"/>
              <a:gd name="connsiteY2" fmla="*/ 125220 h 173561"/>
              <a:gd name="connsiteX3" fmla="*/ 1058720 w 1106253"/>
              <a:gd name="connsiteY3" fmla="*/ 118935 h 173561"/>
              <a:gd name="connsiteX4" fmla="*/ 1026968 w 1106253"/>
              <a:gd name="connsiteY4" fmla="*/ 172400 h 173561"/>
              <a:gd name="connsiteX5" fmla="*/ 82806 w 1106253"/>
              <a:gd name="connsiteY5" fmla="*/ 75756 h 173561"/>
              <a:gd name="connsiteX6" fmla="*/ 20473 w 1106253"/>
              <a:gd name="connsiteY6" fmla="*/ 73571 h 173561"/>
              <a:gd name="connsiteX7" fmla="*/ 423 w 1106253"/>
              <a:gd name="connsiteY7" fmla="*/ 38525 h 173561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1058720 w 1106253"/>
              <a:gd name="connsiteY2" fmla="*/ 118935 h 173561"/>
              <a:gd name="connsiteX3" fmla="*/ 1026968 w 1106253"/>
              <a:gd name="connsiteY3" fmla="*/ 172400 h 173561"/>
              <a:gd name="connsiteX4" fmla="*/ 82806 w 1106253"/>
              <a:gd name="connsiteY4" fmla="*/ 75756 h 173561"/>
              <a:gd name="connsiteX5" fmla="*/ 20473 w 1106253"/>
              <a:gd name="connsiteY5" fmla="*/ 73571 h 173561"/>
              <a:gd name="connsiteX6" fmla="*/ 423 w 1106253"/>
              <a:gd name="connsiteY6" fmla="*/ 38525 h 173561"/>
              <a:gd name="connsiteX0" fmla="*/ 0 w 1105830"/>
              <a:gd name="connsiteY0" fmla="*/ 28145 h 163181"/>
              <a:gd name="connsiteX1" fmla="*/ 150998 w 1105830"/>
              <a:gd name="connsiteY1" fmla="*/ 0 h 163181"/>
              <a:gd name="connsiteX2" fmla="*/ 1058297 w 1105830"/>
              <a:gd name="connsiteY2" fmla="*/ 108555 h 163181"/>
              <a:gd name="connsiteX3" fmla="*/ 1026545 w 1105830"/>
              <a:gd name="connsiteY3" fmla="*/ 162020 h 163181"/>
              <a:gd name="connsiteX4" fmla="*/ 82383 w 1105830"/>
              <a:gd name="connsiteY4" fmla="*/ 65376 h 163181"/>
              <a:gd name="connsiteX5" fmla="*/ 20050 w 1105830"/>
              <a:gd name="connsiteY5" fmla="*/ 63191 h 163181"/>
              <a:gd name="connsiteX6" fmla="*/ 0 w 1105830"/>
              <a:gd name="connsiteY6" fmla="*/ 28145 h 163181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63964 w 1087411"/>
              <a:gd name="connsiteY4" fmla="*/ 65379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168175 w 1087411"/>
              <a:gd name="connsiteY4" fmla="*/ 76601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17446 w 996408"/>
              <a:gd name="connsiteY5" fmla="*/ 78344 h 163184"/>
              <a:gd name="connsiteX6" fmla="*/ 0 w 996408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24285 w 996408"/>
              <a:gd name="connsiteY5" fmla="*/ 56742 h 163184"/>
              <a:gd name="connsiteX6" fmla="*/ 0 w 996408"/>
              <a:gd name="connsiteY6" fmla="*/ 10755 h 163184"/>
              <a:gd name="connsiteX0" fmla="*/ 16521 w 1012929"/>
              <a:gd name="connsiteY0" fmla="*/ 10755 h 163184"/>
              <a:gd name="connsiteX1" fmla="*/ 58097 w 1012929"/>
              <a:gd name="connsiteY1" fmla="*/ 3 h 163184"/>
              <a:gd name="connsiteX2" fmla="*/ 965396 w 1012929"/>
              <a:gd name="connsiteY2" fmla="*/ 108558 h 163184"/>
              <a:gd name="connsiteX3" fmla="*/ 933644 w 1012929"/>
              <a:gd name="connsiteY3" fmla="*/ 162023 h 163184"/>
              <a:gd name="connsiteX4" fmla="*/ 93693 w 1012929"/>
              <a:gd name="connsiteY4" fmla="*/ 76601 h 163184"/>
              <a:gd name="connsiteX5" fmla="*/ 16521 w 1012929"/>
              <a:gd name="connsiteY5" fmla="*/ 10755 h 163184"/>
              <a:gd name="connsiteX0" fmla="*/ 128588 w 1047824"/>
              <a:gd name="connsiteY0" fmla="*/ 76959 h 163542"/>
              <a:gd name="connsiteX1" fmla="*/ 92992 w 1047824"/>
              <a:gd name="connsiteY1" fmla="*/ 361 h 163542"/>
              <a:gd name="connsiteX2" fmla="*/ 1000291 w 1047824"/>
              <a:gd name="connsiteY2" fmla="*/ 108916 h 163542"/>
              <a:gd name="connsiteX3" fmla="*/ 968539 w 1047824"/>
              <a:gd name="connsiteY3" fmla="*/ 162381 h 163542"/>
              <a:gd name="connsiteX4" fmla="*/ 128588 w 1047824"/>
              <a:gd name="connsiteY4" fmla="*/ 76959 h 163542"/>
              <a:gd name="connsiteX0" fmla="*/ 88027 w 1007263"/>
              <a:gd name="connsiteY0" fmla="*/ 77790 h 164373"/>
              <a:gd name="connsiteX1" fmla="*/ 52431 w 1007263"/>
              <a:gd name="connsiteY1" fmla="*/ 1192 h 164373"/>
              <a:gd name="connsiteX2" fmla="*/ 959730 w 1007263"/>
              <a:gd name="connsiteY2" fmla="*/ 109747 h 164373"/>
              <a:gd name="connsiteX3" fmla="*/ 927978 w 1007263"/>
              <a:gd name="connsiteY3" fmla="*/ 163212 h 164373"/>
              <a:gd name="connsiteX4" fmla="*/ 88027 w 1007263"/>
              <a:gd name="connsiteY4" fmla="*/ 77790 h 164373"/>
              <a:gd name="connsiteX0" fmla="*/ 80931 w 1000167"/>
              <a:gd name="connsiteY0" fmla="*/ 79742 h 166325"/>
              <a:gd name="connsiteX1" fmla="*/ 45335 w 1000167"/>
              <a:gd name="connsiteY1" fmla="*/ 3144 h 166325"/>
              <a:gd name="connsiteX2" fmla="*/ 952634 w 1000167"/>
              <a:gd name="connsiteY2" fmla="*/ 111699 h 166325"/>
              <a:gd name="connsiteX3" fmla="*/ 920882 w 1000167"/>
              <a:gd name="connsiteY3" fmla="*/ 165164 h 166325"/>
              <a:gd name="connsiteX4" fmla="*/ 80931 w 1000167"/>
              <a:gd name="connsiteY4" fmla="*/ 79742 h 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67" h="166325">
                <a:moveTo>
                  <a:pt x="80931" y="79742"/>
                </a:moveTo>
                <a:cubicBezTo>
                  <a:pt x="-64993" y="52739"/>
                  <a:pt x="27384" y="-15366"/>
                  <a:pt x="45335" y="3144"/>
                </a:cubicBezTo>
                <a:lnTo>
                  <a:pt x="952634" y="111699"/>
                </a:lnTo>
                <a:cubicBezTo>
                  <a:pt x="958373" y="119562"/>
                  <a:pt x="1074687" y="174979"/>
                  <a:pt x="920882" y="165164"/>
                </a:cubicBezTo>
                <a:lnTo>
                  <a:pt x="80931" y="797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778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E5EF1B08-C922-4C9B-BD8B-6C5BF23055A5}"/>
              </a:ext>
            </a:extLst>
          </p:cNvPr>
          <p:cNvSpPr/>
          <p:nvPr/>
        </p:nvSpPr>
        <p:spPr>
          <a:xfrm rot="1504158" flipH="1">
            <a:off x="10910208" y="4261966"/>
            <a:ext cx="340194" cy="48365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2" name="Arc 321">
            <a:extLst>
              <a:ext uri="{FF2B5EF4-FFF2-40B4-BE49-F238E27FC236}">
                <a16:creationId xmlns:a16="http://schemas.microsoft.com/office/drawing/2014/main" id="{C5B30BF7-BC66-46C1-B136-8A8A7061A06F}"/>
              </a:ext>
            </a:extLst>
          </p:cNvPr>
          <p:cNvSpPr/>
          <p:nvPr/>
        </p:nvSpPr>
        <p:spPr>
          <a:xfrm rot="832168" flipH="1">
            <a:off x="4187039" y="3369304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Arc 324">
            <a:extLst>
              <a:ext uri="{FF2B5EF4-FFF2-40B4-BE49-F238E27FC236}">
                <a16:creationId xmlns:a16="http://schemas.microsoft.com/office/drawing/2014/main" id="{B6F2CD57-F536-4E2C-83A9-F266BB6D9004}"/>
              </a:ext>
            </a:extLst>
          </p:cNvPr>
          <p:cNvSpPr/>
          <p:nvPr/>
        </p:nvSpPr>
        <p:spPr>
          <a:xfrm rot="832168" flipH="1">
            <a:off x="3822015" y="3369305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06FA7C-810E-417E-9924-DAB9CBFE3B56}"/>
              </a:ext>
            </a:extLst>
          </p:cNvPr>
          <p:cNvGrpSpPr/>
          <p:nvPr/>
        </p:nvGrpSpPr>
        <p:grpSpPr>
          <a:xfrm>
            <a:off x="3739874" y="3529018"/>
            <a:ext cx="582768" cy="52324"/>
            <a:chOff x="3736380" y="3528478"/>
            <a:chExt cx="582768" cy="52324"/>
          </a:xfrm>
        </p:grpSpPr>
        <p:sp>
          <p:nvSpPr>
            <p:cNvPr id="326" name="Arc 325">
              <a:extLst>
                <a:ext uri="{FF2B5EF4-FFF2-40B4-BE49-F238E27FC236}">
                  <a16:creationId xmlns:a16="http://schemas.microsoft.com/office/drawing/2014/main" id="{0DAD9EAA-1BA8-47D4-8E06-2684042E378B}"/>
                </a:ext>
              </a:extLst>
            </p:cNvPr>
            <p:cNvSpPr/>
            <p:nvPr/>
          </p:nvSpPr>
          <p:spPr>
            <a:xfrm rot="20364936">
              <a:off x="3736380" y="3530209"/>
              <a:ext cx="212493" cy="5059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Arc 330">
              <a:extLst>
                <a:ext uri="{FF2B5EF4-FFF2-40B4-BE49-F238E27FC236}">
                  <a16:creationId xmlns:a16="http://schemas.microsoft.com/office/drawing/2014/main" id="{277606A8-5D48-48F4-817A-3256610E1491}"/>
                </a:ext>
              </a:extLst>
            </p:cNvPr>
            <p:cNvSpPr/>
            <p:nvPr/>
          </p:nvSpPr>
          <p:spPr>
            <a:xfrm rot="20364936">
              <a:off x="4106655" y="3528478"/>
              <a:ext cx="212493" cy="5059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3E710DEF-79BA-416E-91E6-E5747F82ACFF}"/>
              </a:ext>
            </a:extLst>
          </p:cNvPr>
          <p:cNvSpPr/>
          <p:nvPr/>
        </p:nvSpPr>
        <p:spPr>
          <a:xfrm rot="1775879" flipH="1">
            <a:off x="6126511" y="3873080"/>
            <a:ext cx="184352" cy="269041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0" name="Cylinder 47">
            <a:extLst>
              <a:ext uri="{FF2B5EF4-FFF2-40B4-BE49-F238E27FC236}">
                <a16:creationId xmlns:a16="http://schemas.microsoft.com/office/drawing/2014/main" id="{0157849A-9851-442C-84E2-146E7BF97467}"/>
              </a:ext>
            </a:extLst>
          </p:cNvPr>
          <p:cNvSpPr/>
          <p:nvPr/>
        </p:nvSpPr>
        <p:spPr>
          <a:xfrm>
            <a:off x="5067787" y="3872475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E62E5EBF-5DF1-4E80-89E1-81C2E81C61DF}"/>
              </a:ext>
            </a:extLst>
          </p:cNvPr>
          <p:cNvSpPr/>
          <p:nvPr/>
        </p:nvSpPr>
        <p:spPr>
          <a:xfrm rot="714881" flipH="1">
            <a:off x="10137407" y="3560250"/>
            <a:ext cx="122225" cy="264148"/>
          </a:xfrm>
          <a:custGeom>
            <a:avLst/>
            <a:gdLst>
              <a:gd name="connsiteX0" fmla="*/ 27335 w 122225"/>
              <a:gd name="connsiteY0" fmla="*/ 0 h 264148"/>
              <a:gd name="connsiteX1" fmla="*/ 0 w 122225"/>
              <a:gd name="connsiteY1" fmla="*/ 0 h 264148"/>
              <a:gd name="connsiteX2" fmla="*/ 43973 w 122225"/>
              <a:gd name="connsiteY2" fmla="*/ 88634 h 264148"/>
              <a:gd name="connsiteX3" fmla="*/ 82660 w 122225"/>
              <a:gd name="connsiteY3" fmla="*/ 224990 h 264148"/>
              <a:gd name="connsiteX4" fmla="*/ 88122 w 122225"/>
              <a:gd name="connsiteY4" fmla="*/ 264148 h 264148"/>
              <a:gd name="connsiteX5" fmla="*/ 122225 w 122225"/>
              <a:gd name="connsiteY5" fmla="*/ 264148 h 264148"/>
              <a:gd name="connsiteX6" fmla="*/ 112547 w 122225"/>
              <a:gd name="connsiteY6" fmla="*/ 202958 h 264148"/>
              <a:gd name="connsiteX7" fmla="*/ 73859 w 122225"/>
              <a:gd name="connsiteY7" fmla="*/ 82703 h 264148"/>
              <a:gd name="connsiteX8" fmla="*/ 27335 w 122225"/>
              <a:gd name="connsiteY8" fmla="*/ 0 h 26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225" h="264148">
                <a:moveTo>
                  <a:pt x="27335" y="0"/>
                </a:moveTo>
                <a:lnTo>
                  <a:pt x="0" y="0"/>
                </a:lnTo>
                <a:lnTo>
                  <a:pt x="43973" y="88634"/>
                </a:lnTo>
                <a:cubicBezTo>
                  <a:pt x="60772" y="132088"/>
                  <a:pt x="73816" y="177702"/>
                  <a:pt x="82660" y="224990"/>
                </a:cubicBezTo>
                <a:lnTo>
                  <a:pt x="88122" y="264148"/>
                </a:lnTo>
                <a:lnTo>
                  <a:pt x="122225" y="264148"/>
                </a:lnTo>
                <a:lnTo>
                  <a:pt x="112547" y="202958"/>
                </a:lnTo>
                <a:cubicBezTo>
                  <a:pt x="103703" y="161254"/>
                  <a:pt x="90658" y="121026"/>
                  <a:pt x="73859" y="82703"/>
                </a:cubicBezTo>
                <a:lnTo>
                  <a:pt x="27335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0BBAE1-CA8A-43BE-896D-D663894AD099}"/>
              </a:ext>
            </a:extLst>
          </p:cNvPr>
          <p:cNvGrpSpPr/>
          <p:nvPr/>
        </p:nvGrpSpPr>
        <p:grpSpPr>
          <a:xfrm>
            <a:off x="8042283" y="4404647"/>
            <a:ext cx="315018" cy="538703"/>
            <a:chOff x="4738680" y="4379515"/>
            <a:chExt cx="847417" cy="144914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C7E413-F47D-4D6D-864C-BBE5C6AD2AF6}"/>
                </a:ext>
              </a:extLst>
            </p:cNvPr>
            <p:cNvGrpSpPr/>
            <p:nvPr/>
          </p:nvGrpSpPr>
          <p:grpSpPr>
            <a:xfrm>
              <a:off x="4746969" y="4379515"/>
              <a:ext cx="834206" cy="1424435"/>
              <a:chOff x="4746969" y="4379515"/>
              <a:chExt cx="834206" cy="1424435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99F63A3-051B-4280-8D13-061715D31D83}"/>
                  </a:ext>
                </a:extLst>
              </p:cNvPr>
              <p:cNvSpPr/>
              <p:nvPr/>
            </p:nvSpPr>
            <p:spPr>
              <a:xfrm>
                <a:off x="4746969" y="4514322"/>
                <a:ext cx="834206" cy="1289628"/>
              </a:xfrm>
              <a:custGeom>
                <a:avLst/>
                <a:gdLst>
                  <a:gd name="connsiteX0" fmla="*/ 0 w 834206"/>
                  <a:gd name="connsiteY0" fmla="*/ 139037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0 w 834206"/>
                  <a:gd name="connsiteY8" fmla="*/ 139037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81781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4845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57981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6750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62731 w 834206"/>
                  <a:gd name="connsiteY3" fmla="*/ 3771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15131 w 834206"/>
                  <a:gd name="connsiteY3" fmla="*/ 35811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06" h="1289628">
                    <a:moveTo>
                      <a:pt x="285750" y="339062"/>
                    </a:moveTo>
                    <a:cubicBezTo>
                      <a:pt x="285750" y="262274"/>
                      <a:pt x="62249" y="0"/>
                      <a:pt x="139037" y="0"/>
                    </a:cubicBezTo>
                    <a:lnTo>
                      <a:pt x="695169" y="0"/>
                    </a:lnTo>
                    <a:cubicBezTo>
                      <a:pt x="771957" y="0"/>
                      <a:pt x="624656" y="205124"/>
                      <a:pt x="615131" y="358112"/>
                    </a:cubicBezTo>
                    <a:lnTo>
                      <a:pt x="834206" y="1150591"/>
                    </a:lnTo>
                    <a:cubicBezTo>
                      <a:pt x="834206" y="1227379"/>
                      <a:pt x="771957" y="1289628"/>
                      <a:pt x="695169" y="1289628"/>
                    </a:cubicBezTo>
                    <a:lnTo>
                      <a:pt x="139037" y="1289628"/>
                    </a:lnTo>
                    <a:cubicBezTo>
                      <a:pt x="62249" y="1289628"/>
                      <a:pt x="0" y="1227379"/>
                      <a:pt x="0" y="1150591"/>
                    </a:cubicBezTo>
                    <a:cubicBezTo>
                      <a:pt x="0" y="813406"/>
                      <a:pt x="285750" y="676247"/>
                      <a:pt x="285750" y="33906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F69A7B6-0AFA-4A9C-A3BC-7BD09827106D}"/>
                  </a:ext>
                </a:extLst>
              </p:cNvPr>
              <p:cNvSpPr/>
              <p:nvPr/>
            </p:nvSpPr>
            <p:spPr>
              <a:xfrm>
                <a:off x="4854589" y="4379515"/>
                <a:ext cx="627505" cy="156614"/>
              </a:xfrm>
              <a:custGeom>
                <a:avLst/>
                <a:gdLst>
                  <a:gd name="connsiteX0" fmla="*/ 0 w 656080"/>
                  <a:gd name="connsiteY0" fmla="*/ 166406 h 332812"/>
                  <a:gd name="connsiteX1" fmla="*/ 328040 w 656080"/>
                  <a:gd name="connsiteY1" fmla="*/ 0 h 332812"/>
                  <a:gd name="connsiteX2" fmla="*/ 656080 w 656080"/>
                  <a:gd name="connsiteY2" fmla="*/ 166406 h 332812"/>
                  <a:gd name="connsiteX3" fmla="*/ 328040 w 656080"/>
                  <a:gd name="connsiteY3" fmla="*/ 332812 h 332812"/>
                  <a:gd name="connsiteX4" fmla="*/ 0 w 656080"/>
                  <a:gd name="connsiteY4" fmla="*/ 166406 h 332812"/>
                  <a:gd name="connsiteX0" fmla="*/ 0 w 627505"/>
                  <a:gd name="connsiteY0" fmla="*/ 168555 h 347366"/>
                  <a:gd name="connsiteX1" fmla="*/ 328040 w 627505"/>
                  <a:gd name="connsiteY1" fmla="*/ 2149 h 347366"/>
                  <a:gd name="connsiteX2" fmla="*/ 627505 w 627505"/>
                  <a:gd name="connsiteY2" fmla="*/ 273330 h 347366"/>
                  <a:gd name="connsiteX3" fmla="*/ 328040 w 627505"/>
                  <a:gd name="connsiteY3" fmla="*/ 334961 h 347366"/>
                  <a:gd name="connsiteX4" fmla="*/ 0 w 627505"/>
                  <a:gd name="connsiteY4" fmla="*/ 168555 h 347366"/>
                  <a:gd name="connsiteX0" fmla="*/ 0 w 627505"/>
                  <a:gd name="connsiteY0" fmla="*/ 271181 h 337586"/>
                  <a:gd name="connsiteX1" fmla="*/ 328040 w 627505"/>
                  <a:gd name="connsiteY1" fmla="*/ 0 h 337586"/>
                  <a:gd name="connsiteX2" fmla="*/ 627505 w 627505"/>
                  <a:gd name="connsiteY2" fmla="*/ 271181 h 337586"/>
                  <a:gd name="connsiteX3" fmla="*/ 328040 w 627505"/>
                  <a:gd name="connsiteY3" fmla="*/ 332812 h 337586"/>
                  <a:gd name="connsiteX4" fmla="*/ 0 w 627505"/>
                  <a:gd name="connsiteY4" fmla="*/ 271181 h 337586"/>
                  <a:gd name="connsiteX0" fmla="*/ 0 w 627505"/>
                  <a:gd name="connsiteY0" fmla="*/ 90209 h 156614"/>
                  <a:gd name="connsiteX1" fmla="*/ 328040 w 627505"/>
                  <a:gd name="connsiteY1" fmla="*/ 3 h 156614"/>
                  <a:gd name="connsiteX2" fmla="*/ 627505 w 627505"/>
                  <a:gd name="connsiteY2" fmla="*/ 90209 h 156614"/>
                  <a:gd name="connsiteX3" fmla="*/ 328040 w 627505"/>
                  <a:gd name="connsiteY3" fmla="*/ 151840 h 156614"/>
                  <a:gd name="connsiteX4" fmla="*/ 0 w 627505"/>
                  <a:gd name="connsiteY4" fmla="*/ 90209 h 156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505" h="156614">
                    <a:moveTo>
                      <a:pt x="0" y="90209"/>
                    </a:moveTo>
                    <a:cubicBezTo>
                      <a:pt x="0" y="64903"/>
                      <a:pt x="223456" y="3"/>
                      <a:pt x="328040" y="3"/>
                    </a:cubicBezTo>
                    <a:cubicBezTo>
                      <a:pt x="432624" y="3"/>
                      <a:pt x="627505" y="-1694"/>
                      <a:pt x="627505" y="90209"/>
                    </a:cubicBezTo>
                    <a:cubicBezTo>
                      <a:pt x="627505" y="182112"/>
                      <a:pt x="432624" y="151840"/>
                      <a:pt x="328040" y="151840"/>
                    </a:cubicBezTo>
                    <a:cubicBezTo>
                      <a:pt x="223456" y="151840"/>
                      <a:pt x="0" y="115515"/>
                      <a:pt x="0" y="9020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DF6C163-9775-444B-8C61-6C13598DA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5368"/>
            <a:stretch/>
          </p:blipFill>
          <p:spPr>
            <a:xfrm>
              <a:off x="4738680" y="4989371"/>
              <a:ext cx="847417" cy="839285"/>
            </a:xfrm>
            <a:prstGeom prst="rect">
              <a:avLst/>
            </a:prstGeom>
          </p:spPr>
        </p:pic>
      </p:grp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C03E7308-19C4-41F1-AA40-19A664EF6684}"/>
              </a:ext>
            </a:extLst>
          </p:cNvPr>
          <p:cNvSpPr/>
          <p:nvPr/>
        </p:nvSpPr>
        <p:spPr>
          <a:xfrm flipH="1">
            <a:off x="8458976" y="3910826"/>
            <a:ext cx="109337" cy="41036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mojimouth">
            <a:hlinkClick r:id="" action="ppaction://media"/>
            <a:extLst>
              <a:ext uri="{FF2B5EF4-FFF2-40B4-BE49-F238E27FC236}">
                <a16:creationId xmlns:a16="http://schemas.microsoft.com/office/drawing/2014/main" id="{DA4D59B9-6581-B57E-383C-0986E162C73F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>
            <a:off x="5933574" y="3927786"/>
            <a:ext cx="95160" cy="69616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C09E56EA-04D6-C1FC-6E3B-C29C2B4DBB5A}"/>
              </a:ext>
            </a:extLst>
          </p:cNvPr>
          <p:cNvSpPr/>
          <p:nvPr/>
        </p:nvSpPr>
        <p:spPr>
          <a:xfrm rot="5099501">
            <a:off x="10054545" y="3359640"/>
            <a:ext cx="914400" cy="914400"/>
          </a:xfrm>
          <a:prstGeom prst="arc">
            <a:avLst>
              <a:gd name="adj1" fmla="val 20966002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IVoiceGenerator_com_24-12-2024T17_29_12_ Ashley">
            <a:hlinkClick r:id="" action="ppaction://media"/>
            <a:extLst>
              <a:ext uri="{FF2B5EF4-FFF2-40B4-BE49-F238E27FC236}">
                <a16:creationId xmlns:a16="http://schemas.microsoft.com/office/drawing/2014/main" id="{EB70DB62-0AC4-0DA4-B760-EA5CCC96314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7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5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ACB154-E5B0-453C-A6B1-07813ED5DDDC}"/>
              </a:ext>
            </a:extLst>
          </p:cNvPr>
          <p:cNvSpPr/>
          <p:nvPr/>
        </p:nvSpPr>
        <p:spPr>
          <a:xfrm>
            <a:off x="11004" y="-8309"/>
            <a:ext cx="121704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C1C5D7B-069D-4D86-9B57-5AF9EF224D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t="21285" r="69308" b="58221"/>
          <a:stretch/>
        </p:blipFill>
        <p:spPr>
          <a:xfrm>
            <a:off x="3790347" y="2158984"/>
            <a:ext cx="3670678" cy="1401257"/>
          </a:xfrm>
          <a:custGeom>
            <a:avLst/>
            <a:gdLst>
              <a:gd name="connsiteX0" fmla="*/ 0 w 3670678"/>
              <a:gd name="connsiteY0" fmla="*/ 0 h 1401257"/>
              <a:gd name="connsiteX1" fmla="*/ 3670678 w 3670678"/>
              <a:gd name="connsiteY1" fmla="*/ 0 h 1401257"/>
              <a:gd name="connsiteX2" fmla="*/ 3670678 w 3670678"/>
              <a:gd name="connsiteY2" fmla="*/ 1401257 h 1401257"/>
              <a:gd name="connsiteX3" fmla="*/ 0 w 3670678"/>
              <a:gd name="connsiteY3" fmla="*/ 1401257 h 14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678" h="1401257">
                <a:moveTo>
                  <a:pt x="0" y="0"/>
                </a:moveTo>
                <a:lnTo>
                  <a:pt x="3670678" y="0"/>
                </a:lnTo>
                <a:lnTo>
                  <a:pt x="3670678" y="1401257"/>
                </a:lnTo>
                <a:lnTo>
                  <a:pt x="0" y="1401257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547655" y="2033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Rectangle 121">
            <a:extLst>
              <a:ext uri="{FF2B5EF4-FFF2-40B4-BE49-F238E27FC236}">
                <a16:creationId xmlns:a16="http://schemas.microsoft.com/office/drawing/2014/main" id="{7D3A83D0-30CF-4CA7-BF0A-DDA533B022E3}"/>
              </a:ext>
            </a:extLst>
          </p:cNvPr>
          <p:cNvSpPr/>
          <p:nvPr/>
        </p:nvSpPr>
        <p:spPr>
          <a:xfrm>
            <a:off x="8572256" y="3523505"/>
            <a:ext cx="3326039" cy="2039020"/>
          </a:xfrm>
          <a:custGeom>
            <a:avLst/>
            <a:gdLst>
              <a:gd name="connsiteX0" fmla="*/ 0 w 3322271"/>
              <a:gd name="connsiteY0" fmla="*/ 0 h 963398"/>
              <a:gd name="connsiteX1" fmla="*/ 3322271 w 3322271"/>
              <a:gd name="connsiteY1" fmla="*/ 0 h 963398"/>
              <a:gd name="connsiteX2" fmla="*/ 3322271 w 3322271"/>
              <a:gd name="connsiteY2" fmla="*/ 963398 h 963398"/>
              <a:gd name="connsiteX3" fmla="*/ 0 w 3322271"/>
              <a:gd name="connsiteY3" fmla="*/ 963398 h 963398"/>
              <a:gd name="connsiteX4" fmla="*/ 0 w 3322271"/>
              <a:gd name="connsiteY4" fmla="*/ 0 h 9633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0 w 3322271"/>
              <a:gd name="connsiteY3" fmla="*/ 963398 h 2195298"/>
              <a:gd name="connsiteX4" fmla="*/ 0 w 3322271"/>
              <a:gd name="connsiteY4" fmla="*/ 0 h 2195298"/>
              <a:gd name="connsiteX0" fmla="*/ 0 w 3322271"/>
              <a:gd name="connsiteY0" fmla="*/ 0 h 2195298"/>
              <a:gd name="connsiteX1" fmla="*/ 3322271 w 3322271"/>
              <a:gd name="connsiteY1" fmla="*/ 0 h 2195298"/>
              <a:gd name="connsiteX2" fmla="*/ 3080971 w 3322271"/>
              <a:gd name="connsiteY2" fmla="*/ 2195298 h 2195298"/>
              <a:gd name="connsiteX3" fmla="*/ 156478 w 3322271"/>
              <a:gd name="connsiteY3" fmla="*/ 836580 h 2195298"/>
              <a:gd name="connsiteX4" fmla="*/ 0 w 3322271"/>
              <a:gd name="connsiteY4" fmla="*/ 0 h 2195298"/>
              <a:gd name="connsiteX0" fmla="*/ 29339 w 3165793"/>
              <a:gd name="connsiteY0" fmla="*/ 0 h 2195298"/>
              <a:gd name="connsiteX1" fmla="*/ 3165793 w 3165793"/>
              <a:gd name="connsiteY1" fmla="*/ 0 h 2195298"/>
              <a:gd name="connsiteX2" fmla="*/ 2924493 w 3165793"/>
              <a:gd name="connsiteY2" fmla="*/ 2195298 h 2195298"/>
              <a:gd name="connsiteX3" fmla="*/ 0 w 3165793"/>
              <a:gd name="connsiteY3" fmla="*/ 836580 h 2195298"/>
              <a:gd name="connsiteX4" fmla="*/ 29339 w 3165793"/>
              <a:gd name="connsiteY4" fmla="*/ 0 h 2195298"/>
              <a:gd name="connsiteX0" fmla="*/ 0 w 3136454"/>
              <a:gd name="connsiteY0" fmla="*/ 0 h 2195298"/>
              <a:gd name="connsiteX1" fmla="*/ 3136454 w 3136454"/>
              <a:gd name="connsiteY1" fmla="*/ 0 h 2195298"/>
              <a:gd name="connsiteX2" fmla="*/ 2895154 w 3136454"/>
              <a:gd name="connsiteY2" fmla="*/ 2195298 h 2195298"/>
              <a:gd name="connsiteX3" fmla="*/ 1 w 3136454"/>
              <a:gd name="connsiteY3" fmla="*/ 836580 h 2195298"/>
              <a:gd name="connsiteX4" fmla="*/ 0 w 3136454"/>
              <a:gd name="connsiteY4" fmla="*/ 0 h 2195298"/>
              <a:gd name="connsiteX0" fmla="*/ 0 w 3136454"/>
              <a:gd name="connsiteY0" fmla="*/ 0 h 1977435"/>
              <a:gd name="connsiteX1" fmla="*/ 3136454 w 3136454"/>
              <a:gd name="connsiteY1" fmla="*/ 0 h 1977435"/>
              <a:gd name="connsiteX2" fmla="*/ 2910600 w 3136454"/>
              <a:gd name="connsiteY2" fmla="*/ 1977435 h 1977435"/>
              <a:gd name="connsiteX3" fmla="*/ 1 w 3136454"/>
              <a:gd name="connsiteY3" fmla="*/ 836580 h 1977435"/>
              <a:gd name="connsiteX4" fmla="*/ 0 w 3136454"/>
              <a:gd name="connsiteY4" fmla="*/ 0 h 1977435"/>
              <a:gd name="connsiteX0" fmla="*/ 0 w 3099552"/>
              <a:gd name="connsiteY0" fmla="*/ 0 h 1977435"/>
              <a:gd name="connsiteX1" fmla="*/ 3099552 w 3099552"/>
              <a:gd name="connsiteY1" fmla="*/ 154223 h 1977435"/>
              <a:gd name="connsiteX2" fmla="*/ 2910600 w 3099552"/>
              <a:gd name="connsiteY2" fmla="*/ 1977435 h 1977435"/>
              <a:gd name="connsiteX3" fmla="*/ 1 w 3099552"/>
              <a:gd name="connsiteY3" fmla="*/ 836580 h 1977435"/>
              <a:gd name="connsiteX4" fmla="*/ 0 w 3099552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05631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231334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  <a:gd name="connsiteX0" fmla="*/ 0 w 3087251"/>
              <a:gd name="connsiteY0" fmla="*/ 0 h 1977435"/>
              <a:gd name="connsiteX1" fmla="*/ 3087251 w 3087251"/>
              <a:gd name="connsiteY1" fmla="*/ 321298 h 1977435"/>
              <a:gd name="connsiteX2" fmla="*/ 2910600 w 3087251"/>
              <a:gd name="connsiteY2" fmla="*/ 1977435 h 1977435"/>
              <a:gd name="connsiteX3" fmla="*/ 1 w 3087251"/>
              <a:gd name="connsiteY3" fmla="*/ 836580 h 1977435"/>
              <a:gd name="connsiteX4" fmla="*/ 0 w 3087251"/>
              <a:gd name="connsiteY4" fmla="*/ 0 h 19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251" h="1977435">
                <a:moveTo>
                  <a:pt x="0" y="0"/>
                </a:moveTo>
                <a:cubicBezTo>
                  <a:pt x="1045485" y="0"/>
                  <a:pt x="2041767" y="244186"/>
                  <a:pt x="3087251" y="321298"/>
                </a:cubicBezTo>
                <a:cubicBezTo>
                  <a:pt x="3006818" y="1053064"/>
                  <a:pt x="2991033" y="1245669"/>
                  <a:pt x="2910600" y="1977435"/>
                </a:cubicBezTo>
                <a:cubicBezTo>
                  <a:pt x="1858210" y="1592202"/>
                  <a:pt x="1026991" y="1247213"/>
                  <a:pt x="1" y="836580"/>
                </a:cubicBezTo>
                <a:cubicBezTo>
                  <a:pt x="1" y="557720"/>
                  <a:pt x="0" y="27886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DF3291B-486D-4053-90A7-064F20851B1D}"/>
              </a:ext>
            </a:extLst>
          </p:cNvPr>
          <p:cNvGrpSpPr/>
          <p:nvPr/>
        </p:nvGrpSpPr>
        <p:grpSpPr>
          <a:xfrm>
            <a:off x="5420298" y="8309"/>
            <a:ext cx="660852" cy="1129342"/>
            <a:chOff x="5420298" y="8309"/>
            <a:chExt cx="660852" cy="112934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4E2C774-4994-4085-8445-EA6C54F54C9E}"/>
                </a:ext>
              </a:extLst>
            </p:cNvPr>
            <p:cNvSpPr/>
            <p:nvPr/>
          </p:nvSpPr>
          <p:spPr>
            <a:xfrm>
              <a:off x="5420298" y="676820"/>
              <a:ext cx="660852" cy="4608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7F3EE0A-A865-4A39-AB52-603A8FF0145D}"/>
              </a:ext>
            </a:extLst>
          </p:cNvPr>
          <p:cNvGrpSpPr/>
          <p:nvPr/>
        </p:nvGrpSpPr>
        <p:grpSpPr>
          <a:xfrm>
            <a:off x="9611507" y="737616"/>
            <a:ext cx="1587707" cy="2254092"/>
            <a:chOff x="33241" y="1503719"/>
            <a:chExt cx="2006718" cy="2848969"/>
          </a:xfrm>
          <a:noFill/>
        </p:grpSpPr>
        <p:sp>
          <p:nvSpPr>
            <p:cNvPr id="235" name="Cloud 234">
              <a:extLst>
                <a:ext uri="{FF2B5EF4-FFF2-40B4-BE49-F238E27FC236}">
                  <a16:creationId xmlns:a16="http://schemas.microsoft.com/office/drawing/2014/main" id="{A68DF2E8-F4AE-4639-A861-8D6100B885BB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rapezoid 235">
              <a:extLst>
                <a:ext uri="{FF2B5EF4-FFF2-40B4-BE49-F238E27FC236}">
                  <a16:creationId xmlns:a16="http://schemas.microsoft.com/office/drawing/2014/main" id="{432F3674-6CD1-463A-AE4C-988C21FA394F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Cloud 236">
              <a:extLst>
                <a:ext uri="{FF2B5EF4-FFF2-40B4-BE49-F238E27FC236}">
                  <a16:creationId xmlns:a16="http://schemas.microsoft.com/office/drawing/2014/main" id="{B6CA2FD1-7348-48E9-9FD6-F1AC327A7AAC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Cloud 237">
              <a:extLst>
                <a:ext uri="{FF2B5EF4-FFF2-40B4-BE49-F238E27FC236}">
                  <a16:creationId xmlns:a16="http://schemas.microsoft.com/office/drawing/2014/main" id="{4F2974F6-FABF-4243-B45C-3B0862703960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Cloud 238">
              <a:extLst>
                <a:ext uri="{FF2B5EF4-FFF2-40B4-BE49-F238E27FC236}">
                  <a16:creationId xmlns:a16="http://schemas.microsoft.com/office/drawing/2014/main" id="{5F570C2D-FF37-4B03-89CA-67A8B1008004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7E4B79D-772D-46F8-B1E6-EB54B4A676EB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DEA02EC-C3FD-46D9-A3D1-36A8F9F463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86" name="Flowchart: Decision 212">
                  <a:extLst>
                    <a:ext uri="{FF2B5EF4-FFF2-40B4-BE49-F238E27FC236}">
                      <a16:creationId xmlns:a16="http://schemas.microsoft.com/office/drawing/2014/main" id="{49849A40-306F-48C4-B6D2-EA40EEAE734E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8CA8D64-E5A0-4B03-B4A8-FAAE2AD66136}"/>
                    </a:ext>
                  </a:extLst>
                </p:cNvPr>
                <p:cNvCxnSpPr>
                  <a:cxnSpLocks/>
                  <a:stCxn id="286" idx="0"/>
                  <a:endCxn id="286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C4331D2A-5666-4742-ACE5-7A5FB8F0C990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17CE549-060F-404A-B9E4-F8D1ADF6B81A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F09FAB4-FE84-453E-9DD5-AAC670AE155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2F2CDD9-C4E4-488B-BD1C-4B17647C0AA1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BF5034A-05C3-4CEC-8B97-17207EB0B23B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C9FE82F-072D-4957-B115-22C919D23DF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9" name="Flowchart: Decision 212">
                  <a:extLst>
                    <a:ext uri="{FF2B5EF4-FFF2-40B4-BE49-F238E27FC236}">
                      <a16:creationId xmlns:a16="http://schemas.microsoft.com/office/drawing/2014/main" id="{831AED64-89CD-41DB-90C0-B69F9C6DED2D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2AC31BC0-4CC3-463B-9577-2F587704331A}"/>
                    </a:ext>
                  </a:extLst>
                </p:cNvPr>
                <p:cNvCxnSpPr>
                  <a:cxnSpLocks/>
                  <a:stCxn id="279" idx="0"/>
                  <a:endCxn id="27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D3DCF472-F257-4363-9B08-5D20B0213525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F5CBAE0-7C89-4DC9-9682-B4FA1C586E6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9D4BB456-32AE-4910-903E-8747230184E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A4A12D8-D02D-47B7-80B5-412AA4DE20C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98E1BB0-74FB-48F5-A6C7-E4FAE4851892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624830C-CC01-4F0D-8538-117B149813E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2" name="Flowchart: Decision 212">
                  <a:extLst>
                    <a:ext uri="{FF2B5EF4-FFF2-40B4-BE49-F238E27FC236}">
                      <a16:creationId xmlns:a16="http://schemas.microsoft.com/office/drawing/2014/main" id="{F9712258-D97D-4359-8881-540557CCC412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68ABF253-5203-4981-B6B9-FF317194C27B}"/>
                    </a:ext>
                  </a:extLst>
                </p:cNvPr>
                <p:cNvCxnSpPr>
                  <a:cxnSpLocks/>
                  <a:stCxn id="272" idx="0"/>
                  <a:endCxn id="27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6F6F866-2925-4B9C-8A22-85029D668E3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5068912-96BA-4699-AE2D-68C481B545E9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8B998EBD-D4E4-4D1C-9D2B-B07B6F74FE51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12317A62-C620-46E7-AE83-AB8AEC3069AA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C3E9236-2234-495C-B901-319E2EF8B695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522E5AFB-92BE-4F3D-B874-FCD0A4F9A53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65" name="Flowchart: Decision 212">
                  <a:extLst>
                    <a:ext uri="{FF2B5EF4-FFF2-40B4-BE49-F238E27FC236}">
                      <a16:creationId xmlns:a16="http://schemas.microsoft.com/office/drawing/2014/main" id="{D68E15F7-3622-4592-8BDD-3C0BAA063D2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6CCF5215-F3EB-4BA5-AA11-CAB18578137A}"/>
                    </a:ext>
                  </a:extLst>
                </p:cNvPr>
                <p:cNvCxnSpPr>
                  <a:cxnSpLocks/>
                  <a:stCxn id="265" idx="0"/>
                  <a:endCxn id="26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88EB6C0-DB8F-486D-9CDB-F6C589909687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35D9259-E435-46F7-B740-E48F38C987F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CF74D6C-5982-4BCA-8BFE-7762D42AA4A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8A3E50A-88D8-4D01-A096-C3A445BC5FB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3F2E714-EF81-49F8-BF01-D9B352B4BE77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B8D9EAFC-D459-4C1F-8A27-12517BDB440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8" name="Flowchart: Decision 212">
                  <a:extLst>
                    <a:ext uri="{FF2B5EF4-FFF2-40B4-BE49-F238E27FC236}">
                      <a16:creationId xmlns:a16="http://schemas.microsoft.com/office/drawing/2014/main" id="{6C281C8A-68FE-4918-996F-562D20FA60E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DFB0218C-56A4-4B13-A04F-A7049CF68013}"/>
                    </a:ext>
                  </a:extLst>
                </p:cNvPr>
                <p:cNvCxnSpPr>
                  <a:cxnSpLocks/>
                  <a:stCxn id="258" idx="0"/>
                  <a:endCxn id="25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B104419-3599-44D5-B30A-99DF5C631AC8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FE1F769-06B4-4418-9D22-F8AC6DE2F73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A038E4E-1A97-42C5-B391-0D9486617EC5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973B7F3-A958-483A-8014-DAE039C2DF50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D4BBFAF-C129-497E-98EE-8D417F468100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30AF468-8CC0-4D9C-928E-D1111EF696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1" name="Flowchart: Decision 212">
                  <a:extLst>
                    <a:ext uri="{FF2B5EF4-FFF2-40B4-BE49-F238E27FC236}">
                      <a16:creationId xmlns:a16="http://schemas.microsoft.com/office/drawing/2014/main" id="{CAB18EE4-BA41-4C54-AEC4-409E1DD5F5C4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E9E779C-22F0-425A-B5FF-6D966320F2C2}"/>
                    </a:ext>
                  </a:extLst>
                </p:cNvPr>
                <p:cNvCxnSpPr>
                  <a:cxnSpLocks/>
                  <a:stCxn id="251" idx="0"/>
                  <a:endCxn id="251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2B441680-4138-47C5-8F15-4D42A0D6459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661BB231-765D-45DD-A86A-595650F19138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7D1A51E0-015D-4F8F-9887-B11094D5CAE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84CBF69-C23E-4F3A-B25A-21B2A55E0E5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C7D7D-A448-4D0C-BE48-560EF3CB7719}"/>
              </a:ext>
            </a:extLst>
          </p:cNvPr>
          <p:cNvSpPr/>
          <p:nvPr/>
        </p:nvSpPr>
        <p:spPr>
          <a:xfrm>
            <a:off x="10798997" y="5428749"/>
            <a:ext cx="7151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22">
            <a:extLst>
              <a:ext uri="{FF2B5EF4-FFF2-40B4-BE49-F238E27FC236}">
                <a16:creationId xmlns:a16="http://schemas.microsoft.com/office/drawing/2014/main" id="{9FD03655-5593-47FE-A25D-8B3BB8030716}"/>
              </a:ext>
            </a:extLst>
          </p:cNvPr>
          <p:cNvSpPr/>
          <p:nvPr/>
        </p:nvSpPr>
        <p:spPr>
          <a:xfrm>
            <a:off x="5502281" y="3523504"/>
            <a:ext cx="3070443" cy="956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123">
            <a:extLst>
              <a:ext uri="{FF2B5EF4-FFF2-40B4-BE49-F238E27FC236}">
                <a16:creationId xmlns:a16="http://schemas.microsoft.com/office/drawing/2014/main" id="{FE6F6031-58F7-4C01-A2D2-1AAB7B924274}"/>
              </a:ext>
            </a:extLst>
          </p:cNvPr>
          <p:cNvSpPr/>
          <p:nvPr/>
        </p:nvSpPr>
        <p:spPr>
          <a:xfrm>
            <a:off x="8202568" y="4145701"/>
            <a:ext cx="3594298" cy="9398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360586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360586 w 3178129"/>
              <a:gd name="connsiteY4" fmla="*/ 0 h 718065"/>
              <a:gd name="connsiteX0" fmla="*/ 331226 w 3178129"/>
              <a:gd name="connsiteY0" fmla="*/ 0 h 705573"/>
              <a:gd name="connsiteX1" fmla="*/ 3178129 w 3178129"/>
              <a:gd name="connsiteY1" fmla="*/ 638383 h 705573"/>
              <a:gd name="connsiteX2" fmla="*/ 1819229 w 3178129"/>
              <a:gd name="connsiteY2" fmla="*/ 705573 h 705573"/>
              <a:gd name="connsiteX3" fmla="*/ 0 w 3178129"/>
              <a:gd name="connsiteY3" fmla="*/ 32473 h 705573"/>
              <a:gd name="connsiteX4" fmla="*/ 331226 w 3178129"/>
              <a:gd name="connsiteY4" fmla="*/ 0 h 705573"/>
              <a:gd name="connsiteX0" fmla="*/ 323886 w 3170789"/>
              <a:gd name="connsiteY0" fmla="*/ 0 h 705573"/>
              <a:gd name="connsiteX1" fmla="*/ 3170789 w 3170789"/>
              <a:gd name="connsiteY1" fmla="*/ 638383 h 705573"/>
              <a:gd name="connsiteX2" fmla="*/ 1811889 w 3170789"/>
              <a:gd name="connsiteY2" fmla="*/ 705573 h 705573"/>
              <a:gd name="connsiteX3" fmla="*/ 0 w 3170789"/>
              <a:gd name="connsiteY3" fmla="*/ 1242 h 705573"/>
              <a:gd name="connsiteX4" fmla="*/ 323886 w 3170789"/>
              <a:gd name="connsiteY4" fmla="*/ 0 h 70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0789" h="705573">
                <a:moveTo>
                  <a:pt x="323886" y="0"/>
                </a:moveTo>
                <a:lnTo>
                  <a:pt x="3170789" y="638383"/>
                </a:lnTo>
                <a:lnTo>
                  <a:pt x="1811889" y="705573"/>
                </a:lnTo>
                <a:lnTo>
                  <a:pt x="0" y="1242"/>
                </a:lnTo>
                <a:lnTo>
                  <a:pt x="323886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26">
            <a:extLst>
              <a:ext uri="{FF2B5EF4-FFF2-40B4-BE49-F238E27FC236}">
                <a16:creationId xmlns:a16="http://schemas.microsoft.com/office/drawing/2014/main" id="{020AF086-EB49-4CBA-8E44-A535AA45A325}"/>
              </a:ext>
            </a:extLst>
          </p:cNvPr>
          <p:cNvSpPr/>
          <p:nvPr/>
        </p:nvSpPr>
        <p:spPr>
          <a:xfrm>
            <a:off x="8176948" y="4191139"/>
            <a:ext cx="2686540" cy="1153231"/>
          </a:xfrm>
          <a:custGeom>
            <a:avLst/>
            <a:gdLst>
              <a:gd name="connsiteX0" fmla="*/ 0 w 209000"/>
              <a:gd name="connsiteY0" fmla="*/ 0 h 272024"/>
              <a:gd name="connsiteX1" fmla="*/ 209000 w 209000"/>
              <a:gd name="connsiteY1" fmla="*/ 0 h 272024"/>
              <a:gd name="connsiteX2" fmla="*/ 209000 w 209000"/>
              <a:gd name="connsiteY2" fmla="*/ 272024 h 272024"/>
              <a:gd name="connsiteX3" fmla="*/ 0 w 209000"/>
              <a:gd name="connsiteY3" fmla="*/ 272024 h 272024"/>
              <a:gd name="connsiteX4" fmla="*/ 0 w 209000"/>
              <a:gd name="connsiteY4" fmla="*/ 0 h 272024"/>
              <a:gd name="connsiteX0" fmla="*/ 0 w 1908260"/>
              <a:gd name="connsiteY0" fmla="*/ 0 h 609600"/>
              <a:gd name="connsiteX1" fmla="*/ 1908260 w 1908260"/>
              <a:gd name="connsiteY1" fmla="*/ 609600 h 609600"/>
              <a:gd name="connsiteX2" fmla="*/ 209000 w 1908260"/>
              <a:gd name="connsiteY2" fmla="*/ 272024 h 609600"/>
              <a:gd name="connsiteX3" fmla="*/ 0 w 1908260"/>
              <a:gd name="connsiteY3" fmla="*/ 272024 h 609600"/>
              <a:gd name="connsiteX4" fmla="*/ 0 w 1908260"/>
              <a:gd name="connsiteY4" fmla="*/ 0 h 609600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0 w 1908260"/>
              <a:gd name="connsiteY3" fmla="*/ 272024 h 752084"/>
              <a:gd name="connsiteX4" fmla="*/ 0 w 1908260"/>
              <a:gd name="connsiteY4" fmla="*/ 0 h 752084"/>
              <a:gd name="connsiteX0" fmla="*/ 0 w 1908260"/>
              <a:gd name="connsiteY0" fmla="*/ 0 h 752084"/>
              <a:gd name="connsiteX1" fmla="*/ 1908260 w 1908260"/>
              <a:gd name="connsiteY1" fmla="*/ 609600 h 752084"/>
              <a:gd name="connsiteX2" fmla="*/ 1877780 w 1908260"/>
              <a:gd name="connsiteY2" fmla="*/ 752084 h 752084"/>
              <a:gd name="connsiteX3" fmla="*/ 68580 w 1908260"/>
              <a:gd name="connsiteY3" fmla="*/ 165344 h 752084"/>
              <a:gd name="connsiteX4" fmla="*/ 0 w 1908260"/>
              <a:gd name="connsiteY4" fmla="*/ 0 h 752084"/>
              <a:gd name="connsiteX0" fmla="*/ 0 w 1885400"/>
              <a:gd name="connsiteY0" fmla="*/ 0 h 790184"/>
              <a:gd name="connsiteX1" fmla="*/ 1885400 w 1885400"/>
              <a:gd name="connsiteY1" fmla="*/ 647700 h 790184"/>
              <a:gd name="connsiteX2" fmla="*/ 1854920 w 1885400"/>
              <a:gd name="connsiteY2" fmla="*/ 790184 h 790184"/>
              <a:gd name="connsiteX3" fmla="*/ 45720 w 1885400"/>
              <a:gd name="connsiteY3" fmla="*/ 203444 h 790184"/>
              <a:gd name="connsiteX4" fmla="*/ 0 w 1885400"/>
              <a:gd name="connsiteY4" fmla="*/ 0 h 790184"/>
              <a:gd name="connsiteX0" fmla="*/ 15240 w 1900640"/>
              <a:gd name="connsiteY0" fmla="*/ 0 h 790184"/>
              <a:gd name="connsiteX1" fmla="*/ 1900640 w 1900640"/>
              <a:gd name="connsiteY1" fmla="*/ 647700 h 790184"/>
              <a:gd name="connsiteX2" fmla="*/ 1870160 w 1900640"/>
              <a:gd name="connsiteY2" fmla="*/ 790184 h 790184"/>
              <a:gd name="connsiteX3" fmla="*/ 0 w 1900640"/>
              <a:gd name="connsiteY3" fmla="*/ 134864 h 790184"/>
              <a:gd name="connsiteX4" fmla="*/ 15240 w 1900640"/>
              <a:gd name="connsiteY4" fmla="*/ 0 h 790184"/>
              <a:gd name="connsiteX0" fmla="*/ 15240 w 1953980"/>
              <a:gd name="connsiteY0" fmla="*/ 0 h 843524"/>
              <a:gd name="connsiteX1" fmla="*/ 1900640 w 1953980"/>
              <a:gd name="connsiteY1" fmla="*/ 647700 h 843524"/>
              <a:gd name="connsiteX2" fmla="*/ 1953980 w 1953980"/>
              <a:gd name="connsiteY2" fmla="*/ 843524 h 843524"/>
              <a:gd name="connsiteX3" fmla="*/ 0 w 1953980"/>
              <a:gd name="connsiteY3" fmla="*/ 134864 h 843524"/>
              <a:gd name="connsiteX4" fmla="*/ 15240 w 1953980"/>
              <a:gd name="connsiteY4" fmla="*/ 0 h 843524"/>
              <a:gd name="connsiteX0" fmla="*/ 15240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15240 w 1992080"/>
              <a:gd name="connsiteY4" fmla="*/ 0 h 843524"/>
              <a:gd name="connsiteX0" fmla="*/ 40058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40058 w 1992080"/>
              <a:gd name="connsiteY4" fmla="*/ 0 h 843524"/>
              <a:gd name="connsiteX0" fmla="*/ 21444 w 1992080"/>
              <a:gd name="connsiteY0" fmla="*/ 0 h 843524"/>
              <a:gd name="connsiteX1" fmla="*/ 1992080 w 1992080"/>
              <a:gd name="connsiteY1" fmla="*/ 670560 h 843524"/>
              <a:gd name="connsiteX2" fmla="*/ 1953980 w 1992080"/>
              <a:gd name="connsiteY2" fmla="*/ 843524 h 843524"/>
              <a:gd name="connsiteX3" fmla="*/ 0 w 1992080"/>
              <a:gd name="connsiteY3" fmla="*/ 134864 h 843524"/>
              <a:gd name="connsiteX4" fmla="*/ 21444 w 1992080"/>
              <a:gd name="connsiteY4" fmla="*/ 0 h 843524"/>
              <a:gd name="connsiteX0" fmla="*/ 21444 w 1992080"/>
              <a:gd name="connsiteY0" fmla="*/ 0 h 837174"/>
              <a:gd name="connsiteX1" fmla="*/ 1992080 w 1992080"/>
              <a:gd name="connsiteY1" fmla="*/ 664210 h 837174"/>
              <a:gd name="connsiteX2" fmla="*/ 1953980 w 1992080"/>
              <a:gd name="connsiteY2" fmla="*/ 837174 h 837174"/>
              <a:gd name="connsiteX3" fmla="*/ 0 w 1992080"/>
              <a:gd name="connsiteY3" fmla="*/ 128514 h 837174"/>
              <a:gd name="connsiteX4" fmla="*/ 21444 w 1992080"/>
              <a:gd name="connsiteY4" fmla="*/ 0 h 837174"/>
              <a:gd name="connsiteX0" fmla="*/ 9035 w 1979671"/>
              <a:gd name="connsiteY0" fmla="*/ 0 h 837174"/>
              <a:gd name="connsiteX1" fmla="*/ 1979671 w 1979671"/>
              <a:gd name="connsiteY1" fmla="*/ 664210 h 837174"/>
              <a:gd name="connsiteX2" fmla="*/ 1941571 w 1979671"/>
              <a:gd name="connsiteY2" fmla="*/ 837174 h 837174"/>
              <a:gd name="connsiteX3" fmla="*/ 0 w 1979671"/>
              <a:gd name="connsiteY3" fmla="*/ 128514 h 837174"/>
              <a:gd name="connsiteX4" fmla="*/ 9035 w 1979671"/>
              <a:gd name="connsiteY4" fmla="*/ 0 h 837174"/>
              <a:gd name="connsiteX0" fmla="*/ 0 w 1970636"/>
              <a:gd name="connsiteY0" fmla="*/ 0 h 837174"/>
              <a:gd name="connsiteX1" fmla="*/ 1970636 w 1970636"/>
              <a:gd name="connsiteY1" fmla="*/ 664210 h 837174"/>
              <a:gd name="connsiteX2" fmla="*/ 1932536 w 1970636"/>
              <a:gd name="connsiteY2" fmla="*/ 837174 h 837174"/>
              <a:gd name="connsiteX3" fmla="*/ 6476 w 1970636"/>
              <a:gd name="connsiteY3" fmla="*/ 128514 h 837174"/>
              <a:gd name="connsiteX4" fmla="*/ 0 w 1970636"/>
              <a:gd name="connsiteY4" fmla="*/ 0 h 837174"/>
              <a:gd name="connsiteX0" fmla="*/ 0 w 1970636"/>
              <a:gd name="connsiteY0" fmla="*/ 0 h 862574"/>
              <a:gd name="connsiteX1" fmla="*/ 1970636 w 1970636"/>
              <a:gd name="connsiteY1" fmla="*/ 664210 h 862574"/>
              <a:gd name="connsiteX2" fmla="*/ 1920127 w 1970636"/>
              <a:gd name="connsiteY2" fmla="*/ 862574 h 862574"/>
              <a:gd name="connsiteX3" fmla="*/ 6476 w 1970636"/>
              <a:gd name="connsiteY3" fmla="*/ 128514 h 862574"/>
              <a:gd name="connsiteX4" fmla="*/ 0 w 1970636"/>
              <a:gd name="connsiteY4" fmla="*/ 0 h 862574"/>
              <a:gd name="connsiteX0" fmla="*/ 0 w 1970636"/>
              <a:gd name="connsiteY0" fmla="*/ 0 h 865749"/>
              <a:gd name="connsiteX1" fmla="*/ 1970636 w 1970636"/>
              <a:gd name="connsiteY1" fmla="*/ 664210 h 865749"/>
              <a:gd name="connsiteX2" fmla="*/ 1920127 w 1970636"/>
              <a:gd name="connsiteY2" fmla="*/ 865749 h 865749"/>
              <a:gd name="connsiteX3" fmla="*/ 6476 w 1970636"/>
              <a:gd name="connsiteY3" fmla="*/ 128514 h 865749"/>
              <a:gd name="connsiteX4" fmla="*/ 0 w 1970636"/>
              <a:gd name="connsiteY4" fmla="*/ 0 h 8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36" h="865749">
                <a:moveTo>
                  <a:pt x="0" y="0"/>
                </a:moveTo>
                <a:lnTo>
                  <a:pt x="1970636" y="664210"/>
                </a:lnTo>
                <a:lnTo>
                  <a:pt x="1920127" y="865749"/>
                </a:lnTo>
                <a:lnTo>
                  <a:pt x="6476" y="12851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Rectangle 123">
            <a:extLst>
              <a:ext uri="{FF2B5EF4-FFF2-40B4-BE49-F238E27FC236}">
                <a16:creationId xmlns:a16="http://schemas.microsoft.com/office/drawing/2014/main" id="{D43F11B4-DD0E-4FB9-A9AE-3C213E695162}"/>
              </a:ext>
            </a:extLst>
          </p:cNvPr>
          <p:cNvSpPr/>
          <p:nvPr/>
        </p:nvSpPr>
        <p:spPr>
          <a:xfrm>
            <a:off x="5729839" y="4145528"/>
            <a:ext cx="2860184" cy="207966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2450 h 199845"/>
              <a:gd name="connsiteX1" fmla="*/ 2293847 w 2574312"/>
              <a:gd name="connsiteY1" fmla="*/ 0 h 199845"/>
              <a:gd name="connsiteX2" fmla="*/ 2574312 w 2574312"/>
              <a:gd name="connsiteY2" fmla="*/ 148389 h 199845"/>
              <a:gd name="connsiteX3" fmla="*/ 35350 w 2574312"/>
              <a:gd name="connsiteY3" fmla="*/ 199845 h 199845"/>
              <a:gd name="connsiteX4" fmla="*/ 0 w 2574312"/>
              <a:gd name="connsiteY4" fmla="*/ 42450 h 199845"/>
              <a:gd name="connsiteX0" fmla="*/ 0 w 2559421"/>
              <a:gd name="connsiteY0" fmla="*/ 11219 h 199845"/>
              <a:gd name="connsiteX1" fmla="*/ 2278956 w 2559421"/>
              <a:gd name="connsiteY1" fmla="*/ 0 h 199845"/>
              <a:gd name="connsiteX2" fmla="*/ 2559421 w 2559421"/>
              <a:gd name="connsiteY2" fmla="*/ 148389 h 199845"/>
              <a:gd name="connsiteX3" fmla="*/ 20459 w 2559421"/>
              <a:gd name="connsiteY3" fmla="*/ 199845 h 199845"/>
              <a:gd name="connsiteX4" fmla="*/ 0 w 2559421"/>
              <a:gd name="connsiteY4" fmla="*/ 11219 h 199845"/>
              <a:gd name="connsiteX0" fmla="*/ 0 w 2559421"/>
              <a:gd name="connsiteY0" fmla="*/ 11219 h 162368"/>
              <a:gd name="connsiteX1" fmla="*/ 2278956 w 2559421"/>
              <a:gd name="connsiteY1" fmla="*/ 0 h 162368"/>
              <a:gd name="connsiteX2" fmla="*/ 2559421 w 2559421"/>
              <a:gd name="connsiteY2" fmla="*/ 148389 h 162368"/>
              <a:gd name="connsiteX3" fmla="*/ 20459 w 2559421"/>
              <a:gd name="connsiteY3" fmla="*/ 162368 h 162368"/>
              <a:gd name="connsiteX4" fmla="*/ 0 w 2559421"/>
              <a:gd name="connsiteY4" fmla="*/ 11219 h 162368"/>
              <a:gd name="connsiteX0" fmla="*/ 0 w 2559421"/>
              <a:gd name="connsiteY0" fmla="*/ 4973 h 156122"/>
              <a:gd name="connsiteX1" fmla="*/ 2278956 w 2559421"/>
              <a:gd name="connsiteY1" fmla="*/ 0 h 156122"/>
              <a:gd name="connsiteX2" fmla="*/ 2559421 w 2559421"/>
              <a:gd name="connsiteY2" fmla="*/ 142143 h 156122"/>
              <a:gd name="connsiteX3" fmla="*/ 20459 w 2559421"/>
              <a:gd name="connsiteY3" fmla="*/ 156122 h 156122"/>
              <a:gd name="connsiteX4" fmla="*/ 0 w 2559421"/>
              <a:gd name="connsiteY4" fmla="*/ 4973 h 15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421" h="156122">
                <a:moveTo>
                  <a:pt x="0" y="4973"/>
                </a:moveTo>
                <a:lnTo>
                  <a:pt x="2278956" y="0"/>
                </a:lnTo>
                <a:lnTo>
                  <a:pt x="2559421" y="142143"/>
                </a:lnTo>
                <a:lnTo>
                  <a:pt x="20459" y="156122"/>
                </a:lnTo>
                <a:lnTo>
                  <a:pt x="0" y="49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23">
            <a:extLst>
              <a:ext uri="{FF2B5EF4-FFF2-40B4-BE49-F238E27FC236}">
                <a16:creationId xmlns:a16="http://schemas.microsoft.com/office/drawing/2014/main" id="{F265C26E-F056-42E1-8242-FA07208AC7C9}"/>
              </a:ext>
            </a:extLst>
          </p:cNvPr>
          <p:cNvSpPr/>
          <p:nvPr/>
        </p:nvSpPr>
        <p:spPr>
          <a:xfrm>
            <a:off x="5555258" y="4292555"/>
            <a:ext cx="2994914" cy="247655"/>
          </a:xfrm>
          <a:custGeom>
            <a:avLst/>
            <a:gdLst>
              <a:gd name="connsiteX0" fmla="*/ 0 w 1412829"/>
              <a:gd name="connsiteY0" fmla="*/ 0 h 448190"/>
              <a:gd name="connsiteX1" fmla="*/ 1412829 w 1412829"/>
              <a:gd name="connsiteY1" fmla="*/ 0 h 448190"/>
              <a:gd name="connsiteX2" fmla="*/ 1412829 w 1412829"/>
              <a:gd name="connsiteY2" fmla="*/ 448190 h 448190"/>
              <a:gd name="connsiteX3" fmla="*/ 0 w 1412829"/>
              <a:gd name="connsiteY3" fmla="*/ 448190 h 448190"/>
              <a:gd name="connsiteX4" fmla="*/ 0 w 1412829"/>
              <a:gd name="connsiteY4" fmla="*/ 0 h 448190"/>
              <a:gd name="connsiteX0" fmla="*/ 0 w 1730329"/>
              <a:gd name="connsiteY0" fmla="*/ 0 h 867290"/>
              <a:gd name="connsiteX1" fmla="*/ 1412829 w 1730329"/>
              <a:gd name="connsiteY1" fmla="*/ 0 h 867290"/>
              <a:gd name="connsiteX2" fmla="*/ 1730329 w 1730329"/>
              <a:gd name="connsiteY2" fmla="*/ 867290 h 867290"/>
              <a:gd name="connsiteX3" fmla="*/ 0 w 1730329"/>
              <a:gd name="connsiteY3" fmla="*/ 448190 h 867290"/>
              <a:gd name="connsiteX4" fmla="*/ 0 w 1730329"/>
              <a:gd name="connsiteY4" fmla="*/ 0 h 867290"/>
              <a:gd name="connsiteX0" fmla="*/ 0 w 3089229"/>
              <a:gd name="connsiteY0" fmla="*/ 0 h 867290"/>
              <a:gd name="connsiteX1" fmla="*/ 3089229 w 3089229"/>
              <a:gd name="connsiteY1" fmla="*/ 800100 h 867290"/>
              <a:gd name="connsiteX2" fmla="*/ 1730329 w 3089229"/>
              <a:gd name="connsiteY2" fmla="*/ 867290 h 867290"/>
              <a:gd name="connsiteX3" fmla="*/ 0 w 3089229"/>
              <a:gd name="connsiteY3" fmla="*/ 448190 h 867290"/>
              <a:gd name="connsiteX4" fmla="*/ 0 w 3089229"/>
              <a:gd name="connsiteY4" fmla="*/ 0 h 867290"/>
              <a:gd name="connsiteX0" fmla="*/ 254000 w 3343229"/>
              <a:gd name="connsiteY0" fmla="*/ 0 h 867290"/>
              <a:gd name="connsiteX1" fmla="*/ 3343229 w 3343229"/>
              <a:gd name="connsiteY1" fmla="*/ 800100 h 867290"/>
              <a:gd name="connsiteX2" fmla="*/ 1984329 w 3343229"/>
              <a:gd name="connsiteY2" fmla="*/ 867290 h 867290"/>
              <a:gd name="connsiteX3" fmla="*/ 0 w 3343229"/>
              <a:gd name="connsiteY3" fmla="*/ 219590 h 867290"/>
              <a:gd name="connsiteX4" fmla="*/ 254000 w 3343229"/>
              <a:gd name="connsiteY4" fmla="*/ 0 h 867290"/>
              <a:gd name="connsiteX0" fmla="*/ 355600 w 3343229"/>
              <a:gd name="connsiteY0" fmla="*/ 0 h 803790"/>
              <a:gd name="connsiteX1" fmla="*/ 3343229 w 3343229"/>
              <a:gd name="connsiteY1" fmla="*/ 736600 h 803790"/>
              <a:gd name="connsiteX2" fmla="*/ 1984329 w 3343229"/>
              <a:gd name="connsiteY2" fmla="*/ 803790 h 803790"/>
              <a:gd name="connsiteX3" fmla="*/ 0 w 3343229"/>
              <a:gd name="connsiteY3" fmla="*/ 156090 h 803790"/>
              <a:gd name="connsiteX4" fmla="*/ 355600 w 3343229"/>
              <a:gd name="connsiteY4" fmla="*/ 0 h 803790"/>
              <a:gd name="connsiteX0" fmla="*/ 406400 w 3343229"/>
              <a:gd name="connsiteY0" fmla="*/ 0 h 765690"/>
              <a:gd name="connsiteX1" fmla="*/ 3343229 w 3343229"/>
              <a:gd name="connsiteY1" fmla="*/ 698500 h 765690"/>
              <a:gd name="connsiteX2" fmla="*/ 1984329 w 3343229"/>
              <a:gd name="connsiteY2" fmla="*/ 765690 h 765690"/>
              <a:gd name="connsiteX3" fmla="*/ 0 w 3343229"/>
              <a:gd name="connsiteY3" fmla="*/ 117990 h 765690"/>
              <a:gd name="connsiteX4" fmla="*/ 406400 w 3343229"/>
              <a:gd name="connsiteY4" fmla="*/ 0 h 765690"/>
              <a:gd name="connsiteX0" fmla="*/ 393700 w 3330529"/>
              <a:gd name="connsiteY0" fmla="*/ 0 h 765690"/>
              <a:gd name="connsiteX1" fmla="*/ 3330529 w 3330529"/>
              <a:gd name="connsiteY1" fmla="*/ 698500 h 765690"/>
              <a:gd name="connsiteX2" fmla="*/ 1971629 w 3330529"/>
              <a:gd name="connsiteY2" fmla="*/ 765690 h 765690"/>
              <a:gd name="connsiteX3" fmla="*/ 0 w 3330529"/>
              <a:gd name="connsiteY3" fmla="*/ 92590 h 765690"/>
              <a:gd name="connsiteX4" fmla="*/ 393700 w 3330529"/>
              <a:gd name="connsiteY4" fmla="*/ 0 h 765690"/>
              <a:gd name="connsiteX0" fmla="*/ 384175 w 3321004"/>
              <a:gd name="connsiteY0" fmla="*/ 0 h 765690"/>
              <a:gd name="connsiteX1" fmla="*/ 3321004 w 3321004"/>
              <a:gd name="connsiteY1" fmla="*/ 698500 h 765690"/>
              <a:gd name="connsiteX2" fmla="*/ 1962104 w 3321004"/>
              <a:gd name="connsiteY2" fmla="*/ 765690 h 765690"/>
              <a:gd name="connsiteX3" fmla="*/ 0 w 3321004"/>
              <a:gd name="connsiteY3" fmla="*/ 92590 h 765690"/>
              <a:gd name="connsiteX4" fmla="*/ 384175 w 3321004"/>
              <a:gd name="connsiteY4" fmla="*/ 0 h 765690"/>
              <a:gd name="connsiteX0" fmla="*/ 565150 w 3321004"/>
              <a:gd name="connsiteY0" fmla="*/ 0 h 784740"/>
              <a:gd name="connsiteX1" fmla="*/ 3321004 w 3321004"/>
              <a:gd name="connsiteY1" fmla="*/ 717550 h 784740"/>
              <a:gd name="connsiteX2" fmla="*/ 1962104 w 3321004"/>
              <a:gd name="connsiteY2" fmla="*/ 784740 h 784740"/>
              <a:gd name="connsiteX3" fmla="*/ 0 w 3321004"/>
              <a:gd name="connsiteY3" fmla="*/ 111640 h 784740"/>
              <a:gd name="connsiteX4" fmla="*/ 565150 w 3321004"/>
              <a:gd name="connsiteY4" fmla="*/ 0 h 784740"/>
              <a:gd name="connsiteX0" fmla="*/ 584200 w 3321004"/>
              <a:gd name="connsiteY0" fmla="*/ 0 h 718065"/>
              <a:gd name="connsiteX1" fmla="*/ 3321004 w 3321004"/>
              <a:gd name="connsiteY1" fmla="*/ 650875 h 718065"/>
              <a:gd name="connsiteX2" fmla="*/ 1962104 w 3321004"/>
              <a:gd name="connsiteY2" fmla="*/ 718065 h 718065"/>
              <a:gd name="connsiteX3" fmla="*/ 0 w 3321004"/>
              <a:gd name="connsiteY3" fmla="*/ 44965 h 718065"/>
              <a:gd name="connsiteX4" fmla="*/ 584200 w 3321004"/>
              <a:gd name="connsiteY4" fmla="*/ 0 h 718065"/>
              <a:gd name="connsiteX0" fmla="*/ 441325 w 3178129"/>
              <a:gd name="connsiteY0" fmla="*/ 0 h 718065"/>
              <a:gd name="connsiteX1" fmla="*/ 3178129 w 3178129"/>
              <a:gd name="connsiteY1" fmla="*/ 650875 h 718065"/>
              <a:gd name="connsiteX2" fmla="*/ 1819229 w 3178129"/>
              <a:gd name="connsiteY2" fmla="*/ 718065 h 718065"/>
              <a:gd name="connsiteX3" fmla="*/ 0 w 3178129"/>
              <a:gd name="connsiteY3" fmla="*/ 44965 h 718065"/>
              <a:gd name="connsiteX4" fmla="*/ 441325 w 3178129"/>
              <a:gd name="connsiteY4" fmla="*/ 0 h 718065"/>
              <a:gd name="connsiteX0" fmla="*/ 441325 w 2568915"/>
              <a:gd name="connsiteY0" fmla="*/ 0 h 718065"/>
              <a:gd name="connsiteX1" fmla="*/ 2568915 w 2568915"/>
              <a:gd name="connsiteY1" fmla="*/ 63735 h 718065"/>
              <a:gd name="connsiteX2" fmla="*/ 1819229 w 2568915"/>
              <a:gd name="connsiteY2" fmla="*/ 718065 h 718065"/>
              <a:gd name="connsiteX3" fmla="*/ 0 w 2568915"/>
              <a:gd name="connsiteY3" fmla="*/ 44965 h 718065"/>
              <a:gd name="connsiteX4" fmla="*/ 441325 w 2568915"/>
              <a:gd name="connsiteY4" fmla="*/ 0 h 718065"/>
              <a:gd name="connsiteX0" fmla="*/ 441325 w 2744059"/>
              <a:gd name="connsiteY0" fmla="*/ 0 h 212125"/>
              <a:gd name="connsiteX1" fmla="*/ 2568915 w 2744059"/>
              <a:gd name="connsiteY1" fmla="*/ 63735 h 212125"/>
              <a:gd name="connsiteX2" fmla="*/ 2744059 w 2744059"/>
              <a:gd name="connsiteY2" fmla="*/ 212125 h 212125"/>
              <a:gd name="connsiteX3" fmla="*/ 0 w 2744059"/>
              <a:gd name="connsiteY3" fmla="*/ 44965 h 212125"/>
              <a:gd name="connsiteX4" fmla="*/ 441325 w 2744059"/>
              <a:gd name="connsiteY4" fmla="*/ 0 h 212125"/>
              <a:gd name="connsiteX0" fmla="*/ 441325 w 2744059"/>
              <a:gd name="connsiteY0" fmla="*/ 17466 h 229591"/>
              <a:gd name="connsiteX1" fmla="*/ 2392758 w 2744059"/>
              <a:gd name="connsiteY1" fmla="*/ 0 h 229591"/>
              <a:gd name="connsiteX2" fmla="*/ 2744059 w 2744059"/>
              <a:gd name="connsiteY2" fmla="*/ 229591 h 229591"/>
              <a:gd name="connsiteX3" fmla="*/ 0 w 2744059"/>
              <a:gd name="connsiteY3" fmla="*/ 62431 h 229591"/>
              <a:gd name="connsiteX4" fmla="*/ 441325 w 2744059"/>
              <a:gd name="connsiteY4" fmla="*/ 17466 h 229591"/>
              <a:gd name="connsiteX0" fmla="*/ 441325 w 2758739"/>
              <a:gd name="connsiteY0" fmla="*/ 17466 h 129652"/>
              <a:gd name="connsiteX1" fmla="*/ 2392758 w 2758739"/>
              <a:gd name="connsiteY1" fmla="*/ 0 h 129652"/>
              <a:gd name="connsiteX2" fmla="*/ 2758739 w 2758739"/>
              <a:gd name="connsiteY2" fmla="*/ 129652 h 129652"/>
              <a:gd name="connsiteX3" fmla="*/ 0 w 2758739"/>
              <a:gd name="connsiteY3" fmla="*/ 62431 h 129652"/>
              <a:gd name="connsiteX4" fmla="*/ 441325 w 2758739"/>
              <a:gd name="connsiteY4" fmla="*/ 17466 h 129652"/>
              <a:gd name="connsiteX0" fmla="*/ 441325 w 2758739"/>
              <a:gd name="connsiteY0" fmla="*/ 29958 h 142144"/>
              <a:gd name="connsiteX1" fmla="*/ 2385418 w 2758739"/>
              <a:gd name="connsiteY1" fmla="*/ 0 h 142144"/>
              <a:gd name="connsiteX2" fmla="*/ 2758739 w 2758739"/>
              <a:gd name="connsiteY2" fmla="*/ 142144 h 142144"/>
              <a:gd name="connsiteX3" fmla="*/ 0 w 2758739"/>
              <a:gd name="connsiteY3" fmla="*/ 74923 h 142144"/>
              <a:gd name="connsiteX4" fmla="*/ 441325 w 2758739"/>
              <a:gd name="connsiteY4" fmla="*/ 29958 h 142144"/>
              <a:gd name="connsiteX0" fmla="*/ 191767 w 2758739"/>
              <a:gd name="connsiteY0" fmla="*/ 0 h 149663"/>
              <a:gd name="connsiteX1" fmla="*/ 2385418 w 2758739"/>
              <a:gd name="connsiteY1" fmla="*/ 7519 h 149663"/>
              <a:gd name="connsiteX2" fmla="*/ 2758739 w 2758739"/>
              <a:gd name="connsiteY2" fmla="*/ 149663 h 149663"/>
              <a:gd name="connsiteX3" fmla="*/ 0 w 2758739"/>
              <a:gd name="connsiteY3" fmla="*/ 82442 h 149663"/>
              <a:gd name="connsiteX4" fmla="*/ 191767 w 2758739"/>
              <a:gd name="connsiteY4" fmla="*/ 0 h 149663"/>
              <a:gd name="connsiteX0" fmla="*/ 0 w 2566972"/>
              <a:gd name="connsiteY0" fmla="*/ 0 h 157396"/>
              <a:gd name="connsiteX1" fmla="*/ 2193651 w 2566972"/>
              <a:gd name="connsiteY1" fmla="*/ 7519 h 157396"/>
              <a:gd name="connsiteX2" fmla="*/ 2566972 w 2566972"/>
              <a:gd name="connsiteY2" fmla="*/ 149663 h 157396"/>
              <a:gd name="connsiteX3" fmla="*/ 28431 w 2566972"/>
              <a:gd name="connsiteY3" fmla="*/ 157396 h 157396"/>
              <a:gd name="connsiteX4" fmla="*/ 0 w 2566972"/>
              <a:gd name="connsiteY4" fmla="*/ 0 h 157396"/>
              <a:gd name="connsiteX0" fmla="*/ 0 w 2552292"/>
              <a:gd name="connsiteY0" fmla="*/ 0 h 157396"/>
              <a:gd name="connsiteX1" fmla="*/ 2193651 w 2552292"/>
              <a:gd name="connsiteY1" fmla="*/ 7519 h 157396"/>
              <a:gd name="connsiteX2" fmla="*/ 2552292 w 2552292"/>
              <a:gd name="connsiteY2" fmla="*/ 124678 h 157396"/>
              <a:gd name="connsiteX3" fmla="*/ 28431 w 2552292"/>
              <a:gd name="connsiteY3" fmla="*/ 157396 h 157396"/>
              <a:gd name="connsiteX4" fmla="*/ 0 w 2552292"/>
              <a:gd name="connsiteY4" fmla="*/ 0 h 157396"/>
              <a:gd name="connsiteX0" fmla="*/ 0 w 2552292"/>
              <a:gd name="connsiteY0" fmla="*/ 4973 h 162369"/>
              <a:gd name="connsiteX1" fmla="*/ 2193651 w 2552292"/>
              <a:gd name="connsiteY1" fmla="*/ 0 h 162369"/>
              <a:gd name="connsiteX2" fmla="*/ 2552292 w 2552292"/>
              <a:gd name="connsiteY2" fmla="*/ 129651 h 162369"/>
              <a:gd name="connsiteX3" fmla="*/ 28431 w 2552292"/>
              <a:gd name="connsiteY3" fmla="*/ 162369 h 162369"/>
              <a:gd name="connsiteX4" fmla="*/ 0 w 2552292"/>
              <a:gd name="connsiteY4" fmla="*/ 4973 h 162369"/>
              <a:gd name="connsiteX0" fmla="*/ 0 w 2552292"/>
              <a:gd name="connsiteY0" fmla="*/ 23711 h 181107"/>
              <a:gd name="connsiteX1" fmla="*/ 2193651 w 2552292"/>
              <a:gd name="connsiteY1" fmla="*/ 0 h 181107"/>
              <a:gd name="connsiteX2" fmla="*/ 2552292 w 2552292"/>
              <a:gd name="connsiteY2" fmla="*/ 148389 h 181107"/>
              <a:gd name="connsiteX3" fmla="*/ 28431 w 2552292"/>
              <a:gd name="connsiteY3" fmla="*/ 181107 h 181107"/>
              <a:gd name="connsiteX4" fmla="*/ 0 w 2552292"/>
              <a:gd name="connsiteY4" fmla="*/ 23711 h 181107"/>
              <a:gd name="connsiteX0" fmla="*/ 0 w 2574312"/>
              <a:gd name="connsiteY0" fmla="*/ 73680 h 181107"/>
              <a:gd name="connsiteX1" fmla="*/ 2215671 w 2574312"/>
              <a:gd name="connsiteY1" fmla="*/ 0 h 181107"/>
              <a:gd name="connsiteX2" fmla="*/ 2574312 w 2574312"/>
              <a:gd name="connsiteY2" fmla="*/ 148389 h 181107"/>
              <a:gd name="connsiteX3" fmla="*/ 50451 w 2574312"/>
              <a:gd name="connsiteY3" fmla="*/ 181107 h 181107"/>
              <a:gd name="connsiteX4" fmla="*/ 0 w 2574312"/>
              <a:gd name="connsiteY4" fmla="*/ 73680 h 181107"/>
              <a:gd name="connsiteX0" fmla="*/ 0 w 2574312"/>
              <a:gd name="connsiteY0" fmla="*/ 7368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73680 h 199845"/>
              <a:gd name="connsiteX0" fmla="*/ 0 w 2574312"/>
              <a:gd name="connsiteY0" fmla="*/ 42450 h 199845"/>
              <a:gd name="connsiteX1" fmla="*/ 2215671 w 2574312"/>
              <a:gd name="connsiteY1" fmla="*/ 0 h 199845"/>
              <a:gd name="connsiteX2" fmla="*/ 2574312 w 2574312"/>
              <a:gd name="connsiteY2" fmla="*/ 148389 h 199845"/>
              <a:gd name="connsiteX3" fmla="*/ 65131 w 2574312"/>
              <a:gd name="connsiteY3" fmla="*/ 199845 h 199845"/>
              <a:gd name="connsiteX4" fmla="*/ 0 w 2574312"/>
              <a:gd name="connsiteY4" fmla="*/ 42450 h 199845"/>
              <a:gd name="connsiteX0" fmla="*/ 0 w 2574312"/>
              <a:gd name="connsiteY0" fmla="*/ 4973 h 162368"/>
              <a:gd name="connsiteX1" fmla="*/ 2553307 w 2574312"/>
              <a:gd name="connsiteY1" fmla="*/ 0 h 162368"/>
              <a:gd name="connsiteX2" fmla="*/ 2574312 w 2574312"/>
              <a:gd name="connsiteY2" fmla="*/ 110912 h 162368"/>
              <a:gd name="connsiteX3" fmla="*/ 65131 w 2574312"/>
              <a:gd name="connsiteY3" fmla="*/ 162368 h 162368"/>
              <a:gd name="connsiteX4" fmla="*/ 0 w 2574312"/>
              <a:gd name="connsiteY4" fmla="*/ 4973 h 162368"/>
              <a:gd name="connsiteX0" fmla="*/ 0 w 2530272"/>
              <a:gd name="connsiteY0" fmla="*/ 48696 h 162368"/>
              <a:gd name="connsiteX1" fmla="*/ 2509267 w 2530272"/>
              <a:gd name="connsiteY1" fmla="*/ 0 h 162368"/>
              <a:gd name="connsiteX2" fmla="*/ 2530272 w 2530272"/>
              <a:gd name="connsiteY2" fmla="*/ 110912 h 162368"/>
              <a:gd name="connsiteX3" fmla="*/ 21091 w 2530272"/>
              <a:gd name="connsiteY3" fmla="*/ 162368 h 162368"/>
              <a:gd name="connsiteX4" fmla="*/ 0 w 2530272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0272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10912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0 w 2539546"/>
              <a:gd name="connsiteY0" fmla="*/ 48696 h 162368"/>
              <a:gd name="connsiteX1" fmla="*/ 2539546 w 2539546"/>
              <a:gd name="connsiteY1" fmla="*/ 0 h 162368"/>
              <a:gd name="connsiteX2" fmla="*/ 2537841 w 2539546"/>
              <a:gd name="connsiteY2" fmla="*/ 105811 h 162368"/>
              <a:gd name="connsiteX3" fmla="*/ 21091 w 2539546"/>
              <a:gd name="connsiteY3" fmla="*/ 162368 h 162368"/>
              <a:gd name="connsiteX4" fmla="*/ 0 w 2539546"/>
              <a:gd name="connsiteY4" fmla="*/ 48696 h 162368"/>
              <a:gd name="connsiteX0" fmla="*/ 20542 w 2560088"/>
              <a:gd name="connsiteY0" fmla="*/ 48696 h 144516"/>
              <a:gd name="connsiteX1" fmla="*/ 2560088 w 2560088"/>
              <a:gd name="connsiteY1" fmla="*/ 0 h 144516"/>
              <a:gd name="connsiteX2" fmla="*/ 2558383 w 2560088"/>
              <a:gd name="connsiteY2" fmla="*/ 105811 h 144516"/>
              <a:gd name="connsiteX3" fmla="*/ 0 w 2560088"/>
              <a:gd name="connsiteY3" fmla="*/ 144516 h 144516"/>
              <a:gd name="connsiteX4" fmla="*/ 20542 w 2560088"/>
              <a:gd name="connsiteY4" fmla="*/ 48696 h 144516"/>
              <a:gd name="connsiteX0" fmla="*/ 0 w 2566040"/>
              <a:gd name="connsiteY0" fmla="*/ 46146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46146 h 144516"/>
              <a:gd name="connsiteX0" fmla="*/ 0 w 2566040"/>
              <a:gd name="connsiteY0" fmla="*/ 22641 h 144516"/>
              <a:gd name="connsiteX1" fmla="*/ 2566040 w 2566040"/>
              <a:gd name="connsiteY1" fmla="*/ 0 h 144516"/>
              <a:gd name="connsiteX2" fmla="*/ 2564335 w 2566040"/>
              <a:gd name="connsiteY2" fmla="*/ 105811 h 144516"/>
              <a:gd name="connsiteX3" fmla="*/ 5952 w 2566040"/>
              <a:gd name="connsiteY3" fmla="*/ 144516 h 144516"/>
              <a:gd name="connsiteX4" fmla="*/ 0 w 2566040"/>
              <a:gd name="connsiteY4" fmla="*/ 22641 h 144516"/>
              <a:gd name="connsiteX0" fmla="*/ 0 w 2566040"/>
              <a:gd name="connsiteY0" fmla="*/ 22641 h 124929"/>
              <a:gd name="connsiteX1" fmla="*/ 2566040 w 2566040"/>
              <a:gd name="connsiteY1" fmla="*/ 0 h 124929"/>
              <a:gd name="connsiteX2" fmla="*/ 2564335 w 2566040"/>
              <a:gd name="connsiteY2" fmla="*/ 105811 h 124929"/>
              <a:gd name="connsiteX3" fmla="*/ 5952 w 2566040"/>
              <a:gd name="connsiteY3" fmla="*/ 124929 h 124929"/>
              <a:gd name="connsiteX4" fmla="*/ 0 w 2566040"/>
              <a:gd name="connsiteY4" fmla="*/ 22641 h 124929"/>
              <a:gd name="connsiteX0" fmla="*/ 0 w 2566040"/>
              <a:gd name="connsiteY0" fmla="*/ 14806 h 117094"/>
              <a:gd name="connsiteX1" fmla="*/ 2566040 w 2566040"/>
              <a:gd name="connsiteY1" fmla="*/ 0 h 117094"/>
              <a:gd name="connsiteX2" fmla="*/ 2564335 w 2566040"/>
              <a:gd name="connsiteY2" fmla="*/ 97976 h 117094"/>
              <a:gd name="connsiteX3" fmla="*/ 5952 w 2566040"/>
              <a:gd name="connsiteY3" fmla="*/ 117094 h 117094"/>
              <a:gd name="connsiteX4" fmla="*/ 0 w 2566040"/>
              <a:gd name="connsiteY4" fmla="*/ 14806 h 117094"/>
              <a:gd name="connsiteX0" fmla="*/ 0 w 2566040"/>
              <a:gd name="connsiteY0" fmla="*/ 14806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14806 h 109259"/>
              <a:gd name="connsiteX0" fmla="*/ 0 w 2566040"/>
              <a:gd name="connsiteY0" fmla="*/ 6971 h 109259"/>
              <a:gd name="connsiteX1" fmla="*/ 2566040 w 2566040"/>
              <a:gd name="connsiteY1" fmla="*/ 0 h 109259"/>
              <a:gd name="connsiteX2" fmla="*/ 2564335 w 2566040"/>
              <a:gd name="connsiteY2" fmla="*/ 97976 h 109259"/>
              <a:gd name="connsiteX3" fmla="*/ 5952 w 2566040"/>
              <a:gd name="connsiteY3" fmla="*/ 109259 h 109259"/>
              <a:gd name="connsiteX4" fmla="*/ 0 w 2566040"/>
              <a:gd name="connsiteY4" fmla="*/ 6971 h 109259"/>
              <a:gd name="connsiteX0" fmla="*/ 0 w 2736358"/>
              <a:gd name="connsiteY0" fmla="*/ 6971 h 109259"/>
              <a:gd name="connsiteX1" fmla="*/ 2736358 w 2736358"/>
              <a:gd name="connsiteY1" fmla="*/ 0 h 109259"/>
              <a:gd name="connsiteX2" fmla="*/ 2734653 w 2736358"/>
              <a:gd name="connsiteY2" fmla="*/ 97976 h 109259"/>
              <a:gd name="connsiteX3" fmla="*/ 176270 w 2736358"/>
              <a:gd name="connsiteY3" fmla="*/ 109259 h 109259"/>
              <a:gd name="connsiteX4" fmla="*/ 0 w 2736358"/>
              <a:gd name="connsiteY4" fmla="*/ 6971 h 109259"/>
              <a:gd name="connsiteX0" fmla="*/ 16757 w 2753115"/>
              <a:gd name="connsiteY0" fmla="*/ 6971 h 109259"/>
              <a:gd name="connsiteX1" fmla="*/ 2753115 w 2753115"/>
              <a:gd name="connsiteY1" fmla="*/ 0 h 109259"/>
              <a:gd name="connsiteX2" fmla="*/ 2751410 w 2753115"/>
              <a:gd name="connsiteY2" fmla="*/ 97976 h 109259"/>
              <a:gd name="connsiteX3" fmla="*/ 0 w 2753115"/>
              <a:gd name="connsiteY3" fmla="*/ 109259 h 109259"/>
              <a:gd name="connsiteX4" fmla="*/ 16757 w 2753115"/>
              <a:gd name="connsiteY4" fmla="*/ 6971 h 109259"/>
              <a:gd name="connsiteX0" fmla="*/ 16757 w 2751417"/>
              <a:gd name="connsiteY0" fmla="*/ 14316 h 116604"/>
              <a:gd name="connsiteX1" fmla="*/ 2724729 w 2751417"/>
              <a:gd name="connsiteY1" fmla="*/ 0 h 116604"/>
              <a:gd name="connsiteX2" fmla="*/ 2751410 w 2751417"/>
              <a:gd name="connsiteY2" fmla="*/ 105321 h 116604"/>
              <a:gd name="connsiteX3" fmla="*/ 0 w 2751417"/>
              <a:gd name="connsiteY3" fmla="*/ 116604 h 116604"/>
              <a:gd name="connsiteX4" fmla="*/ 16757 w 2751417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5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797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  <a:gd name="connsiteX0" fmla="*/ 16757 w 2724729"/>
              <a:gd name="connsiteY0" fmla="*/ 14316 h 116604"/>
              <a:gd name="connsiteX1" fmla="*/ 2724729 w 2724729"/>
              <a:gd name="connsiteY1" fmla="*/ 0 h 116604"/>
              <a:gd name="connsiteX2" fmla="*/ 2723024 w 2724729"/>
              <a:gd name="connsiteY2" fmla="*/ 99446 h 116604"/>
              <a:gd name="connsiteX3" fmla="*/ 0 w 2724729"/>
              <a:gd name="connsiteY3" fmla="*/ 116604 h 116604"/>
              <a:gd name="connsiteX4" fmla="*/ 16757 w 2724729"/>
              <a:gd name="connsiteY4" fmla="*/ 14316 h 11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729" h="116604">
                <a:moveTo>
                  <a:pt x="16757" y="14316"/>
                </a:moveTo>
                <a:lnTo>
                  <a:pt x="2724729" y="0"/>
                </a:lnTo>
                <a:cubicBezTo>
                  <a:pt x="2724161" y="36971"/>
                  <a:pt x="2723592" y="62475"/>
                  <a:pt x="2723024" y="99446"/>
                </a:cubicBezTo>
                <a:lnTo>
                  <a:pt x="0" y="116604"/>
                </a:lnTo>
                <a:lnTo>
                  <a:pt x="16757" y="14316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A2AF7C8-6C23-4710-8BFC-EFFDC0C42460}"/>
              </a:ext>
            </a:extLst>
          </p:cNvPr>
          <p:cNvSpPr/>
          <p:nvPr/>
        </p:nvSpPr>
        <p:spPr>
          <a:xfrm>
            <a:off x="8470348" y="4503793"/>
            <a:ext cx="86595" cy="312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8E076A2B-9BFA-4EA9-8BF9-714D52F97A8D}"/>
              </a:ext>
            </a:extLst>
          </p:cNvPr>
          <p:cNvSpPr/>
          <p:nvPr/>
        </p:nvSpPr>
        <p:spPr>
          <a:xfrm>
            <a:off x="5547655" y="4135520"/>
            <a:ext cx="5681442" cy="907436"/>
          </a:xfrm>
          <a:custGeom>
            <a:avLst/>
            <a:gdLst>
              <a:gd name="connsiteX0" fmla="*/ 0 w 1155333"/>
              <a:gd name="connsiteY0" fmla="*/ 20686 h 124116"/>
              <a:gd name="connsiteX1" fmla="*/ 20686 w 1155333"/>
              <a:gd name="connsiteY1" fmla="*/ 0 h 124116"/>
              <a:gd name="connsiteX2" fmla="*/ 1134647 w 1155333"/>
              <a:gd name="connsiteY2" fmla="*/ 0 h 124116"/>
              <a:gd name="connsiteX3" fmla="*/ 1155333 w 1155333"/>
              <a:gd name="connsiteY3" fmla="*/ 20686 h 124116"/>
              <a:gd name="connsiteX4" fmla="*/ 1155333 w 1155333"/>
              <a:gd name="connsiteY4" fmla="*/ 103430 h 124116"/>
              <a:gd name="connsiteX5" fmla="*/ 1134647 w 1155333"/>
              <a:gd name="connsiteY5" fmla="*/ 124116 h 124116"/>
              <a:gd name="connsiteX6" fmla="*/ 20686 w 1155333"/>
              <a:gd name="connsiteY6" fmla="*/ 124116 h 124116"/>
              <a:gd name="connsiteX7" fmla="*/ 0 w 1155333"/>
              <a:gd name="connsiteY7" fmla="*/ 103430 h 124116"/>
              <a:gd name="connsiteX8" fmla="*/ 0 w 1155333"/>
              <a:gd name="connsiteY8" fmla="*/ 20686 h 124116"/>
              <a:gd name="connsiteX0" fmla="*/ 0 w 2512668"/>
              <a:gd name="connsiteY0" fmla="*/ 20686 h 543216"/>
              <a:gd name="connsiteX1" fmla="*/ 20686 w 2512668"/>
              <a:gd name="connsiteY1" fmla="*/ 0 h 543216"/>
              <a:gd name="connsiteX2" fmla="*/ 1134647 w 2512668"/>
              <a:gd name="connsiteY2" fmla="*/ 0 h 543216"/>
              <a:gd name="connsiteX3" fmla="*/ 1155333 w 2512668"/>
              <a:gd name="connsiteY3" fmla="*/ 20686 h 543216"/>
              <a:gd name="connsiteX4" fmla="*/ 1155333 w 2512668"/>
              <a:gd name="connsiteY4" fmla="*/ 103430 h 543216"/>
              <a:gd name="connsiteX5" fmla="*/ 2512597 w 2512668"/>
              <a:gd name="connsiteY5" fmla="*/ 543216 h 543216"/>
              <a:gd name="connsiteX6" fmla="*/ 20686 w 2512668"/>
              <a:gd name="connsiteY6" fmla="*/ 124116 h 543216"/>
              <a:gd name="connsiteX7" fmla="*/ 0 w 2512668"/>
              <a:gd name="connsiteY7" fmla="*/ 103430 h 543216"/>
              <a:gd name="connsiteX8" fmla="*/ 0 w 2512668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1155333 w 2653933"/>
              <a:gd name="connsiteY3" fmla="*/ 20686 h 543216"/>
              <a:gd name="connsiteX4" fmla="*/ 2653933 w 2653933"/>
              <a:gd name="connsiteY4" fmla="*/ 401880 h 543216"/>
              <a:gd name="connsiteX5" fmla="*/ 2512597 w 2653933"/>
              <a:gd name="connsiteY5" fmla="*/ 543216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20686 w 2653933"/>
              <a:gd name="connsiteY5" fmla="*/ 124116 h 543216"/>
              <a:gd name="connsiteX6" fmla="*/ 0 w 2653933"/>
              <a:gd name="connsiteY6" fmla="*/ 103430 h 543216"/>
              <a:gd name="connsiteX7" fmla="*/ 0 w 2653933"/>
              <a:gd name="connsiteY7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30595 w 2653933"/>
              <a:gd name="connsiteY5" fmla="*/ 1423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346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2653933"/>
              <a:gd name="connsiteY0" fmla="*/ 20686 h 543216"/>
              <a:gd name="connsiteX1" fmla="*/ 20686 w 2653933"/>
              <a:gd name="connsiteY1" fmla="*/ 0 h 543216"/>
              <a:gd name="connsiteX2" fmla="*/ 1160047 w 2653933"/>
              <a:gd name="connsiteY2" fmla="*/ 0 h 543216"/>
              <a:gd name="connsiteX3" fmla="*/ 2653933 w 2653933"/>
              <a:gd name="connsiteY3" fmla="*/ 401880 h 543216"/>
              <a:gd name="connsiteX4" fmla="*/ 2512597 w 2653933"/>
              <a:gd name="connsiteY4" fmla="*/ 543216 h 543216"/>
              <a:gd name="connsiteX5" fmla="*/ 1143295 w 2653933"/>
              <a:gd name="connsiteY5" fmla="*/ 116935 h 543216"/>
              <a:gd name="connsiteX6" fmla="*/ 20686 w 2653933"/>
              <a:gd name="connsiteY6" fmla="*/ 124116 h 543216"/>
              <a:gd name="connsiteX7" fmla="*/ 0 w 2653933"/>
              <a:gd name="connsiteY7" fmla="*/ 103430 h 543216"/>
              <a:gd name="connsiteX8" fmla="*/ 0 w 2653933"/>
              <a:gd name="connsiteY8" fmla="*/ 206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958850 w 3612783"/>
              <a:gd name="connsiteY7" fmla="*/ 10343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79536 w 3612783"/>
              <a:gd name="connsiteY6" fmla="*/ 1114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44745 w 3612783"/>
              <a:gd name="connsiteY7" fmla="*/ 129635 h 543216"/>
              <a:gd name="connsiteX8" fmla="*/ 6350 w 3612783"/>
              <a:gd name="connsiteY8" fmla="*/ 122480 h 543216"/>
              <a:gd name="connsiteX9" fmla="*/ 0 w 3612783"/>
              <a:gd name="connsiteY9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2480 h 543216"/>
              <a:gd name="connsiteX8" fmla="*/ 0 w 3612783"/>
              <a:gd name="connsiteY8" fmla="*/ 33386 h 543216"/>
              <a:gd name="connsiteX0" fmla="*/ 0 w 3612783"/>
              <a:gd name="connsiteY0" fmla="*/ 33386 h 543216"/>
              <a:gd name="connsiteX1" fmla="*/ 979536 w 3612783"/>
              <a:gd name="connsiteY1" fmla="*/ 0 h 543216"/>
              <a:gd name="connsiteX2" fmla="*/ 2118897 w 3612783"/>
              <a:gd name="connsiteY2" fmla="*/ 0 h 543216"/>
              <a:gd name="connsiteX3" fmla="*/ 3612783 w 3612783"/>
              <a:gd name="connsiteY3" fmla="*/ 401880 h 543216"/>
              <a:gd name="connsiteX4" fmla="*/ 3471447 w 3612783"/>
              <a:gd name="connsiteY4" fmla="*/ 543216 h 543216"/>
              <a:gd name="connsiteX5" fmla="*/ 2102145 w 3612783"/>
              <a:gd name="connsiteY5" fmla="*/ 116935 h 543216"/>
              <a:gd name="connsiteX6" fmla="*/ 992236 w 3612783"/>
              <a:gd name="connsiteY6" fmla="*/ 124116 h 543216"/>
              <a:gd name="connsiteX7" fmla="*/ 6350 w 3612783"/>
              <a:gd name="connsiteY7" fmla="*/ 128830 h 543216"/>
              <a:gd name="connsiteX8" fmla="*/ 0 w 3612783"/>
              <a:gd name="connsiteY8" fmla="*/ 33386 h 543216"/>
              <a:gd name="connsiteX0" fmla="*/ 0 w 3619133"/>
              <a:gd name="connsiteY0" fmla="*/ 20686 h 543216"/>
              <a:gd name="connsiteX1" fmla="*/ 985886 w 3619133"/>
              <a:gd name="connsiteY1" fmla="*/ 0 h 543216"/>
              <a:gd name="connsiteX2" fmla="*/ 2125247 w 3619133"/>
              <a:gd name="connsiteY2" fmla="*/ 0 h 543216"/>
              <a:gd name="connsiteX3" fmla="*/ 3619133 w 3619133"/>
              <a:gd name="connsiteY3" fmla="*/ 401880 h 543216"/>
              <a:gd name="connsiteX4" fmla="*/ 3477797 w 3619133"/>
              <a:gd name="connsiteY4" fmla="*/ 543216 h 543216"/>
              <a:gd name="connsiteX5" fmla="*/ 2108495 w 3619133"/>
              <a:gd name="connsiteY5" fmla="*/ 116935 h 543216"/>
              <a:gd name="connsiteX6" fmla="*/ 998586 w 3619133"/>
              <a:gd name="connsiteY6" fmla="*/ 124116 h 543216"/>
              <a:gd name="connsiteX7" fmla="*/ 12700 w 3619133"/>
              <a:gd name="connsiteY7" fmla="*/ 128830 h 543216"/>
              <a:gd name="connsiteX8" fmla="*/ 0 w 3619133"/>
              <a:gd name="connsiteY8" fmla="*/ 20686 h 543216"/>
              <a:gd name="connsiteX0" fmla="*/ 0 w 3809633"/>
              <a:gd name="connsiteY0" fmla="*/ 20686 h 543216"/>
              <a:gd name="connsiteX1" fmla="*/ 985886 w 3809633"/>
              <a:gd name="connsiteY1" fmla="*/ 0 h 543216"/>
              <a:gd name="connsiteX2" fmla="*/ 2125247 w 3809633"/>
              <a:gd name="connsiteY2" fmla="*/ 0 h 543216"/>
              <a:gd name="connsiteX3" fmla="*/ 3809633 w 3809633"/>
              <a:gd name="connsiteY3" fmla="*/ 452680 h 543216"/>
              <a:gd name="connsiteX4" fmla="*/ 3477797 w 3809633"/>
              <a:gd name="connsiteY4" fmla="*/ 543216 h 543216"/>
              <a:gd name="connsiteX5" fmla="*/ 2108495 w 3809633"/>
              <a:gd name="connsiteY5" fmla="*/ 116935 h 543216"/>
              <a:gd name="connsiteX6" fmla="*/ 998586 w 3809633"/>
              <a:gd name="connsiteY6" fmla="*/ 124116 h 543216"/>
              <a:gd name="connsiteX7" fmla="*/ 12700 w 3809633"/>
              <a:gd name="connsiteY7" fmla="*/ 128830 h 543216"/>
              <a:gd name="connsiteX8" fmla="*/ 0 w 3809633"/>
              <a:gd name="connsiteY8" fmla="*/ 20686 h 5432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55916"/>
              <a:gd name="connsiteX1" fmla="*/ 985886 w 3809633"/>
              <a:gd name="connsiteY1" fmla="*/ 0 h 555916"/>
              <a:gd name="connsiteX2" fmla="*/ 2125247 w 3809633"/>
              <a:gd name="connsiteY2" fmla="*/ 0 h 555916"/>
              <a:gd name="connsiteX3" fmla="*/ 3809633 w 3809633"/>
              <a:gd name="connsiteY3" fmla="*/ 452680 h 555916"/>
              <a:gd name="connsiteX4" fmla="*/ 3484147 w 3809633"/>
              <a:gd name="connsiteY4" fmla="*/ 555916 h 555916"/>
              <a:gd name="connsiteX5" fmla="*/ 2108495 w 3809633"/>
              <a:gd name="connsiteY5" fmla="*/ 116935 h 555916"/>
              <a:gd name="connsiteX6" fmla="*/ 998586 w 3809633"/>
              <a:gd name="connsiteY6" fmla="*/ 124116 h 555916"/>
              <a:gd name="connsiteX7" fmla="*/ 12700 w 3809633"/>
              <a:gd name="connsiteY7" fmla="*/ 128830 h 555916"/>
              <a:gd name="connsiteX8" fmla="*/ 0 w 3809633"/>
              <a:gd name="connsiteY8" fmla="*/ 20686 h 55591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09633"/>
              <a:gd name="connsiteY0" fmla="*/ 20686 h 574966"/>
              <a:gd name="connsiteX1" fmla="*/ 985886 w 3809633"/>
              <a:gd name="connsiteY1" fmla="*/ 0 h 574966"/>
              <a:gd name="connsiteX2" fmla="*/ 2125247 w 3809633"/>
              <a:gd name="connsiteY2" fmla="*/ 0 h 574966"/>
              <a:gd name="connsiteX3" fmla="*/ 3809633 w 3809633"/>
              <a:gd name="connsiteY3" fmla="*/ 452680 h 574966"/>
              <a:gd name="connsiteX4" fmla="*/ 3471447 w 3809633"/>
              <a:gd name="connsiteY4" fmla="*/ 574966 h 574966"/>
              <a:gd name="connsiteX5" fmla="*/ 2108495 w 3809633"/>
              <a:gd name="connsiteY5" fmla="*/ 116935 h 574966"/>
              <a:gd name="connsiteX6" fmla="*/ 998586 w 3809633"/>
              <a:gd name="connsiteY6" fmla="*/ 124116 h 574966"/>
              <a:gd name="connsiteX7" fmla="*/ 12700 w 3809633"/>
              <a:gd name="connsiteY7" fmla="*/ 128830 h 574966"/>
              <a:gd name="connsiteX8" fmla="*/ 0 w 3809633"/>
              <a:gd name="connsiteY8" fmla="*/ 20686 h 574966"/>
              <a:gd name="connsiteX0" fmla="*/ 0 w 3835033"/>
              <a:gd name="connsiteY0" fmla="*/ 20686 h 574966"/>
              <a:gd name="connsiteX1" fmla="*/ 985886 w 3835033"/>
              <a:gd name="connsiteY1" fmla="*/ 0 h 574966"/>
              <a:gd name="connsiteX2" fmla="*/ 2125247 w 3835033"/>
              <a:gd name="connsiteY2" fmla="*/ 0 h 574966"/>
              <a:gd name="connsiteX3" fmla="*/ 3835033 w 3835033"/>
              <a:gd name="connsiteY3" fmla="*/ 503480 h 574966"/>
              <a:gd name="connsiteX4" fmla="*/ 3471447 w 3835033"/>
              <a:gd name="connsiteY4" fmla="*/ 574966 h 574966"/>
              <a:gd name="connsiteX5" fmla="*/ 2108495 w 3835033"/>
              <a:gd name="connsiteY5" fmla="*/ 116935 h 574966"/>
              <a:gd name="connsiteX6" fmla="*/ 998586 w 3835033"/>
              <a:gd name="connsiteY6" fmla="*/ 124116 h 574966"/>
              <a:gd name="connsiteX7" fmla="*/ 12700 w 3835033"/>
              <a:gd name="connsiteY7" fmla="*/ 128830 h 574966"/>
              <a:gd name="connsiteX8" fmla="*/ 0 w 3835033"/>
              <a:gd name="connsiteY8" fmla="*/ 20686 h 574966"/>
              <a:gd name="connsiteX0" fmla="*/ 0 w 3879483"/>
              <a:gd name="connsiteY0" fmla="*/ 20686 h 574966"/>
              <a:gd name="connsiteX1" fmla="*/ 985886 w 3879483"/>
              <a:gd name="connsiteY1" fmla="*/ 0 h 574966"/>
              <a:gd name="connsiteX2" fmla="*/ 2125247 w 3879483"/>
              <a:gd name="connsiteY2" fmla="*/ 0 h 574966"/>
              <a:gd name="connsiteX3" fmla="*/ 3879483 w 3879483"/>
              <a:gd name="connsiteY3" fmla="*/ 503480 h 574966"/>
              <a:gd name="connsiteX4" fmla="*/ 3471447 w 3879483"/>
              <a:gd name="connsiteY4" fmla="*/ 574966 h 574966"/>
              <a:gd name="connsiteX5" fmla="*/ 2108495 w 3879483"/>
              <a:gd name="connsiteY5" fmla="*/ 116935 h 574966"/>
              <a:gd name="connsiteX6" fmla="*/ 998586 w 3879483"/>
              <a:gd name="connsiteY6" fmla="*/ 124116 h 574966"/>
              <a:gd name="connsiteX7" fmla="*/ 12700 w 3879483"/>
              <a:gd name="connsiteY7" fmla="*/ 128830 h 574966"/>
              <a:gd name="connsiteX8" fmla="*/ 0 w 3879483"/>
              <a:gd name="connsiteY8" fmla="*/ 20686 h 574966"/>
              <a:gd name="connsiteX0" fmla="*/ 5080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50800 w 3930283"/>
              <a:gd name="connsiteY8" fmla="*/ 20686 h 574966"/>
              <a:gd name="connsiteX0" fmla="*/ 0 w 3930283"/>
              <a:gd name="connsiteY0" fmla="*/ 20686 h 574966"/>
              <a:gd name="connsiteX1" fmla="*/ 1036686 w 3930283"/>
              <a:gd name="connsiteY1" fmla="*/ 0 h 574966"/>
              <a:gd name="connsiteX2" fmla="*/ 2176047 w 3930283"/>
              <a:gd name="connsiteY2" fmla="*/ 0 h 574966"/>
              <a:gd name="connsiteX3" fmla="*/ 3930283 w 3930283"/>
              <a:gd name="connsiteY3" fmla="*/ 503480 h 574966"/>
              <a:gd name="connsiteX4" fmla="*/ 3522247 w 3930283"/>
              <a:gd name="connsiteY4" fmla="*/ 574966 h 574966"/>
              <a:gd name="connsiteX5" fmla="*/ 2159295 w 3930283"/>
              <a:gd name="connsiteY5" fmla="*/ 116935 h 574966"/>
              <a:gd name="connsiteX6" fmla="*/ 1049386 w 3930283"/>
              <a:gd name="connsiteY6" fmla="*/ 124116 h 574966"/>
              <a:gd name="connsiteX7" fmla="*/ 0 w 3930283"/>
              <a:gd name="connsiteY7" fmla="*/ 141530 h 574966"/>
              <a:gd name="connsiteX8" fmla="*/ 0 w 3930283"/>
              <a:gd name="connsiteY8" fmla="*/ 20686 h 574966"/>
              <a:gd name="connsiteX0" fmla="*/ 0 w 4212223"/>
              <a:gd name="connsiteY0" fmla="*/ 20686 h 578018"/>
              <a:gd name="connsiteX1" fmla="*/ 1036686 w 4212223"/>
              <a:gd name="connsiteY1" fmla="*/ 0 h 578018"/>
              <a:gd name="connsiteX2" fmla="*/ 2176047 w 4212223"/>
              <a:gd name="connsiteY2" fmla="*/ 0 h 578018"/>
              <a:gd name="connsiteX3" fmla="*/ 4212223 w 4212223"/>
              <a:gd name="connsiteY3" fmla="*/ 572060 h 578018"/>
              <a:gd name="connsiteX4" fmla="*/ 3522247 w 4212223"/>
              <a:gd name="connsiteY4" fmla="*/ 574966 h 578018"/>
              <a:gd name="connsiteX5" fmla="*/ 2159295 w 4212223"/>
              <a:gd name="connsiteY5" fmla="*/ 116935 h 578018"/>
              <a:gd name="connsiteX6" fmla="*/ 1049386 w 4212223"/>
              <a:gd name="connsiteY6" fmla="*/ 124116 h 578018"/>
              <a:gd name="connsiteX7" fmla="*/ 0 w 4212223"/>
              <a:gd name="connsiteY7" fmla="*/ 141530 h 578018"/>
              <a:gd name="connsiteX8" fmla="*/ 0 w 4212223"/>
              <a:gd name="connsiteY8" fmla="*/ 20686 h 578018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5752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0 w 4212223"/>
              <a:gd name="connsiteY0" fmla="*/ 20686 h 681646"/>
              <a:gd name="connsiteX1" fmla="*/ 1036686 w 4212223"/>
              <a:gd name="connsiteY1" fmla="*/ 0 h 681646"/>
              <a:gd name="connsiteX2" fmla="*/ 2176047 w 4212223"/>
              <a:gd name="connsiteY2" fmla="*/ 0 h 681646"/>
              <a:gd name="connsiteX3" fmla="*/ 4212223 w 4212223"/>
              <a:gd name="connsiteY3" fmla="*/ 572060 h 681646"/>
              <a:gd name="connsiteX4" fmla="*/ 3865147 w 4212223"/>
              <a:gd name="connsiteY4" fmla="*/ 681646 h 681646"/>
              <a:gd name="connsiteX5" fmla="*/ 2159295 w 4212223"/>
              <a:gd name="connsiteY5" fmla="*/ 116935 h 681646"/>
              <a:gd name="connsiteX6" fmla="*/ 1049386 w 4212223"/>
              <a:gd name="connsiteY6" fmla="*/ 124116 h 681646"/>
              <a:gd name="connsiteX7" fmla="*/ 0 w 4212223"/>
              <a:gd name="connsiteY7" fmla="*/ 141530 h 681646"/>
              <a:gd name="connsiteX8" fmla="*/ 0 w 4212223"/>
              <a:gd name="connsiteY8" fmla="*/ 20686 h 681646"/>
              <a:gd name="connsiteX0" fmla="*/ 123825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123825 w 4336048"/>
              <a:gd name="connsiteY8" fmla="*/ 20686 h 681646"/>
              <a:gd name="connsiteX0" fmla="*/ 0 w 4336048"/>
              <a:gd name="connsiteY0" fmla="*/ 30211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30211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81646"/>
              <a:gd name="connsiteX1" fmla="*/ 1160511 w 4336048"/>
              <a:gd name="connsiteY1" fmla="*/ 0 h 681646"/>
              <a:gd name="connsiteX2" fmla="*/ 2299872 w 4336048"/>
              <a:gd name="connsiteY2" fmla="*/ 0 h 681646"/>
              <a:gd name="connsiteX3" fmla="*/ 4336048 w 4336048"/>
              <a:gd name="connsiteY3" fmla="*/ 572060 h 681646"/>
              <a:gd name="connsiteX4" fmla="*/ 3988972 w 4336048"/>
              <a:gd name="connsiteY4" fmla="*/ 681646 h 681646"/>
              <a:gd name="connsiteX5" fmla="*/ 2283120 w 4336048"/>
              <a:gd name="connsiteY5" fmla="*/ 116935 h 681646"/>
              <a:gd name="connsiteX6" fmla="*/ 1173211 w 4336048"/>
              <a:gd name="connsiteY6" fmla="*/ 124116 h 681646"/>
              <a:gd name="connsiteX7" fmla="*/ 0 w 4336048"/>
              <a:gd name="connsiteY7" fmla="*/ 141530 h 681646"/>
              <a:gd name="connsiteX8" fmla="*/ 0 w 4336048"/>
              <a:gd name="connsiteY8" fmla="*/ 20686 h 681646"/>
              <a:gd name="connsiteX0" fmla="*/ 0 w 4336048"/>
              <a:gd name="connsiteY0" fmla="*/ 20686 h 692551"/>
              <a:gd name="connsiteX1" fmla="*/ 1160511 w 4336048"/>
              <a:gd name="connsiteY1" fmla="*/ 0 h 692551"/>
              <a:gd name="connsiteX2" fmla="*/ 2299872 w 4336048"/>
              <a:gd name="connsiteY2" fmla="*/ 0 h 692551"/>
              <a:gd name="connsiteX3" fmla="*/ 4336048 w 4336048"/>
              <a:gd name="connsiteY3" fmla="*/ 572060 h 692551"/>
              <a:gd name="connsiteX4" fmla="*/ 3988972 w 4336048"/>
              <a:gd name="connsiteY4" fmla="*/ 692551 h 692551"/>
              <a:gd name="connsiteX5" fmla="*/ 2283120 w 4336048"/>
              <a:gd name="connsiteY5" fmla="*/ 116935 h 692551"/>
              <a:gd name="connsiteX6" fmla="*/ 1173211 w 4336048"/>
              <a:gd name="connsiteY6" fmla="*/ 124116 h 692551"/>
              <a:gd name="connsiteX7" fmla="*/ 0 w 4336048"/>
              <a:gd name="connsiteY7" fmla="*/ 141530 h 692551"/>
              <a:gd name="connsiteX8" fmla="*/ 0 w 4336048"/>
              <a:gd name="connsiteY8" fmla="*/ 20686 h 69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6048" h="692551">
                <a:moveTo>
                  <a:pt x="0" y="20686"/>
                </a:moveTo>
                <a:cubicBezTo>
                  <a:pt x="0" y="9261"/>
                  <a:pt x="1149086" y="0"/>
                  <a:pt x="1160511" y="0"/>
                </a:cubicBezTo>
                <a:lnTo>
                  <a:pt x="2299872" y="0"/>
                </a:lnTo>
                <a:cubicBezTo>
                  <a:pt x="2738746" y="66980"/>
                  <a:pt x="4106390" y="481524"/>
                  <a:pt x="4336048" y="572060"/>
                </a:cubicBezTo>
                <a:cubicBezTo>
                  <a:pt x="4336048" y="583485"/>
                  <a:pt x="4000397" y="692551"/>
                  <a:pt x="3988972" y="692551"/>
                </a:cubicBezTo>
                <a:cubicBezTo>
                  <a:pt x="3767891" y="613310"/>
                  <a:pt x="2444438" y="201073"/>
                  <a:pt x="2283120" y="116935"/>
                </a:cubicBezTo>
                <a:cubicBezTo>
                  <a:pt x="1908388" y="133617"/>
                  <a:pt x="1543181" y="121722"/>
                  <a:pt x="1173211" y="124116"/>
                </a:cubicBezTo>
                <a:lnTo>
                  <a:pt x="0" y="141530"/>
                </a:lnTo>
                <a:lnTo>
                  <a:pt x="0" y="2068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22">
            <a:extLst>
              <a:ext uri="{FF2B5EF4-FFF2-40B4-BE49-F238E27FC236}">
                <a16:creationId xmlns:a16="http://schemas.microsoft.com/office/drawing/2014/main" id="{C1FA088C-B092-45E9-8CC3-3A5FE0F7992B}"/>
              </a:ext>
            </a:extLst>
          </p:cNvPr>
          <p:cNvSpPr/>
          <p:nvPr/>
        </p:nvSpPr>
        <p:spPr>
          <a:xfrm flipH="1">
            <a:off x="5483050" y="4526962"/>
            <a:ext cx="59905" cy="279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122">
            <a:extLst>
              <a:ext uri="{FF2B5EF4-FFF2-40B4-BE49-F238E27FC236}">
                <a16:creationId xmlns:a16="http://schemas.microsoft.com/office/drawing/2014/main" id="{C6681320-D951-46B8-BE7A-821E43EBF959}"/>
              </a:ext>
            </a:extLst>
          </p:cNvPr>
          <p:cNvSpPr/>
          <p:nvPr/>
        </p:nvSpPr>
        <p:spPr>
          <a:xfrm>
            <a:off x="5449279" y="3764011"/>
            <a:ext cx="126202" cy="2970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Rectangle 122">
            <a:extLst>
              <a:ext uri="{FF2B5EF4-FFF2-40B4-BE49-F238E27FC236}">
                <a16:creationId xmlns:a16="http://schemas.microsoft.com/office/drawing/2014/main" id="{B99AC446-0C80-4091-A5BD-D84EDCA10597}"/>
              </a:ext>
            </a:extLst>
          </p:cNvPr>
          <p:cNvSpPr/>
          <p:nvPr/>
        </p:nvSpPr>
        <p:spPr>
          <a:xfrm flipH="1">
            <a:off x="5469174" y="4041520"/>
            <a:ext cx="104397" cy="616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Rectangle 104">
            <a:extLst>
              <a:ext uri="{FF2B5EF4-FFF2-40B4-BE49-F238E27FC236}">
                <a16:creationId xmlns:a16="http://schemas.microsoft.com/office/drawing/2014/main" id="{6DC87D4A-0734-4AFA-9C0B-2E0C6DDA47AD}"/>
              </a:ext>
            </a:extLst>
          </p:cNvPr>
          <p:cNvSpPr/>
          <p:nvPr/>
        </p:nvSpPr>
        <p:spPr>
          <a:xfrm>
            <a:off x="312933" y="2850850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A587675-C9CD-49A7-A72B-FB0DCDCCD96E}"/>
              </a:ext>
            </a:extLst>
          </p:cNvPr>
          <p:cNvGrpSpPr/>
          <p:nvPr/>
        </p:nvGrpSpPr>
        <p:grpSpPr>
          <a:xfrm>
            <a:off x="7285847" y="4703597"/>
            <a:ext cx="1811813" cy="1229513"/>
            <a:chOff x="4864082" y="3854068"/>
            <a:chExt cx="3282426" cy="2227480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6DFD69A-0A3C-46EA-AC8D-C4594607E230}"/>
                </a:ext>
              </a:extLst>
            </p:cNvPr>
            <p:cNvSpPr/>
            <p:nvPr/>
          </p:nvSpPr>
          <p:spPr>
            <a:xfrm>
              <a:off x="4864082" y="3879681"/>
              <a:ext cx="157928" cy="12835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CB3D9465-F856-4EB3-8826-4C90252328AB}"/>
                </a:ext>
              </a:extLst>
            </p:cNvPr>
            <p:cNvGrpSpPr/>
            <p:nvPr/>
          </p:nvGrpSpPr>
          <p:grpSpPr>
            <a:xfrm>
              <a:off x="4930833" y="4239541"/>
              <a:ext cx="3112417" cy="1263389"/>
              <a:chOff x="4461555" y="4169223"/>
              <a:chExt cx="3295933" cy="1263389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36D4D8AB-9075-4E6F-AFA1-4184734A6B00}"/>
                  </a:ext>
                </a:extLst>
              </p:cNvPr>
              <p:cNvSpPr/>
              <p:nvPr/>
            </p:nvSpPr>
            <p:spPr>
              <a:xfrm>
                <a:off x="4461555" y="4169223"/>
                <a:ext cx="1696912" cy="16236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132">
                <a:extLst>
                  <a:ext uri="{FF2B5EF4-FFF2-40B4-BE49-F238E27FC236}">
                    <a16:creationId xmlns:a16="http://schemas.microsoft.com/office/drawing/2014/main" id="{DDC80D6B-4EE4-4E8D-89EC-94DED7BABDEC}"/>
                  </a:ext>
                </a:extLst>
              </p:cNvPr>
              <p:cNvSpPr/>
              <p:nvPr/>
            </p:nvSpPr>
            <p:spPr>
              <a:xfrm>
                <a:off x="4500224" y="4209520"/>
                <a:ext cx="3257264" cy="1060719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771390"/>
                  <a:gd name="connsiteY0" fmla="*/ 0 h 583296"/>
                  <a:gd name="connsiteX1" fmla="*/ 1460240 w 1771390"/>
                  <a:gd name="connsiteY1" fmla="*/ 156444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1771390"/>
                  <a:gd name="connsiteY0" fmla="*/ 0 h 583296"/>
                  <a:gd name="connsiteX1" fmla="*/ 1360841 w 1771390"/>
                  <a:gd name="connsiteY1" fmla="*/ 62579 h 583296"/>
                  <a:gd name="connsiteX2" fmla="*/ 1771390 w 1771390"/>
                  <a:gd name="connsiteY2" fmla="*/ 570596 h 583296"/>
                  <a:gd name="connsiteX3" fmla="*/ 159072 w 1771390"/>
                  <a:gd name="connsiteY3" fmla="*/ 583296 h 583296"/>
                  <a:gd name="connsiteX4" fmla="*/ 0 w 1771390"/>
                  <a:gd name="connsiteY4" fmla="*/ 0 h 583296"/>
                  <a:gd name="connsiteX0" fmla="*/ 0 w 2939739"/>
                  <a:gd name="connsiteY0" fmla="*/ 0 h 644602"/>
                  <a:gd name="connsiteX1" fmla="*/ 2529190 w 2939739"/>
                  <a:gd name="connsiteY1" fmla="*/ 123885 h 644602"/>
                  <a:gd name="connsiteX2" fmla="*/ 2939739 w 2939739"/>
                  <a:gd name="connsiteY2" fmla="*/ 631902 h 644602"/>
                  <a:gd name="connsiteX3" fmla="*/ 1327421 w 2939739"/>
                  <a:gd name="connsiteY3" fmla="*/ 644602 h 644602"/>
                  <a:gd name="connsiteX4" fmla="*/ 0 w 2939739"/>
                  <a:gd name="connsiteY4" fmla="*/ 0 h 644602"/>
                  <a:gd name="connsiteX0" fmla="*/ 0 w 2974615"/>
                  <a:gd name="connsiteY0" fmla="*/ 0 h 644602"/>
                  <a:gd name="connsiteX1" fmla="*/ 2564066 w 2974615"/>
                  <a:gd name="connsiteY1" fmla="*/ 123885 h 644602"/>
                  <a:gd name="connsiteX2" fmla="*/ 2974615 w 2974615"/>
                  <a:gd name="connsiteY2" fmla="*/ 631902 h 644602"/>
                  <a:gd name="connsiteX3" fmla="*/ 1362297 w 2974615"/>
                  <a:gd name="connsiteY3" fmla="*/ 644602 h 644602"/>
                  <a:gd name="connsiteX4" fmla="*/ 0 w 2974615"/>
                  <a:gd name="connsiteY4" fmla="*/ 0 h 644602"/>
                  <a:gd name="connsiteX0" fmla="*/ 0 w 2974615"/>
                  <a:gd name="connsiteY0" fmla="*/ 0 h 705908"/>
                  <a:gd name="connsiteX1" fmla="*/ 2564066 w 2974615"/>
                  <a:gd name="connsiteY1" fmla="*/ 185191 h 705908"/>
                  <a:gd name="connsiteX2" fmla="*/ 2974615 w 2974615"/>
                  <a:gd name="connsiteY2" fmla="*/ 693208 h 705908"/>
                  <a:gd name="connsiteX3" fmla="*/ 1362297 w 2974615"/>
                  <a:gd name="connsiteY3" fmla="*/ 705908 h 705908"/>
                  <a:gd name="connsiteX4" fmla="*/ 0 w 2974615"/>
                  <a:gd name="connsiteY4" fmla="*/ 0 h 705908"/>
                  <a:gd name="connsiteX0" fmla="*/ 0 w 2974615"/>
                  <a:gd name="connsiteY0" fmla="*/ 0 h 730430"/>
                  <a:gd name="connsiteX1" fmla="*/ 2564066 w 2974615"/>
                  <a:gd name="connsiteY1" fmla="*/ 209713 h 730430"/>
                  <a:gd name="connsiteX2" fmla="*/ 2974615 w 2974615"/>
                  <a:gd name="connsiteY2" fmla="*/ 717730 h 730430"/>
                  <a:gd name="connsiteX3" fmla="*/ 1362297 w 2974615"/>
                  <a:gd name="connsiteY3" fmla="*/ 730430 h 730430"/>
                  <a:gd name="connsiteX4" fmla="*/ 0 w 2974615"/>
                  <a:gd name="connsiteY4" fmla="*/ 0 h 730430"/>
                  <a:gd name="connsiteX0" fmla="*/ 0 w 2974615"/>
                  <a:gd name="connsiteY0" fmla="*/ 23249 h 753679"/>
                  <a:gd name="connsiteX1" fmla="*/ 1360841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2974615"/>
                  <a:gd name="connsiteY0" fmla="*/ 23249 h 753679"/>
                  <a:gd name="connsiteX1" fmla="*/ 1325965 w 2974615"/>
                  <a:gd name="connsiteY1" fmla="*/ 0 h 753679"/>
                  <a:gd name="connsiteX2" fmla="*/ 2974615 w 2974615"/>
                  <a:gd name="connsiteY2" fmla="*/ 740979 h 753679"/>
                  <a:gd name="connsiteX3" fmla="*/ 1362297 w 2974615"/>
                  <a:gd name="connsiteY3" fmla="*/ 753679 h 753679"/>
                  <a:gd name="connsiteX4" fmla="*/ 0 w 2974615"/>
                  <a:gd name="connsiteY4" fmla="*/ 23249 h 753679"/>
                  <a:gd name="connsiteX0" fmla="*/ 0 w 3061805"/>
                  <a:gd name="connsiteY0" fmla="*/ 23249 h 753679"/>
                  <a:gd name="connsiteX1" fmla="*/ 1325965 w 3061805"/>
                  <a:gd name="connsiteY1" fmla="*/ 0 h 753679"/>
                  <a:gd name="connsiteX2" fmla="*/ 3061805 w 3061805"/>
                  <a:gd name="connsiteY2" fmla="*/ 732805 h 753679"/>
                  <a:gd name="connsiteX3" fmla="*/ 1362297 w 3061805"/>
                  <a:gd name="connsiteY3" fmla="*/ 753679 h 753679"/>
                  <a:gd name="connsiteX4" fmla="*/ 0 w 3061805"/>
                  <a:gd name="connsiteY4" fmla="*/ 23249 h 753679"/>
                  <a:gd name="connsiteX0" fmla="*/ 0 w 3096681"/>
                  <a:gd name="connsiteY0" fmla="*/ 23249 h 753679"/>
                  <a:gd name="connsiteX1" fmla="*/ 1325965 w 3096681"/>
                  <a:gd name="connsiteY1" fmla="*/ 0 h 753679"/>
                  <a:gd name="connsiteX2" fmla="*/ 3096681 w 3096681"/>
                  <a:gd name="connsiteY2" fmla="*/ 724631 h 753679"/>
                  <a:gd name="connsiteX3" fmla="*/ 1362297 w 3096681"/>
                  <a:gd name="connsiteY3" fmla="*/ 753679 h 753679"/>
                  <a:gd name="connsiteX4" fmla="*/ 0 w 3096681"/>
                  <a:gd name="connsiteY4" fmla="*/ 23249 h 753679"/>
                  <a:gd name="connsiteX0" fmla="*/ 0 w 3108306"/>
                  <a:gd name="connsiteY0" fmla="*/ 23249 h 753679"/>
                  <a:gd name="connsiteX1" fmla="*/ 1325965 w 3108306"/>
                  <a:gd name="connsiteY1" fmla="*/ 0 h 753679"/>
                  <a:gd name="connsiteX2" fmla="*/ 3108306 w 3108306"/>
                  <a:gd name="connsiteY2" fmla="*/ 720544 h 753679"/>
                  <a:gd name="connsiteX3" fmla="*/ 1362297 w 3108306"/>
                  <a:gd name="connsiteY3" fmla="*/ 753679 h 753679"/>
                  <a:gd name="connsiteX4" fmla="*/ 0 w 3108306"/>
                  <a:gd name="connsiteY4" fmla="*/ 23249 h 753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306" h="753679">
                    <a:moveTo>
                      <a:pt x="0" y="23249"/>
                    </a:moveTo>
                    <a:lnTo>
                      <a:pt x="1325965" y="0"/>
                    </a:lnTo>
                    <a:lnTo>
                      <a:pt x="3108306" y="720544"/>
                    </a:lnTo>
                    <a:lnTo>
                      <a:pt x="1362297" y="753679"/>
                    </a:lnTo>
                    <a:lnTo>
                      <a:pt x="0" y="2324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642A70D-7331-4E8E-812A-704B91D2AB9B}"/>
                  </a:ext>
                </a:extLst>
              </p:cNvPr>
              <p:cNvSpPr/>
              <p:nvPr/>
            </p:nvSpPr>
            <p:spPr>
              <a:xfrm>
                <a:off x="5960415" y="5201219"/>
                <a:ext cx="1776684" cy="231393"/>
              </a:xfrm>
              <a:custGeom>
                <a:avLst/>
                <a:gdLst>
                  <a:gd name="connsiteX0" fmla="*/ 0 w 884498"/>
                  <a:gd name="connsiteY0" fmla="*/ 0 h 89623"/>
                  <a:gd name="connsiteX1" fmla="*/ 884498 w 884498"/>
                  <a:gd name="connsiteY1" fmla="*/ 0 h 89623"/>
                  <a:gd name="connsiteX2" fmla="*/ 884498 w 884498"/>
                  <a:gd name="connsiteY2" fmla="*/ 89623 h 89623"/>
                  <a:gd name="connsiteX3" fmla="*/ 0 w 884498"/>
                  <a:gd name="connsiteY3" fmla="*/ 89623 h 89623"/>
                  <a:gd name="connsiteX4" fmla="*/ 0 w 884498"/>
                  <a:gd name="connsiteY4" fmla="*/ 0 h 89623"/>
                  <a:gd name="connsiteX0" fmla="*/ 0 w 913073"/>
                  <a:gd name="connsiteY0" fmla="*/ 38100 h 127723"/>
                  <a:gd name="connsiteX1" fmla="*/ 913073 w 913073"/>
                  <a:gd name="connsiteY1" fmla="*/ 0 h 127723"/>
                  <a:gd name="connsiteX2" fmla="*/ 884498 w 913073"/>
                  <a:gd name="connsiteY2" fmla="*/ 127723 h 127723"/>
                  <a:gd name="connsiteX3" fmla="*/ 0 w 913073"/>
                  <a:gd name="connsiteY3" fmla="*/ 127723 h 127723"/>
                  <a:gd name="connsiteX4" fmla="*/ 0 w 913073"/>
                  <a:gd name="connsiteY4" fmla="*/ 38100 h 127723"/>
                  <a:gd name="connsiteX0" fmla="*/ 0 w 922598"/>
                  <a:gd name="connsiteY0" fmla="*/ 38100 h 127723"/>
                  <a:gd name="connsiteX1" fmla="*/ 913073 w 922598"/>
                  <a:gd name="connsiteY1" fmla="*/ 0 h 127723"/>
                  <a:gd name="connsiteX2" fmla="*/ 922598 w 922598"/>
                  <a:gd name="connsiteY2" fmla="*/ 95973 h 127723"/>
                  <a:gd name="connsiteX3" fmla="*/ 0 w 922598"/>
                  <a:gd name="connsiteY3" fmla="*/ 127723 h 127723"/>
                  <a:gd name="connsiteX4" fmla="*/ 0 w 922598"/>
                  <a:gd name="connsiteY4" fmla="*/ 38100 h 127723"/>
                  <a:gd name="connsiteX0" fmla="*/ 0 w 922598"/>
                  <a:gd name="connsiteY0" fmla="*/ 22225 h 111848"/>
                  <a:gd name="connsiteX1" fmla="*/ 916248 w 922598"/>
                  <a:gd name="connsiteY1" fmla="*/ 0 h 111848"/>
                  <a:gd name="connsiteX2" fmla="*/ 922598 w 922598"/>
                  <a:gd name="connsiteY2" fmla="*/ 80098 h 111848"/>
                  <a:gd name="connsiteX3" fmla="*/ 0 w 922598"/>
                  <a:gd name="connsiteY3" fmla="*/ 111848 h 111848"/>
                  <a:gd name="connsiteX4" fmla="*/ 0 w 922598"/>
                  <a:gd name="connsiteY4" fmla="*/ 22225 h 111848"/>
                  <a:gd name="connsiteX0" fmla="*/ 0 w 925773"/>
                  <a:gd name="connsiteY0" fmla="*/ 44450 h 134073"/>
                  <a:gd name="connsiteX1" fmla="*/ 925773 w 925773"/>
                  <a:gd name="connsiteY1" fmla="*/ 0 h 134073"/>
                  <a:gd name="connsiteX2" fmla="*/ 922598 w 925773"/>
                  <a:gd name="connsiteY2" fmla="*/ 102323 h 134073"/>
                  <a:gd name="connsiteX3" fmla="*/ 0 w 925773"/>
                  <a:gd name="connsiteY3" fmla="*/ 134073 h 134073"/>
                  <a:gd name="connsiteX4" fmla="*/ 0 w 925773"/>
                  <a:gd name="connsiteY4" fmla="*/ 44450 h 134073"/>
                  <a:gd name="connsiteX0" fmla="*/ 0 w 925773"/>
                  <a:gd name="connsiteY0" fmla="*/ 28575 h 118198"/>
                  <a:gd name="connsiteX1" fmla="*/ 925773 w 925773"/>
                  <a:gd name="connsiteY1" fmla="*/ 0 h 118198"/>
                  <a:gd name="connsiteX2" fmla="*/ 922598 w 925773"/>
                  <a:gd name="connsiteY2" fmla="*/ 86448 h 118198"/>
                  <a:gd name="connsiteX3" fmla="*/ 0 w 925773"/>
                  <a:gd name="connsiteY3" fmla="*/ 118198 h 118198"/>
                  <a:gd name="connsiteX4" fmla="*/ 0 w 925773"/>
                  <a:gd name="connsiteY4" fmla="*/ 28575 h 118198"/>
                  <a:gd name="connsiteX0" fmla="*/ 0 w 925773"/>
                  <a:gd name="connsiteY0" fmla="*/ 38100 h 127723"/>
                  <a:gd name="connsiteX1" fmla="*/ 925773 w 925773"/>
                  <a:gd name="connsiteY1" fmla="*/ 0 h 127723"/>
                  <a:gd name="connsiteX2" fmla="*/ 922598 w 925773"/>
                  <a:gd name="connsiteY2" fmla="*/ 95973 h 127723"/>
                  <a:gd name="connsiteX3" fmla="*/ 0 w 925773"/>
                  <a:gd name="connsiteY3" fmla="*/ 127723 h 127723"/>
                  <a:gd name="connsiteX4" fmla="*/ 0 w 925773"/>
                  <a:gd name="connsiteY4" fmla="*/ 38100 h 127723"/>
                  <a:gd name="connsiteX0" fmla="*/ 0 w 926078"/>
                  <a:gd name="connsiteY0" fmla="*/ 38100 h 127723"/>
                  <a:gd name="connsiteX1" fmla="*/ 925773 w 926078"/>
                  <a:gd name="connsiteY1" fmla="*/ 0 h 127723"/>
                  <a:gd name="connsiteX2" fmla="*/ 925773 w 926078"/>
                  <a:gd name="connsiteY2" fmla="*/ 86448 h 127723"/>
                  <a:gd name="connsiteX3" fmla="*/ 0 w 926078"/>
                  <a:gd name="connsiteY3" fmla="*/ 127723 h 127723"/>
                  <a:gd name="connsiteX4" fmla="*/ 0 w 926078"/>
                  <a:gd name="connsiteY4" fmla="*/ 38100 h 12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078" h="127723">
                    <a:moveTo>
                      <a:pt x="0" y="38100"/>
                    </a:moveTo>
                    <a:lnTo>
                      <a:pt x="925773" y="0"/>
                    </a:lnTo>
                    <a:cubicBezTo>
                      <a:pt x="924715" y="34108"/>
                      <a:pt x="926831" y="52340"/>
                      <a:pt x="925773" y="86448"/>
                    </a:cubicBezTo>
                    <a:lnTo>
                      <a:pt x="0" y="12772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8D7BF-7DD8-4D10-AA14-03EFC7342564}"/>
                </a:ext>
              </a:extLst>
            </p:cNvPr>
            <p:cNvSpPr/>
            <p:nvPr/>
          </p:nvSpPr>
          <p:spPr>
            <a:xfrm>
              <a:off x="7988580" y="4839459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EBDCB78-19EE-4B50-A45B-B5E67CE13934}"/>
                </a:ext>
              </a:extLst>
            </p:cNvPr>
            <p:cNvSpPr/>
            <p:nvPr/>
          </p:nvSpPr>
          <p:spPr>
            <a:xfrm>
              <a:off x="6178939" y="4889057"/>
              <a:ext cx="157928" cy="11924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4A1D8B42-157F-4FA7-A705-53C442E4A618}"/>
                </a:ext>
              </a:extLst>
            </p:cNvPr>
            <p:cNvGrpSpPr/>
            <p:nvPr/>
          </p:nvGrpSpPr>
          <p:grpSpPr>
            <a:xfrm>
              <a:off x="4864229" y="3854068"/>
              <a:ext cx="3269305" cy="1125962"/>
              <a:chOff x="4476631" y="4384709"/>
              <a:chExt cx="3199750" cy="1125962"/>
            </a:xfrm>
          </p:grpSpPr>
          <p:sp>
            <p:nvSpPr>
              <p:cNvPr id="221" name="Rectangle 132">
                <a:extLst>
                  <a:ext uri="{FF2B5EF4-FFF2-40B4-BE49-F238E27FC236}">
                    <a16:creationId xmlns:a16="http://schemas.microsoft.com/office/drawing/2014/main" id="{6C9EA851-5EBE-43F9-9766-2915A679E8E0}"/>
                  </a:ext>
                </a:extLst>
              </p:cNvPr>
              <p:cNvSpPr/>
              <p:nvPr/>
            </p:nvSpPr>
            <p:spPr>
              <a:xfrm>
                <a:off x="4476631" y="4384709"/>
                <a:ext cx="3188490" cy="1010741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  <a:gd name="connsiteX0" fmla="*/ 0 w 1644372"/>
                  <a:gd name="connsiteY0" fmla="*/ 0 h 426852"/>
                  <a:gd name="connsiteX1" fmla="*/ 1333222 w 1644372"/>
                  <a:gd name="connsiteY1" fmla="*/ 0 h 426852"/>
                  <a:gd name="connsiteX2" fmla="*/ 1644372 w 1644372"/>
                  <a:gd name="connsiteY2" fmla="*/ 414152 h 426852"/>
                  <a:gd name="connsiteX3" fmla="*/ 32054 w 1644372"/>
                  <a:gd name="connsiteY3" fmla="*/ 426852 h 426852"/>
                  <a:gd name="connsiteX4" fmla="*/ 0 w 1644372"/>
                  <a:gd name="connsiteY4" fmla="*/ 0 h 426852"/>
                  <a:gd name="connsiteX0" fmla="*/ 0 w 1828110"/>
                  <a:gd name="connsiteY0" fmla="*/ 0 h 426852"/>
                  <a:gd name="connsiteX1" fmla="*/ 1516960 w 1828110"/>
                  <a:gd name="connsiteY1" fmla="*/ 0 h 426852"/>
                  <a:gd name="connsiteX2" fmla="*/ 1828110 w 1828110"/>
                  <a:gd name="connsiteY2" fmla="*/ 414152 h 426852"/>
                  <a:gd name="connsiteX3" fmla="*/ 215792 w 1828110"/>
                  <a:gd name="connsiteY3" fmla="*/ 426852 h 426852"/>
                  <a:gd name="connsiteX4" fmla="*/ 0 w 1828110"/>
                  <a:gd name="connsiteY4" fmla="*/ 0 h 426852"/>
                  <a:gd name="connsiteX0" fmla="*/ 0 w 1931782"/>
                  <a:gd name="connsiteY0" fmla="*/ 0 h 426852"/>
                  <a:gd name="connsiteX1" fmla="*/ 1516960 w 1931782"/>
                  <a:gd name="connsiteY1" fmla="*/ 0 h 426852"/>
                  <a:gd name="connsiteX2" fmla="*/ 1931782 w 1931782"/>
                  <a:gd name="connsiteY2" fmla="*/ 400029 h 426852"/>
                  <a:gd name="connsiteX3" fmla="*/ 215792 w 1931782"/>
                  <a:gd name="connsiteY3" fmla="*/ 426852 h 426852"/>
                  <a:gd name="connsiteX4" fmla="*/ 0 w 1931782"/>
                  <a:gd name="connsiteY4" fmla="*/ 0 h 426852"/>
                  <a:gd name="connsiteX0" fmla="*/ 0 w 1938693"/>
                  <a:gd name="connsiteY0" fmla="*/ 0 h 426852"/>
                  <a:gd name="connsiteX1" fmla="*/ 1516960 w 1938693"/>
                  <a:gd name="connsiteY1" fmla="*/ 0 h 426852"/>
                  <a:gd name="connsiteX2" fmla="*/ 1938693 w 1938693"/>
                  <a:gd name="connsiteY2" fmla="*/ 414152 h 426852"/>
                  <a:gd name="connsiteX3" fmla="*/ 215792 w 1938693"/>
                  <a:gd name="connsiteY3" fmla="*/ 426852 h 426852"/>
                  <a:gd name="connsiteX4" fmla="*/ 0 w 1938693"/>
                  <a:gd name="connsiteY4" fmla="*/ 0 h 426852"/>
                  <a:gd name="connsiteX0" fmla="*/ 0 w 2259586"/>
                  <a:gd name="connsiteY0" fmla="*/ 0 h 426852"/>
                  <a:gd name="connsiteX1" fmla="*/ 1516960 w 2259586"/>
                  <a:gd name="connsiteY1" fmla="*/ 0 h 426852"/>
                  <a:gd name="connsiteX2" fmla="*/ 2259586 w 2259586"/>
                  <a:gd name="connsiteY2" fmla="*/ 423124 h 426852"/>
                  <a:gd name="connsiteX3" fmla="*/ 215792 w 2259586"/>
                  <a:gd name="connsiteY3" fmla="*/ 426852 h 426852"/>
                  <a:gd name="connsiteX4" fmla="*/ 0 w 2259586"/>
                  <a:gd name="connsiteY4" fmla="*/ 0 h 426852"/>
                  <a:gd name="connsiteX0" fmla="*/ 0 w 2259586"/>
                  <a:gd name="connsiteY0" fmla="*/ 0 h 435825"/>
                  <a:gd name="connsiteX1" fmla="*/ 1516960 w 2259586"/>
                  <a:gd name="connsiteY1" fmla="*/ 0 h 435825"/>
                  <a:gd name="connsiteX2" fmla="*/ 2259586 w 2259586"/>
                  <a:gd name="connsiteY2" fmla="*/ 423124 h 435825"/>
                  <a:gd name="connsiteX3" fmla="*/ 486018 w 2259586"/>
                  <a:gd name="connsiteY3" fmla="*/ 435825 h 435825"/>
                  <a:gd name="connsiteX4" fmla="*/ 0 w 2259586"/>
                  <a:gd name="connsiteY4" fmla="*/ 0 h 435825"/>
                  <a:gd name="connsiteX0" fmla="*/ 0 w 2749370"/>
                  <a:gd name="connsiteY0" fmla="*/ 0 h 435825"/>
                  <a:gd name="connsiteX1" fmla="*/ 1516960 w 2749370"/>
                  <a:gd name="connsiteY1" fmla="*/ 0 h 435825"/>
                  <a:gd name="connsiteX2" fmla="*/ 2749370 w 2749370"/>
                  <a:gd name="connsiteY2" fmla="*/ 423124 h 435825"/>
                  <a:gd name="connsiteX3" fmla="*/ 486018 w 2749370"/>
                  <a:gd name="connsiteY3" fmla="*/ 435825 h 435825"/>
                  <a:gd name="connsiteX4" fmla="*/ 0 w 2749370"/>
                  <a:gd name="connsiteY4" fmla="*/ 0 h 435825"/>
                  <a:gd name="connsiteX0" fmla="*/ 0 w 3188487"/>
                  <a:gd name="connsiteY0" fmla="*/ 0 h 494905"/>
                  <a:gd name="connsiteX1" fmla="*/ 1516960 w 3188487"/>
                  <a:gd name="connsiteY1" fmla="*/ 0 h 494905"/>
                  <a:gd name="connsiteX2" fmla="*/ 3188487 w 3188487"/>
                  <a:gd name="connsiteY2" fmla="*/ 494905 h 494905"/>
                  <a:gd name="connsiteX3" fmla="*/ 486018 w 3188487"/>
                  <a:gd name="connsiteY3" fmla="*/ 435825 h 494905"/>
                  <a:gd name="connsiteX4" fmla="*/ 0 w 3188487"/>
                  <a:gd name="connsiteY4" fmla="*/ 0 h 494905"/>
                  <a:gd name="connsiteX0" fmla="*/ 0 w 3188487"/>
                  <a:gd name="connsiteY0" fmla="*/ 0 h 525551"/>
                  <a:gd name="connsiteX1" fmla="*/ 1516960 w 3188487"/>
                  <a:gd name="connsiteY1" fmla="*/ 0 h 525551"/>
                  <a:gd name="connsiteX2" fmla="*/ 3188487 w 3188487"/>
                  <a:gd name="connsiteY2" fmla="*/ 494905 h 525551"/>
                  <a:gd name="connsiteX3" fmla="*/ 1279806 w 3188487"/>
                  <a:gd name="connsiteY3" fmla="*/ 525551 h 525551"/>
                  <a:gd name="connsiteX4" fmla="*/ 0 w 3188487"/>
                  <a:gd name="connsiteY4" fmla="*/ 0 h 52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8487" h="525551">
                    <a:moveTo>
                      <a:pt x="0" y="0"/>
                    </a:moveTo>
                    <a:lnTo>
                      <a:pt x="1516960" y="0"/>
                    </a:lnTo>
                    <a:lnTo>
                      <a:pt x="3188487" y="494905"/>
                    </a:lnTo>
                    <a:lnTo>
                      <a:pt x="1279806" y="525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EDFEBBA-9094-4BF5-BD49-C632908C9D98}"/>
                  </a:ext>
                </a:extLst>
              </p:cNvPr>
              <p:cNvSpPr/>
              <p:nvPr/>
            </p:nvSpPr>
            <p:spPr>
              <a:xfrm>
                <a:off x="5759408" y="5347636"/>
                <a:ext cx="1916973" cy="163035"/>
              </a:xfrm>
              <a:custGeom>
                <a:avLst/>
                <a:gdLst>
                  <a:gd name="connsiteX0" fmla="*/ 0 w 1043020"/>
                  <a:gd name="connsiteY0" fmla="*/ 0 h 58241"/>
                  <a:gd name="connsiteX1" fmla="*/ 1043020 w 1043020"/>
                  <a:gd name="connsiteY1" fmla="*/ 0 h 58241"/>
                  <a:gd name="connsiteX2" fmla="*/ 1043020 w 1043020"/>
                  <a:gd name="connsiteY2" fmla="*/ 58241 h 58241"/>
                  <a:gd name="connsiteX3" fmla="*/ 0 w 1043020"/>
                  <a:gd name="connsiteY3" fmla="*/ 58241 h 58241"/>
                  <a:gd name="connsiteX4" fmla="*/ 0 w 1043020"/>
                  <a:gd name="connsiteY4" fmla="*/ 0 h 58241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43020 w 1074770"/>
                  <a:gd name="connsiteY2" fmla="*/ 67766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74770"/>
                  <a:gd name="connsiteY0" fmla="*/ 9525 h 67766"/>
                  <a:gd name="connsiteX1" fmla="*/ 1074770 w 1074770"/>
                  <a:gd name="connsiteY1" fmla="*/ 0 h 67766"/>
                  <a:gd name="connsiteX2" fmla="*/ 1071595 w 1074770"/>
                  <a:gd name="connsiteY2" fmla="*/ 64591 h 67766"/>
                  <a:gd name="connsiteX3" fmla="*/ 0 w 1074770"/>
                  <a:gd name="connsiteY3" fmla="*/ 67766 h 67766"/>
                  <a:gd name="connsiteX4" fmla="*/ 0 w 1074770"/>
                  <a:gd name="connsiteY4" fmla="*/ 9525 h 67766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86816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71595 w 1081120"/>
                  <a:gd name="connsiteY2" fmla="*/ 7094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  <a:gd name="connsiteX0" fmla="*/ 0 w 1081120"/>
                  <a:gd name="connsiteY0" fmla="*/ 31750 h 89991"/>
                  <a:gd name="connsiteX1" fmla="*/ 1081120 w 1081120"/>
                  <a:gd name="connsiteY1" fmla="*/ 0 h 89991"/>
                  <a:gd name="connsiteX2" fmla="*/ 1068420 w 1081120"/>
                  <a:gd name="connsiteY2" fmla="*/ 64591 h 89991"/>
                  <a:gd name="connsiteX3" fmla="*/ 0 w 1081120"/>
                  <a:gd name="connsiteY3" fmla="*/ 89991 h 89991"/>
                  <a:gd name="connsiteX4" fmla="*/ 0 w 1081120"/>
                  <a:gd name="connsiteY4" fmla="*/ 31750 h 8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1120" h="89991">
                    <a:moveTo>
                      <a:pt x="0" y="31750"/>
                    </a:moveTo>
                    <a:lnTo>
                      <a:pt x="1081120" y="0"/>
                    </a:lnTo>
                    <a:lnTo>
                      <a:pt x="1068420" y="64591"/>
                    </a:lnTo>
                    <a:lnTo>
                      <a:pt x="0" y="89991"/>
                    </a:lnTo>
                    <a:lnTo>
                      <a:pt x="0" y="317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952286F-C44A-4D73-A011-24AEBB379993}"/>
              </a:ext>
            </a:extLst>
          </p:cNvPr>
          <p:cNvGrpSpPr/>
          <p:nvPr/>
        </p:nvGrpSpPr>
        <p:grpSpPr>
          <a:xfrm>
            <a:off x="4621882" y="4085346"/>
            <a:ext cx="788750" cy="662075"/>
            <a:chOff x="5084710" y="4512754"/>
            <a:chExt cx="1661030" cy="1394264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AA3BA710-8152-4B98-BB89-8172F9303006}"/>
                </a:ext>
              </a:extLst>
            </p:cNvPr>
            <p:cNvSpPr/>
            <p:nvPr/>
          </p:nvSpPr>
          <p:spPr>
            <a:xfrm>
              <a:off x="5396893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908CDF0-A793-4A35-A472-4A3BCA104F5F}"/>
                </a:ext>
              </a:extLst>
            </p:cNvPr>
            <p:cNvSpPr/>
            <p:nvPr/>
          </p:nvSpPr>
          <p:spPr>
            <a:xfrm>
              <a:off x="6264284" y="4526576"/>
              <a:ext cx="146208" cy="102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7AEA474-1E93-45C6-A94E-891FE6E10F09}"/>
                </a:ext>
              </a:extLst>
            </p:cNvPr>
            <p:cNvGrpSpPr/>
            <p:nvPr/>
          </p:nvGrpSpPr>
          <p:grpSpPr>
            <a:xfrm>
              <a:off x="5148845" y="5038269"/>
              <a:ext cx="1526275" cy="395522"/>
              <a:chOff x="4692419" y="4967951"/>
              <a:chExt cx="1616267" cy="395522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0AADC7F-FC00-4125-A0BD-7A4BEAEBF751}"/>
                  </a:ext>
                </a:extLst>
              </p:cNvPr>
              <p:cNvSpPr/>
              <p:nvPr/>
            </p:nvSpPr>
            <p:spPr>
              <a:xfrm>
                <a:off x="4700697" y="5201241"/>
                <a:ext cx="1607989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Rectangle 132">
                <a:extLst>
                  <a:ext uri="{FF2B5EF4-FFF2-40B4-BE49-F238E27FC236}">
                    <a16:creationId xmlns:a16="http://schemas.microsoft.com/office/drawing/2014/main" id="{9433FD80-FCDD-4057-92F6-5495727A987A}"/>
                  </a:ext>
                </a:extLst>
              </p:cNvPr>
              <p:cNvSpPr/>
              <p:nvPr/>
            </p:nvSpPr>
            <p:spPr>
              <a:xfrm>
                <a:off x="4692419" y="4967951"/>
                <a:ext cx="1612318" cy="237677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840B44DA-0EA4-429F-9108-E9471CD1B9C1}"/>
                </a:ext>
              </a:extLst>
            </p:cNvPr>
            <p:cNvSpPr/>
            <p:nvPr/>
          </p:nvSpPr>
          <p:spPr>
            <a:xfrm>
              <a:off x="6587813" y="4714528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77B7665-8830-4836-A27A-A21770D48F35}"/>
                </a:ext>
              </a:extLst>
            </p:cNvPr>
            <p:cNvSpPr/>
            <p:nvPr/>
          </p:nvSpPr>
          <p:spPr>
            <a:xfrm>
              <a:off x="5097869" y="4697597"/>
              <a:ext cx="157927" cy="119249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12E690DF-F2DD-4049-A9B9-A00D1EABCD54}"/>
                </a:ext>
              </a:extLst>
            </p:cNvPr>
            <p:cNvGrpSpPr/>
            <p:nvPr/>
          </p:nvGrpSpPr>
          <p:grpSpPr>
            <a:xfrm>
              <a:off x="5084710" y="4512754"/>
              <a:ext cx="1651401" cy="320078"/>
              <a:chOff x="4692419" y="5043395"/>
              <a:chExt cx="1616267" cy="320078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0E94D05-0477-4AAF-9F68-1FB38014024A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132">
                <a:extLst>
                  <a:ext uri="{FF2B5EF4-FFF2-40B4-BE49-F238E27FC236}">
                    <a16:creationId xmlns:a16="http://schemas.microsoft.com/office/drawing/2014/main" id="{866610F2-6B17-400F-88DE-2254664061C7}"/>
                  </a:ext>
                </a:extLst>
              </p:cNvPr>
              <p:cNvSpPr/>
              <p:nvPr/>
            </p:nvSpPr>
            <p:spPr>
              <a:xfrm>
                <a:off x="4692419" y="5043395"/>
                <a:ext cx="1612318" cy="162233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912F78-305D-4466-ACE7-3ADCE36AAD9E}"/>
              </a:ext>
            </a:extLst>
          </p:cNvPr>
          <p:cNvGrpSpPr/>
          <p:nvPr/>
        </p:nvGrpSpPr>
        <p:grpSpPr>
          <a:xfrm>
            <a:off x="146073" y="3973607"/>
            <a:ext cx="2781688" cy="2069493"/>
            <a:chOff x="280503" y="3955969"/>
            <a:chExt cx="2781688" cy="2069493"/>
          </a:xfrm>
        </p:grpSpPr>
        <p:sp>
          <p:nvSpPr>
            <p:cNvPr id="209" name="Rectangle 59">
              <a:extLst>
                <a:ext uri="{FF2B5EF4-FFF2-40B4-BE49-F238E27FC236}">
                  <a16:creationId xmlns:a16="http://schemas.microsoft.com/office/drawing/2014/main" id="{C2BD4228-9327-4465-87F9-93C99EC00FA0}"/>
                </a:ext>
              </a:extLst>
            </p:cNvPr>
            <p:cNvSpPr/>
            <p:nvPr/>
          </p:nvSpPr>
          <p:spPr>
            <a:xfrm>
              <a:off x="2430453" y="4028642"/>
              <a:ext cx="596851" cy="5489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26BFAB9B-6E80-4AA7-A321-B5298880D78A}"/>
                </a:ext>
              </a:extLst>
            </p:cNvPr>
            <p:cNvSpPr/>
            <p:nvPr/>
          </p:nvSpPr>
          <p:spPr>
            <a:xfrm>
              <a:off x="1222505" y="5557674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7D836E78-94B4-48EE-B4D8-0A61AAFEA3C5}"/>
                </a:ext>
              </a:extLst>
            </p:cNvPr>
            <p:cNvSpPr/>
            <p:nvPr/>
          </p:nvSpPr>
          <p:spPr>
            <a:xfrm>
              <a:off x="2819636" y="4565350"/>
              <a:ext cx="153512" cy="40790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37885DC-FBF1-491A-8B85-CDA59B218972}"/>
                </a:ext>
              </a:extLst>
            </p:cNvPr>
            <p:cNvSpPr/>
            <p:nvPr/>
          </p:nvSpPr>
          <p:spPr>
            <a:xfrm>
              <a:off x="280503" y="5463797"/>
              <a:ext cx="171819" cy="467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65">
              <a:extLst>
                <a:ext uri="{FF2B5EF4-FFF2-40B4-BE49-F238E27FC236}">
                  <a16:creationId xmlns:a16="http://schemas.microsoft.com/office/drawing/2014/main" id="{E6B75EDF-1C13-4B79-B254-107F503DE45B}"/>
                </a:ext>
              </a:extLst>
            </p:cNvPr>
            <p:cNvSpPr/>
            <p:nvPr/>
          </p:nvSpPr>
          <p:spPr>
            <a:xfrm>
              <a:off x="312619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598AB48-36CD-438D-ACA2-1C7035C16D01}"/>
                </a:ext>
              </a:extLst>
            </p:cNvPr>
            <p:cNvSpPr/>
            <p:nvPr/>
          </p:nvSpPr>
          <p:spPr>
            <a:xfrm>
              <a:off x="282407" y="3957928"/>
              <a:ext cx="2739268" cy="556846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026920 w 2771798"/>
                <a:gd name="connsiteY4" fmla="*/ 6300 h 669108"/>
                <a:gd name="connsiteX5" fmla="*/ 2768941 w 2771798"/>
                <a:gd name="connsiteY5" fmla="*/ 0 h 669108"/>
                <a:gd name="connsiteX6" fmla="*/ 2771798 w 2771798"/>
                <a:gd name="connsiteY6" fmla="*/ 56174 h 669108"/>
                <a:gd name="connsiteX7" fmla="*/ 1054441 w 2771798"/>
                <a:gd name="connsiteY7" fmla="*/ 669108 h 669108"/>
                <a:gd name="connsiteX8" fmla="*/ 2768941 w 2771798"/>
                <a:gd name="connsiteY8" fmla="*/ 0 h 669108"/>
                <a:gd name="connsiteX0" fmla="*/ 2026920 w 2771798"/>
                <a:gd name="connsiteY0" fmla="*/ 6300 h 563146"/>
                <a:gd name="connsiteX1" fmla="*/ 2739268 w 2771798"/>
                <a:gd name="connsiteY1" fmla="*/ 6300 h 563146"/>
                <a:gd name="connsiteX2" fmla="*/ 1055248 w 2771798"/>
                <a:gd name="connsiteY2" fmla="*/ 563146 h 563146"/>
                <a:gd name="connsiteX3" fmla="*/ 0 w 2771798"/>
                <a:gd name="connsiteY3" fmla="*/ 563146 h 563146"/>
                <a:gd name="connsiteX4" fmla="*/ 2026920 w 2771798"/>
                <a:gd name="connsiteY4" fmla="*/ 6300 h 563146"/>
                <a:gd name="connsiteX5" fmla="*/ 2768941 w 2771798"/>
                <a:gd name="connsiteY5" fmla="*/ 0 h 563146"/>
                <a:gd name="connsiteX6" fmla="*/ 2771798 w 2771798"/>
                <a:gd name="connsiteY6" fmla="*/ 56174 h 563146"/>
                <a:gd name="connsiteX7" fmla="*/ 2768941 w 2771798"/>
                <a:gd name="connsiteY7" fmla="*/ 0 h 563146"/>
                <a:gd name="connsiteX0" fmla="*/ 2026920 w 2739268"/>
                <a:gd name="connsiteY0" fmla="*/ 0 h 556846"/>
                <a:gd name="connsiteX1" fmla="*/ 2739268 w 2739268"/>
                <a:gd name="connsiteY1" fmla="*/ 0 h 556846"/>
                <a:gd name="connsiteX2" fmla="*/ 1055248 w 2739268"/>
                <a:gd name="connsiteY2" fmla="*/ 556846 h 556846"/>
                <a:gd name="connsiteX3" fmla="*/ 0 w 2739268"/>
                <a:gd name="connsiteY3" fmla="*/ 556846 h 556846"/>
                <a:gd name="connsiteX4" fmla="*/ 2026920 w 2739268"/>
                <a:gd name="connsiteY4" fmla="*/ 0 h 55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9268" h="556846">
                  <a:moveTo>
                    <a:pt x="2026920" y="0"/>
                  </a:moveTo>
                  <a:lnTo>
                    <a:pt x="2739268" y="0"/>
                  </a:lnTo>
                  <a:lnTo>
                    <a:pt x="1055248" y="556846"/>
                  </a:lnTo>
                  <a:lnTo>
                    <a:pt x="0" y="556846"/>
                  </a:lnTo>
                  <a:lnTo>
                    <a:pt x="202692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A85EB8F-69B8-4421-AEE0-F53A220968FF}"/>
                </a:ext>
              </a:extLst>
            </p:cNvPr>
            <p:cNvSpPr/>
            <p:nvPr/>
          </p:nvSpPr>
          <p:spPr>
            <a:xfrm>
              <a:off x="1335726" y="3955969"/>
              <a:ext cx="1710056" cy="642619"/>
            </a:xfrm>
            <a:custGeom>
              <a:avLst/>
              <a:gdLst>
                <a:gd name="connsiteX0" fmla="*/ 0 w 378143"/>
                <a:gd name="connsiteY0" fmla="*/ 0 h 45719"/>
                <a:gd name="connsiteX1" fmla="*/ 378143 w 378143"/>
                <a:gd name="connsiteY1" fmla="*/ 0 h 45719"/>
                <a:gd name="connsiteX2" fmla="*/ 378143 w 378143"/>
                <a:gd name="connsiteY2" fmla="*/ 45719 h 45719"/>
                <a:gd name="connsiteX3" fmla="*/ 0 w 378143"/>
                <a:gd name="connsiteY3" fmla="*/ 45719 h 45719"/>
                <a:gd name="connsiteX4" fmla="*/ 0 w 378143"/>
                <a:gd name="connsiteY4" fmla="*/ 0 h 45719"/>
                <a:gd name="connsiteX0" fmla="*/ 0 w 378143"/>
                <a:gd name="connsiteY0" fmla="*/ 0 h 71119"/>
                <a:gd name="connsiteX1" fmla="*/ 378143 w 378143"/>
                <a:gd name="connsiteY1" fmla="*/ 0 h 71119"/>
                <a:gd name="connsiteX2" fmla="*/ 378143 w 378143"/>
                <a:gd name="connsiteY2" fmla="*/ 45719 h 71119"/>
                <a:gd name="connsiteX3" fmla="*/ 0 w 378143"/>
                <a:gd name="connsiteY3" fmla="*/ 71119 h 71119"/>
                <a:gd name="connsiteX4" fmla="*/ 0 w 378143"/>
                <a:gd name="connsiteY4" fmla="*/ 0 h 7111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378143 w 1705293"/>
                <a:gd name="connsiteY2" fmla="*/ 61086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25918 w 1705293"/>
                <a:gd name="connsiteY2" fmla="*/ 83819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4818"/>
                <a:gd name="connsiteY0" fmla="*/ 565150 h 636269"/>
                <a:gd name="connsiteX1" fmla="*/ 1705293 w 1714818"/>
                <a:gd name="connsiteY1" fmla="*/ 0 h 636269"/>
                <a:gd name="connsiteX2" fmla="*/ 1714818 w 1714818"/>
                <a:gd name="connsiteY2" fmla="*/ 33019 h 636269"/>
                <a:gd name="connsiteX3" fmla="*/ 0 w 1714818"/>
                <a:gd name="connsiteY3" fmla="*/ 636269 h 636269"/>
                <a:gd name="connsiteX4" fmla="*/ 0 w 1714818"/>
                <a:gd name="connsiteY4" fmla="*/ 565150 h 636269"/>
                <a:gd name="connsiteX0" fmla="*/ 0 w 1711643"/>
                <a:gd name="connsiteY0" fmla="*/ 565150 h 636269"/>
                <a:gd name="connsiteX1" fmla="*/ 1705293 w 1711643"/>
                <a:gd name="connsiteY1" fmla="*/ 0 h 636269"/>
                <a:gd name="connsiteX2" fmla="*/ 1711643 w 1711643"/>
                <a:gd name="connsiteY2" fmla="*/ 55244 h 636269"/>
                <a:gd name="connsiteX3" fmla="*/ 0 w 1711643"/>
                <a:gd name="connsiteY3" fmla="*/ 636269 h 636269"/>
                <a:gd name="connsiteX4" fmla="*/ 0 w 1711643"/>
                <a:gd name="connsiteY4" fmla="*/ 565150 h 636269"/>
                <a:gd name="connsiteX0" fmla="*/ 0 w 1705293"/>
                <a:gd name="connsiteY0" fmla="*/ 565150 h 636269"/>
                <a:gd name="connsiteX1" fmla="*/ 1705293 w 1705293"/>
                <a:gd name="connsiteY1" fmla="*/ 0 h 636269"/>
                <a:gd name="connsiteX2" fmla="*/ 1695768 w 1705293"/>
                <a:gd name="connsiteY2" fmla="*/ 55244 h 636269"/>
                <a:gd name="connsiteX3" fmla="*/ 0 w 1705293"/>
                <a:gd name="connsiteY3" fmla="*/ 636269 h 636269"/>
                <a:gd name="connsiteX4" fmla="*/ 0 w 1705293"/>
                <a:gd name="connsiteY4" fmla="*/ 565150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10056"/>
                <a:gd name="connsiteY0" fmla="*/ 555625 h 636269"/>
                <a:gd name="connsiteX1" fmla="*/ 1710056 w 1710056"/>
                <a:gd name="connsiteY1" fmla="*/ 0 h 636269"/>
                <a:gd name="connsiteX2" fmla="*/ 1700531 w 1710056"/>
                <a:gd name="connsiteY2" fmla="*/ 55244 h 636269"/>
                <a:gd name="connsiteX3" fmla="*/ 4763 w 1710056"/>
                <a:gd name="connsiteY3" fmla="*/ 636269 h 636269"/>
                <a:gd name="connsiteX4" fmla="*/ 0 w 1710056"/>
                <a:gd name="connsiteY4" fmla="*/ 555625 h 636269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58419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0531"/>
                <a:gd name="connsiteY0" fmla="*/ 558800 h 639444"/>
                <a:gd name="connsiteX1" fmla="*/ 1678306 w 1700531"/>
                <a:gd name="connsiteY1" fmla="*/ 0 h 639444"/>
                <a:gd name="connsiteX2" fmla="*/ 1700531 w 1700531"/>
                <a:gd name="connsiteY2" fmla="*/ 67944 h 639444"/>
                <a:gd name="connsiteX3" fmla="*/ 4763 w 1700531"/>
                <a:gd name="connsiteY3" fmla="*/ 639444 h 639444"/>
                <a:gd name="connsiteX4" fmla="*/ 0 w 1700531"/>
                <a:gd name="connsiteY4" fmla="*/ 558800 h 639444"/>
                <a:gd name="connsiteX0" fmla="*/ 0 w 1706881"/>
                <a:gd name="connsiteY0" fmla="*/ 568325 h 648969"/>
                <a:gd name="connsiteX1" fmla="*/ 1706881 w 1706881"/>
                <a:gd name="connsiteY1" fmla="*/ 0 h 648969"/>
                <a:gd name="connsiteX2" fmla="*/ 1700531 w 1706881"/>
                <a:gd name="connsiteY2" fmla="*/ 77469 h 648969"/>
                <a:gd name="connsiteX3" fmla="*/ 4763 w 1706881"/>
                <a:gd name="connsiteY3" fmla="*/ 648969 h 648969"/>
                <a:gd name="connsiteX4" fmla="*/ 0 w 1706881"/>
                <a:gd name="connsiteY4" fmla="*/ 568325 h 648969"/>
                <a:gd name="connsiteX0" fmla="*/ 0 w 1722756"/>
                <a:gd name="connsiteY0" fmla="*/ 568325 h 648969"/>
                <a:gd name="connsiteX1" fmla="*/ 1706881 w 1722756"/>
                <a:gd name="connsiteY1" fmla="*/ 0 h 648969"/>
                <a:gd name="connsiteX2" fmla="*/ 1722756 w 1722756"/>
                <a:gd name="connsiteY2" fmla="*/ 77469 h 648969"/>
                <a:gd name="connsiteX3" fmla="*/ 4763 w 1722756"/>
                <a:gd name="connsiteY3" fmla="*/ 648969 h 648969"/>
                <a:gd name="connsiteX4" fmla="*/ 0 w 1722756"/>
                <a:gd name="connsiteY4" fmla="*/ 568325 h 648969"/>
                <a:gd name="connsiteX0" fmla="*/ 0 w 1722756"/>
                <a:gd name="connsiteY0" fmla="*/ 561975 h 642619"/>
                <a:gd name="connsiteX1" fmla="*/ 1710056 w 1722756"/>
                <a:gd name="connsiteY1" fmla="*/ 0 h 642619"/>
                <a:gd name="connsiteX2" fmla="*/ 1722756 w 1722756"/>
                <a:gd name="connsiteY2" fmla="*/ 71119 h 642619"/>
                <a:gd name="connsiteX3" fmla="*/ 4763 w 1722756"/>
                <a:gd name="connsiteY3" fmla="*/ 642619 h 642619"/>
                <a:gd name="connsiteX4" fmla="*/ 0 w 1722756"/>
                <a:gd name="connsiteY4" fmla="*/ 561975 h 642619"/>
                <a:gd name="connsiteX0" fmla="*/ 0 w 1710056"/>
                <a:gd name="connsiteY0" fmla="*/ 561975 h 642619"/>
                <a:gd name="connsiteX1" fmla="*/ 1710056 w 1710056"/>
                <a:gd name="connsiteY1" fmla="*/ 0 h 642619"/>
                <a:gd name="connsiteX2" fmla="*/ 1703706 w 1710056"/>
                <a:gd name="connsiteY2" fmla="*/ 71119 h 642619"/>
                <a:gd name="connsiteX3" fmla="*/ 4763 w 1710056"/>
                <a:gd name="connsiteY3" fmla="*/ 642619 h 642619"/>
                <a:gd name="connsiteX4" fmla="*/ 0 w 1710056"/>
                <a:gd name="connsiteY4" fmla="*/ 561975 h 64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056" h="642619">
                  <a:moveTo>
                    <a:pt x="0" y="561975"/>
                  </a:moveTo>
                  <a:lnTo>
                    <a:pt x="1710056" y="0"/>
                  </a:lnTo>
                  <a:lnTo>
                    <a:pt x="1703706" y="71119"/>
                  </a:lnTo>
                  <a:lnTo>
                    <a:pt x="4763" y="642619"/>
                  </a:lnTo>
                  <a:lnTo>
                    <a:pt x="0" y="5619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53">
              <a:extLst>
                <a:ext uri="{FF2B5EF4-FFF2-40B4-BE49-F238E27FC236}">
                  <a16:creationId xmlns:a16="http://schemas.microsoft.com/office/drawing/2014/main" id="{8BDAEBEA-8675-47CE-9480-CB910EE41BED}"/>
                </a:ext>
              </a:extLst>
            </p:cNvPr>
            <p:cNvSpPr/>
            <p:nvPr/>
          </p:nvSpPr>
          <p:spPr>
            <a:xfrm rot="21354135">
              <a:off x="1284877" y="4578001"/>
              <a:ext cx="1777314" cy="1003610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  <a:gd name="connsiteX0" fmla="*/ 46353 w 1861704"/>
                <a:gd name="connsiteY0" fmla="*/ 632258 h 714655"/>
                <a:gd name="connsiteX1" fmla="*/ 1858847 w 1861704"/>
                <a:gd name="connsiteY1" fmla="*/ 0 h 714655"/>
                <a:gd name="connsiteX2" fmla="*/ 1861704 w 1861704"/>
                <a:gd name="connsiteY2" fmla="*/ 56174 h 714655"/>
                <a:gd name="connsiteX3" fmla="*/ 1 w 1861704"/>
                <a:gd name="connsiteY3" fmla="*/ 714655 h 714655"/>
                <a:gd name="connsiteX4" fmla="*/ 46353 w 1861704"/>
                <a:gd name="connsiteY4" fmla="*/ 632258 h 714655"/>
                <a:gd name="connsiteX0" fmla="*/ 0 w 1872706"/>
                <a:gd name="connsiteY0" fmla="*/ 650038 h 714655"/>
                <a:gd name="connsiteX1" fmla="*/ 1869849 w 1872706"/>
                <a:gd name="connsiteY1" fmla="*/ 0 h 714655"/>
                <a:gd name="connsiteX2" fmla="*/ 1872706 w 1872706"/>
                <a:gd name="connsiteY2" fmla="*/ 56174 h 714655"/>
                <a:gd name="connsiteX3" fmla="*/ 11003 w 1872706"/>
                <a:gd name="connsiteY3" fmla="*/ 714655 h 714655"/>
                <a:gd name="connsiteX4" fmla="*/ 0 w 1872706"/>
                <a:gd name="connsiteY4" fmla="*/ 650038 h 714655"/>
                <a:gd name="connsiteX0" fmla="*/ 0 w 1871987"/>
                <a:gd name="connsiteY0" fmla="*/ 643216 h 714655"/>
                <a:gd name="connsiteX1" fmla="*/ 1869130 w 1871987"/>
                <a:gd name="connsiteY1" fmla="*/ 0 h 714655"/>
                <a:gd name="connsiteX2" fmla="*/ 1871987 w 1871987"/>
                <a:gd name="connsiteY2" fmla="*/ 56174 h 714655"/>
                <a:gd name="connsiteX3" fmla="*/ 10284 w 1871987"/>
                <a:gd name="connsiteY3" fmla="*/ 714655 h 714655"/>
                <a:gd name="connsiteX4" fmla="*/ 0 w 1871987"/>
                <a:gd name="connsiteY4" fmla="*/ 643216 h 714655"/>
                <a:gd name="connsiteX0" fmla="*/ 5143 w 1877130"/>
                <a:gd name="connsiteY0" fmla="*/ 643216 h 717333"/>
                <a:gd name="connsiteX1" fmla="*/ 1874273 w 1877130"/>
                <a:gd name="connsiteY1" fmla="*/ 0 h 717333"/>
                <a:gd name="connsiteX2" fmla="*/ 1877130 w 1877130"/>
                <a:gd name="connsiteY2" fmla="*/ 56174 h 717333"/>
                <a:gd name="connsiteX3" fmla="*/ 13 w 1877130"/>
                <a:gd name="connsiteY3" fmla="*/ 717333 h 717333"/>
                <a:gd name="connsiteX4" fmla="*/ 5143 w 1877130"/>
                <a:gd name="connsiteY4" fmla="*/ 643216 h 717333"/>
                <a:gd name="connsiteX0" fmla="*/ 5501 w 1877488"/>
                <a:gd name="connsiteY0" fmla="*/ 643216 h 720744"/>
                <a:gd name="connsiteX1" fmla="*/ 1874631 w 1877488"/>
                <a:gd name="connsiteY1" fmla="*/ 0 h 720744"/>
                <a:gd name="connsiteX2" fmla="*/ 1877488 w 1877488"/>
                <a:gd name="connsiteY2" fmla="*/ 56174 h 720744"/>
                <a:gd name="connsiteX3" fmla="*/ 12 w 1877488"/>
                <a:gd name="connsiteY3" fmla="*/ 720744 h 720744"/>
                <a:gd name="connsiteX4" fmla="*/ 5501 w 1877488"/>
                <a:gd name="connsiteY4" fmla="*/ 643216 h 72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488" h="720744">
                  <a:moveTo>
                    <a:pt x="5501" y="643216"/>
                  </a:moveTo>
                  <a:lnTo>
                    <a:pt x="1874631" y="0"/>
                  </a:lnTo>
                  <a:lnTo>
                    <a:pt x="1877488" y="56174"/>
                  </a:lnTo>
                  <a:cubicBezTo>
                    <a:pt x="1314562" y="267629"/>
                    <a:pt x="572464" y="516433"/>
                    <a:pt x="12" y="720744"/>
                  </a:cubicBezTo>
                  <a:cubicBezTo>
                    <a:pt x="-311" y="699368"/>
                    <a:pt x="5824" y="664592"/>
                    <a:pt x="5501" y="64321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Rectangle 65">
              <a:extLst>
                <a:ext uri="{FF2B5EF4-FFF2-40B4-BE49-F238E27FC236}">
                  <a16:creationId xmlns:a16="http://schemas.microsoft.com/office/drawing/2014/main" id="{F144A630-9835-4541-BCD7-059193B5FC18}"/>
                </a:ext>
              </a:extLst>
            </p:cNvPr>
            <p:cNvSpPr/>
            <p:nvPr/>
          </p:nvSpPr>
          <p:spPr>
            <a:xfrm>
              <a:off x="466891" y="4287529"/>
              <a:ext cx="2540032" cy="8609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00157 w 2628932"/>
                <a:gd name="connsiteY2" fmla="*/ 8609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  <a:gd name="connsiteX0" fmla="*/ 1916112 w 2482882"/>
                <a:gd name="connsiteY0" fmla="*/ 0 h 860997"/>
                <a:gd name="connsiteX1" fmla="*/ 2482882 w 2482882"/>
                <a:gd name="connsiteY1" fmla="*/ 66675 h 860997"/>
                <a:gd name="connsiteX2" fmla="*/ 854107 w 2482882"/>
                <a:gd name="connsiteY2" fmla="*/ 860997 h 860997"/>
                <a:gd name="connsiteX3" fmla="*/ 0 w 2482882"/>
                <a:gd name="connsiteY3" fmla="*/ 829247 h 860997"/>
                <a:gd name="connsiteX4" fmla="*/ 1916112 w 2482882"/>
                <a:gd name="connsiteY4" fmla="*/ 0 h 860997"/>
                <a:gd name="connsiteX0" fmla="*/ 1916112 w 2482882"/>
                <a:gd name="connsiteY0" fmla="*/ 0 h 822897"/>
                <a:gd name="connsiteX1" fmla="*/ 2482882 w 2482882"/>
                <a:gd name="connsiteY1" fmla="*/ 28575 h 822897"/>
                <a:gd name="connsiteX2" fmla="*/ 854107 w 2482882"/>
                <a:gd name="connsiteY2" fmla="*/ 822897 h 822897"/>
                <a:gd name="connsiteX3" fmla="*/ 0 w 2482882"/>
                <a:gd name="connsiteY3" fmla="*/ 791147 h 822897"/>
                <a:gd name="connsiteX4" fmla="*/ 1916112 w 2482882"/>
                <a:gd name="connsiteY4" fmla="*/ 0 h 822897"/>
                <a:gd name="connsiteX0" fmla="*/ 1941512 w 2482882"/>
                <a:gd name="connsiteY0" fmla="*/ 158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15875 h 794322"/>
                <a:gd name="connsiteX0" fmla="*/ 1941512 w 2482882"/>
                <a:gd name="connsiteY0" fmla="*/ 41275 h 794322"/>
                <a:gd name="connsiteX1" fmla="*/ 2482882 w 2482882"/>
                <a:gd name="connsiteY1" fmla="*/ 0 h 794322"/>
                <a:gd name="connsiteX2" fmla="*/ 854107 w 2482882"/>
                <a:gd name="connsiteY2" fmla="*/ 794322 h 794322"/>
                <a:gd name="connsiteX3" fmla="*/ 0 w 2482882"/>
                <a:gd name="connsiteY3" fmla="*/ 762572 h 794322"/>
                <a:gd name="connsiteX4" fmla="*/ 1941512 w 2482882"/>
                <a:gd name="connsiteY4" fmla="*/ 41275 h 794322"/>
                <a:gd name="connsiteX0" fmla="*/ 1941512 w 2489232"/>
                <a:gd name="connsiteY0" fmla="*/ 3175 h 756222"/>
                <a:gd name="connsiteX1" fmla="*/ 2489232 w 2489232"/>
                <a:gd name="connsiteY1" fmla="*/ 0 h 756222"/>
                <a:gd name="connsiteX2" fmla="*/ 854107 w 2489232"/>
                <a:gd name="connsiteY2" fmla="*/ 756222 h 756222"/>
                <a:gd name="connsiteX3" fmla="*/ 0 w 2489232"/>
                <a:gd name="connsiteY3" fmla="*/ 724472 h 756222"/>
                <a:gd name="connsiteX4" fmla="*/ 1941512 w 2489232"/>
                <a:gd name="connsiteY4" fmla="*/ 3175 h 756222"/>
                <a:gd name="connsiteX0" fmla="*/ 1941512 w 2495582"/>
                <a:gd name="connsiteY0" fmla="*/ 0 h 753047"/>
                <a:gd name="connsiteX1" fmla="*/ 2495582 w 2495582"/>
                <a:gd name="connsiteY1" fmla="*/ 28575 h 753047"/>
                <a:gd name="connsiteX2" fmla="*/ 854107 w 2495582"/>
                <a:gd name="connsiteY2" fmla="*/ 753047 h 753047"/>
                <a:gd name="connsiteX3" fmla="*/ 0 w 2495582"/>
                <a:gd name="connsiteY3" fmla="*/ 721297 h 753047"/>
                <a:gd name="connsiteX4" fmla="*/ 1941512 w 2495582"/>
                <a:gd name="connsiteY4" fmla="*/ 0 h 753047"/>
                <a:gd name="connsiteX0" fmla="*/ 1941512 w 2432082"/>
                <a:gd name="connsiteY0" fmla="*/ 0 h 753047"/>
                <a:gd name="connsiteX1" fmla="*/ 2432082 w 2432082"/>
                <a:gd name="connsiteY1" fmla="*/ 28575 h 753047"/>
                <a:gd name="connsiteX2" fmla="*/ 854107 w 2432082"/>
                <a:gd name="connsiteY2" fmla="*/ 753047 h 753047"/>
                <a:gd name="connsiteX3" fmla="*/ 0 w 2432082"/>
                <a:gd name="connsiteY3" fmla="*/ 721297 h 753047"/>
                <a:gd name="connsiteX4" fmla="*/ 1941512 w 2432082"/>
                <a:gd name="connsiteY4" fmla="*/ 0 h 753047"/>
                <a:gd name="connsiteX0" fmla="*/ 1941512 w 2559082"/>
                <a:gd name="connsiteY0" fmla="*/ 0 h 753047"/>
                <a:gd name="connsiteX1" fmla="*/ 2559082 w 2559082"/>
                <a:gd name="connsiteY1" fmla="*/ 28575 h 753047"/>
                <a:gd name="connsiteX2" fmla="*/ 854107 w 2559082"/>
                <a:gd name="connsiteY2" fmla="*/ 753047 h 753047"/>
                <a:gd name="connsiteX3" fmla="*/ 0 w 2559082"/>
                <a:gd name="connsiteY3" fmla="*/ 721297 h 753047"/>
                <a:gd name="connsiteX4" fmla="*/ 1941512 w 2559082"/>
                <a:gd name="connsiteY4" fmla="*/ 0 h 753047"/>
                <a:gd name="connsiteX0" fmla="*/ 1941512 w 2540032"/>
                <a:gd name="connsiteY0" fmla="*/ 41275 h 794322"/>
                <a:gd name="connsiteX1" fmla="*/ 2540032 w 2540032"/>
                <a:gd name="connsiteY1" fmla="*/ 0 h 794322"/>
                <a:gd name="connsiteX2" fmla="*/ 854107 w 2540032"/>
                <a:gd name="connsiteY2" fmla="*/ 794322 h 794322"/>
                <a:gd name="connsiteX3" fmla="*/ 0 w 2540032"/>
                <a:gd name="connsiteY3" fmla="*/ 762572 h 794322"/>
                <a:gd name="connsiteX4" fmla="*/ 1941512 w 2540032"/>
                <a:gd name="connsiteY4" fmla="*/ 41275 h 794322"/>
                <a:gd name="connsiteX0" fmla="*/ 1979612 w 2540032"/>
                <a:gd name="connsiteY0" fmla="*/ 0 h 803847"/>
                <a:gd name="connsiteX1" fmla="*/ 2540032 w 2540032"/>
                <a:gd name="connsiteY1" fmla="*/ 9525 h 803847"/>
                <a:gd name="connsiteX2" fmla="*/ 854107 w 2540032"/>
                <a:gd name="connsiteY2" fmla="*/ 803847 h 803847"/>
                <a:gd name="connsiteX3" fmla="*/ 0 w 2540032"/>
                <a:gd name="connsiteY3" fmla="*/ 772097 h 803847"/>
                <a:gd name="connsiteX4" fmla="*/ 1979612 w 2540032"/>
                <a:gd name="connsiteY4" fmla="*/ 0 h 80384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72097 h 860997"/>
                <a:gd name="connsiteX4" fmla="*/ 1979612 w 2540032"/>
                <a:gd name="connsiteY4" fmla="*/ 0 h 860997"/>
                <a:gd name="connsiteX0" fmla="*/ 1979612 w 2540032"/>
                <a:gd name="connsiteY0" fmla="*/ 0 h 860997"/>
                <a:gd name="connsiteX1" fmla="*/ 2540032 w 2540032"/>
                <a:gd name="connsiteY1" fmla="*/ 9525 h 860997"/>
                <a:gd name="connsiteX2" fmla="*/ 854107 w 2540032"/>
                <a:gd name="connsiteY2" fmla="*/ 860997 h 860997"/>
                <a:gd name="connsiteX3" fmla="*/ 0 w 2540032"/>
                <a:gd name="connsiteY3" fmla="*/ 727647 h 860997"/>
                <a:gd name="connsiteX4" fmla="*/ 1979612 w 2540032"/>
                <a:gd name="connsiteY4" fmla="*/ 0 h 86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32" h="860997">
                  <a:moveTo>
                    <a:pt x="1979612" y="0"/>
                  </a:moveTo>
                  <a:lnTo>
                    <a:pt x="2540032" y="9525"/>
                  </a:lnTo>
                  <a:lnTo>
                    <a:pt x="854107" y="860997"/>
                  </a:lnTo>
                  <a:lnTo>
                    <a:pt x="0" y="727647"/>
                  </a:lnTo>
                  <a:lnTo>
                    <a:pt x="197961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8C9372-B91B-4344-89DB-DE281FDBB9D8}"/>
                </a:ext>
              </a:extLst>
            </p:cNvPr>
            <p:cNvSpPr/>
            <p:nvPr/>
          </p:nvSpPr>
          <p:spPr>
            <a:xfrm>
              <a:off x="282407" y="4518877"/>
              <a:ext cx="1043905" cy="11083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3" name="Cylinder 47">
            <a:extLst>
              <a:ext uri="{FF2B5EF4-FFF2-40B4-BE49-F238E27FC236}">
                <a16:creationId xmlns:a16="http://schemas.microsoft.com/office/drawing/2014/main" id="{DBC3D425-A62F-4BC2-8BCB-E237DBB8EE2F}"/>
              </a:ext>
            </a:extLst>
          </p:cNvPr>
          <p:cNvSpPr/>
          <p:nvPr/>
        </p:nvSpPr>
        <p:spPr>
          <a:xfrm>
            <a:off x="8428077" y="4874990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4C6EA53-D45D-44D7-B373-056EE45C7C4C}"/>
              </a:ext>
            </a:extLst>
          </p:cNvPr>
          <p:cNvGrpSpPr/>
          <p:nvPr/>
        </p:nvGrpSpPr>
        <p:grpSpPr>
          <a:xfrm>
            <a:off x="5636939" y="3316478"/>
            <a:ext cx="1060766" cy="1401257"/>
            <a:chOff x="3866971" y="6327657"/>
            <a:chExt cx="2661978" cy="3516439"/>
          </a:xfrm>
          <a:effectLst/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D908836-2158-4EA1-92C1-9664A451D2BF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1DD9E62-AC0E-4F25-8C34-F9B8ED41441F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206A4301-833D-45EE-8508-D3324A4240A0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3311F51-6ECD-4D39-AE58-E307568B7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77184CB-589B-47CD-8DB7-2DF52D998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A71D5D64-6226-49B7-8D0B-1803DEFDF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2" y="11061486"/>
                  <a:ext cx="110221" cy="128950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8D6D978-8F80-4A90-9207-1B035C29BE25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1823C18-3984-40B1-9166-3C24521175D1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: Top Corners Rounded 151">
                  <a:extLst>
                    <a:ext uri="{FF2B5EF4-FFF2-40B4-BE49-F238E27FC236}">
                      <a16:creationId xmlns:a16="http://schemas.microsoft.com/office/drawing/2014/main" id="{3C33D749-8C06-4DE6-9190-EB40D7BB935F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: Top Corners Rounded 152">
                  <a:extLst>
                    <a:ext uri="{FF2B5EF4-FFF2-40B4-BE49-F238E27FC236}">
                      <a16:creationId xmlns:a16="http://schemas.microsoft.com/office/drawing/2014/main" id="{7B44AF16-6B56-4E0A-ABF4-A512031CC2D9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A69E571-CB1C-4DF2-8A19-D7D426B43E9C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C95365B9-2DDC-445B-BB9D-42E52D171BF3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8D2CBE4E-0EC3-489D-BC5C-E661F2065255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4D183A8-CC14-43C4-A013-C70D687FCEB9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012F0014-CC90-4513-B52F-7B2B1CC9F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10" y="10795925"/>
                  <a:ext cx="79698" cy="139974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20615DE-ED3C-40CE-ACC9-7AFE8FAB6C3C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AFF44E-AF49-4A0B-AA42-04DBBD66AF6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F0ED587-1294-469B-86FE-FBAEDC143FF7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F3229F38-FEEB-45E0-A395-ACF1D7E2A15B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0678CF4-DB49-4564-877F-AAFFCF5FCA35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0C9AC8A-837F-4603-8B93-0D9FEBD41C07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2842A4-6606-4A91-AD82-5996F90E2462}"/>
              </a:ext>
            </a:extLst>
          </p:cNvPr>
          <p:cNvGrpSpPr/>
          <p:nvPr/>
        </p:nvGrpSpPr>
        <p:grpSpPr>
          <a:xfrm>
            <a:off x="9998924" y="4582291"/>
            <a:ext cx="918640" cy="960522"/>
            <a:chOff x="10127150" y="4575203"/>
            <a:chExt cx="918640" cy="960522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E6FF828-94AD-447E-AEBE-542EB904D63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7732" y="4818159"/>
              <a:ext cx="19885" cy="673312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C5E0EF2-5A8F-4AE3-9938-F9C661ED2C89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960" y="4740309"/>
              <a:ext cx="19319" cy="683047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9" name="Rectangle: Top Corners Rounded 198">
              <a:extLst>
                <a:ext uri="{FF2B5EF4-FFF2-40B4-BE49-F238E27FC236}">
                  <a16:creationId xmlns:a16="http://schemas.microsoft.com/office/drawing/2014/main" id="{D0CD7F26-487C-47E4-8246-4494EC13E2FD}"/>
                </a:ext>
              </a:extLst>
            </p:cNvPr>
            <p:cNvSpPr/>
            <p:nvPr/>
          </p:nvSpPr>
          <p:spPr>
            <a:xfrm flipH="1">
              <a:off x="10127150" y="533893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: Top Corners Rounded 199">
              <a:extLst>
                <a:ext uri="{FF2B5EF4-FFF2-40B4-BE49-F238E27FC236}">
                  <a16:creationId xmlns:a16="http://schemas.microsoft.com/office/drawing/2014/main" id="{736F3479-394C-4064-B345-B15040C0F8F9}"/>
                </a:ext>
              </a:extLst>
            </p:cNvPr>
            <p:cNvSpPr/>
            <p:nvPr/>
          </p:nvSpPr>
          <p:spPr>
            <a:xfrm flipH="1">
              <a:off x="10438075" y="5430873"/>
              <a:ext cx="350446" cy="1048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1F980D5-BF90-480A-8C12-FC119CEFB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57" y="4575203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09E5E98-EC18-4C3C-8AF0-2D719A92B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2444" y="4645642"/>
              <a:ext cx="393346" cy="18550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15C30FE-4799-4A58-8E97-0D1762F2D8F0}"/>
              </a:ext>
            </a:extLst>
          </p:cNvPr>
          <p:cNvGrpSpPr/>
          <p:nvPr/>
        </p:nvGrpSpPr>
        <p:grpSpPr>
          <a:xfrm>
            <a:off x="10054654" y="3400235"/>
            <a:ext cx="1327921" cy="1301791"/>
            <a:chOff x="6715464" y="3243539"/>
            <a:chExt cx="1534625" cy="1504426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E931394-27C9-4296-90DF-C1E229B7FD37}"/>
                </a:ext>
              </a:extLst>
            </p:cNvPr>
            <p:cNvGrpSpPr/>
            <p:nvPr/>
          </p:nvGrpSpPr>
          <p:grpSpPr>
            <a:xfrm flipH="1">
              <a:off x="6715464" y="3254124"/>
              <a:ext cx="1534625" cy="1493841"/>
              <a:chOff x="3101939" y="4851431"/>
              <a:chExt cx="2536874" cy="2469456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AD26EEF-BA7B-47CC-9CAA-F06B22C536C1}"/>
                  </a:ext>
                </a:extLst>
              </p:cNvPr>
              <p:cNvSpPr/>
              <p:nvPr/>
            </p:nvSpPr>
            <p:spPr>
              <a:xfrm>
                <a:off x="3101939" y="4851431"/>
                <a:ext cx="2536874" cy="244777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36A7F1E-F41C-4AD7-95FF-BD0DD69AFCE1}"/>
                  </a:ext>
                </a:extLst>
              </p:cNvPr>
              <p:cNvSpPr/>
              <p:nvPr/>
            </p:nvSpPr>
            <p:spPr>
              <a:xfrm>
                <a:off x="4086173" y="5780041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F829B59-B2D8-477C-905A-C89B03BE1E67}"/>
                  </a:ext>
                </a:extLst>
              </p:cNvPr>
              <p:cNvSpPr/>
              <p:nvPr/>
            </p:nvSpPr>
            <p:spPr>
              <a:xfrm flipH="1">
                <a:off x="4760275" y="6835060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D1ECF77-8CF6-4A29-BA39-4D9D4BE2FED3}"/>
                  </a:ext>
                </a:extLst>
              </p:cNvPr>
              <p:cNvSpPr/>
              <p:nvPr/>
            </p:nvSpPr>
            <p:spPr>
              <a:xfrm>
                <a:off x="4655383" y="6188656"/>
                <a:ext cx="114329" cy="151985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F53AFA3C-820C-42FD-91D8-D8C265A50646}"/>
                  </a:ext>
                </a:extLst>
              </p:cNvPr>
              <p:cNvSpPr/>
              <p:nvPr/>
            </p:nvSpPr>
            <p:spPr>
              <a:xfrm>
                <a:off x="4968765" y="5780041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C23BEEC2-BB36-4CCD-BF3B-99C80CDE775B}"/>
                  </a:ext>
                </a:extLst>
              </p:cNvPr>
              <p:cNvSpPr/>
              <p:nvPr/>
            </p:nvSpPr>
            <p:spPr>
              <a:xfrm>
                <a:off x="4189354" y="5849205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7DF9E6B-28DD-4FD8-98FD-78C81C16DE67}"/>
                  </a:ext>
                </a:extLst>
              </p:cNvPr>
              <p:cNvSpPr/>
              <p:nvPr/>
            </p:nvSpPr>
            <p:spPr>
              <a:xfrm>
                <a:off x="5085931" y="5822660"/>
                <a:ext cx="100006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E27F171-E179-4C36-BEBC-A7C1604E6FF2}"/>
                </a:ext>
              </a:extLst>
            </p:cNvPr>
            <p:cNvSpPr/>
            <p:nvPr/>
          </p:nvSpPr>
          <p:spPr>
            <a:xfrm>
              <a:off x="6887094" y="3243539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0F4C00F-DA5B-4665-9AAA-91E8CEE5FEC3}"/>
                </a:ext>
              </a:extLst>
            </p:cNvPr>
            <p:cNvSpPr/>
            <p:nvPr/>
          </p:nvSpPr>
          <p:spPr>
            <a:xfrm rot="21346442">
              <a:off x="8016684" y="3561642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540A4A-CFB1-4799-976B-74E5695CC8A0}"/>
              </a:ext>
            </a:extLst>
          </p:cNvPr>
          <p:cNvGrpSpPr/>
          <p:nvPr/>
        </p:nvGrpSpPr>
        <p:grpSpPr>
          <a:xfrm rot="21050371">
            <a:off x="8204252" y="3929479"/>
            <a:ext cx="579629" cy="581590"/>
            <a:chOff x="8213781" y="3683180"/>
            <a:chExt cx="474705" cy="476311"/>
          </a:xfrm>
        </p:grpSpPr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3FD34B-EFA8-4DAA-9024-481B99641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2171" y="3683180"/>
              <a:ext cx="101814" cy="439083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D7BEF51-8CB6-49DC-B7D4-C8883B7D0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2522" y="3746779"/>
              <a:ext cx="127410" cy="395445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7" name="Rectangle: Top Corners Rounded 316">
              <a:extLst>
                <a:ext uri="{FF2B5EF4-FFF2-40B4-BE49-F238E27FC236}">
                  <a16:creationId xmlns:a16="http://schemas.microsoft.com/office/drawing/2014/main" id="{BB20B531-3257-46D0-A942-319F605CC44D}"/>
                </a:ext>
              </a:extLst>
            </p:cNvPr>
            <p:cNvSpPr/>
            <p:nvPr/>
          </p:nvSpPr>
          <p:spPr>
            <a:xfrm>
              <a:off x="8462824" y="4090053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Rectangle: Top Corners Rounded 317">
              <a:extLst>
                <a:ext uri="{FF2B5EF4-FFF2-40B4-BE49-F238E27FC236}">
                  <a16:creationId xmlns:a16="http://schemas.microsoft.com/office/drawing/2014/main" id="{6078FE1C-0D91-422F-AAEC-763D00043532}"/>
                </a:ext>
              </a:extLst>
            </p:cNvPr>
            <p:cNvSpPr/>
            <p:nvPr/>
          </p:nvSpPr>
          <p:spPr>
            <a:xfrm>
              <a:off x="8213781" y="4091974"/>
              <a:ext cx="225662" cy="675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A571E4FA-127A-4469-8DC8-A53525502FF6}"/>
              </a:ext>
            </a:extLst>
          </p:cNvPr>
          <p:cNvSpPr/>
          <p:nvPr/>
        </p:nvSpPr>
        <p:spPr>
          <a:xfrm rot="501063">
            <a:off x="8159480" y="3175321"/>
            <a:ext cx="845023" cy="753286"/>
          </a:xfrm>
          <a:custGeom>
            <a:avLst/>
            <a:gdLst>
              <a:gd name="connsiteX0" fmla="*/ 1268437 w 2536874"/>
              <a:gd name="connsiteY0" fmla="*/ 0 h 2148762"/>
              <a:gd name="connsiteX1" fmla="*/ 2536874 w 2536874"/>
              <a:gd name="connsiteY1" fmla="*/ 1223889 h 2148762"/>
              <a:gd name="connsiteX2" fmla="*/ 2530325 w 2536874"/>
              <a:gd name="connsiteY2" fmla="*/ 1349025 h 2148762"/>
              <a:gd name="connsiteX3" fmla="*/ 2529071 w 2536874"/>
              <a:gd name="connsiteY3" fmla="*/ 1356956 h 2148762"/>
              <a:gd name="connsiteX4" fmla="*/ 2506790 w 2536874"/>
              <a:gd name="connsiteY4" fmla="*/ 1337417 h 2148762"/>
              <a:gd name="connsiteX5" fmla="*/ 1699946 w 2536874"/>
              <a:gd name="connsiteY5" fmla="*/ 1057940 h 2148762"/>
              <a:gd name="connsiteX6" fmla="*/ 457279 w 2536874"/>
              <a:gd name="connsiteY6" fmla="*/ 2035173 h 2148762"/>
              <a:gd name="connsiteX7" fmla="*/ 439312 w 2536874"/>
              <a:gd name="connsiteY7" fmla="*/ 2148762 h 2148762"/>
              <a:gd name="connsiteX8" fmla="*/ 371517 w 2536874"/>
              <a:gd name="connsiteY8" fmla="*/ 2089309 h 2148762"/>
              <a:gd name="connsiteX9" fmla="*/ 0 w 2536874"/>
              <a:gd name="connsiteY9" fmla="*/ 1223889 h 2148762"/>
              <a:gd name="connsiteX10" fmla="*/ 1268437 w 2536874"/>
              <a:gd name="connsiteY10" fmla="*/ 0 h 214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6874" h="2148762">
                <a:moveTo>
                  <a:pt x="1268437" y="0"/>
                </a:moveTo>
                <a:cubicBezTo>
                  <a:pt x="1968975" y="0"/>
                  <a:pt x="2536874" y="547954"/>
                  <a:pt x="2536874" y="1223889"/>
                </a:cubicBezTo>
                <a:cubicBezTo>
                  <a:pt x="2536874" y="1266135"/>
                  <a:pt x="2534656" y="1307881"/>
                  <a:pt x="2530325" y="1349025"/>
                </a:cubicBezTo>
                <a:lnTo>
                  <a:pt x="2529071" y="1356956"/>
                </a:lnTo>
                <a:lnTo>
                  <a:pt x="2506790" y="1337417"/>
                </a:lnTo>
                <a:cubicBezTo>
                  <a:pt x="2287529" y="1162822"/>
                  <a:pt x="2006431" y="1057940"/>
                  <a:pt x="1699946" y="1057940"/>
                </a:cubicBezTo>
                <a:cubicBezTo>
                  <a:pt x="1086975" y="1057940"/>
                  <a:pt x="575556" y="1477468"/>
                  <a:pt x="457279" y="2035173"/>
                </a:cubicBezTo>
                <a:lnTo>
                  <a:pt x="439312" y="2148762"/>
                </a:lnTo>
                <a:lnTo>
                  <a:pt x="371517" y="2089309"/>
                </a:lnTo>
                <a:cubicBezTo>
                  <a:pt x="141975" y="1867829"/>
                  <a:pt x="0" y="1561857"/>
                  <a:pt x="0" y="1223889"/>
                </a:cubicBezTo>
                <a:cubicBezTo>
                  <a:pt x="0" y="547954"/>
                  <a:pt x="567899" y="0"/>
                  <a:pt x="1268437" y="0"/>
                </a:cubicBez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5" name="Cylinder 47">
            <a:extLst>
              <a:ext uri="{FF2B5EF4-FFF2-40B4-BE49-F238E27FC236}">
                <a16:creationId xmlns:a16="http://schemas.microsoft.com/office/drawing/2014/main" id="{9EB02664-C8C2-46B1-A9FE-BC94D24B0BB3}"/>
              </a:ext>
            </a:extLst>
          </p:cNvPr>
          <p:cNvSpPr/>
          <p:nvPr/>
        </p:nvSpPr>
        <p:spPr>
          <a:xfrm>
            <a:off x="4795899" y="3884180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Cylinder 47">
            <a:extLst>
              <a:ext uri="{FF2B5EF4-FFF2-40B4-BE49-F238E27FC236}">
                <a16:creationId xmlns:a16="http://schemas.microsoft.com/office/drawing/2014/main" id="{E30EB4E5-77F5-4467-B396-08FEAD2ACADA}"/>
              </a:ext>
            </a:extLst>
          </p:cNvPr>
          <p:cNvSpPr/>
          <p:nvPr/>
        </p:nvSpPr>
        <p:spPr>
          <a:xfrm>
            <a:off x="7798429" y="4536644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65C8E4-44B1-4E01-8F9C-620CA6AA097D}"/>
              </a:ext>
            </a:extLst>
          </p:cNvPr>
          <p:cNvGrpSpPr/>
          <p:nvPr/>
        </p:nvGrpSpPr>
        <p:grpSpPr>
          <a:xfrm>
            <a:off x="8152230" y="3300075"/>
            <a:ext cx="872020" cy="883062"/>
            <a:chOff x="8152230" y="3300075"/>
            <a:chExt cx="872020" cy="883062"/>
          </a:xfrm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DD64716-1FCA-473E-8E20-972BE9C781D9}"/>
                </a:ext>
              </a:extLst>
            </p:cNvPr>
            <p:cNvSpPr/>
            <p:nvPr/>
          </p:nvSpPr>
          <p:spPr>
            <a:xfrm rot="2000112">
              <a:off x="8155716" y="3972048"/>
              <a:ext cx="216385" cy="120270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1 h 485828"/>
                <a:gd name="connsiteX1" fmla="*/ 533400 w 620241"/>
                <a:gd name="connsiteY1" fmla="*/ 409576 h 485828"/>
                <a:gd name="connsiteX2" fmla="*/ 619125 w 620241"/>
                <a:gd name="connsiteY2" fmla="*/ 485776 h 485828"/>
                <a:gd name="connsiteX3" fmla="*/ 619125 w 620241"/>
                <a:gd name="connsiteY3" fmla="*/ 485776 h 485828"/>
                <a:gd name="connsiteX0" fmla="*/ 0 w 619125"/>
                <a:gd name="connsiteY0" fmla="*/ -1 h 485775"/>
                <a:gd name="connsiteX1" fmla="*/ 317003 w 619125"/>
                <a:gd name="connsiteY1" fmla="*/ 186900 h 485775"/>
                <a:gd name="connsiteX2" fmla="*/ 533400 w 619125"/>
                <a:gd name="connsiteY2" fmla="*/ 409574 h 485775"/>
                <a:gd name="connsiteX3" fmla="*/ 619125 w 619125"/>
                <a:gd name="connsiteY3" fmla="*/ 485774 h 485775"/>
                <a:gd name="connsiteX4" fmla="*/ 619125 w 619125"/>
                <a:gd name="connsiteY4" fmla="*/ 485774 h 485775"/>
                <a:gd name="connsiteX0" fmla="*/ 0 w 619125"/>
                <a:gd name="connsiteY0" fmla="*/ 1 h 485775"/>
                <a:gd name="connsiteX1" fmla="*/ 224546 w 619125"/>
                <a:gd name="connsiteY1" fmla="*/ 422480 h 485775"/>
                <a:gd name="connsiteX2" fmla="*/ 533400 w 619125"/>
                <a:gd name="connsiteY2" fmla="*/ 409576 h 485775"/>
                <a:gd name="connsiteX3" fmla="*/ 619125 w 619125"/>
                <a:gd name="connsiteY3" fmla="*/ 485776 h 485775"/>
                <a:gd name="connsiteX4" fmla="*/ 619125 w 619125"/>
                <a:gd name="connsiteY4" fmla="*/ 485776 h 485775"/>
                <a:gd name="connsiteX0" fmla="*/ 0 w 619125"/>
                <a:gd name="connsiteY0" fmla="*/ -1 h 485775"/>
                <a:gd name="connsiteX1" fmla="*/ 224546 w 619125"/>
                <a:gd name="connsiteY1" fmla="*/ 422478 h 485775"/>
                <a:gd name="connsiteX2" fmla="*/ 533400 w 619125"/>
                <a:gd name="connsiteY2" fmla="*/ 409574 h 485775"/>
                <a:gd name="connsiteX3" fmla="*/ 619125 w 619125"/>
                <a:gd name="connsiteY3" fmla="*/ 485774 h 485775"/>
                <a:gd name="connsiteX0" fmla="*/ 0 w 533401"/>
                <a:gd name="connsiteY0" fmla="*/ 1 h 447954"/>
                <a:gd name="connsiteX1" fmla="*/ 224546 w 533401"/>
                <a:gd name="connsiteY1" fmla="*/ 422480 h 447954"/>
                <a:gd name="connsiteX2" fmla="*/ 533400 w 533401"/>
                <a:gd name="connsiteY2" fmla="*/ 409576 h 447954"/>
                <a:gd name="connsiteX0" fmla="*/ 0 w 533401"/>
                <a:gd name="connsiteY0" fmla="*/ 1 h 1178403"/>
                <a:gd name="connsiteX1" fmla="*/ 278728 w 533401"/>
                <a:gd name="connsiteY1" fmla="*/ 1174470 h 1178403"/>
                <a:gd name="connsiteX2" fmla="*/ 533400 w 533401"/>
                <a:gd name="connsiteY2" fmla="*/ 409576 h 117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1" h="1178403">
                  <a:moveTo>
                    <a:pt x="0" y="1"/>
                  </a:moveTo>
                  <a:cubicBezTo>
                    <a:pt x="23639" y="28132"/>
                    <a:pt x="189828" y="1106208"/>
                    <a:pt x="278728" y="1174470"/>
                  </a:cubicBezTo>
                  <a:cubicBezTo>
                    <a:pt x="367628" y="1242732"/>
                    <a:pt x="467637" y="399027"/>
                    <a:pt x="533400" y="409576"/>
                  </a:cubicBez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97E35ECE-0E9B-45A9-8292-01A373FBD07D}"/>
                </a:ext>
              </a:extLst>
            </p:cNvPr>
            <p:cNvGrpSpPr/>
            <p:nvPr/>
          </p:nvGrpSpPr>
          <p:grpSpPr>
            <a:xfrm>
              <a:off x="8152230" y="3300075"/>
              <a:ext cx="872020" cy="883062"/>
              <a:chOff x="438082" y="7637681"/>
              <a:chExt cx="2617922" cy="2651075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7829F36B-4488-46F9-A8F1-812F1675F170}"/>
                  </a:ext>
                </a:extLst>
              </p:cNvPr>
              <p:cNvSpPr/>
              <p:nvPr/>
            </p:nvSpPr>
            <p:spPr>
              <a:xfrm>
                <a:off x="485338" y="7840978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59EBBD81-A883-4117-AB10-E76A8AF02293}"/>
                  </a:ext>
                </a:extLst>
              </p:cNvPr>
              <p:cNvSpPr/>
              <p:nvPr/>
            </p:nvSpPr>
            <p:spPr>
              <a:xfrm>
                <a:off x="844430" y="8784268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D1A687B-CE94-4E88-AE5C-5CCB3D6D60BE}"/>
                  </a:ext>
                </a:extLst>
              </p:cNvPr>
              <p:cNvSpPr/>
              <p:nvPr/>
            </p:nvSpPr>
            <p:spPr>
              <a:xfrm rot="21228180" flipH="1">
                <a:off x="1265182" y="9120192"/>
                <a:ext cx="184935" cy="190501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81F086CE-D5D3-4ACF-8438-7EEF3B02D0EF}"/>
                  </a:ext>
                </a:extLst>
              </p:cNvPr>
              <p:cNvSpPr/>
              <p:nvPr/>
            </p:nvSpPr>
            <p:spPr>
              <a:xfrm>
                <a:off x="1727025" y="8784268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3455171-A05A-4919-AFC5-4DEA3377CB3C}"/>
                  </a:ext>
                </a:extLst>
              </p:cNvPr>
              <p:cNvSpPr/>
              <p:nvPr/>
            </p:nvSpPr>
            <p:spPr>
              <a:xfrm>
                <a:off x="873938" y="8857919"/>
                <a:ext cx="100007" cy="130461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6E6F9EA-7D29-4CF7-9679-3EC8A7DD0095}"/>
                  </a:ext>
                </a:extLst>
              </p:cNvPr>
              <p:cNvSpPr/>
              <p:nvPr/>
            </p:nvSpPr>
            <p:spPr>
              <a:xfrm>
                <a:off x="1783024" y="8862002"/>
                <a:ext cx="100007" cy="130461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664D7B1-2DC6-40E1-AB24-A65B1417D394}"/>
                  </a:ext>
                </a:extLst>
              </p:cNvPr>
              <p:cNvSpPr/>
              <p:nvPr/>
            </p:nvSpPr>
            <p:spPr>
              <a:xfrm>
                <a:off x="438082" y="7658196"/>
                <a:ext cx="2089759" cy="930215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55163E28-C3DF-46B7-AE70-A58145307F73}"/>
                  </a:ext>
                </a:extLst>
              </p:cNvPr>
              <p:cNvSpPr/>
              <p:nvPr/>
            </p:nvSpPr>
            <p:spPr>
              <a:xfrm rot="3663925">
                <a:off x="1805827" y="8076192"/>
                <a:ext cx="1688688" cy="811666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9EA9B8E-4F0A-4F72-B6D1-DDC7ABDDC644}"/>
                  </a:ext>
                </a:extLst>
              </p:cNvPr>
              <p:cNvSpPr/>
              <p:nvPr/>
            </p:nvSpPr>
            <p:spPr>
              <a:xfrm rot="19009698" flipH="1">
                <a:off x="2326572" y="9660196"/>
                <a:ext cx="605098" cy="1444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3F8DD2FD-2FFF-46B4-BBB8-1894BCD08E8B}"/>
              </a:ext>
            </a:extLst>
          </p:cNvPr>
          <p:cNvSpPr/>
          <p:nvPr/>
        </p:nvSpPr>
        <p:spPr>
          <a:xfrm>
            <a:off x="11607512" y="5341033"/>
            <a:ext cx="59905" cy="486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22">
            <a:extLst>
              <a:ext uri="{FF2B5EF4-FFF2-40B4-BE49-F238E27FC236}">
                <a16:creationId xmlns:a16="http://schemas.microsoft.com/office/drawing/2014/main" id="{DC8DC5BB-8AB8-45E7-8EA3-F1313EA6D66B}"/>
              </a:ext>
            </a:extLst>
          </p:cNvPr>
          <p:cNvSpPr/>
          <p:nvPr/>
        </p:nvSpPr>
        <p:spPr>
          <a:xfrm>
            <a:off x="10785486" y="4550313"/>
            <a:ext cx="1122070" cy="1170655"/>
          </a:xfrm>
          <a:custGeom>
            <a:avLst/>
            <a:gdLst>
              <a:gd name="connsiteX0" fmla="*/ 0 w 1560469"/>
              <a:gd name="connsiteY0" fmla="*/ 0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0 w 1560469"/>
              <a:gd name="connsiteY4" fmla="*/ 0 h 1107711"/>
              <a:gd name="connsiteX0" fmla="*/ 13648 w 1560469"/>
              <a:gd name="connsiteY0" fmla="*/ 136478 h 1107711"/>
              <a:gd name="connsiteX1" fmla="*/ 1560469 w 1560469"/>
              <a:gd name="connsiteY1" fmla="*/ 0 h 1107711"/>
              <a:gd name="connsiteX2" fmla="*/ 1560469 w 1560469"/>
              <a:gd name="connsiteY2" fmla="*/ 1107711 h 1107711"/>
              <a:gd name="connsiteX3" fmla="*/ 0 w 1560469"/>
              <a:gd name="connsiteY3" fmla="*/ 1107711 h 1107711"/>
              <a:gd name="connsiteX4" fmla="*/ 13648 w 1560469"/>
              <a:gd name="connsiteY4" fmla="*/ 136478 h 1107711"/>
              <a:gd name="connsiteX0" fmla="*/ 13648 w 1560469"/>
              <a:gd name="connsiteY0" fmla="*/ 142828 h 1114061"/>
              <a:gd name="connsiteX1" fmla="*/ 1528719 w 1560469"/>
              <a:gd name="connsiteY1" fmla="*/ 0 h 1114061"/>
              <a:gd name="connsiteX2" fmla="*/ 1560469 w 1560469"/>
              <a:gd name="connsiteY2" fmla="*/ 1114061 h 1114061"/>
              <a:gd name="connsiteX3" fmla="*/ 0 w 1560469"/>
              <a:gd name="connsiteY3" fmla="*/ 1114061 h 1114061"/>
              <a:gd name="connsiteX4" fmla="*/ 13648 w 1560469"/>
              <a:gd name="connsiteY4" fmla="*/ 142828 h 1114061"/>
              <a:gd name="connsiteX0" fmla="*/ 13648 w 1528719"/>
              <a:gd name="connsiteY0" fmla="*/ 142828 h 1114061"/>
              <a:gd name="connsiteX1" fmla="*/ 1528719 w 1528719"/>
              <a:gd name="connsiteY1" fmla="*/ 0 h 1114061"/>
              <a:gd name="connsiteX2" fmla="*/ 1509669 w 1528719"/>
              <a:gd name="connsiteY2" fmla="*/ 1095011 h 1114061"/>
              <a:gd name="connsiteX3" fmla="*/ 0 w 1528719"/>
              <a:gd name="connsiteY3" fmla="*/ 1114061 h 1114061"/>
              <a:gd name="connsiteX4" fmla="*/ 13648 w 1528719"/>
              <a:gd name="connsiteY4" fmla="*/ 142828 h 1114061"/>
              <a:gd name="connsiteX0" fmla="*/ 13648 w 1509669"/>
              <a:gd name="connsiteY0" fmla="*/ 293693 h 1264926"/>
              <a:gd name="connsiteX1" fmla="*/ 1473627 w 1509669"/>
              <a:gd name="connsiteY1" fmla="*/ 0 h 1264926"/>
              <a:gd name="connsiteX2" fmla="*/ 1509669 w 1509669"/>
              <a:gd name="connsiteY2" fmla="*/ 1245876 h 1264926"/>
              <a:gd name="connsiteX3" fmla="*/ 0 w 1509669"/>
              <a:gd name="connsiteY3" fmla="*/ 1264926 h 1264926"/>
              <a:gd name="connsiteX4" fmla="*/ 13648 w 1509669"/>
              <a:gd name="connsiteY4" fmla="*/ 293693 h 1264926"/>
              <a:gd name="connsiteX0" fmla="*/ 13648 w 1473627"/>
              <a:gd name="connsiteY0" fmla="*/ 293693 h 1264926"/>
              <a:gd name="connsiteX1" fmla="*/ 1473627 w 1473627"/>
              <a:gd name="connsiteY1" fmla="*/ 0 h 1264926"/>
              <a:gd name="connsiteX2" fmla="*/ 1423097 w 1473627"/>
              <a:gd name="connsiteY2" fmla="*/ 1095011 h 1264926"/>
              <a:gd name="connsiteX3" fmla="*/ 0 w 1473627"/>
              <a:gd name="connsiteY3" fmla="*/ 1264926 h 1264926"/>
              <a:gd name="connsiteX4" fmla="*/ 13648 w 1473627"/>
              <a:gd name="connsiteY4" fmla="*/ 293693 h 1264926"/>
              <a:gd name="connsiteX0" fmla="*/ 0 w 1459979"/>
              <a:gd name="connsiteY0" fmla="*/ 293693 h 1257383"/>
              <a:gd name="connsiteX1" fmla="*/ 1459979 w 1459979"/>
              <a:gd name="connsiteY1" fmla="*/ 0 h 1257383"/>
              <a:gd name="connsiteX2" fmla="*/ 1409449 w 1459979"/>
              <a:gd name="connsiteY2" fmla="*/ 1095011 h 1257383"/>
              <a:gd name="connsiteX3" fmla="*/ 88665 w 1459979"/>
              <a:gd name="connsiteY3" fmla="*/ 1257383 h 1257383"/>
              <a:gd name="connsiteX4" fmla="*/ 0 w 1459979"/>
              <a:gd name="connsiteY4" fmla="*/ 293693 h 1257383"/>
              <a:gd name="connsiteX0" fmla="*/ 0 w 1459979"/>
              <a:gd name="connsiteY0" fmla="*/ 293693 h 1159320"/>
              <a:gd name="connsiteX1" fmla="*/ 1459979 w 1459979"/>
              <a:gd name="connsiteY1" fmla="*/ 0 h 1159320"/>
              <a:gd name="connsiteX2" fmla="*/ 1409449 w 1459979"/>
              <a:gd name="connsiteY2" fmla="*/ 1095011 h 1159320"/>
              <a:gd name="connsiteX3" fmla="*/ 104405 w 1459979"/>
              <a:gd name="connsiteY3" fmla="*/ 1159320 h 1159320"/>
              <a:gd name="connsiteX4" fmla="*/ 0 w 1459979"/>
              <a:gd name="connsiteY4" fmla="*/ 293693 h 1159320"/>
              <a:gd name="connsiteX0" fmla="*/ 0 w 1459979"/>
              <a:gd name="connsiteY0" fmla="*/ 293693 h 1181950"/>
              <a:gd name="connsiteX1" fmla="*/ 1459979 w 1459979"/>
              <a:gd name="connsiteY1" fmla="*/ 0 h 1181950"/>
              <a:gd name="connsiteX2" fmla="*/ 1409449 w 1459979"/>
              <a:gd name="connsiteY2" fmla="*/ 1095011 h 1181950"/>
              <a:gd name="connsiteX3" fmla="*/ 230329 w 1459979"/>
              <a:gd name="connsiteY3" fmla="*/ 1181950 h 1181950"/>
              <a:gd name="connsiteX4" fmla="*/ 0 w 1459979"/>
              <a:gd name="connsiteY4" fmla="*/ 293693 h 1181950"/>
              <a:gd name="connsiteX0" fmla="*/ 0 w 1459979"/>
              <a:gd name="connsiteY0" fmla="*/ 293693 h 1174407"/>
              <a:gd name="connsiteX1" fmla="*/ 1459979 w 1459979"/>
              <a:gd name="connsiteY1" fmla="*/ 0 h 1174407"/>
              <a:gd name="connsiteX2" fmla="*/ 1409449 w 1459979"/>
              <a:gd name="connsiteY2" fmla="*/ 1095011 h 1174407"/>
              <a:gd name="connsiteX3" fmla="*/ 88665 w 1459979"/>
              <a:gd name="connsiteY3" fmla="*/ 1174407 h 1174407"/>
              <a:gd name="connsiteX4" fmla="*/ 0 w 1459979"/>
              <a:gd name="connsiteY4" fmla="*/ 293693 h 1174407"/>
              <a:gd name="connsiteX0" fmla="*/ 0 w 1517692"/>
              <a:gd name="connsiteY0" fmla="*/ 420421 h 1174407"/>
              <a:gd name="connsiteX1" fmla="*/ 1517692 w 1517692"/>
              <a:gd name="connsiteY1" fmla="*/ 0 h 1174407"/>
              <a:gd name="connsiteX2" fmla="*/ 1467162 w 1517692"/>
              <a:gd name="connsiteY2" fmla="*/ 1095011 h 1174407"/>
              <a:gd name="connsiteX3" fmla="*/ 146378 w 1517692"/>
              <a:gd name="connsiteY3" fmla="*/ 1174407 h 1174407"/>
              <a:gd name="connsiteX4" fmla="*/ 0 w 1517692"/>
              <a:gd name="connsiteY4" fmla="*/ 420421 h 1174407"/>
              <a:gd name="connsiteX0" fmla="*/ 0 w 1517692"/>
              <a:gd name="connsiteY0" fmla="*/ 420421 h 1246822"/>
              <a:gd name="connsiteX1" fmla="*/ 1517692 w 1517692"/>
              <a:gd name="connsiteY1" fmla="*/ 0 h 1246822"/>
              <a:gd name="connsiteX2" fmla="*/ 1467162 w 1517692"/>
              <a:gd name="connsiteY2" fmla="*/ 1095011 h 1246822"/>
              <a:gd name="connsiteX3" fmla="*/ 65579 w 1517692"/>
              <a:gd name="connsiteY3" fmla="*/ 1246822 h 1246822"/>
              <a:gd name="connsiteX4" fmla="*/ 0 w 1517692"/>
              <a:gd name="connsiteY4" fmla="*/ 420421 h 1246822"/>
              <a:gd name="connsiteX0" fmla="*/ 0 w 1517692"/>
              <a:gd name="connsiteY0" fmla="*/ 420421 h 1255874"/>
              <a:gd name="connsiteX1" fmla="*/ 1517692 w 1517692"/>
              <a:gd name="connsiteY1" fmla="*/ 0 h 1255874"/>
              <a:gd name="connsiteX2" fmla="*/ 1467162 w 1517692"/>
              <a:gd name="connsiteY2" fmla="*/ 1095011 h 1255874"/>
              <a:gd name="connsiteX3" fmla="*/ 134835 w 1517692"/>
              <a:gd name="connsiteY3" fmla="*/ 1255874 h 1255874"/>
              <a:gd name="connsiteX4" fmla="*/ 0 w 1517692"/>
              <a:gd name="connsiteY4" fmla="*/ 420421 h 1255874"/>
              <a:gd name="connsiteX0" fmla="*/ 0 w 1517692"/>
              <a:gd name="connsiteY0" fmla="*/ 420421 h 1165355"/>
              <a:gd name="connsiteX1" fmla="*/ 1517692 w 1517692"/>
              <a:gd name="connsiteY1" fmla="*/ 0 h 1165355"/>
              <a:gd name="connsiteX2" fmla="*/ 1467162 w 1517692"/>
              <a:gd name="connsiteY2" fmla="*/ 1095011 h 1165355"/>
              <a:gd name="connsiteX3" fmla="*/ 134835 w 1517692"/>
              <a:gd name="connsiteY3" fmla="*/ 1165355 h 1165355"/>
              <a:gd name="connsiteX4" fmla="*/ 0 w 1517692"/>
              <a:gd name="connsiteY4" fmla="*/ 420421 h 1165355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67162 w 1517692"/>
              <a:gd name="connsiteY2" fmla="*/ 1095011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409449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328650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517692"/>
              <a:gd name="connsiteY0" fmla="*/ 420421 h 1138199"/>
              <a:gd name="connsiteX1" fmla="*/ 1517692 w 1517692"/>
              <a:gd name="connsiteY1" fmla="*/ 0 h 1138199"/>
              <a:gd name="connsiteX2" fmla="*/ 1294022 w 1517692"/>
              <a:gd name="connsiteY2" fmla="*/ 1067855 h 1138199"/>
              <a:gd name="connsiteX3" fmla="*/ 77122 w 1517692"/>
              <a:gd name="connsiteY3" fmla="*/ 1138199 h 1138199"/>
              <a:gd name="connsiteX4" fmla="*/ 0 w 1517692"/>
              <a:gd name="connsiteY4" fmla="*/ 420421 h 1138199"/>
              <a:gd name="connsiteX0" fmla="*/ 0 w 1470893"/>
              <a:gd name="connsiteY0" fmla="*/ 221805 h 939583"/>
              <a:gd name="connsiteX1" fmla="*/ 1470893 w 1470893"/>
              <a:gd name="connsiteY1" fmla="*/ 0 h 939583"/>
              <a:gd name="connsiteX2" fmla="*/ 1294022 w 1470893"/>
              <a:gd name="connsiteY2" fmla="*/ 869239 h 939583"/>
              <a:gd name="connsiteX3" fmla="*/ 77122 w 1470893"/>
              <a:gd name="connsiteY3" fmla="*/ 939583 h 939583"/>
              <a:gd name="connsiteX4" fmla="*/ 0 w 1470893"/>
              <a:gd name="connsiteY4" fmla="*/ 221805 h 939583"/>
              <a:gd name="connsiteX0" fmla="*/ 0 w 1462634"/>
              <a:gd name="connsiteY0" fmla="*/ 211011 h 928789"/>
              <a:gd name="connsiteX1" fmla="*/ 1462634 w 1462634"/>
              <a:gd name="connsiteY1" fmla="*/ 0 h 928789"/>
              <a:gd name="connsiteX2" fmla="*/ 1294022 w 1462634"/>
              <a:gd name="connsiteY2" fmla="*/ 858445 h 928789"/>
              <a:gd name="connsiteX3" fmla="*/ 77122 w 1462634"/>
              <a:gd name="connsiteY3" fmla="*/ 928789 h 928789"/>
              <a:gd name="connsiteX4" fmla="*/ 0 w 1462634"/>
              <a:gd name="connsiteY4" fmla="*/ 211011 h 928789"/>
              <a:gd name="connsiteX0" fmla="*/ 10971 w 1385512"/>
              <a:gd name="connsiteY0" fmla="*/ 172150 h 928789"/>
              <a:gd name="connsiteX1" fmla="*/ 1385512 w 1385512"/>
              <a:gd name="connsiteY1" fmla="*/ 0 h 928789"/>
              <a:gd name="connsiteX2" fmla="*/ 1216900 w 1385512"/>
              <a:gd name="connsiteY2" fmla="*/ 858445 h 928789"/>
              <a:gd name="connsiteX3" fmla="*/ 0 w 1385512"/>
              <a:gd name="connsiteY3" fmla="*/ 928789 h 928789"/>
              <a:gd name="connsiteX4" fmla="*/ 10971 w 1385512"/>
              <a:gd name="connsiteY4" fmla="*/ 172150 h 928789"/>
              <a:gd name="connsiteX0" fmla="*/ 10971 w 1366946"/>
              <a:gd name="connsiteY0" fmla="*/ 104858 h 861497"/>
              <a:gd name="connsiteX1" fmla="*/ 1366946 w 1366946"/>
              <a:gd name="connsiteY1" fmla="*/ 0 h 861497"/>
              <a:gd name="connsiteX2" fmla="*/ 1216900 w 1366946"/>
              <a:gd name="connsiteY2" fmla="*/ 791153 h 861497"/>
              <a:gd name="connsiteX3" fmla="*/ 0 w 1366946"/>
              <a:gd name="connsiteY3" fmla="*/ 861497 h 861497"/>
              <a:gd name="connsiteX4" fmla="*/ 10971 w 1366946"/>
              <a:gd name="connsiteY4" fmla="*/ 104858 h 86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946" h="861497">
                <a:moveTo>
                  <a:pt x="10971" y="104858"/>
                </a:moveTo>
                <a:lnTo>
                  <a:pt x="1366946" y="0"/>
                </a:lnTo>
                <a:lnTo>
                  <a:pt x="1216900" y="791153"/>
                </a:lnTo>
                <a:lnTo>
                  <a:pt x="0" y="861497"/>
                </a:lnTo>
                <a:lnTo>
                  <a:pt x="10971" y="10485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Rectangle 122">
            <a:extLst>
              <a:ext uri="{FF2B5EF4-FFF2-40B4-BE49-F238E27FC236}">
                <a16:creationId xmlns:a16="http://schemas.microsoft.com/office/drawing/2014/main" id="{2C7AB378-8B73-4DCE-97A1-77EFDA70DC41}"/>
              </a:ext>
            </a:extLst>
          </p:cNvPr>
          <p:cNvSpPr/>
          <p:nvPr/>
        </p:nvSpPr>
        <p:spPr>
          <a:xfrm rot="20684676">
            <a:off x="10709943" y="4415053"/>
            <a:ext cx="1282833" cy="331694"/>
          </a:xfrm>
          <a:custGeom>
            <a:avLst/>
            <a:gdLst>
              <a:gd name="connsiteX0" fmla="*/ 0 w 1099402"/>
              <a:gd name="connsiteY0" fmla="*/ 20354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0 w 1099402"/>
              <a:gd name="connsiteY8" fmla="*/ 20354 h 122120"/>
              <a:gd name="connsiteX0" fmla="*/ 9607 w 1099402"/>
              <a:gd name="connsiteY0" fmla="*/ 57530 h 122120"/>
              <a:gd name="connsiteX1" fmla="*/ 20354 w 1099402"/>
              <a:gd name="connsiteY1" fmla="*/ 0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9607 w 1099402"/>
              <a:gd name="connsiteY0" fmla="*/ 57530 h 122120"/>
              <a:gd name="connsiteX1" fmla="*/ 12835 w 1099402"/>
              <a:gd name="connsiteY1" fmla="*/ 27568 h 122120"/>
              <a:gd name="connsiteX2" fmla="*/ 1079048 w 1099402"/>
              <a:gd name="connsiteY2" fmla="*/ 0 h 122120"/>
              <a:gd name="connsiteX3" fmla="*/ 1099402 w 1099402"/>
              <a:gd name="connsiteY3" fmla="*/ 20354 h 122120"/>
              <a:gd name="connsiteX4" fmla="*/ 1099402 w 1099402"/>
              <a:gd name="connsiteY4" fmla="*/ 101766 h 122120"/>
              <a:gd name="connsiteX5" fmla="*/ 1079048 w 1099402"/>
              <a:gd name="connsiteY5" fmla="*/ 122120 h 122120"/>
              <a:gd name="connsiteX6" fmla="*/ 20354 w 1099402"/>
              <a:gd name="connsiteY6" fmla="*/ 122120 h 122120"/>
              <a:gd name="connsiteX7" fmla="*/ 0 w 1099402"/>
              <a:gd name="connsiteY7" fmla="*/ 101766 h 122120"/>
              <a:gd name="connsiteX8" fmla="*/ 9607 w 1099402"/>
              <a:gd name="connsiteY8" fmla="*/ 57530 h 122120"/>
              <a:gd name="connsiteX0" fmla="*/ 0 w 1102327"/>
              <a:gd name="connsiteY0" fmla="*/ 76326 h 122120"/>
              <a:gd name="connsiteX1" fmla="*/ 15760 w 1102327"/>
              <a:gd name="connsiteY1" fmla="*/ 27568 h 122120"/>
              <a:gd name="connsiteX2" fmla="*/ 1081973 w 1102327"/>
              <a:gd name="connsiteY2" fmla="*/ 0 h 122120"/>
              <a:gd name="connsiteX3" fmla="*/ 1102327 w 1102327"/>
              <a:gd name="connsiteY3" fmla="*/ 20354 h 122120"/>
              <a:gd name="connsiteX4" fmla="*/ 1102327 w 1102327"/>
              <a:gd name="connsiteY4" fmla="*/ 101766 h 122120"/>
              <a:gd name="connsiteX5" fmla="*/ 1081973 w 1102327"/>
              <a:gd name="connsiteY5" fmla="*/ 122120 h 122120"/>
              <a:gd name="connsiteX6" fmla="*/ 23279 w 1102327"/>
              <a:gd name="connsiteY6" fmla="*/ 122120 h 122120"/>
              <a:gd name="connsiteX7" fmla="*/ 2925 w 1102327"/>
              <a:gd name="connsiteY7" fmla="*/ 101766 h 122120"/>
              <a:gd name="connsiteX8" fmla="*/ 0 w 1102327"/>
              <a:gd name="connsiteY8" fmla="*/ 76326 h 122120"/>
              <a:gd name="connsiteX0" fmla="*/ 4317 w 1106644"/>
              <a:gd name="connsiteY0" fmla="*/ 76326 h 122120"/>
              <a:gd name="connsiteX1" fmla="*/ 5249 w 1106644"/>
              <a:gd name="connsiteY1" fmla="*/ 45738 h 122120"/>
              <a:gd name="connsiteX2" fmla="*/ 1086290 w 1106644"/>
              <a:gd name="connsiteY2" fmla="*/ 0 h 122120"/>
              <a:gd name="connsiteX3" fmla="*/ 1106644 w 1106644"/>
              <a:gd name="connsiteY3" fmla="*/ 20354 h 122120"/>
              <a:gd name="connsiteX4" fmla="*/ 1106644 w 1106644"/>
              <a:gd name="connsiteY4" fmla="*/ 101766 h 122120"/>
              <a:gd name="connsiteX5" fmla="*/ 1086290 w 1106644"/>
              <a:gd name="connsiteY5" fmla="*/ 122120 h 122120"/>
              <a:gd name="connsiteX6" fmla="*/ 27596 w 1106644"/>
              <a:gd name="connsiteY6" fmla="*/ 122120 h 122120"/>
              <a:gd name="connsiteX7" fmla="*/ 7242 w 1106644"/>
              <a:gd name="connsiteY7" fmla="*/ 101766 h 122120"/>
              <a:gd name="connsiteX8" fmla="*/ 4317 w 1106644"/>
              <a:gd name="connsiteY8" fmla="*/ 76326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29648 w 1108696"/>
              <a:gd name="connsiteY6" fmla="*/ 122120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52204 w 1108696"/>
              <a:gd name="connsiteY6" fmla="*/ 120867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9294 w 1108696"/>
              <a:gd name="connsiteY7" fmla="*/ 101766 h 122120"/>
              <a:gd name="connsiteX8" fmla="*/ 1148 w 1108696"/>
              <a:gd name="connsiteY8" fmla="*/ 77371 h 122120"/>
              <a:gd name="connsiteX0" fmla="*/ 1148 w 1108696"/>
              <a:gd name="connsiteY0" fmla="*/ 77371 h 122120"/>
              <a:gd name="connsiteX1" fmla="*/ 7301 w 1108696"/>
              <a:gd name="connsiteY1" fmla="*/ 45738 h 122120"/>
              <a:gd name="connsiteX2" fmla="*/ 1088342 w 1108696"/>
              <a:gd name="connsiteY2" fmla="*/ 0 h 122120"/>
              <a:gd name="connsiteX3" fmla="*/ 1108696 w 1108696"/>
              <a:gd name="connsiteY3" fmla="*/ 20354 h 122120"/>
              <a:gd name="connsiteX4" fmla="*/ 1108696 w 1108696"/>
              <a:gd name="connsiteY4" fmla="*/ 101766 h 122120"/>
              <a:gd name="connsiteX5" fmla="*/ 1088342 w 1108696"/>
              <a:gd name="connsiteY5" fmla="*/ 122120 h 122120"/>
              <a:gd name="connsiteX6" fmla="*/ 81652 w 1108696"/>
              <a:gd name="connsiteY6" fmla="*/ 121494 h 122120"/>
              <a:gd name="connsiteX7" fmla="*/ 21198 w 1108696"/>
              <a:gd name="connsiteY7" fmla="*/ 112417 h 122120"/>
              <a:gd name="connsiteX8" fmla="*/ 1148 w 1108696"/>
              <a:gd name="connsiteY8" fmla="*/ 77371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2352 w 1109850"/>
              <a:gd name="connsiteY7" fmla="*/ 112417 h 122120"/>
              <a:gd name="connsiteX8" fmla="*/ 423 w 1109850"/>
              <a:gd name="connsiteY8" fmla="*/ 84263 h 122120"/>
              <a:gd name="connsiteX0" fmla="*/ 423 w 1109850"/>
              <a:gd name="connsiteY0" fmla="*/ 84263 h 122202"/>
              <a:gd name="connsiteX1" fmla="*/ 8455 w 1109850"/>
              <a:gd name="connsiteY1" fmla="*/ 45738 h 122202"/>
              <a:gd name="connsiteX2" fmla="*/ 1089496 w 1109850"/>
              <a:gd name="connsiteY2" fmla="*/ 0 h 122202"/>
              <a:gd name="connsiteX3" fmla="*/ 1109850 w 1109850"/>
              <a:gd name="connsiteY3" fmla="*/ 20354 h 122202"/>
              <a:gd name="connsiteX4" fmla="*/ 1109850 w 1109850"/>
              <a:gd name="connsiteY4" fmla="*/ 101766 h 122202"/>
              <a:gd name="connsiteX5" fmla="*/ 1089496 w 1109850"/>
              <a:gd name="connsiteY5" fmla="*/ 122120 h 122202"/>
              <a:gd name="connsiteX6" fmla="*/ 82806 w 1109850"/>
              <a:gd name="connsiteY6" fmla="*/ 121494 h 122202"/>
              <a:gd name="connsiteX7" fmla="*/ 29245 w 1109850"/>
              <a:gd name="connsiteY7" fmla="*/ 114297 h 122202"/>
              <a:gd name="connsiteX8" fmla="*/ 423 w 1109850"/>
              <a:gd name="connsiteY8" fmla="*/ 84263 h 122202"/>
              <a:gd name="connsiteX0" fmla="*/ 423 w 1109850"/>
              <a:gd name="connsiteY0" fmla="*/ 84263 h 124941"/>
              <a:gd name="connsiteX1" fmla="*/ 8455 w 1109850"/>
              <a:gd name="connsiteY1" fmla="*/ 45738 h 124941"/>
              <a:gd name="connsiteX2" fmla="*/ 1089496 w 1109850"/>
              <a:gd name="connsiteY2" fmla="*/ 0 h 124941"/>
              <a:gd name="connsiteX3" fmla="*/ 1109850 w 1109850"/>
              <a:gd name="connsiteY3" fmla="*/ 20354 h 124941"/>
              <a:gd name="connsiteX4" fmla="*/ 1109850 w 1109850"/>
              <a:gd name="connsiteY4" fmla="*/ 101766 h 124941"/>
              <a:gd name="connsiteX5" fmla="*/ 1089496 w 1109850"/>
              <a:gd name="connsiteY5" fmla="*/ 122120 h 124941"/>
              <a:gd name="connsiteX6" fmla="*/ 82806 w 1109850"/>
              <a:gd name="connsiteY6" fmla="*/ 121494 h 124941"/>
              <a:gd name="connsiteX7" fmla="*/ 20473 w 1109850"/>
              <a:gd name="connsiteY7" fmla="*/ 119309 h 124941"/>
              <a:gd name="connsiteX8" fmla="*/ 423 w 1109850"/>
              <a:gd name="connsiteY8" fmla="*/ 84263 h 124941"/>
              <a:gd name="connsiteX0" fmla="*/ 423 w 1109850"/>
              <a:gd name="connsiteY0" fmla="*/ 84263 h 122120"/>
              <a:gd name="connsiteX1" fmla="*/ 8455 w 1109850"/>
              <a:gd name="connsiteY1" fmla="*/ 45738 h 122120"/>
              <a:gd name="connsiteX2" fmla="*/ 1089496 w 1109850"/>
              <a:gd name="connsiteY2" fmla="*/ 0 h 122120"/>
              <a:gd name="connsiteX3" fmla="*/ 1109850 w 1109850"/>
              <a:gd name="connsiteY3" fmla="*/ 20354 h 122120"/>
              <a:gd name="connsiteX4" fmla="*/ 1109850 w 1109850"/>
              <a:gd name="connsiteY4" fmla="*/ 101766 h 122120"/>
              <a:gd name="connsiteX5" fmla="*/ 1089496 w 1109850"/>
              <a:gd name="connsiteY5" fmla="*/ 122120 h 122120"/>
              <a:gd name="connsiteX6" fmla="*/ 82806 w 1109850"/>
              <a:gd name="connsiteY6" fmla="*/ 121494 h 122120"/>
              <a:gd name="connsiteX7" fmla="*/ 20473 w 1109850"/>
              <a:gd name="connsiteY7" fmla="*/ 119309 h 122120"/>
              <a:gd name="connsiteX8" fmla="*/ 423 w 1109850"/>
              <a:gd name="connsiteY8" fmla="*/ 84263 h 122120"/>
              <a:gd name="connsiteX0" fmla="*/ 423 w 1109850"/>
              <a:gd name="connsiteY0" fmla="*/ 84263 h 184059"/>
              <a:gd name="connsiteX1" fmla="*/ 8455 w 1109850"/>
              <a:gd name="connsiteY1" fmla="*/ 45738 h 184059"/>
              <a:gd name="connsiteX2" fmla="*/ 1089496 w 1109850"/>
              <a:gd name="connsiteY2" fmla="*/ 0 h 184059"/>
              <a:gd name="connsiteX3" fmla="*/ 1005637 w 1109850"/>
              <a:gd name="connsiteY3" fmla="*/ 180383 h 184059"/>
              <a:gd name="connsiteX4" fmla="*/ 1109850 w 1109850"/>
              <a:gd name="connsiteY4" fmla="*/ 101766 h 184059"/>
              <a:gd name="connsiteX5" fmla="*/ 1089496 w 1109850"/>
              <a:gd name="connsiteY5" fmla="*/ 122120 h 184059"/>
              <a:gd name="connsiteX6" fmla="*/ 82806 w 1109850"/>
              <a:gd name="connsiteY6" fmla="*/ 121494 h 184059"/>
              <a:gd name="connsiteX7" fmla="*/ 20473 w 1109850"/>
              <a:gd name="connsiteY7" fmla="*/ 119309 h 184059"/>
              <a:gd name="connsiteX8" fmla="*/ 423 w 1109850"/>
              <a:gd name="connsiteY8" fmla="*/ 84263 h 184059"/>
              <a:gd name="connsiteX0" fmla="*/ 423 w 1109850"/>
              <a:gd name="connsiteY0" fmla="*/ 38525 h 138321"/>
              <a:gd name="connsiteX1" fmla="*/ 8455 w 1109850"/>
              <a:gd name="connsiteY1" fmla="*/ 0 h 138321"/>
              <a:gd name="connsiteX2" fmla="*/ 1019719 w 1109850"/>
              <a:gd name="connsiteY2" fmla="*/ 39350 h 138321"/>
              <a:gd name="connsiteX3" fmla="*/ 1005637 w 1109850"/>
              <a:gd name="connsiteY3" fmla="*/ 134645 h 138321"/>
              <a:gd name="connsiteX4" fmla="*/ 1109850 w 1109850"/>
              <a:gd name="connsiteY4" fmla="*/ 56028 h 138321"/>
              <a:gd name="connsiteX5" fmla="*/ 1089496 w 1109850"/>
              <a:gd name="connsiteY5" fmla="*/ 76382 h 138321"/>
              <a:gd name="connsiteX6" fmla="*/ 82806 w 1109850"/>
              <a:gd name="connsiteY6" fmla="*/ 75756 h 138321"/>
              <a:gd name="connsiteX7" fmla="*/ 20473 w 1109850"/>
              <a:gd name="connsiteY7" fmla="*/ 73571 h 138321"/>
              <a:gd name="connsiteX8" fmla="*/ 423 w 1109850"/>
              <a:gd name="connsiteY8" fmla="*/ 38525 h 138321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19719 w 1109850"/>
              <a:gd name="connsiteY2" fmla="*/ 3935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1006126 w 1109850"/>
              <a:gd name="connsiteY2" fmla="*/ 82285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109850"/>
              <a:gd name="connsiteY0" fmla="*/ 38525 h 172400"/>
              <a:gd name="connsiteX1" fmla="*/ 8455 w 1109850"/>
              <a:gd name="connsiteY1" fmla="*/ 0 h 172400"/>
              <a:gd name="connsiteX2" fmla="*/ 992533 w 1109850"/>
              <a:gd name="connsiteY2" fmla="*/ 125220 h 172400"/>
              <a:gd name="connsiteX3" fmla="*/ 1005637 w 1109850"/>
              <a:gd name="connsiteY3" fmla="*/ 134645 h 172400"/>
              <a:gd name="connsiteX4" fmla="*/ 1109850 w 1109850"/>
              <a:gd name="connsiteY4" fmla="*/ 56028 h 172400"/>
              <a:gd name="connsiteX5" fmla="*/ 1026968 w 1109850"/>
              <a:gd name="connsiteY5" fmla="*/ 172400 h 172400"/>
              <a:gd name="connsiteX6" fmla="*/ 82806 w 1109850"/>
              <a:gd name="connsiteY6" fmla="*/ 75756 h 172400"/>
              <a:gd name="connsiteX7" fmla="*/ 20473 w 1109850"/>
              <a:gd name="connsiteY7" fmla="*/ 73571 h 172400"/>
              <a:gd name="connsiteX8" fmla="*/ 423 w 1109850"/>
              <a:gd name="connsiteY8" fmla="*/ 38525 h 172400"/>
              <a:gd name="connsiteX0" fmla="*/ 423 w 1091331"/>
              <a:gd name="connsiteY0" fmla="*/ 38525 h 173949"/>
              <a:gd name="connsiteX1" fmla="*/ 8455 w 1091331"/>
              <a:gd name="connsiteY1" fmla="*/ 0 h 173949"/>
              <a:gd name="connsiteX2" fmla="*/ 992533 w 1091331"/>
              <a:gd name="connsiteY2" fmla="*/ 125220 h 173949"/>
              <a:gd name="connsiteX3" fmla="*/ 1005637 w 1091331"/>
              <a:gd name="connsiteY3" fmla="*/ 134645 h 173949"/>
              <a:gd name="connsiteX4" fmla="*/ 1026968 w 1091331"/>
              <a:gd name="connsiteY4" fmla="*/ 172400 h 173949"/>
              <a:gd name="connsiteX5" fmla="*/ 82806 w 1091331"/>
              <a:gd name="connsiteY5" fmla="*/ 75756 h 173949"/>
              <a:gd name="connsiteX6" fmla="*/ 20473 w 1091331"/>
              <a:gd name="connsiteY6" fmla="*/ 73571 h 173949"/>
              <a:gd name="connsiteX7" fmla="*/ 423 w 1091331"/>
              <a:gd name="connsiteY7" fmla="*/ 38525 h 173949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992533 w 1106253"/>
              <a:gd name="connsiteY2" fmla="*/ 125220 h 173561"/>
              <a:gd name="connsiteX3" fmla="*/ 1058720 w 1106253"/>
              <a:gd name="connsiteY3" fmla="*/ 118935 h 173561"/>
              <a:gd name="connsiteX4" fmla="*/ 1026968 w 1106253"/>
              <a:gd name="connsiteY4" fmla="*/ 172400 h 173561"/>
              <a:gd name="connsiteX5" fmla="*/ 82806 w 1106253"/>
              <a:gd name="connsiteY5" fmla="*/ 75756 h 173561"/>
              <a:gd name="connsiteX6" fmla="*/ 20473 w 1106253"/>
              <a:gd name="connsiteY6" fmla="*/ 73571 h 173561"/>
              <a:gd name="connsiteX7" fmla="*/ 423 w 1106253"/>
              <a:gd name="connsiteY7" fmla="*/ 38525 h 173561"/>
              <a:gd name="connsiteX0" fmla="*/ 423 w 1106253"/>
              <a:gd name="connsiteY0" fmla="*/ 38525 h 173561"/>
              <a:gd name="connsiteX1" fmla="*/ 8455 w 1106253"/>
              <a:gd name="connsiteY1" fmla="*/ 0 h 173561"/>
              <a:gd name="connsiteX2" fmla="*/ 1058720 w 1106253"/>
              <a:gd name="connsiteY2" fmla="*/ 118935 h 173561"/>
              <a:gd name="connsiteX3" fmla="*/ 1026968 w 1106253"/>
              <a:gd name="connsiteY3" fmla="*/ 172400 h 173561"/>
              <a:gd name="connsiteX4" fmla="*/ 82806 w 1106253"/>
              <a:gd name="connsiteY4" fmla="*/ 75756 h 173561"/>
              <a:gd name="connsiteX5" fmla="*/ 20473 w 1106253"/>
              <a:gd name="connsiteY5" fmla="*/ 73571 h 173561"/>
              <a:gd name="connsiteX6" fmla="*/ 423 w 1106253"/>
              <a:gd name="connsiteY6" fmla="*/ 38525 h 173561"/>
              <a:gd name="connsiteX0" fmla="*/ 0 w 1105830"/>
              <a:gd name="connsiteY0" fmla="*/ 28145 h 163181"/>
              <a:gd name="connsiteX1" fmla="*/ 150998 w 1105830"/>
              <a:gd name="connsiteY1" fmla="*/ 0 h 163181"/>
              <a:gd name="connsiteX2" fmla="*/ 1058297 w 1105830"/>
              <a:gd name="connsiteY2" fmla="*/ 108555 h 163181"/>
              <a:gd name="connsiteX3" fmla="*/ 1026545 w 1105830"/>
              <a:gd name="connsiteY3" fmla="*/ 162020 h 163181"/>
              <a:gd name="connsiteX4" fmla="*/ 82383 w 1105830"/>
              <a:gd name="connsiteY4" fmla="*/ 65376 h 163181"/>
              <a:gd name="connsiteX5" fmla="*/ 20050 w 1105830"/>
              <a:gd name="connsiteY5" fmla="*/ 63191 h 163181"/>
              <a:gd name="connsiteX6" fmla="*/ 0 w 1105830"/>
              <a:gd name="connsiteY6" fmla="*/ 28145 h 163181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63964 w 1087411"/>
              <a:gd name="connsiteY4" fmla="*/ 65379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91003 w 1087411"/>
              <a:gd name="connsiteY0" fmla="*/ 10755 h 163184"/>
              <a:gd name="connsiteX1" fmla="*/ 132579 w 1087411"/>
              <a:gd name="connsiteY1" fmla="*/ 3 h 163184"/>
              <a:gd name="connsiteX2" fmla="*/ 1039878 w 1087411"/>
              <a:gd name="connsiteY2" fmla="*/ 108558 h 163184"/>
              <a:gd name="connsiteX3" fmla="*/ 1008126 w 1087411"/>
              <a:gd name="connsiteY3" fmla="*/ 162023 h 163184"/>
              <a:gd name="connsiteX4" fmla="*/ 168175 w 1087411"/>
              <a:gd name="connsiteY4" fmla="*/ 76601 h 163184"/>
              <a:gd name="connsiteX5" fmla="*/ 1631 w 1087411"/>
              <a:gd name="connsiteY5" fmla="*/ 63194 h 163184"/>
              <a:gd name="connsiteX6" fmla="*/ 91003 w 1087411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17446 w 996408"/>
              <a:gd name="connsiteY5" fmla="*/ 78344 h 163184"/>
              <a:gd name="connsiteX6" fmla="*/ 0 w 996408"/>
              <a:gd name="connsiteY6" fmla="*/ 10755 h 163184"/>
              <a:gd name="connsiteX0" fmla="*/ 0 w 996408"/>
              <a:gd name="connsiteY0" fmla="*/ 10755 h 163184"/>
              <a:gd name="connsiteX1" fmla="*/ 41576 w 996408"/>
              <a:gd name="connsiteY1" fmla="*/ 3 h 163184"/>
              <a:gd name="connsiteX2" fmla="*/ 948875 w 996408"/>
              <a:gd name="connsiteY2" fmla="*/ 108558 h 163184"/>
              <a:gd name="connsiteX3" fmla="*/ 917123 w 996408"/>
              <a:gd name="connsiteY3" fmla="*/ 162023 h 163184"/>
              <a:gd name="connsiteX4" fmla="*/ 77172 w 996408"/>
              <a:gd name="connsiteY4" fmla="*/ 76601 h 163184"/>
              <a:gd name="connsiteX5" fmla="*/ 24285 w 996408"/>
              <a:gd name="connsiteY5" fmla="*/ 56742 h 163184"/>
              <a:gd name="connsiteX6" fmla="*/ 0 w 996408"/>
              <a:gd name="connsiteY6" fmla="*/ 10755 h 163184"/>
              <a:gd name="connsiteX0" fmla="*/ 16521 w 1012929"/>
              <a:gd name="connsiteY0" fmla="*/ 10755 h 163184"/>
              <a:gd name="connsiteX1" fmla="*/ 58097 w 1012929"/>
              <a:gd name="connsiteY1" fmla="*/ 3 h 163184"/>
              <a:gd name="connsiteX2" fmla="*/ 965396 w 1012929"/>
              <a:gd name="connsiteY2" fmla="*/ 108558 h 163184"/>
              <a:gd name="connsiteX3" fmla="*/ 933644 w 1012929"/>
              <a:gd name="connsiteY3" fmla="*/ 162023 h 163184"/>
              <a:gd name="connsiteX4" fmla="*/ 93693 w 1012929"/>
              <a:gd name="connsiteY4" fmla="*/ 76601 h 163184"/>
              <a:gd name="connsiteX5" fmla="*/ 16521 w 1012929"/>
              <a:gd name="connsiteY5" fmla="*/ 10755 h 163184"/>
              <a:gd name="connsiteX0" fmla="*/ 128588 w 1047824"/>
              <a:gd name="connsiteY0" fmla="*/ 76959 h 163542"/>
              <a:gd name="connsiteX1" fmla="*/ 92992 w 1047824"/>
              <a:gd name="connsiteY1" fmla="*/ 361 h 163542"/>
              <a:gd name="connsiteX2" fmla="*/ 1000291 w 1047824"/>
              <a:gd name="connsiteY2" fmla="*/ 108916 h 163542"/>
              <a:gd name="connsiteX3" fmla="*/ 968539 w 1047824"/>
              <a:gd name="connsiteY3" fmla="*/ 162381 h 163542"/>
              <a:gd name="connsiteX4" fmla="*/ 128588 w 1047824"/>
              <a:gd name="connsiteY4" fmla="*/ 76959 h 163542"/>
              <a:gd name="connsiteX0" fmla="*/ 88027 w 1007263"/>
              <a:gd name="connsiteY0" fmla="*/ 77790 h 164373"/>
              <a:gd name="connsiteX1" fmla="*/ 52431 w 1007263"/>
              <a:gd name="connsiteY1" fmla="*/ 1192 h 164373"/>
              <a:gd name="connsiteX2" fmla="*/ 959730 w 1007263"/>
              <a:gd name="connsiteY2" fmla="*/ 109747 h 164373"/>
              <a:gd name="connsiteX3" fmla="*/ 927978 w 1007263"/>
              <a:gd name="connsiteY3" fmla="*/ 163212 h 164373"/>
              <a:gd name="connsiteX4" fmla="*/ 88027 w 1007263"/>
              <a:gd name="connsiteY4" fmla="*/ 77790 h 164373"/>
              <a:gd name="connsiteX0" fmla="*/ 80931 w 1000167"/>
              <a:gd name="connsiteY0" fmla="*/ 79742 h 166325"/>
              <a:gd name="connsiteX1" fmla="*/ 45335 w 1000167"/>
              <a:gd name="connsiteY1" fmla="*/ 3144 h 166325"/>
              <a:gd name="connsiteX2" fmla="*/ 952634 w 1000167"/>
              <a:gd name="connsiteY2" fmla="*/ 111699 h 166325"/>
              <a:gd name="connsiteX3" fmla="*/ 920882 w 1000167"/>
              <a:gd name="connsiteY3" fmla="*/ 165164 h 166325"/>
              <a:gd name="connsiteX4" fmla="*/ 80931 w 1000167"/>
              <a:gd name="connsiteY4" fmla="*/ 79742 h 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67" h="166325">
                <a:moveTo>
                  <a:pt x="80931" y="79742"/>
                </a:moveTo>
                <a:cubicBezTo>
                  <a:pt x="-64993" y="52739"/>
                  <a:pt x="27384" y="-15366"/>
                  <a:pt x="45335" y="3144"/>
                </a:cubicBezTo>
                <a:lnTo>
                  <a:pt x="952634" y="111699"/>
                </a:lnTo>
                <a:cubicBezTo>
                  <a:pt x="958373" y="119562"/>
                  <a:pt x="1074687" y="174979"/>
                  <a:pt x="920882" y="165164"/>
                </a:cubicBezTo>
                <a:lnTo>
                  <a:pt x="80931" y="797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77800" dist="50800" dir="5400000">
              <a:prstClr val="black">
                <a:alpha val="1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E5EF1B08-C922-4C9B-BD8B-6C5BF23055A5}"/>
              </a:ext>
            </a:extLst>
          </p:cNvPr>
          <p:cNvSpPr/>
          <p:nvPr/>
        </p:nvSpPr>
        <p:spPr>
          <a:xfrm rot="1504158" flipH="1">
            <a:off x="10910208" y="4261966"/>
            <a:ext cx="340194" cy="48365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3E710DEF-79BA-416E-91E6-E5747F82ACFF}"/>
              </a:ext>
            </a:extLst>
          </p:cNvPr>
          <p:cNvSpPr/>
          <p:nvPr/>
        </p:nvSpPr>
        <p:spPr>
          <a:xfrm rot="1775879" flipH="1">
            <a:off x="6126511" y="3873080"/>
            <a:ext cx="184352" cy="269041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0" name="Cylinder 47">
            <a:extLst>
              <a:ext uri="{FF2B5EF4-FFF2-40B4-BE49-F238E27FC236}">
                <a16:creationId xmlns:a16="http://schemas.microsoft.com/office/drawing/2014/main" id="{0157849A-9851-442C-84E2-146E7BF97467}"/>
              </a:ext>
            </a:extLst>
          </p:cNvPr>
          <p:cNvSpPr/>
          <p:nvPr/>
        </p:nvSpPr>
        <p:spPr>
          <a:xfrm>
            <a:off x="5067787" y="3872475"/>
            <a:ext cx="134911" cy="246802"/>
          </a:xfrm>
          <a:custGeom>
            <a:avLst/>
            <a:gdLst>
              <a:gd name="connsiteX0" fmla="*/ 0 w 336934"/>
              <a:gd name="connsiteY0" fmla="*/ 42117 h 614590"/>
              <a:gd name="connsiteX1" fmla="*/ 168467 w 336934"/>
              <a:gd name="connsiteY1" fmla="*/ 84234 h 614590"/>
              <a:gd name="connsiteX2" fmla="*/ 336934 w 336934"/>
              <a:gd name="connsiteY2" fmla="*/ 42117 h 614590"/>
              <a:gd name="connsiteX3" fmla="*/ 336934 w 336934"/>
              <a:gd name="connsiteY3" fmla="*/ 572473 h 614590"/>
              <a:gd name="connsiteX4" fmla="*/ 168467 w 336934"/>
              <a:gd name="connsiteY4" fmla="*/ 614590 h 614590"/>
              <a:gd name="connsiteX5" fmla="*/ 0 w 336934"/>
              <a:gd name="connsiteY5" fmla="*/ 572473 h 614590"/>
              <a:gd name="connsiteX6" fmla="*/ 0 w 336934"/>
              <a:gd name="connsiteY6" fmla="*/ 42117 h 614590"/>
              <a:gd name="connsiteX0" fmla="*/ 0 w 336934"/>
              <a:gd name="connsiteY0" fmla="*/ 42117 h 614590"/>
              <a:gd name="connsiteX1" fmla="*/ 168467 w 336934"/>
              <a:gd name="connsiteY1" fmla="*/ 0 h 614590"/>
              <a:gd name="connsiteX2" fmla="*/ 336934 w 336934"/>
              <a:gd name="connsiteY2" fmla="*/ 42117 h 614590"/>
              <a:gd name="connsiteX3" fmla="*/ 168467 w 336934"/>
              <a:gd name="connsiteY3" fmla="*/ 84234 h 614590"/>
              <a:gd name="connsiteX4" fmla="*/ 0 w 336934"/>
              <a:gd name="connsiteY4" fmla="*/ 42117 h 614590"/>
              <a:gd name="connsiteX0" fmla="*/ 336934 w 336934"/>
              <a:gd name="connsiteY0" fmla="*/ 42117 h 614590"/>
              <a:gd name="connsiteX1" fmla="*/ 168467 w 336934"/>
              <a:gd name="connsiteY1" fmla="*/ 84234 h 614590"/>
              <a:gd name="connsiteX2" fmla="*/ 0 w 336934"/>
              <a:gd name="connsiteY2" fmla="*/ 42117 h 614590"/>
              <a:gd name="connsiteX3" fmla="*/ 168467 w 336934"/>
              <a:gd name="connsiteY3" fmla="*/ 0 h 614590"/>
              <a:gd name="connsiteX4" fmla="*/ 336934 w 336934"/>
              <a:gd name="connsiteY4" fmla="*/ 42117 h 614590"/>
              <a:gd name="connsiteX5" fmla="*/ 336934 w 336934"/>
              <a:gd name="connsiteY5" fmla="*/ 572473 h 614590"/>
              <a:gd name="connsiteX6" fmla="*/ 168467 w 336934"/>
              <a:gd name="connsiteY6" fmla="*/ 614590 h 614590"/>
              <a:gd name="connsiteX7" fmla="*/ 0 w 336934"/>
              <a:gd name="connsiteY7" fmla="*/ 572473 h 614590"/>
              <a:gd name="connsiteX8" fmla="*/ 0 w 336934"/>
              <a:gd name="connsiteY8" fmla="*/ 42117 h 614590"/>
              <a:gd name="connsiteX0" fmla="*/ 0 w 336934"/>
              <a:gd name="connsiteY0" fmla="*/ 42117 h 616336"/>
              <a:gd name="connsiteX1" fmla="*/ 168467 w 336934"/>
              <a:gd name="connsiteY1" fmla="*/ 84234 h 616336"/>
              <a:gd name="connsiteX2" fmla="*/ 336934 w 336934"/>
              <a:gd name="connsiteY2" fmla="*/ 42117 h 616336"/>
              <a:gd name="connsiteX3" fmla="*/ 336934 w 336934"/>
              <a:gd name="connsiteY3" fmla="*/ 572473 h 616336"/>
              <a:gd name="connsiteX4" fmla="*/ 168467 w 336934"/>
              <a:gd name="connsiteY4" fmla="*/ 614590 h 616336"/>
              <a:gd name="connsiteX5" fmla="*/ 0 w 336934"/>
              <a:gd name="connsiteY5" fmla="*/ 572473 h 616336"/>
              <a:gd name="connsiteX6" fmla="*/ 0 w 336934"/>
              <a:gd name="connsiteY6" fmla="*/ 42117 h 616336"/>
              <a:gd name="connsiteX0" fmla="*/ 0 w 336934"/>
              <a:gd name="connsiteY0" fmla="*/ 42117 h 616336"/>
              <a:gd name="connsiteX1" fmla="*/ 168467 w 336934"/>
              <a:gd name="connsiteY1" fmla="*/ 0 h 616336"/>
              <a:gd name="connsiteX2" fmla="*/ 336934 w 336934"/>
              <a:gd name="connsiteY2" fmla="*/ 42117 h 616336"/>
              <a:gd name="connsiteX3" fmla="*/ 168467 w 336934"/>
              <a:gd name="connsiteY3" fmla="*/ 84234 h 616336"/>
              <a:gd name="connsiteX4" fmla="*/ 0 w 336934"/>
              <a:gd name="connsiteY4" fmla="*/ 42117 h 616336"/>
              <a:gd name="connsiteX0" fmla="*/ 336934 w 336934"/>
              <a:gd name="connsiteY0" fmla="*/ 42117 h 616336"/>
              <a:gd name="connsiteX1" fmla="*/ 168467 w 336934"/>
              <a:gd name="connsiteY1" fmla="*/ 84234 h 616336"/>
              <a:gd name="connsiteX2" fmla="*/ 0 w 336934"/>
              <a:gd name="connsiteY2" fmla="*/ 42117 h 616336"/>
              <a:gd name="connsiteX3" fmla="*/ 168467 w 336934"/>
              <a:gd name="connsiteY3" fmla="*/ 0 h 616336"/>
              <a:gd name="connsiteX4" fmla="*/ 336934 w 336934"/>
              <a:gd name="connsiteY4" fmla="*/ 42117 h 616336"/>
              <a:gd name="connsiteX5" fmla="*/ 292484 w 336934"/>
              <a:gd name="connsiteY5" fmla="*/ 594698 h 616336"/>
              <a:gd name="connsiteX6" fmla="*/ 168467 w 336934"/>
              <a:gd name="connsiteY6" fmla="*/ 614590 h 616336"/>
              <a:gd name="connsiteX7" fmla="*/ 0 w 336934"/>
              <a:gd name="connsiteY7" fmla="*/ 572473 h 616336"/>
              <a:gd name="connsiteX8" fmla="*/ 0 w 336934"/>
              <a:gd name="connsiteY8" fmla="*/ 42117 h 616336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5424"/>
              <a:gd name="connsiteX1" fmla="*/ 168467 w 336934"/>
              <a:gd name="connsiteY1" fmla="*/ 84234 h 615424"/>
              <a:gd name="connsiteX2" fmla="*/ 336934 w 336934"/>
              <a:gd name="connsiteY2" fmla="*/ 42117 h 615424"/>
              <a:gd name="connsiteX3" fmla="*/ 336934 w 336934"/>
              <a:gd name="connsiteY3" fmla="*/ 572473 h 615424"/>
              <a:gd name="connsiteX4" fmla="*/ 168467 w 336934"/>
              <a:gd name="connsiteY4" fmla="*/ 614590 h 615424"/>
              <a:gd name="connsiteX5" fmla="*/ 0 w 336934"/>
              <a:gd name="connsiteY5" fmla="*/ 572473 h 615424"/>
              <a:gd name="connsiteX6" fmla="*/ 0 w 336934"/>
              <a:gd name="connsiteY6" fmla="*/ 42117 h 615424"/>
              <a:gd name="connsiteX0" fmla="*/ 0 w 336934"/>
              <a:gd name="connsiteY0" fmla="*/ 42117 h 615424"/>
              <a:gd name="connsiteX1" fmla="*/ 168467 w 336934"/>
              <a:gd name="connsiteY1" fmla="*/ 0 h 615424"/>
              <a:gd name="connsiteX2" fmla="*/ 336934 w 336934"/>
              <a:gd name="connsiteY2" fmla="*/ 42117 h 615424"/>
              <a:gd name="connsiteX3" fmla="*/ 168467 w 336934"/>
              <a:gd name="connsiteY3" fmla="*/ 84234 h 615424"/>
              <a:gd name="connsiteX4" fmla="*/ 0 w 336934"/>
              <a:gd name="connsiteY4" fmla="*/ 42117 h 615424"/>
              <a:gd name="connsiteX0" fmla="*/ 336934 w 336934"/>
              <a:gd name="connsiteY0" fmla="*/ 42117 h 615424"/>
              <a:gd name="connsiteX1" fmla="*/ 168467 w 336934"/>
              <a:gd name="connsiteY1" fmla="*/ 84234 h 615424"/>
              <a:gd name="connsiteX2" fmla="*/ 0 w 336934"/>
              <a:gd name="connsiteY2" fmla="*/ 42117 h 615424"/>
              <a:gd name="connsiteX3" fmla="*/ 168467 w 336934"/>
              <a:gd name="connsiteY3" fmla="*/ 0 h 615424"/>
              <a:gd name="connsiteX4" fmla="*/ 336934 w 336934"/>
              <a:gd name="connsiteY4" fmla="*/ 42117 h 615424"/>
              <a:gd name="connsiteX5" fmla="*/ 292484 w 336934"/>
              <a:gd name="connsiteY5" fmla="*/ 594698 h 615424"/>
              <a:gd name="connsiteX6" fmla="*/ 168467 w 336934"/>
              <a:gd name="connsiteY6" fmla="*/ 614590 h 615424"/>
              <a:gd name="connsiteX7" fmla="*/ 63500 w 336934"/>
              <a:gd name="connsiteY7" fmla="*/ 585173 h 615424"/>
              <a:gd name="connsiteX8" fmla="*/ 0 w 336934"/>
              <a:gd name="connsiteY8" fmla="*/ 42117 h 615424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0 w 336934"/>
              <a:gd name="connsiteY5" fmla="*/ 5724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336934 w 336934"/>
              <a:gd name="connsiteY3" fmla="*/ 57247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  <a:gd name="connsiteX0" fmla="*/ 0 w 336934"/>
              <a:gd name="connsiteY0" fmla="*/ 42117 h 616375"/>
              <a:gd name="connsiteX1" fmla="*/ 168467 w 336934"/>
              <a:gd name="connsiteY1" fmla="*/ 84234 h 616375"/>
              <a:gd name="connsiteX2" fmla="*/ 336934 w 336934"/>
              <a:gd name="connsiteY2" fmla="*/ 42117 h 616375"/>
              <a:gd name="connsiteX3" fmla="*/ 289309 w 336934"/>
              <a:gd name="connsiteY3" fmla="*/ 578823 h 616375"/>
              <a:gd name="connsiteX4" fmla="*/ 168467 w 336934"/>
              <a:gd name="connsiteY4" fmla="*/ 614590 h 616375"/>
              <a:gd name="connsiteX5" fmla="*/ 63500 w 336934"/>
              <a:gd name="connsiteY5" fmla="*/ 585173 h 616375"/>
              <a:gd name="connsiteX6" fmla="*/ 0 w 336934"/>
              <a:gd name="connsiteY6" fmla="*/ 42117 h 616375"/>
              <a:gd name="connsiteX0" fmla="*/ 0 w 336934"/>
              <a:gd name="connsiteY0" fmla="*/ 42117 h 616375"/>
              <a:gd name="connsiteX1" fmla="*/ 168467 w 336934"/>
              <a:gd name="connsiteY1" fmla="*/ 0 h 616375"/>
              <a:gd name="connsiteX2" fmla="*/ 336934 w 336934"/>
              <a:gd name="connsiteY2" fmla="*/ 42117 h 616375"/>
              <a:gd name="connsiteX3" fmla="*/ 168467 w 336934"/>
              <a:gd name="connsiteY3" fmla="*/ 84234 h 616375"/>
              <a:gd name="connsiteX4" fmla="*/ 0 w 336934"/>
              <a:gd name="connsiteY4" fmla="*/ 42117 h 616375"/>
              <a:gd name="connsiteX0" fmla="*/ 336934 w 336934"/>
              <a:gd name="connsiteY0" fmla="*/ 42117 h 616375"/>
              <a:gd name="connsiteX1" fmla="*/ 168467 w 336934"/>
              <a:gd name="connsiteY1" fmla="*/ 84234 h 616375"/>
              <a:gd name="connsiteX2" fmla="*/ 0 w 336934"/>
              <a:gd name="connsiteY2" fmla="*/ 42117 h 616375"/>
              <a:gd name="connsiteX3" fmla="*/ 168467 w 336934"/>
              <a:gd name="connsiteY3" fmla="*/ 0 h 616375"/>
              <a:gd name="connsiteX4" fmla="*/ 336934 w 336934"/>
              <a:gd name="connsiteY4" fmla="*/ 42117 h 616375"/>
              <a:gd name="connsiteX5" fmla="*/ 286134 w 336934"/>
              <a:gd name="connsiteY5" fmla="*/ 597873 h 616375"/>
              <a:gd name="connsiteX6" fmla="*/ 168467 w 336934"/>
              <a:gd name="connsiteY6" fmla="*/ 614590 h 616375"/>
              <a:gd name="connsiteX7" fmla="*/ 63500 w 336934"/>
              <a:gd name="connsiteY7" fmla="*/ 585173 h 616375"/>
              <a:gd name="connsiteX8" fmla="*/ 0 w 336934"/>
              <a:gd name="connsiteY8" fmla="*/ 42117 h 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934" h="616375" stroke="0" extrusionOk="0">
                <a:moveTo>
                  <a:pt x="0" y="42117"/>
                </a:moveTo>
                <a:cubicBezTo>
                  <a:pt x="0" y="65378"/>
                  <a:pt x="75425" y="84234"/>
                  <a:pt x="168467" y="84234"/>
                </a:cubicBezTo>
                <a:cubicBezTo>
                  <a:pt x="261509" y="84234"/>
                  <a:pt x="336934" y="65378"/>
                  <a:pt x="336934" y="42117"/>
                </a:cubicBezTo>
                <a:lnTo>
                  <a:pt x="289309" y="578823"/>
                </a:lnTo>
                <a:cubicBezTo>
                  <a:pt x="289309" y="602084"/>
                  <a:pt x="261509" y="614590"/>
                  <a:pt x="168467" y="614590"/>
                </a:cubicBezTo>
                <a:cubicBezTo>
                  <a:pt x="75425" y="614590"/>
                  <a:pt x="63500" y="608434"/>
                  <a:pt x="63500" y="585173"/>
                </a:cubicBezTo>
                <a:lnTo>
                  <a:pt x="0" y="42117"/>
                </a:lnTo>
                <a:close/>
              </a:path>
              <a:path w="336934" h="616375" fill="lighten" stroke="0" extrusionOk="0">
                <a:moveTo>
                  <a:pt x="0" y="42117"/>
                </a:move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lose/>
              </a:path>
              <a:path w="336934" h="616375" fill="none" extrusionOk="0">
                <a:moveTo>
                  <a:pt x="336934" y="42117"/>
                </a:moveTo>
                <a:cubicBezTo>
                  <a:pt x="336934" y="65378"/>
                  <a:pt x="261509" y="84234"/>
                  <a:pt x="168467" y="84234"/>
                </a:cubicBezTo>
                <a:cubicBezTo>
                  <a:pt x="75425" y="84234"/>
                  <a:pt x="0" y="65378"/>
                  <a:pt x="0" y="42117"/>
                </a:cubicBezTo>
                <a:cubicBezTo>
                  <a:pt x="0" y="18856"/>
                  <a:pt x="75425" y="0"/>
                  <a:pt x="168467" y="0"/>
                </a:cubicBezTo>
                <a:cubicBezTo>
                  <a:pt x="261509" y="0"/>
                  <a:pt x="336934" y="18856"/>
                  <a:pt x="336934" y="42117"/>
                </a:cubicBezTo>
                <a:cubicBezTo>
                  <a:pt x="336934" y="218902"/>
                  <a:pt x="292484" y="421088"/>
                  <a:pt x="286134" y="597873"/>
                </a:cubicBezTo>
                <a:cubicBezTo>
                  <a:pt x="286134" y="621134"/>
                  <a:pt x="205573" y="616707"/>
                  <a:pt x="168467" y="614590"/>
                </a:cubicBezTo>
                <a:cubicBezTo>
                  <a:pt x="131361" y="612473"/>
                  <a:pt x="63500" y="608434"/>
                  <a:pt x="63500" y="585173"/>
                </a:cubicBezTo>
                <a:lnTo>
                  <a:pt x="0" y="4211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E62E5EBF-5DF1-4E80-89E1-81C2E81C61DF}"/>
              </a:ext>
            </a:extLst>
          </p:cNvPr>
          <p:cNvSpPr/>
          <p:nvPr/>
        </p:nvSpPr>
        <p:spPr>
          <a:xfrm rot="714881" flipH="1">
            <a:off x="10137407" y="3560250"/>
            <a:ext cx="122225" cy="264148"/>
          </a:xfrm>
          <a:custGeom>
            <a:avLst/>
            <a:gdLst>
              <a:gd name="connsiteX0" fmla="*/ 27335 w 122225"/>
              <a:gd name="connsiteY0" fmla="*/ 0 h 264148"/>
              <a:gd name="connsiteX1" fmla="*/ 0 w 122225"/>
              <a:gd name="connsiteY1" fmla="*/ 0 h 264148"/>
              <a:gd name="connsiteX2" fmla="*/ 43973 w 122225"/>
              <a:gd name="connsiteY2" fmla="*/ 88634 h 264148"/>
              <a:gd name="connsiteX3" fmla="*/ 82660 w 122225"/>
              <a:gd name="connsiteY3" fmla="*/ 224990 h 264148"/>
              <a:gd name="connsiteX4" fmla="*/ 88122 w 122225"/>
              <a:gd name="connsiteY4" fmla="*/ 264148 h 264148"/>
              <a:gd name="connsiteX5" fmla="*/ 122225 w 122225"/>
              <a:gd name="connsiteY5" fmla="*/ 264148 h 264148"/>
              <a:gd name="connsiteX6" fmla="*/ 112547 w 122225"/>
              <a:gd name="connsiteY6" fmla="*/ 202958 h 264148"/>
              <a:gd name="connsiteX7" fmla="*/ 73859 w 122225"/>
              <a:gd name="connsiteY7" fmla="*/ 82703 h 264148"/>
              <a:gd name="connsiteX8" fmla="*/ 27335 w 122225"/>
              <a:gd name="connsiteY8" fmla="*/ 0 h 26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225" h="264148">
                <a:moveTo>
                  <a:pt x="27335" y="0"/>
                </a:moveTo>
                <a:lnTo>
                  <a:pt x="0" y="0"/>
                </a:lnTo>
                <a:lnTo>
                  <a:pt x="43973" y="88634"/>
                </a:lnTo>
                <a:cubicBezTo>
                  <a:pt x="60772" y="132088"/>
                  <a:pt x="73816" y="177702"/>
                  <a:pt x="82660" y="224990"/>
                </a:cubicBezTo>
                <a:lnTo>
                  <a:pt x="88122" y="264148"/>
                </a:lnTo>
                <a:lnTo>
                  <a:pt x="122225" y="264148"/>
                </a:lnTo>
                <a:lnTo>
                  <a:pt x="112547" y="202958"/>
                </a:lnTo>
                <a:cubicBezTo>
                  <a:pt x="103703" y="161254"/>
                  <a:pt x="90658" y="121026"/>
                  <a:pt x="73859" y="82703"/>
                </a:cubicBezTo>
                <a:lnTo>
                  <a:pt x="27335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0BBAE1-CA8A-43BE-896D-D663894AD099}"/>
              </a:ext>
            </a:extLst>
          </p:cNvPr>
          <p:cNvGrpSpPr/>
          <p:nvPr/>
        </p:nvGrpSpPr>
        <p:grpSpPr>
          <a:xfrm>
            <a:off x="8042283" y="4404647"/>
            <a:ext cx="315018" cy="538703"/>
            <a:chOff x="4738680" y="4379515"/>
            <a:chExt cx="847417" cy="144914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C7E413-F47D-4D6D-864C-BBE5C6AD2AF6}"/>
                </a:ext>
              </a:extLst>
            </p:cNvPr>
            <p:cNvGrpSpPr/>
            <p:nvPr/>
          </p:nvGrpSpPr>
          <p:grpSpPr>
            <a:xfrm>
              <a:off x="4746969" y="4379515"/>
              <a:ext cx="834206" cy="1424435"/>
              <a:chOff x="4746969" y="4379515"/>
              <a:chExt cx="834206" cy="1424435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99F63A3-051B-4280-8D13-061715D31D83}"/>
                  </a:ext>
                </a:extLst>
              </p:cNvPr>
              <p:cNvSpPr/>
              <p:nvPr/>
            </p:nvSpPr>
            <p:spPr>
              <a:xfrm>
                <a:off x="4746969" y="4514322"/>
                <a:ext cx="834206" cy="1289628"/>
              </a:xfrm>
              <a:custGeom>
                <a:avLst/>
                <a:gdLst>
                  <a:gd name="connsiteX0" fmla="*/ 0 w 834206"/>
                  <a:gd name="connsiteY0" fmla="*/ 139037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0 w 834206"/>
                  <a:gd name="connsiteY8" fmla="*/ 139037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834206 w 834206"/>
                  <a:gd name="connsiteY3" fmla="*/ 13903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81781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4845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57981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567506 w 834206"/>
                  <a:gd name="connsiteY3" fmla="*/ 3390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462731 w 834206"/>
                  <a:gd name="connsiteY3" fmla="*/ 37716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81806 w 834206"/>
                  <a:gd name="connsiteY3" fmla="*/ 310487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  <a:gd name="connsiteX0" fmla="*/ 285750 w 834206"/>
                  <a:gd name="connsiteY0" fmla="*/ 339062 h 1289628"/>
                  <a:gd name="connsiteX1" fmla="*/ 139037 w 834206"/>
                  <a:gd name="connsiteY1" fmla="*/ 0 h 1289628"/>
                  <a:gd name="connsiteX2" fmla="*/ 695169 w 834206"/>
                  <a:gd name="connsiteY2" fmla="*/ 0 h 1289628"/>
                  <a:gd name="connsiteX3" fmla="*/ 615131 w 834206"/>
                  <a:gd name="connsiteY3" fmla="*/ 358112 h 1289628"/>
                  <a:gd name="connsiteX4" fmla="*/ 834206 w 834206"/>
                  <a:gd name="connsiteY4" fmla="*/ 1150591 h 1289628"/>
                  <a:gd name="connsiteX5" fmla="*/ 695169 w 834206"/>
                  <a:gd name="connsiteY5" fmla="*/ 1289628 h 1289628"/>
                  <a:gd name="connsiteX6" fmla="*/ 139037 w 834206"/>
                  <a:gd name="connsiteY6" fmla="*/ 1289628 h 1289628"/>
                  <a:gd name="connsiteX7" fmla="*/ 0 w 834206"/>
                  <a:gd name="connsiteY7" fmla="*/ 1150591 h 1289628"/>
                  <a:gd name="connsiteX8" fmla="*/ 285750 w 834206"/>
                  <a:gd name="connsiteY8" fmla="*/ 339062 h 128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06" h="1289628">
                    <a:moveTo>
                      <a:pt x="285750" y="339062"/>
                    </a:moveTo>
                    <a:cubicBezTo>
                      <a:pt x="285750" y="262274"/>
                      <a:pt x="62249" y="0"/>
                      <a:pt x="139037" y="0"/>
                    </a:cubicBezTo>
                    <a:lnTo>
                      <a:pt x="695169" y="0"/>
                    </a:lnTo>
                    <a:cubicBezTo>
                      <a:pt x="771957" y="0"/>
                      <a:pt x="624656" y="205124"/>
                      <a:pt x="615131" y="358112"/>
                    </a:cubicBezTo>
                    <a:lnTo>
                      <a:pt x="834206" y="1150591"/>
                    </a:lnTo>
                    <a:cubicBezTo>
                      <a:pt x="834206" y="1227379"/>
                      <a:pt x="771957" y="1289628"/>
                      <a:pt x="695169" y="1289628"/>
                    </a:cubicBezTo>
                    <a:lnTo>
                      <a:pt x="139037" y="1289628"/>
                    </a:lnTo>
                    <a:cubicBezTo>
                      <a:pt x="62249" y="1289628"/>
                      <a:pt x="0" y="1227379"/>
                      <a:pt x="0" y="1150591"/>
                    </a:cubicBezTo>
                    <a:cubicBezTo>
                      <a:pt x="0" y="813406"/>
                      <a:pt x="285750" y="676247"/>
                      <a:pt x="285750" y="33906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F69A7B6-0AFA-4A9C-A3BC-7BD09827106D}"/>
                  </a:ext>
                </a:extLst>
              </p:cNvPr>
              <p:cNvSpPr/>
              <p:nvPr/>
            </p:nvSpPr>
            <p:spPr>
              <a:xfrm>
                <a:off x="4854589" y="4379515"/>
                <a:ext cx="627505" cy="156614"/>
              </a:xfrm>
              <a:custGeom>
                <a:avLst/>
                <a:gdLst>
                  <a:gd name="connsiteX0" fmla="*/ 0 w 656080"/>
                  <a:gd name="connsiteY0" fmla="*/ 166406 h 332812"/>
                  <a:gd name="connsiteX1" fmla="*/ 328040 w 656080"/>
                  <a:gd name="connsiteY1" fmla="*/ 0 h 332812"/>
                  <a:gd name="connsiteX2" fmla="*/ 656080 w 656080"/>
                  <a:gd name="connsiteY2" fmla="*/ 166406 h 332812"/>
                  <a:gd name="connsiteX3" fmla="*/ 328040 w 656080"/>
                  <a:gd name="connsiteY3" fmla="*/ 332812 h 332812"/>
                  <a:gd name="connsiteX4" fmla="*/ 0 w 656080"/>
                  <a:gd name="connsiteY4" fmla="*/ 166406 h 332812"/>
                  <a:gd name="connsiteX0" fmla="*/ 0 w 627505"/>
                  <a:gd name="connsiteY0" fmla="*/ 168555 h 347366"/>
                  <a:gd name="connsiteX1" fmla="*/ 328040 w 627505"/>
                  <a:gd name="connsiteY1" fmla="*/ 2149 h 347366"/>
                  <a:gd name="connsiteX2" fmla="*/ 627505 w 627505"/>
                  <a:gd name="connsiteY2" fmla="*/ 273330 h 347366"/>
                  <a:gd name="connsiteX3" fmla="*/ 328040 w 627505"/>
                  <a:gd name="connsiteY3" fmla="*/ 334961 h 347366"/>
                  <a:gd name="connsiteX4" fmla="*/ 0 w 627505"/>
                  <a:gd name="connsiteY4" fmla="*/ 168555 h 347366"/>
                  <a:gd name="connsiteX0" fmla="*/ 0 w 627505"/>
                  <a:gd name="connsiteY0" fmla="*/ 271181 h 337586"/>
                  <a:gd name="connsiteX1" fmla="*/ 328040 w 627505"/>
                  <a:gd name="connsiteY1" fmla="*/ 0 h 337586"/>
                  <a:gd name="connsiteX2" fmla="*/ 627505 w 627505"/>
                  <a:gd name="connsiteY2" fmla="*/ 271181 h 337586"/>
                  <a:gd name="connsiteX3" fmla="*/ 328040 w 627505"/>
                  <a:gd name="connsiteY3" fmla="*/ 332812 h 337586"/>
                  <a:gd name="connsiteX4" fmla="*/ 0 w 627505"/>
                  <a:gd name="connsiteY4" fmla="*/ 271181 h 337586"/>
                  <a:gd name="connsiteX0" fmla="*/ 0 w 627505"/>
                  <a:gd name="connsiteY0" fmla="*/ 90209 h 156614"/>
                  <a:gd name="connsiteX1" fmla="*/ 328040 w 627505"/>
                  <a:gd name="connsiteY1" fmla="*/ 3 h 156614"/>
                  <a:gd name="connsiteX2" fmla="*/ 627505 w 627505"/>
                  <a:gd name="connsiteY2" fmla="*/ 90209 h 156614"/>
                  <a:gd name="connsiteX3" fmla="*/ 328040 w 627505"/>
                  <a:gd name="connsiteY3" fmla="*/ 151840 h 156614"/>
                  <a:gd name="connsiteX4" fmla="*/ 0 w 627505"/>
                  <a:gd name="connsiteY4" fmla="*/ 90209 h 156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505" h="156614">
                    <a:moveTo>
                      <a:pt x="0" y="90209"/>
                    </a:moveTo>
                    <a:cubicBezTo>
                      <a:pt x="0" y="64903"/>
                      <a:pt x="223456" y="3"/>
                      <a:pt x="328040" y="3"/>
                    </a:cubicBezTo>
                    <a:cubicBezTo>
                      <a:pt x="432624" y="3"/>
                      <a:pt x="627505" y="-1694"/>
                      <a:pt x="627505" y="90209"/>
                    </a:cubicBezTo>
                    <a:cubicBezTo>
                      <a:pt x="627505" y="182112"/>
                      <a:pt x="432624" y="151840"/>
                      <a:pt x="328040" y="151840"/>
                    </a:cubicBezTo>
                    <a:cubicBezTo>
                      <a:pt x="223456" y="151840"/>
                      <a:pt x="0" y="115515"/>
                      <a:pt x="0" y="9020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DF6C163-9775-444B-8C61-6C13598DA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5368"/>
            <a:stretch/>
          </p:blipFill>
          <p:spPr>
            <a:xfrm>
              <a:off x="4738680" y="4989371"/>
              <a:ext cx="847417" cy="839285"/>
            </a:xfrm>
            <a:prstGeom prst="rect">
              <a:avLst/>
            </a:prstGeom>
          </p:spPr>
        </p:pic>
      </p:grp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C03E7308-19C4-41F1-AA40-19A664EF6684}"/>
              </a:ext>
            </a:extLst>
          </p:cNvPr>
          <p:cNvSpPr/>
          <p:nvPr/>
        </p:nvSpPr>
        <p:spPr>
          <a:xfrm flipH="1">
            <a:off x="8458976" y="3910826"/>
            <a:ext cx="109337" cy="41036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596C38C-5844-03E6-0383-3AB70C3A108A}"/>
              </a:ext>
            </a:extLst>
          </p:cNvPr>
          <p:cNvSpPr/>
          <p:nvPr/>
        </p:nvSpPr>
        <p:spPr>
          <a:xfrm rot="832168" flipH="1">
            <a:off x="10567830" y="4269695"/>
            <a:ext cx="107291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71CBB6-7A4E-F269-94CA-65EF5BDD331B}"/>
              </a:ext>
            </a:extLst>
          </p:cNvPr>
          <p:cNvGrpSpPr/>
          <p:nvPr/>
        </p:nvGrpSpPr>
        <p:grpSpPr>
          <a:xfrm rot="401502">
            <a:off x="2447243" y="3923544"/>
            <a:ext cx="226322" cy="137335"/>
            <a:chOff x="7567040" y="3111422"/>
            <a:chExt cx="894061" cy="54252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49B70EE-DABE-82A9-2461-DF330D3D1ED8}"/>
                </a:ext>
              </a:extLst>
            </p:cNvPr>
            <p:cNvSpPr/>
            <p:nvPr/>
          </p:nvSpPr>
          <p:spPr>
            <a:xfrm flipV="1">
              <a:off x="7846288" y="3317719"/>
              <a:ext cx="614813" cy="12990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2">
              <a:extLst>
                <a:ext uri="{FF2B5EF4-FFF2-40B4-BE49-F238E27FC236}">
                  <a16:creationId xmlns:a16="http://schemas.microsoft.com/office/drawing/2014/main" id="{02A4B92A-CBCA-EE4B-D42A-8A8D379FA753}"/>
                </a:ext>
              </a:extLst>
            </p:cNvPr>
            <p:cNvSpPr/>
            <p:nvPr/>
          </p:nvSpPr>
          <p:spPr>
            <a:xfrm>
              <a:off x="7567040" y="3111422"/>
              <a:ext cx="333570" cy="542529"/>
            </a:xfrm>
            <a:custGeom>
              <a:avLst/>
              <a:gdLst>
                <a:gd name="connsiteX0" fmla="*/ 0 w 244669"/>
                <a:gd name="connsiteY0" fmla="*/ 271237 h 542473"/>
                <a:gd name="connsiteX1" fmla="*/ 122335 w 244669"/>
                <a:gd name="connsiteY1" fmla="*/ 0 h 542473"/>
                <a:gd name="connsiteX2" fmla="*/ 244670 w 244669"/>
                <a:gd name="connsiteY2" fmla="*/ 271237 h 542473"/>
                <a:gd name="connsiteX3" fmla="*/ 122335 w 244669"/>
                <a:gd name="connsiteY3" fmla="*/ 542474 h 542473"/>
                <a:gd name="connsiteX4" fmla="*/ 0 w 244669"/>
                <a:gd name="connsiteY4" fmla="*/ 271237 h 542473"/>
                <a:gd name="connsiteX0" fmla="*/ 0 w 333570"/>
                <a:gd name="connsiteY0" fmla="*/ 271263 h 542529"/>
                <a:gd name="connsiteX1" fmla="*/ 122335 w 333570"/>
                <a:gd name="connsiteY1" fmla="*/ 26 h 542529"/>
                <a:gd name="connsiteX2" fmla="*/ 333570 w 333570"/>
                <a:gd name="connsiteY2" fmla="*/ 283963 h 542529"/>
                <a:gd name="connsiteX3" fmla="*/ 122335 w 333570"/>
                <a:gd name="connsiteY3" fmla="*/ 542500 h 542529"/>
                <a:gd name="connsiteX4" fmla="*/ 0 w 333570"/>
                <a:gd name="connsiteY4" fmla="*/ 271263 h 54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570" h="542529">
                  <a:moveTo>
                    <a:pt x="0" y="271263"/>
                  </a:moveTo>
                  <a:cubicBezTo>
                    <a:pt x="0" y="121463"/>
                    <a:pt x="66740" y="-2091"/>
                    <a:pt x="122335" y="26"/>
                  </a:cubicBezTo>
                  <a:cubicBezTo>
                    <a:pt x="177930" y="2143"/>
                    <a:pt x="333570" y="134163"/>
                    <a:pt x="333570" y="283963"/>
                  </a:cubicBezTo>
                  <a:cubicBezTo>
                    <a:pt x="333570" y="433763"/>
                    <a:pt x="177930" y="544617"/>
                    <a:pt x="122335" y="542500"/>
                  </a:cubicBezTo>
                  <a:cubicBezTo>
                    <a:pt x="66740" y="540383"/>
                    <a:pt x="0" y="421063"/>
                    <a:pt x="0" y="271263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F1E12B-FC97-7B67-0424-29C000A6B15B}"/>
                </a:ext>
              </a:extLst>
            </p:cNvPr>
            <p:cNvSpPr/>
            <p:nvPr/>
          </p:nvSpPr>
          <p:spPr>
            <a:xfrm>
              <a:off x="7614382" y="3316094"/>
              <a:ext cx="286228" cy="984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25075A-B629-51A7-F84F-F528E3FA1FBA}"/>
              </a:ext>
            </a:extLst>
          </p:cNvPr>
          <p:cNvSpPr/>
          <p:nvPr/>
        </p:nvSpPr>
        <p:spPr>
          <a:xfrm rot="1236880" flipH="1">
            <a:off x="2725403" y="3678803"/>
            <a:ext cx="272451" cy="38734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BB122EE-0FFD-40C3-92B2-878660A2316B}"/>
              </a:ext>
            </a:extLst>
          </p:cNvPr>
          <p:cNvGrpSpPr/>
          <p:nvPr/>
        </p:nvGrpSpPr>
        <p:grpSpPr>
          <a:xfrm flipH="1">
            <a:off x="2853928" y="3096389"/>
            <a:ext cx="1063492" cy="1719840"/>
            <a:chOff x="1035568" y="2654171"/>
            <a:chExt cx="2211507" cy="3576367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85F99E3B-3D80-4E89-A2C2-52AD198A4900}"/>
                </a:ext>
              </a:extLst>
            </p:cNvPr>
            <p:cNvGrpSpPr/>
            <p:nvPr/>
          </p:nvGrpSpPr>
          <p:grpSpPr>
            <a:xfrm>
              <a:off x="1035568" y="2772023"/>
              <a:ext cx="2211507" cy="3458515"/>
              <a:chOff x="3631168" y="4906674"/>
              <a:chExt cx="2536874" cy="3967349"/>
            </a:xfrm>
          </p:grpSpPr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DE98C0F-ECC4-4DF8-90BC-F512B2C37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188137"/>
                <a:ext cx="0" cy="1601342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C85AAC7A-9CA3-4E06-BFF7-EAF9DF886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188137"/>
                <a:ext cx="36905" cy="147121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D781CAD5-13BA-4EE8-8BDF-922A359DFFE0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1445F319-22ED-43AF-A3DE-D9F8E811082A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Rectangle: Top Corners Rounded 336">
                <a:extLst>
                  <a:ext uri="{FF2B5EF4-FFF2-40B4-BE49-F238E27FC236}">
                    <a16:creationId xmlns:a16="http://schemas.microsoft.com/office/drawing/2014/main" id="{0C6F4676-CAE2-478E-9BBC-FDDAAF5EE438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Rectangle: Top Corners Rounded 337">
                <a:extLst>
                  <a:ext uri="{FF2B5EF4-FFF2-40B4-BE49-F238E27FC236}">
                    <a16:creationId xmlns:a16="http://schemas.microsoft.com/office/drawing/2014/main" id="{17011E7F-BD49-48BD-8F97-74C6A39DFEFD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7F556ED6-4502-45F3-ACC8-98CFEE3B9ED5}"/>
                  </a:ext>
                </a:extLst>
              </p:cNvPr>
              <p:cNvSpPr/>
              <p:nvPr/>
            </p:nvSpPr>
            <p:spPr>
              <a:xfrm rot="551671">
                <a:off x="5089990" y="6162953"/>
                <a:ext cx="184934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35E7F142-842D-4366-953A-54349EDA2ECC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B524BB84-054F-43B7-AE48-776855D417BE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7B6867CB-5814-4BF1-96FE-518316B584B8}"/>
                  </a:ext>
                </a:extLst>
              </p:cNvPr>
              <p:cNvSpPr/>
              <p:nvPr/>
            </p:nvSpPr>
            <p:spPr>
              <a:xfrm>
                <a:off x="5440338" y="5852372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33E7FA39-8932-469C-A468-6B2ADC9B029C}"/>
                </a:ext>
              </a:extLst>
            </p:cNvPr>
            <p:cNvGrpSpPr/>
            <p:nvPr/>
          </p:nvGrpSpPr>
          <p:grpSpPr>
            <a:xfrm flipH="1">
              <a:off x="1155138" y="2654171"/>
              <a:ext cx="1972366" cy="622593"/>
              <a:chOff x="914840" y="1896670"/>
              <a:chExt cx="1972366" cy="622593"/>
            </a:xfrm>
          </p:grpSpPr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698A043D-C38E-4258-96C4-BF5232DD3979}"/>
                  </a:ext>
                </a:extLst>
              </p:cNvPr>
              <p:cNvSpPr/>
              <p:nvPr/>
            </p:nvSpPr>
            <p:spPr>
              <a:xfrm flipH="1">
                <a:off x="914840" y="2386707"/>
                <a:ext cx="1972366" cy="132556"/>
              </a:xfrm>
              <a:custGeom>
                <a:avLst/>
                <a:gdLst>
                  <a:gd name="connsiteX0" fmla="*/ 986183 w 1972366"/>
                  <a:gd name="connsiteY0" fmla="*/ 0 h 132556"/>
                  <a:gd name="connsiteX1" fmla="*/ 69274 w 1972366"/>
                  <a:gd name="connsiteY1" fmla="*/ 29221 h 132556"/>
                  <a:gd name="connsiteX2" fmla="*/ 36471 w 1972366"/>
                  <a:gd name="connsiteY2" fmla="*/ 32458 h 132556"/>
                  <a:gd name="connsiteX3" fmla="*/ 13888 w 1972366"/>
                  <a:gd name="connsiteY3" fmla="*/ 68325 h 132556"/>
                  <a:gd name="connsiteX4" fmla="*/ 0 w 1972366"/>
                  <a:gd name="connsiteY4" fmla="*/ 96142 h 132556"/>
                  <a:gd name="connsiteX5" fmla="*/ 13888 w 1972366"/>
                  <a:gd name="connsiteY5" fmla="*/ 97870 h 132556"/>
                  <a:gd name="connsiteX6" fmla="*/ 986183 w 1972366"/>
                  <a:gd name="connsiteY6" fmla="*/ 132556 h 132556"/>
                  <a:gd name="connsiteX7" fmla="*/ 1958478 w 1972366"/>
                  <a:gd name="connsiteY7" fmla="*/ 97870 h 132556"/>
                  <a:gd name="connsiteX8" fmla="*/ 1972366 w 1972366"/>
                  <a:gd name="connsiteY8" fmla="*/ 96142 h 132556"/>
                  <a:gd name="connsiteX9" fmla="*/ 1958478 w 1972366"/>
                  <a:gd name="connsiteY9" fmla="*/ 68325 h 132556"/>
                  <a:gd name="connsiteX10" fmla="*/ 1935895 w 1972366"/>
                  <a:gd name="connsiteY10" fmla="*/ 32458 h 132556"/>
                  <a:gd name="connsiteX11" fmla="*/ 1903092 w 1972366"/>
                  <a:gd name="connsiteY11" fmla="*/ 29221 h 132556"/>
                  <a:gd name="connsiteX12" fmla="*/ 986183 w 1972366"/>
                  <a:gd name="connsiteY12" fmla="*/ 0 h 1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72366" h="132556">
                    <a:moveTo>
                      <a:pt x="986183" y="0"/>
                    </a:moveTo>
                    <a:cubicBezTo>
                      <a:pt x="604501" y="0"/>
                      <a:pt x="267987" y="11592"/>
                      <a:pt x="69274" y="29221"/>
                    </a:cubicBezTo>
                    <a:lnTo>
                      <a:pt x="36471" y="32458"/>
                    </a:lnTo>
                    <a:lnTo>
                      <a:pt x="13888" y="68325"/>
                    </a:lnTo>
                    <a:lnTo>
                      <a:pt x="0" y="96142"/>
                    </a:lnTo>
                    <a:lnTo>
                      <a:pt x="13888" y="97870"/>
                    </a:lnTo>
                    <a:cubicBezTo>
                      <a:pt x="201135" y="118531"/>
                      <a:pt x="566333" y="132556"/>
                      <a:pt x="986183" y="132556"/>
                    </a:cubicBezTo>
                    <a:cubicBezTo>
                      <a:pt x="1406033" y="132556"/>
                      <a:pt x="1771231" y="118531"/>
                      <a:pt x="1958478" y="97870"/>
                    </a:cubicBezTo>
                    <a:lnTo>
                      <a:pt x="1972366" y="96142"/>
                    </a:lnTo>
                    <a:lnTo>
                      <a:pt x="1958478" y="68325"/>
                    </a:lnTo>
                    <a:lnTo>
                      <a:pt x="1935895" y="32458"/>
                    </a:lnTo>
                    <a:lnTo>
                      <a:pt x="1903092" y="29221"/>
                    </a:lnTo>
                    <a:cubicBezTo>
                      <a:pt x="1704380" y="11592"/>
                      <a:pt x="1367865" y="0"/>
                      <a:pt x="98618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E19076CB-CA95-42EA-8C6B-6BD61A77D2B5}"/>
                  </a:ext>
                </a:extLst>
              </p:cNvPr>
              <p:cNvSpPr/>
              <p:nvPr/>
            </p:nvSpPr>
            <p:spPr>
              <a:xfrm flipH="1">
                <a:off x="951310" y="1896670"/>
                <a:ext cx="1899425" cy="522495"/>
              </a:xfrm>
              <a:custGeom>
                <a:avLst/>
                <a:gdLst>
                  <a:gd name="connsiteX0" fmla="*/ 949712 w 1899424"/>
                  <a:gd name="connsiteY0" fmla="*/ 0 h 522495"/>
                  <a:gd name="connsiteX1" fmla="*/ 32803 w 1899424"/>
                  <a:gd name="connsiteY1" fmla="*/ 470394 h 522495"/>
                  <a:gd name="connsiteX2" fmla="*/ 0 w 1899424"/>
                  <a:gd name="connsiteY2" fmla="*/ 522495 h 522495"/>
                  <a:gd name="connsiteX3" fmla="*/ 32803 w 1899424"/>
                  <a:gd name="connsiteY3" fmla="*/ 519258 h 522495"/>
                  <a:gd name="connsiteX4" fmla="*/ 949712 w 1899424"/>
                  <a:gd name="connsiteY4" fmla="*/ 490037 h 522495"/>
                  <a:gd name="connsiteX5" fmla="*/ 1866621 w 1899424"/>
                  <a:gd name="connsiteY5" fmla="*/ 519258 h 522495"/>
                  <a:gd name="connsiteX6" fmla="*/ 1899424 w 1899424"/>
                  <a:gd name="connsiteY6" fmla="*/ 522495 h 522495"/>
                  <a:gd name="connsiteX7" fmla="*/ 1866621 w 1899424"/>
                  <a:gd name="connsiteY7" fmla="*/ 470394 h 522495"/>
                  <a:gd name="connsiteX8" fmla="*/ 949712 w 1899424"/>
                  <a:gd name="connsiteY8" fmla="*/ 0 h 52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9424" h="522495">
                    <a:moveTo>
                      <a:pt x="949712" y="0"/>
                    </a:moveTo>
                    <a:cubicBezTo>
                      <a:pt x="568030" y="0"/>
                      <a:pt x="231516" y="186592"/>
                      <a:pt x="32803" y="470394"/>
                    </a:cubicBezTo>
                    <a:lnTo>
                      <a:pt x="0" y="522495"/>
                    </a:lnTo>
                    <a:lnTo>
                      <a:pt x="32803" y="519258"/>
                    </a:lnTo>
                    <a:cubicBezTo>
                      <a:pt x="231516" y="501629"/>
                      <a:pt x="568030" y="490037"/>
                      <a:pt x="949712" y="490037"/>
                    </a:cubicBezTo>
                    <a:cubicBezTo>
                      <a:pt x="1331394" y="490037"/>
                      <a:pt x="1667909" y="501629"/>
                      <a:pt x="1866621" y="519258"/>
                    </a:cubicBezTo>
                    <a:lnTo>
                      <a:pt x="1899424" y="522495"/>
                    </a:lnTo>
                    <a:lnTo>
                      <a:pt x="1866621" y="470394"/>
                    </a:lnTo>
                    <a:cubicBezTo>
                      <a:pt x="1667909" y="186592"/>
                      <a:pt x="1331394" y="0"/>
                      <a:pt x="94971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F066087B-CCAE-4DA8-A323-71791C985016}"/>
                  </a:ext>
                </a:extLst>
              </p:cNvPr>
              <p:cNvSpPr/>
              <p:nvPr/>
            </p:nvSpPr>
            <p:spPr>
              <a:xfrm flipH="1">
                <a:off x="1432708" y="2347203"/>
                <a:ext cx="156043" cy="63684"/>
              </a:xfrm>
              <a:custGeom>
                <a:avLst/>
                <a:gdLst>
                  <a:gd name="connsiteX0" fmla="*/ 156042 w 156042"/>
                  <a:gd name="connsiteY0" fmla="*/ 0 h 63684"/>
                  <a:gd name="connsiteX1" fmla="*/ 133459 w 156042"/>
                  <a:gd name="connsiteY1" fmla="*/ 2228 h 63684"/>
                  <a:gd name="connsiteX2" fmla="*/ 0 w 156042"/>
                  <a:gd name="connsiteY2" fmla="*/ 33820 h 63684"/>
                  <a:gd name="connsiteX3" fmla="*/ 86896 w 156042"/>
                  <a:gd name="connsiteY3" fmla="*/ 59618 h 63684"/>
                  <a:gd name="connsiteX4" fmla="*/ 119571 w 156042"/>
                  <a:gd name="connsiteY4" fmla="*/ 63684 h 63684"/>
                  <a:gd name="connsiteX5" fmla="*/ 133459 w 156042"/>
                  <a:gd name="connsiteY5" fmla="*/ 35867 h 63684"/>
                  <a:gd name="connsiteX6" fmla="*/ 156042 w 156042"/>
                  <a:gd name="connsiteY6" fmla="*/ 0 h 6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042" h="63684">
                    <a:moveTo>
                      <a:pt x="156042" y="0"/>
                    </a:moveTo>
                    <a:lnTo>
                      <a:pt x="133459" y="2228"/>
                    </a:lnTo>
                    <a:cubicBezTo>
                      <a:pt x="48346" y="11619"/>
                      <a:pt x="0" y="22381"/>
                      <a:pt x="0" y="33820"/>
                    </a:cubicBezTo>
                    <a:cubicBezTo>
                      <a:pt x="0" y="42971"/>
                      <a:pt x="30942" y="51689"/>
                      <a:pt x="86896" y="59618"/>
                    </a:cubicBezTo>
                    <a:lnTo>
                      <a:pt x="119571" y="63684"/>
                    </a:lnTo>
                    <a:lnTo>
                      <a:pt x="133459" y="35867"/>
                    </a:lnTo>
                    <a:lnTo>
                      <a:pt x="156042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6" name="Freeform: Shape 345">
            <a:extLst>
              <a:ext uri="{FF2B5EF4-FFF2-40B4-BE49-F238E27FC236}">
                <a16:creationId xmlns:a16="http://schemas.microsoft.com/office/drawing/2014/main" id="{76880ABB-7D44-47C9-AD54-A49135BAAE43}"/>
              </a:ext>
            </a:extLst>
          </p:cNvPr>
          <p:cNvSpPr/>
          <p:nvPr/>
        </p:nvSpPr>
        <p:spPr>
          <a:xfrm rot="819189" flipH="1">
            <a:off x="3576686" y="3733226"/>
            <a:ext cx="272451" cy="387344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mojimouth">
            <a:hlinkClick r:id="" action="ppaction://media"/>
            <a:extLst>
              <a:ext uri="{FF2B5EF4-FFF2-40B4-BE49-F238E27FC236}">
                <a16:creationId xmlns:a16="http://schemas.microsoft.com/office/drawing/2014/main" id="{E5FC7655-1DCC-8397-0209-12D6654CA931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>
            <a:off x="3251455" y="3841865"/>
            <a:ext cx="95160" cy="69616"/>
          </a:xfrm>
          <a:prstGeom prst="rect">
            <a:avLst/>
          </a:prstGeom>
        </p:spPr>
      </p:pic>
      <p:pic>
        <p:nvPicPr>
          <p:cNvPr id="16" name="AIVoiceGenerator_com_24-12-2024T17_37_7_ Guy">
            <a:hlinkClick r:id="" action="ppaction://media"/>
            <a:extLst>
              <a:ext uri="{FF2B5EF4-FFF2-40B4-BE49-F238E27FC236}">
                <a16:creationId xmlns:a16="http://schemas.microsoft.com/office/drawing/2014/main" id="{EBAFA5B2-0BCA-41B2-B304-3E85FF6FEC9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5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74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317">
            <a:extLst>
              <a:ext uri="{FF2B5EF4-FFF2-40B4-BE49-F238E27FC236}">
                <a16:creationId xmlns:a16="http://schemas.microsoft.com/office/drawing/2014/main" id="{3B331621-CE61-4F89-B844-F724BAC887B4}"/>
              </a:ext>
            </a:extLst>
          </p:cNvPr>
          <p:cNvGrpSpPr/>
          <p:nvPr/>
        </p:nvGrpSpPr>
        <p:grpSpPr>
          <a:xfrm>
            <a:off x="3096830" y="4436909"/>
            <a:ext cx="6057339" cy="2492588"/>
            <a:chOff x="3130849" y="4454082"/>
            <a:chExt cx="6057339" cy="2492588"/>
          </a:xfrm>
          <a:solidFill>
            <a:schemeClr val="bg1"/>
          </a:solidFill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F8FD499B-DAA4-4FBB-83BD-82964402CF02}"/>
                </a:ext>
              </a:extLst>
            </p:cNvPr>
            <p:cNvSpPr/>
            <p:nvPr/>
          </p:nvSpPr>
          <p:spPr>
            <a:xfrm>
              <a:off x="4443285" y="4454082"/>
              <a:ext cx="3843387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8478740-67D4-4A18-942A-AC9F90480942}"/>
                </a:ext>
              </a:extLst>
            </p:cNvPr>
            <p:cNvSpPr/>
            <p:nvPr/>
          </p:nvSpPr>
          <p:spPr>
            <a:xfrm>
              <a:off x="4138733" y="4968102"/>
              <a:ext cx="425352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72A1FE4D-AF76-4CCD-A591-006B5D97F01F}"/>
                </a:ext>
              </a:extLst>
            </p:cNvPr>
            <p:cNvSpPr/>
            <p:nvPr/>
          </p:nvSpPr>
          <p:spPr>
            <a:xfrm>
              <a:off x="3925439" y="5421870"/>
              <a:ext cx="4897354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33274C3F-7088-4476-999F-6392FB3CDAA4}"/>
                </a:ext>
              </a:extLst>
            </p:cNvPr>
            <p:cNvSpPr/>
            <p:nvPr/>
          </p:nvSpPr>
          <p:spPr>
            <a:xfrm>
              <a:off x="3496050" y="5935561"/>
              <a:ext cx="5523035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91BBDAB-3C30-40C5-8C07-54B7BCBC9E7B}"/>
                </a:ext>
              </a:extLst>
            </p:cNvPr>
            <p:cNvSpPr/>
            <p:nvPr/>
          </p:nvSpPr>
          <p:spPr>
            <a:xfrm>
              <a:off x="3130849" y="6432320"/>
              <a:ext cx="6057339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834E596-5B4C-4CC4-B1A8-F2ADDD847EC4}"/>
              </a:ext>
            </a:extLst>
          </p:cNvPr>
          <p:cNvGrpSpPr/>
          <p:nvPr/>
        </p:nvGrpSpPr>
        <p:grpSpPr>
          <a:xfrm>
            <a:off x="5183153" y="-17726"/>
            <a:ext cx="2184161" cy="4487002"/>
            <a:chOff x="5202637" y="22161"/>
            <a:chExt cx="2184161" cy="4487002"/>
          </a:xfrm>
        </p:grpSpPr>
        <p:sp>
          <p:nvSpPr>
            <p:cNvPr id="292" name="Rectangle 1">
              <a:extLst>
                <a:ext uri="{FF2B5EF4-FFF2-40B4-BE49-F238E27FC236}">
                  <a16:creationId xmlns:a16="http://schemas.microsoft.com/office/drawing/2014/main" id="{989506CC-8421-4F60-A693-BF0509AFF44F}"/>
                </a:ext>
              </a:extLst>
            </p:cNvPr>
            <p:cNvSpPr/>
            <p:nvPr/>
          </p:nvSpPr>
          <p:spPr>
            <a:xfrm>
              <a:off x="5202637" y="22161"/>
              <a:ext cx="2184161" cy="4487002"/>
            </a:xfrm>
            <a:custGeom>
              <a:avLst/>
              <a:gdLst>
                <a:gd name="connsiteX0" fmla="*/ 0 w 2168921"/>
                <a:gd name="connsiteY0" fmla="*/ 0 h 4487002"/>
                <a:gd name="connsiteX1" fmla="*/ 2168921 w 2168921"/>
                <a:gd name="connsiteY1" fmla="*/ 0 h 4487002"/>
                <a:gd name="connsiteX2" fmla="*/ 2168921 w 2168921"/>
                <a:gd name="connsiteY2" fmla="*/ 4487002 h 4487002"/>
                <a:gd name="connsiteX3" fmla="*/ 0 w 2168921"/>
                <a:gd name="connsiteY3" fmla="*/ 4487002 h 4487002"/>
                <a:gd name="connsiteX4" fmla="*/ 0 w 2168921"/>
                <a:gd name="connsiteY4" fmla="*/ 0 h 4487002"/>
                <a:gd name="connsiteX0" fmla="*/ 15240 w 2184161"/>
                <a:gd name="connsiteY0" fmla="*/ 0 h 4487002"/>
                <a:gd name="connsiteX1" fmla="*/ 2184161 w 2184161"/>
                <a:gd name="connsiteY1" fmla="*/ 0 h 4487002"/>
                <a:gd name="connsiteX2" fmla="*/ 2184161 w 2184161"/>
                <a:gd name="connsiteY2" fmla="*/ 4487002 h 4487002"/>
                <a:gd name="connsiteX3" fmla="*/ 0 w 2184161"/>
                <a:gd name="connsiteY3" fmla="*/ 4487002 h 4487002"/>
                <a:gd name="connsiteX4" fmla="*/ 15240 w 2184161"/>
                <a:gd name="connsiteY4" fmla="*/ 0 h 44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161" h="4487002">
                  <a:moveTo>
                    <a:pt x="15240" y="0"/>
                  </a:moveTo>
                  <a:lnTo>
                    <a:pt x="2184161" y="0"/>
                  </a:lnTo>
                  <a:lnTo>
                    <a:pt x="2184161" y="4487002"/>
                  </a:lnTo>
                  <a:lnTo>
                    <a:pt x="0" y="448700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68DB299A-9414-4085-B448-75C275D0DE58}"/>
                </a:ext>
              </a:extLst>
            </p:cNvPr>
            <p:cNvGrpSpPr/>
            <p:nvPr/>
          </p:nvGrpSpPr>
          <p:grpSpPr>
            <a:xfrm>
              <a:off x="5409161" y="2917216"/>
              <a:ext cx="1727009" cy="1540605"/>
              <a:chOff x="5409161" y="2917216"/>
              <a:chExt cx="1727009" cy="1540605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0BF8A57D-4896-477F-9AB1-E86DAA08B3A8}"/>
                  </a:ext>
                </a:extLst>
              </p:cNvPr>
              <p:cNvSpPr/>
              <p:nvPr/>
            </p:nvSpPr>
            <p:spPr>
              <a:xfrm>
                <a:off x="5409161" y="2917216"/>
                <a:ext cx="1727009" cy="1470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DD1F9BD6-210C-4984-8F8A-559607D87FD3}"/>
                  </a:ext>
                </a:extLst>
              </p:cNvPr>
              <p:cNvCxnSpPr>
                <a:stCxn id="295" idx="1"/>
              </p:cNvCxnSpPr>
              <p:nvPr/>
            </p:nvCxnSpPr>
            <p:spPr>
              <a:xfrm>
                <a:off x="5409161" y="2990720"/>
                <a:ext cx="8108" cy="1467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D32E2CB3-5C0E-4CDB-AFCA-DA3EE7CFB5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2473" y="2990576"/>
                <a:ext cx="16216" cy="1448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60C3976-6A82-4FCD-BDB0-8618A9E96F3B}"/>
                </a:ext>
              </a:extLst>
            </p:cNvPr>
            <p:cNvSpPr/>
            <p:nvPr/>
          </p:nvSpPr>
          <p:spPr>
            <a:xfrm>
              <a:off x="5509791" y="943294"/>
              <a:ext cx="1457018" cy="1457018"/>
            </a:xfrm>
            <a:prstGeom prst="ellipse">
              <a:avLst/>
            </a:prstGeom>
            <a:gradFill>
              <a:gsLst>
                <a:gs pos="0">
                  <a:srgbClr val="D3C5BF"/>
                </a:gs>
                <a:gs pos="100000">
                  <a:srgbClr val="FBE5D6"/>
                </a:gs>
              </a:gsLst>
              <a:lin ang="7800000" scaled="0"/>
            </a:gradFill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1BBB3F4-7405-4D2C-9CE2-6BB9A1514F60}"/>
              </a:ext>
            </a:extLst>
          </p:cNvPr>
          <p:cNvGrpSpPr/>
          <p:nvPr/>
        </p:nvGrpSpPr>
        <p:grpSpPr>
          <a:xfrm>
            <a:off x="5202579" y="-14340"/>
            <a:ext cx="2184161" cy="4487002"/>
            <a:chOff x="5202637" y="22161"/>
            <a:chExt cx="2184161" cy="4487002"/>
          </a:xfrm>
          <a:solidFill>
            <a:schemeClr val="tx1">
              <a:alpha val="19000"/>
            </a:schemeClr>
          </a:solidFill>
        </p:grpSpPr>
        <p:sp>
          <p:nvSpPr>
            <p:cNvPr id="285" name="Rectangle 1">
              <a:extLst>
                <a:ext uri="{FF2B5EF4-FFF2-40B4-BE49-F238E27FC236}">
                  <a16:creationId xmlns:a16="http://schemas.microsoft.com/office/drawing/2014/main" id="{AE62622C-1A29-40A3-A1E9-943EBC9FB980}"/>
                </a:ext>
              </a:extLst>
            </p:cNvPr>
            <p:cNvSpPr/>
            <p:nvPr/>
          </p:nvSpPr>
          <p:spPr>
            <a:xfrm>
              <a:off x="5202637" y="22161"/>
              <a:ext cx="2184161" cy="4487002"/>
            </a:xfrm>
            <a:custGeom>
              <a:avLst/>
              <a:gdLst>
                <a:gd name="connsiteX0" fmla="*/ 0 w 2168921"/>
                <a:gd name="connsiteY0" fmla="*/ 0 h 4487002"/>
                <a:gd name="connsiteX1" fmla="*/ 2168921 w 2168921"/>
                <a:gd name="connsiteY1" fmla="*/ 0 h 4487002"/>
                <a:gd name="connsiteX2" fmla="*/ 2168921 w 2168921"/>
                <a:gd name="connsiteY2" fmla="*/ 4487002 h 4487002"/>
                <a:gd name="connsiteX3" fmla="*/ 0 w 2168921"/>
                <a:gd name="connsiteY3" fmla="*/ 4487002 h 4487002"/>
                <a:gd name="connsiteX4" fmla="*/ 0 w 2168921"/>
                <a:gd name="connsiteY4" fmla="*/ 0 h 4487002"/>
                <a:gd name="connsiteX0" fmla="*/ 15240 w 2184161"/>
                <a:gd name="connsiteY0" fmla="*/ 0 h 4487002"/>
                <a:gd name="connsiteX1" fmla="*/ 2184161 w 2184161"/>
                <a:gd name="connsiteY1" fmla="*/ 0 h 4487002"/>
                <a:gd name="connsiteX2" fmla="*/ 2184161 w 2184161"/>
                <a:gd name="connsiteY2" fmla="*/ 4487002 h 4487002"/>
                <a:gd name="connsiteX3" fmla="*/ 0 w 2184161"/>
                <a:gd name="connsiteY3" fmla="*/ 4487002 h 4487002"/>
                <a:gd name="connsiteX4" fmla="*/ 15240 w 2184161"/>
                <a:gd name="connsiteY4" fmla="*/ 0 h 44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161" h="4487002">
                  <a:moveTo>
                    <a:pt x="15240" y="0"/>
                  </a:moveTo>
                  <a:lnTo>
                    <a:pt x="2184161" y="0"/>
                  </a:lnTo>
                  <a:lnTo>
                    <a:pt x="2184161" y="4487002"/>
                  </a:lnTo>
                  <a:lnTo>
                    <a:pt x="0" y="4487002"/>
                  </a:lnTo>
                  <a:lnTo>
                    <a:pt x="152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2FA2E766-8459-4079-88DA-8D7B3A3F1519}"/>
                </a:ext>
              </a:extLst>
            </p:cNvPr>
            <p:cNvGrpSpPr/>
            <p:nvPr/>
          </p:nvGrpSpPr>
          <p:grpSpPr>
            <a:xfrm>
              <a:off x="5409161" y="2917216"/>
              <a:ext cx="1727009" cy="1540605"/>
              <a:chOff x="5409161" y="2917216"/>
              <a:chExt cx="1727009" cy="1540605"/>
            </a:xfrm>
            <a:grpFill/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79691F6-32D4-4467-BD11-0482763A041A}"/>
                  </a:ext>
                </a:extLst>
              </p:cNvPr>
              <p:cNvSpPr/>
              <p:nvPr/>
            </p:nvSpPr>
            <p:spPr>
              <a:xfrm>
                <a:off x="5409161" y="2917216"/>
                <a:ext cx="1727009" cy="14700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1B3E1254-D4D0-48B7-B4F0-09EBC459E65F}"/>
                  </a:ext>
                </a:extLst>
              </p:cNvPr>
              <p:cNvCxnSpPr>
                <a:stCxn id="288" idx="1"/>
              </p:cNvCxnSpPr>
              <p:nvPr/>
            </p:nvCxnSpPr>
            <p:spPr>
              <a:xfrm>
                <a:off x="5409161" y="2990720"/>
                <a:ext cx="8108" cy="146710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01720E8-A0AE-4989-88E9-87BF244281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2473" y="2990576"/>
                <a:ext cx="16216" cy="14483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8D7C3-86BF-4992-A5B1-A39E86619F57}"/>
                </a:ext>
              </a:extLst>
            </p:cNvPr>
            <p:cNvSpPr/>
            <p:nvPr/>
          </p:nvSpPr>
          <p:spPr>
            <a:xfrm>
              <a:off x="5509791" y="943294"/>
              <a:ext cx="1457018" cy="1457018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D536AB-5038-4F53-96A2-C814B631D9BC}"/>
              </a:ext>
            </a:extLst>
          </p:cNvPr>
          <p:cNvGrpSpPr/>
          <p:nvPr/>
        </p:nvGrpSpPr>
        <p:grpSpPr>
          <a:xfrm>
            <a:off x="3037831" y="4425452"/>
            <a:ext cx="6057339" cy="2492588"/>
            <a:chOff x="3130849" y="4454082"/>
            <a:chExt cx="6057339" cy="2492588"/>
          </a:xfrm>
          <a:solidFill>
            <a:schemeClr val="tx1">
              <a:alpha val="19000"/>
            </a:schemeClr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73D2F7-3518-4119-A1B5-3A3964615A62}"/>
                </a:ext>
              </a:extLst>
            </p:cNvPr>
            <p:cNvSpPr/>
            <p:nvPr/>
          </p:nvSpPr>
          <p:spPr>
            <a:xfrm>
              <a:off x="4443285" y="4454082"/>
              <a:ext cx="3843387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A9CB34-BF54-473F-B1DC-81578123DB44}"/>
                </a:ext>
              </a:extLst>
            </p:cNvPr>
            <p:cNvSpPr/>
            <p:nvPr/>
          </p:nvSpPr>
          <p:spPr>
            <a:xfrm>
              <a:off x="4138733" y="4968102"/>
              <a:ext cx="4253520" cy="4558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0F87420-BBC0-4354-AB87-DCF27B1551FD}"/>
                </a:ext>
              </a:extLst>
            </p:cNvPr>
            <p:cNvSpPr/>
            <p:nvPr/>
          </p:nvSpPr>
          <p:spPr>
            <a:xfrm>
              <a:off x="3925439" y="5421870"/>
              <a:ext cx="4897354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505F21-6A8D-4CEA-8BA9-7F8CACAC2F2B}"/>
                </a:ext>
              </a:extLst>
            </p:cNvPr>
            <p:cNvSpPr/>
            <p:nvPr/>
          </p:nvSpPr>
          <p:spPr>
            <a:xfrm>
              <a:off x="3496050" y="5935561"/>
              <a:ext cx="5523035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AAA13FA-4E04-4B29-8FF5-A1E166ECEF3B}"/>
                </a:ext>
              </a:extLst>
            </p:cNvPr>
            <p:cNvSpPr/>
            <p:nvPr/>
          </p:nvSpPr>
          <p:spPr>
            <a:xfrm>
              <a:off x="3130849" y="6432320"/>
              <a:ext cx="6057339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AA64C2-EA7E-49F5-8839-F25F905A6E30}"/>
              </a:ext>
            </a:extLst>
          </p:cNvPr>
          <p:cNvGrpSpPr/>
          <p:nvPr/>
        </p:nvGrpSpPr>
        <p:grpSpPr>
          <a:xfrm>
            <a:off x="-727970" y="-1020417"/>
            <a:ext cx="5925333" cy="8730950"/>
            <a:chOff x="-727970" y="-1020417"/>
            <a:chExt cx="5925333" cy="8730950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2EA1D11B-88AE-4246-9DD0-EDD2E1ED8A6A}"/>
                </a:ext>
              </a:extLst>
            </p:cNvPr>
            <p:cNvSpPr/>
            <p:nvPr/>
          </p:nvSpPr>
          <p:spPr>
            <a:xfrm>
              <a:off x="-727970" y="-1020417"/>
              <a:ext cx="5925333" cy="8730950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82A734-F73D-492E-A248-8AB0C2A7C695}"/>
                </a:ext>
              </a:extLst>
            </p:cNvPr>
            <p:cNvGrpSpPr/>
            <p:nvPr/>
          </p:nvGrpSpPr>
          <p:grpSpPr>
            <a:xfrm>
              <a:off x="3771714" y="1124093"/>
              <a:ext cx="1035692" cy="4952213"/>
              <a:chOff x="2769703" y="530090"/>
              <a:chExt cx="1364974" cy="652669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5A0EBB-2199-4D72-8175-FE4B39B35F9C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8E446F20-EB94-4FA8-9ADD-A0EA8FFC1CB1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4FD7565-B2CA-4EB5-98C6-1C9FF21300C5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A779208-C8E1-47BB-8A5E-D301DE778C04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86E7EE9-BF02-44EA-A145-6CDE070CEC55}"/>
                </a:ext>
              </a:extLst>
            </p:cNvPr>
            <p:cNvSpPr/>
            <p:nvPr/>
          </p:nvSpPr>
          <p:spPr>
            <a:xfrm rot="224951" flipH="1">
              <a:off x="4118012" y="4230412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80DA28-06CB-4703-BF94-7C3475B0B204}"/>
              </a:ext>
            </a:extLst>
          </p:cNvPr>
          <p:cNvGrpSpPr/>
          <p:nvPr/>
        </p:nvGrpSpPr>
        <p:grpSpPr>
          <a:xfrm rot="21070975">
            <a:off x="7006575" y="3543835"/>
            <a:ext cx="763727" cy="987231"/>
            <a:chOff x="6870877" y="3545270"/>
            <a:chExt cx="763727" cy="98723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1C8F066-844C-4DBA-A1D0-742F4AA396A8}"/>
                </a:ext>
              </a:extLst>
            </p:cNvPr>
            <p:cNvGrpSpPr/>
            <p:nvPr/>
          </p:nvGrpSpPr>
          <p:grpSpPr>
            <a:xfrm flipH="1">
              <a:off x="6938697" y="3549835"/>
              <a:ext cx="695907" cy="982666"/>
              <a:chOff x="-704602" y="7985701"/>
              <a:chExt cx="3011800" cy="4252864"/>
            </a:xfrm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AEA51A35-DFC5-4D14-BFDE-026A8899D38B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11E5135E-DB5B-4E2B-97A0-9A096E7D6B55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536874" cy="3754567"/>
                <a:chOff x="-229676" y="8483998"/>
                <a:chExt cx="2536874" cy="3754567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01BE7D3B-07E7-43C4-A41A-ECDF9CEF92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7213" y="10531951"/>
                  <a:ext cx="79698" cy="139974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DD8806E8-8AC9-439D-8690-FAD57C2AD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5844" y="10604471"/>
                  <a:ext cx="31601" cy="148254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037C82D-E599-4406-AF1A-A5B6DF3F5053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D6EFBF90-A1C8-4502-A9CC-DB371DA1BDCC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: Top Corners Rounded 203">
                  <a:extLst>
                    <a:ext uri="{FF2B5EF4-FFF2-40B4-BE49-F238E27FC236}">
                      <a16:creationId xmlns:a16="http://schemas.microsoft.com/office/drawing/2014/main" id="{488BDED9-225F-47A3-945F-643AB72A8000}"/>
                    </a:ext>
                  </a:extLst>
                </p:cNvPr>
                <p:cNvSpPr/>
                <p:nvPr/>
              </p:nvSpPr>
              <p:spPr>
                <a:xfrm>
                  <a:off x="841748" y="11828823"/>
                  <a:ext cx="669496" cy="2003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Rectangle: Top Corners Rounded 204">
                  <a:extLst>
                    <a:ext uri="{FF2B5EF4-FFF2-40B4-BE49-F238E27FC236}">
                      <a16:creationId xmlns:a16="http://schemas.microsoft.com/office/drawing/2014/main" id="{A95878BE-E254-42B4-A875-533D1F8D5454}"/>
                    </a:ext>
                  </a:extLst>
                </p:cNvPr>
                <p:cNvSpPr/>
                <p:nvPr/>
              </p:nvSpPr>
              <p:spPr>
                <a:xfrm>
                  <a:off x="608660" y="12038257"/>
                  <a:ext cx="669496" cy="2003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54A6A8CB-E521-4FF7-88C9-06D0D9B9EB05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85C46BA5-7055-4B40-A756-810403C70FBF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3797ED3A-5BBD-48CA-A937-D7CE8FCC44AD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0D4D21F2-60B0-4DC0-9155-6B5900DDD849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FC06DBAC-66E5-41CC-B7FE-7A7D33206B72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1A09E31-CDE8-4295-ABFA-C0797B001FEA}"/>
                </a:ext>
              </a:extLst>
            </p:cNvPr>
            <p:cNvSpPr/>
            <p:nvPr/>
          </p:nvSpPr>
          <p:spPr>
            <a:xfrm>
              <a:off x="6870877" y="3545270"/>
              <a:ext cx="748074" cy="245644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5778DCE-CBCC-4878-9943-51003BE78DFE}"/>
                </a:ext>
              </a:extLst>
            </p:cNvPr>
            <p:cNvGrpSpPr/>
            <p:nvPr/>
          </p:nvGrpSpPr>
          <p:grpSpPr>
            <a:xfrm>
              <a:off x="7263762" y="3551258"/>
              <a:ext cx="314193" cy="464645"/>
              <a:chOff x="5284903" y="6347744"/>
              <a:chExt cx="1054009" cy="1558727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4F3F6C1-83E4-4F6E-808C-618D721A6156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48D342C7-C89E-4DA0-AEFC-23520E0A8D85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9CCF566-EE0C-450E-96EA-BF3A91DD21A5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4C4673A-1BF4-4A8B-9965-5DF2C5594C1B}"/>
                </a:ext>
              </a:extLst>
            </p:cNvPr>
            <p:cNvSpPr/>
            <p:nvPr/>
          </p:nvSpPr>
          <p:spPr>
            <a:xfrm rot="1775879" flipH="1">
              <a:off x="7218896" y="3917258"/>
              <a:ext cx="184352" cy="26904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2EF518-D040-4968-81F6-26C1286088F5}"/>
              </a:ext>
            </a:extLst>
          </p:cNvPr>
          <p:cNvGrpSpPr/>
          <p:nvPr/>
        </p:nvGrpSpPr>
        <p:grpSpPr>
          <a:xfrm>
            <a:off x="7387131" y="-1020417"/>
            <a:ext cx="5342111" cy="8799728"/>
            <a:chOff x="7387131" y="-1020417"/>
            <a:chExt cx="5342111" cy="8799728"/>
          </a:xfrm>
        </p:grpSpPr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5BB72652-382E-4EFB-8ACB-FF7EA782B7E5}"/>
                </a:ext>
              </a:extLst>
            </p:cNvPr>
            <p:cNvSpPr/>
            <p:nvPr/>
          </p:nvSpPr>
          <p:spPr>
            <a:xfrm flipH="1">
              <a:off x="7387131" y="-1020417"/>
              <a:ext cx="5342111" cy="8799728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85F28A8-0587-4349-9D9A-31CB49FE6FE0}"/>
                </a:ext>
              </a:extLst>
            </p:cNvPr>
            <p:cNvGrpSpPr/>
            <p:nvPr/>
          </p:nvGrpSpPr>
          <p:grpSpPr>
            <a:xfrm flipH="1">
              <a:off x="7719325" y="1153291"/>
              <a:ext cx="1035692" cy="4952213"/>
              <a:chOff x="2769703" y="530090"/>
              <a:chExt cx="1364974" cy="6526694"/>
            </a:xfrm>
          </p:grpSpPr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C2F36831-0727-460F-BCE6-B74D83FC673F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3D0A38C-D247-4FAA-96EB-1CED458EBE30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7718D58-02A7-418B-971E-5D041318AD02}"/>
                  </a:ext>
                </a:extLst>
              </p:cNvPr>
              <p:cNvSpPr/>
              <p:nvPr/>
            </p:nvSpPr>
            <p:spPr>
              <a:xfrm>
                <a:off x="3287340" y="4424508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2352170-F2DA-498B-A174-F393658636CC}"/>
                  </a:ext>
                </a:extLst>
              </p:cNvPr>
              <p:cNvSpPr/>
              <p:nvPr/>
            </p:nvSpPr>
            <p:spPr>
              <a:xfrm>
                <a:off x="3297434" y="476923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725D578-5601-4050-90BA-F967DF0AEFC9}"/>
                </a:ext>
              </a:extLst>
            </p:cNvPr>
            <p:cNvSpPr/>
            <p:nvPr/>
          </p:nvSpPr>
          <p:spPr>
            <a:xfrm rot="21375049">
              <a:off x="8252893" y="4174179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1955C63-0D1B-4AD3-8BB9-8CED020C230C}"/>
              </a:ext>
            </a:extLst>
          </p:cNvPr>
          <p:cNvGrpSpPr/>
          <p:nvPr/>
        </p:nvGrpSpPr>
        <p:grpSpPr>
          <a:xfrm>
            <a:off x="6318178" y="3468901"/>
            <a:ext cx="778514" cy="1216430"/>
            <a:chOff x="179982" y="7262551"/>
            <a:chExt cx="2783806" cy="4349706"/>
          </a:xfrm>
        </p:grpSpPr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7B15CFF-8CFB-4E83-9CD6-08702CD6B970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F04A3BAE-9A3A-490D-9C81-7683F0BA9B04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4237713"/>
              <a:chOff x="179982" y="7374544"/>
              <a:chExt cx="2783806" cy="4237713"/>
            </a:xfrm>
          </p:grpSpPr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36C8448-F9B7-4083-94C3-79E22C3C5185}"/>
                  </a:ext>
                </a:extLst>
              </p:cNvPr>
              <p:cNvSpPr/>
              <p:nvPr/>
            </p:nvSpPr>
            <p:spPr>
              <a:xfrm rot="12769003">
                <a:off x="2242186" y="9677925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A6EE0A6D-ADBA-48A4-BD41-DDB4E6F68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451" y="9960312"/>
                <a:ext cx="42761" cy="1567402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39613C83-AC88-4A8C-A3C1-FEEBE8260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261" y="9935632"/>
                <a:ext cx="41599" cy="133961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41FA79EE-4BE8-439F-B059-FA57EBCEE800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92DC245-1764-47D5-840F-F0B680BD7C03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Rectangle: Top Corners Rounded 240">
                <a:extLst>
                  <a:ext uri="{FF2B5EF4-FFF2-40B4-BE49-F238E27FC236}">
                    <a16:creationId xmlns:a16="http://schemas.microsoft.com/office/drawing/2014/main" id="{6E4C0B3D-A740-4A69-B4AE-29F7012651EF}"/>
                  </a:ext>
                </a:extLst>
              </p:cNvPr>
              <p:cNvSpPr/>
              <p:nvPr/>
            </p:nvSpPr>
            <p:spPr>
              <a:xfrm>
                <a:off x="1768748" y="1112046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Rectangle: Top Corners Rounded 241">
                <a:extLst>
                  <a:ext uri="{FF2B5EF4-FFF2-40B4-BE49-F238E27FC236}">
                    <a16:creationId xmlns:a16="http://schemas.microsoft.com/office/drawing/2014/main" id="{A065365C-F9EF-479F-9F36-0F67679A3DBE}"/>
                  </a:ext>
                </a:extLst>
              </p:cNvPr>
              <p:cNvSpPr/>
              <p:nvPr/>
            </p:nvSpPr>
            <p:spPr>
              <a:xfrm>
                <a:off x="1499441" y="11411947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04D1659B-455E-4772-80D4-16CA4DE3ED4E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CC0E8F4-E37D-4076-9EED-9D24CF05F62F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7522CD71-F01B-48E4-82B2-CA0ACF60754A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30A9210F-C983-49F6-ABA2-7430088A6F91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6F640294-FC71-42C9-B1AA-51B29AFD33C9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47EE02F1-F4BE-4BBE-8DB6-84E7EDBC200F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5C521B5C-D667-497C-9EFC-F26935333031}"/>
                  </a:ext>
                </a:extLst>
              </p:cNvPr>
              <p:cNvSpPr/>
              <p:nvPr/>
            </p:nvSpPr>
            <p:spPr>
              <a:xfrm rot="20926236">
                <a:off x="877839" y="9838856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7C7CB36-5754-4CFE-A9BA-AFFCE9D0499B}"/>
              </a:ext>
            </a:extLst>
          </p:cNvPr>
          <p:cNvGrpSpPr/>
          <p:nvPr/>
        </p:nvGrpSpPr>
        <p:grpSpPr>
          <a:xfrm>
            <a:off x="7378832" y="-1013675"/>
            <a:ext cx="5342111" cy="8799728"/>
            <a:chOff x="7387131" y="-1020417"/>
            <a:chExt cx="5342111" cy="8799728"/>
          </a:xfrm>
        </p:grpSpPr>
        <p:sp>
          <p:nvSpPr>
            <p:cNvPr id="252" name="Rectangle 2">
              <a:extLst>
                <a:ext uri="{FF2B5EF4-FFF2-40B4-BE49-F238E27FC236}">
                  <a16:creationId xmlns:a16="http://schemas.microsoft.com/office/drawing/2014/main" id="{D23777E8-E746-410A-B3CC-84DDF4389999}"/>
                </a:ext>
              </a:extLst>
            </p:cNvPr>
            <p:cNvSpPr/>
            <p:nvPr/>
          </p:nvSpPr>
          <p:spPr>
            <a:xfrm flipH="1">
              <a:off x="7387131" y="-1020417"/>
              <a:ext cx="5342111" cy="8799728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25CC96D-A226-4B89-933C-C0CC20CBFE32}"/>
                </a:ext>
              </a:extLst>
            </p:cNvPr>
            <p:cNvGrpSpPr/>
            <p:nvPr/>
          </p:nvGrpSpPr>
          <p:grpSpPr>
            <a:xfrm flipH="1">
              <a:off x="7719325" y="1153291"/>
              <a:ext cx="1035692" cy="4952213"/>
              <a:chOff x="2769703" y="530090"/>
              <a:chExt cx="1364974" cy="6526694"/>
            </a:xfrm>
          </p:grpSpPr>
          <p:sp>
            <p:nvSpPr>
              <p:cNvPr id="255" name="Rectangle 2">
                <a:extLst>
                  <a:ext uri="{FF2B5EF4-FFF2-40B4-BE49-F238E27FC236}">
                    <a16:creationId xmlns:a16="http://schemas.microsoft.com/office/drawing/2014/main" id="{09C0123B-77E3-4BA2-93C1-2006C95FEC9C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Rectangle 2">
                <a:extLst>
                  <a:ext uri="{FF2B5EF4-FFF2-40B4-BE49-F238E27FC236}">
                    <a16:creationId xmlns:a16="http://schemas.microsoft.com/office/drawing/2014/main" id="{AB0515CE-60EE-43B1-8BDB-5817F700827E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A9BF0AF8-072F-4142-B579-EF2482B2C345}"/>
                  </a:ext>
                </a:extLst>
              </p:cNvPr>
              <p:cNvSpPr/>
              <p:nvPr/>
            </p:nvSpPr>
            <p:spPr>
              <a:xfrm>
                <a:off x="3287340" y="4424508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8EBD6E2B-4377-4B28-9A0F-B3BA5B26B0B3}"/>
                  </a:ext>
                </a:extLst>
              </p:cNvPr>
              <p:cNvSpPr/>
              <p:nvPr/>
            </p:nvSpPr>
            <p:spPr>
              <a:xfrm>
                <a:off x="3297434" y="476923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9C6816EA-0C11-4B5B-84A7-81392A722F40}"/>
                </a:ext>
              </a:extLst>
            </p:cNvPr>
            <p:cNvSpPr/>
            <p:nvPr/>
          </p:nvSpPr>
          <p:spPr>
            <a:xfrm rot="21375049">
              <a:off x="8252893" y="4174179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76F41EFB-14F3-485D-A2F3-E3077A461E78}"/>
              </a:ext>
            </a:extLst>
          </p:cNvPr>
          <p:cNvGrpSpPr/>
          <p:nvPr/>
        </p:nvGrpSpPr>
        <p:grpSpPr>
          <a:xfrm>
            <a:off x="-729766" y="-1020417"/>
            <a:ext cx="5925333" cy="8730950"/>
            <a:chOff x="-727970" y="-1020417"/>
            <a:chExt cx="5925333" cy="8730950"/>
          </a:xfrm>
        </p:grpSpPr>
        <p:sp>
          <p:nvSpPr>
            <p:cNvPr id="260" name="Rectangle 2">
              <a:extLst>
                <a:ext uri="{FF2B5EF4-FFF2-40B4-BE49-F238E27FC236}">
                  <a16:creationId xmlns:a16="http://schemas.microsoft.com/office/drawing/2014/main" id="{1AF23594-193F-4F8E-8244-7A7E0D68C6D0}"/>
                </a:ext>
              </a:extLst>
            </p:cNvPr>
            <p:cNvSpPr/>
            <p:nvPr/>
          </p:nvSpPr>
          <p:spPr>
            <a:xfrm>
              <a:off x="-727970" y="-1020417"/>
              <a:ext cx="5925333" cy="8730950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7741926">
                  <a:moveTo>
                    <a:pt x="3381291" y="0"/>
                  </a:moveTo>
                  <a:lnTo>
                    <a:pt x="6556135" y="822171"/>
                  </a:lnTo>
                  <a:lnTo>
                    <a:pt x="6525251" y="4910228"/>
                  </a:lnTo>
                  <a:lnTo>
                    <a:pt x="4052299" y="7483612"/>
                  </a:lnTo>
                  <a:cubicBezTo>
                    <a:pt x="3553578" y="7797957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 w="762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8A7A431-A9BE-43EF-ACBF-AA4247DEE045}"/>
                </a:ext>
              </a:extLst>
            </p:cNvPr>
            <p:cNvGrpSpPr/>
            <p:nvPr/>
          </p:nvGrpSpPr>
          <p:grpSpPr>
            <a:xfrm>
              <a:off x="3771714" y="1124093"/>
              <a:ext cx="1035692" cy="4952213"/>
              <a:chOff x="2769703" y="530090"/>
              <a:chExt cx="1364974" cy="6526694"/>
            </a:xfrm>
          </p:grpSpPr>
          <p:sp>
            <p:nvSpPr>
              <p:cNvPr id="263" name="Rectangle 2">
                <a:extLst>
                  <a:ext uri="{FF2B5EF4-FFF2-40B4-BE49-F238E27FC236}">
                    <a16:creationId xmlns:a16="http://schemas.microsoft.com/office/drawing/2014/main" id="{E7BC2D4F-A1BB-45CE-A2A4-B477F9824E8E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6526694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6677048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39755" y="6677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Rectangle 2">
                <a:extLst>
                  <a:ext uri="{FF2B5EF4-FFF2-40B4-BE49-F238E27FC236}">
                    <a16:creationId xmlns:a16="http://schemas.microsoft.com/office/drawing/2014/main" id="{1EEC34B6-3163-45CC-9D1F-8A82768DABD9}"/>
                  </a:ext>
                </a:extLst>
              </p:cNvPr>
              <p:cNvSpPr/>
              <p:nvPr/>
            </p:nvSpPr>
            <p:spPr>
              <a:xfrm>
                <a:off x="3114261" y="1152939"/>
                <a:ext cx="848140" cy="4916557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698" h="6385686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401865" y="5333814"/>
                    </a:lnTo>
                    <a:lnTo>
                      <a:pt x="21310" y="6385686"/>
                    </a:lnTo>
                    <a:cubicBezTo>
                      <a:pt x="14207" y="4257124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9000"/>
                </a:schemeClr>
              </a:solidFill>
              <a:ln w="76200"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371E296C-12DE-40B6-BE23-6923C9B4DF82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2B4D62AB-F8FE-44C9-BC57-A7E5698843F3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17C5EDF9-17CC-4FF6-ACC9-B4F68BDBF294}"/>
                </a:ext>
              </a:extLst>
            </p:cNvPr>
            <p:cNvSpPr/>
            <p:nvPr/>
          </p:nvSpPr>
          <p:spPr>
            <a:xfrm rot="224951" flipH="1">
              <a:off x="4118012" y="4230412"/>
              <a:ext cx="13801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D0C5CB6-6DC1-41AC-A6D7-8650631C3EB5}"/>
              </a:ext>
            </a:extLst>
          </p:cNvPr>
          <p:cNvGrpSpPr/>
          <p:nvPr/>
        </p:nvGrpSpPr>
        <p:grpSpPr>
          <a:xfrm flipH="1">
            <a:off x="4937598" y="3639131"/>
            <a:ext cx="812973" cy="1279458"/>
            <a:chOff x="6395319" y="3272304"/>
            <a:chExt cx="1534625" cy="2415196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8DC249-D2A4-4E42-B91C-EAB8851798A5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99958"/>
              <a:chOff x="3631168" y="4906674"/>
              <a:chExt cx="2536874" cy="3967349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3D0B17C-6E4D-405A-9D00-B8C550E944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354452"/>
                <a:ext cx="0" cy="143502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BA1FE44-24F6-4C8D-B724-A1EA74184A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2631B24-F6DE-457B-86D1-B1C094726283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53B9CFE5-DC93-470B-BFC8-10AC33A66724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: Top Corners Rounded 220">
                <a:extLst>
                  <a:ext uri="{FF2B5EF4-FFF2-40B4-BE49-F238E27FC236}">
                    <a16:creationId xmlns:a16="http://schemas.microsoft.com/office/drawing/2014/main" id="{96073F86-D918-4105-9A90-E27D5941901C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: Top Corners Rounded 221">
                <a:extLst>
                  <a:ext uri="{FF2B5EF4-FFF2-40B4-BE49-F238E27FC236}">
                    <a16:creationId xmlns:a16="http://schemas.microsoft.com/office/drawing/2014/main" id="{2F136C2E-FAE7-48C7-9463-0ADD34F76A7E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F3376E0-F36C-4C51-A520-01EADABB38FE}"/>
                  </a:ext>
                </a:extLst>
              </p:cNvPr>
              <p:cNvSpPr/>
              <p:nvPr/>
            </p:nvSpPr>
            <p:spPr>
              <a:xfrm rot="1304321">
                <a:off x="3906629" y="656302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8361EB65-399A-488D-8AF0-875245D04B28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F7A9D8B-904F-480C-80F1-F56DBF8768FA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F16EE5B-F03B-4F89-A704-185835EEEAFE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1A684EB-7E80-49C5-BC39-47BF00403C36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8B868EBD-4AEC-4FAA-8A59-736247298005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A5358FF-1CB3-4A49-A8BC-C6DFD095F485}"/>
                </a:ext>
              </a:extLst>
            </p:cNvPr>
            <p:cNvSpPr/>
            <p:nvPr/>
          </p:nvSpPr>
          <p:spPr>
            <a:xfrm>
              <a:off x="6567505" y="3272304"/>
              <a:ext cx="1248698" cy="351913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248439D-A017-4020-BA27-F1C5572C458C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50555E9-1B40-4206-8E8B-880D48E5CCED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emojimouth">
            <a:hlinkClick r:id="" action="ppaction://media"/>
            <a:extLst>
              <a:ext uri="{FF2B5EF4-FFF2-40B4-BE49-F238E27FC236}">
                <a16:creationId xmlns:a16="http://schemas.microsoft.com/office/drawing/2014/main" id="{5DC2CFAB-53E4-DDC9-B44F-B396C403F91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9010" t="20632" r="43027" b="69011"/>
          <a:stretch/>
        </p:blipFill>
        <p:spPr>
          <a:xfrm>
            <a:off x="6806775" y="4089658"/>
            <a:ext cx="95160" cy="69616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8711EEF7-590C-75AC-5A40-3C91ACBCF845}"/>
              </a:ext>
            </a:extLst>
          </p:cNvPr>
          <p:cNvSpPr/>
          <p:nvPr/>
        </p:nvSpPr>
        <p:spPr>
          <a:xfrm rot="10009664">
            <a:off x="5395792" y="4166158"/>
            <a:ext cx="198023" cy="471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169DE94-5614-4B70-B8FC-C57741D4A576}"/>
              </a:ext>
            </a:extLst>
          </p:cNvPr>
          <p:cNvGrpSpPr/>
          <p:nvPr/>
        </p:nvGrpSpPr>
        <p:grpSpPr>
          <a:xfrm>
            <a:off x="5473544" y="3673020"/>
            <a:ext cx="991073" cy="1605989"/>
            <a:chOff x="1048235" y="3574258"/>
            <a:chExt cx="1418628" cy="229881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53B886B-063D-441A-A312-95355C187819}"/>
                </a:ext>
              </a:extLst>
            </p:cNvPr>
            <p:cNvGrpSpPr/>
            <p:nvPr/>
          </p:nvGrpSpPr>
          <p:grpSpPr>
            <a:xfrm>
              <a:off x="1048235" y="3574258"/>
              <a:ext cx="1418628" cy="2298819"/>
              <a:chOff x="1052980" y="2655229"/>
              <a:chExt cx="2211508" cy="3583643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4CC54F9E-0102-4191-A29F-13C0CACEF721}"/>
                  </a:ext>
                </a:extLst>
              </p:cNvPr>
              <p:cNvGrpSpPr/>
              <p:nvPr/>
            </p:nvGrpSpPr>
            <p:grpSpPr>
              <a:xfrm>
                <a:off x="1052980" y="2703387"/>
                <a:ext cx="2211508" cy="3535485"/>
                <a:chOff x="3651142" y="4827937"/>
                <a:chExt cx="2536875" cy="4055643"/>
              </a:xfrm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63F8EDBB-B273-4DD7-8048-296212BE4299}"/>
                    </a:ext>
                  </a:extLst>
                </p:cNvPr>
                <p:cNvSpPr/>
                <p:nvPr/>
              </p:nvSpPr>
              <p:spPr>
                <a:xfrm rot="20584591" flipH="1">
                  <a:off x="5360251" y="6265738"/>
                  <a:ext cx="719415" cy="97964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B2F13570-0394-4E91-967F-7552B6197C88}"/>
                    </a:ext>
                  </a:extLst>
                </p:cNvPr>
                <p:cNvCxnSpPr>
                  <a:cxnSpLocks/>
                  <a:endCxn id="153" idx="3"/>
                </p:cNvCxnSpPr>
                <p:nvPr/>
              </p:nvCxnSpPr>
              <p:spPr>
                <a:xfrm flipH="1">
                  <a:off x="4590002" y="7188136"/>
                  <a:ext cx="9240" cy="125760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F32EC3B8-1B7B-45E2-9679-07A048F7CB2F}"/>
                    </a:ext>
                  </a:extLst>
                </p:cNvPr>
                <p:cNvCxnSpPr>
                  <a:cxnSpLocks/>
                  <a:endCxn id="152" idx="3"/>
                </p:cNvCxnSpPr>
                <p:nvPr/>
              </p:nvCxnSpPr>
              <p:spPr>
                <a:xfrm>
                  <a:off x="5319971" y="7070096"/>
                  <a:ext cx="12074" cy="1613174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72B7C54F-8939-4AFA-A025-196D98FFD292}"/>
                    </a:ext>
                  </a:extLst>
                </p:cNvPr>
                <p:cNvSpPr/>
                <p:nvPr/>
              </p:nvSpPr>
              <p:spPr>
                <a:xfrm>
                  <a:off x="3651142" y="4827937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A4C2257A-257C-41DF-83D9-4CC219F4C897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: Top Corners Rounded 151">
                  <a:extLst>
                    <a:ext uri="{FF2B5EF4-FFF2-40B4-BE49-F238E27FC236}">
                      <a16:creationId xmlns:a16="http://schemas.microsoft.com/office/drawing/2014/main" id="{154EBAEB-1F78-44E9-A13D-005D5491A1B6}"/>
                    </a:ext>
                  </a:extLst>
                </p:cNvPr>
                <p:cNvSpPr/>
                <p:nvPr/>
              </p:nvSpPr>
              <p:spPr>
                <a:xfrm>
                  <a:off x="4997298" y="86832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: Top Corners Rounded 152">
                  <a:extLst>
                    <a:ext uri="{FF2B5EF4-FFF2-40B4-BE49-F238E27FC236}">
                      <a16:creationId xmlns:a16="http://schemas.microsoft.com/office/drawing/2014/main" id="{EEBD523B-9AD5-4D70-A7B6-83D9FEFB9C0A}"/>
                    </a:ext>
                  </a:extLst>
                </p:cNvPr>
                <p:cNvSpPr/>
                <p:nvPr/>
              </p:nvSpPr>
              <p:spPr>
                <a:xfrm>
                  <a:off x="4255255" y="8445739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80688099-92F2-4B3B-9F76-3E6209B8385E}"/>
                    </a:ext>
                  </a:extLst>
                </p:cNvPr>
                <p:cNvSpPr/>
                <p:nvPr/>
              </p:nvSpPr>
              <p:spPr>
                <a:xfrm rot="220821">
                  <a:off x="3698733" y="6356892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75DBCE27-938C-4452-A857-058E7A42FCB8}"/>
                    </a:ext>
                  </a:extLst>
                </p:cNvPr>
                <p:cNvSpPr/>
                <p:nvPr/>
              </p:nvSpPr>
              <p:spPr>
                <a:xfrm rot="21179857">
                  <a:off x="5018001" y="6174895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9D53F1D5-4CAD-4860-B0B3-E44E0F5CAEE8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D74A37F3-9C31-4B60-A16A-482D5CE43836}"/>
                    </a:ext>
                  </a:extLst>
                </p:cNvPr>
                <p:cNvSpPr/>
                <p:nvPr/>
              </p:nvSpPr>
              <p:spPr>
                <a:xfrm>
                  <a:off x="4555116" y="585237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B1AAE0EA-9783-4352-8C96-B1F4363BA791}"/>
                    </a:ext>
                  </a:extLst>
                </p:cNvPr>
                <p:cNvSpPr/>
                <p:nvPr/>
              </p:nvSpPr>
              <p:spPr>
                <a:xfrm>
                  <a:off x="5422915" y="586008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A1EEFEA0-EF9E-44A1-AA59-26356297AB89}"/>
                  </a:ext>
                </a:extLst>
              </p:cNvPr>
              <p:cNvGrpSpPr/>
              <p:nvPr/>
            </p:nvGrpSpPr>
            <p:grpSpPr>
              <a:xfrm flipH="1">
                <a:off x="1223506" y="2655229"/>
                <a:ext cx="1972366" cy="622593"/>
                <a:chOff x="846472" y="1897728"/>
                <a:chExt cx="1972366" cy="622593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572B549-D8BD-4C5E-839A-7F5A05E30DA8}"/>
                    </a:ext>
                  </a:extLst>
                </p:cNvPr>
                <p:cNvSpPr/>
                <p:nvPr/>
              </p:nvSpPr>
              <p:spPr>
                <a:xfrm flipH="1">
                  <a:off x="846472" y="2387766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95C96BD1-1459-4573-B55C-561FEE195494}"/>
                    </a:ext>
                  </a:extLst>
                </p:cNvPr>
                <p:cNvSpPr/>
                <p:nvPr/>
              </p:nvSpPr>
              <p:spPr>
                <a:xfrm flipH="1">
                  <a:off x="882940" y="1897728"/>
                  <a:ext cx="1899426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DEC05C75-2069-418C-AC1A-9CA8DF3BD3E9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244F9B35-5944-44B2-8562-8AF523519749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5695F933-784A-4738-A984-90507F7699E1}"/>
                </a:ext>
              </a:extLst>
            </p:cNvPr>
            <p:cNvSpPr/>
            <p:nvPr/>
          </p:nvSpPr>
          <p:spPr>
            <a:xfrm rot="20799047">
              <a:off x="1382244" y="4299086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C62CE627-71C4-416F-BF4B-7375CFD16A97}"/>
                </a:ext>
              </a:extLst>
            </p:cNvPr>
            <p:cNvSpPr/>
            <p:nvPr/>
          </p:nvSpPr>
          <p:spPr>
            <a:xfrm rot="20364936">
              <a:off x="1889126" y="4296405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825108F9-392A-4AD6-8408-8253B68711D3}"/>
                </a:ext>
              </a:extLst>
            </p:cNvPr>
            <p:cNvSpPr/>
            <p:nvPr/>
          </p:nvSpPr>
          <p:spPr>
            <a:xfrm rot="10383076">
              <a:off x="1743439" y="4496776"/>
              <a:ext cx="283451" cy="6748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AIVoiceGenerator_com_24-12-2024T17_42_29_ Cora">
            <a:hlinkClick r:id="" action="ppaction://media"/>
            <a:extLst>
              <a:ext uri="{FF2B5EF4-FFF2-40B4-BE49-F238E27FC236}">
                <a16:creationId xmlns:a16="http://schemas.microsoft.com/office/drawing/2014/main" id="{E91B5FC9-7ED3-E405-DFAD-FCAF0697233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25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audio>
              <p:cMediaNode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0</Words>
  <Application>Microsoft Office PowerPoint</Application>
  <PresentationFormat>Widescreen</PresentationFormat>
  <Paragraphs>0</Paragraphs>
  <Slides>28</Slides>
  <Notes>0</Notes>
  <HiddenSlides>0</HiddenSlides>
  <MMClips>55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hellotuners1@outlook.com</cp:lastModifiedBy>
  <cp:revision>70</cp:revision>
  <dcterms:created xsi:type="dcterms:W3CDTF">2024-12-20T03:55:30Z</dcterms:created>
  <dcterms:modified xsi:type="dcterms:W3CDTF">2024-12-24T18:30:26Z</dcterms:modified>
</cp:coreProperties>
</file>