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0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9A7F-50D3-4466-BBBC-272DAE4E0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E6AF-4FB6-4BC4-ACC6-80A02857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0" Type="http://schemas.openxmlformats.org/officeDocument/2006/relationships/image" Target="../media/image3.png"/><Relationship Id="rId4" Type="http://schemas.openxmlformats.org/officeDocument/2006/relationships/audio" Target="../media/media2.mp3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4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5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5.mp3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media" Target="../media/media9.mp3"/><Relationship Id="rId13" Type="http://schemas.openxmlformats.org/officeDocument/2006/relationships/image" Target="../media/image2.png"/><Relationship Id="rId3" Type="http://schemas.microsoft.com/office/2007/relationships/media" Target="../media/media7.mp3"/><Relationship Id="rId7" Type="http://schemas.openxmlformats.org/officeDocument/2006/relationships/audio" Target="NULL" TargetMode="External"/><Relationship Id="rId12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audio" Target="../media/media8.mp3"/><Relationship Id="rId11" Type="http://schemas.openxmlformats.org/officeDocument/2006/relationships/slideLayout" Target="../slideLayouts/slideLayout7.xml"/><Relationship Id="rId5" Type="http://schemas.microsoft.com/office/2007/relationships/media" Target="../media/media8.mp3"/><Relationship Id="rId15" Type="http://schemas.openxmlformats.org/officeDocument/2006/relationships/image" Target="../media/image4.png"/><Relationship Id="rId10" Type="http://schemas.openxmlformats.org/officeDocument/2006/relationships/audio" Target="../media/media10.mp3"/><Relationship Id="rId4" Type="http://schemas.openxmlformats.org/officeDocument/2006/relationships/audio" Target="../media/media7.mp3"/><Relationship Id="rId9" Type="http://schemas.microsoft.com/office/2007/relationships/media" Target="../media/media10.mp3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1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2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p3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1778850" y="-1"/>
            <a:ext cx="5063059" cy="9046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44550" y="-6015"/>
            <a:ext cx="1872950" cy="10200918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224001" y="8144351"/>
            <a:ext cx="1048657" cy="826218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218732" y="8822170"/>
            <a:ext cx="1623323" cy="1196068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0673B3A-EB9A-4A74-9496-F36B5E9C0A2A}"/>
              </a:ext>
            </a:extLst>
          </p:cNvPr>
          <p:cNvGrpSpPr/>
          <p:nvPr/>
        </p:nvGrpSpPr>
        <p:grpSpPr>
          <a:xfrm>
            <a:off x="1688612" y="9076389"/>
            <a:ext cx="1544129" cy="2466693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0B65276-266D-4ECE-AC92-E6B9C05877DA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DD42EA6-F9C0-4BBD-90E8-900193A1331A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648BF839-DF69-45F0-B047-BCC859978FBF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9351517-F37A-4822-9B1F-6EAE2419B630}"/>
                    </a:ext>
                  </a:extLst>
                </p:cNvPr>
                <p:cNvCxnSpPr>
                  <a:cxnSpLocks/>
                  <a:endCxn id="167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351F782-3227-4C04-A271-51E5967CF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55AAC32-2B94-4747-AF29-A6E39943F3D0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AC16E53-B6F4-4D81-ACBA-3C1C9B844797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: Top Corners Rounded 165">
                  <a:extLst>
                    <a:ext uri="{FF2B5EF4-FFF2-40B4-BE49-F238E27FC236}">
                      <a16:creationId xmlns:a16="http://schemas.microsoft.com/office/drawing/2014/main" id="{2B3216FB-3DB1-4353-A4F3-42518B93C2F0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: Top Corners Rounded 166">
                  <a:extLst>
                    <a:ext uri="{FF2B5EF4-FFF2-40B4-BE49-F238E27FC236}">
                      <a16:creationId xmlns:a16="http://schemas.microsoft.com/office/drawing/2014/main" id="{645CF335-ADA2-4031-905D-8D3C44EEC08A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4B958F0A-950A-43AF-B1C1-D52347F9227F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C16C869-CCAB-48ED-8A87-BFA6B32E57DB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B19F42F5-7A73-46A4-ADCD-B619EF7FAA59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7BD2EF16-0553-45CA-9C70-F095DDDF14B8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CC72DF76-0ECD-4037-B190-B926B62208C7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AD4E0B5-DD55-4FB8-BAB9-03E5214B0BB8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A93E60E-1BA1-417A-A936-DA75856A6219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F4A308E7-BC54-40CF-976D-00A5CA895092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82603FB0-596F-46A2-A1E8-AC8B67E0A5FF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754366-0D47-4AEB-9F03-09615FBBE0CE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2B56240-33B7-4AA0-A18C-492641C26278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F4FC64CC-22A4-4E15-A901-6B496B742031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E92861D-E64A-4563-B91C-053B6D9AACE9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A6EB5-99A8-4BEC-944D-BE1E5534ADBA}"/>
              </a:ext>
            </a:extLst>
          </p:cNvPr>
          <p:cNvGrpSpPr/>
          <p:nvPr/>
        </p:nvGrpSpPr>
        <p:grpSpPr>
          <a:xfrm>
            <a:off x="3065585" y="7132679"/>
            <a:ext cx="2937887" cy="1121519"/>
            <a:chOff x="3763627" y="2154901"/>
            <a:chExt cx="3670678" cy="1401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285910-83EB-4C36-A176-0616D4644A41}"/>
                </a:ext>
              </a:extLst>
            </p:cNvPr>
            <p:cNvSpPr/>
            <p:nvPr/>
          </p:nvSpPr>
          <p:spPr>
            <a:xfrm>
              <a:off x="3763627" y="2154901"/>
              <a:ext cx="3670678" cy="140125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48FC67A-DE25-4F7D-87E3-D6DFDE3F6082}"/>
                </a:ext>
              </a:extLst>
            </p:cNvPr>
            <p:cNvSpPr/>
            <p:nvPr/>
          </p:nvSpPr>
          <p:spPr>
            <a:xfrm>
              <a:off x="5373231" y="2735831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7422-26F1-4364-8A33-988448F8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8692" y="2219108"/>
              <a:ext cx="616186" cy="516723"/>
            </a:xfrm>
            <a:prstGeom prst="rect">
              <a:avLst/>
            </a:prstGeom>
          </p:spPr>
        </p:pic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DB231280-22B8-48EC-867A-865CF77932F0}"/>
                </a:ext>
              </a:extLst>
            </p:cNvPr>
            <p:cNvSpPr/>
            <p:nvPr/>
          </p:nvSpPr>
          <p:spPr>
            <a:xfrm>
              <a:off x="5593017" y="2221276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B935D6-4B30-4582-89D8-594BB8DA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6629789" y="2361710"/>
              <a:ext cx="244677" cy="204377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52194-0BB9-4439-9EFF-20DB6D3D08C2}"/>
              </a:ext>
            </a:extLst>
          </p:cNvPr>
          <p:cNvCxnSpPr>
            <a:cxnSpLocks/>
          </p:cNvCxnSpPr>
          <p:nvPr/>
        </p:nvCxnSpPr>
        <p:spPr>
          <a:xfrm flipV="1">
            <a:off x="3230840" y="7007533"/>
            <a:ext cx="2556784" cy="124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52F407-6B60-42A1-8F87-663AE98DC1AD}"/>
              </a:ext>
            </a:extLst>
          </p:cNvPr>
          <p:cNvGrpSpPr/>
          <p:nvPr/>
        </p:nvGrpSpPr>
        <p:grpSpPr>
          <a:xfrm flipH="1">
            <a:off x="5628044" y="6938821"/>
            <a:ext cx="769352" cy="2068142"/>
            <a:chOff x="4702627" y="1209490"/>
            <a:chExt cx="1456895" cy="33659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8AC306-C6AA-408F-BD32-38ADFC42A395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AB31D2-8C1A-416E-AC87-3D86CC27E804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A7660B-128F-4053-9FF9-19140BE996CD}"/>
              </a:ext>
            </a:extLst>
          </p:cNvPr>
          <p:cNvGrpSpPr/>
          <p:nvPr/>
        </p:nvGrpSpPr>
        <p:grpSpPr>
          <a:xfrm>
            <a:off x="2681740" y="6938821"/>
            <a:ext cx="769352" cy="2068142"/>
            <a:chOff x="4702627" y="1209490"/>
            <a:chExt cx="1456895" cy="33659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C835D6-D571-4E9D-91AF-97B20021CC17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304CAE-DE1D-4FDA-9CFA-8923BE2F7A2C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5561CC-85EA-4152-8A51-2739B8888663}"/>
              </a:ext>
            </a:extLst>
          </p:cNvPr>
          <p:cNvGrpSpPr/>
          <p:nvPr/>
        </p:nvGrpSpPr>
        <p:grpSpPr>
          <a:xfrm>
            <a:off x="3041629" y="7728670"/>
            <a:ext cx="2882304" cy="1496865"/>
            <a:chOff x="3733695" y="2899549"/>
            <a:chExt cx="3601231" cy="1870225"/>
          </a:xfrm>
          <a:effectLst/>
        </p:grpSpPr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6499595E-D965-4749-9403-923F542CA8A3}"/>
                </a:ext>
              </a:extLst>
            </p:cNvPr>
            <p:cNvSpPr/>
            <p:nvPr/>
          </p:nvSpPr>
          <p:spPr>
            <a:xfrm flipH="1">
              <a:off x="6911010" y="3351758"/>
              <a:ext cx="423916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4838299-F2FC-4184-9FB9-5F21B2B5CF85}"/>
                </a:ext>
              </a:extLst>
            </p:cNvPr>
            <p:cNvSpPr/>
            <p:nvPr/>
          </p:nvSpPr>
          <p:spPr>
            <a:xfrm>
              <a:off x="3733695" y="3346893"/>
              <a:ext cx="429284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9DF491D-705D-45F3-8C78-C353B3F3A185}"/>
                </a:ext>
              </a:extLst>
            </p:cNvPr>
            <p:cNvSpPr/>
            <p:nvPr/>
          </p:nvSpPr>
          <p:spPr>
            <a:xfrm>
              <a:off x="6764854" y="4284462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713F451-6998-47E8-BE99-1CECF74782E9}"/>
                </a:ext>
              </a:extLst>
            </p:cNvPr>
            <p:cNvSpPr/>
            <p:nvPr/>
          </p:nvSpPr>
          <p:spPr>
            <a:xfrm>
              <a:off x="4260187" y="4295117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B8052-FCEE-4703-9625-B34D24304174}"/>
                </a:ext>
              </a:extLst>
            </p:cNvPr>
            <p:cNvSpPr/>
            <p:nvPr/>
          </p:nvSpPr>
          <p:spPr>
            <a:xfrm>
              <a:off x="4154017" y="2899549"/>
              <a:ext cx="2761769" cy="1035048"/>
            </a:xfrm>
            <a:prstGeom prst="roundRect">
              <a:avLst>
                <a:gd name="adj" fmla="val 13901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554EBAA0-3CF9-485E-A45E-B1C78234397A}"/>
                </a:ext>
              </a:extLst>
            </p:cNvPr>
            <p:cNvSpPr/>
            <p:nvPr/>
          </p:nvSpPr>
          <p:spPr>
            <a:xfrm>
              <a:off x="5505102" y="3730487"/>
              <a:ext cx="1616283" cy="247676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3D5CB8E1-699A-4393-ADFE-85F24F6A8FDB}"/>
                </a:ext>
              </a:extLst>
            </p:cNvPr>
            <p:cNvSpPr/>
            <p:nvPr/>
          </p:nvSpPr>
          <p:spPr>
            <a:xfrm>
              <a:off x="3917316" y="3728340"/>
              <a:ext cx="1620537" cy="246904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2BA359-34C8-45E5-B2B2-4B8850DE2A8E}"/>
                </a:ext>
              </a:extLst>
            </p:cNvPr>
            <p:cNvSpPr/>
            <p:nvPr/>
          </p:nvSpPr>
          <p:spPr>
            <a:xfrm>
              <a:off x="3971848" y="3976884"/>
              <a:ext cx="1566459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F6F621-F016-46A5-8326-64724566C3A3}"/>
                </a:ext>
              </a:extLst>
            </p:cNvPr>
            <p:cNvSpPr/>
            <p:nvPr/>
          </p:nvSpPr>
          <p:spPr>
            <a:xfrm>
              <a:off x="5534948" y="3976884"/>
              <a:ext cx="1577623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9C7296-60B3-443D-B226-F8195A50B1BD}"/>
                </a:ext>
              </a:extLst>
            </p:cNvPr>
            <p:cNvSpPr/>
            <p:nvPr/>
          </p:nvSpPr>
          <p:spPr>
            <a:xfrm>
              <a:off x="4081273" y="4473956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EADB703-AA12-4500-B375-0824C20CA934}"/>
                </a:ext>
              </a:extLst>
            </p:cNvPr>
            <p:cNvSpPr/>
            <p:nvPr/>
          </p:nvSpPr>
          <p:spPr>
            <a:xfrm>
              <a:off x="6928769" y="4477880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F2BC5-A433-4D5B-865F-B4F7279AB201}"/>
                </a:ext>
              </a:extLst>
            </p:cNvPr>
            <p:cNvSpPr/>
            <p:nvPr/>
          </p:nvSpPr>
          <p:spPr>
            <a:xfrm>
              <a:off x="3974342" y="4091238"/>
              <a:ext cx="3166596" cy="437093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0081A29-CB75-42C6-88EC-6EAA6854A217}"/>
                </a:ext>
              </a:extLst>
            </p:cNvPr>
            <p:cNvSpPr/>
            <p:nvPr/>
          </p:nvSpPr>
          <p:spPr>
            <a:xfrm>
              <a:off x="3950692" y="3372031"/>
              <a:ext cx="221383" cy="615101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C603FA-1156-452B-B821-68C209DEF3D0}"/>
                </a:ext>
              </a:extLst>
            </p:cNvPr>
            <p:cNvSpPr/>
            <p:nvPr/>
          </p:nvSpPr>
          <p:spPr>
            <a:xfrm>
              <a:off x="3735515" y="3578422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6122CC8-6B2F-4EB9-BFA7-5B3D28465663}"/>
                </a:ext>
              </a:extLst>
            </p:cNvPr>
            <p:cNvSpPr/>
            <p:nvPr/>
          </p:nvSpPr>
          <p:spPr>
            <a:xfrm flipH="1">
              <a:off x="6895429" y="3372458"/>
              <a:ext cx="221376" cy="619573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84C07A-D083-40BB-A0FE-EC3A8CA2E2A3}"/>
                </a:ext>
              </a:extLst>
            </p:cNvPr>
            <p:cNvSpPr/>
            <p:nvPr/>
          </p:nvSpPr>
          <p:spPr>
            <a:xfrm flipH="1">
              <a:off x="7096773" y="3583286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3203257" y="7724397"/>
            <a:ext cx="984362" cy="1300329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BD1C65-4C39-44FA-A1B4-72842B9FECBF}"/>
              </a:ext>
            </a:extLst>
          </p:cNvPr>
          <p:cNvSpPr/>
          <p:nvPr/>
        </p:nvSpPr>
        <p:spPr>
          <a:xfrm>
            <a:off x="3406712" y="7888645"/>
            <a:ext cx="235049" cy="6093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1324457" y="8808462"/>
            <a:ext cx="293677" cy="7613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A8B67-DCB5-428D-B75A-9F809C0E8152}"/>
              </a:ext>
            </a:extLst>
          </p:cNvPr>
          <p:cNvGrpSpPr/>
          <p:nvPr/>
        </p:nvGrpSpPr>
        <p:grpSpPr>
          <a:xfrm>
            <a:off x="3714293" y="9108522"/>
            <a:ext cx="1105177" cy="2229745"/>
            <a:chOff x="6984299" y="2565335"/>
            <a:chExt cx="1455953" cy="29374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3FAF32-C654-49C3-80C3-3F2A5EDFB47D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83D1673-DEC0-4A95-8EC5-58F333D3AE4F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D727E1D9-C738-40D5-9777-55F2C76D0630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641A59E-4B5F-4C1F-9D69-4AE1404F05DD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EAD888-9AA8-4894-8EB9-281F5A15EAF9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3A44BC2-BBC3-4670-B433-90739B55BCD8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6591C95-E4E3-4AD2-8DAD-5889F75D533F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D20FE1B-8E82-4232-B608-D9F169FD90AF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1605543-0129-4CC7-8F5C-FEF0B1EC039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0733762-F358-403F-A65F-6D6A0F5E9091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CC1E25-0862-4FF9-8283-856B54BD7920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A374C052-4F18-405E-B467-47623F4DC34D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63153DD-A460-4C6D-BD3C-6B433448F3EB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98873D-C956-4431-A94F-DA50E7E492AC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9A9299D-0441-48CC-9692-2F18804D0FA6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ECE6203-C6FD-4906-AD66-F41CBECF9C4E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46F29DA-1C5E-49E0-A842-F3E7BC0CAA62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F9BFC0-0C59-48B5-8FBC-73E75A5EA9C8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E904BDE-7AF1-4F2D-9A2A-448764441BFE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C45F0E9-D867-42BD-9321-BF14F1CE836F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66" name="Oval 52">
                  <a:extLst>
                    <a:ext uri="{FF2B5EF4-FFF2-40B4-BE49-F238E27FC236}">
                      <a16:creationId xmlns:a16="http://schemas.microsoft.com/office/drawing/2014/main" id="{AE90999A-280A-4976-9D3A-2F42F50E4899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2D80FCA-AFF1-4586-A8A0-613DA89CE608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: Rounded Corners 53">
                  <a:extLst>
                    <a:ext uri="{FF2B5EF4-FFF2-40B4-BE49-F238E27FC236}">
                      <a16:creationId xmlns:a16="http://schemas.microsoft.com/office/drawing/2014/main" id="{FED40EE5-E1B6-47B2-BBAA-72476DDA2110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F8B96601-C22D-4048-B330-9AD6DF406930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ysClr val="window" lastClr="FFFFFF"/>
                </a:solidFill>
                <a:ln w="5715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45">
                  <a:extLst>
                    <a:ext uri="{FF2B5EF4-FFF2-40B4-BE49-F238E27FC236}">
                      <a16:creationId xmlns:a16="http://schemas.microsoft.com/office/drawing/2014/main" id="{7DD25340-7934-4446-945F-E5BBBFA9F78A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7">
                  <a:extLst>
                    <a:ext uri="{FF2B5EF4-FFF2-40B4-BE49-F238E27FC236}">
                      <a16:creationId xmlns:a16="http://schemas.microsoft.com/office/drawing/2014/main" id="{E36CA704-4893-4854-9307-6FB28D1C1FB0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>
                  <a:extLst>
                    <a:ext uri="{FF2B5EF4-FFF2-40B4-BE49-F238E27FC236}">
                      <a16:creationId xmlns:a16="http://schemas.microsoft.com/office/drawing/2014/main" id="{B3A4CB7D-7070-416D-9709-60094300F24F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>
                  <a:extLst>
                    <a:ext uri="{FF2B5EF4-FFF2-40B4-BE49-F238E27FC236}">
                      <a16:creationId xmlns:a16="http://schemas.microsoft.com/office/drawing/2014/main" id="{526669C0-A80F-4BD3-A7D2-99AF3E1E9C1E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17E4EED-96B1-42A2-B98C-55BFF5FE5EF5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87EF32C-4A63-4C82-BF75-C7592D5BE546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2B5EC25-FF6F-41CF-8F77-86B024685A5B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6BE51C0-EBEA-41F7-AC6E-0F02D54AC119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8F7A9F0-5266-400F-BAA1-4FC106C32A9B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9CCEDEB7-1FD5-4AB0-890C-B557CD054FE6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21B626-97C3-409D-8CE3-62924F01DCE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862C539-B40D-4A64-B8DA-041400E1AA3F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0974A358-B987-4770-B566-25F383EF4E28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: Top Corners Rounded 63">
                  <a:extLst>
                    <a:ext uri="{FF2B5EF4-FFF2-40B4-BE49-F238E27FC236}">
                      <a16:creationId xmlns:a16="http://schemas.microsoft.com/office/drawing/2014/main" id="{7C394846-D75F-4A0C-BE2B-83629C5CBFC9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: Top Corners Rounded 64">
                  <a:extLst>
                    <a:ext uri="{FF2B5EF4-FFF2-40B4-BE49-F238E27FC236}">
                      <a16:creationId xmlns:a16="http://schemas.microsoft.com/office/drawing/2014/main" id="{51BCF676-6EFA-4C45-9E57-876F60DD39E5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84A96A8-F48B-4442-8B14-E42DD52F61B1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39000">
                    <a:srgbClr val="E7E6E6">
                      <a:lumMod val="75000"/>
                    </a:srgbClr>
                  </a:gs>
                  <a:gs pos="69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1EC95B8-A9FE-4B4C-9A23-89103423E141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1D20DC60-03D8-4D4F-B5F4-96491164CE2A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: Rounded Corners 77">
                  <a:extLst>
                    <a:ext uri="{FF2B5EF4-FFF2-40B4-BE49-F238E27FC236}">
                      <a16:creationId xmlns:a16="http://schemas.microsoft.com/office/drawing/2014/main" id="{DFEAE0EE-35EE-497B-8095-E8283B1AAAE0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8F639F-3733-42F9-8638-5F858FC6C515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00C0855-125A-420A-BE3E-33A2C0D11C94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DB0E7A-5F3E-47E6-A0CC-4BBC39FE666C}"/>
              </a:ext>
            </a:extLst>
          </p:cNvPr>
          <p:cNvGrpSpPr/>
          <p:nvPr/>
        </p:nvGrpSpPr>
        <p:grpSpPr>
          <a:xfrm>
            <a:off x="4780349" y="8782944"/>
            <a:ext cx="1975505" cy="2757115"/>
            <a:chOff x="6202762" y="3276957"/>
            <a:chExt cx="1727182" cy="241054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BBF745-98A6-408F-9738-59E20AD87C48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5EB4F9-E562-42BF-BB8A-107A4A3964F4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4CDCA04-76BB-4EA1-BDC3-AA30FA227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CAC1156-D005-4D0E-A7BA-718F0CAA7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F3FA732-DB2C-4057-8B30-74A878C0F5C8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1A8D16-DE83-4967-9E7B-FCA6F721824B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: Top Corners Rounded 105">
                <a:extLst>
                  <a:ext uri="{FF2B5EF4-FFF2-40B4-BE49-F238E27FC236}">
                    <a16:creationId xmlns:a16="http://schemas.microsoft.com/office/drawing/2014/main" id="{84B1D10D-03D4-4976-99D3-EC0196095F0C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: Top Corners Rounded 106">
                <a:extLst>
                  <a:ext uri="{FF2B5EF4-FFF2-40B4-BE49-F238E27FC236}">
                    <a16:creationId xmlns:a16="http://schemas.microsoft.com/office/drawing/2014/main" id="{8E5F46F0-844E-4107-AEF7-DB61DDA7A6B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8572BF3-5AB4-491E-B5CE-188949163671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A3D117E-C843-4B0F-A2F6-6A00F6B9764A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59BD97-2531-4329-B226-DABA233E6D7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F5969B5-4308-434B-A3B3-DE36988D1B91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1559DCD-A092-411B-AD20-264AEC5E61B9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9B6A4D3-DAEE-4BF9-98F1-1BDD569B543E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D763A4E-2F29-4633-9CB8-78A88A0DD018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A224F1B-A0AE-418D-A84B-BFBC7C7EB279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00917C20-3D00-4DFA-83A7-C03237DBCBBB}"/>
              </a:ext>
            </a:extLst>
          </p:cNvPr>
          <p:cNvSpPr/>
          <p:nvPr/>
        </p:nvSpPr>
        <p:spPr>
          <a:xfrm>
            <a:off x="4179229" y="10012689"/>
            <a:ext cx="175412" cy="2260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41000">
                <a:srgbClr val="565656"/>
              </a:gs>
              <a:gs pos="62000">
                <a:srgbClr val="424040"/>
              </a:gs>
              <a:gs pos="100000">
                <a:sysClr val="window" lastClr="FFFFFF"/>
              </a:gs>
            </a:gsLst>
            <a:lin ang="78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33FD03-BD04-4F55-8BE5-0ADBC687BA1C}"/>
              </a:ext>
            </a:extLst>
          </p:cNvPr>
          <p:cNvGrpSpPr/>
          <p:nvPr/>
        </p:nvGrpSpPr>
        <p:grpSpPr>
          <a:xfrm flipH="1">
            <a:off x="5114203" y="8430511"/>
            <a:ext cx="523073" cy="548936"/>
            <a:chOff x="3816946" y="8628190"/>
            <a:chExt cx="523073" cy="54893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9BCAABF-2CE8-4E0B-8253-D90ADD90F4EF}"/>
                </a:ext>
              </a:extLst>
            </p:cNvPr>
            <p:cNvCxnSpPr>
              <a:cxnSpLocks/>
            </p:cNvCxnSpPr>
            <p:nvPr/>
          </p:nvCxnSpPr>
          <p:spPr>
            <a:xfrm>
              <a:off x="3926827" y="8628190"/>
              <a:ext cx="317243" cy="8667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3CFB3B-8C85-4A49-983B-E9D6A4D977A0}"/>
                </a:ext>
              </a:extLst>
            </p:cNvPr>
            <p:cNvCxnSpPr>
              <a:cxnSpLocks/>
            </p:cNvCxnSpPr>
            <p:nvPr/>
          </p:nvCxnSpPr>
          <p:spPr>
            <a:xfrm>
              <a:off x="3816946" y="8691797"/>
              <a:ext cx="337881" cy="9530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145104-A248-469F-B5B3-FDB3CE20C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032" y="8777733"/>
              <a:ext cx="40695" cy="355954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3" name="Rectangle: Top Corners Rounded 182">
              <a:extLst>
                <a:ext uri="{FF2B5EF4-FFF2-40B4-BE49-F238E27FC236}">
                  <a16:creationId xmlns:a16="http://schemas.microsoft.com/office/drawing/2014/main" id="{58C38027-4F41-43C6-A0D6-548174624228}"/>
                </a:ext>
              </a:extLst>
            </p:cNvPr>
            <p:cNvSpPr/>
            <p:nvPr/>
          </p:nvSpPr>
          <p:spPr>
            <a:xfrm>
              <a:off x="4148121" y="9059680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: Top Corners Rounded 183">
              <a:extLst>
                <a:ext uri="{FF2B5EF4-FFF2-40B4-BE49-F238E27FC236}">
                  <a16:creationId xmlns:a16="http://schemas.microsoft.com/office/drawing/2014/main" id="{BEAD6083-00C4-4E2B-82BE-472C0100A6A9}"/>
                </a:ext>
              </a:extLst>
            </p:cNvPr>
            <p:cNvSpPr/>
            <p:nvPr/>
          </p:nvSpPr>
          <p:spPr>
            <a:xfrm>
              <a:off x="4081310" y="9119711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74F04A-C40A-4CDD-A9DE-61A9DD0F3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10" y="8709179"/>
              <a:ext cx="18961" cy="37998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A3BC68-2E51-418B-87F1-2CB935D8BFF5}"/>
              </a:ext>
            </a:extLst>
          </p:cNvPr>
          <p:cNvGrpSpPr/>
          <p:nvPr/>
        </p:nvGrpSpPr>
        <p:grpSpPr>
          <a:xfrm flipH="1">
            <a:off x="5068851" y="7665445"/>
            <a:ext cx="802321" cy="908655"/>
            <a:chOff x="179982" y="7262551"/>
            <a:chExt cx="2783806" cy="3152754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72F929-CED0-410B-9082-AD6F66A32BC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C2AD38-4A2B-4D98-9878-8DA349BBA252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6EB0F-0DB1-4292-8EE5-7346840B847A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CD2EACB-C768-4FB6-9999-9DE09BB6610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E4BED7A-D9C6-4BF3-996C-598BA0F621F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98ABD8F-78A9-4466-8049-18FEFCB7E66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7172720-0C18-482C-AF04-2B615C573600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833C47D-21C4-45E4-9F42-4F83B3230F27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B95E8C5-49EF-496A-8D24-34C75A4B7F2E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C541F49-3757-4680-8E4D-AA242508C355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60A280B-45F6-4E1A-AF53-DC5266528596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E16703E-311B-45A9-954A-86E0AC8AD37C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1D360F-CA4D-435F-A5CF-C107C4DD7A9D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7" name="emojimouth">
            <a:hlinkClick r:id="" action="ppaction://media"/>
            <a:extLst>
              <a:ext uri="{FF2B5EF4-FFF2-40B4-BE49-F238E27FC236}">
                <a16:creationId xmlns:a16="http://schemas.microsoft.com/office/drawing/2014/main" id="{547717BF-C03D-47B5-92AA-6FC8B1A39DA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0"/>
          <a:srcRect l="49010" t="20632" r="43027" b="69011"/>
          <a:stretch/>
        </p:blipFill>
        <p:spPr>
          <a:xfrm flipH="1">
            <a:off x="5699740" y="9959721"/>
            <a:ext cx="196633" cy="1438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2953395" y="27882"/>
            <a:ext cx="1099168" cy="3415613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2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5065A75-0294-4F74-9F06-3D769818CCF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0421" y="1770391"/>
            <a:ext cx="609600" cy="609600"/>
          </a:xfrm>
          <a:prstGeom prst="rect">
            <a:avLst/>
          </a:prstGeom>
        </p:spPr>
      </p:pic>
      <p:pic>
        <p:nvPicPr>
          <p:cNvPr id="194" name="AIVoiceGenerator_com_14-12-2024T17_55_3_ en-US-Neural2-D">
            <a:hlinkClick r:id="" action="ppaction://media"/>
            <a:extLst>
              <a:ext uri="{FF2B5EF4-FFF2-40B4-BE49-F238E27FC236}">
                <a16:creationId xmlns:a16="http://schemas.microsoft.com/office/drawing/2014/main" id="{F5B96482-9B58-4B4D-9E07-D3AA16467CE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04160" y="29689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813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704" fill="hold"/>
                                        <p:tgtEl>
                                          <p:spTgt spid="1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audio>
              <p:cMediaNode vol="2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1778850" y="-1"/>
            <a:ext cx="5063059" cy="9046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44550" y="-6015"/>
            <a:ext cx="1872950" cy="10200918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224001" y="8144351"/>
            <a:ext cx="1048657" cy="826218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218732" y="8822170"/>
            <a:ext cx="1623323" cy="1196068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0673B3A-EB9A-4A74-9496-F36B5E9C0A2A}"/>
              </a:ext>
            </a:extLst>
          </p:cNvPr>
          <p:cNvGrpSpPr/>
          <p:nvPr/>
        </p:nvGrpSpPr>
        <p:grpSpPr>
          <a:xfrm>
            <a:off x="1688612" y="9076389"/>
            <a:ext cx="1544129" cy="2466693"/>
            <a:chOff x="1048235" y="3573580"/>
            <a:chExt cx="1418628" cy="22662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0B65276-266D-4ECE-AC92-E6B9C05877DA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66204"/>
              <a:chOff x="1052980" y="2654171"/>
              <a:chExt cx="2211508" cy="353279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DD42EA6-F9C0-4BBD-90E8-900193A1331A}"/>
                  </a:ext>
                </a:extLst>
              </p:cNvPr>
              <p:cNvGrpSpPr/>
              <p:nvPr/>
            </p:nvGrpSpPr>
            <p:grpSpPr>
              <a:xfrm>
                <a:off x="1052980" y="2703387"/>
                <a:ext cx="2211508" cy="3483583"/>
                <a:chOff x="3651142" y="4827937"/>
                <a:chExt cx="2536875" cy="3996105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648BF839-DF69-45F0-B047-BCC859978FBF}"/>
                    </a:ext>
                  </a:extLst>
                </p:cNvPr>
                <p:cNvSpPr/>
                <p:nvPr/>
              </p:nvSpPr>
              <p:spPr>
                <a:xfrm rot="20415840" flipH="1">
                  <a:off x="5247136" y="6240820"/>
                  <a:ext cx="719415" cy="97964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9351517-F37A-4822-9B1F-6EAE2419B630}"/>
                    </a:ext>
                  </a:extLst>
                </p:cNvPr>
                <p:cNvCxnSpPr>
                  <a:cxnSpLocks/>
                  <a:endCxn id="167" idx="3"/>
                </p:cNvCxnSpPr>
                <p:nvPr/>
              </p:nvCxnSpPr>
              <p:spPr>
                <a:xfrm>
                  <a:off x="4812496" y="7049422"/>
                  <a:ext cx="37319" cy="157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351F782-3227-4C04-A271-51E5967CF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55AAC32-2B94-4747-AF29-A6E39943F3D0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AC16E53-B6F4-4D81-ACBA-3C1C9B844797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: Top Corners Rounded 165">
                  <a:extLst>
                    <a:ext uri="{FF2B5EF4-FFF2-40B4-BE49-F238E27FC236}">
                      <a16:creationId xmlns:a16="http://schemas.microsoft.com/office/drawing/2014/main" id="{2B3216FB-3DB1-4353-A4F3-42518B93C2F0}"/>
                    </a:ext>
                  </a:extLst>
                </p:cNvPr>
                <p:cNvSpPr/>
                <p:nvPr/>
              </p:nvSpPr>
              <p:spPr>
                <a:xfrm>
                  <a:off x="5067903" y="852660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: Top Corners Rounded 166">
                  <a:extLst>
                    <a:ext uri="{FF2B5EF4-FFF2-40B4-BE49-F238E27FC236}">
                      <a16:creationId xmlns:a16="http://schemas.microsoft.com/office/drawing/2014/main" id="{645CF335-ADA2-4031-905D-8D3C44EEC08A}"/>
                    </a:ext>
                  </a:extLst>
                </p:cNvPr>
                <p:cNvSpPr/>
                <p:nvPr/>
              </p:nvSpPr>
              <p:spPr>
                <a:xfrm>
                  <a:off x="4515066" y="862373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4B958F0A-950A-43AF-B1C1-D52347F9227F}"/>
                    </a:ext>
                  </a:extLst>
                </p:cNvPr>
                <p:cNvSpPr/>
                <p:nvPr/>
              </p:nvSpPr>
              <p:spPr>
                <a:xfrm rot="535574">
                  <a:off x="3865268" y="646598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C16C869-CCAB-48ED-8A87-BFA6B32E57DB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B19F42F5-7A73-46A4-ADCD-B619EF7FAA59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7BD2EF16-0553-45CA-9C70-F095DDDF14B8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CC72DF76-0ECD-4037-B190-B926B62208C7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AD4E0B5-DD55-4FB8-BAB9-03E5214B0BB8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A93E60E-1BA1-417A-A936-DA75856A6219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F4A308E7-BC54-40CF-976D-00A5CA895092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82603FB0-596F-46A2-A1E8-AC8B67E0A5FF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754366-0D47-4AEB-9F03-09615FBBE0CE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2B56240-33B7-4AA0-A18C-492641C26278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F4FC64CC-22A4-4E15-A901-6B496B742031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A6EB5-99A8-4BEC-944D-BE1E5534ADBA}"/>
              </a:ext>
            </a:extLst>
          </p:cNvPr>
          <p:cNvGrpSpPr/>
          <p:nvPr/>
        </p:nvGrpSpPr>
        <p:grpSpPr>
          <a:xfrm>
            <a:off x="3065585" y="7132679"/>
            <a:ext cx="2937887" cy="1121519"/>
            <a:chOff x="3763627" y="2154901"/>
            <a:chExt cx="3670678" cy="1401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285910-83EB-4C36-A176-0616D4644A41}"/>
                </a:ext>
              </a:extLst>
            </p:cNvPr>
            <p:cNvSpPr/>
            <p:nvPr/>
          </p:nvSpPr>
          <p:spPr>
            <a:xfrm>
              <a:off x="3763627" y="2154901"/>
              <a:ext cx="3670678" cy="140125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48FC67A-DE25-4F7D-87E3-D6DFDE3F6082}"/>
                </a:ext>
              </a:extLst>
            </p:cNvPr>
            <p:cNvSpPr/>
            <p:nvPr/>
          </p:nvSpPr>
          <p:spPr>
            <a:xfrm>
              <a:off x="5373231" y="2735831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7422-26F1-4364-8A33-988448F8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8692" y="2219108"/>
              <a:ext cx="616186" cy="516723"/>
            </a:xfrm>
            <a:prstGeom prst="rect">
              <a:avLst/>
            </a:prstGeom>
          </p:spPr>
        </p:pic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DB231280-22B8-48EC-867A-865CF77932F0}"/>
                </a:ext>
              </a:extLst>
            </p:cNvPr>
            <p:cNvSpPr/>
            <p:nvPr/>
          </p:nvSpPr>
          <p:spPr>
            <a:xfrm>
              <a:off x="5593017" y="2221276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B935D6-4B30-4582-89D8-594BB8DA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629789" y="2361710"/>
              <a:ext cx="244677" cy="204377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52194-0BB9-4439-9EFF-20DB6D3D08C2}"/>
              </a:ext>
            </a:extLst>
          </p:cNvPr>
          <p:cNvCxnSpPr>
            <a:cxnSpLocks/>
          </p:cNvCxnSpPr>
          <p:nvPr/>
        </p:nvCxnSpPr>
        <p:spPr>
          <a:xfrm flipV="1">
            <a:off x="3230840" y="7007533"/>
            <a:ext cx="2556784" cy="124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52F407-6B60-42A1-8F87-663AE98DC1AD}"/>
              </a:ext>
            </a:extLst>
          </p:cNvPr>
          <p:cNvGrpSpPr/>
          <p:nvPr/>
        </p:nvGrpSpPr>
        <p:grpSpPr>
          <a:xfrm flipH="1">
            <a:off x="5628044" y="6938821"/>
            <a:ext cx="769352" cy="2068142"/>
            <a:chOff x="4702627" y="1209490"/>
            <a:chExt cx="1456895" cy="33659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8AC306-C6AA-408F-BD32-38ADFC42A395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AB31D2-8C1A-416E-AC87-3D86CC27E804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A7660B-128F-4053-9FF9-19140BE996CD}"/>
              </a:ext>
            </a:extLst>
          </p:cNvPr>
          <p:cNvGrpSpPr/>
          <p:nvPr/>
        </p:nvGrpSpPr>
        <p:grpSpPr>
          <a:xfrm>
            <a:off x="2681740" y="6938821"/>
            <a:ext cx="769352" cy="2068142"/>
            <a:chOff x="4702627" y="1209490"/>
            <a:chExt cx="1456895" cy="33659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C835D6-D571-4E9D-91AF-97B20021CC17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304CAE-DE1D-4FDA-9CFA-8923BE2F7A2C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5561CC-85EA-4152-8A51-2739B8888663}"/>
              </a:ext>
            </a:extLst>
          </p:cNvPr>
          <p:cNvGrpSpPr/>
          <p:nvPr/>
        </p:nvGrpSpPr>
        <p:grpSpPr>
          <a:xfrm>
            <a:off x="3041629" y="7728670"/>
            <a:ext cx="2882304" cy="1496865"/>
            <a:chOff x="3733695" y="2899549"/>
            <a:chExt cx="3601231" cy="1870225"/>
          </a:xfrm>
          <a:effectLst/>
        </p:grpSpPr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6499595E-D965-4749-9403-923F542CA8A3}"/>
                </a:ext>
              </a:extLst>
            </p:cNvPr>
            <p:cNvSpPr/>
            <p:nvPr/>
          </p:nvSpPr>
          <p:spPr>
            <a:xfrm flipH="1">
              <a:off x="6911010" y="3351758"/>
              <a:ext cx="423916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4838299-F2FC-4184-9FB9-5F21B2B5CF85}"/>
                </a:ext>
              </a:extLst>
            </p:cNvPr>
            <p:cNvSpPr/>
            <p:nvPr/>
          </p:nvSpPr>
          <p:spPr>
            <a:xfrm>
              <a:off x="3733695" y="3346893"/>
              <a:ext cx="429284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9DF491D-705D-45F3-8C78-C353B3F3A185}"/>
                </a:ext>
              </a:extLst>
            </p:cNvPr>
            <p:cNvSpPr/>
            <p:nvPr/>
          </p:nvSpPr>
          <p:spPr>
            <a:xfrm>
              <a:off x="6764854" y="4284462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713F451-6998-47E8-BE99-1CECF74782E9}"/>
                </a:ext>
              </a:extLst>
            </p:cNvPr>
            <p:cNvSpPr/>
            <p:nvPr/>
          </p:nvSpPr>
          <p:spPr>
            <a:xfrm>
              <a:off x="4260187" y="4295117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B8052-FCEE-4703-9625-B34D24304174}"/>
                </a:ext>
              </a:extLst>
            </p:cNvPr>
            <p:cNvSpPr/>
            <p:nvPr/>
          </p:nvSpPr>
          <p:spPr>
            <a:xfrm>
              <a:off x="4154017" y="2899549"/>
              <a:ext cx="2761769" cy="1035048"/>
            </a:xfrm>
            <a:prstGeom prst="roundRect">
              <a:avLst>
                <a:gd name="adj" fmla="val 13901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554EBAA0-3CF9-485E-A45E-B1C78234397A}"/>
                </a:ext>
              </a:extLst>
            </p:cNvPr>
            <p:cNvSpPr/>
            <p:nvPr/>
          </p:nvSpPr>
          <p:spPr>
            <a:xfrm>
              <a:off x="5505102" y="3730487"/>
              <a:ext cx="1616283" cy="247676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3D5CB8E1-699A-4393-ADFE-85F24F6A8FDB}"/>
                </a:ext>
              </a:extLst>
            </p:cNvPr>
            <p:cNvSpPr/>
            <p:nvPr/>
          </p:nvSpPr>
          <p:spPr>
            <a:xfrm>
              <a:off x="3917316" y="3728340"/>
              <a:ext cx="1620537" cy="246904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2BA359-34C8-45E5-B2B2-4B8850DE2A8E}"/>
                </a:ext>
              </a:extLst>
            </p:cNvPr>
            <p:cNvSpPr/>
            <p:nvPr/>
          </p:nvSpPr>
          <p:spPr>
            <a:xfrm>
              <a:off x="3971848" y="3976884"/>
              <a:ext cx="1566459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F6F621-F016-46A5-8326-64724566C3A3}"/>
                </a:ext>
              </a:extLst>
            </p:cNvPr>
            <p:cNvSpPr/>
            <p:nvPr/>
          </p:nvSpPr>
          <p:spPr>
            <a:xfrm>
              <a:off x="5534948" y="3976884"/>
              <a:ext cx="1577623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9C7296-60B3-443D-B226-F8195A50B1BD}"/>
                </a:ext>
              </a:extLst>
            </p:cNvPr>
            <p:cNvSpPr/>
            <p:nvPr/>
          </p:nvSpPr>
          <p:spPr>
            <a:xfrm>
              <a:off x="4081273" y="4473956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EADB703-AA12-4500-B375-0824C20CA934}"/>
                </a:ext>
              </a:extLst>
            </p:cNvPr>
            <p:cNvSpPr/>
            <p:nvPr/>
          </p:nvSpPr>
          <p:spPr>
            <a:xfrm>
              <a:off x="6928769" y="4477880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F2BC5-A433-4D5B-865F-B4F7279AB201}"/>
                </a:ext>
              </a:extLst>
            </p:cNvPr>
            <p:cNvSpPr/>
            <p:nvPr/>
          </p:nvSpPr>
          <p:spPr>
            <a:xfrm>
              <a:off x="3974342" y="4091238"/>
              <a:ext cx="3166596" cy="437093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0081A29-CB75-42C6-88EC-6EAA6854A217}"/>
                </a:ext>
              </a:extLst>
            </p:cNvPr>
            <p:cNvSpPr/>
            <p:nvPr/>
          </p:nvSpPr>
          <p:spPr>
            <a:xfrm>
              <a:off x="3950692" y="3372031"/>
              <a:ext cx="221383" cy="615101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C603FA-1156-452B-B821-68C209DEF3D0}"/>
                </a:ext>
              </a:extLst>
            </p:cNvPr>
            <p:cNvSpPr/>
            <p:nvPr/>
          </p:nvSpPr>
          <p:spPr>
            <a:xfrm>
              <a:off x="3735515" y="3578422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6122CC8-6B2F-4EB9-BFA7-5B3D28465663}"/>
                </a:ext>
              </a:extLst>
            </p:cNvPr>
            <p:cNvSpPr/>
            <p:nvPr/>
          </p:nvSpPr>
          <p:spPr>
            <a:xfrm flipH="1">
              <a:off x="6895429" y="3372458"/>
              <a:ext cx="221376" cy="619573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84C07A-D083-40BB-A0FE-EC3A8CA2E2A3}"/>
                </a:ext>
              </a:extLst>
            </p:cNvPr>
            <p:cNvSpPr/>
            <p:nvPr/>
          </p:nvSpPr>
          <p:spPr>
            <a:xfrm flipH="1">
              <a:off x="7096773" y="3583286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3203257" y="7724397"/>
            <a:ext cx="984362" cy="1300329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BD1C65-4C39-44FA-A1B4-72842B9FECBF}"/>
              </a:ext>
            </a:extLst>
          </p:cNvPr>
          <p:cNvSpPr/>
          <p:nvPr/>
        </p:nvSpPr>
        <p:spPr>
          <a:xfrm>
            <a:off x="3406712" y="7888645"/>
            <a:ext cx="235049" cy="6093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1324457" y="8808462"/>
            <a:ext cx="293677" cy="7613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A8B67-DCB5-428D-B75A-9F809C0E8152}"/>
              </a:ext>
            </a:extLst>
          </p:cNvPr>
          <p:cNvGrpSpPr/>
          <p:nvPr/>
        </p:nvGrpSpPr>
        <p:grpSpPr>
          <a:xfrm>
            <a:off x="3714293" y="9108522"/>
            <a:ext cx="1105177" cy="2229745"/>
            <a:chOff x="6984299" y="2565335"/>
            <a:chExt cx="1455953" cy="29374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3FAF32-C654-49C3-80C3-3F2A5EDFB47D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83D1673-DEC0-4A95-8EC5-58F333D3AE4F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D727E1D9-C738-40D5-9777-55F2C76D0630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641A59E-4B5F-4C1F-9D69-4AE1404F05DD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EAD888-9AA8-4894-8EB9-281F5A15EAF9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3A44BC2-BBC3-4670-B433-90739B55BCD8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6591C95-E4E3-4AD2-8DAD-5889F75D533F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D20FE1B-8E82-4232-B608-D9F169FD90AF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1605543-0129-4CC7-8F5C-FEF0B1EC039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0733762-F358-403F-A65F-6D6A0F5E9091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CC1E25-0862-4FF9-8283-856B54BD7920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A374C052-4F18-405E-B467-47623F4DC34D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63153DD-A460-4C6D-BD3C-6B433448F3EB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98873D-C956-4431-A94F-DA50E7E492AC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9A9299D-0441-48CC-9692-2F18804D0FA6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ECE6203-C6FD-4906-AD66-F41CBECF9C4E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46F29DA-1C5E-49E0-A842-F3E7BC0CAA62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F9BFC0-0C59-48B5-8FBC-73E75A5EA9C8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E904BDE-7AF1-4F2D-9A2A-448764441BFE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C45F0E9-D867-42BD-9321-BF14F1CE836F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66" name="Oval 52">
                  <a:extLst>
                    <a:ext uri="{FF2B5EF4-FFF2-40B4-BE49-F238E27FC236}">
                      <a16:creationId xmlns:a16="http://schemas.microsoft.com/office/drawing/2014/main" id="{AE90999A-280A-4976-9D3A-2F42F50E4899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2D80FCA-AFF1-4586-A8A0-613DA89CE608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: Rounded Corners 53">
                  <a:extLst>
                    <a:ext uri="{FF2B5EF4-FFF2-40B4-BE49-F238E27FC236}">
                      <a16:creationId xmlns:a16="http://schemas.microsoft.com/office/drawing/2014/main" id="{FED40EE5-E1B6-47B2-BBAA-72476DDA2110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F8B96601-C22D-4048-B330-9AD6DF406930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ysClr val="window" lastClr="FFFFFF"/>
                </a:solidFill>
                <a:ln w="5715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45">
                  <a:extLst>
                    <a:ext uri="{FF2B5EF4-FFF2-40B4-BE49-F238E27FC236}">
                      <a16:creationId xmlns:a16="http://schemas.microsoft.com/office/drawing/2014/main" id="{7DD25340-7934-4446-945F-E5BBBFA9F78A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7">
                  <a:extLst>
                    <a:ext uri="{FF2B5EF4-FFF2-40B4-BE49-F238E27FC236}">
                      <a16:creationId xmlns:a16="http://schemas.microsoft.com/office/drawing/2014/main" id="{E36CA704-4893-4854-9307-6FB28D1C1FB0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>
                  <a:extLst>
                    <a:ext uri="{FF2B5EF4-FFF2-40B4-BE49-F238E27FC236}">
                      <a16:creationId xmlns:a16="http://schemas.microsoft.com/office/drawing/2014/main" id="{B3A4CB7D-7070-416D-9709-60094300F24F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>
                  <a:extLst>
                    <a:ext uri="{FF2B5EF4-FFF2-40B4-BE49-F238E27FC236}">
                      <a16:creationId xmlns:a16="http://schemas.microsoft.com/office/drawing/2014/main" id="{526669C0-A80F-4BD3-A7D2-99AF3E1E9C1E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17E4EED-96B1-42A2-B98C-55BFF5FE5EF5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87EF32C-4A63-4C82-BF75-C7592D5BE546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2B5EC25-FF6F-41CF-8F77-86B024685A5B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6BE51C0-EBEA-41F7-AC6E-0F02D54AC119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8F7A9F0-5266-400F-BAA1-4FC106C32A9B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9CCEDEB7-1FD5-4AB0-890C-B557CD054FE6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21B626-97C3-409D-8CE3-62924F01DCE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862C539-B40D-4A64-B8DA-041400E1AA3F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0974A358-B987-4770-B566-25F383EF4E28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: Top Corners Rounded 63">
                  <a:extLst>
                    <a:ext uri="{FF2B5EF4-FFF2-40B4-BE49-F238E27FC236}">
                      <a16:creationId xmlns:a16="http://schemas.microsoft.com/office/drawing/2014/main" id="{7C394846-D75F-4A0C-BE2B-83629C5CBFC9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: Top Corners Rounded 64">
                  <a:extLst>
                    <a:ext uri="{FF2B5EF4-FFF2-40B4-BE49-F238E27FC236}">
                      <a16:creationId xmlns:a16="http://schemas.microsoft.com/office/drawing/2014/main" id="{51BCF676-6EFA-4C45-9E57-876F60DD39E5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84A96A8-F48B-4442-8B14-E42DD52F61B1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39000">
                    <a:srgbClr val="E7E6E6">
                      <a:lumMod val="75000"/>
                    </a:srgbClr>
                  </a:gs>
                  <a:gs pos="69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1EC95B8-A9FE-4B4C-9A23-89103423E141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1D20DC60-03D8-4D4F-B5F4-96491164CE2A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: Rounded Corners 77">
                  <a:extLst>
                    <a:ext uri="{FF2B5EF4-FFF2-40B4-BE49-F238E27FC236}">
                      <a16:creationId xmlns:a16="http://schemas.microsoft.com/office/drawing/2014/main" id="{DFEAE0EE-35EE-497B-8095-E8283B1AAAE0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8F639F-3733-42F9-8638-5F858FC6C515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00C0855-125A-420A-BE3E-33A2C0D11C94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DB0E7A-5F3E-47E6-A0CC-4BBC39FE666C}"/>
              </a:ext>
            </a:extLst>
          </p:cNvPr>
          <p:cNvGrpSpPr/>
          <p:nvPr/>
        </p:nvGrpSpPr>
        <p:grpSpPr>
          <a:xfrm>
            <a:off x="4780349" y="8782944"/>
            <a:ext cx="1975505" cy="2757115"/>
            <a:chOff x="6202762" y="3276957"/>
            <a:chExt cx="1727182" cy="241054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BBF745-98A6-408F-9738-59E20AD87C48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5EB4F9-E562-42BF-BB8A-107A4A3964F4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4CDCA04-76BB-4EA1-BDC3-AA30FA227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CAC1156-D005-4D0E-A7BA-718F0CAA7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F3FA732-DB2C-4057-8B30-74A878C0F5C8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1A8D16-DE83-4967-9E7B-FCA6F721824B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: Top Corners Rounded 105">
                <a:extLst>
                  <a:ext uri="{FF2B5EF4-FFF2-40B4-BE49-F238E27FC236}">
                    <a16:creationId xmlns:a16="http://schemas.microsoft.com/office/drawing/2014/main" id="{84B1D10D-03D4-4976-99D3-EC0196095F0C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: Top Corners Rounded 106">
                <a:extLst>
                  <a:ext uri="{FF2B5EF4-FFF2-40B4-BE49-F238E27FC236}">
                    <a16:creationId xmlns:a16="http://schemas.microsoft.com/office/drawing/2014/main" id="{8E5F46F0-844E-4107-AEF7-DB61DDA7A6B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8572BF3-5AB4-491E-B5CE-188949163671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A3D117E-C843-4B0F-A2F6-6A00F6B9764A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59BD97-2531-4329-B226-DABA233E6D7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F5969B5-4308-434B-A3B3-DE36988D1B91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1559DCD-A092-411B-AD20-264AEC5E61B9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9B6A4D3-DAEE-4BF9-98F1-1BDD569B543E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D763A4E-2F29-4633-9CB8-78A88A0DD018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A224F1B-A0AE-418D-A84B-BFBC7C7EB279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00917C20-3D00-4DFA-83A7-C03237DBCBBB}"/>
              </a:ext>
            </a:extLst>
          </p:cNvPr>
          <p:cNvSpPr/>
          <p:nvPr/>
        </p:nvSpPr>
        <p:spPr>
          <a:xfrm>
            <a:off x="4179229" y="10012689"/>
            <a:ext cx="175412" cy="2260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41000">
                <a:srgbClr val="565656"/>
              </a:gs>
              <a:gs pos="62000">
                <a:srgbClr val="424040"/>
              </a:gs>
              <a:gs pos="100000">
                <a:sysClr val="window" lastClr="FFFFFF"/>
              </a:gs>
            </a:gsLst>
            <a:lin ang="78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33FD03-BD04-4F55-8BE5-0ADBC687BA1C}"/>
              </a:ext>
            </a:extLst>
          </p:cNvPr>
          <p:cNvGrpSpPr/>
          <p:nvPr/>
        </p:nvGrpSpPr>
        <p:grpSpPr>
          <a:xfrm flipH="1">
            <a:off x="5114203" y="8430511"/>
            <a:ext cx="523073" cy="548936"/>
            <a:chOff x="3816946" y="8628190"/>
            <a:chExt cx="523073" cy="54893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9BCAABF-2CE8-4E0B-8253-D90ADD90F4EF}"/>
                </a:ext>
              </a:extLst>
            </p:cNvPr>
            <p:cNvCxnSpPr>
              <a:cxnSpLocks/>
            </p:cNvCxnSpPr>
            <p:nvPr/>
          </p:nvCxnSpPr>
          <p:spPr>
            <a:xfrm>
              <a:off x="3926827" y="8628190"/>
              <a:ext cx="317243" cy="8667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3CFB3B-8C85-4A49-983B-E9D6A4D977A0}"/>
                </a:ext>
              </a:extLst>
            </p:cNvPr>
            <p:cNvCxnSpPr>
              <a:cxnSpLocks/>
            </p:cNvCxnSpPr>
            <p:nvPr/>
          </p:nvCxnSpPr>
          <p:spPr>
            <a:xfrm>
              <a:off x="3816946" y="8691797"/>
              <a:ext cx="337881" cy="9530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145104-A248-469F-B5B3-FDB3CE20C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032" y="8777733"/>
              <a:ext cx="40695" cy="355954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3" name="Rectangle: Top Corners Rounded 182">
              <a:extLst>
                <a:ext uri="{FF2B5EF4-FFF2-40B4-BE49-F238E27FC236}">
                  <a16:creationId xmlns:a16="http://schemas.microsoft.com/office/drawing/2014/main" id="{58C38027-4F41-43C6-A0D6-548174624228}"/>
                </a:ext>
              </a:extLst>
            </p:cNvPr>
            <p:cNvSpPr/>
            <p:nvPr/>
          </p:nvSpPr>
          <p:spPr>
            <a:xfrm>
              <a:off x="4148121" y="9059680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: Top Corners Rounded 183">
              <a:extLst>
                <a:ext uri="{FF2B5EF4-FFF2-40B4-BE49-F238E27FC236}">
                  <a16:creationId xmlns:a16="http://schemas.microsoft.com/office/drawing/2014/main" id="{BEAD6083-00C4-4E2B-82BE-472C0100A6A9}"/>
                </a:ext>
              </a:extLst>
            </p:cNvPr>
            <p:cNvSpPr/>
            <p:nvPr/>
          </p:nvSpPr>
          <p:spPr>
            <a:xfrm>
              <a:off x="4081310" y="9119711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74F04A-C40A-4CDD-A9DE-61A9DD0F3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10" y="8709179"/>
              <a:ext cx="18961" cy="37998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A3BC68-2E51-418B-87F1-2CB935D8BFF5}"/>
              </a:ext>
            </a:extLst>
          </p:cNvPr>
          <p:cNvGrpSpPr/>
          <p:nvPr/>
        </p:nvGrpSpPr>
        <p:grpSpPr>
          <a:xfrm flipH="1">
            <a:off x="5068851" y="7665445"/>
            <a:ext cx="802321" cy="908655"/>
            <a:chOff x="179982" y="7262551"/>
            <a:chExt cx="2783806" cy="3152754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72F929-CED0-410B-9082-AD6F66A32BC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C2AD38-4A2B-4D98-9878-8DA349BBA252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6EB0F-0DB1-4292-8EE5-7346840B847A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CD2EACB-C768-4FB6-9999-9DE09BB6610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E4BED7A-D9C6-4BF3-996C-598BA0F621F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98ABD8F-78A9-4466-8049-18FEFCB7E66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7172720-0C18-482C-AF04-2B615C573600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833C47D-21C4-45E4-9F42-4F83B3230F27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B95E8C5-49EF-496A-8D24-34C75A4B7F2E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C541F49-3757-4680-8E4D-AA242508C355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60A280B-45F6-4E1A-AF53-DC5266528596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E16703E-311B-45A9-954A-86E0AC8AD37C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1D360F-CA4D-435F-A5CF-C107C4DD7A9D}"/>
                </a:ext>
              </a:extLst>
            </p:cNvPr>
            <p:cNvSpPr/>
            <p:nvPr/>
          </p:nvSpPr>
          <p:spPr>
            <a:xfrm>
              <a:off x="1943925" y="9674919"/>
              <a:ext cx="487131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7" name="emojimouth">
            <a:hlinkClick r:id="" action="ppaction://media"/>
            <a:extLst>
              <a:ext uri="{FF2B5EF4-FFF2-40B4-BE49-F238E27FC236}">
                <a16:creationId xmlns:a16="http://schemas.microsoft.com/office/drawing/2014/main" id="{547717BF-C03D-47B5-92AA-6FC8B1A39DA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2449496" y="10177767"/>
            <a:ext cx="196633" cy="1438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2953395" y="27882"/>
            <a:ext cx="1099168" cy="3415613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5" name="AIVoiceGenerator_com_14-12-2024T18_3_30_ D">
            <a:hlinkClick r:id="" action="ppaction://media"/>
            <a:extLst>
              <a:ext uri="{FF2B5EF4-FFF2-40B4-BE49-F238E27FC236}">
                <a16:creationId xmlns:a16="http://schemas.microsoft.com/office/drawing/2014/main" id="{1228CC7F-8675-44BC-A2ED-B0E76ADCEBD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69266" y="2585650"/>
            <a:ext cx="867676" cy="867676"/>
          </a:xfrm>
          <a:prstGeom prst="rect">
            <a:avLst/>
          </a:prstGeom>
        </p:spPr>
      </p:pic>
      <p:sp>
        <p:nvSpPr>
          <p:cNvPr id="196" name="Arc 195">
            <a:extLst>
              <a:ext uri="{FF2B5EF4-FFF2-40B4-BE49-F238E27FC236}">
                <a16:creationId xmlns:a16="http://schemas.microsoft.com/office/drawing/2014/main" id="{D2C8D621-7D82-4527-9962-6192B13A5A43}"/>
              </a:ext>
            </a:extLst>
          </p:cNvPr>
          <p:cNvSpPr/>
          <p:nvPr/>
        </p:nvSpPr>
        <p:spPr>
          <a:xfrm rot="9807521">
            <a:off x="5750210" y="9936995"/>
            <a:ext cx="308527" cy="73456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775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80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2496354" y="-6235809"/>
            <a:ext cx="7297781" cy="1303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638015D-B112-4ADE-914D-9185241558CB}"/>
              </a:ext>
            </a:extLst>
          </p:cNvPr>
          <p:cNvSpPr/>
          <p:nvPr/>
        </p:nvSpPr>
        <p:spPr>
          <a:xfrm>
            <a:off x="4667910" y="-562869"/>
            <a:ext cx="2275587" cy="12725372"/>
          </a:xfrm>
          <a:custGeom>
            <a:avLst/>
            <a:gdLst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0 w 3763284"/>
              <a:gd name="connsiteY3" fmla="*/ 12192000 h 12192000"/>
              <a:gd name="connsiteX4" fmla="*/ 0 w 3763284"/>
              <a:gd name="connsiteY4" fmla="*/ 0 h 12192000"/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58994 w 3763284"/>
              <a:gd name="connsiteY3" fmla="*/ 10097729 h 12192000"/>
              <a:gd name="connsiteX4" fmla="*/ 0 w 3763284"/>
              <a:gd name="connsiteY4" fmla="*/ 0 h 12192000"/>
              <a:gd name="connsiteX0" fmla="*/ 0 w 3763284"/>
              <a:gd name="connsiteY0" fmla="*/ 0 h 12162503"/>
              <a:gd name="connsiteX1" fmla="*/ 3763284 w 3763284"/>
              <a:gd name="connsiteY1" fmla="*/ 0 h 12162503"/>
              <a:gd name="connsiteX2" fmla="*/ 2140962 w 3763284"/>
              <a:gd name="connsiteY2" fmla="*/ 12162503 h 12162503"/>
              <a:gd name="connsiteX3" fmla="*/ 58994 w 3763284"/>
              <a:gd name="connsiteY3" fmla="*/ 10097729 h 12162503"/>
              <a:gd name="connsiteX4" fmla="*/ 0 w 3763284"/>
              <a:gd name="connsiteY4" fmla="*/ 0 h 12162503"/>
              <a:gd name="connsiteX0" fmla="*/ 0 w 2170458"/>
              <a:gd name="connsiteY0" fmla="*/ 29496 h 12191999"/>
              <a:gd name="connsiteX1" fmla="*/ 2170458 w 2170458"/>
              <a:gd name="connsiteY1" fmla="*/ 0 h 12191999"/>
              <a:gd name="connsiteX2" fmla="*/ 2140962 w 2170458"/>
              <a:gd name="connsiteY2" fmla="*/ 12191999 h 12191999"/>
              <a:gd name="connsiteX3" fmla="*/ 58994 w 2170458"/>
              <a:gd name="connsiteY3" fmla="*/ 10127225 h 12191999"/>
              <a:gd name="connsiteX4" fmla="*/ 0 w 2170458"/>
              <a:gd name="connsiteY4" fmla="*/ 29496 h 12191999"/>
              <a:gd name="connsiteX0" fmla="*/ 105129 w 2275587"/>
              <a:gd name="connsiteY0" fmla="*/ 29496 h 12191999"/>
              <a:gd name="connsiteX1" fmla="*/ 2275587 w 2275587"/>
              <a:gd name="connsiteY1" fmla="*/ 0 h 12191999"/>
              <a:gd name="connsiteX2" fmla="*/ 2246091 w 2275587"/>
              <a:gd name="connsiteY2" fmla="*/ 12191999 h 12191999"/>
              <a:gd name="connsiteX3" fmla="*/ 0 w 2275587"/>
              <a:gd name="connsiteY3" fmla="*/ 7117126 h 12191999"/>
              <a:gd name="connsiteX4" fmla="*/ 105129 w 2275587"/>
              <a:gd name="connsiteY4" fmla="*/ 29496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87" h="12191999">
                <a:moveTo>
                  <a:pt x="105129" y="29496"/>
                </a:moveTo>
                <a:lnTo>
                  <a:pt x="2275587" y="0"/>
                </a:lnTo>
                <a:lnTo>
                  <a:pt x="2246091" y="12191999"/>
                </a:lnTo>
                <a:lnTo>
                  <a:pt x="0" y="7117126"/>
                </a:lnTo>
                <a:lnTo>
                  <a:pt x="105129" y="29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A8B67-DCB5-428D-B75A-9F809C0E8152}"/>
              </a:ext>
            </a:extLst>
          </p:cNvPr>
          <p:cNvGrpSpPr/>
          <p:nvPr/>
        </p:nvGrpSpPr>
        <p:grpSpPr>
          <a:xfrm>
            <a:off x="932818" y="7246981"/>
            <a:ext cx="2285832" cy="4611770"/>
            <a:chOff x="6984299" y="2565335"/>
            <a:chExt cx="1455953" cy="29374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3FAF32-C654-49C3-80C3-3F2A5EDFB47D}"/>
                </a:ext>
              </a:extLst>
            </p:cNvPr>
            <p:cNvGrpSpPr/>
            <p:nvPr/>
          </p:nvGrpSpPr>
          <p:grpSpPr>
            <a:xfrm>
              <a:off x="6984299" y="2565335"/>
              <a:ext cx="1455953" cy="2937452"/>
              <a:chOff x="4956217" y="605263"/>
              <a:chExt cx="2418445" cy="4879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83D1673-DEC0-4A95-8EC5-58F333D3AE4F}"/>
                  </a:ext>
                </a:extLst>
              </p:cNvPr>
              <p:cNvGrpSpPr/>
              <p:nvPr/>
            </p:nvGrpSpPr>
            <p:grpSpPr>
              <a:xfrm>
                <a:off x="4956217" y="2130576"/>
                <a:ext cx="739146" cy="1833845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D727E1D9-C738-40D5-9777-55F2C76D0630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641A59E-4B5F-4C1F-9D69-4AE1404F05DD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EAD888-9AA8-4894-8EB9-281F5A15EAF9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3A44BC2-BBC3-4670-B433-90739B55BCD8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6591C95-E4E3-4AD2-8DAD-5889F75D533F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D20FE1B-8E82-4232-B608-D9F169FD90AF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1605543-0129-4CC7-8F5C-FEF0B1EC0391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0733762-F358-403F-A65F-6D6A0F5E9091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CC1E25-0862-4FF9-8283-856B54BD7920}"/>
                  </a:ext>
                </a:extLst>
              </p:cNvPr>
              <p:cNvGrpSpPr/>
              <p:nvPr/>
            </p:nvGrpSpPr>
            <p:grpSpPr>
              <a:xfrm flipH="1">
                <a:off x="6624630" y="2127198"/>
                <a:ext cx="750032" cy="1860854"/>
                <a:chOff x="4129293" y="2092022"/>
                <a:chExt cx="1375041" cy="3411521"/>
              </a:xfrm>
              <a:solidFill>
                <a:srgbClr val="E7E6E6">
                  <a:lumMod val="75000"/>
                </a:srgbClr>
              </a:solidFill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A374C052-4F18-405E-B467-47623F4DC34D}"/>
                    </a:ext>
                  </a:extLst>
                </p:cNvPr>
                <p:cNvSpPr/>
                <p:nvPr/>
              </p:nvSpPr>
              <p:spPr>
                <a:xfrm rot="2052037">
                  <a:off x="5046630" y="2092022"/>
                  <a:ext cx="457704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63153DD-A460-4C6D-BD3C-6B433448F3EB}"/>
                    </a:ext>
                  </a:extLst>
                </p:cNvPr>
                <p:cNvSpPr/>
                <p:nvPr/>
              </p:nvSpPr>
              <p:spPr>
                <a:xfrm rot="762358">
                  <a:off x="4867584" y="2698160"/>
                  <a:ext cx="360257" cy="803990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98873D-C956-4431-A94F-DA50E7E492AC}"/>
                    </a:ext>
                  </a:extLst>
                </p:cNvPr>
                <p:cNvSpPr/>
                <p:nvPr/>
              </p:nvSpPr>
              <p:spPr>
                <a:xfrm rot="1160069">
                  <a:off x="4601406" y="3389666"/>
                  <a:ext cx="639768" cy="35605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9A9299D-0441-48CC-9692-2F18804D0FA6}"/>
                    </a:ext>
                  </a:extLst>
                </p:cNvPr>
                <p:cNvSpPr/>
                <p:nvPr/>
              </p:nvSpPr>
              <p:spPr>
                <a:xfrm rot="1449381">
                  <a:off x="4497759" y="3591069"/>
                  <a:ext cx="360257" cy="1353335"/>
                </a:xfrm>
                <a:prstGeom prst="roundRect">
                  <a:avLst>
                    <a:gd name="adj" fmla="val 43532"/>
                  </a:avLst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ECE6203-C6FD-4906-AD66-F41CBECF9C4E}"/>
                    </a:ext>
                  </a:extLst>
                </p:cNvPr>
                <p:cNvSpPr/>
                <p:nvPr/>
              </p:nvSpPr>
              <p:spPr>
                <a:xfrm>
                  <a:off x="4180911" y="4670119"/>
                  <a:ext cx="419761" cy="73521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46F29DA-1C5E-49E0-A842-F3E7BC0CAA62}"/>
                    </a:ext>
                  </a:extLst>
                </p:cNvPr>
                <p:cNvSpPr/>
                <p:nvPr/>
              </p:nvSpPr>
              <p:spPr>
                <a:xfrm rot="1626913">
                  <a:off x="4129293" y="4993142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F9BFC0-0C59-48B5-8FBC-73E75A5EA9C8}"/>
                    </a:ext>
                  </a:extLst>
                </p:cNvPr>
                <p:cNvSpPr/>
                <p:nvPr/>
              </p:nvSpPr>
              <p:spPr>
                <a:xfrm rot="892344">
                  <a:off x="4230383" y="5196019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E904BDE-7AF1-4F2D-9A2A-448764441BFE}"/>
                    </a:ext>
                  </a:extLst>
                </p:cNvPr>
                <p:cNvSpPr/>
                <p:nvPr/>
              </p:nvSpPr>
              <p:spPr>
                <a:xfrm>
                  <a:off x="4407221" y="5133027"/>
                  <a:ext cx="170356" cy="307524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C45F0E9-D867-42BD-9321-BF14F1CE836F}"/>
                  </a:ext>
                </a:extLst>
              </p:cNvPr>
              <p:cNvGrpSpPr/>
              <p:nvPr/>
            </p:nvGrpSpPr>
            <p:grpSpPr>
              <a:xfrm>
                <a:off x="5505703" y="605263"/>
                <a:ext cx="1216332" cy="3183713"/>
                <a:chOff x="5447360" y="366547"/>
                <a:chExt cx="1411107" cy="3693529"/>
              </a:xfrm>
            </p:grpSpPr>
            <p:sp>
              <p:nvSpPr>
                <p:cNvPr id="66" name="Oval 52">
                  <a:extLst>
                    <a:ext uri="{FF2B5EF4-FFF2-40B4-BE49-F238E27FC236}">
                      <a16:creationId xmlns:a16="http://schemas.microsoft.com/office/drawing/2014/main" id="{AE90999A-280A-4976-9D3A-2F42F50E4899}"/>
                    </a:ext>
                  </a:extLst>
                </p:cNvPr>
                <p:cNvSpPr/>
                <p:nvPr/>
              </p:nvSpPr>
              <p:spPr>
                <a:xfrm>
                  <a:off x="5720910" y="1831854"/>
                  <a:ext cx="887392" cy="424980"/>
                </a:xfrm>
                <a:custGeom>
                  <a:avLst/>
                  <a:gdLst>
                    <a:gd name="connsiteX0" fmla="*/ 0 w 705162"/>
                    <a:gd name="connsiteY0" fmla="*/ 250654 h 501308"/>
                    <a:gd name="connsiteX1" fmla="*/ 352581 w 705162"/>
                    <a:gd name="connsiteY1" fmla="*/ 0 h 501308"/>
                    <a:gd name="connsiteX2" fmla="*/ 705162 w 705162"/>
                    <a:gd name="connsiteY2" fmla="*/ 250654 h 501308"/>
                    <a:gd name="connsiteX3" fmla="*/ 352581 w 705162"/>
                    <a:gd name="connsiteY3" fmla="*/ 501308 h 501308"/>
                    <a:gd name="connsiteX4" fmla="*/ 0 w 705162"/>
                    <a:gd name="connsiteY4" fmla="*/ 250654 h 501308"/>
                    <a:gd name="connsiteX0" fmla="*/ 0 w 786125"/>
                    <a:gd name="connsiteY0" fmla="*/ 241146 h 501341"/>
                    <a:gd name="connsiteX1" fmla="*/ 433544 w 786125"/>
                    <a:gd name="connsiteY1" fmla="*/ 17 h 501341"/>
                    <a:gd name="connsiteX2" fmla="*/ 786125 w 786125"/>
                    <a:gd name="connsiteY2" fmla="*/ 250671 h 501341"/>
                    <a:gd name="connsiteX3" fmla="*/ 433544 w 786125"/>
                    <a:gd name="connsiteY3" fmla="*/ 501325 h 501341"/>
                    <a:gd name="connsiteX4" fmla="*/ 0 w 786125"/>
                    <a:gd name="connsiteY4" fmla="*/ 241146 h 501341"/>
                    <a:gd name="connsiteX0" fmla="*/ 0 w 852800"/>
                    <a:gd name="connsiteY0" fmla="*/ 241417 h 501771"/>
                    <a:gd name="connsiteX1" fmla="*/ 433544 w 852800"/>
                    <a:gd name="connsiteY1" fmla="*/ 288 h 501771"/>
                    <a:gd name="connsiteX2" fmla="*/ 852800 w 852800"/>
                    <a:gd name="connsiteY2" fmla="*/ 208080 h 501771"/>
                    <a:gd name="connsiteX3" fmla="*/ 433544 w 852800"/>
                    <a:gd name="connsiteY3" fmla="*/ 501596 h 501771"/>
                    <a:gd name="connsiteX4" fmla="*/ 0 w 852800"/>
                    <a:gd name="connsiteY4" fmla="*/ 241417 h 501771"/>
                    <a:gd name="connsiteX0" fmla="*/ 0 w 852800"/>
                    <a:gd name="connsiteY0" fmla="*/ 166728 h 427023"/>
                    <a:gd name="connsiteX1" fmla="*/ 433544 w 852800"/>
                    <a:gd name="connsiteY1" fmla="*/ 1799 h 427023"/>
                    <a:gd name="connsiteX2" fmla="*/ 852800 w 852800"/>
                    <a:gd name="connsiteY2" fmla="*/ 133391 h 427023"/>
                    <a:gd name="connsiteX3" fmla="*/ 433544 w 852800"/>
                    <a:gd name="connsiteY3" fmla="*/ 426907 h 427023"/>
                    <a:gd name="connsiteX4" fmla="*/ 0 w 852800"/>
                    <a:gd name="connsiteY4" fmla="*/ 166728 h 427023"/>
                    <a:gd name="connsiteX0" fmla="*/ 27 w 852827"/>
                    <a:gd name="connsiteY0" fmla="*/ 158193 h 418487"/>
                    <a:gd name="connsiteX1" fmla="*/ 414521 w 852827"/>
                    <a:gd name="connsiteY1" fmla="*/ 2789 h 418487"/>
                    <a:gd name="connsiteX2" fmla="*/ 852827 w 852827"/>
                    <a:gd name="connsiteY2" fmla="*/ 124856 h 418487"/>
                    <a:gd name="connsiteX3" fmla="*/ 433571 w 852827"/>
                    <a:gd name="connsiteY3" fmla="*/ 418372 h 418487"/>
                    <a:gd name="connsiteX4" fmla="*/ 27 w 852827"/>
                    <a:gd name="connsiteY4" fmla="*/ 158193 h 418487"/>
                    <a:gd name="connsiteX0" fmla="*/ 18520 w 871320"/>
                    <a:gd name="connsiteY0" fmla="*/ 162096 h 422388"/>
                    <a:gd name="connsiteX1" fmla="*/ 114702 w 871320"/>
                    <a:gd name="connsiteY1" fmla="*/ 31534 h 422388"/>
                    <a:gd name="connsiteX2" fmla="*/ 433014 w 871320"/>
                    <a:gd name="connsiteY2" fmla="*/ 6692 h 422388"/>
                    <a:gd name="connsiteX3" fmla="*/ 871320 w 871320"/>
                    <a:gd name="connsiteY3" fmla="*/ 128759 h 422388"/>
                    <a:gd name="connsiteX4" fmla="*/ 452064 w 871320"/>
                    <a:gd name="connsiteY4" fmla="*/ 422275 h 422388"/>
                    <a:gd name="connsiteX5" fmla="*/ 18520 w 871320"/>
                    <a:gd name="connsiteY5" fmla="*/ 162096 h 422388"/>
                    <a:gd name="connsiteX0" fmla="*/ 18520 w 887392"/>
                    <a:gd name="connsiteY0" fmla="*/ 164688 h 424980"/>
                    <a:gd name="connsiteX1" fmla="*/ 114702 w 887392"/>
                    <a:gd name="connsiteY1" fmla="*/ 34126 h 424980"/>
                    <a:gd name="connsiteX2" fmla="*/ 433014 w 887392"/>
                    <a:gd name="connsiteY2" fmla="*/ 9284 h 424980"/>
                    <a:gd name="connsiteX3" fmla="*/ 776690 w 887392"/>
                    <a:gd name="connsiteY3" fmla="*/ 10314 h 424980"/>
                    <a:gd name="connsiteX4" fmla="*/ 871320 w 887392"/>
                    <a:gd name="connsiteY4" fmla="*/ 131351 h 424980"/>
                    <a:gd name="connsiteX5" fmla="*/ 452064 w 887392"/>
                    <a:gd name="connsiteY5" fmla="*/ 424867 h 424980"/>
                    <a:gd name="connsiteX6" fmla="*/ 18520 w 887392"/>
                    <a:gd name="connsiteY6" fmla="*/ 164688 h 4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7392" h="424980">
                      <a:moveTo>
                        <a:pt x="18520" y="164688"/>
                      </a:moveTo>
                      <a:cubicBezTo>
                        <a:pt x="-37707" y="99565"/>
                        <a:pt x="45620" y="60027"/>
                        <a:pt x="114702" y="34126"/>
                      </a:cubicBezTo>
                      <a:cubicBezTo>
                        <a:pt x="183784" y="8225"/>
                        <a:pt x="322683" y="13253"/>
                        <a:pt x="433014" y="9284"/>
                      </a:cubicBezTo>
                      <a:cubicBezTo>
                        <a:pt x="543345" y="5315"/>
                        <a:pt x="703639" y="-10030"/>
                        <a:pt x="776690" y="10314"/>
                      </a:cubicBezTo>
                      <a:cubicBezTo>
                        <a:pt x="849741" y="30659"/>
                        <a:pt x="919868" y="64640"/>
                        <a:pt x="871320" y="131351"/>
                      </a:cubicBezTo>
                      <a:cubicBezTo>
                        <a:pt x="822772" y="198062"/>
                        <a:pt x="594197" y="419311"/>
                        <a:pt x="452064" y="424867"/>
                      </a:cubicBezTo>
                      <a:cubicBezTo>
                        <a:pt x="309931" y="430423"/>
                        <a:pt x="74747" y="229811"/>
                        <a:pt x="18520" y="164688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2D80FCA-AFF1-4586-A8A0-613DA89CE608}"/>
                    </a:ext>
                  </a:extLst>
                </p:cNvPr>
                <p:cNvSpPr/>
                <p:nvPr/>
              </p:nvSpPr>
              <p:spPr>
                <a:xfrm>
                  <a:off x="5976768" y="1780731"/>
                  <a:ext cx="365421" cy="523463"/>
                </a:xfrm>
                <a:prstGeom prst="roundRect">
                  <a:avLst>
                    <a:gd name="adj" fmla="val 36483"/>
                  </a:avLst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: Rounded Corners 53">
                  <a:extLst>
                    <a:ext uri="{FF2B5EF4-FFF2-40B4-BE49-F238E27FC236}">
                      <a16:creationId xmlns:a16="http://schemas.microsoft.com/office/drawing/2014/main" id="{FED40EE5-E1B6-47B2-BBAA-72476DDA2110}"/>
                    </a:ext>
                  </a:extLst>
                </p:cNvPr>
                <p:cNvSpPr/>
                <p:nvPr/>
              </p:nvSpPr>
              <p:spPr>
                <a:xfrm>
                  <a:off x="5539375" y="2069279"/>
                  <a:ext cx="1319092" cy="1990797"/>
                </a:xfrm>
                <a:custGeom>
                  <a:avLst/>
                  <a:gdLst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  <a:gd name="connsiteX0" fmla="*/ 0 w 1137018"/>
                    <a:gd name="connsiteY0" fmla="*/ 189507 h 1716008"/>
                    <a:gd name="connsiteX1" fmla="*/ 189507 w 1137018"/>
                    <a:gd name="connsiteY1" fmla="*/ 0 h 1716008"/>
                    <a:gd name="connsiteX2" fmla="*/ 947511 w 1137018"/>
                    <a:gd name="connsiteY2" fmla="*/ 0 h 1716008"/>
                    <a:gd name="connsiteX3" fmla="*/ 1137018 w 1137018"/>
                    <a:gd name="connsiteY3" fmla="*/ 189507 h 1716008"/>
                    <a:gd name="connsiteX4" fmla="*/ 1137018 w 1137018"/>
                    <a:gd name="connsiteY4" fmla="*/ 1526501 h 1716008"/>
                    <a:gd name="connsiteX5" fmla="*/ 947511 w 1137018"/>
                    <a:gd name="connsiteY5" fmla="*/ 1716008 h 1716008"/>
                    <a:gd name="connsiteX6" fmla="*/ 189507 w 1137018"/>
                    <a:gd name="connsiteY6" fmla="*/ 1716008 h 1716008"/>
                    <a:gd name="connsiteX7" fmla="*/ 0 w 1137018"/>
                    <a:gd name="connsiteY7" fmla="*/ 1526501 h 1716008"/>
                    <a:gd name="connsiteX8" fmla="*/ 0 w 1137018"/>
                    <a:gd name="connsiteY8" fmla="*/ 189507 h 1716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7018" h="1716008">
                      <a:moveTo>
                        <a:pt x="0" y="189507"/>
                      </a:moveTo>
                      <a:cubicBezTo>
                        <a:pt x="0" y="84845"/>
                        <a:pt x="84845" y="0"/>
                        <a:pt x="189507" y="0"/>
                      </a:cubicBezTo>
                      <a:lnTo>
                        <a:pt x="947511" y="0"/>
                      </a:lnTo>
                      <a:cubicBezTo>
                        <a:pt x="1052173" y="0"/>
                        <a:pt x="1137018" y="84845"/>
                        <a:pt x="1137018" y="189507"/>
                      </a:cubicBezTo>
                      <a:cubicBezTo>
                        <a:pt x="1041768" y="701847"/>
                        <a:pt x="1060818" y="1080836"/>
                        <a:pt x="1137018" y="1526501"/>
                      </a:cubicBezTo>
                      <a:cubicBezTo>
                        <a:pt x="1137018" y="1631163"/>
                        <a:pt x="1052173" y="1716008"/>
                        <a:pt x="947511" y="1716008"/>
                      </a:cubicBezTo>
                      <a:lnTo>
                        <a:pt x="189507" y="1716008"/>
                      </a:lnTo>
                      <a:cubicBezTo>
                        <a:pt x="84845" y="1716008"/>
                        <a:pt x="0" y="1631163"/>
                        <a:pt x="0" y="1526501"/>
                      </a:cubicBezTo>
                      <a:cubicBezTo>
                        <a:pt x="76200" y="1080836"/>
                        <a:pt x="85725" y="682797"/>
                        <a:pt x="0" y="189507"/>
                      </a:cubicBezTo>
                      <a:close/>
                    </a:path>
                  </a:pathLst>
                </a:cu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F8B96601-C22D-4048-B330-9AD6DF406930}"/>
                    </a:ext>
                  </a:extLst>
                </p:cNvPr>
                <p:cNvSpPr/>
                <p:nvPr/>
              </p:nvSpPr>
              <p:spPr>
                <a:xfrm>
                  <a:off x="5519737" y="366547"/>
                  <a:ext cx="1224018" cy="797407"/>
                </a:xfrm>
                <a:custGeom>
                  <a:avLst/>
                  <a:gdLst>
                    <a:gd name="connsiteX0" fmla="*/ 0 w 1281816"/>
                    <a:gd name="connsiteY0" fmla="*/ 728827 h 1243432"/>
                    <a:gd name="connsiteX1" fmla="*/ 52387 w 1281816"/>
                    <a:gd name="connsiteY1" fmla="*/ 362115 h 1243432"/>
                    <a:gd name="connsiteX2" fmla="*/ 157162 w 1281816"/>
                    <a:gd name="connsiteY2" fmla="*/ 262102 h 1243432"/>
                    <a:gd name="connsiteX3" fmla="*/ 300037 w 1281816"/>
                    <a:gd name="connsiteY3" fmla="*/ 100177 h 1243432"/>
                    <a:gd name="connsiteX4" fmla="*/ 633412 w 1281816"/>
                    <a:gd name="connsiteY4" fmla="*/ 165 h 1243432"/>
                    <a:gd name="connsiteX5" fmla="*/ 971550 w 1281816"/>
                    <a:gd name="connsiteY5" fmla="*/ 85890 h 1243432"/>
                    <a:gd name="connsiteX6" fmla="*/ 1190625 w 1281816"/>
                    <a:gd name="connsiteY6" fmla="*/ 390690 h 1243432"/>
                    <a:gd name="connsiteX7" fmla="*/ 1223962 w 1281816"/>
                    <a:gd name="connsiteY7" fmla="*/ 790740 h 1243432"/>
                    <a:gd name="connsiteX8" fmla="*/ 1281112 w 1281816"/>
                    <a:gd name="connsiteY8" fmla="*/ 771690 h 1243432"/>
                    <a:gd name="connsiteX9" fmla="*/ 1181100 w 1281816"/>
                    <a:gd name="connsiteY9" fmla="*/ 1243177 h 1243432"/>
                    <a:gd name="connsiteX10" fmla="*/ 1200150 w 1281816"/>
                    <a:gd name="connsiteY10" fmla="*/ 700252 h 1243432"/>
                    <a:gd name="connsiteX11" fmla="*/ 1200150 w 1281816"/>
                    <a:gd name="connsiteY11" fmla="*/ 700252 h 1243432"/>
                    <a:gd name="connsiteX0" fmla="*/ 0 w 1281353"/>
                    <a:gd name="connsiteY0" fmla="*/ 728827 h 817499"/>
                    <a:gd name="connsiteX1" fmla="*/ 52387 w 1281353"/>
                    <a:gd name="connsiteY1" fmla="*/ 362115 h 817499"/>
                    <a:gd name="connsiteX2" fmla="*/ 157162 w 1281353"/>
                    <a:gd name="connsiteY2" fmla="*/ 262102 h 817499"/>
                    <a:gd name="connsiteX3" fmla="*/ 300037 w 1281353"/>
                    <a:gd name="connsiteY3" fmla="*/ 100177 h 817499"/>
                    <a:gd name="connsiteX4" fmla="*/ 633412 w 1281353"/>
                    <a:gd name="connsiteY4" fmla="*/ 165 h 817499"/>
                    <a:gd name="connsiteX5" fmla="*/ 971550 w 1281353"/>
                    <a:gd name="connsiteY5" fmla="*/ 85890 h 817499"/>
                    <a:gd name="connsiteX6" fmla="*/ 1190625 w 1281353"/>
                    <a:gd name="connsiteY6" fmla="*/ 390690 h 817499"/>
                    <a:gd name="connsiteX7" fmla="*/ 1223962 w 1281353"/>
                    <a:gd name="connsiteY7" fmla="*/ 790740 h 817499"/>
                    <a:gd name="connsiteX8" fmla="*/ 1281112 w 1281353"/>
                    <a:gd name="connsiteY8" fmla="*/ 771690 h 817499"/>
                    <a:gd name="connsiteX9" fmla="*/ 1200150 w 1281353"/>
                    <a:gd name="connsiteY9" fmla="*/ 700252 h 817499"/>
                    <a:gd name="connsiteX10" fmla="*/ 1200150 w 1281353"/>
                    <a:gd name="connsiteY10" fmla="*/ 700252 h 8174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157162 w 1224045"/>
                    <a:gd name="connsiteY2" fmla="*/ 262102 h 802999"/>
                    <a:gd name="connsiteX3" fmla="*/ 300037 w 1224045"/>
                    <a:gd name="connsiteY3" fmla="*/ 100177 h 802999"/>
                    <a:gd name="connsiteX4" fmla="*/ 633412 w 1224045"/>
                    <a:gd name="connsiteY4" fmla="*/ 165 h 802999"/>
                    <a:gd name="connsiteX5" fmla="*/ 971550 w 1224045"/>
                    <a:gd name="connsiteY5" fmla="*/ 85890 h 802999"/>
                    <a:gd name="connsiteX6" fmla="*/ 1190625 w 1224045"/>
                    <a:gd name="connsiteY6" fmla="*/ 390690 h 802999"/>
                    <a:gd name="connsiteX7" fmla="*/ 1223962 w 1224045"/>
                    <a:gd name="connsiteY7" fmla="*/ 790740 h 802999"/>
                    <a:gd name="connsiteX8" fmla="*/ 1200150 w 1224045"/>
                    <a:gd name="connsiteY8" fmla="*/ 700252 h 802999"/>
                    <a:gd name="connsiteX9" fmla="*/ 1200150 w 1224045"/>
                    <a:gd name="connsiteY9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8" fmla="*/ 1200150 w 1224045"/>
                    <a:gd name="connsiteY8" fmla="*/ 700252 h 802999"/>
                    <a:gd name="connsiteX0" fmla="*/ 0 w 1224045"/>
                    <a:gd name="connsiteY0" fmla="*/ 728827 h 802999"/>
                    <a:gd name="connsiteX1" fmla="*/ 52387 w 1224045"/>
                    <a:gd name="connsiteY1" fmla="*/ 362115 h 802999"/>
                    <a:gd name="connsiteX2" fmla="*/ 300037 w 1224045"/>
                    <a:gd name="connsiteY2" fmla="*/ 100177 h 802999"/>
                    <a:gd name="connsiteX3" fmla="*/ 633412 w 1224045"/>
                    <a:gd name="connsiteY3" fmla="*/ 165 h 802999"/>
                    <a:gd name="connsiteX4" fmla="*/ 971550 w 1224045"/>
                    <a:gd name="connsiteY4" fmla="*/ 85890 h 802999"/>
                    <a:gd name="connsiteX5" fmla="*/ 1190625 w 1224045"/>
                    <a:gd name="connsiteY5" fmla="*/ 390690 h 802999"/>
                    <a:gd name="connsiteX6" fmla="*/ 1223962 w 1224045"/>
                    <a:gd name="connsiteY6" fmla="*/ 790740 h 802999"/>
                    <a:gd name="connsiteX7" fmla="*/ 1200150 w 1224045"/>
                    <a:gd name="connsiteY7" fmla="*/ 700252 h 802999"/>
                    <a:gd name="connsiteX0" fmla="*/ 0 w 1224018"/>
                    <a:gd name="connsiteY0" fmla="*/ 728827 h 790740"/>
                    <a:gd name="connsiteX1" fmla="*/ 52387 w 1224018"/>
                    <a:gd name="connsiteY1" fmla="*/ 362115 h 790740"/>
                    <a:gd name="connsiteX2" fmla="*/ 300037 w 1224018"/>
                    <a:gd name="connsiteY2" fmla="*/ 100177 h 790740"/>
                    <a:gd name="connsiteX3" fmla="*/ 633412 w 1224018"/>
                    <a:gd name="connsiteY3" fmla="*/ 165 h 790740"/>
                    <a:gd name="connsiteX4" fmla="*/ 971550 w 1224018"/>
                    <a:gd name="connsiteY4" fmla="*/ 85890 h 790740"/>
                    <a:gd name="connsiteX5" fmla="*/ 1190625 w 1224018"/>
                    <a:gd name="connsiteY5" fmla="*/ 390690 h 790740"/>
                    <a:gd name="connsiteX6" fmla="*/ 1223962 w 1224018"/>
                    <a:gd name="connsiteY6" fmla="*/ 790740 h 790740"/>
                    <a:gd name="connsiteX0" fmla="*/ 0 w 1224018"/>
                    <a:gd name="connsiteY0" fmla="*/ 797407 h 797407"/>
                    <a:gd name="connsiteX1" fmla="*/ 52387 w 1224018"/>
                    <a:gd name="connsiteY1" fmla="*/ 362115 h 797407"/>
                    <a:gd name="connsiteX2" fmla="*/ 300037 w 1224018"/>
                    <a:gd name="connsiteY2" fmla="*/ 100177 h 797407"/>
                    <a:gd name="connsiteX3" fmla="*/ 633412 w 1224018"/>
                    <a:gd name="connsiteY3" fmla="*/ 165 h 797407"/>
                    <a:gd name="connsiteX4" fmla="*/ 971550 w 1224018"/>
                    <a:gd name="connsiteY4" fmla="*/ 85890 h 797407"/>
                    <a:gd name="connsiteX5" fmla="*/ 1190625 w 1224018"/>
                    <a:gd name="connsiteY5" fmla="*/ 390690 h 797407"/>
                    <a:gd name="connsiteX6" fmla="*/ 1223962 w 1224018"/>
                    <a:gd name="connsiteY6" fmla="*/ 790740 h 79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018" h="797407">
                      <a:moveTo>
                        <a:pt x="0" y="797407"/>
                      </a:moveTo>
                      <a:cubicBezTo>
                        <a:pt x="13096" y="652944"/>
                        <a:pt x="2381" y="478320"/>
                        <a:pt x="52387" y="362115"/>
                      </a:cubicBezTo>
                      <a:cubicBezTo>
                        <a:pt x="102393" y="245910"/>
                        <a:pt x="203200" y="160502"/>
                        <a:pt x="300037" y="100177"/>
                      </a:cubicBezTo>
                      <a:cubicBezTo>
                        <a:pt x="396875" y="39852"/>
                        <a:pt x="521493" y="2546"/>
                        <a:pt x="633412" y="165"/>
                      </a:cubicBezTo>
                      <a:cubicBezTo>
                        <a:pt x="745331" y="-2216"/>
                        <a:pt x="878681" y="20802"/>
                        <a:pt x="971550" y="85890"/>
                      </a:cubicBezTo>
                      <a:cubicBezTo>
                        <a:pt x="1064419" y="150977"/>
                        <a:pt x="1148556" y="273215"/>
                        <a:pt x="1190625" y="390690"/>
                      </a:cubicBezTo>
                      <a:cubicBezTo>
                        <a:pt x="1232694" y="508165"/>
                        <a:pt x="1222375" y="739146"/>
                        <a:pt x="1223962" y="790740"/>
                      </a:cubicBezTo>
                    </a:path>
                  </a:pathLst>
                </a:custGeom>
                <a:solidFill>
                  <a:sysClr val="window" lastClr="FFFFFF"/>
                </a:solidFill>
                <a:ln w="5715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45">
                  <a:extLst>
                    <a:ext uri="{FF2B5EF4-FFF2-40B4-BE49-F238E27FC236}">
                      <a16:creationId xmlns:a16="http://schemas.microsoft.com/office/drawing/2014/main" id="{7DD25340-7934-4446-945F-E5BBBFA9F78A}"/>
                    </a:ext>
                  </a:extLst>
                </p:cNvPr>
                <p:cNvSpPr/>
                <p:nvPr/>
              </p:nvSpPr>
              <p:spPr>
                <a:xfrm>
                  <a:off x="5575789" y="485355"/>
                  <a:ext cx="1104890" cy="1439760"/>
                </a:xfrm>
                <a:custGeom>
                  <a:avLst/>
                  <a:gdLst>
                    <a:gd name="connsiteX0" fmla="*/ 0 w 990597"/>
                    <a:gd name="connsiteY0" fmla="*/ 627911 h 1255822"/>
                    <a:gd name="connsiteX1" fmla="*/ 495299 w 990597"/>
                    <a:gd name="connsiteY1" fmla="*/ 0 h 1255822"/>
                    <a:gd name="connsiteX2" fmla="*/ 990598 w 990597"/>
                    <a:gd name="connsiteY2" fmla="*/ 627911 h 1255822"/>
                    <a:gd name="connsiteX3" fmla="*/ 495299 w 990597"/>
                    <a:gd name="connsiteY3" fmla="*/ 1255822 h 1255822"/>
                    <a:gd name="connsiteX4" fmla="*/ 0 w 990597"/>
                    <a:gd name="connsiteY4" fmla="*/ 627911 h 1255822"/>
                    <a:gd name="connsiteX0" fmla="*/ 73 w 990671"/>
                    <a:gd name="connsiteY0" fmla="*/ 627911 h 1360597"/>
                    <a:gd name="connsiteX1" fmla="*/ 495372 w 990671"/>
                    <a:gd name="connsiteY1" fmla="*/ 0 h 1360597"/>
                    <a:gd name="connsiteX2" fmla="*/ 990671 w 990671"/>
                    <a:gd name="connsiteY2" fmla="*/ 627911 h 1360597"/>
                    <a:gd name="connsiteX3" fmla="*/ 523947 w 990671"/>
                    <a:gd name="connsiteY3" fmla="*/ 1360597 h 1360597"/>
                    <a:gd name="connsiteX4" fmla="*/ 73 w 990671"/>
                    <a:gd name="connsiteY4" fmla="*/ 627911 h 1360597"/>
                    <a:gd name="connsiteX0" fmla="*/ 51 w 990649"/>
                    <a:gd name="connsiteY0" fmla="*/ 708874 h 1441560"/>
                    <a:gd name="connsiteX1" fmla="*/ 500113 w 990649"/>
                    <a:gd name="connsiteY1" fmla="*/ 0 h 1441560"/>
                    <a:gd name="connsiteX2" fmla="*/ 990649 w 990649"/>
                    <a:gd name="connsiteY2" fmla="*/ 708874 h 1441560"/>
                    <a:gd name="connsiteX3" fmla="*/ 523925 w 990649"/>
                    <a:gd name="connsiteY3" fmla="*/ 1441560 h 1441560"/>
                    <a:gd name="connsiteX4" fmla="*/ 51 w 990649"/>
                    <a:gd name="connsiteY4" fmla="*/ 708874 h 1441560"/>
                    <a:gd name="connsiteX0" fmla="*/ 36 w 1047784"/>
                    <a:gd name="connsiteY0" fmla="*/ 708874 h 1441560"/>
                    <a:gd name="connsiteX1" fmla="*/ 500098 w 1047784"/>
                    <a:gd name="connsiteY1" fmla="*/ 0 h 1441560"/>
                    <a:gd name="connsiteX2" fmla="*/ 1047784 w 1047784"/>
                    <a:gd name="connsiteY2" fmla="*/ 708874 h 1441560"/>
                    <a:gd name="connsiteX3" fmla="*/ 523910 w 1047784"/>
                    <a:gd name="connsiteY3" fmla="*/ 1441560 h 1441560"/>
                    <a:gd name="connsiteX4" fmla="*/ 36 w 1047784"/>
                    <a:gd name="connsiteY4" fmla="*/ 708874 h 1441560"/>
                    <a:gd name="connsiteX0" fmla="*/ 31 w 1095404"/>
                    <a:gd name="connsiteY0" fmla="*/ 539182 h 1444717"/>
                    <a:gd name="connsiteX1" fmla="*/ 547718 w 1095404"/>
                    <a:gd name="connsiteY1" fmla="*/ 1758 h 1444717"/>
                    <a:gd name="connsiteX2" fmla="*/ 1095404 w 1095404"/>
                    <a:gd name="connsiteY2" fmla="*/ 710632 h 1444717"/>
                    <a:gd name="connsiteX3" fmla="*/ 571530 w 1095404"/>
                    <a:gd name="connsiteY3" fmla="*/ 1443318 h 1444717"/>
                    <a:gd name="connsiteX4" fmla="*/ 31 w 1095404"/>
                    <a:gd name="connsiteY4" fmla="*/ 539182 h 1444717"/>
                    <a:gd name="connsiteX0" fmla="*/ 13716 w 1109089"/>
                    <a:gd name="connsiteY0" fmla="*/ 538990 h 1461328"/>
                    <a:gd name="connsiteX1" fmla="*/ 561403 w 1109089"/>
                    <a:gd name="connsiteY1" fmla="*/ 1566 h 1461328"/>
                    <a:gd name="connsiteX2" fmla="*/ 1109089 w 1109089"/>
                    <a:gd name="connsiteY2" fmla="*/ 710440 h 1461328"/>
                    <a:gd name="connsiteX3" fmla="*/ 585215 w 1109089"/>
                    <a:gd name="connsiteY3" fmla="*/ 1443126 h 1461328"/>
                    <a:gd name="connsiteX4" fmla="*/ 200402 w 1109089"/>
                    <a:gd name="connsiteY4" fmla="*/ 1180223 h 1461328"/>
                    <a:gd name="connsiteX5" fmla="*/ 13716 w 1109089"/>
                    <a:gd name="connsiteY5" fmla="*/ 538990 h 1461328"/>
                    <a:gd name="connsiteX0" fmla="*/ 13716 w 1146952"/>
                    <a:gd name="connsiteY0" fmla="*/ 545362 h 1467700"/>
                    <a:gd name="connsiteX1" fmla="*/ 561403 w 1146952"/>
                    <a:gd name="connsiteY1" fmla="*/ 7938 h 1467700"/>
                    <a:gd name="connsiteX2" fmla="*/ 1057653 w 1146952"/>
                    <a:gd name="connsiteY2" fmla="*/ 257906 h 1467700"/>
                    <a:gd name="connsiteX3" fmla="*/ 1109089 w 1146952"/>
                    <a:gd name="connsiteY3" fmla="*/ 716812 h 1467700"/>
                    <a:gd name="connsiteX4" fmla="*/ 585215 w 1146952"/>
                    <a:gd name="connsiteY4" fmla="*/ 1449498 h 1467700"/>
                    <a:gd name="connsiteX5" fmla="*/ 200402 w 1146952"/>
                    <a:gd name="connsiteY5" fmla="*/ 1186595 h 1467700"/>
                    <a:gd name="connsiteX6" fmla="*/ 13716 w 1146952"/>
                    <a:gd name="connsiteY6" fmla="*/ 545362 h 1467700"/>
                    <a:gd name="connsiteX0" fmla="*/ 150 w 1133386"/>
                    <a:gd name="connsiteY0" fmla="*/ 538943 h 1461281"/>
                    <a:gd name="connsiteX1" fmla="*/ 163024 w 1133386"/>
                    <a:gd name="connsiteY1" fmla="*/ 165762 h 1461281"/>
                    <a:gd name="connsiteX2" fmla="*/ 547837 w 1133386"/>
                    <a:gd name="connsiteY2" fmla="*/ 1519 h 1461281"/>
                    <a:gd name="connsiteX3" fmla="*/ 1044087 w 1133386"/>
                    <a:gd name="connsiteY3" fmla="*/ 251487 h 1461281"/>
                    <a:gd name="connsiteX4" fmla="*/ 1095523 w 1133386"/>
                    <a:gd name="connsiteY4" fmla="*/ 710393 h 1461281"/>
                    <a:gd name="connsiteX5" fmla="*/ 571649 w 1133386"/>
                    <a:gd name="connsiteY5" fmla="*/ 1443079 h 1461281"/>
                    <a:gd name="connsiteX6" fmla="*/ 186836 w 1133386"/>
                    <a:gd name="connsiteY6" fmla="*/ 1180176 h 1461281"/>
                    <a:gd name="connsiteX7" fmla="*/ 150 w 1133386"/>
                    <a:gd name="connsiteY7" fmla="*/ 538943 h 1461281"/>
                    <a:gd name="connsiteX0" fmla="*/ 150 w 1124008"/>
                    <a:gd name="connsiteY0" fmla="*/ 543604 h 1465942"/>
                    <a:gd name="connsiteX1" fmla="*/ 163024 w 1124008"/>
                    <a:gd name="connsiteY1" fmla="*/ 170423 h 1465942"/>
                    <a:gd name="connsiteX2" fmla="*/ 547837 w 1124008"/>
                    <a:gd name="connsiteY2" fmla="*/ 6180 h 1465942"/>
                    <a:gd name="connsiteX3" fmla="*/ 805961 w 1124008"/>
                    <a:gd name="connsiteY3" fmla="*/ 56123 h 1465942"/>
                    <a:gd name="connsiteX4" fmla="*/ 1044087 w 1124008"/>
                    <a:gd name="connsiteY4" fmla="*/ 256148 h 1465942"/>
                    <a:gd name="connsiteX5" fmla="*/ 1095523 w 1124008"/>
                    <a:gd name="connsiteY5" fmla="*/ 715054 h 1465942"/>
                    <a:gd name="connsiteX6" fmla="*/ 571649 w 1124008"/>
                    <a:gd name="connsiteY6" fmla="*/ 1447740 h 1465942"/>
                    <a:gd name="connsiteX7" fmla="*/ 186836 w 1124008"/>
                    <a:gd name="connsiteY7" fmla="*/ 1184837 h 1465942"/>
                    <a:gd name="connsiteX8" fmla="*/ 150 w 1124008"/>
                    <a:gd name="connsiteY8" fmla="*/ 543604 h 1465942"/>
                    <a:gd name="connsiteX0" fmla="*/ 150 w 1104890"/>
                    <a:gd name="connsiteY0" fmla="*/ 543604 h 1447838"/>
                    <a:gd name="connsiteX1" fmla="*/ 163024 w 1104890"/>
                    <a:gd name="connsiteY1" fmla="*/ 170423 h 1447838"/>
                    <a:gd name="connsiteX2" fmla="*/ 547837 w 1104890"/>
                    <a:gd name="connsiteY2" fmla="*/ 6180 h 1447838"/>
                    <a:gd name="connsiteX3" fmla="*/ 805961 w 1104890"/>
                    <a:gd name="connsiteY3" fmla="*/ 56123 h 1447838"/>
                    <a:gd name="connsiteX4" fmla="*/ 1044087 w 1104890"/>
                    <a:gd name="connsiteY4" fmla="*/ 256148 h 1447838"/>
                    <a:gd name="connsiteX5" fmla="*/ 1095523 w 1104890"/>
                    <a:gd name="connsiteY5" fmla="*/ 715054 h 1447838"/>
                    <a:gd name="connsiteX6" fmla="*/ 972649 w 1104890"/>
                    <a:gd name="connsiteY6" fmla="*/ 1161023 h 1447838"/>
                    <a:gd name="connsiteX7" fmla="*/ 571649 w 1104890"/>
                    <a:gd name="connsiteY7" fmla="*/ 1447740 h 1447838"/>
                    <a:gd name="connsiteX8" fmla="*/ 186836 w 1104890"/>
                    <a:gd name="connsiteY8" fmla="*/ 1184837 h 1447838"/>
                    <a:gd name="connsiteX9" fmla="*/ 150 w 1104890"/>
                    <a:gd name="connsiteY9" fmla="*/ 543604 h 1447838"/>
                    <a:gd name="connsiteX0" fmla="*/ 150 w 1104890"/>
                    <a:gd name="connsiteY0" fmla="*/ 535526 h 1439760"/>
                    <a:gd name="connsiteX1" fmla="*/ 163024 w 1104890"/>
                    <a:gd name="connsiteY1" fmla="*/ 162345 h 1439760"/>
                    <a:gd name="connsiteX2" fmla="*/ 466875 w 1104890"/>
                    <a:gd name="connsiteY2" fmla="*/ 7627 h 1439760"/>
                    <a:gd name="connsiteX3" fmla="*/ 805961 w 1104890"/>
                    <a:gd name="connsiteY3" fmla="*/ 48045 h 1439760"/>
                    <a:gd name="connsiteX4" fmla="*/ 1044087 w 1104890"/>
                    <a:gd name="connsiteY4" fmla="*/ 248070 h 1439760"/>
                    <a:gd name="connsiteX5" fmla="*/ 1095523 w 1104890"/>
                    <a:gd name="connsiteY5" fmla="*/ 706976 h 1439760"/>
                    <a:gd name="connsiteX6" fmla="*/ 972649 w 1104890"/>
                    <a:gd name="connsiteY6" fmla="*/ 1152945 h 1439760"/>
                    <a:gd name="connsiteX7" fmla="*/ 571649 w 1104890"/>
                    <a:gd name="connsiteY7" fmla="*/ 1439662 h 1439760"/>
                    <a:gd name="connsiteX8" fmla="*/ 186836 w 1104890"/>
                    <a:gd name="connsiteY8" fmla="*/ 1176759 h 1439760"/>
                    <a:gd name="connsiteX9" fmla="*/ 150 w 1104890"/>
                    <a:gd name="connsiteY9" fmla="*/ 535526 h 14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04890" h="1439760">
                      <a:moveTo>
                        <a:pt x="150" y="535526"/>
                      </a:moveTo>
                      <a:cubicBezTo>
                        <a:pt x="-3819" y="366457"/>
                        <a:pt x="71743" y="251916"/>
                        <a:pt x="163024" y="162345"/>
                      </a:cubicBezTo>
                      <a:cubicBezTo>
                        <a:pt x="254305" y="72774"/>
                        <a:pt x="359719" y="26677"/>
                        <a:pt x="466875" y="7627"/>
                      </a:cubicBezTo>
                      <a:cubicBezTo>
                        <a:pt x="574031" y="-11423"/>
                        <a:pt x="723253" y="6384"/>
                        <a:pt x="805961" y="48045"/>
                      </a:cubicBezTo>
                      <a:cubicBezTo>
                        <a:pt x="888669" y="89706"/>
                        <a:pt x="994239" y="143011"/>
                        <a:pt x="1044087" y="248070"/>
                      </a:cubicBezTo>
                      <a:cubicBezTo>
                        <a:pt x="1093935" y="353129"/>
                        <a:pt x="1120129" y="572039"/>
                        <a:pt x="1095523" y="706976"/>
                      </a:cubicBezTo>
                      <a:cubicBezTo>
                        <a:pt x="1070917" y="841913"/>
                        <a:pt x="1059961" y="1030831"/>
                        <a:pt x="972649" y="1152945"/>
                      </a:cubicBezTo>
                      <a:cubicBezTo>
                        <a:pt x="885337" y="1275059"/>
                        <a:pt x="702618" y="1435693"/>
                        <a:pt x="571649" y="1439662"/>
                      </a:cubicBezTo>
                      <a:cubicBezTo>
                        <a:pt x="440680" y="1443631"/>
                        <a:pt x="282086" y="1327448"/>
                        <a:pt x="186836" y="1176759"/>
                      </a:cubicBezTo>
                      <a:cubicBezTo>
                        <a:pt x="91586" y="1026070"/>
                        <a:pt x="4119" y="704595"/>
                        <a:pt x="150" y="535526"/>
                      </a:cubicBezTo>
                      <a:close/>
                    </a:path>
                  </a:pathLst>
                </a:cu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7">
                  <a:extLst>
                    <a:ext uri="{FF2B5EF4-FFF2-40B4-BE49-F238E27FC236}">
                      <a16:creationId xmlns:a16="http://schemas.microsoft.com/office/drawing/2014/main" id="{E36CA704-4893-4854-9307-6FB28D1C1FB0}"/>
                    </a:ext>
                  </a:extLst>
                </p:cNvPr>
                <p:cNvSpPr/>
                <p:nvPr/>
              </p:nvSpPr>
              <p:spPr>
                <a:xfrm rot="21224289">
                  <a:off x="5447360" y="1130014"/>
                  <a:ext cx="200806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>
                  <a:extLst>
                    <a:ext uri="{FF2B5EF4-FFF2-40B4-BE49-F238E27FC236}">
                      <a16:creationId xmlns:a16="http://schemas.microsoft.com/office/drawing/2014/main" id="{B3A4CB7D-7070-416D-9709-60094300F24F}"/>
                    </a:ext>
                  </a:extLst>
                </p:cNvPr>
                <p:cNvSpPr/>
                <p:nvPr/>
              </p:nvSpPr>
              <p:spPr>
                <a:xfrm flipH="1">
                  <a:off x="6636327" y="1099794"/>
                  <a:ext cx="200807" cy="452685"/>
                </a:xfrm>
                <a:custGeom>
                  <a:avLst/>
                  <a:gdLst>
                    <a:gd name="connsiteX0" fmla="*/ 0 w 171450"/>
                    <a:gd name="connsiteY0" fmla="*/ 202656 h 405311"/>
                    <a:gd name="connsiteX1" fmla="*/ 85725 w 171450"/>
                    <a:gd name="connsiteY1" fmla="*/ 0 h 405311"/>
                    <a:gd name="connsiteX2" fmla="*/ 171450 w 171450"/>
                    <a:gd name="connsiteY2" fmla="*/ 202656 h 405311"/>
                    <a:gd name="connsiteX3" fmla="*/ 85725 w 171450"/>
                    <a:gd name="connsiteY3" fmla="*/ 405312 h 405311"/>
                    <a:gd name="connsiteX4" fmla="*/ 0 w 171450"/>
                    <a:gd name="connsiteY4" fmla="*/ 202656 h 405311"/>
                    <a:gd name="connsiteX0" fmla="*/ 5792 w 177242"/>
                    <a:gd name="connsiteY0" fmla="*/ 216943 h 419599"/>
                    <a:gd name="connsiteX1" fmla="*/ 39130 w 177242"/>
                    <a:gd name="connsiteY1" fmla="*/ 0 h 419599"/>
                    <a:gd name="connsiteX2" fmla="*/ 177242 w 177242"/>
                    <a:gd name="connsiteY2" fmla="*/ 216943 h 419599"/>
                    <a:gd name="connsiteX3" fmla="*/ 91517 w 177242"/>
                    <a:gd name="connsiteY3" fmla="*/ 419599 h 419599"/>
                    <a:gd name="connsiteX4" fmla="*/ 5792 w 177242"/>
                    <a:gd name="connsiteY4" fmla="*/ 216943 h 419599"/>
                    <a:gd name="connsiteX0" fmla="*/ 2344 w 154744"/>
                    <a:gd name="connsiteY0" fmla="*/ 216943 h 419599"/>
                    <a:gd name="connsiteX1" fmla="*/ 35682 w 154744"/>
                    <a:gd name="connsiteY1" fmla="*/ 0 h 419599"/>
                    <a:gd name="connsiteX2" fmla="*/ 154744 w 154744"/>
                    <a:gd name="connsiteY2" fmla="*/ 216943 h 419599"/>
                    <a:gd name="connsiteX3" fmla="*/ 88069 w 154744"/>
                    <a:gd name="connsiteY3" fmla="*/ 419599 h 419599"/>
                    <a:gd name="connsiteX4" fmla="*/ 2344 w 154744"/>
                    <a:gd name="connsiteY4" fmla="*/ 216943 h 419599"/>
                    <a:gd name="connsiteX0" fmla="*/ 13146 w 165546"/>
                    <a:gd name="connsiteY0" fmla="*/ 222255 h 424911"/>
                    <a:gd name="connsiteX1" fmla="*/ 3621 w 165546"/>
                    <a:gd name="connsiteY1" fmla="*/ 79457 h 424911"/>
                    <a:gd name="connsiteX2" fmla="*/ 46484 w 165546"/>
                    <a:gd name="connsiteY2" fmla="*/ 5312 h 424911"/>
                    <a:gd name="connsiteX3" fmla="*/ 165546 w 165546"/>
                    <a:gd name="connsiteY3" fmla="*/ 222255 h 424911"/>
                    <a:gd name="connsiteX4" fmla="*/ 98871 w 165546"/>
                    <a:gd name="connsiteY4" fmla="*/ 424911 h 424911"/>
                    <a:gd name="connsiteX5" fmla="*/ 13146 w 165546"/>
                    <a:gd name="connsiteY5" fmla="*/ 222255 h 424911"/>
                    <a:gd name="connsiteX0" fmla="*/ 13146 w 165860"/>
                    <a:gd name="connsiteY0" fmla="*/ 217481 h 420137"/>
                    <a:gd name="connsiteX1" fmla="*/ 3621 w 165860"/>
                    <a:gd name="connsiteY1" fmla="*/ 74683 h 420137"/>
                    <a:gd name="connsiteX2" fmla="*/ 46484 w 165860"/>
                    <a:gd name="connsiteY2" fmla="*/ 538 h 420137"/>
                    <a:gd name="connsiteX3" fmla="*/ 127446 w 165860"/>
                    <a:gd name="connsiteY3" fmla="*/ 50871 h 420137"/>
                    <a:gd name="connsiteX4" fmla="*/ 165546 w 165860"/>
                    <a:gd name="connsiteY4" fmla="*/ 217481 h 420137"/>
                    <a:gd name="connsiteX5" fmla="*/ 98871 w 165860"/>
                    <a:gd name="connsiteY5" fmla="*/ 420137 h 420137"/>
                    <a:gd name="connsiteX6" fmla="*/ 13146 w 165860"/>
                    <a:gd name="connsiteY6" fmla="*/ 217481 h 420137"/>
                    <a:gd name="connsiteX0" fmla="*/ 13146 w 200807"/>
                    <a:gd name="connsiteY0" fmla="*/ 217481 h 452685"/>
                    <a:gd name="connsiteX1" fmla="*/ 3621 w 200807"/>
                    <a:gd name="connsiteY1" fmla="*/ 74683 h 452685"/>
                    <a:gd name="connsiteX2" fmla="*/ 46484 w 200807"/>
                    <a:gd name="connsiteY2" fmla="*/ 538 h 452685"/>
                    <a:gd name="connsiteX3" fmla="*/ 127446 w 200807"/>
                    <a:gd name="connsiteY3" fmla="*/ 50871 h 452685"/>
                    <a:gd name="connsiteX4" fmla="*/ 165546 w 200807"/>
                    <a:gd name="connsiteY4" fmla="*/ 217481 h 452685"/>
                    <a:gd name="connsiteX5" fmla="*/ 198884 w 200807"/>
                    <a:gd name="connsiteY5" fmla="*/ 431871 h 452685"/>
                    <a:gd name="connsiteX6" fmla="*/ 98871 w 200807"/>
                    <a:gd name="connsiteY6" fmla="*/ 420137 h 452685"/>
                    <a:gd name="connsiteX7" fmla="*/ 13146 w 200807"/>
                    <a:gd name="connsiteY7" fmla="*/ 217481 h 4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807" h="452685">
                      <a:moveTo>
                        <a:pt x="13146" y="217481"/>
                      </a:moveTo>
                      <a:cubicBezTo>
                        <a:pt x="-2729" y="159905"/>
                        <a:pt x="-1935" y="110840"/>
                        <a:pt x="3621" y="74683"/>
                      </a:cubicBezTo>
                      <a:cubicBezTo>
                        <a:pt x="9177" y="38526"/>
                        <a:pt x="25847" y="4507"/>
                        <a:pt x="46484" y="538"/>
                      </a:cubicBezTo>
                      <a:cubicBezTo>
                        <a:pt x="67121" y="-3431"/>
                        <a:pt x="107602" y="14714"/>
                        <a:pt x="127446" y="50871"/>
                      </a:cubicBezTo>
                      <a:cubicBezTo>
                        <a:pt x="147290" y="87028"/>
                        <a:pt x="161577" y="177793"/>
                        <a:pt x="165546" y="217481"/>
                      </a:cubicBezTo>
                      <a:cubicBezTo>
                        <a:pt x="169515" y="257169"/>
                        <a:pt x="209996" y="398095"/>
                        <a:pt x="198884" y="431871"/>
                      </a:cubicBezTo>
                      <a:cubicBezTo>
                        <a:pt x="187772" y="465647"/>
                        <a:pt x="129827" y="455869"/>
                        <a:pt x="98871" y="420137"/>
                      </a:cubicBezTo>
                      <a:cubicBezTo>
                        <a:pt x="67915" y="384405"/>
                        <a:pt x="29021" y="275057"/>
                        <a:pt x="13146" y="217481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>
                  <a:extLst>
                    <a:ext uri="{FF2B5EF4-FFF2-40B4-BE49-F238E27FC236}">
                      <a16:creationId xmlns:a16="http://schemas.microsoft.com/office/drawing/2014/main" id="{526669C0-A80F-4BD3-A7D2-99AF3E1E9C1E}"/>
                    </a:ext>
                  </a:extLst>
                </p:cNvPr>
                <p:cNvSpPr/>
                <p:nvPr/>
              </p:nvSpPr>
              <p:spPr>
                <a:xfrm>
                  <a:off x="5571544" y="489218"/>
                  <a:ext cx="1113838" cy="627331"/>
                </a:xfrm>
                <a:custGeom>
                  <a:avLst/>
                  <a:gdLst>
                    <a:gd name="connsiteX0" fmla="*/ 0 w 642863"/>
                    <a:gd name="connsiteY0" fmla="*/ 151563 h 303126"/>
                    <a:gd name="connsiteX1" fmla="*/ 321432 w 642863"/>
                    <a:gd name="connsiteY1" fmla="*/ 0 h 303126"/>
                    <a:gd name="connsiteX2" fmla="*/ 642864 w 642863"/>
                    <a:gd name="connsiteY2" fmla="*/ 151563 h 303126"/>
                    <a:gd name="connsiteX3" fmla="*/ 321432 w 642863"/>
                    <a:gd name="connsiteY3" fmla="*/ 303126 h 303126"/>
                    <a:gd name="connsiteX4" fmla="*/ 0 w 642863"/>
                    <a:gd name="connsiteY4" fmla="*/ 151563 h 303126"/>
                    <a:gd name="connsiteX0" fmla="*/ 193749 w 836613"/>
                    <a:gd name="connsiteY0" fmla="*/ 151563 h 387687"/>
                    <a:gd name="connsiteX1" fmla="*/ 515181 w 836613"/>
                    <a:gd name="connsiteY1" fmla="*/ 0 h 387687"/>
                    <a:gd name="connsiteX2" fmla="*/ 836613 w 836613"/>
                    <a:gd name="connsiteY2" fmla="*/ 151563 h 387687"/>
                    <a:gd name="connsiteX3" fmla="*/ 515181 w 836613"/>
                    <a:gd name="connsiteY3" fmla="*/ 303126 h 387687"/>
                    <a:gd name="connsiteX4" fmla="*/ 11162 w 836613"/>
                    <a:gd name="connsiteY4" fmla="*/ 382062 h 387687"/>
                    <a:gd name="connsiteX5" fmla="*/ 193749 w 836613"/>
                    <a:gd name="connsiteY5" fmla="*/ 151563 h 387687"/>
                    <a:gd name="connsiteX0" fmla="*/ 171451 w 838127"/>
                    <a:gd name="connsiteY0" fmla="*/ 123238 h 387937"/>
                    <a:gd name="connsiteX1" fmla="*/ 516695 w 838127"/>
                    <a:gd name="connsiteY1" fmla="*/ 250 h 387937"/>
                    <a:gd name="connsiteX2" fmla="*/ 838127 w 838127"/>
                    <a:gd name="connsiteY2" fmla="*/ 151813 h 387937"/>
                    <a:gd name="connsiteX3" fmla="*/ 516695 w 838127"/>
                    <a:gd name="connsiteY3" fmla="*/ 303376 h 387937"/>
                    <a:gd name="connsiteX4" fmla="*/ 12676 w 838127"/>
                    <a:gd name="connsiteY4" fmla="*/ 382312 h 387937"/>
                    <a:gd name="connsiteX5" fmla="*/ 171451 w 838127"/>
                    <a:gd name="connsiteY5" fmla="*/ 123238 h 387937"/>
                    <a:gd name="connsiteX0" fmla="*/ 171451 w 976239"/>
                    <a:gd name="connsiteY0" fmla="*/ 125137 h 389231"/>
                    <a:gd name="connsiteX1" fmla="*/ 516695 w 976239"/>
                    <a:gd name="connsiteY1" fmla="*/ 2149 h 389231"/>
                    <a:gd name="connsiteX2" fmla="*/ 976239 w 976239"/>
                    <a:gd name="connsiteY2" fmla="*/ 220387 h 389231"/>
                    <a:gd name="connsiteX3" fmla="*/ 516695 w 976239"/>
                    <a:gd name="connsiteY3" fmla="*/ 305275 h 389231"/>
                    <a:gd name="connsiteX4" fmla="*/ 12676 w 976239"/>
                    <a:gd name="connsiteY4" fmla="*/ 384211 h 389231"/>
                    <a:gd name="connsiteX5" fmla="*/ 171451 w 976239"/>
                    <a:gd name="connsiteY5" fmla="*/ 125137 h 389231"/>
                    <a:gd name="connsiteX0" fmla="*/ 171451 w 1023660"/>
                    <a:gd name="connsiteY0" fmla="*/ 125137 h 388184"/>
                    <a:gd name="connsiteX1" fmla="*/ 516695 w 1023660"/>
                    <a:gd name="connsiteY1" fmla="*/ 2149 h 388184"/>
                    <a:gd name="connsiteX2" fmla="*/ 976239 w 1023660"/>
                    <a:gd name="connsiteY2" fmla="*/ 220387 h 388184"/>
                    <a:gd name="connsiteX3" fmla="*/ 974701 w 1023660"/>
                    <a:gd name="connsiteY3" fmla="*/ 379449 h 388184"/>
                    <a:gd name="connsiteX4" fmla="*/ 516695 w 1023660"/>
                    <a:gd name="connsiteY4" fmla="*/ 305275 h 388184"/>
                    <a:gd name="connsiteX5" fmla="*/ 12676 w 1023660"/>
                    <a:gd name="connsiteY5" fmla="*/ 384211 h 388184"/>
                    <a:gd name="connsiteX6" fmla="*/ 171451 w 1023660"/>
                    <a:gd name="connsiteY6" fmla="*/ 125137 h 388184"/>
                    <a:gd name="connsiteX0" fmla="*/ 171451 w 1019707"/>
                    <a:gd name="connsiteY0" fmla="*/ 125597 h 388644"/>
                    <a:gd name="connsiteX1" fmla="*/ 516695 w 1019707"/>
                    <a:gd name="connsiteY1" fmla="*/ 2609 h 388644"/>
                    <a:gd name="connsiteX2" fmla="*/ 755625 w 1019707"/>
                    <a:gd name="connsiteY2" fmla="*/ 56059 h 388644"/>
                    <a:gd name="connsiteX3" fmla="*/ 976239 w 1019707"/>
                    <a:gd name="connsiteY3" fmla="*/ 220847 h 388644"/>
                    <a:gd name="connsiteX4" fmla="*/ 974701 w 1019707"/>
                    <a:gd name="connsiteY4" fmla="*/ 379909 h 388644"/>
                    <a:gd name="connsiteX5" fmla="*/ 516695 w 1019707"/>
                    <a:gd name="connsiteY5" fmla="*/ 305735 h 388644"/>
                    <a:gd name="connsiteX6" fmla="*/ 12676 w 1019707"/>
                    <a:gd name="connsiteY6" fmla="*/ 384671 h 388644"/>
                    <a:gd name="connsiteX7" fmla="*/ 171451 w 1019707"/>
                    <a:gd name="connsiteY7" fmla="*/ 125597 h 388644"/>
                    <a:gd name="connsiteX0" fmla="*/ 169932 w 1018188"/>
                    <a:gd name="connsiteY0" fmla="*/ 125073 h 388120"/>
                    <a:gd name="connsiteX1" fmla="*/ 363582 w 1018188"/>
                    <a:gd name="connsiteY1" fmla="*/ 22198 h 388120"/>
                    <a:gd name="connsiteX2" fmla="*/ 515176 w 1018188"/>
                    <a:gd name="connsiteY2" fmla="*/ 2085 h 388120"/>
                    <a:gd name="connsiteX3" fmla="*/ 754106 w 1018188"/>
                    <a:gd name="connsiteY3" fmla="*/ 55535 h 388120"/>
                    <a:gd name="connsiteX4" fmla="*/ 974720 w 1018188"/>
                    <a:gd name="connsiteY4" fmla="*/ 220323 h 388120"/>
                    <a:gd name="connsiteX5" fmla="*/ 973182 w 1018188"/>
                    <a:gd name="connsiteY5" fmla="*/ 379385 h 388120"/>
                    <a:gd name="connsiteX6" fmla="*/ 515176 w 1018188"/>
                    <a:gd name="connsiteY6" fmla="*/ 305211 h 388120"/>
                    <a:gd name="connsiteX7" fmla="*/ 11157 w 1018188"/>
                    <a:gd name="connsiteY7" fmla="*/ 384147 h 388120"/>
                    <a:gd name="connsiteX8" fmla="*/ 169932 w 1018188"/>
                    <a:gd name="connsiteY8" fmla="*/ 125073 h 388120"/>
                    <a:gd name="connsiteX0" fmla="*/ 169932 w 1051989"/>
                    <a:gd name="connsiteY0" fmla="*/ 125073 h 503953"/>
                    <a:gd name="connsiteX1" fmla="*/ 363582 w 1051989"/>
                    <a:gd name="connsiteY1" fmla="*/ 22198 h 503953"/>
                    <a:gd name="connsiteX2" fmla="*/ 515176 w 1051989"/>
                    <a:gd name="connsiteY2" fmla="*/ 2085 h 503953"/>
                    <a:gd name="connsiteX3" fmla="*/ 754106 w 1051989"/>
                    <a:gd name="connsiteY3" fmla="*/ 55535 h 503953"/>
                    <a:gd name="connsiteX4" fmla="*/ 974720 w 1051989"/>
                    <a:gd name="connsiteY4" fmla="*/ 220323 h 503953"/>
                    <a:gd name="connsiteX5" fmla="*/ 1020807 w 1051989"/>
                    <a:gd name="connsiteY5" fmla="*/ 503210 h 503953"/>
                    <a:gd name="connsiteX6" fmla="*/ 515176 w 1051989"/>
                    <a:gd name="connsiteY6" fmla="*/ 305211 h 503953"/>
                    <a:gd name="connsiteX7" fmla="*/ 11157 w 1051989"/>
                    <a:gd name="connsiteY7" fmla="*/ 384147 h 503953"/>
                    <a:gd name="connsiteX8" fmla="*/ 169932 w 1051989"/>
                    <a:gd name="connsiteY8" fmla="*/ 125073 h 503953"/>
                    <a:gd name="connsiteX0" fmla="*/ 169932 w 1051989"/>
                    <a:gd name="connsiteY0" fmla="*/ 125073 h 503210"/>
                    <a:gd name="connsiteX1" fmla="*/ 363582 w 1051989"/>
                    <a:gd name="connsiteY1" fmla="*/ 22198 h 503210"/>
                    <a:gd name="connsiteX2" fmla="*/ 515176 w 1051989"/>
                    <a:gd name="connsiteY2" fmla="*/ 2085 h 503210"/>
                    <a:gd name="connsiteX3" fmla="*/ 754106 w 1051989"/>
                    <a:gd name="connsiteY3" fmla="*/ 55535 h 503210"/>
                    <a:gd name="connsiteX4" fmla="*/ 974720 w 1051989"/>
                    <a:gd name="connsiteY4" fmla="*/ 220323 h 503210"/>
                    <a:gd name="connsiteX5" fmla="*/ 1020807 w 1051989"/>
                    <a:gd name="connsiteY5" fmla="*/ 503210 h 503210"/>
                    <a:gd name="connsiteX6" fmla="*/ 515176 w 1051989"/>
                    <a:gd name="connsiteY6" fmla="*/ 305211 h 503210"/>
                    <a:gd name="connsiteX7" fmla="*/ 11157 w 1051989"/>
                    <a:gd name="connsiteY7" fmla="*/ 384147 h 503210"/>
                    <a:gd name="connsiteX8" fmla="*/ 169932 w 1051989"/>
                    <a:gd name="connsiteY8" fmla="*/ 125073 h 503210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536547"/>
                    <a:gd name="connsiteX1" fmla="*/ 363582 w 1051989"/>
                    <a:gd name="connsiteY1" fmla="*/ 22198 h 536547"/>
                    <a:gd name="connsiteX2" fmla="*/ 515176 w 1051989"/>
                    <a:gd name="connsiteY2" fmla="*/ 2085 h 536547"/>
                    <a:gd name="connsiteX3" fmla="*/ 754106 w 1051989"/>
                    <a:gd name="connsiteY3" fmla="*/ 55535 h 536547"/>
                    <a:gd name="connsiteX4" fmla="*/ 974720 w 1051989"/>
                    <a:gd name="connsiteY4" fmla="*/ 220323 h 536547"/>
                    <a:gd name="connsiteX5" fmla="*/ 1020807 w 1051989"/>
                    <a:gd name="connsiteY5" fmla="*/ 536547 h 536547"/>
                    <a:gd name="connsiteX6" fmla="*/ 515176 w 1051989"/>
                    <a:gd name="connsiteY6" fmla="*/ 305211 h 536547"/>
                    <a:gd name="connsiteX7" fmla="*/ 11157 w 1051989"/>
                    <a:gd name="connsiteY7" fmla="*/ 384147 h 536547"/>
                    <a:gd name="connsiteX8" fmla="*/ 169932 w 1051989"/>
                    <a:gd name="connsiteY8" fmla="*/ 125073 h 536547"/>
                    <a:gd name="connsiteX0" fmla="*/ 169932 w 1051989"/>
                    <a:gd name="connsiteY0" fmla="*/ 125073 h 602340"/>
                    <a:gd name="connsiteX1" fmla="*/ 363582 w 1051989"/>
                    <a:gd name="connsiteY1" fmla="*/ 22198 h 602340"/>
                    <a:gd name="connsiteX2" fmla="*/ 515176 w 1051989"/>
                    <a:gd name="connsiteY2" fmla="*/ 2085 h 602340"/>
                    <a:gd name="connsiteX3" fmla="*/ 754106 w 1051989"/>
                    <a:gd name="connsiteY3" fmla="*/ 55535 h 602340"/>
                    <a:gd name="connsiteX4" fmla="*/ 974720 w 1051989"/>
                    <a:gd name="connsiteY4" fmla="*/ 220323 h 602340"/>
                    <a:gd name="connsiteX5" fmla="*/ 1020807 w 1051989"/>
                    <a:gd name="connsiteY5" fmla="*/ 536547 h 602340"/>
                    <a:gd name="connsiteX6" fmla="*/ 529464 w 1051989"/>
                    <a:gd name="connsiteY6" fmla="*/ 600486 h 602340"/>
                    <a:gd name="connsiteX7" fmla="*/ 11157 w 1051989"/>
                    <a:gd name="connsiteY7" fmla="*/ 384147 h 602340"/>
                    <a:gd name="connsiteX8" fmla="*/ 169932 w 1051989"/>
                    <a:gd name="connsiteY8" fmla="*/ 125073 h 602340"/>
                    <a:gd name="connsiteX0" fmla="*/ 197291 w 1079348"/>
                    <a:gd name="connsiteY0" fmla="*/ 125073 h 600545"/>
                    <a:gd name="connsiteX1" fmla="*/ 390941 w 1079348"/>
                    <a:gd name="connsiteY1" fmla="*/ 22198 h 600545"/>
                    <a:gd name="connsiteX2" fmla="*/ 542535 w 1079348"/>
                    <a:gd name="connsiteY2" fmla="*/ 2085 h 600545"/>
                    <a:gd name="connsiteX3" fmla="*/ 781465 w 1079348"/>
                    <a:gd name="connsiteY3" fmla="*/ 55535 h 600545"/>
                    <a:gd name="connsiteX4" fmla="*/ 1002079 w 1079348"/>
                    <a:gd name="connsiteY4" fmla="*/ 220323 h 600545"/>
                    <a:gd name="connsiteX5" fmla="*/ 1048166 w 1079348"/>
                    <a:gd name="connsiteY5" fmla="*/ 536547 h 600545"/>
                    <a:gd name="connsiteX6" fmla="*/ 556823 w 1079348"/>
                    <a:gd name="connsiteY6" fmla="*/ 600486 h 600545"/>
                    <a:gd name="connsiteX7" fmla="*/ 9941 w 1079348"/>
                    <a:gd name="connsiteY7" fmla="*/ 546072 h 600545"/>
                    <a:gd name="connsiteX8" fmla="*/ 197291 w 1079348"/>
                    <a:gd name="connsiteY8" fmla="*/ 125073 h 600545"/>
                    <a:gd name="connsiteX0" fmla="*/ 197291 w 1079348"/>
                    <a:gd name="connsiteY0" fmla="*/ 125073 h 600493"/>
                    <a:gd name="connsiteX1" fmla="*/ 390941 w 1079348"/>
                    <a:gd name="connsiteY1" fmla="*/ 22198 h 600493"/>
                    <a:gd name="connsiteX2" fmla="*/ 542535 w 1079348"/>
                    <a:gd name="connsiteY2" fmla="*/ 2085 h 600493"/>
                    <a:gd name="connsiteX3" fmla="*/ 781465 w 1079348"/>
                    <a:gd name="connsiteY3" fmla="*/ 55535 h 600493"/>
                    <a:gd name="connsiteX4" fmla="*/ 1002079 w 1079348"/>
                    <a:gd name="connsiteY4" fmla="*/ 220323 h 600493"/>
                    <a:gd name="connsiteX5" fmla="*/ 1048166 w 1079348"/>
                    <a:gd name="connsiteY5" fmla="*/ 536547 h 600493"/>
                    <a:gd name="connsiteX6" fmla="*/ 556823 w 1079348"/>
                    <a:gd name="connsiteY6" fmla="*/ 600486 h 600493"/>
                    <a:gd name="connsiteX7" fmla="*/ 9941 w 1079348"/>
                    <a:gd name="connsiteY7" fmla="*/ 546072 h 600493"/>
                    <a:gd name="connsiteX8" fmla="*/ 197291 w 1079348"/>
                    <a:gd name="connsiteY8" fmla="*/ 125073 h 600493"/>
                    <a:gd name="connsiteX0" fmla="*/ 219267 w 1101324"/>
                    <a:gd name="connsiteY0" fmla="*/ 125073 h 600695"/>
                    <a:gd name="connsiteX1" fmla="*/ 412917 w 1101324"/>
                    <a:gd name="connsiteY1" fmla="*/ 22198 h 600695"/>
                    <a:gd name="connsiteX2" fmla="*/ 564511 w 1101324"/>
                    <a:gd name="connsiteY2" fmla="*/ 2085 h 600695"/>
                    <a:gd name="connsiteX3" fmla="*/ 803441 w 1101324"/>
                    <a:gd name="connsiteY3" fmla="*/ 55535 h 600695"/>
                    <a:gd name="connsiteX4" fmla="*/ 1024055 w 1101324"/>
                    <a:gd name="connsiteY4" fmla="*/ 220323 h 600695"/>
                    <a:gd name="connsiteX5" fmla="*/ 1070142 w 1101324"/>
                    <a:gd name="connsiteY5" fmla="*/ 536547 h 600695"/>
                    <a:gd name="connsiteX6" fmla="*/ 578799 w 1101324"/>
                    <a:gd name="connsiteY6" fmla="*/ 600486 h 600695"/>
                    <a:gd name="connsiteX7" fmla="*/ 31917 w 1101324"/>
                    <a:gd name="connsiteY7" fmla="*/ 546072 h 600695"/>
                    <a:gd name="connsiteX8" fmla="*/ 70016 w 1101324"/>
                    <a:gd name="connsiteY8" fmla="*/ 288898 h 600695"/>
                    <a:gd name="connsiteX9" fmla="*/ 219267 w 1101324"/>
                    <a:gd name="connsiteY9" fmla="*/ 125073 h 600695"/>
                    <a:gd name="connsiteX0" fmla="*/ 219267 w 1101324"/>
                    <a:gd name="connsiteY0" fmla="*/ 125073 h 600493"/>
                    <a:gd name="connsiteX1" fmla="*/ 412917 w 1101324"/>
                    <a:gd name="connsiteY1" fmla="*/ 22198 h 600493"/>
                    <a:gd name="connsiteX2" fmla="*/ 564511 w 1101324"/>
                    <a:gd name="connsiteY2" fmla="*/ 2085 h 600493"/>
                    <a:gd name="connsiteX3" fmla="*/ 803441 w 1101324"/>
                    <a:gd name="connsiteY3" fmla="*/ 55535 h 600493"/>
                    <a:gd name="connsiteX4" fmla="*/ 1024055 w 1101324"/>
                    <a:gd name="connsiteY4" fmla="*/ 220323 h 600493"/>
                    <a:gd name="connsiteX5" fmla="*/ 1070142 w 1101324"/>
                    <a:gd name="connsiteY5" fmla="*/ 536547 h 600493"/>
                    <a:gd name="connsiteX6" fmla="*/ 578799 w 1101324"/>
                    <a:gd name="connsiteY6" fmla="*/ 600486 h 600493"/>
                    <a:gd name="connsiteX7" fmla="*/ 31917 w 1101324"/>
                    <a:gd name="connsiteY7" fmla="*/ 546072 h 600493"/>
                    <a:gd name="connsiteX8" fmla="*/ 70016 w 1101324"/>
                    <a:gd name="connsiteY8" fmla="*/ 288898 h 600493"/>
                    <a:gd name="connsiteX9" fmla="*/ 219267 w 1101324"/>
                    <a:gd name="connsiteY9" fmla="*/ 125073 h 600493"/>
                    <a:gd name="connsiteX0" fmla="*/ 226867 w 1108924"/>
                    <a:gd name="connsiteY0" fmla="*/ 125073 h 600610"/>
                    <a:gd name="connsiteX1" fmla="*/ 420517 w 1108924"/>
                    <a:gd name="connsiteY1" fmla="*/ 22198 h 600610"/>
                    <a:gd name="connsiteX2" fmla="*/ 572111 w 1108924"/>
                    <a:gd name="connsiteY2" fmla="*/ 2085 h 600610"/>
                    <a:gd name="connsiteX3" fmla="*/ 811041 w 1108924"/>
                    <a:gd name="connsiteY3" fmla="*/ 55535 h 600610"/>
                    <a:gd name="connsiteX4" fmla="*/ 1031655 w 1108924"/>
                    <a:gd name="connsiteY4" fmla="*/ 220323 h 600610"/>
                    <a:gd name="connsiteX5" fmla="*/ 1077742 w 1108924"/>
                    <a:gd name="connsiteY5" fmla="*/ 536547 h 600610"/>
                    <a:gd name="connsiteX6" fmla="*/ 586399 w 1108924"/>
                    <a:gd name="connsiteY6" fmla="*/ 600486 h 600610"/>
                    <a:gd name="connsiteX7" fmla="*/ 29992 w 1108924"/>
                    <a:gd name="connsiteY7" fmla="*/ 574647 h 600610"/>
                    <a:gd name="connsiteX8" fmla="*/ 77616 w 1108924"/>
                    <a:gd name="connsiteY8" fmla="*/ 288898 h 600610"/>
                    <a:gd name="connsiteX9" fmla="*/ 226867 w 1108924"/>
                    <a:gd name="connsiteY9" fmla="*/ 125073 h 600610"/>
                    <a:gd name="connsiteX0" fmla="*/ 226867 w 1108924"/>
                    <a:gd name="connsiteY0" fmla="*/ 125073 h 600566"/>
                    <a:gd name="connsiteX1" fmla="*/ 420517 w 1108924"/>
                    <a:gd name="connsiteY1" fmla="*/ 22198 h 600566"/>
                    <a:gd name="connsiteX2" fmla="*/ 572111 w 1108924"/>
                    <a:gd name="connsiteY2" fmla="*/ 2085 h 600566"/>
                    <a:gd name="connsiteX3" fmla="*/ 811041 w 1108924"/>
                    <a:gd name="connsiteY3" fmla="*/ 55535 h 600566"/>
                    <a:gd name="connsiteX4" fmla="*/ 1031655 w 1108924"/>
                    <a:gd name="connsiteY4" fmla="*/ 220323 h 600566"/>
                    <a:gd name="connsiteX5" fmla="*/ 1077742 w 1108924"/>
                    <a:gd name="connsiteY5" fmla="*/ 536547 h 600566"/>
                    <a:gd name="connsiteX6" fmla="*/ 586399 w 1108924"/>
                    <a:gd name="connsiteY6" fmla="*/ 600486 h 600566"/>
                    <a:gd name="connsiteX7" fmla="*/ 29992 w 1108924"/>
                    <a:gd name="connsiteY7" fmla="*/ 574647 h 600566"/>
                    <a:gd name="connsiteX8" fmla="*/ 77616 w 1108924"/>
                    <a:gd name="connsiteY8" fmla="*/ 288898 h 600566"/>
                    <a:gd name="connsiteX9" fmla="*/ 226867 w 1108924"/>
                    <a:gd name="connsiteY9" fmla="*/ 125073 h 600566"/>
                    <a:gd name="connsiteX0" fmla="*/ 226867 w 1108924"/>
                    <a:gd name="connsiteY0" fmla="*/ 1250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26867 w 1108924"/>
                    <a:gd name="connsiteY9" fmla="*/ 125073 h 600583"/>
                    <a:gd name="connsiteX0" fmla="*/ 214167 w 1108924"/>
                    <a:gd name="connsiteY0" fmla="*/ 112373 h 600583"/>
                    <a:gd name="connsiteX1" fmla="*/ 420517 w 1108924"/>
                    <a:gd name="connsiteY1" fmla="*/ 22198 h 600583"/>
                    <a:gd name="connsiteX2" fmla="*/ 572111 w 1108924"/>
                    <a:gd name="connsiteY2" fmla="*/ 2085 h 600583"/>
                    <a:gd name="connsiteX3" fmla="*/ 811041 w 1108924"/>
                    <a:gd name="connsiteY3" fmla="*/ 55535 h 600583"/>
                    <a:gd name="connsiteX4" fmla="*/ 1031655 w 1108924"/>
                    <a:gd name="connsiteY4" fmla="*/ 220323 h 600583"/>
                    <a:gd name="connsiteX5" fmla="*/ 1077742 w 1108924"/>
                    <a:gd name="connsiteY5" fmla="*/ 536547 h 600583"/>
                    <a:gd name="connsiteX6" fmla="*/ 586399 w 1108924"/>
                    <a:gd name="connsiteY6" fmla="*/ 600486 h 600583"/>
                    <a:gd name="connsiteX7" fmla="*/ 29992 w 1108924"/>
                    <a:gd name="connsiteY7" fmla="*/ 574647 h 600583"/>
                    <a:gd name="connsiteX8" fmla="*/ 77616 w 1108924"/>
                    <a:gd name="connsiteY8" fmla="*/ 288898 h 600583"/>
                    <a:gd name="connsiteX9" fmla="*/ 214167 w 1108924"/>
                    <a:gd name="connsiteY9" fmla="*/ 112373 h 600583"/>
                    <a:gd name="connsiteX0" fmla="*/ 214167 w 1108924"/>
                    <a:gd name="connsiteY0" fmla="*/ 112221 h 600431"/>
                    <a:gd name="connsiteX1" fmla="*/ 572111 w 1108924"/>
                    <a:gd name="connsiteY1" fmla="*/ 1933 h 600431"/>
                    <a:gd name="connsiteX2" fmla="*/ 811041 w 1108924"/>
                    <a:gd name="connsiteY2" fmla="*/ 55383 h 600431"/>
                    <a:gd name="connsiteX3" fmla="*/ 1031655 w 1108924"/>
                    <a:gd name="connsiteY3" fmla="*/ 220171 h 600431"/>
                    <a:gd name="connsiteX4" fmla="*/ 1077742 w 1108924"/>
                    <a:gd name="connsiteY4" fmla="*/ 536395 h 600431"/>
                    <a:gd name="connsiteX5" fmla="*/ 586399 w 1108924"/>
                    <a:gd name="connsiteY5" fmla="*/ 600334 h 600431"/>
                    <a:gd name="connsiteX6" fmla="*/ 29992 w 1108924"/>
                    <a:gd name="connsiteY6" fmla="*/ 574495 h 600431"/>
                    <a:gd name="connsiteX7" fmla="*/ 77616 w 1108924"/>
                    <a:gd name="connsiteY7" fmla="*/ 288746 h 600431"/>
                    <a:gd name="connsiteX8" fmla="*/ 214167 w 1108924"/>
                    <a:gd name="connsiteY8" fmla="*/ 112221 h 600431"/>
                    <a:gd name="connsiteX0" fmla="*/ 214167 w 1108924"/>
                    <a:gd name="connsiteY0" fmla="*/ 138917 h 627127"/>
                    <a:gd name="connsiteX1" fmla="*/ 544577 w 1108924"/>
                    <a:gd name="connsiteY1" fmla="*/ 1095 h 627127"/>
                    <a:gd name="connsiteX2" fmla="*/ 811041 w 1108924"/>
                    <a:gd name="connsiteY2" fmla="*/ 82079 h 627127"/>
                    <a:gd name="connsiteX3" fmla="*/ 1031655 w 1108924"/>
                    <a:gd name="connsiteY3" fmla="*/ 246867 h 627127"/>
                    <a:gd name="connsiteX4" fmla="*/ 1077742 w 1108924"/>
                    <a:gd name="connsiteY4" fmla="*/ 563091 h 627127"/>
                    <a:gd name="connsiteX5" fmla="*/ 586399 w 1108924"/>
                    <a:gd name="connsiteY5" fmla="*/ 627030 h 627127"/>
                    <a:gd name="connsiteX6" fmla="*/ 29992 w 1108924"/>
                    <a:gd name="connsiteY6" fmla="*/ 601191 h 627127"/>
                    <a:gd name="connsiteX7" fmla="*/ 77616 w 1108924"/>
                    <a:gd name="connsiteY7" fmla="*/ 315442 h 627127"/>
                    <a:gd name="connsiteX8" fmla="*/ 214167 w 1108924"/>
                    <a:gd name="connsiteY8" fmla="*/ 138917 h 627127"/>
                    <a:gd name="connsiteX0" fmla="*/ 227931 w 1108924"/>
                    <a:gd name="connsiteY0" fmla="*/ 105944 h 626277"/>
                    <a:gd name="connsiteX1" fmla="*/ 544577 w 1108924"/>
                    <a:gd name="connsiteY1" fmla="*/ 245 h 626277"/>
                    <a:gd name="connsiteX2" fmla="*/ 811041 w 1108924"/>
                    <a:gd name="connsiteY2" fmla="*/ 81229 h 626277"/>
                    <a:gd name="connsiteX3" fmla="*/ 1031655 w 1108924"/>
                    <a:gd name="connsiteY3" fmla="*/ 246017 h 626277"/>
                    <a:gd name="connsiteX4" fmla="*/ 1077742 w 1108924"/>
                    <a:gd name="connsiteY4" fmla="*/ 562241 h 626277"/>
                    <a:gd name="connsiteX5" fmla="*/ 586399 w 1108924"/>
                    <a:gd name="connsiteY5" fmla="*/ 626180 h 626277"/>
                    <a:gd name="connsiteX6" fmla="*/ 29992 w 1108924"/>
                    <a:gd name="connsiteY6" fmla="*/ 600341 h 626277"/>
                    <a:gd name="connsiteX7" fmla="*/ 77616 w 1108924"/>
                    <a:gd name="connsiteY7" fmla="*/ 314592 h 626277"/>
                    <a:gd name="connsiteX8" fmla="*/ 227931 w 1108924"/>
                    <a:gd name="connsiteY8" fmla="*/ 105944 h 626277"/>
                    <a:gd name="connsiteX0" fmla="*/ 229783 w 1110776"/>
                    <a:gd name="connsiteY0" fmla="*/ 105944 h 626277"/>
                    <a:gd name="connsiteX1" fmla="*/ 546429 w 1110776"/>
                    <a:gd name="connsiteY1" fmla="*/ 245 h 626277"/>
                    <a:gd name="connsiteX2" fmla="*/ 812893 w 1110776"/>
                    <a:gd name="connsiteY2" fmla="*/ 81229 h 626277"/>
                    <a:gd name="connsiteX3" fmla="*/ 1033507 w 1110776"/>
                    <a:gd name="connsiteY3" fmla="*/ 246017 h 626277"/>
                    <a:gd name="connsiteX4" fmla="*/ 1079594 w 1110776"/>
                    <a:gd name="connsiteY4" fmla="*/ 562241 h 626277"/>
                    <a:gd name="connsiteX5" fmla="*/ 588251 w 1110776"/>
                    <a:gd name="connsiteY5" fmla="*/ 626180 h 626277"/>
                    <a:gd name="connsiteX6" fmla="*/ 31844 w 1110776"/>
                    <a:gd name="connsiteY6" fmla="*/ 600341 h 626277"/>
                    <a:gd name="connsiteX7" fmla="*/ 70292 w 1110776"/>
                    <a:gd name="connsiteY7" fmla="*/ 310003 h 626277"/>
                    <a:gd name="connsiteX8" fmla="*/ 229783 w 1110776"/>
                    <a:gd name="connsiteY8" fmla="*/ 105944 h 626277"/>
                    <a:gd name="connsiteX0" fmla="*/ 231858 w 1112851"/>
                    <a:gd name="connsiteY0" fmla="*/ 105944 h 626277"/>
                    <a:gd name="connsiteX1" fmla="*/ 548504 w 1112851"/>
                    <a:gd name="connsiteY1" fmla="*/ 245 h 626277"/>
                    <a:gd name="connsiteX2" fmla="*/ 814968 w 1112851"/>
                    <a:gd name="connsiteY2" fmla="*/ 81229 h 626277"/>
                    <a:gd name="connsiteX3" fmla="*/ 1035582 w 1112851"/>
                    <a:gd name="connsiteY3" fmla="*/ 246017 h 626277"/>
                    <a:gd name="connsiteX4" fmla="*/ 1081669 w 1112851"/>
                    <a:gd name="connsiteY4" fmla="*/ 562241 h 626277"/>
                    <a:gd name="connsiteX5" fmla="*/ 590326 w 1112851"/>
                    <a:gd name="connsiteY5" fmla="*/ 626180 h 626277"/>
                    <a:gd name="connsiteX6" fmla="*/ 33919 w 1112851"/>
                    <a:gd name="connsiteY6" fmla="*/ 600341 h 626277"/>
                    <a:gd name="connsiteX7" fmla="*/ 63190 w 1112851"/>
                    <a:gd name="connsiteY7" fmla="*/ 310003 h 626277"/>
                    <a:gd name="connsiteX8" fmla="*/ 231858 w 1112851"/>
                    <a:gd name="connsiteY8" fmla="*/ 105944 h 626277"/>
                    <a:gd name="connsiteX0" fmla="*/ 231858 w 1112851"/>
                    <a:gd name="connsiteY0" fmla="*/ 106998 h 627331"/>
                    <a:gd name="connsiteX1" fmla="*/ 548504 w 1112851"/>
                    <a:gd name="connsiteY1" fmla="*/ 1299 h 627331"/>
                    <a:gd name="connsiteX2" fmla="*/ 842501 w 1112851"/>
                    <a:gd name="connsiteY2" fmla="*/ 59338 h 627331"/>
                    <a:gd name="connsiteX3" fmla="*/ 1035582 w 1112851"/>
                    <a:gd name="connsiteY3" fmla="*/ 247071 h 627331"/>
                    <a:gd name="connsiteX4" fmla="*/ 1081669 w 1112851"/>
                    <a:gd name="connsiteY4" fmla="*/ 563295 h 627331"/>
                    <a:gd name="connsiteX5" fmla="*/ 590326 w 1112851"/>
                    <a:gd name="connsiteY5" fmla="*/ 627234 h 627331"/>
                    <a:gd name="connsiteX6" fmla="*/ 33919 w 1112851"/>
                    <a:gd name="connsiteY6" fmla="*/ 601395 h 627331"/>
                    <a:gd name="connsiteX7" fmla="*/ 63190 w 1112851"/>
                    <a:gd name="connsiteY7" fmla="*/ 311057 h 627331"/>
                    <a:gd name="connsiteX8" fmla="*/ 231858 w 1112851"/>
                    <a:gd name="connsiteY8" fmla="*/ 106998 h 627331"/>
                    <a:gd name="connsiteX0" fmla="*/ 231858 w 1113838"/>
                    <a:gd name="connsiteY0" fmla="*/ 106998 h 627331"/>
                    <a:gd name="connsiteX1" fmla="*/ 548504 w 1113838"/>
                    <a:gd name="connsiteY1" fmla="*/ 1299 h 627331"/>
                    <a:gd name="connsiteX2" fmla="*/ 842501 w 1113838"/>
                    <a:gd name="connsiteY2" fmla="*/ 59338 h 627331"/>
                    <a:gd name="connsiteX3" fmla="*/ 1040170 w 1113838"/>
                    <a:gd name="connsiteY3" fmla="*/ 233306 h 627331"/>
                    <a:gd name="connsiteX4" fmla="*/ 1081669 w 1113838"/>
                    <a:gd name="connsiteY4" fmla="*/ 563295 h 627331"/>
                    <a:gd name="connsiteX5" fmla="*/ 590326 w 1113838"/>
                    <a:gd name="connsiteY5" fmla="*/ 627234 h 627331"/>
                    <a:gd name="connsiteX6" fmla="*/ 33919 w 1113838"/>
                    <a:gd name="connsiteY6" fmla="*/ 601395 h 627331"/>
                    <a:gd name="connsiteX7" fmla="*/ 63190 w 1113838"/>
                    <a:gd name="connsiteY7" fmla="*/ 311057 h 627331"/>
                    <a:gd name="connsiteX8" fmla="*/ 231858 w 1113838"/>
                    <a:gd name="connsiteY8" fmla="*/ 106998 h 62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3838" h="627331">
                      <a:moveTo>
                        <a:pt x="231858" y="106998"/>
                      </a:moveTo>
                      <a:cubicBezTo>
                        <a:pt x="312744" y="55372"/>
                        <a:pt x="446730" y="9242"/>
                        <a:pt x="548504" y="1299"/>
                      </a:cubicBezTo>
                      <a:cubicBezTo>
                        <a:pt x="650278" y="-6644"/>
                        <a:pt x="765910" y="22965"/>
                        <a:pt x="842501" y="59338"/>
                      </a:cubicBezTo>
                      <a:cubicBezTo>
                        <a:pt x="919092" y="95711"/>
                        <a:pt x="1001276" y="184094"/>
                        <a:pt x="1040170" y="233306"/>
                      </a:cubicBezTo>
                      <a:cubicBezTo>
                        <a:pt x="1079064" y="282518"/>
                        <a:pt x="1158260" y="549147"/>
                        <a:pt x="1081669" y="563295"/>
                      </a:cubicBezTo>
                      <a:cubicBezTo>
                        <a:pt x="1005078" y="405993"/>
                        <a:pt x="764951" y="620884"/>
                        <a:pt x="590326" y="627234"/>
                      </a:cubicBezTo>
                      <a:cubicBezTo>
                        <a:pt x="415701" y="633584"/>
                        <a:pt x="249685" y="327095"/>
                        <a:pt x="33919" y="601395"/>
                      </a:cubicBezTo>
                      <a:cubicBezTo>
                        <a:pt x="-43734" y="551845"/>
                        <a:pt x="31965" y="381224"/>
                        <a:pt x="63190" y="311057"/>
                      </a:cubicBezTo>
                      <a:cubicBezTo>
                        <a:pt x="94415" y="240890"/>
                        <a:pt x="150972" y="158624"/>
                        <a:pt x="231858" y="106998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17E4EED-96B1-42A2-B98C-55BFF5FE5EF5}"/>
                    </a:ext>
                  </a:extLst>
                </p:cNvPr>
                <p:cNvSpPr/>
                <p:nvPr/>
              </p:nvSpPr>
              <p:spPr>
                <a:xfrm rot="21143952">
                  <a:off x="6281978" y="1229900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87EF32C-4A63-4C82-BF75-C7592D5BE546}"/>
                    </a:ext>
                  </a:extLst>
                </p:cNvPr>
                <p:cNvSpPr/>
                <p:nvPr/>
              </p:nvSpPr>
              <p:spPr>
                <a:xfrm rot="456048" flipH="1">
                  <a:off x="5710788" y="1228954"/>
                  <a:ext cx="322767" cy="752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2B5EC25-FF6F-41CF-8F77-86B024685A5B}"/>
                    </a:ext>
                  </a:extLst>
                </p:cNvPr>
                <p:cNvSpPr/>
                <p:nvPr/>
              </p:nvSpPr>
              <p:spPr>
                <a:xfrm>
                  <a:off x="6272213" y="1081019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6BE51C0-EBEA-41F7-AC6E-0F02D54AC119}"/>
                    </a:ext>
                  </a:extLst>
                </p:cNvPr>
                <p:cNvSpPr/>
                <p:nvPr/>
              </p:nvSpPr>
              <p:spPr>
                <a:xfrm flipH="1">
                  <a:off x="5715008" y="1082098"/>
                  <a:ext cx="314325" cy="71506"/>
                </a:xfrm>
                <a:custGeom>
                  <a:avLst/>
                  <a:gdLst>
                    <a:gd name="connsiteX0" fmla="*/ 0 w 314325"/>
                    <a:gd name="connsiteY0" fmla="*/ 71506 h 71506"/>
                    <a:gd name="connsiteX1" fmla="*/ 242887 w 314325"/>
                    <a:gd name="connsiteY1" fmla="*/ 69 h 71506"/>
                    <a:gd name="connsiteX2" fmla="*/ 314325 w 314325"/>
                    <a:gd name="connsiteY2" fmla="*/ 57219 h 71506"/>
                    <a:gd name="connsiteX3" fmla="*/ 314325 w 314325"/>
                    <a:gd name="connsiteY3" fmla="*/ 57219 h 7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" h="71506">
                      <a:moveTo>
                        <a:pt x="0" y="71506"/>
                      </a:moveTo>
                      <a:cubicBezTo>
                        <a:pt x="95250" y="36978"/>
                        <a:pt x="190500" y="2450"/>
                        <a:pt x="242887" y="69"/>
                      </a:cubicBezTo>
                      <a:cubicBezTo>
                        <a:pt x="295274" y="-2312"/>
                        <a:pt x="314325" y="57219"/>
                        <a:pt x="314325" y="57219"/>
                      </a:cubicBezTo>
                      <a:lnTo>
                        <a:pt x="314325" y="5721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8F7A9F0-5266-400F-BAA1-4FC106C32A9B}"/>
                    </a:ext>
                  </a:extLst>
                </p:cNvPr>
                <p:cNvSpPr/>
                <p:nvPr/>
              </p:nvSpPr>
              <p:spPr>
                <a:xfrm>
                  <a:off x="6120473" y="1264131"/>
                  <a:ext cx="73696" cy="29731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9CCEDEB7-1FD5-4AB0-890C-B557CD054FE6}"/>
                    </a:ext>
                  </a:extLst>
                </p:cNvPr>
                <p:cNvSpPr/>
                <p:nvPr/>
              </p:nvSpPr>
              <p:spPr>
                <a:xfrm>
                  <a:off x="6037112" y="1691076"/>
                  <a:ext cx="250237" cy="4571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21B626-97C3-409D-8CE3-62924F01DCE9}"/>
                  </a:ext>
                </a:extLst>
              </p:cNvPr>
              <p:cNvGrpSpPr/>
              <p:nvPr/>
            </p:nvGrpSpPr>
            <p:grpSpPr>
              <a:xfrm>
                <a:off x="5663228" y="3962083"/>
                <a:ext cx="987596" cy="1522503"/>
                <a:chOff x="5519737" y="5697635"/>
                <a:chExt cx="1574648" cy="111923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862C539-B40D-4A64-B8DA-041400E1AA3F}"/>
                    </a:ext>
                  </a:extLst>
                </p:cNvPr>
                <p:cNvSpPr/>
                <p:nvPr/>
              </p:nvSpPr>
              <p:spPr>
                <a:xfrm>
                  <a:off x="5674186" y="5710268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0974A358-B987-4770-B566-25F383EF4E28}"/>
                    </a:ext>
                  </a:extLst>
                </p:cNvPr>
                <p:cNvSpPr/>
                <p:nvPr/>
              </p:nvSpPr>
              <p:spPr>
                <a:xfrm>
                  <a:off x="6631567" y="5697635"/>
                  <a:ext cx="302582" cy="992164"/>
                </a:xfrm>
                <a:prstGeom prst="round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: Top Corners Rounded 63">
                  <a:extLst>
                    <a:ext uri="{FF2B5EF4-FFF2-40B4-BE49-F238E27FC236}">
                      <a16:creationId xmlns:a16="http://schemas.microsoft.com/office/drawing/2014/main" id="{7C394846-D75F-4A0C-BE2B-83629C5CBFC9}"/>
                    </a:ext>
                  </a:extLst>
                </p:cNvPr>
                <p:cNvSpPr/>
                <p:nvPr/>
              </p:nvSpPr>
              <p:spPr>
                <a:xfrm>
                  <a:off x="5519737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: Top Corners Rounded 64">
                  <a:extLst>
                    <a:ext uri="{FF2B5EF4-FFF2-40B4-BE49-F238E27FC236}">
                      <a16:creationId xmlns:a16="http://schemas.microsoft.com/office/drawing/2014/main" id="{51BCF676-6EFA-4C45-9E57-876F60DD39E5}"/>
                    </a:ext>
                  </a:extLst>
                </p:cNvPr>
                <p:cNvSpPr/>
                <p:nvPr/>
              </p:nvSpPr>
              <p:spPr>
                <a:xfrm>
                  <a:off x="6419953" y="6575634"/>
                  <a:ext cx="674432" cy="241233"/>
                </a:xfrm>
                <a:prstGeom prst="round2Same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84A96A8-F48B-4442-8B14-E42DD52F61B1}"/>
                  </a:ext>
                </a:extLst>
              </p:cNvPr>
              <p:cNvGrpSpPr/>
              <p:nvPr/>
            </p:nvGrpSpPr>
            <p:grpSpPr>
              <a:xfrm>
                <a:off x="5561020" y="2028455"/>
                <a:ext cx="1228093" cy="2041573"/>
                <a:chOff x="5561020" y="2028455"/>
                <a:chExt cx="1228093" cy="2041573"/>
              </a:xfr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39000">
                    <a:srgbClr val="E7E6E6">
                      <a:lumMod val="75000"/>
                    </a:srgbClr>
                  </a:gs>
                  <a:gs pos="69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1EC95B8-A9FE-4B4C-9A23-89103423E141}"/>
                    </a:ext>
                  </a:extLst>
                </p:cNvPr>
                <p:cNvSpPr/>
                <p:nvPr/>
              </p:nvSpPr>
              <p:spPr>
                <a:xfrm rot="21082946">
                  <a:off x="5779873" y="2028455"/>
                  <a:ext cx="85864" cy="540362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1D20DC60-03D8-4D4F-B5F4-96491164CE2A}"/>
                    </a:ext>
                  </a:extLst>
                </p:cNvPr>
                <p:cNvSpPr/>
                <p:nvPr/>
              </p:nvSpPr>
              <p:spPr>
                <a:xfrm rot="488770">
                  <a:off x="6432835" y="2053207"/>
                  <a:ext cx="85863" cy="54036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: Rounded Corners 77">
                  <a:extLst>
                    <a:ext uri="{FF2B5EF4-FFF2-40B4-BE49-F238E27FC236}">
                      <a16:creationId xmlns:a16="http://schemas.microsoft.com/office/drawing/2014/main" id="{DFEAE0EE-35EE-497B-8095-E8283B1AAAE0}"/>
                    </a:ext>
                  </a:extLst>
                </p:cNvPr>
                <p:cNvSpPr/>
                <p:nvPr/>
              </p:nvSpPr>
              <p:spPr>
                <a:xfrm>
                  <a:off x="5561020" y="2452003"/>
                  <a:ext cx="1228093" cy="1618025"/>
                </a:xfrm>
                <a:custGeom>
                  <a:avLst/>
                  <a:gdLst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0 w 855089"/>
                    <a:gd name="connsiteY0" fmla="*/ 75998 h 455976"/>
                    <a:gd name="connsiteX1" fmla="*/ 75998 w 855089"/>
                    <a:gd name="connsiteY1" fmla="*/ 0 h 455976"/>
                    <a:gd name="connsiteX2" fmla="*/ 779091 w 855089"/>
                    <a:gd name="connsiteY2" fmla="*/ 0 h 455976"/>
                    <a:gd name="connsiteX3" fmla="*/ 855089 w 855089"/>
                    <a:gd name="connsiteY3" fmla="*/ 75998 h 455976"/>
                    <a:gd name="connsiteX4" fmla="*/ 855089 w 855089"/>
                    <a:gd name="connsiteY4" fmla="*/ 379978 h 455976"/>
                    <a:gd name="connsiteX5" fmla="*/ 779091 w 855089"/>
                    <a:gd name="connsiteY5" fmla="*/ 455976 h 455976"/>
                    <a:gd name="connsiteX6" fmla="*/ 75998 w 855089"/>
                    <a:gd name="connsiteY6" fmla="*/ 455976 h 455976"/>
                    <a:gd name="connsiteX7" fmla="*/ 0 w 855089"/>
                    <a:gd name="connsiteY7" fmla="*/ 379978 h 455976"/>
                    <a:gd name="connsiteX8" fmla="*/ 0 w 855089"/>
                    <a:gd name="connsiteY8" fmla="*/ 75998 h 455976"/>
                    <a:gd name="connsiteX0" fmla="*/ 130828 w 985917"/>
                    <a:gd name="connsiteY0" fmla="*/ 75998 h 1227501"/>
                    <a:gd name="connsiteX1" fmla="*/ 206826 w 985917"/>
                    <a:gd name="connsiteY1" fmla="*/ 0 h 1227501"/>
                    <a:gd name="connsiteX2" fmla="*/ 909919 w 985917"/>
                    <a:gd name="connsiteY2" fmla="*/ 0 h 1227501"/>
                    <a:gd name="connsiteX3" fmla="*/ 985917 w 985917"/>
                    <a:gd name="connsiteY3" fmla="*/ 75998 h 1227501"/>
                    <a:gd name="connsiteX4" fmla="*/ 985917 w 985917"/>
                    <a:gd name="connsiteY4" fmla="*/ 379978 h 1227501"/>
                    <a:gd name="connsiteX5" fmla="*/ 909919 w 985917"/>
                    <a:gd name="connsiteY5" fmla="*/ 455976 h 1227501"/>
                    <a:gd name="connsiteX6" fmla="*/ 6801 w 985917"/>
                    <a:gd name="connsiteY6" fmla="*/ 1227501 h 1227501"/>
                    <a:gd name="connsiteX7" fmla="*/ 130828 w 985917"/>
                    <a:gd name="connsiteY7" fmla="*/ 379978 h 1227501"/>
                    <a:gd name="connsiteX8" fmla="*/ 130828 w 985917"/>
                    <a:gd name="connsiteY8" fmla="*/ 75998 h 1227501"/>
                    <a:gd name="connsiteX0" fmla="*/ 130828 w 1153731"/>
                    <a:gd name="connsiteY0" fmla="*/ 75998 h 1332276"/>
                    <a:gd name="connsiteX1" fmla="*/ 206826 w 1153731"/>
                    <a:gd name="connsiteY1" fmla="*/ 0 h 1332276"/>
                    <a:gd name="connsiteX2" fmla="*/ 909919 w 1153731"/>
                    <a:gd name="connsiteY2" fmla="*/ 0 h 1332276"/>
                    <a:gd name="connsiteX3" fmla="*/ 985917 w 1153731"/>
                    <a:gd name="connsiteY3" fmla="*/ 75998 h 1332276"/>
                    <a:gd name="connsiteX4" fmla="*/ 985917 w 1153731"/>
                    <a:gd name="connsiteY4" fmla="*/ 379978 h 1332276"/>
                    <a:gd name="connsiteX5" fmla="*/ 1148044 w 1153731"/>
                    <a:gd name="connsiteY5" fmla="*/ 1332276 h 1332276"/>
                    <a:gd name="connsiteX6" fmla="*/ 6801 w 1153731"/>
                    <a:gd name="connsiteY6" fmla="*/ 1227501 h 1332276"/>
                    <a:gd name="connsiteX7" fmla="*/ 130828 w 1153731"/>
                    <a:gd name="connsiteY7" fmla="*/ 379978 h 1332276"/>
                    <a:gd name="connsiteX8" fmla="*/ 130828 w 1153731"/>
                    <a:gd name="connsiteY8" fmla="*/ 75998 h 1332276"/>
                    <a:gd name="connsiteX0" fmla="*/ 140036 w 1162939"/>
                    <a:gd name="connsiteY0" fmla="*/ 75998 h 1579926"/>
                    <a:gd name="connsiteX1" fmla="*/ 216034 w 1162939"/>
                    <a:gd name="connsiteY1" fmla="*/ 0 h 1579926"/>
                    <a:gd name="connsiteX2" fmla="*/ 919127 w 1162939"/>
                    <a:gd name="connsiteY2" fmla="*/ 0 h 1579926"/>
                    <a:gd name="connsiteX3" fmla="*/ 995125 w 1162939"/>
                    <a:gd name="connsiteY3" fmla="*/ 75998 h 1579926"/>
                    <a:gd name="connsiteX4" fmla="*/ 995125 w 1162939"/>
                    <a:gd name="connsiteY4" fmla="*/ 379978 h 1579926"/>
                    <a:gd name="connsiteX5" fmla="*/ 1157252 w 1162939"/>
                    <a:gd name="connsiteY5" fmla="*/ 1332276 h 1579926"/>
                    <a:gd name="connsiteX6" fmla="*/ 6484 w 1162939"/>
                    <a:gd name="connsiteY6" fmla="*/ 1579926 h 1579926"/>
                    <a:gd name="connsiteX7" fmla="*/ 140036 w 1162939"/>
                    <a:gd name="connsiteY7" fmla="*/ 379978 h 1579926"/>
                    <a:gd name="connsiteX8" fmla="*/ 140036 w 1162939"/>
                    <a:gd name="connsiteY8" fmla="*/ 75998 h 1579926"/>
                    <a:gd name="connsiteX0" fmla="*/ 140036 w 1209597"/>
                    <a:gd name="connsiteY0" fmla="*/ 75998 h 1618026"/>
                    <a:gd name="connsiteX1" fmla="*/ 216034 w 1209597"/>
                    <a:gd name="connsiteY1" fmla="*/ 0 h 1618026"/>
                    <a:gd name="connsiteX2" fmla="*/ 919127 w 1209597"/>
                    <a:gd name="connsiteY2" fmla="*/ 0 h 1618026"/>
                    <a:gd name="connsiteX3" fmla="*/ 995125 w 1209597"/>
                    <a:gd name="connsiteY3" fmla="*/ 75998 h 1618026"/>
                    <a:gd name="connsiteX4" fmla="*/ 995125 w 1209597"/>
                    <a:gd name="connsiteY4" fmla="*/ 379978 h 1618026"/>
                    <a:gd name="connsiteX5" fmla="*/ 1204877 w 1209597"/>
                    <a:gd name="connsiteY5" fmla="*/ 1618026 h 1618026"/>
                    <a:gd name="connsiteX6" fmla="*/ 6484 w 1209597"/>
                    <a:gd name="connsiteY6" fmla="*/ 1579926 h 1618026"/>
                    <a:gd name="connsiteX7" fmla="*/ 140036 w 1209597"/>
                    <a:gd name="connsiteY7" fmla="*/ 379978 h 1618026"/>
                    <a:gd name="connsiteX8" fmla="*/ 140036 w 1209597"/>
                    <a:gd name="connsiteY8" fmla="*/ 75998 h 1618026"/>
                    <a:gd name="connsiteX0" fmla="*/ 158532 w 1228093"/>
                    <a:gd name="connsiteY0" fmla="*/ 75998 h 1618026"/>
                    <a:gd name="connsiteX1" fmla="*/ 234530 w 1228093"/>
                    <a:gd name="connsiteY1" fmla="*/ 0 h 1618026"/>
                    <a:gd name="connsiteX2" fmla="*/ 937623 w 1228093"/>
                    <a:gd name="connsiteY2" fmla="*/ 0 h 1618026"/>
                    <a:gd name="connsiteX3" fmla="*/ 1013621 w 1228093"/>
                    <a:gd name="connsiteY3" fmla="*/ 75998 h 1618026"/>
                    <a:gd name="connsiteX4" fmla="*/ 1013621 w 1228093"/>
                    <a:gd name="connsiteY4" fmla="*/ 379978 h 1618026"/>
                    <a:gd name="connsiteX5" fmla="*/ 1223373 w 1228093"/>
                    <a:gd name="connsiteY5" fmla="*/ 1618026 h 1618026"/>
                    <a:gd name="connsiteX6" fmla="*/ 5930 w 1228093"/>
                    <a:gd name="connsiteY6" fmla="*/ 1608501 h 1618026"/>
                    <a:gd name="connsiteX7" fmla="*/ 158532 w 1228093"/>
                    <a:gd name="connsiteY7" fmla="*/ 379978 h 1618026"/>
                    <a:gd name="connsiteX8" fmla="*/ 158532 w 1228093"/>
                    <a:gd name="connsiteY8" fmla="*/ 75998 h 161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8093" h="1618026">
                      <a:moveTo>
                        <a:pt x="158532" y="75998"/>
                      </a:moveTo>
                      <a:cubicBezTo>
                        <a:pt x="158532" y="34025"/>
                        <a:pt x="192557" y="0"/>
                        <a:pt x="234530" y="0"/>
                      </a:cubicBezTo>
                      <a:lnTo>
                        <a:pt x="937623" y="0"/>
                      </a:lnTo>
                      <a:cubicBezTo>
                        <a:pt x="979596" y="0"/>
                        <a:pt x="1013621" y="34025"/>
                        <a:pt x="1013621" y="75998"/>
                      </a:cubicBezTo>
                      <a:cubicBezTo>
                        <a:pt x="880271" y="253525"/>
                        <a:pt x="1013621" y="278651"/>
                        <a:pt x="1013621" y="379978"/>
                      </a:cubicBezTo>
                      <a:cubicBezTo>
                        <a:pt x="1013621" y="421951"/>
                        <a:pt x="1265346" y="1618026"/>
                        <a:pt x="1223373" y="1618026"/>
                      </a:cubicBezTo>
                      <a:lnTo>
                        <a:pt x="5930" y="1608501"/>
                      </a:lnTo>
                      <a:cubicBezTo>
                        <a:pt x="-36043" y="1608501"/>
                        <a:pt x="158532" y="421951"/>
                        <a:pt x="158532" y="379978"/>
                      </a:cubicBezTo>
                      <a:cubicBezTo>
                        <a:pt x="158532" y="278651"/>
                        <a:pt x="320457" y="186850"/>
                        <a:pt x="158532" y="7599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8F639F-3733-42F9-8638-5F858FC6C515}"/>
                </a:ext>
              </a:extLst>
            </p:cNvPr>
            <p:cNvSpPr/>
            <p:nvPr/>
          </p:nvSpPr>
          <p:spPr>
            <a:xfrm>
              <a:off x="7806622" y="300978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00C0855-125A-420A-BE3E-33A2C0D11C94}"/>
                </a:ext>
              </a:extLst>
            </p:cNvPr>
            <p:cNvSpPr/>
            <p:nvPr/>
          </p:nvSpPr>
          <p:spPr>
            <a:xfrm>
              <a:off x="7507682" y="30058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00917C20-3D00-4DFA-83A7-C03237DBCBBB}"/>
              </a:ext>
            </a:extLst>
          </p:cNvPr>
          <p:cNvSpPr/>
          <p:nvPr/>
        </p:nvSpPr>
        <p:spPr>
          <a:xfrm>
            <a:off x="1997056" y="9186217"/>
            <a:ext cx="175412" cy="2260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41000">
                <a:srgbClr val="565656"/>
              </a:gs>
              <a:gs pos="62000">
                <a:srgbClr val="424040"/>
              </a:gs>
              <a:gs pos="100000">
                <a:sysClr val="window" lastClr="FFFFFF"/>
              </a:gs>
            </a:gsLst>
            <a:lin ang="78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5183308" y="-8607377"/>
            <a:ext cx="2699629" cy="14703377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-4796225" y="3140380"/>
            <a:ext cx="1511511" cy="1190892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7056AD7-25E6-4333-8961-37FC139F2345}"/>
              </a:ext>
            </a:extLst>
          </p:cNvPr>
          <p:cNvGrpSpPr/>
          <p:nvPr/>
        </p:nvGrpSpPr>
        <p:grpSpPr>
          <a:xfrm>
            <a:off x="-2499253" y="2728795"/>
            <a:ext cx="7071986" cy="4352288"/>
            <a:chOff x="-1253694" y="1402756"/>
            <a:chExt cx="5355664" cy="3296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A6EB5-99A8-4BEC-944D-BE1E5534ADBA}"/>
                </a:ext>
              </a:extLst>
            </p:cNvPr>
            <p:cNvGrpSpPr/>
            <p:nvPr/>
          </p:nvGrpSpPr>
          <p:grpSpPr>
            <a:xfrm>
              <a:off x="-700429" y="1682178"/>
              <a:ext cx="4234605" cy="1616533"/>
              <a:chOff x="3763627" y="2154901"/>
              <a:chExt cx="3670678" cy="14012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285910-83EB-4C36-A176-0616D4644A41}"/>
                  </a:ext>
                </a:extLst>
              </p:cNvPr>
              <p:cNvSpPr/>
              <p:nvPr/>
            </p:nvSpPr>
            <p:spPr>
              <a:xfrm>
                <a:off x="3763627" y="2154901"/>
                <a:ext cx="3670678" cy="1401257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D48FC67A-DE25-4F7D-87E3-D6DFDE3F6082}"/>
                  </a:ext>
                </a:extLst>
              </p:cNvPr>
              <p:cNvSpPr/>
              <p:nvPr/>
            </p:nvSpPr>
            <p:spPr>
              <a:xfrm>
                <a:off x="5373231" y="2735831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997422-26F1-4364-8A33-988448F81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8692" y="2219108"/>
                <a:ext cx="616186" cy="516723"/>
              </a:xfrm>
              <a:prstGeom prst="rect">
                <a:avLst/>
              </a:prstGeom>
            </p:spPr>
          </p:pic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DB231280-22B8-48EC-867A-865CF77932F0}"/>
                  </a:ext>
                </a:extLst>
              </p:cNvPr>
              <p:cNvSpPr/>
              <p:nvPr/>
            </p:nvSpPr>
            <p:spPr>
              <a:xfrm>
                <a:off x="5593017" y="2221276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8B935D6-4B30-4582-89D8-594BB8DA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6629789" y="2361710"/>
                <a:ext cx="244677" cy="204377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252194-0BB9-4439-9EFF-20DB6D3D0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2234" y="1501796"/>
              <a:ext cx="3685292" cy="1797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2F407-6B60-42A1-8F87-663AE98DC1AD}"/>
                </a:ext>
              </a:extLst>
            </p:cNvPr>
            <p:cNvGrpSpPr/>
            <p:nvPr/>
          </p:nvGrpSpPr>
          <p:grpSpPr>
            <a:xfrm flipH="1">
              <a:off x="2993043" y="1402756"/>
              <a:ext cx="1108927" cy="2980974"/>
              <a:chOff x="4702627" y="1209490"/>
              <a:chExt cx="1456895" cy="336595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8AC306-C6AA-408F-BD32-38ADFC42A395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BAB31D2-8C1A-416E-AC87-3D86CC27E804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A7660B-128F-4053-9FF9-19140BE996CD}"/>
                </a:ext>
              </a:extLst>
            </p:cNvPr>
            <p:cNvGrpSpPr/>
            <p:nvPr/>
          </p:nvGrpSpPr>
          <p:grpSpPr>
            <a:xfrm>
              <a:off x="-1253694" y="1402756"/>
              <a:ext cx="1108927" cy="2980974"/>
              <a:chOff x="4702627" y="1209490"/>
              <a:chExt cx="1456895" cy="336595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C835D6-D571-4E9D-91AF-97B20021CC17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304CAE-DE1D-4FDA-9CFA-8923BE2F7A2C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D5561CC-85EA-4152-8A51-2739B8888663}"/>
                </a:ext>
              </a:extLst>
            </p:cNvPr>
            <p:cNvGrpSpPr/>
            <p:nvPr/>
          </p:nvGrpSpPr>
          <p:grpSpPr>
            <a:xfrm>
              <a:off x="-734958" y="2541226"/>
              <a:ext cx="4154489" cy="2157548"/>
              <a:chOff x="3733695" y="2899549"/>
              <a:chExt cx="3601231" cy="1870225"/>
            </a:xfrm>
            <a:effectLst/>
          </p:grpSpPr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6499595E-D965-4749-9403-923F542CA8A3}"/>
                  </a:ext>
                </a:extLst>
              </p:cNvPr>
              <p:cNvSpPr/>
              <p:nvPr/>
            </p:nvSpPr>
            <p:spPr>
              <a:xfrm flipH="1">
                <a:off x="6911010" y="3351758"/>
                <a:ext cx="423916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24838299-F2FC-4184-9FB9-5F21B2B5CF85}"/>
                  </a:ext>
                </a:extLst>
              </p:cNvPr>
              <p:cNvSpPr/>
              <p:nvPr/>
            </p:nvSpPr>
            <p:spPr>
              <a:xfrm>
                <a:off x="3733695" y="3346893"/>
                <a:ext cx="429284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9DF491D-705D-45F3-8C78-C353B3F3A185}"/>
                  </a:ext>
                </a:extLst>
              </p:cNvPr>
              <p:cNvSpPr/>
              <p:nvPr/>
            </p:nvSpPr>
            <p:spPr>
              <a:xfrm>
                <a:off x="6764854" y="4284462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713F451-6998-47E8-BE99-1CECF74782E9}"/>
                  </a:ext>
                </a:extLst>
              </p:cNvPr>
              <p:cNvSpPr/>
              <p:nvPr/>
            </p:nvSpPr>
            <p:spPr>
              <a:xfrm>
                <a:off x="4260187" y="4295117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5FB8052-FCEE-4703-9625-B34D24304174}"/>
                  </a:ext>
                </a:extLst>
              </p:cNvPr>
              <p:cNvSpPr/>
              <p:nvPr/>
            </p:nvSpPr>
            <p:spPr>
              <a:xfrm>
                <a:off x="4154017" y="2899549"/>
                <a:ext cx="2761769" cy="1035048"/>
              </a:xfrm>
              <a:prstGeom prst="roundRect">
                <a:avLst>
                  <a:gd name="adj" fmla="val 13901"/>
                </a:avLst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554EBAA0-3CF9-485E-A45E-B1C78234397A}"/>
                  </a:ext>
                </a:extLst>
              </p:cNvPr>
              <p:cNvSpPr/>
              <p:nvPr/>
            </p:nvSpPr>
            <p:spPr>
              <a:xfrm>
                <a:off x="5505102" y="3730487"/>
                <a:ext cx="1616283" cy="247676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1">
                <a:extLst>
                  <a:ext uri="{FF2B5EF4-FFF2-40B4-BE49-F238E27FC236}">
                    <a16:creationId xmlns:a16="http://schemas.microsoft.com/office/drawing/2014/main" id="{3D5CB8E1-699A-4393-ADFE-85F24F6A8FDB}"/>
                  </a:ext>
                </a:extLst>
              </p:cNvPr>
              <p:cNvSpPr/>
              <p:nvPr/>
            </p:nvSpPr>
            <p:spPr>
              <a:xfrm>
                <a:off x="3917316" y="3728340"/>
                <a:ext cx="1620537" cy="246904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C2BA359-34C8-45E5-B2B2-4B8850DE2A8E}"/>
                  </a:ext>
                </a:extLst>
              </p:cNvPr>
              <p:cNvSpPr/>
              <p:nvPr/>
            </p:nvSpPr>
            <p:spPr>
              <a:xfrm>
                <a:off x="3971848" y="3976884"/>
                <a:ext cx="1566459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F6F621-F016-46A5-8326-64724566C3A3}"/>
                  </a:ext>
                </a:extLst>
              </p:cNvPr>
              <p:cNvSpPr/>
              <p:nvPr/>
            </p:nvSpPr>
            <p:spPr>
              <a:xfrm>
                <a:off x="5534948" y="3976884"/>
                <a:ext cx="1577623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89C7296-60B3-443D-B226-F8195A50B1BD}"/>
                  </a:ext>
                </a:extLst>
              </p:cNvPr>
              <p:cNvSpPr/>
              <p:nvPr/>
            </p:nvSpPr>
            <p:spPr>
              <a:xfrm>
                <a:off x="4081273" y="4473956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EADB703-AA12-4500-B375-0824C20CA934}"/>
                  </a:ext>
                </a:extLst>
              </p:cNvPr>
              <p:cNvSpPr/>
              <p:nvPr/>
            </p:nvSpPr>
            <p:spPr>
              <a:xfrm>
                <a:off x="6928769" y="4477880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6F2BC5-A433-4D5B-865F-B4F7279AB201}"/>
                  </a:ext>
                </a:extLst>
              </p:cNvPr>
              <p:cNvSpPr/>
              <p:nvPr/>
            </p:nvSpPr>
            <p:spPr>
              <a:xfrm>
                <a:off x="3974342" y="4091238"/>
                <a:ext cx="3166596" cy="437093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4">
                <a:extLst>
                  <a:ext uri="{FF2B5EF4-FFF2-40B4-BE49-F238E27FC236}">
                    <a16:creationId xmlns:a16="http://schemas.microsoft.com/office/drawing/2014/main" id="{F0081A29-CB75-42C6-88EC-6EAA6854A217}"/>
                  </a:ext>
                </a:extLst>
              </p:cNvPr>
              <p:cNvSpPr/>
              <p:nvPr/>
            </p:nvSpPr>
            <p:spPr>
              <a:xfrm>
                <a:off x="3950692" y="3372031"/>
                <a:ext cx="221383" cy="615101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C603FA-1156-452B-B821-68C209DEF3D0}"/>
                  </a:ext>
                </a:extLst>
              </p:cNvPr>
              <p:cNvSpPr/>
              <p:nvPr/>
            </p:nvSpPr>
            <p:spPr>
              <a:xfrm>
                <a:off x="3735515" y="3578422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E6122CC8-6B2F-4EB9-BFA7-5B3D28465663}"/>
                  </a:ext>
                </a:extLst>
              </p:cNvPr>
              <p:cNvSpPr/>
              <p:nvPr/>
            </p:nvSpPr>
            <p:spPr>
              <a:xfrm flipH="1">
                <a:off x="6895429" y="3372458"/>
                <a:ext cx="221376" cy="619573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B84C07A-D083-40BB-A0FE-EC3A8CA2E2A3}"/>
                  </a:ext>
                </a:extLst>
              </p:cNvPr>
              <p:cNvSpPr/>
              <p:nvPr/>
            </p:nvSpPr>
            <p:spPr>
              <a:xfrm flipH="1">
                <a:off x="7096773" y="3583286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-4803819" y="4117373"/>
            <a:ext cx="2339822" cy="1723986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-9882241" y="-2125423"/>
            <a:ext cx="1418838" cy="1874265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-3210052" y="4097615"/>
            <a:ext cx="423300" cy="109744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588152" y="-4172300"/>
            <a:ext cx="1584316" cy="4923189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DB0E7A-5F3E-47E6-A0CC-4BBC39FE666C}"/>
              </a:ext>
            </a:extLst>
          </p:cNvPr>
          <p:cNvGrpSpPr/>
          <p:nvPr/>
        </p:nvGrpSpPr>
        <p:grpSpPr>
          <a:xfrm>
            <a:off x="3002095" y="6301122"/>
            <a:ext cx="3753760" cy="5238938"/>
            <a:chOff x="6202762" y="3276957"/>
            <a:chExt cx="1727182" cy="241054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BBF745-98A6-408F-9738-59E20AD87C48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5EB4F9-E562-42BF-BB8A-107A4A3964F4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4CDCA04-76BB-4EA1-BDC3-AA30FA227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CAC1156-D005-4D0E-A7BA-718F0CAA7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F3FA732-DB2C-4057-8B30-74A878C0F5C8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1A8D16-DE83-4967-9E7B-FCA6F721824B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: Top Corners Rounded 105">
                <a:extLst>
                  <a:ext uri="{FF2B5EF4-FFF2-40B4-BE49-F238E27FC236}">
                    <a16:creationId xmlns:a16="http://schemas.microsoft.com/office/drawing/2014/main" id="{84B1D10D-03D4-4976-99D3-EC0196095F0C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: Top Corners Rounded 106">
                <a:extLst>
                  <a:ext uri="{FF2B5EF4-FFF2-40B4-BE49-F238E27FC236}">
                    <a16:creationId xmlns:a16="http://schemas.microsoft.com/office/drawing/2014/main" id="{8E5F46F0-844E-4107-AEF7-DB61DDA7A6B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8572BF3-5AB4-491E-B5CE-188949163671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A3D117E-C843-4B0F-A2F6-6A00F6B9764A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59BD97-2531-4329-B226-DABA233E6D7A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F5969B5-4308-434B-A3B3-DE36988D1B91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1559DCD-A092-411B-AD20-264AEC5E61B9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9B6A4D3-DAEE-4BF9-98F1-1BDD569B543E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D763A4E-2F29-4633-9CB8-78A88A0DD018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A224F1B-A0AE-418D-A84B-BFBC7C7EB279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7" name="emojimouth">
            <a:hlinkClick r:id="" action="ppaction://media"/>
            <a:extLst>
              <a:ext uri="{FF2B5EF4-FFF2-40B4-BE49-F238E27FC236}">
                <a16:creationId xmlns:a16="http://schemas.microsoft.com/office/drawing/2014/main" id="{547717BF-C03D-47B5-92AA-6FC8B1A39DA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4800796" y="8563318"/>
            <a:ext cx="330804" cy="242007"/>
          </a:xfrm>
          <a:prstGeom prst="rect">
            <a:avLst/>
          </a:prstGeom>
        </p:spPr>
      </p:pic>
      <p:pic>
        <p:nvPicPr>
          <p:cNvPr id="195" name="AIVoiceGenerator_com_14-12-2024T18_9_36_ en-US-Neural2-D">
            <a:hlinkClick r:id="" action="ppaction://media"/>
            <a:extLst>
              <a:ext uri="{FF2B5EF4-FFF2-40B4-BE49-F238E27FC236}">
                <a16:creationId xmlns:a16="http://schemas.microsoft.com/office/drawing/2014/main" id="{4D93BF5C-82F5-47A8-A7E1-56C32255CE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6EE4696-B80D-4F5F-A635-559288DC72AF}"/>
              </a:ext>
            </a:extLst>
          </p:cNvPr>
          <p:cNvGrpSpPr/>
          <p:nvPr/>
        </p:nvGrpSpPr>
        <p:grpSpPr>
          <a:xfrm flipH="1">
            <a:off x="1781642" y="4557935"/>
            <a:ext cx="1156448" cy="1805797"/>
            <a:chOff x="2187035" y="2450095"/>
            <a:chExt cx="1156448" cy="1805797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DEC33C-8B3D-40D7-A37E-B48948BA5FFE}"/>
                </a:ext>
              </a:extLst>
            </p:cNvPr>
            <p:cNvGrpSpPr/>
            <p:nvPr/>
          </p:nvGrpSpPr>
          <p:grpSpPr>
            <a:xfrm flipH="1">
              <a:off x="2394946" y="3661640"/>
              <a:ext cx="481492" cy="594252"/>
              <a:chOff x="3907079" y="8703679"/>
              <a:chExt cx="334050" cy="412281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C0DD4B91-0F61-491F-A1AB-81DE0463D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5607" y="8703679"/>
                <a:ext cx="6738" cy="37673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3" name="Rectangle: Top Corners Rounded 212">
                <a:extLst>
                  <a:ext uri="{FF2B5EF4-FFF2-40B4-BE49-F238E27FC236}">
                    <a16:creationId xmlns:a16="http://schemas.microsoft.com/office/drawing/2014/main" id="{09B67402-B8C0-4F3E-813D-6BFCED86E655}"/>
                  </a:ext>
                </a:extLst>
              </p:cNvPr>
              <p:cNvSpPr/>
              <p:nvPr/>
            </p:nvSpPr>
            <p:spPr>
              <a:xfrm>
                <a:off x="4049231" y="9051702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: Top Corners Rounded 213">
                <a:extLst>
                  <a:ext uri="{FF2B5EF4-FFF2-40B4-BE49-F238E27FC236}">
                    <a16:creationId xmlns:a16="http://schemas.microsoft.com/office/drawing/2014/main" id="{BD10C11E-57B7-42EA-9D15-98E06060CF17}"/>
                  </a:ext>
                </a:extLst>
              </p:cNvPr>
              <p:cNvSpPr/>
              <p:nvPr/>
            </p:nvSpPr>
            <p:spPr>
              <a:xfrm>
                <a:off x="3907079" y="9058545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DBE664-06B0-4D8C-9C7D-5109064A3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609" y="8741952"/>
                <a:ext cx="14883" cy="37400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7222F55-7010-4A08-8110-26BAA0655EB9}"/>
                </a:ext>
              </a:extLst>
            </p:cNvPr>
            <p:cNvGrpSpPr/>
            <p:nvPr/>
          </p:nvGrpSpPr>
          <p:grpSpPr>
            <a:xfrm flipH="1">
              <a:off x="2187035" y="2450095"/>
              <a:ext cx="1156448" cy="1309715"/>
              <a:chOff x="179982" y="7262551"/>
              <a:chExt cx="2783806" cy="3152754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7BA67A0-5E40-49E0-B3C9-99883A89518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EC0F3DD-51AF-417A-AC41-C00091BC0557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3040761"/>
                <a:chOff x="179982" y="7374544"/>
                <a:chExt cx="2783806" cy="3040761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81AB07E-45D7-4220-AC14-7C511C08E74E}"/>
                    </a:ext>
                  </a:extLst>
                </p:cNvPr>
                <p:cNvSpPr/>
                <p:nvPr/>
              </p:nvSpPr>
              <p:spPr>
                <a:xfrm>
                  <a:off x="426913" y="7967528"/>
                  <a:ext cx="2536875" cy="2447777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6C707808-3E43-49D2-99EB-32141E48CA0A}"/>
                    </a:ext>
                  </a:extLst>
                </p:cNvPr>
                <p:cNvSpPr/>
                <p:nvPr/>
              </p:nvSpPr>
              <p:spPr>
                <a:xfrm>
                  <a:off x="1184852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BF0B5B7-E198-4CD1-8B53-DD168313B526}"/>
                    </a:ext>
                  </a:extLst>
                </p:cNvPr>
                <p:cNvSpPr/>
                <p:nvPr/>
              </p:nvSpPr>
              <p:spPr>
                <a:xfrm>
                  <a:off x="1769834" y="9252986"/>
                  <a:ext cx="11005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6F71C552-F954-4A88-A565-F9CCA7ED0E3E}"/>
                    </a:ext>
                  </a:extLst>
                </p:cNvPr>
                <p:cNvSpPr/>
                <p:nvPr/>
              </p:nvSpPr>
              <p:spPr>
                <a:xfrm>
                  <a:off x="2067449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27F3B29-5778-4468-AC57-E7E015828B07}"/>
                    </a:ext>
                  </a:extLst>
                </p:cNvPr>
                <p:cNvSpPr/>
                <p:nvPr/>
              </p:nvSpPr>
              <p:spPr>
                <a:xfrm>
                  <a:off x="1273149" y="8907679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D1C5C8FC-8258-45D5-8F4B-FF5DF1D64F2D}"/>
                    </a:ext>
                  </a:extLst>
                </p:cNvPr>
                <p:cNvSpPr/>
                <p:nvPr/>
              </p:nvSpPr>
              <p:spPr>
                <a:xfrm>
                  <a:off x="2132477" y="8908250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1D51635F-F3FB-46B1-AF04-D651ED9CE96C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D0C4DA82-A4E7-434C-A288-5935082567D5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C5156640-3BBE-4EE4-AEEE-4CA75E13B033}"/>
                    </a:ext>
                  </a:extLst>
                </p:cNvPr>
                <p:cNvSpPr/>
                <p:nvPr/>
              </p:nvSpPr>
              <p:spPr>
                <a:xfrm rot="3979477" flipH="1">
                  <a:off x="583607" y="9549741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B21704BD-8579-4461-BA65-98AB22C828B2}"/>
                    </a:ext>
                  </a:extLst>
                </p:cNvPr>
                <p:cNvSpPr/>
                <p:nvPr/>
              </p:nvSpPr>
              <p:spPr>
                <a:xfrm rot="17620523">
                  <a:off x="2265805" y="9515155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8590E52B-6069-4285-8417-421D466B026E}"/>
                  </a:ext>
                </a:extLst>
              </p:cNvPr>
              <p:cNvSpPr/>
              <p:nvPr/>
            </p:nvSpPr>
            <p:spPr>
              <a:xfrm>
                <a:off x="1632884" y="9657163"/>
                <a:ext cx="389356" cy="110055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737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608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3287548" y="-3254383"/>
            <a:ext cx="2759343" cy="15028609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-2891902" y="8753229"/>
            <a:ext cx="1544945" cy="1217234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-2899665" y="9751833"/>
            <a:ext cx="2391578" cy="1762120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BD1C65-4C39-44FA-A1B4-72842B9FECBF}"/>
              </a:ext>
            </a:extLst>
          </p:cNvPr>
          <p:cNvSpPr/>
          <p:nvPr/>
        </p:nvSpPr>
        <p:spPr>
          <a:xfrm>
            <a:off x="1797058" y="8376508"/>
            <a:ext cx="346288" cy="8977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-1270646" y="9731638"/>
            <a:ext cx="432663" cy="112171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6433576" y="-12704985"/>
            <a:ext cx="13291576" cy="23747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A6EB5-99A8-4BEC-944D-BE1E5534ADBA}"/>
              </a:ext>
            </a:extLst>
          </p:cNvPr>
          <p:cNvGrpSpPr/>
          <p:nvPr/>
        </p:nvGrpSpPr>
        <p:grpSpPr>
          <a:xfrm>
            <a:off x="-3055630" y="6019772"/>
            <a:ext cx="7712561" cy="2944218"/>
            <a:chOff x="3763627" y="2154901"/>
            <a:chExt cx="3670678" cy="1401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285910-83EB-4C36-A176-0616D4644A41}"/>
                </a:ext>
              </a:extLst>
            </p:cNvPr>
            <p:cNvSpPr/>
            <p:nvPr/>
          </p:nvSpPr>
          <p:spPr>
            <a:xfrm>
              <a:off x="3763627" y="2154901"/>
              <a:ext cx="3670678" cy="140125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48FC67A-DE25-4F7D-87E3-D6DFDE3F6082}"/>
                </a:ext>
              </a:extLst>
            </p:cNvPr>
            <p:cNvSpPr/>
            <p:nvPr/>
          </p:nvSpPr>
          <p:spPr>
            <a:xfrm>
              <a:off x="5373231" y="2735831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7422-26F1-4364-8A33-988448F8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8692" y="2219108"/>
              <a:ext cx="616186" cy="516723"/>
            </a:xfrm>
            <a:prstGeom prst="rect">
              <a:avLst/>
            </a:prstGeom>
          </p:spPr>
        </p:pic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DB231280-22B8-48EC-867A-865CF77932F0}"/>
                </a:ext>
              </a:extLst>
            </p:cNvPr>
            <p:cNvSpPr/>
            <p:nvPr/>
          </p:nvSpPr>
          <p:spPr>
            <a:xfrm>
              <a:off x="5593017" y="2221276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B935D6-4B30-4582-89D8-594BB8DA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629789" y="2361710"/>
              <a:ext cx="244677" cy="204377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52194-0BB9-4439-9EFF-20DB6D3D08C2}"/>
              </a:ext>
            </a:extLst>
          </p:cNvPr>
          <p:cNvCxnSpPr>
            <a:cxnSpLocks/>
          </p:cNvCxnSpPr>
          <p:nvPr/>
        </p:nvCxnSpPr>
        <p:spPr>
          <a:xfrm flipV="1">
            <a:off x="-2621806" y="5691239"/>
            <a:ext cx="6712086" cy="327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52F407-6B60-42A1-8F87-663AE98DC1AD}"/>
              </a:ext>
            </a:extLst>
          </p:cNvPr>
          <p:cNvGrpSpPr/>
          <p:nvPr/>
        </p:nvGrpSpPr>
        <p:grpSpPr>
          <a:xfrm flipH="1">
            <a:off x="3671355" y="5510853"/>
            <a:ext cx="2019709" cy="5429300"/>
            <a:chOff x="4702627" y="1209490"/>
            <a:chExt cx="1456895" cy="33659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8AC306-C6AA-408F-BD32-38ADFC42A395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AB31D2-8C1A-416E-AC87-3D86CC27E804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A7660B-128F-4053-9FF9-19140BE996CD}"/>
              </a:ext>
            </a:extLst>
          </p:cNvPr>
          <p:cNvGrpSpPr/>
          <p:nvPr/>
        </p:nvGrpSpPr>
        <p:grpSpPr>
          <a:xfrm>
            <a:off x="-4063303" y="5510853"/>
            <a:ext cx="2019709" cy="5429300"/>
            <a:chOff x="4702627" y="1209490"/>
            <a:chExt cx="1456895" cy="33659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C835D6-D571-4E9D-91AF-97B20021CC17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304CAE-DE1D-4FDA-9CFA-8923BE2F7A2C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5561CC-85EA-4152-8A51-2739B8888663}"/>
              </a:ext>
            </a:extLst>
          </p:cNvPr>
          <p:cNvGrpSpPr/>
          <p:nvPr/>
        </p:nvGrpSpPr>
        <p:grpSpPr>
          <a:xfrm>
            <a:off x="-3118518" y="7584373"/>
            <a:ext cx="7566646" cy="3929580"/>
            <a:chOff x="3733695" y="2899549"/>
            <a:chExt cx="3601231" cy="1870225"/>
          </a:xfrm>
          <a:effectLst/>
        </p:grpSpPr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6499595E-D965-4749-9403-923F542CA8A3}"/>
                </a:ext>
              </a:extLst>
            </p:cNvPr>
            <p:cNvSpPr/>
            <p:nvPr/>
          </p:nvSpPr>
          <p:spPr>
            <a:xfrm flipH="1">
              <a:off x="6911010" y="3351758"/>
              <a:ext cx="423916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4838299-F2FC-4184-9FB9-5F21B2B5CF85}"/>
                </a:ext>
              </a:extLst>
            </p:cNvPr>
            <p:cNvSpPr/>
            <p:nvPr/>
          </p:nvSpPr>
          <p:spPr>
            <a:xfrm>
              <a:off x="3733695" y="3346893"/>
              <a:ext cx="429284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9DF491D-705D-45F3-8C78-C353B3F3A185}"/>
                </a:ext>
              </a:extLst>
            </p:cNvPr>
            <p:cNvSpPr/>
            <p:nvPr/>
          </p:nvSpPr>
          <p:spPr>
            <a:xfrm>
              <a:off x="6764854" y="4284462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713F451-6998-47E8-BE99-1CECF74782E9}"/>
                </a:ext>
              </a:extLst>
            </p:cNvPr>
            <p:cNvSpPr/>
            <p:nvPr/>
          </p:nvSpPr>
          <p:spPr>
            <a:xfrm>
              <a:off x="4260187" y="4295117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B8052-FCEE-4703-9625-B34D24304174}"/>
                </a:ext>
              </a:extLst>
            </p:cNvPr>
            <p:cNvSpPr/>
            <p:nvPr/>
          </p:nvSpPr>
          <p:spPr>
            <a:xfrm>
              <a:off x="4154017" y="2899549"/>
              <a:ext cx="2761769" cy="1035048"/>
            </a:xfrm>
            <a:prstGeom prst="roundRect">
              <a:avLst>
                <a:gd name="adj" fmla="val 13901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554EBAA0-3CF9-485E-A45E-B1C78234397A}"/>
                </a:ext>
              </a:extLst>
            </p:cNvPr>
            <p:cNvSpPr/>
            <p:nvPr/>
          </p:nvSpPr>
          <p:spPr>
            <a:xfrm>
              <a:off x="5505102" y="3730487"/>
              <a:ext cx="1616283" cy="247676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3D5CB8E1-699A-4393-ADFE-85F24F6A8FDB}"/>
                </a:ext>
              </a:extLst>
            </p:cNvPr>
            <p:cNvSpPr/>
            <p:nvPr/>
          </p:nvSpPr>
          <p:spPr>
            <a:xfrm>
              <a:off x="3917316" y="3728340"/>
              <a:ext cx="1620537" cy="246904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2BA359-34C8-45E5-B2B2-4B8850DE2A8E}"/>
                </a:ext>
              </a:extLst>
            </p:cNvPr>
            <p:cNvSpPr/>
            <p:nvPr/>
          </p:nvSpPr>
          <p:spPr>
            <a:xfrm>
              <a:off x="3971848" y="3976884"/>
              <a:ext cx="1566459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F6F621-F016-46A5-8326-64724566C3A3}"/>
                </a:ext>
              </a:extLst>
            </p:cNvPr>
            <p:cNvSpPr/>
            <p:nvPr/>
          </p:nvSpPr>
          <p:spPr>
            <a:xfrm>
              <a:off x="5534948" y="3976884"/>
              <a:ext cx="1577623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9C7296-60B3-443D-B226-F8195A50B1BD}"/>
                </a:ext>
              </a:extLst>
            </p:cNvPr>
            <p:cNvSpPr/>
            <p:nvPr/>
          </p:nvSpPr>
          <p:spPr>
            <a:xfrm>
              <a:off x="4081273" y="4473956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EADB703-AA12-4500-B375-0824C20CA934}"/>
                </a:ext>
              </a:extLst>
            </p:cNvPr>
            <p:cNvSpPr/>
            <p:nvPr/>
          </p:nvSpPr>
          <p:spPr>
            <a:xfrm>
              <a:off x="6928769" y="4477880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F2BC5-A433-4D5B-865F-B4F7279AB201}"/>
                </a:ext>
              </a:extLst>
            </p:cNvPr>
            <p:cNvSpPr/>
            <p:nvPr/>
          </p:nvSpPr>
          <p:spPr>
            <a:xfrm>
              <a:off x="3974342" y="4091238"/>
              <a:ext cx="3166596" cy="437093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0081A29-CB75-42C6-88EC-6EAA6854A217}"/>
                </a:ext>
              </a:extLst>
            </p:cNvPr>
            <p:cNvSpPr/>
            <p:nvPr/>
          </p:nvSpPr>
          <p:spPr>
            <a:xfrm>
              <a:off x="3950692" y="3372031"/>
              <a:ext cx="221383" cy="615101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C603FA-1156-452B-B821-68C209DEF3D0}"/>
                </a:ext>
              </a:extLst>
            </p:cNvPr>
            <p:cNvSpPr/>
            <p:nvPr/>
          </p:nvSpPr>
          <p:spPr>
            <a:xfrm>
              <a:off x="3735515" y="3578422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6122CC8-6B2F-4EB9-BFA7-5B3D28465663}"/>
                </a:ext>
              </a:extLst>
            </p:cNvPr>
            <p:cNvSpPr/>
            <p:nvPr/>
          </p:nvSpPr>
          <p:spPr>
            <a:xfrm flipH="1">
              <a:off x="6895429" y="3372458"/>
              <a:ext cx="221376" cy="619573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84C07A-D083-40BB-A0FE-EC3A8CA2E2A3}"/>
                </a:ext>
              </a:extLst>
            </p:cNvPr>
            <p:cNvSpPr/>
            <p:nvPr/>
          </p:nvSpPr>
          <p:spPr>
            <a:xfrm flipH="1">
              <a:off x="7096773" y="3583286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-2694212" y="7573156"/>
            <a:ext cx="2584153" cy="3413632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1225467" y="-7178874"/>
            <a:ext cx="2885544" cy="8966689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Rectangle 3">
            <a:extLst>
              <a:ext uri="{FF2B5EF4-FFF2-40B4-BE49-F238E27FC236}">
                <a16:creationId xmlns:a16="http://schemas.microsoft.com/office/drawing/2014/main" id="{221AA4D9-E7E6-4446-A619-176ED5546C08}"/>
              </a:ext>
            </a:extLst>
          </p:cNvPr>
          <p:cNvSpPr/>
          <p:nvPr/>
        </p:nvSpPr>
        <p:spPr>
          <a:xfrm flipH="1">
            <a:off x="6047139" y="3621977"/>
            <a:ext cx="952599" cy="9183329"/>
          </a:xfrm>
          <a:custGeom>
            <a:avLst/>
            <a:gdLst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4091514 h 4091514"/>
              <a:gd name="connsiteX3" fmla="*/ 0 w 697574"/>
              <a:gd name="connsiteY3" fmla="*/ 4091514 h 4091514"/>
              <a:gd name="connsiteX4" fmla="*/ 0 w 697574"/>
              <a:gd name="connsiteY4" fmla="*/ 0 h 4091514"/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1928886 h 4091514"/>
              <a:gd name="connsiteX3" fmla="*/ 0 w 697574"/>
              <a:gd name="connsiteY3" fmla="*/ 4091514 h 4091514"/>
              <a:gd name="connsiteX4" fmla="*/ 0 w 697574"/>
              <a:gd name="connsiteY4" fmla="*/ 0 h 40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574" h="4091514">
                <a:moveTo>
                  <a:pt x="0" y="0"/>
                </a:moveTo>
                <a:lnTo>
                  <a:pt x="697574" y="0"/>
                </a:lnTo>
                <a:lnTo>
                  <a:pt x="697574" y="1928886"/>
                </a:lnTo>
                <a:lnTo>
                  <a:pt x="0" y="40915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AIVoiceGenerator_com_14-12-2024T18_11_27_ en-US-Neural2-F">
            <a:hlinkClick r:id="" action="ppaction://media"/>
            <a:extLst>
              <a:ext uri="{FF2B5EF4-FFF2-40B4-BE49-F238E27FC236}">
                <a16:creationId xmlns:a16="http://schemas.microsoft.com/office/drawing/2014/main" id="{FED1B1EC-279D-4DB1-B107-5CC90A8158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940800" y="1096902"/>
            <a:ext cx="609600" cy="609600"/>
          </a:xfrm>
          <a:prstGeom prst="rect">
            <a:avLst/>
          </a:prstGeom>
        </p:spPr>
      </p:pic>
      <p:sp>
        <p:nvSpPr>
          <p:cNvPr id="200" name="Rectangle 3">
            <a:extLst>
              <a:ext uri="{FF2B5EF4-FFF2-40B4-BE49-F238E27FC236}">
                <a16:creationId xmlns:a16="http://schemas.microsoft.com/office/drawing/2014/main" id="{A3ABD9B3-7BD0-45AE-9EF1-76E4F52255FE}"/>
              </a:ext>
            </a:extLst>
          </p:cNvPr>
          <p:cNvSpPr/>
          <p:nvPr/>
        </p:nvSpPr>
        <p:spPr>
          <a:xfrm flipH="1">
            <a:off x="6193979" y="-25133"/>
            <a:ext cx="952599" cy="9183329"/>
          </a:xfrm>
          <a:custGeom>
            <a:avLst/>
            <a:gdLst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4091514 h 4091514"/>
              <a:gd name="connsiteX3" fmla="*/ 0 w 697574"/>
              <a:gd name="connsiteY3" fmla="*/ 4091514 h 4091514"/>
              <a:gd name="connsiteX4" fmla="*/ 0 w 697574"/>
              <a:gd name="connsiteY4" fmla="*/ 0 h 4091514"/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1928886 h 4091514"/>
              <a:gd name="connsiteX3" fmla="*/ 0 w 697574"/>
              <a:gd name="connsiteY3" fmla="*/ 4091514 h 4091514"/>
              <a:gd name="connsiteX4" fmla="*/ 0 w 697574"/>
              <a:gd name="connsiteY4" fmla="*/ 0 h 40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574" h="4091514">
                <a:moveTo>
                  <a:pt x="0" y="0"/>
                </a:moveTo>
                <a:lnTo>
                  <a:pt x="697574" y="0"/>
                </a:lnTo>
                <a:lnTo>
                  <a:pt x="697574" y="1928886"/>
                </a:lnTo>
                <a:lnTo>
                  <a:pt x="0" y="40915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A2F73E7-D92F-4530-B4C2-1147C3AB5EE4}"/>
              </a:ext>
            </a:extLst>
          </p:cNvPr>
          <p:cNvGrpSpPr/>
          <p:nvPr/>
        </p:nvGrpSpPr>
        <p:grpSpPr>
          <a:xfrm>
            <a:off x="2822953" y="9518052"/>
            <a:ext cx="1233178" cy="1294152"/>
            <a:chOff x="3816946" y="8628190"/>
            <a:chExt cx="523073" cy="548936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564681E-FFD7-4BF0-8640-78FF977462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827" y="8628190"/>
              <a:ext cx="317243" cy="8667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076C647-700B-4323-90A4-67B5088CF775}"/>
                </a:ext>
              </a:extLst>
            </p:cNvPr>
            <p:cNvCxnSpPr>
              <a:cxnSpLocks/>
            </p:cNvCxnSpPr>
            <p:nvPr/>
          </p:nvCxnSpPr>
          <p:spPr>
            <a:xfrm>
              <a:off x="3816946" y="8691797"/>
              <a:ext cx="337881" cy="9530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4ED0BD3-C9F1-4297-B588-02C500282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032" y="8777733"/>
              <a:ext cx="40695" cy="355954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5" name="Rectangle: Top Corners Rounded 204">
              <a:extLst>
                <a:ext uri="{FF2B5EF4-FFF2-40B4-BE49-F238E27FC236}">
                  <a16:creationId xmlns:a16="http://schemas.microsoft.com/office/drawing/2014/main" id="{F55C89B6-6DC3-47AD-BE31-040E74C66F70}"/>
                </a:ext>
              </a:extLst>
            </p:cNvPr>
            <p:cNvSpPr/>
            <p:nvPr/>
          </p:nvSpPr>
          <p:spPr>
            <a:xfrm>
              <a:off x="4148121" y="9059680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Top Corners Rounded 205">
              <a:extLst>
                <a:ext uri="{FF2B5EF4-FFF2-40B4-BE49-F238E27FC236}">
                  <a16:creationId xmlns:a16="http://schemas.microsoft.com/office/drawing/2014/main" id="{FE41FE74-9664-4D8D-85BC-25FFC29B0640}"/>
                </a:ext>
              </a:extLst>
            </p:cNvPr>
            <p:cNvSpPr/>
            <p:nvPr/>
          </p:nvSpPr>
          <p:spPr>
            <a:xfrm>
              <a:off x="4081310" y="9119711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A3FC07A-AD2F-4AF2-B2F7-FCDF1AAB1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10" y="8709179"/>
              <a:ext cx="18961" cy="37998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A3BC68-2E51-418B-87F1-2CB935D8BFF5}"/>
              </a:ext>
            </a:extLst>
          </p:cNvPr>
          <p:cNvGrpSpPr/>
          <p:nvPr/>
        </p:nvGrpSpPr>
        <p:grpSpPr>
          <a:xfrm>
            <a:off x="2067926" y="7416056"/>
            <a:ext cx="2106259" cy="2385406"/>
            <a:chOff x="179982" y="7262551"/>
            <a:chExt cx="2783806" cy="3152754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72F929-CED0-410B-9082-AD6F66A32BC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C2AD38-4A2B-4D98-9878-8DA349BBA252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6EB0F-0DB1-4292-8EE5-7346840B847A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CD2EACB-C768-4FB6-9999-9DE09BB6610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E4BED7A-D9C6-4BF3-996C-598BA0F621F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98ABD8F-78A9-4466-8049-18FEFCB7E66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7172720-0C18-482C-AF04-2B615C573600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833C47D-21C4-45E4-9F42-4F83B3230F27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B95E8C5-49EF-496A-8D24-34C75A4B7F2E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C541F49-3757-4680-8E4D-AA242508C355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60A280B-45F6-4E1A-AF53-DC5266528596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E16703E-311B-45A9-954A-86E0AC8AD37C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15" name="emojimouth">
            <a:hlinkClick r:id="" action="ppaction://media"/>
            <a:extLst>
              <a:ext uri="{FF2B5EF4-FFF2-40B4-BE49-F238E27FC236}">
                <a16:creationId xmlns:a16="http://schemas.microsoft.com/office/drawing/2014/main" id="{A7CBBF19-01F4-4A08-9645-00449601D16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9"/>
          <a:srcRect l="49010" t="20632" r="43027" b="69011"/>
          <a:stretch/>
        </p:blipFill>
        <p:spPr>
          <a:xfrm>
            <a:off x="3374136" y="9173570"/>
            <a:ext cx="249185" cy="1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2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40" fill="hold"/>
                                        <p:tgtEl>
                                          <p:spTgt spid="2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1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2496354" y="-6235809"/>
            <a:ext cx="7297781" cy="1303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638015D-B112-4ADE-914D-9185241558CB}"/>
              </a:ext>
            </a:extLst>
          </p:cNvPr>
          <p:cNvSpPr/>
          <p:nvPr/>
        </p:nvSpPr>
        <p:spPr>
          <a:xfrm>
            <a:off x="4667910" y="-562869"/>
            <a:ext cx="2275587" cy="12725372"/>
          </a:xfrm>
          <a:custGeom>
            <a:avLst/>
            <a:gdLst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0 w 3763284"/>
              <a:gd name="connsiteY3" fmla="*/ 12192000 h 12192000"/>
              <a:gd name="connsiteX4" fmla="*/ 0 w 3763284"/>
              <a:gd name="connsiteY4" fmla="*/ 0 h 12192000"/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58994 w 3763284"/>
              <a:gd name="connsiteY3" fmla="*/ 10097729 h 12192000"/>
              <a:gd name="connsiteX4" fmla="*/ 0 w 3763284"/>
              <a:gd name="connsiteY4" fmla="*/ 0 h 12192000"/>
              <a:gd name="connsiteX0" fmla="*/ 0 w 3763284"/>
              <a:gd name="connsiteY0" fmla="*/ 0 h 12162503"/>
              <a:gd name="connsiteX1" fmla="*/ 3763284 w 3763284"/>
              <a:gd name="connsiteY1" fmla="*/ 0 h 12162503"/>
              <a:gd name="connsiteX2" fmla="*/ 2140962 w 3763284"/>
              <a:gd name="connsiteY2" fmla="*/ 12162503 h 12162503"/>
              <a:gd name="connsiteX3" fmla="*/ 58994 w 3763284"/>
              <a:gd name="connsiteY3" fmla="*/ 10097729 h 12162503"/>
              <a:gd name="connsiteX4" fmla="*/ 0 w 3763284"/>
              <a:gd name="connsiteY4" fmla="*/ 0 h 12162503"/>
              <a:gd name="connsiteX0" fmla="*/ 0 w 2170458"/>
              <a:gd name="connsiteY0" fmla="*/ 29496 h 12191999"/>
              <a:gd name="connsiteX1" fmla="*/ 2170458 w 2170458"/>
              <a:gd name="connsiteY1" fmla="*/ 0 h 12191999"/>
              <a:gd name="connsiteX2" fmla="*/ 2140962 w 2170458"/>
              <a:gd name="connsiteY2" fmla="*/ 12191999 h 12191999"/>
              <a:gd name="connsiteX3" fmla="*/ 58994 w 2170458"/>
              <a:gd name="connsiteY3" fmla="*/ 10127225 h 12191999"/>
              <a:gd name="connsiteX4" fmla="*/ 0 w 2170458"/>
              <a:gd name="connsiteY4" fmla="*/ 29496 h 12191999"/>
              <a:gd name="connsiteX0" fmla="*/ 105129 w 2275587"/>
              <a:gd name="connsiteY0" fmla="*/ 29496 h 12191999"/>
              <a:gd name="connsiteX1" fmla="*/ 2275587 w 2275587"/>
              <a:gd name="connsiteY1" fmla="*/ 0 h 12191999"/>
              <a:gd name="connsiteX2" fmla="*/ 2246091 w 2275587"/>
              <a:gd name="connsiteY2" fmla="*/ 12191999 h 12191999"/>
              <a:gd name="connsiteX3" fmla="*/ 0 w 2275587"/>
              <a:gd name="connsiteY3" fmla="*/ 7117126 h 12191999"/>
              <a:gd name="connsiteX4" fmla="*/ 105129 w 2275587"/>
              <a:gd name="connsiteY4" fmla="*/ 29496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87" h="12191999">
                <a:moveTo>
                  <a:pt x="105129" y="29496"/>
                </a:moveTo>
                <a:lnTo>
                  <a:pt x="2275587" y="0"/>
                </a:lnTo>
                <a:lnTo>
                  <a:pt x="2246091" y="12191999"/>
                </a:lnTo>
                <a:lnTo>
                  <a:pt x="0" y="7117126"/>
                </a:lnTo>
                <a:lnTo>
                  <a:pt x="105129" y="29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5183308" y="-8607377"/>
            <a:ext cx="2699629" cy="14703377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-4796225" y="3140380"/>
            <a:ext cx="1511511" cy="1190892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7056AD7-25E6-4333-8961-37FC139F2345}"/>
              </a:ext>
            </a:extLst>
          </p:cNvPr>
          <p:cNvGrpSpPr/>
          <p:nvPr/>
        </p:nvGrpSpPr>
        <p:grpSpPr>
          <a:xfrm>
            <a:off x="-2499253" y="2728795"/>
            <a:ext cx="7071986" cy="4352288"/>
            <a:chOff x="-1253694" y="1402756"/>
            <a:chExt cx="5355664" cy="3296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A6EB5-99A8-4BEC-944D-BE1E5534ADBA}"/>
                </a:ext>
              </a:extLst>
            </p:cNvPr>
            <p:cNvGrpSpPr/>
            <p:nvPr/>
          </p:nvGrpSpPr>
          <p:grpSpPr>
            <a:xfrm>
              <a:off x="-700429" y="1682178"/>
              <a:ext cx="4234605" cy="1616533"/>
              <a:chOff x="3763627" y="2154901"/>
              <a:chExt cx="3670678" cy="14012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285910-83EB-4C36-A176-0616D4644A41}"/>
                  </a:ext>
                </a:extLst>
              </p:cNvPr>
              <p:cNvSpPr/>
              <p:nvPr/>
            </p:nvSpPr>
            <p:spPr>
              <a:xfrm>
                <a:off x="3763627" y="2154901"/>
                <a:ext cx="3670678" cy="1401257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D48FC67A-DE25-4F7D-87E3-D6DFDE3F6082}"/>
                  </a:ext>
                </a:extLst>
              </p:cNvPr>
              <p:cNvSpPr/>
              <p:nvPr/>
            </p:nvSpPr>
            <p:spPr>
              <a:xfrm>
                <a:off x="5373231" y="2735831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997422-26F1-4364-8A33-988448F81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8692" y="2219108"/>
                <a:ext cx="616186" cy="516723"/>
              </a:xfrm>
              <a:prstGeom prst="rect">
                <a:avLst/>
              </a:prstGeom>
            </p:spPr>
          </p:pic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DB231280-22B8-48EC-867A-865CF77932F0}"/>
                  </a:ext>
                </a:extLst>
              </p:cNvPr>
              <p:cNvSpPr/>
              <p:nvPr/>
            </p:nvSpPr>
            <p:spPr>
              <a:xfrm>
                <a:off x="5593017" y="2221276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8B935D6-4B30-4582-89D8-594BB8DA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6629789" y="2361710"/>
                <a:ext cx="244677" cy="204377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252194-0BB9-4439-9EFF-20DB6D3D0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2234" y="1501796"/>
              <a:ext cx="3685292" cy="1797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2F407-6B60-42A1-8F87-663AE98DC1AD}"/>
                </a:ext>
              </a:extLst>
            </p:cNvPr>
            <p:cNvGrpSpPr/>
            <p:nvPr/>
          </p:nvGrpSpPr>
          <p:grpSpPr>
            <a:xfrm flipH="1">
              <a:off x="2993043" y="1402756"/>
              <a:ext cx="1108927" cy="2980974"/>
              <a:chOff x="4702627" y="1209490"/>
              <a:chExt cx="1456895" cy="336595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8AC306-C6AA-408F-BD32-38ADFC42A395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BAB31D2-8C1A-416E-AC87-3D86CC27E804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A7660B-128F-4053-9FF9-19140BE996CD}"/>
                </a:ext>
              </a:extLst>
            </p:cNvPr>
            <p:cNvGrpSpPr/>
            <p:nvPr/>
          </p:nvGrpSpPr>
          <p:grpSpPr>
            <a:xfrm>
              <a:off x="-1253694" y="1402756"/>
              <a:ext cx="1108927" cy="2980974"/>
              <a:chOff x="4702627" y="1209490"/>
              <a:chExt cx="1456895" cy="336595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C835D6-D571-4E9D-91AF-97B20021CC17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304CAE-DE1D-4FDA-9CFA-8923BE2F7A2C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D5561CC-85EA-4152-8A51-2739B8888663}"/>
                </a:ext>
              </a:extLst>
            </p:cNvPr>
            <p:cNvGrpSpPr/>
            <p:nvPr/>
          </p:nvGrpSpPr>
          <p:grpSpPr>
            <a:xfrm>
              <a:off x="-734958" y="2541226"/>
              <a:ext cx="4154489" cy="2157548"/>
              <a:chOff x="3733695" y="2899549"/>
              <a:chExt cx="3601231" cy="1870225"/>
            </a:xfrm>
            <a:effectLst/>
          </p:grpSpPr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6499595E-D965-4749-9403-923F542CA8A3}"/>
                  </a:ext>
                </a:extLst>
              </p:cNvPr>
              <p:cNvSpPr/>
              <p:nvPr/>
            </p:nvSpPr>
            <p:spPr>
              <a:xfrm flipH="1">
                <a:off x="6911010" y="3351758"/>
                <a:ext cx="423916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24838299-F2FC-4184-9FB9-5F21B2B5CF85}"/>
                  </a:ext>
                </a:extLst>
              </p:cNvPr>
              <p:cNvSpPr/>
              <p:nvPr/>
            </p:nvSpPr>
            <p:spPr>
              <a:xfrm>
                <a:off x="3733695" y="3346893"/>
                <a:ext cx="429284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9DF491D-705D-45F3-8C78-C353B3F3A185}"/>
                  </a:ext>
                </a:extLst>
              </p:cNvPr>
              <p:cNvSpPr/>
              <p:nvPr/>
            </p:nvSpPr>
            <p:spPr>
              <a:xfrm>
                <a:off x="6764854" y="4284462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713F451-6998-47E8-BE99-1CECF74782E9}"/>
                  </a:ext>
                </a:extLst>
              </p:cNvPr>
              <p:cNvSpPr/>
              <p:nvPr/>
            </p:nvSpPr>
            <p:spPr>
              <a:xfrm>
                <a:off x="4260187" y="4295117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5FB8052-FCEE-4703-9625-B34D24304174}"/>
                  </a:ext>
                </a:extLst>
              </p:cNvPr>
              <p:cNvSpPr/>
              <p:nvPr/>
            </p:nvSpPr>
            <p:spPr>
              <a:xfrm>
                <a:off x="4154017" y="2899549"/>
                <a:ext cx="2761769" cy="1035048"/>
              </a:xfrm>
              <a:prstGeom prst="roundRect">
                <a:avLst>
                  <a:gd name="adj" fmla="val 13901"/>
                </a:avLst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554EBAA0-3CF9-485E-A45E-B1C78234397A}"/>
                  </a:ext>
                </a:extLst>
              </p:cNvPr>
              <p:cNvSpPr/>
              <p:nvPr/>
            </p:nvSpPr>
            <p:spPr>
              <a:xfrm>
                <a:off x="5505102" y="3730487"/>
                <a:ext cx="1616283" cy="247676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1">
                <a:extLst>
                  <a:ext uri="{FF2B5EF4-FFF2-40B4-BE49-F238E27FC236}">
                    <a16:creationId xmlns:a16="http://schemas.microsoft.com/office/drawing/2014/main" id="{3D5CB8E1-699A-4393-ADFE-85F24F6A8FDB}"/>
                  </a:ext>
                </a:extLst>
              </p:cNvPr>
              <p:cNvSpPr/>
              <p:nvPr/>
            </p:nvSpPr>
            <p:spPr>
              <a:xfrm>
                <a:off x="3917316" y="3728340"/>
                <a:ext cx="1620537" cy="246904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C2BA359-34C8-45E5-B2B2-4B8850DE2A8E}"/>
                  </a:ext>
                </a:extLst>
              </p:cNvPr>
              <p:cNvSpPr/>
              <p:nvPr/>
            </p:nvSpPr>
            <p:spPr>
              <a:xfrm>
                <a:off x="3971848" y="3976884"/>
                <a:ext cx="1566459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F6F621-F016-46A5-8326-64724566C3A3}"/>
                  </a:ext>
                </a:extLst>
              </p:cNvPr>
              <p:cNvSpPr/>
              <p:nvPr/>
            </p:nvSpPr>
            <p:spPr>
              <a:xfrm>
                <a:off x="5534948" y="3976884"/>
                <a:ext cx="1577623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89C7296-60B3-443D-B226-F8195A50B1BD}"/>
                  </a:ext>
                </a:extLst>
              </p:cNvPr>
              <p:cNvSpPr/>
              <p:nvPr/>
            </p:nvSpPr>
            <p:spPr>
              <a:xfrm>
                <a:off x="4081273" y="4473956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EADB703-AA12-4500-B375-0824C20CA934}"/>
                  </a:ext>
                </a:extLst>
              </p:cNvPr>
              <p:cNvSpPr/>
              <p:nvPr/>
            </p:nvSpPr>
            <p:spPr>
              <a:xfrm>
                <a:off x="6928769" y="4477880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6F2BC5-A433-4D5B-865F-B4F7279AB201}"/>
                  </a:ext>
                </a:extLst>
              </p:cNvPr>
              <p:cNvSpPr/>
              <p:nvPr/>
            </p:nvSpPr>
            <p:spPr>
              <a:xfrm>
                <a:off x="3974342" y="4091238"/>
                <a:ext cx="3166596" cy="437093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4">
                <a:extLst>
                  <a:ext uri="{FF2B5EF4-FFF2-40B4-BE49-F238E27FC236}">
                    <a16:creationId xmlns:a16="http://schemas.microsoft.com/office/drawing/2014/main" id="{F0081A29-CB75-42C6-88EC-6EAA6854A217}"/>
                  </a:ext>
                </a:extLst>
              </p:cNvPr>
              <p:cNvSpPr/>
              <p:nvPr/>
            </p:nvSpPr>
            <p:spPr>
              <a:xfrm>
                <a:off x="3950692" y="3372031"/>
                <a:ext cx="221383" cy="615101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C603FA-1156-452B-B821-68C209DEF3D0}"/>
                  </a:ext>
                </a:extLst>
              </p:cNvPr>
              <p:cNvSpPr/>
              <p:nvPr/>
            </p:nvSpPr>
            <p:spPr>
              <a:xfrm>
                <a:off x="3735515" y="3578422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E6122CC8-6B2F-4EB9-BFA7-5B3D28465663}"/>
                  </a:ext>
                </a:extLst>
              </p:cNvPr>
              <p:cNvSpPr/>
              <p:nvPr/>
            </p:nvSpPr>
            <p:spPr>
              <a:xfrm flipH="1">
                <a:off x="6895429" y="3372458"/>
                <a:ext cx="221376" cy="619573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B84C07A-D083-40BB-A0FE-EC3A8CA2E2A3}"/>
                  </a:ext>
                </a:extLst>
              </p:cNvPr>
              <p:cNvSpPr/>
              <p:nvPr/>
            </p:nvSpPr>
            <p:spPr>
              <a:xfrm flipH="1">
                <a:off x="7096773" y="3583286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-4803819" y="4117373"/>
            <a:ext cx="2339822" cy="1723986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-9882241" y="-2125423"/>
            <a:ext cx="1418838" cy="1874265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-3210052" y="4097615"/>
            <a:ext cx="423300" cy="109744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F053242-12A1-48C6-A397-3ED238A4A3F0}"/>
              </a:ext>
            </a:extLst>
          </p:cNvPr>
          <p:cNvGrpSpPr/>
          <p:nvPr/>
        </p:nvGrpSpPr>
        <p:grpSpPr>
          <a:xfrm flipH="1">
            <a:off x="1781642" y="4557935"/>
            <a:ext cx="1156448" cy="1805797"/>
            <a:chOff x="2187035" y="2450095"/>
            <a:chExt cx="1156448" cy="180579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F33FD03-BD04-4F55-8BE5-0ADBC687BA1C}"/>
                </a:ext>
              </a:extLst>
            </p:cNvPr>
            <p:cNvGrpSpPr/>
            <p:nvPr/>
          </p:nvGrpSpPr>
          <p:grpSpPr>
            <a:xfrm flipH="1">
              <a:off x="2394946" y="3661640"/>
              <a:ext cx="481492" cy="594252"/>
              <a:chOff x="3907079" y="8703679"/>
              <a:chExt cx="334050" cy="41228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7145104-A248-469F-B5B3-FDB3CE20C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5607" y="8703679"/>
                <a:ext cx="6738" cy="37673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3" name="Rectangle: Top Corners Rounded 182">
                <a:extLst>
                  <a:ext uri="{FF2B5EF4-FFF2-40B4-BE49-F238E27FC236}">
                    <a16:creationId xmlns:a16="http://schemas.microsoft.com/office/drawing/2014/main" id="{58C38027-4F41-43C6-A0D6-548174624228}"/>
                  </a:ext>
                </a:extLst>
              </p:cNvPr>
              <p:cNvSpPr/>
              <p:nvPr/>
            </p:nvSpPr>
            <p:spPr>
              <a:xfrm>
                <a:off x="4049231" y="9051702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: Top Corners Rounded 183">
                <a:extLst>
                  <a:ext uri="{FF2B5EF4-FFF2-40B4-BE49-F238E27FC236}">
                    <a16:creationId xmlns:a16="http://schemas.microsoft.com/office/drawing/2014/main" id="{BEAD6083-00C4-4E2B-82BE-472C0100A6A9}"/>
                  </a:ext>
                </a:extLst>
              </p:cNvPr>
              <p:cNvSpPr/>
              <p:nvPr/>
            </p:nvSpPr>
            <p:spPr>
              <a:xfrm>
                <a:off x="3907079" y="9058545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32BE584-274A-4355-9215-3B1BC370F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609" y="8741952"/>
                <a:ext cx="14883" cy="37400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3A3BC68-2E51-418B-87F1-2CB935D8BFF5}"/>
                </a:ext>
              </a:extLst>
            </p:cNvPr>
            <p:cNvGrpSpPr/>
            <p:nvPr/>
          </p:nvGrpSpPr>
          <p:grpSpPr>
            <a:xfrm flipH="1">
              <a:off x="2187035" y="2450095"/>
              <a:ext cx="1156448" cy="1309715"/>
              <a:chOff x="179982" y="7262551"/>
              <a:chExt cx="2783806" cy="3152754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772F929-CED0-410B-9082-AD6F66A32BC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7C2AD38-4A2B-4D98-9878-8DA349BBA252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3040761"/>
                <a:chOff x="179982" y="7374544"/>
                <a:chExt cx="2783806" cy="3040761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CD2EACB-C768-4FB6-9999-9DE09BB6610E}"/>
                    </a:ext>
                  </a:extLst>
                </p:cNvPr>
                <p:cNvSpPr/>
                <p:nvPr/>
              </p:nvSpPr>
              <p:spPr>
                <a:xfrm>
                  <a:off x="426913" y="7967528"/>
                  <a:ext cx="2536875" cy="2447777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4BED7A-D9C6-4BF3-996C-598BA0F621FE}"/>
                    </a:ext>
                  </a:extLst>
                </p:cNvPr>
                <p:cNvSpPr/>
                <p:nvPr/>
              </p:nvSpPr>
              <p:spPr>
                <a:xfrm>
                  <a:off x="1184852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98ABD8F-78A9-4466-8049-18FEFCB7E66E}"/>
                    </a:ext>
                  </a:extLst>
                </p:cNvPr>
                <p:cNvSpPr/>
                <p:nvPr/>
              </p:nvSpPr>
              <p:spPr>
                <a:xfrm>
                  <a:off x="1769834" y="9252986"/>
                  <a:ext cx="11005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7172720-0C18-482C-AF04-2B615C573600}"/>
                    </a:ext>
                  </a:extLst>
                </p:cNvPr>
                <p:cNvSpPr/>
                <p:nvPr/>
              </p:nvSpPr>
              <p:spPr>
                <a:xfrm>
                  <a:off x="2067449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833C47D-21C4-45E4-9F42-4F83B3230F27}"/>
                    </a:ext>
                  </a:extLst>
                </p:cNvPr>
                <p:cNvSpPr/>
                <p:nvPr/>
              </p:nvSpPr>
              <p:spPr>
                <a:xfrm>
                  <a:off x="1273149" y="8907679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EB95E8C5-49EF-496A-8D24-34C75A4B7F2E}"/>
                    </a:ext>
                  </a:extLst>
                </p:cNvPr>
                <p:cNvSpPr/>
                <p:nvPr/>
              </p:nvSpPr>
              <p:spPr>
                <a:xfrm>
                  <a:off x="2132477" y="8908250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C541F49-3757-4680-8E4D-AA242508C355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60A280B-45F6-4E1A-AF53-DC5266528596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4E16703E-311B-45A9-954A-86E0AC8AD37C}"/>
                    </a:ext>
                  </a:extLst>
                </p:cNvPr>
                <p:cNvSpPr/>
                <p:nvPr/>
              </p:nvSpPr>
              <p:spPr>
                <a:xfrm rot="3979477" flipH="1">
                  <a:off x="583607" y="9549741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847FC00-F750-4831-9BC7-F58F8BBA382F}"/>
                    </a:ext>
                  </a:extLst>
                </p:cNvPr>
                <p:cNvSpPr/>
                <p:nvPr/>
              </p:nvSpPr>
              <p:spPr>
                <a:xfrm rot="17620523">
                  <a:off x="2265805" y="9515155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C1D360F-CA4D-435F-A5CF-C107C4DD7A9D}"/>
                  </a:ext>
                </a:extLst>
              </p:cNvPr>
              <p:cNvSpPr/>
              <p:nvPr/>
            </p:nvSpPr>
            <p:spPr>
              <a:xfrm>
                <a:off x="1632884" y="9657163"/>
                <a:ext cx="389356" cy="110055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588152" y="-4172300"/>
            <a:ext cx="1584316" cy="4923189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0E21201-22CF-47C2-A920-872428EEFAB6}"/>
              </a:ext>
            </a:extLst>
          </p:cNvPr>
          <p:cNvGrpSpPr/>
          <p:nvPr/>
        </p:nvGrpSpPr>
        <p:grpSpPr>
          <a:xfrm>
            <a:off x="1938434" y="8496135"/>
            <a:ext cx="579526" cy="1437823"/>
            <a:chOff x="4129293" y="2092022"/>
            <a:chExt cx="1375041" cy="3411521"/>
          </a:xfrm>
          <a:solidFill>
            <a:srgbClr val="E7E6E6">
              <a:lumMod val="75000"/>
            </a:srgbClr>
          </a:solidFill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AE9C89E7-05F7-4207-A930-C2F4296672B3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04998E3-B049-42F8-9325-27A4A54878B5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2208E7-5151-46AA-A902-7BCA08D7FABD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0CCEA7A-C8BB-4AD2-9D43-44FDA1D02360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B25EC9-32E8-413E-8EC9-B07E2DD86102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B181E30-9ADE-4DB6-984B-2AF843CDCDC1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A91430F-F071-4887-95AE-0939850E1ED2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19C9FC6-5B6E-4190-BD15-8BF35151B26F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1EE17B3-BA29-427B-8239-CAF458A29C3F}"/>
              </a:ext>
            </a:extLst>
          </p:cNvPr>
          <p:cNvGrpSpPr/>
          <p:nvPr/>
        </p:nvGrpSpPr>
        <p:grpSpPr>
          <a:xfrm flipH="1">
            <a:off x="3246551" y="8493487"/>
            <a:ext cx="588061" cy="1458999"/>
            <a:chOff x="4129293" y="2092022"/>
            <a:chExt cx="1375041" cy="3411521"/>
          </a:xfrm>
          <a:solidFill>
            <a:srgbClr val="E7E6E6">
              <a:lumMod val="75000"/>
            </a:srgbClr>
          </a:solidFill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A54ED83-70F2-4514-B232-C74F74409D97}"/>
                </a:ext>
              </a:extLst>
            </p:cNvPr>
            <p:cNvSpPr/>
            <p:nvPr/>
          </p:nvSpPr>
          <p:spPr>
            <a:xfrm rot="2052037">
              <a:off x="5046630" y="2092022"/>
              <a:ext cx="457704" cy="803990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35A33AA-1E6A-4AA5-8A2B-251E9BC7138D}"/>
                </a:ext>
              </a:extLst>
            </p:cNvPr>
            <p:cNvSpPr/>
            <p:nvPr/>
          </p:nvSpPr>
          <p:spPr>
            <a:xfrm rot="762358">
              <a:off x="4867584" y="2698160"/>
              <a:ext cx="360257" cy="803990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0E2D851-184C-43F8-95EB-E0460A33F177}"/>
                </a:ext>
              </a:extLst>
            </p:cNvPr>
            <p:cNvSpPr/>
            <p:nvPr/>
          </p:nvSpPr>
          <p:spPr>
            <a:xfrm rot="1160069">
              <a:off x="4601406" y="3389666"/>
              <a:ext cx="639768" cy="35605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9072025B-2FED-4EED-8C15-A22DE4BA2182}"/>
                </a:ext>
              </a:extLst>
            </p:cNvPr>
            <p:cNvSpPr/>
            <p:nvPr/>
          </p:nvSpPr>
          <p:spPr>
            <a:xfrm rot="1449381">
              <a:off x="4497759" y="3591069"/>
              <a:ext cx="360257" cy="1353335"/>
            </a:xfrm>
            <a:prstGeom prst="roundRect">
              <a:avLst>
                <a:gd name="adj" fmla="val 4353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6AD5ED9-AB29-481E-9C19-F293844140E6}"/>
                </a:ext>
              </a:extLst>
            </p:cNvPr>
            <p:cNvSpPr/>
            <p:nvPr/>
          </p:nvSpPr>
          <p:spPr>
            <a:xfrm>
              <a:off x="4180911" y="4670119"/>
              <a:ext cx="419761" cy="73521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E3D9585-2A1C-4A0F-AB7C-0AA395496CA3}"/>
                </a:ext>
              </a:extLst>
            </p:cNvPr>
            <p:cNvSpPr/>
            <p:nvPr/>
          </p:nvSpPr>
          <p:spPr>
            <a:xfrm rot="1626913">
              <a:off x="4129293" y="4993142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074869B-A221-4E66-B110-52F4AF238F43}"/>
                </a:ext>
              </a:extLst>
            </p:cNvPr>
            <p:cNvSpPr/>
            <p:nvPr/>
          </p:nvSpPr>
          <p:spPr>
            <a:xfrm rot="892344">
              <a:off x="4230383" y="5196019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0A7DD46-C93E-4985-B41F-D010F482085F}"/>
                </a:ext>
              </a:extLst>
            </p:cNvPr>
            <p:cNvSpPr/>
            <p:nvPr/>
          </p:nvSpPr>
          <p:spPr>
            <a:xfrm>
              <a:off x="4407221" y="5133027"/>
              <a:ext cx="170356" cy="3075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03CAA51-0D59-4670-AF89-5A132D3051EE}"/>
              </a:ext>
            </a:extLst>
          </p:cNvPr>
          <p:cNvGrpSpPr/>
          <p:nvPr/>
        </p:nvGrpSpPr>
        <p:grpSpPr>
          <a:xfrm>
            <a:off x="2369258" y="7300216"/>
            <a:ext cx="953663" cy="2496185"/>
            <a:chOff x="5447360" y="366547"/>
            <a:chExt cx="1411107" cy="3693529"/>
          </a:xfrm>
        </p:grpSpPr>
        <p:sp>
          <p:nvSpPr>
            <p:cNvPr id="211" name="Oval 52">
              <a:extLst>
                <a:ext uri="{FF2B5EF4-FFF2-40B4-BE49-F238E27FC236}">
                  <a16:creationId xmlns:a16="http://schemas.microsoft.com/office/drawing/2014/main" id="{F4E26D5C-4BD0-42DF-A6F9-6D11D84EC3BE}"/>
                </a:ext>
              </a:extLst>
            </p:cNvPr>
            <p:cNvSpPr/>
            <p:nvPr/>
          </p:nvSpPr>
          <p:spPr>
            <a:xfrm>
              <a:off x="5720910" y="1831854"/>
              <a:ext cx="887392" cy="424980"/>
            </a:xfrm>
            <a:custGeom>
              <a:avLst/>
              <a:gdLst>
                <a:gd name="connsiteX0" fmla="*/ 0 w 705162"/>
                <a:gd name="connsiteY0" fmla="*/ 250654 h 501308"/>
                <a:gd name="connsiteX1" fmla="*/ 352581 w 705162"/>
                <a:gd name="connsiteY1" fmla="*/ 0 h 501308"/>
                <a:gd name="connsiteX2" fmla="*/ 705162 w 705162"/>
                <a:gd name="connsiteY2" fmla="*/ 250654 h 501308"/>
                <a:gd name="connsiteX3" fmla="*/ 352581 w 705162"/>
                <a:gd name="connsiteY3" fmla="*/ 501308 h 501308"/>
                <a:gd name="connsiteX4" fmla="*/ 0 w 705162"/>
                <a:gd name="connsiteY4" fmla="*/ 250654 h 501308"/>
                <a:gd name="connsiteX0" fmla="*/ 0 w 786125"/>
                <a:gd name="connsiteY0" fmla="*/ 241146 h 501341"/>
                <a:gd name="connsiteX1" fmla="*/ 433544 w 786125"/>
                <a:gd name="connsiteY1" fmla="*/ 17 h 501341"/>
                <a:gd name="connsiteX2" fmla="*/ 786125 w 786125"/>
                <a:gd name="connsiteY2" fmla="*/ 250671 h 501341"/>
                <a:gd name="connsiteX3" fmla="*/ 433544 w 786125"/>
                <a:gd name="connsiteY3" fmla="*/ 501325 h 501341"/>
                <a:gd name="connsiteX4" fmla="*/ 0 w 786125"/>
                <a:gd name="connsiteY4" fmla="*/ 241146 h 501341"/>
                <a:gd name="connsiteX0" fmla="*/ 0 w 852800"/>
                <a:gd name="connsiteY0" fmla="*/ 241417 h 501771"/>
                <a:gd name="connsiteX1" fmla="*/ 433544 w 852800"/>
                <a:gd name="connsiteY1" fmla="*/ 288 h 501771"/>
                <a:gd name="connsiteX2" fmla="*/ 852800 w 852800"/>
                <a:gd name="connsiteY2" fmla="*/ 208080 h 501771"/>
                <a:gd name="connsiteX3" fmla="*/ 433544 w 852800"/>
                <a:gd name="connsiteY3" fmla="*/ 501596 h 501771"/>
                <a:gd name="connsiteX4" fmla="*/ 0 w 852800"/>
                <a:gd name="connsiteY4" fmla="*/ 241417 h 501771"/>
                <a:gd name="connsiteX0" fmla="*/ 0 w 852800"/>
                <a:gd name="connsiteY0" fmla="*/ 166728 h 427023"/>
                <a:gd name="connsiteX1" fmla="*/ 433544 w 852800"/>
                <a:gd name="connsiteY1" fmla="*/ 1799 h 427023"/>
                <a:gd name="connsiteX2" fmla="*/ 852800 w 852800"/>
                <a:gd name="connsiteY2" fmla="*/ 133391 h 427023"/>
                <a:gd name="connsiteX3" fmla="*/ 433544 w 852800"/>
                <a:gd name="connsiteY3" fmla="*/ 426907 h 427023"/>
                <a:gd name="connsiteX4" fmla="*/ 0 w 852800"/>
                <a:gd name="connsiteY4" fmla="*/ 166728 h 427023"/>
                <a:gd name="connsiteX0" fmla="*/ 27 w 852827"/>
                <a:gd name="connsiteY0" fmla="*/ 158193 h 418487"/>
                <a:gd name="connsiteX1" fmla="*/ 414521 w 852827"/>
                <a:gd name="connsiteY1" fmla="*/ 2789 h 418487"/>
                <a:gd name="connsiteX2" fmla="*/ 852827 w 852827"/>
                <a:gd name="connsiteY2" fmla="*/ 124856 h 418487"/>
                <a:gd name="connsiteX3" fmla="*/ 433571 w 852827"/>
                <a:gd name="connsiteY3" fmla="*/ 418372 h 418487"/>
                <a:gd name="connsiteX4" fmla="*/ 27 w 852827"/>
                <a:gd name="connsiteY4" fmla="*/ 158193 h 418487"/>
                <a:gd name="connsiteX0" fmla="*/ 18520 w 871320"/>
                <a:gd name="connsiteY0" fmla="*/ 162096 h 422388"/>
                <a:gd name="connsiteX1" fmla="*/ 114702 w 871320"/>
                <a:gd name="connsiteY1" fmla="*/ 31534 h 422388"/>
                <a:gd name="connsiteX2" fmla="*/ 433014 w 871320"/>
                <a:gd name="connsiteY2" fmla="*/ 6692 h 422388"/>
                <a:gd name="connsiteX3" fmla="*/ 871320 w 871320"/>
                <a:gd name="connsiteY3" fmla="*/ 128759 h 422388"/>
                <a:gd name="connsiteX4" fmla="*/ 452064 w 871320"/>
                <a:gd name="connsiteY4" fmla="*/ 422275 h 422388"/>
                <a:gd name="connsiteX5" fmla="*/ 18520 w 871320"/>
                <a:gd name="connsiteY5" fmla="*/ 162096 h 422388"/>
                <a:gd name="connsiteX0" fmla="*/ 18520 w 887392"/>
                <a:gd name="connsiteY0" fmla="*/ 164688 h 424980"/>
                <a:gd name="connsiteX1" fmla="*/ 114702 w 887392"/>
                <a:gd name="connsiteY1" fmla="*/ 34126 h 424980"/>
                <a:gd name="connsiteX2" fmla="*/ 433014 w 887392"/>
                <a:gd name="connsiteY2" fmla="*/ 9284 h 424980"/>
                <a:gd name="connsiteX3" fmla="*/ 776690 w 887392"/>
                <a:gd name="connsiteY3" fmla="*/ 10314 h 424980"/>
                <a:gd name="connsiteX4" fmla="*/ 871320 w 887392"/>
                <a:gd name="connsiteY4" fmla="*/ 131351 h 424980"/>
                <a:gd name="connsiteX5" fmla="*/ 452064 w 887392"/>
                <a:gd name="connsiteY5" fmla="*/ 424867 h 424980"/>
                <a:gd name="connsiteX6" fmla="*/ 18520 w 887392"/>
                <a:gd name="connsiteY6" fmla="*/ 164688 h 42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392" h="424980">
                  <a:moveTo>
                    <a:pt x="18520" y="164688"/>
                  </a:moveTo>
                  <a:cubicBezTo>
                    <a:pt x="-37707" y="99565"/>
                    <a:pt x="45620" y="60027"/>
                    <a:pt x="114702" y="34126"/>
                  </a:cubicBezTo>
                  <a:cubicBezTo>
                    <a:pt x="183784" y="8225"/>
                    <a:pt x="322683" y="13253"/>
                    <a:pt x="433014" y="9284"/>
                  </a:cubicBezTo>
                  <a:cubicBezTo>
                    <a:pt x="543345" y="5315"/>
                    <a:pt x="703639" y="-10030"/>
                    <a:pt x="776690" y="10314"/>
                  </a:cubicBezTo>
                  <a:cubicBezTo>
                    <a:pt x="849741" y="30659"/>
                    <a:pt x="919868" y="64640"/>
                    <a:pt x="871320" y="131351"/>
                  </a:cubicBezTo>
                  <a:cubicBezTo>
                    <a:pt x="822772" y="198062"/>
                    <a:pt x="594197" y="419311"/>
                    <a:pt x="452064" y="424867"/>
                  </a:cubicBezTo>
                  <a:cubicBezTo>
                    <a:pt x="309931" y="430423"/>
                    <a:pt x="74747" y="229811"/>
                    <a:pt x="18520" y="164688"/>
                  </a:cubicBezTo>
                  <a:close/>
                </a:path>
              </a:pathLst>
            </a:cu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0B9D9FA2-53B4-478E-B7D7-1328096CFE79}"/>
                </a:ext>
              </a:extLst>
            </p:cNvPr>
            <p:cNvSpPr/>
            <p:nvPr/>
          </p:nvSpPr>
          <p:spPr>
            <a:xfrm>
              <a:off x="5976768" y="1780731"/>
              <a:ext cx="365421" cy="523463"/>
            </a:xfrm>
            <a:prstGeom prst="roundRect">
              <a:avLst>
                <a:gd name="adj" fmla="val 36483"/>
              </a:avLst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: Rounded Corners 53">
              <a:extLst>
                <a:ext uri="{FF2B5EF4-FFF2-40B4-BE49-F238E27FC236}">
                  <a16:creationId xmlns:a16="http://schemas.microsoft.com/office/drawing/2014/main" id="{1F64045B-85EF-4A23-AD53-7F01289CB953}"/>
                </a:ext>
              </a:extLst>
            </p:cNvPr>
            <p:cNvSpPr/>
            <p:nvPr/>
          </p:nvSpPr>
          <p:spPr>
            <a:xfrm>
              <a:off x="5539375" y="2069279"/>
              <a:ext cx="1319092" cy="1990797"/>
            </a:xfrm>
            <a:custGeom>
              <a:avLst/>
              <a:gdLst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  <a:gd name="connsiteX0" fmla="*/ 0 w 1137018"/>
                <a:gd name="connsiteY0" fmla="*/ 189507 h 1716008"/>
                <a:gd name="connsiteX1" fmla="*/ 189507 w 1137018"/>
                <a:gd name="connsiteY1" fmla="*/ 0 h 1716008"/>
                <a:gd name="connsiteX2" fmla="*/ 947511 w 1137018"/>
                <a:gd name="connsiteY2" fmla="*/ 0 h 1716008"/>
                <a:gd name="connsiteX3" fmla="*/ 1137018 w 1137018"/>
                <a:gd name="connsiteY3" fmla="*/ 189507 h 1716008"/>
                <a:gd name="connsiteX4" fmla="*/ 1137018 w 1137018"/>
                <a:gd name="connsiteY4" fmla="*/ 1526501 h 1716008"/>
                <a:gd name="connsiteX5" fmla="*/ 947511 w 1137018"/>
                <a:gd name="connsiteY5" fmla="*/ 1716008 h 1716008"/>
                <a:gd name="connsiteX6" fmla="*/ 189507 w 1137018"/>
                <a:gd name="connsiteY6" fmla="*/ 1716008 h 1716008"/>
                <a:gd name="connsiteX7" fmla="*/ 0 w 1137018"/>
                <a:gd name="connsiteY7" fmla="*/ 1526501 h 1716008"/>
                <a:gd name="connsiteX8" fmla="*/ 0 w 1137018"/>
                <a:gd name="connsiteY8" fmla="*/ 189507 h 17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018" h="1716008">
                  <a:moveTo>
                    <a:pt x="0" y="189507"/>
                  </a:moveTo>
                  <a:cubicBezTo>
                    <a:pt x="0" y="84845"/>
                    <a:pt x="84845" y="0"/>
                    <a:pt x="189507" y="0"/>
                  </a:cubicBezTo>
                  <a:lnTo>
                    <a:pt x="947511" y="0"/>
                  </a:lnTo>
                  <a:cubicBezTo>
                    <a:pt x="1052173" y="0"/>
                    <a:pt x="1137018" y="84845"/>
                    <a:pt x="1137018" y="189507"/>
                  </a:cubicBezTo>
                  <a:cubicBezTo>
                    <a:pt x="1041768" y="701847"/>
                    <a:pt x="1060818" y="1080836"/>
                    <a:pt x="1137018" y="1526501"/>
                  </a:cubicBezTo>
                  <a:cubicBezTo>
                    <a:pt x="1137018" y="1631163"/>
                    <a:pt x="1052173" y="1716008"/>
                    <a:pt x="947511" y="1716008"/>
                  </a:cubicBezTo>
                  <a:lnTo>
                    <a:pt x="189507" y="1716008"/>
                  </a:lnTo>
                  <a:cubicBezTo>
                    <a:pt x="84845" y="1716008"/>
                    <a:pt x="0" y="1631163"/>
                    <a:pt x="0" y="1526501"/>
                  </a:cubicBezTo>
                  <a:cubicBezTo>
                    <a:pt x="76200" y="1080836"/>
                    <a:pt x="85725" y="682797"/>
                    <a:pt x="0" y="189507"/>
                  </a:cubicBezTo>
                  <a:close/>
                </a:path>
              </a:pathLst>
            </a:cu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D9CB725-EC99-46ED-A432-1AE82D7065F1}"/>
                </a:ext>
              </a:extLst>
            </p:cNvPr>
            <p:cNvSpPr/>
            <p:nvPr/>
          </p:nvSpPr>
          <p:spPr>
            <a:xfrm>
              <a:off x="5519737" y="366547"/>
              <a:ext cx="1224018" cy="797407"/>
            </a:xfrm>
            <a:custGeom>
              <a:avLst/>
              <a:gdLst>
                <a:gd name="connsiteX0" fmla="*/ 0 w 1281816"/>
                <a:gd name="connsiteY0" fmla="*/ 728827 h 1243432"/>
                <a:gd name="connsiteX1" fmla="*/ 52387 w 1281816"/>
                <a:gd name="connsiteY1" fmla="*/ 362115 h 1243432"/>
                <a:gd name="connsiteX2" fmla="*/ 157162 w 1281816"/>
                <a:gd name="connsiteY2" fmla="*/ 262102 h 1243432"/>
                <a:gd name="connsiteX3" fmla="*/ 300037 w 1281816"/>
                <a:gd name="connsiteY3" fmla="*/ 100177 h 1243432"/>
                <a:gd name="connsiteX4" fmla="*/ 633412 w 1281816"/>
                <a:gd name="connsiteY4" fmla="*/ 165 h 1243432"/>
                <a:gd name="connsiteX5" fmla="*/ 971550 w 1281816"/>
                <a:gd name="connsiteY5" fmla="*/ 85890 h 1243432"/>
                <a:gd name="connsiteX6" fmla="*/ 1190625 w 1281816"/>
                <a:gd name="connsiteY6" fmla="*/ 390690 h 1243432"/>
                <a:gd name="connsiteX7" fmla="*/ 1223962 w 1281816"/>
                <a:gd name="connsiteY7" fmla="*/ 790740 h 1243432"/>
                <a:gd name="connsiteX8" fmla="*/ 1281112 w 1281816"/>
                <a:gd name="connsiteY8" fmla="*/ 771690 h 1243432"/>
                <a:gd name="connsiteX9" fmla="*/ 1181100 w 1281816"/>
                <a:gd name="connsiteY9" fmla="*/ 1243177 h 1243432"/>
                <a:gd name="connsiteX10" fmla="*/ 1200150 w 1281816"/>
                <a:gd name="connsiteY10" fmla="*/ 700252 h 1243432"/>
                <a:gd name="connsiteX11" fmla="*/ 1200150 w 1281816"/>
                <a:gd name="connsiteY11" fmla="*/ 700252 h 1243432"/>
                <a:gd name="connsiteX0" fmla="*/ 0 w 1281353"/>
                <a:gd name="connsiteY0" fmla="*/ 728827 h 817499"/>
                <a:gd name="connsiteX1" fmla="*/ 52387 w 1281353"/>
                <a:gd name="connsiteY1" fmla="*/ 362115 h 817499"/>
                <a:gd name="connsiteX2" fmla="*/ 157162 w 1281353"/>
                <a:gd name="connsiteY2" fmla="*/ 262102 h 817499"/>
                <a:gd name="connsiteX3" fmla="*/ 300037 w 1281353"/>
                <a:gd name="connsiteY3" fmla="*/ 100177 h 817499"/>
                <a:gd name="connsiteX4" fmla="*/ 633412 w 1281353"/>
                <a:gd name="connsiteY4" fmla="*/ 165 h 817499"/>
                <a:gd name="connsiteX5" fmla="*/ 971550 w 1281353"/>
                <a:gd name="connsiteY5" fmla="*/ 85890 h 817499"/>
                <a:gd name="connsiteX6" fmla="*/ 1190625 w 1281353"/>
                <a:gd name="connsiteY6" fmla="*/ 390690 h 817499"/>
                <a:gd name="connsiteX7" fmla="*/ 1223962 w 1281353"/>
                <a:gd name="connsiteY7" fmla="*/ 790740 h 817499"/>
                <a:gd name="connsiteX8" fmla="*/ 1281112 w 1281353"/>
                <a:gd name="connsiteY8" fmla="*/ 771690 h 817499"/>
                <a:gd name="connsiteX9" fmla="*/ 1200150 w 1281353"/>
                <a:gd name="connsiteY9" fmla="*/ 700252 h 817499"/>
                <a:gd name="connsiteX10" fmla="*/ 1200150 w 1281353"/>
                <a:gd name="connsiteY10" fmla="*/ 700252 h 8174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157162 w 1224045"/>
                <a:gd name="connsiteY2" fmla="*/ 262102 h 802999"/>
                <a:gd name="connsiteX3" fmla="*/ 300037 w 1224045"/>
                <a:gd name="connsiteY3" fmla="*/ 100177 h 802999"/>
                <a:gd name="connsiteX4" fmla="*/ 633412 w 1224045"/>
                <a:gd name="connsiteY4" fmla="*/ 165 h 802999"/>
                <a:gd name="connsiteX5" fmla="*/ 971550 w 1224045"/>
                <a:gd name="connsiteY5" fmla="*/ 85890 h 802999"/>
                <a:gd name="connsiteX6" fmla="*/ 1190625 w 1224045"/>
                <a:gd name="connsiteY6" fmla="*/ 390690 h 802999"/>
                <a:gd name="connsiteX7" fmla="*/ 1223962 w 1224045"/>
                <a:gd name="connsiteY7" fmla="*/ 790740 h 802999"/>
                <a:gd name="connsiteX8" fmla="*/ 1200150 w 1224045"/>
                <a:gd name="connsiteY8" fmla="*/ 700252 h 802999"/>
                <a:gd name="connsiteX9" fmla="*/ 1200150 w 1224045"/>
                <a:gd name="connsiteY9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8" fmla="*/ 1200150 w 1224045"/>
                <a:gd name="connsiteY8" fmla="*/ 700252 h 802999"/>
                <a:gd name="connsiteX0" fmla="*/ 0 w 1224045"/>
                <a:gd name="connsiteY0" fmla="*/ 728827 h 802999"/>
                <a:gd name="connsiteX1" fmla="*/ 52387 w 1224045"/>
                <a:gd name="connsiteY1" fmla="*/ 362115 h 802999"/>
                <a:gd name="connsiteX2" fmla="*/ 300037 w 1224045"/>
                <a:gd name="connsiteY2" fmla="*/ 100177 h 802999"/>
                <a:gd name="connsiteX3" fmla="*/ 633412 w 1224045"/>
                <a:gd name="connsiteY3" fmla="*/ 165 h 802999"/>
                <a:gd name="connsiteX4" fmla="*/ 971550 w 1224045"/>
                <a:gd name="connsiteY4" fmla="*/ 85890 h 802999"/>
                <a:gd name="connsiteX5" fmla="*/ 1190625 w 1224045"/>
                <a:gd name="connsiteY5" fmla="*/ 390690 h 802999"/>
                <a:gd name="connsiteX6" fmla="*/ 1223962 w 1224045"/>
                <a:gd name="connsiteY6" fmla="*/ 790740 h 802999"/>
                <a:gd name="connsiteX7" fmla="*/ 1200150 w 1224045"/>
                <a:gd name="connsiteY7" fmla="*/ 700252 h 802999"/>
                <a:gd name="connsiteX0" fmla="*/ 0 w 1224018"/>
                <a:gd name="connsiteY0" fmla="*/ 728827 h 790740"/>
                <a:gd name="connsiteX1" fmla="*/ 52387 w 1224018"/>
                <a:gd name="connsiteY1" fmla="*/ 362115 h 790740"/>
                <a:gd name="connsiteX2" fmla="*/ 300037 w 1224018"/>
                <a:gd name="connsiteY2" fmla="*/ 100177 h 790740"/>
                <a:gd name="connsiteX3" fmla="*/ 633412 w 1224018"/>
                <a:gd name="connsiteY3" fmla="*/ 165 h 790740"/>
                <a:gd name="connsiteX4" fmla="*/ 971550 w 1224018"/>
                <a:gd name="connsiteY4" fmla="*/ 85890 h 790740"/>
                <a:gd name="connsiteX5" fmla="*/ 1190625 w 1224018"/>
                <a:gd name="connsiteY5" fmla="*/ 390690 h 790740"/>
                <a:gd name="connsiteX6" fmla="*/ 1223962 w 1224018"/>
                <a:gd name="connsiteY6" fmla="*/ 790740 h 790740"/>
                <a:gd name="connsiteX0" fmla="*/ 0 w 1224018"/>
                <a:gd name="connsiteY0" fmla="*/ 797407 h 797407"/>
                <a:gd name="connsiteX1" fmla="*/ 52387 w 1224018"/>
                <a:gd name="connsiteY1" fmla="*/ 362115 h 797407"/>
                <a:gd name="connsiteX2" fmla="*/ 300037 w 1224018"/>
                <a:gd name="connsiteY2" fmla="*/ 100177 h 797407"/>
                <a:gd name="connsiteX3" fmla="*/ 633412 w 1224018"/>
                <a:gd name="connsiteY3" fmla="*/ 165 h 797407"/>
                <a:gd name="connsiteX4" fmla="*/ 971550 w 1224018"/>
                <a:gd name="connsiteY4" fmla="*/ 85890 h 797407"/>
                <a:gd name="connsiteX5" fmla="*/ 1190625 w 1224018"/>
                <a:gd name="connsiteY5" fmla="*/ 390690 h 797407"/>
                <a:gd name="connsiteX6" fmla="*/ 1223962 w 1224018"/>
                <a:gd name="connsiteY6" fmla="*/ 790740 h 7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018" h="797407">
                  <a:moveTo>
                    <a:pt x="0" y="797407"/>
                  </a:moveTo>
                  <a:cubicBezTo>
                    <a:pt x="13096" y="652944"/>
                    <a:pt x="2381" y="478320"/>
                    <a:pt x="52387" y="362115"/>
                  </a:cubicBezTo>
                  <a:cubicBezTo>
                    <a:pt x="102393" y="245910"/>
                    <a:pt x="203200" y="160502"/>
                    <a:pt x="300037" y="100177"/>
                  </a:cubicBezTo>
                  <a:cubicBezTo>
                    <a:pt x="396875" y="39852"/>
                    <a:pt x="521493" y="2546"/>
                    <a:pt x="633412" y="165"/>
                  </a:cubicBezTo>
                  <a:cubicBezTo>
                    <a:pt x="745331" y="-2216"/>
                    <a:pt x="878681" y="20802"/>
                    <a:pt x="971550" y="85890"/>
                  </a:cubicBezTo>
                  <a:cubicBezTo>
                    <a:pt x="1064419" y="150977"/>
                    <a:pt x="1148556" y="273215"/>
                    <a:pt x="1190625" y="390690"/>
                  </a:cubicBezTo>
                  <a:cubicBezTo>
                    <a:pt x="1232694" y="508165"/>
                    <a:pt x="1222375" y="739146"/>
                    <a:pt x="1223962" y="790740"/>
                  </a:cubicBezTo>
                </a:path>
              </a:pathLst>
            </a:custGeom>
            <a:solidFill>
              <a:sysClr val="window" lastClr="FFFFFF"/>
            </a:solidFill>
            <a:ln w="571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45">
              <a:extLst>
                <a:ext uri="{FF2B5EF4-FFF2-40B4-BE49-F238E27FC236}">
                  <a16:creationId xmlns:a16="http://schemas.microsoft.com/office/drawing/2014/main" id="{8B159C16-4420-4233-974E-FB2AB4912B5F}"/>
                </a:ext>
              </a:extLst>
            </p:cNvPr>
            <p:cNvSpPr/>
            <p:nvPr/>
          </p:nvSpPr>
          <p:spPr>
            <a:xfrm>
              <a:off x="5575789" y="485355"/>
              <a:ext cx="1104890" cy="1439760"/>
            </a:xfrm>
            <a:custGeom>
              <a:avLst/>
              <a:gdLst>
                <a:gd name="connsiteX0" fmla="*/ 0 w 990597"/>
                <a:gd name="connsiteY0" fmla="*/ 627911 h 1255822"/>
                <a:gd name="connsiteX1" fmla="*/ 495299 w 990597"/>
                <a:gd name="connsiteY1" fmla="*/ 0 h 1255822"/>
                <a:gd name="connsiteX2" fmla="*/ 990598 w 990597"/>
                <a:gd name="connsiteY2" fmla="*/ 627911 h 1255822"/>
                <a:gd name="connsiteX3" fmla="*/ 495299 w 990597"/>
                <a:gd name="connsiteY3" fmla="*/ 1255822 h 1255822"/>
                <a:gd name="connsiteX4" fmla="*/ 0 w 990597"/>
                <a:gd name="connsiteY4" fmla="*/ 627911 h 1255822"/>
                <a:gd name="connsiteX0" fmla="*/ 73 w 990671"/>
                <a:gd name="connsiteY0" fmla="*/ 627911 h 1360597"/>
                <a:gd name="connsiteX1" fmla="*/ 495372 w 990671"/>
                <a:gd name="connsiteY1" fmla="*/ 0 h 1360597"/>
                <a:gd name="connsiteX2" fmla="*/ 990671 w 990671"/>
                <a:gd name="connsiteY2" fmla="*/ 627911 h 1360597"/>
                <a:gd name="connsiteX3" fmla="*/ 523947 w 990671"/>
                <a:gd name="connsiteY3" fmla="*/ 1360597 h 1360597"/>
                <a:gd name="connsiteX4" fmla="*/ 73 w 990671"/>
                <a:gd name="connsiteY4" fmla="*/ 627911 h 1360597"/>
                <a:gd name="connsiteX0" fmla="*/ 51 w 990649"/>
                <a:gd name="connsiteY0" fmla="*/ 708874 h 1441560"/>
                <a:gd name="connsiteX1" fmla="*/ 500113 w 990649"/>
                <a:gd name="connsiteY1" fmla="*/ 0 h 1441560"/>
                <a:gd name="connsiteX2" fmla="*/ 990649 w 990649"/>
                <a:gd name="connsiteY2" fmla="*/ 708874 h 1441560"/>
                <a:gd name="connsiteX3" fmla="*/ 523925 w 990649"/>
                <a:gd name="connsiteY3" fmla="*/ 1441560 h 1441560"/>
                <a:gd name="connsiteX4" fmla="*/ 51 w 990649"/>
                <a:gd name="connsiteY4" fmla="*/ 708874 h 1441560"/>
                <a:gd name="connsiteX0" fmla="*/ 36 w 1047784"/>
                <a:gd name="connsiteY0" fmla="*/ 708874 h 1441560"/>
                <a:gd name="connsiteX1" fmla="*/ 500098 w 1047784"/>
                <a:gd name="connsiteY1" fmla="*/ 0 h 1441560"/>
                <a:gd name="connsiteX2" fmla="*/ 1047784 w 1047784"/>
                <a:gd name="connsiteY2" fmla="*/ 708874 h 1441560"/>
                <a:gd name="connsiteX3" fmla="*/ 523910 w 1047784"/>
                <a:gd name="connsiteY3" fmla="*/ 1441560 h 1441560"/>
                <a:gd name="connsiteX4" fmla="*/ 36 w 1047784"/>
                <a:gd name="connsiteY4" fmla="*/ 708874 h 1441560"/>
                <a:gd name="connsiteX0" fmla="*/ 31 w 1095404"/>
                <a:gd name="connsiteY0" fmla="*/ 539182 h 1444717"/>
                <a:gd name="connsiteX1" fmla="*/ 547718 w 1095404"/>
                <a:gd name="connsiteY1" fmla="*/ 1758 h 1444717"/>
                <a:gd name="connsiteX2" fmla="*/ 1095404 w 1095404"/>
                <a:gd name="connsiteY2" fmla="*/ 710632 h 1444717"/>
                <a:gd name="connsiteX3" fmla="*/ 571530 w 1095404"/>
                <a:gd name="connsiteY3" fmla="*/ 1443318 h 1444717"/>
                <a:gd name="connsiteX4" fmla="*/ 31 w 1095404"/>
                <a:gd name="connsiteY4" fmla="*/ 539182 h 1444717"/>
                <a:gd name="connsiteX0" fmla="*/ 13716 w 1109089"/>
                <a:gd name="connsiteY0" fmla="*/ 538990 h 1461328"/>
                <a:gd name="connsiteX1" fmla="*/ 561403 w 1109089"/>
                <a:gd name="connsiteY1" fmla="*/ 1566 h 1461328"/>
                <a:gd name="connsiteX2" fmla="*/ 1109089 w 1109089"/>
                <a:gd name="connsiteY2" fmla="*/ 710440 h 1461328"/>
                <a:gd name="connsiteX3" fmla="*/ 585215 w 1109089"/>
                <a:gd name="connsiteY3" fmla="*/ 1443126 h 1461328"/>
                <a:gd name="connsiteX4" fmla="*/ 200402 w 1109089"/>
                <a:gd name="connsiteY4" fmla="*/ 1180223 h 1461328"/>
                <a:gd name="connsiteX5" fmla="*/ 13716 w 1109089"/>
                <a:gd name="connsiteY5" fmla="*/ 538990 h 1461328"/>
                <a:gd name="connsiteX0" fmla="*/ 13716 w 1146952"/>
                <a:gd name="connsiteY0" fmla="*/ 545362 h 1467700"/>
                <a:gd name="connsiteX1" fmla="*/ 561403 w 1146952"/>
                <a:gd name="connsiteY1" fmla="*/ 7938 h 1467700"/>
                <a:gd name="connsiteX2" fmla="*/ 1057653 w 1146952"/>
                <a:gd name="connsiteY2" fmla="*/ 257906 h 1467700"/>
                <a:gd name="connsiteX3" fmla="*/ 1109089 w 1146952"/>
                <a:gd name="connsiteY3" fmla="*/ 716812 h 1467700"/>
                <a:gd name="connsiteX4" fmla="*/ 585215 w 1146952"/>
                <a:gd name="connsiteY4" fmla="*/ 1449498 h 1467700"/>
                <a:gd name="connsiteX5" fmla="*/ 200402 w 1146952"/>
                <a:gd name="connsiteY5" fmla="*/ 1186595 h 1467700"/>
                <a:gd name="connsiteX6" fmla="*/ 13716 w 1146952"/>
                <a:gd name="connsiteY6" fmla="*/ 545362 h 1467700"/>
                <a:gd name="connsiteX0" fmla="*/ 150 w 1133386"/>
                <a:gd name="connsiteY0" fmla="*/ 538943 h 1461281"/>
                <a:gd name="connsiteX1" fmla="*/ 163024 w 1133386"/>
                <a:gd name="connsiteY1" fmla="*/ 165762 h 1461281"/>
                <a:gd name="connsiteX2" fmla="*/ 547837 w 1133386"/>
                <a:gd name="connsiteY2" fmla="*/ 1519 h 1461281"/>
                <a:gd name="connsiteX3" fmla="*/ 1044087 w 1133386"/>
                <a:gd name="connsiteY3" fmla="*/ 251487 h 1461281"/>
                <a:gd name="connsiteX4" fmla="*/ 1095523 w 1133386"/>
                <a:gd name="connsiteY4" fmla="*/ 710393 h 1461281"/>
                <a:gd name="connsiteX5" fmla="*/ 571649 w 1133386"/>
                <a:gd name="connsiteY5" fmla="*/ 1443079 h 1461281"/>
                <a:gd name="connsiteX6" fmla="*/ 186836 w 1133386"/>
                <a:gd name="connsiteY6" fmla="*/ 1180176 h 1461281"/>
                <a:gd name="connsiteX7" fmla="*/ 150 w 1133386"/>
                <a:gd name="connsiteY7" fmla="*/ 538943 h 1461281"/>
                <a:gd name="connsiteX0" fmla="*/ 150 w 1124008"/>
                <a:gd name="connsiteY0" fmla="*/ 543604 h 1465942"/>
                <a:gd name="connsiteX1" fmla="*/ 163024 w 1124008"/>
                <a:gd name="connsiteY1" fmla="*/ 170423 h 1465942"/>
                <a:gd name="connsiteX2" fmla="*/ 547837 w 1124008"/>
                <a:gd name="connsiteY2" fmla="*/ 6180 h 1465942"/>
                <a:gd name="connsiteX3" fmla="*/ 805961 w 1124008"/>
                <a:gd name="connsiteY3" fmla="*/ 56123 h 1465942"/>
                <a:gd name="connsiteX4" fmla="*/ 1044087 w 1124008"/>
                <a:gd name="connsiteY4" fmla="*/ 256148 h 1465942"/>
                <a:gd name="connsiteX5" fmla="*/ 1095523 w 1124008"/>
                <a:gd name="connsiteY5" fmla="*/ 715054 h 1465942"/>
                <a:gd name="connsiteX6" fmla="*/ 571649 w 1124008"/>
                <a:gd name="connsiteY6" fmla="*/ 1447740 h 1465942"/>
                <a:gd name="connsiteX7" fmla="*/ 186836 w 1124008"/>
                <a:gd name="connsiteY7" fmla="*/ 1184837 h 1465942"/>
                <a:gd name="connsiteX8" fmla="*/ 150 w 1124008"/>
                <a:gd name="connsiteY8" fmla="*/ 543604 h 1465942"/>
                <a:gd name="connsiteX0" fmla="*/ 150 w 1104890"/>
                <a:gd name="connsiteY0" fmla="*/ 543604 h 1447838"/>
                <a:gd name="connsiteX1" fmla="*/ 163024 w 1104890"/>
                <a:gd name="connsiteY1" fmla="*/ 170423 h 1447838"/>
                <a:gd name="connsiteX2" fmla="*/ 547837 w 1104890"/>
                <a:gd name="connsiteY2" fmla="*/ 6180 h 1447838"/>
                <a:gd name="connsiteX3" fmla="*/ 805961 w 1104890"/>
                <a:gd name="connsiteY3" fmla="*/ 56123 h 1447838"/>
                <a:gd name="connsiteX4" fmla="*/ 1044087 w 1104890"/>
                <a:gd name="connsiteY4" fmla="*/ 256148 h 1447838"/>
                <a:gd name="connsiteX5" fmla="*/ 1095523 w 1104890"/>
                <a:gd name="connsiteY5" fmla="*/ 715054 h 1447838"/>
                <a:gd name="connsiteX6" fmla="*/ 972649 w 1104890"/>
                <a:gd name="connsiteY6" fmla="*/ 1161023 h 1447838"/>
                <a:gd name="connsiteX7" fmla="*/ 571649 w 1104890"/>
                <a:gd name="connsiteY7" fmla="*/ 1447740 h 1447838"/>
                <a:gd name="connsiteX8" fmla="*/ 186836 w 1104890"/>
                <a:gd name="connsiteY8" fmla="*/ 1184837 h 1447838"/>
                <a:gd name="connsiteX9" fmla="*/ 150 w 1104890"/>
                <a:gd name="connsiteY9" fmla="*/ 543604 h 1447838"/>
                <a:gd name="connsiteX0" fmla="*/ 150 w 1104890"/>
                <a:gd name="connsiteY0" fmla="*/ 535526 h 1439760"/>
                <a:gd name="connsiteX1" fmla="*/ 163024 w 1104890"/>
                <a:gd name="connsiteY1" fmla="*/ 162345 h 1439760"/>
                <a:gd name="connsiteX2" fmla="*/ 466875 w 1104890"/>
                <a:gd name="connsiteY2" fmla="*/ 7627 h 1439760"/>
                <a:gd name="connsiteX3" fmla="*/ 805961 w 1104890"/>
                <a:gd name="connsiteY3" fmla="*/ 48045 h 1439760"/>
                <a:gd name="connsiteX4" fmla="*/ 1044087 w 1104890"/>
                <a:gd name="connsiteY4" fmla="*/ 248070 h 1439760"/>
                <a:gd name="connsiteX5" fmla="*/ 1095523 w 1104890"/>
                <a:gd name="connsiteY5" fmla="*/ 706976 h 1439760"/>
                <a:gd name="connsiteX6" fmla="*/ 972649 w 1104890"/>
                <a:gd name="connsiteY6" fmla="*/ 1152945 h 1439760"/>
                <a:gd name="connsiteX7" fmla="*/ 571649 w 1104890"/>
                <a:gd name="connsiteY7" fmla="*/ 1439662 h 1439760"/>
                <a:gd name="connsiteX8" fmla="*/ 186836 w 1104890"/>
                <a:gd name="connsiteY8" fmla="*/ 1176759 h 1439760"/>
                <a:gd name="connsiteX9" fmla="*/ 150 w 1104890"/>
                <a:gd name="connsiteY9" fmla="*/ 535526 h 143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890" h="1439760">
                  <a:moveTo>
                    <a:pt x="150" y="535526"/>
                  </a:moveTo>
                  <a:cubicBezTo>
                    <a:pt x="-3819" y="366457"/>
                    <a:pt x="71743" y="251916"/>
                    <a:pt x="163024" y="162345"/>
                  </a:cubicBezTo>
                  <a:cubicBezTo>
                    <a:pt x="254305" y="72774"/>
                    <a:pt x="359719" y="26677"/>
                    <a:pt x="466875" y="7627"/>
                  </a:cubicBezTo>
                  <a:cubicBezTo>
                    <a:pt x="574031" y="-11423"/>
                    <a:pt x="723253" y="6384"/>
                    <a:pt x="805961" y="48045"/>
                  </a:cubicBezTo>
                  <a:cubicBezTo>
                    <a:pt x="888669" y="89706"/>
                    <a:pt x="994239" y="143011"/>
                    <a:pt x="1044087" y="248070"/>
                  </a:cubicBezTo>
                  <a:cubicBezTo>
                    <a:pt x="1093935" y="353129"/>
                    <a:pt x="1120129" y="572039"/>
                    <a:pt x="1095523" y="706976"/>
                  </a:cubicBezTo>
                  <a:cubicBezTo>
                    <a:pt x="1070917" y="841913"/>
                    <a:pt x="1059961" y="1030831"/>
                    <a:pt x="972649" y="1152945"/>
                  </a:cubicBezTo>
                  <a:cubicBezTo>
                    <a:pt x="885337" y="1275059"/>
                    <a:pt x="702618" y="1435693"/>
                    <a:pt x="571649" y="1439662"/>
                  </a:cubicBezTo>
                  <a:cubicBezTo>
                    <a:pt x="440680" y="1443631"/>
                    <a:pt x="282086" y="1327448"/>
                    <a:pt x="186836" y="1176759"/>
                  </a:cubicBezTo>
                  <a:cubicBezTo>
                    <a:pt x="91586" y="1026070"/>
                    <a:pt x="4119" y="704595"/>
                    <a:pt x="150" y="53552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47">
              <a:extLst>
                <a:ext uri="{FF2B5EF4-FFF2-40B4-BE49-F238E27FC236}">
                  <a16:creationId xmlns:a16="http://schemas.microsoft.com/office/drawing/2014/main" id="{EA27561C-A9A9-4C22-9A8F-F8C4CCE83B87}"/>
                </a:ext>
              </a:extLst>
            </p:cNvPr>
            <p:cNvSpPr/>
            <p:nvPr/>
          </p:nvSpPr>
          <p:spPr>
            <a:xfrm rot="21224289">
              <a:off x="5447360" y="1130014"/>
              <a:ext cx="200806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47">
              <a:extLst>
                <a:ext uri="{FF2B5EF4-FFF2-40B4-BE49-F238E27FC236}">
                  <a16:creationId xmlns:a16="http://schemas.microsoft.com/office/drawing/2014/main" id="{84E7366E-3A5C-4D2E-9EDF-BE58581BF697}"/>
                </a:ext>
              </a:extLst>
            </p:cNvPr>
            <p:cNvSpPr/>
            <p:nvPr/>
          </p:nvSpPr>
          <p:spPr>
            <a:xfrm flipH="1">
              <a:off x="6636327" y="1099794"/>
              <a:ext cx="200807" cy="452685"/>
            </a:xfrm>
            <a:custGeom>
              <a:avLst/>
              <a:gdLst>
                <a:gd name="connsiteX0" fmla="*/ 0 w 171450"/>
                <a:gd name="connsiteY0" fmla="*/ 202656 h 405311"/>
                <a:gd name="connsiteX1" fmla="*/ 85725 w 171450"/>
                <a:gd name="connsiteY1" fmla="*/ 0 h 405311"/>
                <a:gd name="connsiteX2" fmla="*/ 171450 w 171450"/>
                <a:gd name="connsiteY2" fmla="*/ 202656 h 405311"/>
                <a:gd name="connsiteX3" fmla="*/ 85725 w 171450"/>
                <a:gd name="connsiteY3" fmla="*/ 405312 h 405311"/>
                <a:gd name="connsiteX4" fmla="*/ 0 w 171450"/>
                <a:gd name="connsiteY4" fmla="*/ 202656 h 405311"/>
                <a:gd name="connsiteX0" fmla="*/ 5792 w 177242"/>
                <a:gd name="connsiteY0" fmla="*/ 216943 h 419599"/>
                <a:gd name="connsiteX1" fmla="*/ 39130 w 177242"/>
                <a:gd name="connsiteY1" fmla="*/ 0 h 419599"/>
                <a:gd name="connsiteX2" fmla="*/ 177242 w 177242"/>
                <a:gd name="connsiteY2" fmla="*/ 216943 h 419599"/>
                <a:gd name="connsiteX3" fmla="*/ 91517 w 177242"/>
                <a:gd name="connsiteY3" fmla="*/ 419599 h 419599"/>
                <a:gd name="connsiteX4" fmla="*/ 5792 w 177242"/>
                <a:gd name="connsiteY4" fmla="*/ 216943 h 419599"/>
                <a:gd name="connsiteX0" fmla="*/ 2344 w 154744"/>
                <a:gd name="connsiteY0" fmla="*/ 216943 h 419599"/>
                <a:gd name="connsiteX1" fmla="*/ 35682 w 154744"/>
                <a:gd name="connsiteY1" fmla="*/ 0 h 419599"/>
                <a:gd name="connsiteX2" fmla="*/ 154744 w 154744"/>
                <a:gd name="connsiteY2" fmla="*/ 216943 h 419599"/>
                <a:gd name="connsiteX3" fmla="*/ 88069 w 154744"/>
                <a:gd name="connsiteY3" fmla="*/ 419599 h 419599"/>
                <a:gd name="connsiteX4" fmla="*/ 2344 w 154744"/>
                <a:gd name="connsiteY4" fmla="*/ 216943 h 419599"/>
                <a:gd name="connsiteX0" fmla="*/ 13146 w 165546"/>
                <a:gd name="connsiteY0" fmla="*/ 222255 h 424911"/>
                <a:gd name="connsiteX1" fmla="*/ 3621 w 165546"/>
                <a:gd name="connsiteY1" fmla="*/ 79457 h 424911"/>
                <a:gd name="connsiteX2" fmla="*/ 46484 w 165546"/>
                <a:gd name="connsiteY2" fmla="*/ 5312 h 424911"/>
                <a:gd name="connsiteX3" fmla="*/ 165546 w 165546"/>
                <a:gd name="connsiteY3" fmla="*/ 222255 h 424911"/>
                <a:gd name="connsiteX4" fmla="*/ 98871 w 165546"/>
                <a:gd name="connsiteY4" fmla="*/ 424911 h 424911"/>
                <a:gd name="connsiteX5" fmla="*/ 13146 w 165546"/>
                <a:gd name="connsiteY5" fmla="*/ 222255 h 424911"/>
                <a:gd name="connsiteX0" fmla="*/ 13146 w 165860"/>
                <a:gd name="connsiteY0" fmla="*/ 217481 h 420137"/>
                <a:gd name="connsiteX1" fmla="*/ 3621 w 165860"/>
                <a:gd name="connsiteY1" fmla="*/ 74683 h 420137"/>
                <a:gd name="connsiteX2" fmla="*/ 46484 w 165860"/>
                <a:gd name="connsiteY2" fmla="*/ 538 h 420137"/>
                <a:gd name="connsiteX3" fmla="*/ 127446 w 165860"/>
                <a:gd name="connsiteY3" fmla="*/ 50871 h 420137"/>
                <a:gd name="connsiteX4" fmla="*/ 165546 w 165860"/>
                <a:gd name="connsiteY4" fmla="*/ 217481 h 420137"/>
                <a:gd name="connsiteX5" fmla="*/ 98871 w 165860"/>
                <a:gd name="connsiteY5" fmla="*/ 420137 h 420137"/>
                <a:gd name="connsiteX6" fmla="*/ 13146 w 165860"/>
                <a:gd name="connsiteY6" fmla="*/ 217481 h 420137"/>
                <a:gd name="connsiteX0" fmla="*/ 13146 w 200807"/>
                <a:gd name="connsiteY0" fmla="*/ 217481 h 452685"/>
                <a:gd name="connsiteX1" fmla="*/ 3621 w 200807"/>
                <a:gd name="connsiteY1" fmla="*/ 74683 h 452685"/>
                <a:gd name="connsiteX2" fmla="*/ 46484 w 200807"/>
                <a:gd name="connsiteY2" fmla="*/ 538 h 452685"/>
                <a:gd name="connsiteX3" fmla="*/ 127446 w 200807"/>
                <a:gd name="connsiteY3" fmla="*/ 50871 h 452685"/>
                <a:gd name="connsiteX4" fmla="*/ 165546 w 200807"/>
                <a:gd name="connsiteY4" fmla="*/ 217481 h 452685"/>
                <a:gd name="connsiteX5" fmla="*/ 198884 w 200807"/>
                <a:gd name="connsiteY5" fmla="*/ 431871 h 452685"/>
                <a:gd name="connsiteX6" fmla="*/ 98871 w 200807"/>
                <a:gd name="connsiteY6" fmla="*/ 420137 h 452685"/>
                <a:gd name="connsiteX7" fmla="*/ 13146 w 200807"/>
                <a:gd name="connsiteY7" fmla="*/ 217481 h 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807" h="452685">
                  <a:moveTo>
                    <a:pt x="13146" y="217481"/>
                  </a:moveTo>
                  <a:cubicBezTo>
                    <a:pt x="-2729" y="159905"/>
                    <a:pt x="-1935" y="110840"/>
                    <a:pt x="3621" y="74683"/>
                  </a:cubicBezTo>
                  <a:cubicBezTo>
                    <a:pt x="9177" y="38526"/>
                    <a:pt x="25847" y="4507"/>
                    <a:pt x="46484" y="538"/>
                  </a:cubicBezTo>
                  <a:cubicBezTo>
                    <a:pt x="67121" y="-3431"/>
                    <a:pt x="107602" y="14714"/>
                    <a:pt x="127446" y="50871"/>
                  </a:cubicBezTo>
                  <a:cubicBezTo>
                    <a:pt x="147290" y="87028"/>
                    <a:pt x="161577" y="177793"/>
                    <a:pt x="165546" y="217481"/>
                  </a:cubicBezTo>
                  <a:cubicBezTo>
                    <a:pt x="169515" y="257169"/>
                    <a:pt x="209996" y="398095"/>
                    <a:pt x="198884" y="431871"/>
                  </a:cubicBezTo>
                  <a:cubicBezTo>
                    <a:pt x="187772" y="465647"/>
                    <a:pt x="129827" y="455869"/>
                    <a:pt x="98871" y="420137"/>
                  </a:cubicBezTo>
                  <a:cubicBezTo>
                    <a:pt x="67915" y="384405"/>
                    <a:pt x="29021" y="275057"/>
                    <a:pt x="13146" y="217481"/>
                  </a:cubicBezTo>
                  <a:close/>
                </a:path>
              </a:pathLst>
            </a:cu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48">
              <a:extLst>
                <a:ext uri="{FF2B5EF4-FFF2-40B4-BE49-F238E27FC236}">
                  <a16:creationId xmlns:a16="http://schemas.microsoft.com/office/drawing/2014/main" id="{34BD507E-D5FD-46C0-8E6C-01F86F6EB8AF}"/>
                </a:ext>
              </a:extLst>
            </p:cNvPr>
            <p:cNvSpPr/>
            <p:nvPr/>
          </p:nvSpPr>
          <p:spPr>
            <a:xfrm>
              <a:off x="5571544" y="489218"/>
              <a:ext cx="1113838" cy="627331"/>
            </a:xfrm>
            <a:custGeom>
              <a:avLst/>
              <a:gdLst>
                <a:gd name="connsiteX0" fmla="*/ 0 w 642863"/>
                <a:gd name="connsiteY0" fmla="*/ 151563 h 303126"/>
                <a:gd name="connsiteX1" fmla="*/ 321432 w 642863"/>
                <a:gd name="connsiteY1" fmla="*/ 0 h 303126"/>
                <a:gd name="connsiteX2" fmla="*/ 642864 w 642863"/>
                <a:gd name="connsiteY2" fmla="*/ 151563 h 303126"/>
                <a:gd name="connsiteX3" fmla="*/ 321432 w 642863"/>
                <a:gd name="connsiteY3" fmla="*/ 303126 h 303126"/>
                <a:gd name="connsiteX4" fmla="*/ 0 w 642863"/>
                <a:gd name="connsiteY4" fmla="*/ 151563 h 303126"/>
                <a:gd name="connsiteX0" fmla="*/ 193749 w 836613"/>
                <a:gd name="connsiteY0" fmla="*/ 151563 h 387687"/>
                <a:gd name="connsiteX1" fmla="*/ 515181 w 836613"/>
                <a:gd name="connsiteY1" fmla="*/ 0 h 387687"/>
                <a:gd name="connsiteX2" fmla="*/ 836613 w 836613"/>
                <a:gd name="connsiteY2" fmla="*/ 151563 h 387687"/>
                <a:gd name="connsiteX3" fmla="*/ 515181 w 836613"/>
                <a:gd name="connsiteY3" fmla="*/ 303126 h 387687"/>
                <a:gd name="connsiteX4" fmla="*/ 11162 w 836613"/>
                <a:gd name="connsiteY4" fmla="*/ 382062 h 387687"/>
                <a:gd name="connsiteX5" fmla="*/ 193749 w 836613"/>
                <a:gd name="connsiteY5" fmla="*/ 151563 h 387687"/>
                <a:gd name="connsiteX0" fmla="*/ 171451 w 838127"/>
                <a:gd name="connsiteY0" fmla="*/ 123238 h 387937"/>
                <a:gd name="connsiteX1" fmla="*/ 516695 w 838127"/>
                <a:gd name="connsiteY1" fmla="*/ 250 h 387937"/>
                <a:gd name="connsiteX2" fmla="*/ 838127 w 838127"/>
                <a:gd name="connsiteY2" fmla="*/ 151813 h 387937"/>
                <a:gd name="connsiteX3" fmla="*/ 516695 w 838127"/>
                <a:gd name="connsiteY3" fmla="*/ 303376 h 387937"/>
                <a:gd name="connsiteX4" fmla="*/ 12676 w 838127"/>
                <a:gd name="connsiteY4" fmla="*/ 382312 h 387937"/>
                <a:gd name="connsiteX5" fmla="*/ 171451 w 838127"/>
                <a:gd name="connsiteY5" fmla="*/ 123238 h 387937"/>
                <a:gd name="connsiteX0" fmla="*/ 171451 w 976239"/>
                <a:gd name="connsiteY0" fmla="*/ 125137 h 389231"/>
                <a:gd name="connsiteX1" fmla="*/ 516695 w 976239"/>
                <a:gd name="connsiteY1" fmla="*/ 2149 h 389231"/>
                <a:gd name="connsiteX2" fmla="*/ 976239 w 976239"/>
                <a:gd name="connsiteY2" fmla="*/ 220387 h 389231"/>
                <a:gd name="connsiteX3" fmla="*/ 516695 w 976239"/>
                <a:gd name="connsiteY3" fmla="*/ 305275 h 389231"/>
                <a:gd name="connsiteX4" fmla="*/ 12676 w 976239"/>
                <a:gd name="connsiteY4" fmla="*/ 384211 h 389231"/>
                <a:gd name="connsiteX5" fmla="*/ 171451 w 976239"/>
                <a:gd name="connsiteY5" fmla="*/ 125137 h 389231"/>
                <a:gd name="connsiteX0" fmla="*/ 171451 w 1023660"/>
                <a:gd name="connsiteY0" fmla="*/ 125137 h 388184"/>
                <a:gd name="connsiteX1" fmla="*/ 516695 w 1023660"/>
                <a:gd name="connsiteY1" fmla="*/ 2149 h 388184"/>
                <a:gd name="connsiteX2" fmla="*/ 976239 w 1023660"/>
                <a:gd name="connsiteY2" fmla="*/ 220387 h 388184"/>
                <a:gd name="connsiteX3" fmla="*/ 974701 w 1023660"/>
                <a:gd name="connsiteY3" fmla="*/ 379449 h 388184"/>
                <a:gd name="connsiteX4" fmla="*/ 516695 w 1023660"/>
                <a:gd name="connsiteY4" fmla="*/ 305275 h 388184"/>
                <a:gd name="connsiteX5" fmla="*/ 12676 w 1023660"/>
                <a:gd name="connsiteY5" fmla="*/ 384211 h 388184"/>
                <a:gd name="connsiteX6" fmla="*/ 171451 w 1023660"/>
                <a:gd name="connsiteY6" fmla="*/ 125137 h 388184"/>
                <a:gd name="connsiteX0" fmla="*/ 171451 w 1019707"/>
                <a:gd name="connsiteY0" fmla="*/ 125597 h 388644"/>
                <a:gd name="connsiteX1" fmla="*/ 516695 w 1019707"/>
                <a:gd name="connsiteY1" fmla="*/ 2609 h 388644"/>
                <a:gd name="connsiteX2" fmla="*/ 755625 w 1019707"/>
                <a:gd name="connsiteY2" fmla="*/ 56059 h 388644"/>
                <a:gd name="connsiteX3" fmla="*/ 976239 w 1019707"/>
                <a:gd name="connsiteY3" fmla="*/ 220847 h 388644"/>
                <a:gd name="connsiteX4" fmla="*/ 974701 w 1019707"/>
                <a:gd name="connsiteY4" fmla="*/ 379909 h 388644"/>
                <a:gd name="connsiteX5" fmla="*/ 516695 w 1019707"/>
                <a:gd name="connsiteY5" fmla="*/ 305735 h 388644"/>
                <a:gd name="connsiteX6" fmla="*/ 12676 w 1019707"/>
                <a:gd name="connsiteY6" fmla="*/ 384671 h 388644"/>
                <a:gd name="connsiteX7" fmla="*/ 171451 w 1019707"/>
                <a:gd name="connsiteY7" fmla="*/ 125597 h 388644"/>
                <a:gd name="connsiteX0" fmla="*/ 169932 w 1018188"/>
                <a:gd name="connsiteY0" fmla="*/ 125073 h 388120"/>
                <a:gd name="connsiteX1" fmla="*/ 363582 w 1018188"/>
                <a:gd name="connsiteY1" fmla="*/ 22198 h 388120"/>
                <a:gd name="connsiteX2" fmla="*/ 515176 w 1018188"/>
                <a:gd name="connsiteY2" fmla="*/ 2085 h 388120"/>
                <a:gd name="connsiteX3" fmla="*/ 754106 w 1018188"/>
                <a:gd name="connsiteY3" fmla="*/ 55535 h 388120"/>
                <a:gd name="connsiteX4" fmla="*/ 974720 w 1018188"/>
                <a:gd name="connsiteY4" fmla="*/ 220323 h 388120"/>
                <a:gd name="connsiteX5" fmla="*/ 973182 w 1018188"/>
                <a:gd name="connsiteY5" fmla="*/ 379385 h 388120"/>
                <a:gd name="connsiteX6" fmla="*/ 515176 w 1018188"/>
                <a:gd name="connsiteY6" fmla="*/ 305211 h 388120"/>
                <a:gd name="connsiteX7" fmla="*/ 11157 w 1018188"/>
                <a:gd name="connsiteY7" fmla="*/ 384147 h 388120"/>
                <a:gd name="connsiteX8" fmla="*/ 169932 w 1018188"/>
                <a:gd name="connsiteY8" fmla="*/ 125073 h 388120"/>
                <a:gd name="connsiteX0" fmla="*/ 169932 w 1051989"/>
                <a:gd name="connsiteY0" fmla="*/ 125073 h 503953"/>
                <a:gd name="connsiteX1" fmla="*/ 363582 w 1051989"/>
                <a:gd name="connsiteY1" fmla="*/ 22198 h 503953"/>
                <a:gd name="connsiteX2" fmla="*/ 515176 w 1051989"/>
                <a:gd name="connsiteY2" fmla="*/ 2085 h 503953"/>
                <a:gd name="connsiteX3" fmla="*/ 754106 w 1051989"/>
                <a:gd name="connsiteY3" fmla="*/ 55535 h 503953"/>
                <a:gd name="connsiteX4" fmla="*/ 974720 w 1051989"/>
                <a:gd name="connsiteY4" fmla="*/ 220323 h 503953"/>
                <a:gd name="connsiteX5" fmla="*/ 1020807 w 1051989"/>
                <a:gd name="connsiteY5" fmla="*/ 503210 h 503953"/>
                <a:gd name="connsiteX6" fmla="*/ 515176 w 1051989"/>
                <a:gd name="connsiteY6" fmla="*/ 305211 h 503953"/>
                <a:gd name="connsiteX7" fmla="*/ 11157 w 1051989"/>
                <a:gd name="connsiteY7" fmla="*/ 384147 h 503953"/>
                <a:gd name="connsiteX8" fmla="*/ 169932 w 1051989"/>
                <a:gd name="connsiteY8" fmla="*/ 125073 h 503953"/>
                <a:gd name="connsiteX0" fmla="*/ 169932 w 1051989"/>
                <a:gd name="connsiteY0" fmla="*/ 125073 h 503210"/>
                <a:gd name="connsiteX1" fmla="*/ 363582 w 1051989"/>
                <a:gd name="connsiteY1" fmla="*/ 22198 h 503210"/>
                <a:gd name="connsiteX2" fmla="*/ 515176 w 1051989"/>
                <a:gd name="connsiteY2" fmla="*/ 2085 h 503210"/>
                <a:gd name="connsiteX3" fmla="*/ 754106 w 1051989"/>
                <a:gd name="connsiteY3" fmla="*/ 55535 h 503210"/>
                <a:gd name="connsiteX4" fmla="*/ 974720 w 1051989"/>
                <a:gd name="connsiteY4" fmla="*/ 220323 h 503210"/>
                <a:gd name="connsiteX5" fmla="*/ 1020807 w 1051989"/>
                <a:gd name="connsiteY5" fmla="*/ 503210 h 503210"/>
                <a:gd name="connsiteX6" fmla="*/ 515176 w 1051989"/>
                <a:gd name="connsiteY6" fmla="*/ 305211 h 503210"/>
                <a:gd name="connsiteX7" fmla="*/ 11157 w 1051989"/>
                <a:gd name="connsiteY7" fmla="*/ 384147 h 503210"/>
                <a:gd name="connsiteX8" fmla="*/ 169932 w 1051989"/>
                <a:gd name="connsiteY8" fmla="*/ 125073 h 503210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536547"/>
                <a:gd name="connsiteX1" fmla="*/ 363582 w 1051989"/>
                <a:gd name="connsiteY1" fmla="*/ 22198 h 536547"/>
                <a:gd name="connsiteX2" fmla="*/ 515176 w 1051989"/>
                <a:gd name="connsiteY2" fmla="*/ 2085 h 536547"/>
                <a:gd name="connsiteX3" fmla="*/ 754106 w 1051989"/>
                <a:gd name="connsiteY3" fmla="*/ 55535 h 536547"/>
                <a:gd name="connsiteX4" fmla="*/ 974720 w 1051989"/>
                <a:gd name="connsiteY4" fmla="*/ 220323 h 536547"/>
                <a:gd name="connsiteX5" fmla="*/ 1020807 w 1051989"/>
                <a:gd name="connsiteY5" fmla="*/ 536547 h 536547"/>
                <a:gd name="connsiteX6" fmla="*/ 515176 w 1051989"/>
                <a:gd name="connsiteY6" fmla="*/ 305211 h 536547"/>
                <a:gd name="connsiteX7" fmla="*/ 11157 w 1051989"/>
                <a:gd name="connsiteY7" fmla="*/ 384147 h 536547"/>
                <a:gd name="connsiteX8" fmla="*/ 169932 w 1051989"/>
                <a:gd name="connsiteY8" fmla="*/ 125073 h 536547"/>
                <a:gd name="connsiteX0" fmla="*/ 169932 w 1051989"/>
                <a:gd name="connsiteY0" fmla="*/ 125073 h 602340"/>
                <a:gd name="connsiteX1" fmla="*/ 363582 w 1051989"/>
                <a:gd name="connsiteY1" fmla="*/ 22198 h 602340"/>
                <a:gd name="connsiteX2" fmla="*/ 515176 w 1051989"/>
                <a:gd name="connsiteY2" fmla="*/ 2085 h 602340"/>
                <a:gd name="connsiteX3" fmla="*/ 754106 w 1051989"/>
                <a:gd name="connsiteY3" fmla="*/ 55535 h 602340"/>
                <a:gd name="connsiteX4" fmla="*/ 974720 w 1051989"/>
                <a:gd name="connsiteY4" fmla="*/ 220323 h 602340"/>
                <a:gd name="connsiteX5" fmla="*/ 1020807 w 1051989"/>
                <a:gd name="connsiteY5" fmla="*/ 536547 h 602340"/>
                <a:gd name="connsiteX6" fmla="*/ 529464 w 1051989"/>
                <a:gd name="connsiteY6" fmla="*/ 600486 h 602340"/>
                <a:gd name="connsiteX7" fmla="*/ 11157 w 1051989"/>
                <a:gd name="connsiteY7" fmla="*/ 384147 h 602340"/>
                <a:gd name="connsiteX8" fmla="*/ 169932 w 1051989"/>
                <a:gd name="connsiteY8" fmla="*/ 125073 h 602340"/>
                <a:gd name="connsiteX0" fmla="*/ 197291 w 1079348"/>
                <a:gd name="connsiteY0" fmla="*/ 125073 h 600545"/>
                <a:gd name="connsiteX1" fmla="*/ 390941 w 1079348"/>
                <a:gd name="connsiteY1" fmla="*/ 22198 h 600545"/>
                <a:gd name="connsiteX2" fmla="*/ 542535 w 1079348"/>
                <a:gd name="connsiteY2" fmla="*/ 2085 h 600545"/>
                <a:gd name="connsiteX3" fmla="*/ 781465 w 1079348"/>
                <a:gd name="connsiteY3" fmla="*/ 55535 h 600545"/>
                <a:gd name="connsiteX4" fmla="*/ 1002079 w 1079348"/>
                <a:gd name="connsiteY4" fmla="*/ 220323 h 600545"/>
                <a:gd name="connsiteX5" fmla="*/ 1048166 w 1079348"/>
                <a:gd name="connsiteY5" fmla="*/ 536547 h 600545"/>
                <a:gd name="connsiteX6" fmla="*/ 556823 w 1079348"/>
                <a:gd name="connsiteY6" fmla="*/ 600486 h 600545"/>
                <a:gd name="connsiteX7" fmla="*/ 9941 w 1079348"/>
                <a:gd name="connsiteY7" fmla="*/ 546072 h 600545"/>
                <a:gd name="connsiteX8" fmla="*/ 197291 w 1079348"/>
                <a:gd name="connsiteY8" fmla="*/ 125073 h 600545"/>
                <a:gd name="connsiteX0" fmla="*/ 197291 w 1079348"/>
                <a:gd name="connsiteY0" fmla="*/ 125073 h 600493"/>
                <a:gd name="connsiteX1" fmla="*/ 390941 w 1079348"/>
                <a:gd name="connsiteY1" fmla="*/ 22198 h 600493"/>
                <a:gd name="connsiteX2" fmla="*/ 542535 w 1079348"/>
                <a:gd name="connsiteY2" fmla="*/ 2085 h 600493"/>
                <a:gd name="connsiteX3" fmla="*/ 781465 w 1079348"/>
                <a:gd name="connsiteY3" fmla="*/ 55535 h 600493"/>
                <a:gd name="connsiteX4" fmla="*/ 1002079 w 1079348"/>
                <a:gd name="connsiteY4" fmla="*/ 220323 h 600493"/>
                <a:gd name="connsiteX5" fmla="*/ 1048166 w 1079348"/>
                <a:gd name="connsiteY5" fmla="*/ 536547 h 600493"/>
                <a:gd name="connsiteX6" fmla="*/ 556823 w 1079348"/>
                <a:gd name="connsiteY6" fmla="*/ 600486 h 600493"/>
                <a:gd name="connsiteX7" fmla="*/ 9941 w 1079348"/>
                <a:gd name="connsiteY7" fmla="*/ 546072 h 600493"/>
                <a:gd name="connsiteX8" fmla="*/ 197291 w 1079348"/>
                <a:gd name="connsiteY8" fmla="*/ 125073 h 600493"/>
                <a:gd name="connsiteX0" fmla="*/ 219267 w 1101324"/>
                <a:gd name="connsiteY0" fmla="*/ 125073 h 600695"/>
                <a:gd name="connsiteX1" fmla="*/ 412917 w 1101324"/>
                <a:gd name="connsiteY1" fmla="*/ 22198 h 600695"/>
                <a:gd name="connsiteX2" fmla="*/ 564511 w 1101324"/>
                <a:gd name="connsiteY2" fmla="*/ 2085 h 600695"/>
                <a:gd name="connsiteX3" fmla="*/ 803441 w 1101324"/>
                <a:gd name="connsiteY3" fmla="*/ 55535 h 600695"/>
                <a:gd name="connsiteX4" fmla="*/ 1024055 w 1101324"/>
                <a:gd name="connsiteY4" fmla="*/ 220323 h 600695"/>
                <a:gd name="connsiteX5" fmla="*/ 1070142 w 1101324"/>
                <a:gd name="connsiteY5" fmla="*/ 536547 h 600695"/>
                <a:gd name="connsiteX6" fmla="*/ 578799 w 1101324"/>
                <a:gd name="connsiteY6" fmla="*/ 600486 h 600695"/>
                <a:gd name="connsiteX7" fmla="*/ 31917 w 1101324"/>
                <a:gd name="connsiteY7" fmla="*/ 546072 h 600695"/>
                <a:gd name="connsiteX8" fmla="*/ 70016 w 1101324"/>
                <a:gd name="connsiteY8" fmla="*/ 288898 h 600695"/>
                <a:gd name="connsiteX9" fmla="*/ 219267 w 1101324"/>
                <a:gd name="connsiteY9" fmla="*/ 125073 h 600695"/>
                <a:gd name="connsiteX0" fmla="*/ 219267 w 1101324"/>
                <a:gd name="connsiteY0" fmla="*/ 125073 h 600493"/>
                <a:gd name="connsiteX1" fmla="*/ 412917 w 1101324"/>
                <a:gd name="connsiteY1" fmla="*/ 22198 h 600493"/>
                <a:gd name="connsiteX2" fmla="*/ 564511 w 1101324"/>
                <a:gd name="connsiteY2" fmla="*/ 2085 h 600493"/>
                <a:gd name="connsiteX3" fmla="*/ 803441 w 1101324"/>
                <a:gd name="connsiteY3" fmla="*/ 55535 h 600493"/>
                <a:gd name="connsiteX4" fmla="*/ 1024055 w 1101324"/>
                <a:gd name="connsiteY4" fmla="*/ 220323 h 600493"/>
                <a:gd name="connsiteX5" fmla="*/ 1070142 w 1101324"/>
                <a:gd name="connsiteY5" fmla="*/ 536547 h 600493"/>
                <a:gd name="connsiteX6" fmla="*/ 578799 w 1101324"/>
                <a:gd name="connsiteY6" fmla="*/ 600486 h 600493"/>
                <a:gd name="connsiteX7" fmla="*/ 31917 w 1101324"/>
                <a:gd name="connsiteY7" fmla="*/ 546072 h 600493"/>
                <a:gd name="connsiteX8" fmla="*/ 70016 w 1101324"/>
                <a:gd name="connsiteY8" fmla="*/ 288898 h 600493"/>
                <a:gd name="connsiteX9" fmla="*/ 219267 w 1101324"/>
                <a:gd name="connsiteY9" fmla="*/ 125073 h 600493"/>
                <a:gd name="connsiteX0" fmla="*/ 226867 w 1108924"/>
                <a:gd name="connsiteY0" fmla="*/ 125073 h 600610"/>
                <a:gd name="connsiteX1" fmla="*/ 420517 w 1108924"/>
                <a:gd name="connsiteY1" fmla="*/ 22198 h 600610"/>
                <a:gd name="connsiteX2" fmla="*/ 572111 w 1108924"/>
                <a:gd name="connsiteY2" fmla="*/ 2085 h 600610"/>
                <a:gd name="connsiteX3" fmla="*/ 811041 w 1108924"/>
                <a:gd name="connsiteY3" fmla="*/ 55535 h 600610"/>
                <a:gd name="connsiteX4" fmla="*/ 1031655 w 1108924"/>
                <a:gd name="connsiteY4" fmla="*/ 220323 h 600610"/>
                <a:gd name="connsiteX5" fmla="*/ 1077742 w 1108924"/>
                <a:gd name="connsiteY5" fmla="*/ 536547 h 600610"/>
                <a:gd name="connsiteX6" fmla="*/ 586399 w 1108924"/>
                <a:gd name="connsiteY6" fmla="*/ 600486 h 600610"/>
                <a:gd name="connsiteX7" fmla="*/ 29992 w 1108924"/>
                <a:gd name="connsiteY7" fmla="*/ 574647 h 600610"/>
                <a:gd name="connsiteX8" fmla="*/ 77616 w 1108924"/>
                <a:gd name="connsiteY8" fmla="*/ 288898 h 600610"/>
                <a:gd name="connsiteX9" fmla="*/ 226867 w 1108924"/>
                <a:gd name="connsiteY9" fmla="*/ 125073 h 600610"/>
                <a:gd name="connsiteX0" fmla="*/ 226867 w 1108924"/>
                <a:gd name="connsiteY0" fmla="*/ 125073 h 600566"/>
                <a:gd name="connsiteX1" fmla="*/ 420517 w 1108924"/>
                <a:gd name="connsiteY1" fmla="*/ 22198 h 600566"/>
                <a:gd name="connsiteX2" fmla="*/ 572111 w 1108924"/>
                <a:gd name="connsiteY2" fmla="*/ 2085 h 600566"/>
                <a:gd name="connsiteX3" fmla="*/ 811041 w 1108924"/>
                <a:gd name="connsiteY3" fmla="*/ 55535 h 600566"/>
                <a:gd name="connsiteX4" fmla="*/ 1031655 w 1108924"/>
                <a:gd name="connsiteY4" fmla="*/ 220323 h 600566"/>
                <a:gd name="connsiteX5" fmla="*/ 1077742 w 1108924"/>
                <a:gd name="connsiteY5" fmla="*/ 536547 h 600566"/>
                <a:gd name="connsiteX6" fmla="*/ 586399 w 1108924"/>
                <a:gd name="connsiteY6" fmla="*/ 600486 h 600566"/>
                <a:gd name="connsiteX7" fmla="*/ 29992 w 1108924"/>
                <a:gd name="connsiteY7" fmla="*/ 574647 h 600566"/>
                <a:gd name="connsiteX8" fmla="*/ 77616 w 1108924"/>
                <a:gd name="connsiteY8" fmla="*/ 288898 h 600566"/>
                <a:gd name="connsiteX9" fmla="*/ 226867 w 1108924"/>
                <a:gd name="connsiteY9" fmla="*/ 125073 h 600566"/>
                <a:gd name="connsiteX0" fmla="*/ 226867 w 1108924"/>
                <a:gd name="connsiteY0" fmla="*/ 1250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26867 w 1108924"/>
                <a:gd name="connsiteY9" fmla="*/ 125073 h 600583"/>
                <a:gd name="connsiteX0" fmla="*/ 214167 w 1108924"/>
                <a:gd name="connsiteY0" fmla="*/ 112373 h 600583"/>
                <a:gd name="connsiteX1" fmla="*/ 420517 w 1108924"/>
                <a:gd name="connsiteY1" fmla="*/ 22198 h 600583"/>
                <a:gd name="connsiteX2" fmla="*/ 572111 w 1108924"/>
                <a:gd name="connsiteY2" fmla="*/ 2085 h 600583"/>
                <a:gd name="connsiteX3" fmla="*/ 811041 w 1108924"/>
                <a:gd name="connsiteY3" fmla="*/ 55535 h 600583"/>
                <a:gd name="connsiteX4" fmla="*/ 1031655 w 1108924"/>
                <a:gd name="connsiteY4" fmla="*/ 220323 h 600583"/>
                <a:gd name="connsiteX5" fmla="*/ 1077742 w 1108924"/>
                <a:gd name="connsiteY5" fmla="*/ 536547 h 600583"/>
                <a:gd name="connsiteX6" fmla="*/ 586399 w 1108924"/>
                <a:gd name="connsiteY6" fmla="*/ 600486 h 600583"/>
                <a:gd name="connsiteX7" fmla="*/ 29992 w 1108924"/>
                <a:gd name="connsiteY7" fmla="*/ 574647 h 600583"/>
                <a:gd name="connsiteX8" fmla="*/ 77616 w 1108924"/>
                <a:gd name="connsiteY8" fmla="*/ 288898 h 600583"/>
                <a:gd name="connsiteX9" fmla="*/ 214167 w 1108924"/>
                <a:gd name="connsiteY9" fmla="*/ 112373 h 600583"/>
                <a:gd name="connsiteX0" fmla="*/ 214167 w 1108924"/>
                <a:gd name="connsiteY0" fmla="*/ 112221 h 600431"/>
                <a:gd name="connsiteX1" fmla="*/ 572111 w 1108924"/>
                <a:gd name="connsiteY1" fmla="*/ 1933 h 600431"/>
                <a:gd name="connsiteX2" fmla="*/ 811041 w 1108924"/>
                <a:gd name="connsiteY2" fmla="*/ 55383 h 600431"/>
                <a:gd name="connsiteX3" fmla="*/ 1031655 w 1108924"/>
                <a:gd name="connsiteY3" fmla="*/ 220171 h 600431"/>
                <a:gd name="connsiteX4" fmla="*/ 1077742 w 1108924"/>
                <a:gd name="connsiteY4" fmla="*/ 536395 h 600431"/>
                <a:gd name="connsiteX5" fmla="*/ 586399 w 1108924"/>
                <a:gd name="connsiteY5" fmla="*/ 600334 h 600431"/>
                <a:gd name="connsiteX6" fmla="*/ 29992 w 1108924"/>
                <a:gd name="connsiteY6" fmla="*/ 574495 h 600431"/>
                <a:gd name="connsiteX7" fmla="*/ 77616 w 1108924"/>
                <a:gd name="connsiteY7" fmla="*/ 288746 h 600431"/>
                <a:gd name="connsiteX8" fmla="*/ 214167 w 1108924"/>
                <a:gd name="connsiteY8" fmla="*/ 112221 h 600431"/>
                <a:gd name="connsiteX0" fmla="*/ 214167 w 1108924"/>
                <a:gd name="connsiteY0" fmla="*/ 138917 h 627127"/>
                <a:gd name="connsiteX1" fmla="*/ 544577 w 1108924"/>
                <a:gd name="connsiteY1" fmla="*/ 1095 h 627127"/>
                <a:gd name="connsiteX2" fmla="*/ 811041 w 1108924"/>
                <a:gd name="connsiteY2" fmla="*/ 82079 h 627127"/>
                <a:gd name="connsiteX3" fmla="*/ 1031655 w 1108924"/>
                <a:gd name="connsiteY3" fmla="*/ 246867 h 627127"/>
                <a:gd name="connsiteX4" fmla="*/ 1077742 w 1108924"/>
                <a:gd name="connsiteY4" fmla="*/ 563091 h 627127"/>
                <a:gd name="connsiteX5" fmla="*/ 586399 w 1108924"/>
                <a:gd name="connsiteY5" fmla="*/ 627030 h 627127"/>
                <a:gd name="connsiteX6" fmla="*/ 29992 w 1108924"/>
                <a:gd name="connsiteY6" fmla="*/ 601191 h 627127"/>
                <a:gd name="connsiteX7" fmla="*/ 77616 w 1108924"/>
                <a:gd name="connsiteY7" fmla="*/ 315442 h 627127"/>
                <a:gd name="connsiteX8" fmla="*/ 214167 w 1108924"/>
                <a:gd name="connsiteY8" fmla="*/ 138917 h 627127"/>
                <a:gd name="connsiteX0" fmla="*/ 227931 w 1108924"/>
                <a:gd name="connsiteY0" fmla="*/ 105944 h 626277"/>
                <a:gd name="connsiteX1" fmla="*/ 544577 w 1108924"/>
                <a:gd name="connsiteY1" fmla="*/ 245 h 626277"/>
                <a:gd name="connsiteX2" fmla="*/ 811041 w 1108924"/>
                <a:gd name="connsiteY2" fmla="*/ 81229 h 626277"/>
                <a:gd name="connsiteX3" fmla="*/ 1031655 w 1108924"/>
                <a:gd name="connsiteY3" fmla="*/ 246017 h 626277"/>
                <a:gd name="connsiteX4" fmla="*/ 1077742 w 1108924"/>
                <a:gd name="connsiteY4" fmla="*/ 562241 h 626277"/>
                <a:gd name="connsiteX5" fmla="*/ 586399 w 1108924"/>
                <a:gd name="connsiteY5" fmla="*/ 626180 h 626277"/>
                <a:gd name="connsiteX6" fmla="*/ 29992 w 1108924"/>
                <a:gd name="connsiteY6" fmla="*/ 600341 h 626277"/>
                <a:gd name="connsiteX7" fmla="*/ 77616 w 1108924"/>
                <a:gd name="connsiteY7" fmla="*/ 314592 h 626277"/>
                <a:gd name="connsiteX8" fmla="*/ 227931 w 1108924"/>
                <a:gd name="connsiteY8" fmla="*/ 105944 h 626277"/>
                <a:gd name="connsiteX0" fmla="*/ 229783 w 1110776"/>
                <a:gd name="connsiteY0" fmla="*/ 105944 h 626277"/>
                <a:gd name="connsiteX1" fmla="*/ 546429 w 1110776"/>
                <a:gd name="connsiteY1" fmla="*/ 245 h 626277"/>
                <a:gd name="connsiteX2" fmla="*/ 812893 w 1110776"/>
                <a:gd name="connsiteY2" fmla="*/ 81229 h 626277"/>
                <a:gd name="connsiteX3" fmla="*/ 1033507 w 1110776"/>
                <a:gd name="connsiteY3" fmla="*/ 246017 h 626277"/>
                <a:gd name="connsiteX4" fmla="*/ 1079594 w 1110776"/>
                <a:gd name="connsiteY4" fmla="*/ 562241 h 626277"/>
                <a:gd name="connsiteX5" fmla="*/ 588251 w 1110776"/>
                <a:gd name="connsiteY5" fmla="*/ 626180 h 626277"/>
                <a:gd name="connsiteX6" fmla="*/ 31844 w 1110776"/>
                <a:gd name="connsiteY6" fmla="*/ 600341 h 626277"/>
                <a:gd name="connsiteX7" fmla="*/ 70292 w 1110776"/>
                <a:gd name="connsiteY7" fmla="*/ 310003 h 626277"/>
                <a:gd name="connsiteX8" fmla="*/ 229783 w 1110776"/>
                <a:gd name="connsiteY8" fmla="*/ 105944 h 626277"/>
                <a:gd name="connsiteX0" fmla="*/ 231858 w 1112851"/>
                <a:gd name="connsiteY0" fmla="*/ 105944 h 626277"/>
                <a:gd name="connsiteX1" fmla="*/ 548504 w 1112851"/>
                <a:gd name="connsiteY1" fmla="*/ 245 h 626277"/>
                <a:gd name="connsiteX2" fmla="*/ 814968 w 1112851"/>
                <a:gd name="connsiteY2" fmla="*/ 81229 h 626277"/>
                <a:gd name="connsiteX3" fmla="*/ 1035582 w 1112851"/>
                <a:gd name="connsiteY3" fmla="*/ 246017 h 626277"/>
                <a:gd name="connsiteX4" fmla="*/ 1081669 w 1112851"/>
                <a:gd name="connsiteY4" fmla="*/ 562241 h 626277"/>
                <a:gd name="connsiteX5" fmla="*/ 590326 w 1112851"/>
                <a:gd name="connsiteY5" fmla="*/ 626180 h 626277"/>
                <a:gd name="connsiteX6" fmla="*/ 33919 w 1112851"/>
                <a:gd name="connsiteY6" fmla="*/ 600341 h 626277"/>
                <a:gd name="connsiteX7" fmla="*/ 63190 w 1112851"/>
                <a:gd name="connsiteY7" fmla="*/ 310003 h 626277"/>
                <a:gd name="connsiteX8" fmla="*/ 231858 w 1112851"/>
                <a:gd name="connsiteY8" fmla="*/ 105944 h 626277"/>
                <a:gd name="connsiteX0" fmla="*/ 231858 w 1112851"/>
                <a:gd name="connsiteY0" fmla="*/ 106998 h 627331"/>
                <a:gd name="connsiteX1" fmla="*/ 548504 w 1112851"/>
                <a:gd name="connsiteY1" fmla="*/ 1299 h 627331"/>
                <a:gd name="connsiteX2" fmla="*/ 842501 w 1112851"/>
                <a:gd name="connsiteY2" fmla="*/ 59338 h 627331"/>
                <a:gd name="connsiteX3" fmla="*/ 1035582 w 1112851"/>
                <a:gd name="connsiteY3" fmla="*/ 247071 h 627331"/>
                <a:gd name="connsiteX4" fmla="*/ 1081669 w 1112851"/>
                <a:gd name="connsiteY4" fmla="*/ 563295 h 627331"/>
                <a:gd name="connsiteX5" fmla="*/ 590326 w 1112851"/>
                <a:gd name="connsiteY5" fmla="*/ 627234 h 627331"/>
                <a:gd name="connsiteX6" fmla="*/ 33919 w 1112851"/>
                <a:gd name="connsiteY6" fmla="*/ 601395 h 627331"/>
                <a:gd name="connsiteX7" fmla="*/ 63190 w 1112851"/>
                <a:gd name="connsiteY7" fmla="*/ 311057 h 627331"/>
                <a:gd name="connsiteX8" fmla="*/ 231858 w 1112851"/>
                <a:gd name="connsiteY8" fmla="*/ 106998 h 627331"/>
                <a:gd name="connsiteX0" fmla="*/ 231858 w 1113838"/>
                <a:gd name="connsiteY0" fmla="*/ 106998 h 627331"/>
                <a:gd name="connsiteX1" fmla="*/ 548504 w 1113838"/>
                <a:gd name="connsiteY1" fmla="*/ 1299 h 627331"/>
                <a:gd name="connsiteX2" fmla="*/ 842501 w 1113838"/>
                <a:gd name="connsiteY2" fmla="*/ 59338 h 627331"/>
                <a:gd name="connsiteX3" fmla="*/ 1040170 w 1113838"/>
                <a:gd name="connsiteY3" fmla="*/ 233306 h 627331"/>
                <a:gd name="connsiteX4" fmla="*/ 1081669 w 1113838"/>
                <a:gd name="connsiteY4" fmla="*/ 563295 h 627331"/>
                <a:gd name="connsiteX5" fmla="*/ 590326 w 1113838"/>
                <a:gd name="connsiteY5" fmla="*/ 627234 h 627331"/>
                <a:gd name="connsiteX6" fmla="*/ 33919 w 1113838"/>
                <a:gd name="connsiteY6" fmla="*/ 601395 h 627331"/>
                <a:gd name="connsiteX7" fmla="*/ 63190 w 1113838"/>
                <a:gd name="connsiteY7" fmla="*/ 311057 h 627331"/>
                <a:gd name="connsiteX8" fmla="*/ 231858 w 1113838"/>
                <a:gd name="connsiteY8" fmla="*/ 106998 h 62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838" h="627331">
                  <a:moveTo>
                    <a:pt x="231858" y="106998"/>
                  </a:moveTo>
                  <a:cubicBezTo>
                    <a:pt x="312744" y="55372"/>
                    <a:pt x="446730" y="9242"/>
                    <a:pt x="548504" y="1299"/>
                  </a:cubicBezTo>
                  <a:cubicBezTo>
                    <a:pt x="650278" y="-6644"/>
                    <a:pt x="765910" y="22965"/>
                    <a:pt x="842501" y="59338"/>
                  </a:cubicBezTo>
                  <a:cubicBezTo>
                    <a:pt x="919092" y="95711"/>
                    <a:pt x="1001276" y="184094"/>
                    <a:pt x="1040170" y="233306"/>
                  </a:cubicBezTo>
                  <a:cubicBezTo>
                    <a:pt x="1079064" y="282518"/>
                    <a:pt x="1158260" y="549147"/>
                    <a:pt x="1081669" y="563295"/>
                  </a:cubicBezTo>
                  <a:cubicBezTo>
                    <a:pt x="1005078" y="405993"/>
                    <a:pt x="764951" y="620884"/>
                    <a:pt x="590326" y="627234"/>
                  </a:cubicBezTo>
                  <a:cubicBezTo>
                    <a:pt x="415701" y="633584"/>
                    <a:pt x="249685" y="327095"/>
                    <a:pt x="33919" y="601395"/>
                  </a:cubicBezTo>
                  <a:cubicBezTo>
                    <a:pt x="-43734" y="551845"/>
                    <a:pt x="31965" y="381224"/>
                    <a:pt x="63190" y="311057"/>
                  </a:cubicBezTo>
                  <a:cubicBezTo>
                    <a:pt x="94415" y="240890"/>
                    <a:pt x="150972" y="158624"/>
                    <a:pt x="231858" y="106998"/>
                  </a:cubicBezTo>
                  <a:close/>
                </a:path>
              </a:pathLst>
            </a:custGeom>
            <a:solidFill>
              <a:srgbClr val="E7E6E6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35B05B4-385B-4C55-B6D8-D86E62988FD5}"/>
                </a:ext>
              </a:extLst>
            </p:cNvPr>
            <p:cNvSpPr/>
            <p:nvPr/>
          </p:nvSpPr>
          <p:spPr>
            <a:xfrm rot="21143952">
              <a:off x="6281978" y="1229900"/>
              <a:ext cx="322767" cy="7522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FD1B2F4-BAD1-4148-94C3-DD501666FD61}"/>
                </a:ext>
              </a:extLst>
            </p:cNvPr>
            <p:cNvSpPr/>
            <p:nvPr/>
          </p:nvSpPr>
          <p:spPr>
            <a:xfrm rot="456048" flipH="1">
              <a:off x="5710788" y="1228954"/>
              <a:ext cx="322767" cy="7522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E63E8EB-9111-45B9-8CA3-9F387F8730B7}"/>
                </a:ext>
              </a:extLst>
            </p:cNvPr>
            <p:cNvSpPr/>
            <p:nvPr/>
          </p:nvSpPr>
          <p:spPr>
            <a:xfrm>
              <a:off x="6272213" y="1081019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1A8F93E-4044-4EE4-B0CE-726210A69576}"/>
                </a:ext>
              </a:extLst>
            </p:cNvPr>
            <p:cNvSpPr/>
            <p:nvPr/>
          </p:nvSpPr>
          <p:spPr>
            <a:xfrm flipH="1">
              <a:off x="5715008" y="1082098"/>
              <a:ext cx="314325" cy="71506"/>
            </a:xfrm>
            <a:custGeom>
              <a:avLst/>
              <a:gdLst>
                <a:gd name="connsiteX0" fmla="*/ 0 w 314325"/>
                <a:gd name="connsiteY0" fmla="*/ 71506 h 71506"/>
                <a:gd name="connsiteX1" fmla="*/ 242887 w 314325"/>
                <a:gd name="connsiteY1" fmla="*/ 69 h 71506"/>
                <a:gd name="connsiteX2" fmla="*/ 314325 w 314325"/>
                <a:gd name="connsiteY2" fmla="*/ 57219 h 71506"/>
                <a:gd name="connsiteX3" fmla="*/ 314325 w 314325"/>
                <a:gd name="connsiteY3" fmla="*/ 57219 h 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71506">
                  <a:moveTo>
                    <a:pt x="0" y="71506"/>
                  </a:moveTo>
                  <a:cubicBezTo>
                    <a:pt x="95250" y="36978"/>
                    <a:pt x="190500" y="2450"/>
                    <a:pt x="242887" y="69"/>
                  </a:cubicBezTo>
                  <a:cubicBezTo>
                    <a:pt x="295274" y="-2312"/>
                    <a:pt x="314325" y="57219"/>
                    <a:pt x="314325" y="57219"/>
                  </a:cubicBezTo>
                  <a:lnTo>
                    <a:pt x="314325" y="5721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87E622B-B35B-4481-B416-BD0483D270E9}"/>
                </a:ext>
              </a:extLst>
            </p:cNvPr>
            <p:cNvSpPr/>
            <p:nvPr/>
          </p:nvSpPr>
          <p:spPr>
            <a:xfrm>
              <a:off x="6120473" y="1264131"/>
              <a:ext cx="73696" cy="29731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7DBD881-ED92-49BC-A7A9-1F84ECA59F4A}"/>
              </a:ext>
            </a:extLst>
          </p:cNvPr>
          <p:cNvGrpSpPr/>
          <p:nvPr/>
        </p:nvGrpSpPr>
        <p:grpSpPr>
          <a:xfrm>
            <a:off x="2492765" y="9932125"/>
            <a:ext cx="774323" cy="1193716"/>
            <a:chOff x="5519737" y="5697635"/>
            <a:chExt cx="1574648" cy="111923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F1DC9D84-108E-4C27-A2BB-C1177AFF85A3}"/>
                </a:ext>
              </a:extLst>
            </p:cNvPr>
            <p:cNvSpPr/>
            <p:nvPr/>
          </p:nvSpPr>
          <p:spPr>
            <a:xfrm>
              <a:off x="5674186" y="5710268"/>
              <a:ext cx="302582" cy="992164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F2351A1E-8250-4493-A354-4BC8F4822356}"/>
                </a:ext>
              </a:extLst>
            </p:cNvPr>
            <p:cNvSpPr/>
            <p:nvPr/>
          </p:nvSpPr>
          <p:spPr>
            <a:xfrm>
              <a:off x="6631567" y="5697635"/>
              <a:ext cx="302582" cy="992164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: Top Corners Rounded 226">
              <a:extLst>
                <a:ext uri="{FF2B5EF4-FFF2-40B4-BE49-F238E27FC236}">
                  <a16:creationId xmlns:a16="http://schemas.microsoft.com/office/drawing/2014/main" id="{AA3FB79D-1B9F-43D0-8611-828754061247}"/>
                </a:ext>
              </a:extLst>
            </p:cNvPr>
            <p:cNvSpPr/>
            <p:nvPr/>
          </p:nvSpPr>
          <p:spPr>
            <a:xfrm>
              <a:off x="5519737" y="6575634"/>
              <a:ext cx="674432" cy="241233"/>
            </a:xfrm>
            <a:prstGeom prst="round2Same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: Top Corners Rounded 227">
              <a:extLst>
                <a:ext uri="{FF2B5EF4-FFF2-40B4-BE49-F238E27FC236}">
                  <a16:creationId xmlns:a16="http://schemas.microsoft.com/office/drawing/2014/main" id="{C8B6C311-68D9-46B0-A741-3039392D1D7F}"/>
                </a:ext>
              </a:extLst>
            </p:cNvPr>
            <p:cNvSpPr/>
            <p:nvPr/>
          </p:nvSpPr>
          <p:spPr>
            <a:xfrm>
              <a:off x="6419953" y="6575634"/>
              <a:ext cx="674432" cy="241233"/>
            </a:xfrm>
            <a:prstGeom prst="round2Same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B8C7707-1EE5-4EC0-B2F4-82B55BB42EF7}"/>
              </a:ext>
            </a:extLst>
          </p:cNvPr>
          <p:cNvGrpSpPr/>
          <p:nvPr/>
        </p:nvGrpSpPr>
        <p:grpSpPr>
          <a:xfrm>
            <a:off x="2412629" y="8416067"/>
            <a:ext cx="962884" cy="1600692"/>
            <a:chOff x="5561020" y="2028455"/>
            <a:chExt cx="1228093" cy="2041573"/>
          </a:xfrm>
          <a:gradFill>
            <a:gsLst>
              <a:gs pos="0">
                <a:sysClr val="window" lastClr="FFFFFF">
                  <a:lumMod val="50000"/>
                </a:sysClr>
              </a:gs>
              <a:gs pos="39000">
                <a:srgbClr val="E7E6E6">
                  <a:lumMod val="75000"/>
                </a:srgbClr>
              </a:gs>
              <a:gs pos="69000">
                <a:sysClr val="windowText" lastClr="000000">
                  <a:lumMod val="65000"/>
                  <a:lumOff val="35000"/>
                </a:sysClr>
              </a:gs>
              <a:gs pos="100000">
                <a:srgbClr val="E7E6E6">
                  <a:lumMod val="25000"/>
                </a:srgbClr>
              </a:gs>
            </a:gsLst>
            <a:lin ang="5400000" scaled="1"/>
          </a:gradFill>
        </p:grpSpPr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3DEBEB57-33D3-4C26-B520-75FD7CF94FEB}"/>
                </a:ext>
              </a:extLst>
            </p:cNvPr>
            <p:cNvSpPr/>
            <p:nvPr/>
          </p:nvSpPr>
          <p:spPr>
            <a:xfrm rot="21082946">
              <a:off x="5779873" y="2028455"/>
              <a:ext cx="85864" cy="54036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4E1444F5-3259-4C00-9082-77113132F5FA}"/>
                </a:ext>
              </a:extLst>
            </p:cNvPr>
            <p:cNvSpPr/>
            <p:nvPr/>
          </p:nvSpPr>
          <p:spPr>
            <a:xfrm rot="488770">
              <a:off x="6432835" y="2053207"/>
              <a:ext cx="85863" cy="540364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Rectangle: Rounded Corners 77">
              <a:extLst>
                <a:ext uri="{FF2B5EF4-FFF2-40B4-BE49-F238E27FC236}">
                  <a16:creationId xmlns:a16="http://schemas.microsoft.com/office/drawing/2014/main" id="{A3317223-53CC-4D1E-A645-33D2B6937F95}"/>
                </a:ext>
              </a:extLst>
            </p:cNvPr>
            <p:cNvSpPr/>
            <p:nvPr/>
          </p:nvSpPr>
          <p:spPr>
            <a:xfrm>
              <a:off x="5561020" y="2452003"/>
              <a:ext cx="1228093" cy="1618025"/>
            </a:xfrm>
            <a:custGeom>
              <a:avLst/>
              <a:gdLst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0 w 855089"/>
                <a:gd name="connsiteY0" fmla="*/ 75998 h 455976"/>
                <a:gd name="connsiteX1" fmla="*/ 75998 w 855089"/>
                <a:gd name="connsiteY1" fmla="*/ 0 h 455976"/>
                <a:gd name="connsiteX2" fmla="*/ 779091 w 855089"/>
                <a:gd name="connsiteY2" fmla="*/ 0 h 455976"/>
                <a:gd name="connsiteX3" fmla="*/ 855089 w 855089"/>
                <a:gd name="connsiteY3" fmla="*/ 75998 h 455976"/>
                <a:gd name="connsiteX4" fmla="*/ 855089 w 855089"/>
                <a:gd name="connsiteY4" fmla="*/ 379978 h 455976"/>
                <a:gd name="connsiteX5" fmla="*/ 779091 w 855089"/>
                <a:gd name="connsiteY5" fmla="*/ 455976 h 455976"/>
                <a:gd name="connsiteX6" fmla="*/ 75998 w 855089"/>
                <a:gd name="connsiteY6" fmla="*/ 455976 h 455976"/>
                <a:gd name="connsiteX7" fmla="*/ 0 w 855089"/>
                <a:gd name="connsiteY7" fmla="*/ 379978 h 455976"/>
                <a:gd name="connsiteX8" fmla="*/ 0 w 855089"/>
                <a:gd name="connsiteY8" fmla="*/ 75998 h 455976"/>
                <a:gd name="connsiteX0" fmla="*/ 130828 w 985917"/>
                <a:gd name="connsiteY0" fmla="*/ 75998 h 1227501"/>
                <a:gd name="connsiteX1" fmla="*/ 206826 w 985917"/>
                <a:gd name="connsiteY1" fmla="*/ 0 h 1227501"/>
                <a:gd name="connsiteX2" fmla="*/ 909919 w 985917"/>
                <a:gd name="connsiteY2" fmla="*/ 0 h 1227501"/>
                <a:gd name="connsiteX3" fmla="*/ 985917 w 985917"/>
                <a:gd name="connsiteY3" fmla="*/ 75998 h 1227501"/>
                <a:gd name="connsiteX4" fmla="*/ 985917 w 985917"/>
                <a:gd name="connsiteY4" fmla="*/ 379978 h 1227501"/>
                <a:gd name="connsiteX5" fmla="*/ 909919 w 985917"/>
                <a:gd name="connsiteY5" fmla="*/ 455976 h 1227501"/>
                <a:gd name="connsiteX6" fmla="*/ 6801 w 985917"/>
                <a:gd name="connsiteY6" fmla="*/ 1227501 h 1227501"/>
                <a:gd name="connsiteX7" fmla="*/ 130828 w 985917"/>
                <a:gd name="connsiteY7" fmla="*/ 379978 h 1227501"/>
                <a:gd name="connsiteX8" fmla="*/ 130828 w 985917"/>
                <a:gd name="connsiteY8" fmla="*/ 75998 h 1227501"/>
                <a:gd name="connsiteX0" fmla="*/ 130828 w 1153731"/>
                <a:gd name="connsiteY0" fmla="*/ 75998 h 1332276"/>
                <a:gd name="connsiteX1" fmla="*/ 206826 w 1153731"/>
                <a:gd name="connsiteY1" fmla="*/ 0 h 1332276"/>
                <a:gd name="connsiteX2" fmla="*/ 909919 w 1153731"/>
                <a:gd name="connsiteY2" fmla="*/ 0 h 1332276"/>
                <a:gd name="connsiteX3" fmla="*/ 985917 w 1153731"/>
                <a:gd name="connsiteY3" fmla="*/ 75998 h 1332276"/>
                <a:gd name="connsiteX4" fmla="*/ 985917 w 1153731"/>
                <a:gd name="connsiteY4" fmla="*/ 379978 h 1332276"/>
                <a:gd name="connsiteX5" fmla="*/ 1148044 w 1153731"/>
                <a:gd name="connsiteY5" fmla="*/ 1332276 h 1332276"/>
                <a:gd name="connsiteX6" fmla="*/ 6801 w 1153731"/>
                <a:gd name="connsiteY6" fmla="*/ 1227501 h 1332276"/>
                <a:gd name="connsiteX7" fmla="*/ 130828 w 1153731"/>
                <a:gd name="connsiteY7" fmla="*/ 379978 h 1332276"/>
                <a:gd name="connsiteX8" fmla="*/ 130828 w 1153731"/>
                <a:gd name="connsiteY8" fmla="*/ 75998 h 1332276"/>
                <a:gd name="connsiteX0" fmla="*/ 140036 w 1162939"/>
                <a:gd name="connsiteY0" fmla="*/ 75998 h 1579926"/>
                <a:gd name="connsiteX1" fmla="*/ 216034 w 1162939"/>
                <a:gd name="connsiteY1" fmla="*/ 0 h 1579926"/>
                <a:gd name="connsiteX2" fmla="*/ 919127 w 1162939"/>
                <a:gd name="connsiteY2" fmla="*/ 0 h 1579926"/>
                <a:gd name="connsiteX3" fmla="*/ 995125 w 1162939"/>
                <a:gd name="connsiteY3" fmla="*/ 75998 h 1579926"/>
                <a:gd name="connsiteX4" fmla="*/ 995125 w 1162939"/>
                <a:gd name="connsiteY4" fmla="*/ 379978 h 1579926"/>
                <a:gd name="connsiteX5" fmla="*/ 1157252 w 1162939"/>
                <a:gd name="connsiteY5" fmla="*/ 1332276 h 1579926"/>
                <a:gd name="connsiteX6" fmla="*/ 6484 w 1162939"/>
                <a:gd name="connsiteY6" fmla="*/ 1579926 h 1579926"/>
                <a:gd name="connsiteX7" fmla="*/ 140036 w 1162939"/>
                <a:gd name="connsiteY7" fmla="*/ 379978 h 1579926"/>
                <a:gd name="connsiteX8" fmla="*/ 140036 w 1162939"/>
                <a:gd name="connsiteY8" fmla="*/ 75998 h 1579926"/>
                <a:gd name="connsiteX0" fmla="*/ 140036 w 1209597"/>
                <a:gd name="connsiteY0" fmla="*/ 75998 h 1618026"/>
                <a:gd name="connsiteX1" fmla="*/ 216034 w 1209597"/>
                <a:gd name="connsiteY1" fmla="*/ 0 h 1618026"/>
                <a:gd name="connsiteX2" fmla="*/ 919127 w 1209597"/>
                <a:gd name="connsiteY2" fmla="*/ 0 h 1618026"/>
                <a:gd name="connsiteX3" fmla="*/ 995125 w 1209597"/>
                <a:gd name="connsiteY3" fmla="*/ 75998 h 1618026"/>
                <a:gd name="connsiteX4" fmla="*/ 995125 w 1209597"/>
                <a:gd name="connsiteY4" fmla="*/ 379978 h 1618026"/>
                <a:gd name="connsiteX5" fmla="*/ 1204877 w 1209597"/>
                <a:gd name="connsiteY5" fmla="*/ 1618026 h 1618026"/>
                <a:gd name="connsiteX6" fmla="*/ 6484 w 1209597"/>
                <a:gd name="connsiteY6" fmla="*/ 1579926 h 1618026"/>
                <a:gd name="connsiteX7" fmla="*/ 140036 w 1209597"/>
                <a:gd name="connsiteY7" fmla="*/ 379978 h 1618026"/>
                <a:gd name="connsiteX8" fmla="*/ 140036 w 1209597"/>
                <a:gd name="connsiteY8" fmla="*/ 75998 h 1618026"/>
                <a:gd name="connsiteX0" fmla="*/ 158532 w 1228093"/>
                <a:gd name="connsiteY0" fmla="*/ 75998 h 1618026"/>
                <a:gd name="connsiteX1" fmla="*/ 234530 w 1228093"/>
                <a:gd name="connsiteY1" fmla="*/ 0 h 1618026"/>
                <a:gd name="connsiteX2" fmla="*/ 937623 w 1228093"/>
                <a:gd name="connsiteY2" fmla="*/ 0 h 1618026"/>
                <a:gd name="connsiteX3" fmla="*/ 1013621 w 1228093"/>
                <a:gd name="connsiteY3" fmla="*/ 75998 h 1618026"/>
                <a:gd name="connsiteX4" fmla="*/ 1013621 w 1228093"/>
                <a:gd name="connsiteY4" fmla="*/ 379978 h 1618026"/>
                <a:gd name="connsiteX5" fmla="*/ 1223373 w 1228093"/>
                <a:gd name="connsiteY5" fmla="*/ 1618026 h 1618026"/>
                <a:gd name="connsiteX6" fmla="*/ 5930 w 1228093"/>
                <a:gd name="connsiteY6" fmla="*/ 1608501 h 1618026"/>
                <a:gd name="connsiteX7" fmla="*/ 158532 w 1228093"/>
                <a:gd name="connsiteY7" fmla="*/ 379978 h 1618026"/>
                <a:gd name="connsiteX8" fmla="*/ 158532 w 1228093"/>
                <a:gd name="connsiteY8" fmla="*/ 75998 h 16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093" h="1618026">
                  <a:moveTo>
                    <a:pt x="158532" y="75998"/>
                  </a:moveTo>
                  <a:cubicBezTo>
                    <a:pt x="158532" y="34025"/>
                    <a:pt x="192557" y="0"/>
                    <a:pt x="234530" y="0"/>
                  </a:cubicBezTo>
                  <a:lnTo>
                    <a:pt x="937623" y="0"/>
                  </a:lnTo>
                  <a:cubicBezTo>
                    <a:pt x="979596" y="0"/>
                    <a:pt x="1013621" y="34025"/>
                    <a:pt x="1013621" y="75998"/>
                  </a:cubicBezTo>
                  <a:cubicBezTo>
                    <a:pt x="880271" y="253525"/>
                    <a:pt x="1013621" y="278651"/>
                    <a:pt x="1013621" y="379978"/>
                  </a:cubicBezTo>
                  <a:cubicBezTo>
                    <a:pt x="1013621" y="421951"/>
                    <a:pt x="1265346" y="1618026"/>
                    <a:pt x="1223373" y="1618026"/>
                  </a:cubicBezTo>
                  <a:lnTo>
                    <a:pt x="5930" y="1608501"/>
                  </a:lnTo>
                  <a:cubicBezTo>
                    <a:pt x="-36043" y="1608501"/>
                    <a:pt x="158532" y="421951"/>
                    <a:pt x="158532" y="379978"/>
                  </a:cubicBezTo>
                  <a:cubicBezTo>
                    <a:pt x="158532" y="278651"/>
                    <a:pt x="320457" y="186850"/>
                    <a:pt x="158532" y="7599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D521C8C-C95F-42FF-B4C9-C03BBB82C3A6}"/>
              </a:ext>
            </a:extLst>
          </p:cNvPr>
          <p:cNvSpPr/>
          <p:nvPr/>
        </p:nvSpPr>
        <p:spPr>
          <a:xfrm>
            <a:off x="2775375" y="8916956"/>
            <a:ext cx="227793" cy="29354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41000">
                <a:srgbClr val="565656"/>
              </a:gs>
              <a:gs pos="62000">
                <a:srgbClr val="424040"/>
              </a:gs>
              <a:gs pos="100000">
                <a:sysClr val="window" lastClr="FFFFFF"/>
              </a:gs>
            </a:gsLst>
            <a:lin ang="78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BA9E6BF-8CFC-4657-AD93-8BA7027FD8BD}"/>
              </a:ext>
            </a:extLst>
          </p:cNvPr>
          <p:cNvGrpSpPr/>
          <p:nvPr/>
        </p:nvGrpSpPr>
        <p:grpSpPr>
          <a:xfrm>
            <a:off x="3020071" y="6493403"/>
            <a:ext cx="3389420" cy="4730446"/>
            <a:chOff x="6202762" y="3276957"/>
            <a:chExt cx="1727182" cy="2410543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9EF02F9-5628-46C1-8E2E-1D4B31282C81}"/>
                </a:ext>
              </a:extLst>
            </p:cNvPr>
            <p:cNvGrpSpPr/>
            <p:nvPr/>
          </p:nvGrpSpPr>
          <p:grpSpPr>
            <a:xfrm flipH="1">
              <a:off x="6202762" y="3287542"/>
              <a:ext cx="1727182" cy="2399958"/>
              <a:chOff x="3631168" y="4906674"/>
              <a:chExt cx="2855188" cy="3967349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60B8CC1-6D83-431F-8F5C-045A002B05B6}"/>
                  </a:ext>
                </a:extLst>
              </p:cNvPr>
              <p:cNvSpPr/>
              <p:nvPr/>
            </p:nvSpPr>
            <p:spPr>
              <a:xfrm rot="15349672" flipH="1">
                <a:off x="5933322" y="6631328"/>
                <a:ext cx="620242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712BCA4-A2FF-42C8-8286-4B1CE9C13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B713BC1-C323-4534-833E-1FF00C399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B2B5F91-40B1-4CE8-AAE6-44E6FAFAC0A6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F95E960-C7C9-4EA6-933F-509D1E0ACED1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: Top Corners Rounded 243">
                <a:extLst>
                  <a:ext uri="{FF2B5EF4-FFF2-40B4-BE49-F238E27FC236}">
                    <a16:creationId xmlns:a16="http://schemas.microsoft.com/office/drawing/2014/main" id="{6E406404-3902-4BEF-8A33-3064027FC04E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Rectangle: Top Corners Rounded 244">
                <a:extLst>
                  <a:ext uri="{FF2B5EF4-FFF2-40B4-BE49-F238E27FC236}">
                    <a16:creationId xmlns:a16="http://schemas.microsoft.com/office/drawing/2014/main" id="{8A6D5516-845B-4D21-8946-B9781BE5CB7B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88912BE-3C37-41AF-BE6F-502F6C19D519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D6D9323-05FB-4EA4-B36C-DD95836467AB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79DFE176-39E1-44CB-A6BE-DF0E5C33DE07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4D75974F-F83F-4FC0-8117-E8C68F1E3851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ED83A473-B526-4BA8-8B0E-3B7616F9F090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5DEE1F5-8E0C-47C7-803E-F8C47F0F53C9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7635C62-F51D-4FE5-ABD1-A57FAE601990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D11EC6-6924-4B91-8604-F8AE27CC7721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7" name="emojimouth">
            <a:hlinkClick r:id="" action="ppaction://media"/>
            <a:extLst>
              <a:ext uri="{FF2B5EF4-FFF2-40B4-BE49-F238E27FC236}">
                <a16:creationId xmlns:a16="http://schemas.microsoft.com/office/drawing/2014/main" id="{84DDB120-3F1D-44E0-B3AD-B94A8A8F26A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4"/>
          <a:srcRect l="49010" t="20632" r="43027" b="69011"/>
          <a:stretch/>
        </p:blipFill>
        <p:spPr>
          <a:xfrm flipH="1">
            <a:off x="4656315" y="8436600"/>
            <a:ext cx="337368" cy="246808"/>
          </a:xfrm>
          <a:prstGeom prst="rect">
            <a:avLst/>
          </a:prstGeom>
        </p:spPr>
      </p:pic>
      <p:pic>
        <p:nvPicPr>
          <p:cNvPr id="259" name="AIVoiceGenerator_com_14-12-2024T18_25_11_ en-US-Neural2-D">
            <a:hlinkClick r:id="" action="ppaction://media"/>
            <a:extLst>
              <a:ext uri="{FF2B5EF4-FFF2-40B4-BE49-F238E27FC236}">
                <a16:creationId xmlns:a16="http://schemas.microsoft.com/office/drawing/2014/main" id="{8427C109-E965-4E5E-92C9-94AFE986671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61758" y="6538395"/>
            <a:ext cx="609600" cy="609600"/>
          </a:xfrm>
          <a:prstGeom prst="rect">
            <a:avLst/>
          </a:prstGeom>
        </p:spPr>
      </p:pic>
      <p:pic>
        <p:nvPicPr>
          <p:cNvPr id="260" name="light-switch-flip-272436">
            <a:hlinkClick r:id="" action="ppaction://media"/>
            <a:extLst>
              <a:ext uri="{FF2B5EF4-FFF2-40B4-BE49-F238E27FC236}">
                <a16:creationId xmlns:a16="http://schemas.microsoft.com/office/drawing/2014/main" id="{D0FB8852-4861-4B83-BB6B-E3390721E77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61796" y="6975313"/>
            <a:ext cx="609600" cy="609600"/>
          </a:xfrm>
          <a:prstGeom prst="rect">
            <a:avLst/>
          </a:prstGeom>
        </p:spPr>
      </p:pic>
      <p:sp>
        <p:nvSpPr>
          <p:cNvPr id="275" name="Oval 274">
            <a:extLst>
              <a:ext uri="{FF2B5EF4-FFF2-40B4-BE49-F238E27FC236}">
                <a16:creationId xmlns:a16="http://schemas.microsoft.com/office/drawing/2014/main" id="{31A82B64-DE6F-4A57-A12F-5AF91165FCC5}"/>
              </a:ext>
            </a:extLst>
          </p:cNvPr>
          <p:cNvSpPr/>
          <p:nvPr/>
        </p:nvSpPr>
        <p:spPr>
          <a:xfrm>
            <a:off x="2999646" y="7887209"/>
            <a:ext cx="59543" cy="59543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75890D21-0F07-49C2-8DB3-81C3AB360B4C}"/>
              </a:ext>
            </a:extLst>
          </p:cNvPr>
          <p:cNvSpPr/>
          <p:nvPr/>
        </p:nvSpPr>
        <p:spPr>
          <a:xfrm>
            <a:off x="2610318" y="7882106"/>
            <a:ext cx="59543" cy="59543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DC8F918B-66F6-48A7-ACE8-F9AE7FC0AA32}"/>
              </a:ext>
            </a:extLst>
          </p:cNvPr>
          <p:cNvSpPr/>
          <p:nvPr/>
        </p:nvSpPr>
        <p:spPr>
          <a:xfrm>
            <a:off x="2771076" y="8188055"/>
            <a:ext cx="169117" cy="3089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8" name="robotic-start-up-and-shut-down-33683">
            <a:hlinkClick r:id="" action="ppaction://media"/>
            <a:extLst>
              <a:ext uri="{FF2B5EF4-FFF2-40B4-BE49-F238E27FC236}">
                <a16:creationId xmlns:a16="http://schemas.microsoft.com/office/drawing/2014/main" id="{915441DA-C622-4406-87D6-036754EA7AC5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6916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298731" y="3237092"/>
            <a:ext cx="609600" cy="609600"/>
          </a:xfrm>
          <a:prstGeom prst="rect">
            <a:avLst/>
          </a:prstGeom>
        </p:spPr>
      </p:pic>
      <p:pic>
        <p:nvPicPr>
          <p:cNvPr id="279" name="AIVoiceGenerator_com_15-12-2024T16_51_10_ Guy">
            <a:hlinkClick r:id="" action="ppaction://media"/>
            <a:extLst>
              <a:ext uri="{FF2B5EF4-FFF2-40B4-BE49-F238E27FC236}">
                <a16:creationId xmlns:a16="http://schemas.microsoft.com/office/drawing/2014/main" id="{51BF90FC-2A6A-4B5F-B5F4-E2784A4ACB9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050629" y="41557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12" fill="hold"/>
                                        <p:tgtEl>
                                          <p:spTgt spid="2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312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70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300" fill="hold"/>
                                        <p:tgtEl>
                                          <p:spTgt spid="2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320" fill="hold"/>
                                        <p:tgtEl>
                                          <p:spTgt spid="2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9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0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8"/>
                </p:tgtEl>
              </p:cMediaNode>
            </p:audio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9"/>
                </p:tgtEl>
              </p:cMediaNode>
            </p:audio>
          </p:childTnLst>
        </p:cTn>
      </p:par>
    </p:tnLst>
    <p:bldLst>
      <p:bldP spid="275" grpId="0" animBg="1"/>
      <p:bldP spid="276" grpId="0" animBg="1"/>
      <p:bldP spid="2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2627274" y="8703068"/>
            <a:ext cx="1544945" cy="1217234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BD1C65-4C39-44FA-A1B4-72842B9FECBF}"/>
              </a:ext>
            </a:extLst>
          </p:cNvPr>
          <p:cNvSpPr/>
          <p:nvPr/>
        </p:nvSpPr>
        <p:spPr>
          <a:xfrm>
            <a:off x="7316234" y="8326347"/>
            <a:ext cx="346288" cy="89778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4248530" y="9681477"/>
            <a:ext cx="432663" cy="112171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914400" y="-12755146"/>
            <a:ext cx="13291576" cy="23747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A6EB5-99A8-4BEC-944D-BE1E5534ADBA}"/>
              </a:ext>
            </a:extLst>
          </p:cNvPr>
          <p:cNvGrpSpPr/>
          <p:nvPr/>
        </p:nvGrpSpPr>
        <p:grpSpPr>
          <a:xfrm>
            <a:off x="2463546" y="5969611"/>
            <a:ext cx="7712561" cy="2944218"/>
            <a:chOff x="3763627" y="2154901"/>
            <a:chExt cx="3670678" cy="1401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285910-83EB-4C36-A176-0616D4644A41}"/>
                </a:ext>
              </a:extLst>
            </p:cNvPr>
            <p:cNvSpPr/>
            <p:nvPr/>
          </p:nvSpPr>
          <p:spPr>
            <a:xfrm>
              <a:off x="3763627" y="2154901"/>
              <a:ext cx="3670678" cy="140125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48FC67A-DE25-4F7D-87E3-D6DFDE3F6082}"/>
                </a:ext>
              </a:extLst>
            </p:cNvPr>
            <p:cNvSpPr/>
            <p:nvPr/>
          </p:nvSpPr>
          <p:spPr>
            <a:xfrm>
              <a:off x="5373231" y="2735831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7422-26F1-4364-8A33-988448F8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8692" y="2219108"/>
              <a:ext cx="616186" cy="516723"/>
            </a:xfrm>
            <a:prstGeom prst="rect">
              <a:avLst/>
            </a:prstGeom>
          </p:spPr>
        </p:pic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DB231280-22B8-48EC-867A-865CF77932F0}"/>
                </a:ext>
              </a:extLst>
            </p:cNvPr>
            <p:cNvSpPr/>
            <p:nvPr/>
          </p:nvSpPr>
          <p:spPr>
            <a:xfrm>
              <a:off x="5593017" y="2221276"/>
              <a:ext cx="630713" cy="235981"/>
            </a:xfrm>
            <a:prstGeom prst="cloud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B935D6-4B30-4582-89D8-594BB8DA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629789" y="2361710"/>
              <a:ext cx="244677" cy="204377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52194-0BB9-4439-9EFF-20DB6D3D08C2}"/>
              </a:ext>
            </a:extLst>
          </p:cNvPr>
          <p:cNvCxnSpPr>
            <a:cxnSpLocks/>
          </p:cNvCxnSpPr>
          <p:nvPr/>
        </p:nvCxnSpPr>
        <p:spPr>
          <a:xfrm flipV="1">
            <a:off x="2897370" y="5641078"/>
            <a:ext cx="6712086" cy="327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52F407-6B60-42A1-8F87-663AE98DC1AD}"/>
              </a:ext>
            </a:extLst>
          </p:cNvPr>
          <p:cNvGrpSpPr/>
          <p:nvPr/>
        </p:nvGrpSpPr>
        <p:grpSpPr>
          <a:xfrm flipH="1">
            <a:off x="9190531" y="5460692"/>
            <a:ext cx="2019709" cy="5429300"/>
            <a:chOff x="4702627" y="1209490"/>
            <a:chExt cx="1456895" cy="33659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8AC306-C6AA-408F-BD32-38ADFC42A395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AB31D2-8C1A-416E-AC87-3D86CC27E804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A7660B-128F-4053-9FF9-19140BE996CD}"/>
              </a:ext>
            </a:extLst>
          </p:cNvPr>
          <p:cNvGrpSpPr/>
          <p:nvPr/>
        </p:nvGrpSpPr>
        <p:grpSpPr>
          <a:xfrm>
            <a:off x="1455873" y="5460692"/>
            <a:ext cx="2019709" cy="5429300"/>
            <a:chOff x="4702627" y="1209490"/>
            <a:chExt cx="1456895" cy="33659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C835D6-D571-4E9D-91AF-97B20021CC17}"/>
                </a:ext>
              </a:extLst>
            </p:cNvPr>
            <p:cNvSpPr/>
            <p:nvPr/>
          </p:nvSpPr>
          <p:spPr>
            <a:xfrm flipH="1">
              <a:off x="4702629" y="1209490"/>
              <a:ext cx="1456893" cy="2034707"/>
            </a:xfrm>
            <a:custGeom>
              <a:avLst/>
              <a:gdLst>
                <a:gd name="connsiteX0" fmla="*/ 6122 w 379341"/>
                <a:gd name="connsiteY0" fmla="*/ 0 h 552038"/>
                <a:gd name="connsiteX1" fmla="*/ 379341 w 379341"/>
                <a:gd name="connsiteY1" fmla="*/ 0 h 552038"/>
                <a:gd name="connsiteX2" fmla="*/ 379341 w 379341"/>
                <a:gd name="connsiteY2" fmla="*/ 478716 h 552038"/>
                <a:gd name="connsiteX3" fmla="*/ 341745 w 379341"/>
                <a:gd name="connsiteY3" fmla="*/ 516369 h 552038"/>
                <a:gd name="connsiteX4" fmla="*/ 245993 w 379341"/>
                <a:gd name="connsiteY4" fmla="*/ 552038 h 552038"/>
                <a:gd name="connsiteX5" fmla="*/ 0 w 379341"/>
                <a:gd name="connsiteY5" fmla="*/ 98152 h 552038"/>
                <a:gd name="connsiteX6" fmla="*/ 4998 w 379341"/>
                <a:gd name="connsiteY6" fmla="*/ 6678 h 552038"/>
                <a:gd name="connsiteX7" fmla="*/ 6122 w 379341"/>
                <a:gd name="connsiteY7" fmla="*/ 0 h 55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341" h="552038">
                  <a:moveTo>
                    <a:pt x="6122" y="0"/>
                  </a:moveTo>
                  <a:lnTo>
                    <a:pt x="379341" y="0"/>
                  </a:lnTo>
                  <a:lnTo>
                    <a:pt x="379341" y="478716"/>
                  </a:lnTo>
                  <a:lnTo>
                    <a:pt x="341745" y="516369"/>
                  </a:lnTo>
                  <a:cubicBezTo>
                    <a:pt x="312315" y="539337"/>
                    <a:pt x="279958" y="552038"/>
                    <a:pt x="245993" y="552038"/>
                  </a:cubicBezTo>
                  <a:cubicBezTo>
                    <a:pt x="110135" y="552038"/>
                    <a:pt x="0" y="348826"/>
                    <a:pt x="0" y="98152"/>
                  </a:cubicBezTo>
                  <a:cubicBezTo>
                    <a:pt x="0" y="66818"/>
                    <a:pt x="1721" y="36225"/>
                    <a:pt x="4998" y="6678"/>
                  </a:cubicBezTo>
                  <a:lnTo>
                    <a:pt x="6122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304CAE-DE1D-4FDA-9CFA-8923BE2F7A2C}"/>
                </a:ext>
              </a:extLst>
            </p:cNvPr>
            <p:cNvSpPr/>
            <p:nvPr/>
          </p:nvSpPr>
          <p:spPr>
            <a:xfrm flipH="1" flipV="1">
              <a:off x="4702627" y="2969592"/>
              <a:ext cx="1092778" cy="1605849"/>
            </a:xfrm>
            <a:custGeom>
              <a:avLst/>
              <a:gdLst>
                <a:gd name="connsiteX0" fmla="*/ 277899 w 277899"/>
                <a:gd name="connsiteY0" fmla="*/ 435684 h 435684"/>
                <a:gd name="connsiteX1" fmla="*/ 277899 w 277899"/>
                <a:gd name="connsiteY1" fmla="*/ 0 h 435684"/>
                <a:gd name="connsiteX2" fmla="*/ 894 w 277899"/>
                <a:gd name="connsiteY2" fmla="*/ 0 h 435684"/>
                <a:gd name="connsiteX3" fmla="*/ 0 w 277899"/>
                <a:gd name="connsiteY3" fmla="*/ 16358 h 435684"/>
                <a:gd name="connsiteX4" fmla="*/ 72050 w 277899"/>
                <a:gd name="connsiteY4" fmla="*/ 337304 h 435684"/>
                <a:gd name="connsiteX5" fmla="*/ 94679 w 277899"/>
                <a:gd name="connsiteY5" fmla="*/ 371753 h 435684"/>
                <a:gd name="connsiteX6" fmla="*/ 94975 w 277899"/>
                <a:gd name="connsiteY6" fmla="*/ 371583 h 435684"/>
                <a:gd name="connsiteX7" fmla="*/ 144551 w 277899"/>
                <a:gd name="connsiteY7" fmla="*/ 362362 h 435684"/>
                <a:gd name="connsiteX8" fmla="*/ 240303 w 277899"/>
                <a:gd name="connsiteY8" fmla="*/ 398031 h 435684"/>
                <a:gd name="connsiteX9" fmla="*/ 277899 w 277899"/>
                <a:gd name="connsiteY9" fmla="*/ 435684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99" h="435684">
                  <a:moveTo>
                    <a:pt x="277899" y="435684"/>
                  </a:moveTo>
                  <a:lnTo>
                    <a:pt x="277899" y="0"/>
                  </a:lnTo>
                  <a:lnTo>
                    <a:pt x="894" y="0"/>
                  </a:lnTo>
                  <a:lnTo>
                    <a:pt x="0" y="16358"/>
                  </a:lnTo>
                  <a:cubicBezTo>
                    <a:pt x="0" y="141695"/>
                    <a:pt x="27534" y="255167"/>
                    <a:pt x="72050" y="337304"/>
                  </a:cubicBezTo>
                  <a:lnTo>
                    <a:pt x="94679" y="371753"/>
                  </a:lnTo>
                  <a:lnTo>
                    <a:pt x="94975" y="371583"/>
                  </a:lnTo>
                  <a:cubicBezTo>
                    <a:pt x="110989" y="365537"/>
                    <a:pt x="127569" y="362362"/>
                    <a:pt x="144551" y="362362"/>
                  </a:cubicBezTo>
                  <a:cubicBezTo>
                    <a:pt x="178516" y="362362"/>
                    <a:pt x="210873" y="375063"/>
                    <a:pt x="240303" y="398031"/>
                  </a:cubicBezTo>
                  <a:lnTo>
                    <a:pt x="277899" y="435684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5561CC-85EA-4152-8A51-2739B8888663}"/>
              </a:ext>
            </a:extLst>
          </p:cNvPr>
          <p:cNvGrpSpPr/>
          <p:nvPr/>
        </p:nvGrpSpPr>
        <p:grpSpPr>
          <a:xfrm>
            <a:off x="2400658" y="7534212"/>
            <a:ext cx="7566646" cy="3929580"/>
            <a:chOff x="3733695" y="2899549"/>
            <a:chExt cx="3601231" cy="1870225"/>
          </a:xfrm>
          <a:effectLst/>
        </p:grpSpPr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6499595E-D965-4749-9403-923F542CA8A3}"/>
                </a:ext>
              </a:extLst>
            </p:cNvPr>
            <p:cNvSpPr/>
            <p:nvPr/>
          </p:nvSpPr>
          <p:spPr>
            <a:xfrm flipH="1">
              <a:off x="6911010" y="3351758"/>
              <a:ext cx="423916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270" h="417808">
                  <a:moveTo>
                    <a:pt x="558800" y="0"/>
                  </a:moveTo>
                  <a:lnTo>
                    <a:pt x="752270" y="25400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4838299-F2FC-4184-9FB9-5F21B2B5CF85}"/>
                </a:ext>
              </a:extLst>
            </p:cNvPr>
            <p:cNvSpPr/>
            <p:nvPr/>
          </p:nvSpPr>
          <p:spPr>
            <a:xfrm>
              <a:off x="3733695" y="3346893"/>
              <a:ext cx="429284" cy="235441"/>
            </a:xfrm>
            <a:custGeom>
              <a:avLst/>
              <a:gdLst>
                <a:gd name="connsiteX0" fmla="*/ 0 w 110920"/>
                <a:gd name="connsiteY0" fmla="*/ 0 h 81258"/>
                <a:gd name="connsiteX1" fmla="*/ 110920 w 110920"/>
                <a:gd name="connsiteY1" fmla="*/ 0 h 81258"/>
                <a:gd name="connsiteX2" fmla="*/ 110920 w 110920"/>
                <a:gd name="connsiteY2" fmla="*/ 81258 h 81258"/>
                <a:gd name="connsiteX3" fmla="*/ 0 w 110920"/>
                <a:gd name="connsiteY3" fmla="*/ 81258 h 81258"/>
                <a:gd name="connsiteX4" fmla="*/ 0 w 110920"/>
                <a:gd name="connsiteY4" fmla="*/ 0 h 8125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733220 w 733220"/>
                <a:gd name="connsiteY2" fmla="*/ 812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6223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622300 w 733220"/>
                <a:gd name="connsiteY4" fmla="*/ 0 h 417808"/>
                <a:gd name="connsiteX0" fmla="*/ 558800 w 733220"/>
                <a:gd name="connsiteY0" fmla="*/ 0 h 417808"/>
                <a:gd name="connsiteX1" fmla="*/ 733220 w 733220"/>
                <a:gd name="connsiteY1" fmla="*/ 0 h 417808"/>
                <a:gd name="connsiteX2" fmla="*/ 422070 w 733220"/>
                <a:gd name="connsiteY2" fmla="*/ 411458 h 417808"/>
                <a:gd name="connsiteX3" fmla="*/ 0 w 733220"/>
                <a:gd name="connsiteY3" fmla="*/ 417808 h 417808"/>
                <a:gd name="connsiteX4" fmla="*/ 558800 w 733220"/>
                <a:gd name="connsiteY4" fmla="*/ 0 h 417808"/>
                <a:gd name="connsiteX0" fmla="*/ 558800 w 752270"/>
                <a:gd name="connsiteY0" fmla="*/ 0 h 417808"/>
                <a:gd name="connsiteX1" fmla="*/ 752270 w 752270"/>
                <a:gd name="connsiteY1" fmla="*/ 25400 h 417808"/>
                <a:gd name="connsiteX2" fmla="*/ 422070 w 752270"/>
                <a:gd name="connsiteY2" fmla="*/ 411458 h 417808"/>
                <a:gd name="connsiteX3" fmla="*/ 0 w 752270"/>
                <a:gd name="connsiteY3" fmla="*/ 417808 h 417808"/>
                <a:gd name="connsiteX4" fmla="*/ 558800 w 752270"/>
                <a:gd name="connsiteY4" fmla="*/ 0 h 417808"/>
                <a:gd name="connsiteX0" fmla="*/ 558800 w 761795"/>
                <a:gd name="connsiteY0" fmla="*/ 0 h 417808"/>
                <a:gd name="connsiteX1" fmla="*/ 761795 w 761795"/>
                <a:gd name="connsiteY1" fmla="*/ 34925 h 417808"/>
                <a:gd name="connsiteX2" fmla="*/ 422070 w 761795"/>
                <a:gd name="connsiteY2" fmla="*/ 411458 h 417808"/>
                <a:gd name="connsiteX3" fmla="*/ 0 w 761795"/>
                <a:gd name="connsiteY3" fmla="*/ 417808 h 417808"/>
                <a:gd name="connsiteX4" fmla="*/ 558800 w 761795"/>
                <a:gd name="connsiteY4" fmla="*/ 0 h 41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95" h="417808">
                  <a:moveTo>
                    <a:pt x="558800" y="0"/>
                  </a:moveTo>
                  <a:lnTo>
                    <a:pt x="761795" y="34925"/>
                  </a:lnTo>
                  <a:lnTo>
                    <a:pt x="422070" y="411458"/>
                  </a:lnTo>
                  <a:lnTo>
                    <a:pt x="0" y="417808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9DF491D-705D-45F3-8C78-C353B3F3A185}"/>
                </a:ext>
              </a:extLst>
            </p:cNvPr>
            <p:cNvSpPr/>
            <p:nvPr/>
          </p:nvSpPr>
          <p:spPr>
            <a:xfrm>
              <a:off x="6764854" y="4284462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713F451-6998-47E8-BE99-1CECF74782E9}"/>
                </a:ext>
              </a:extLst>
            </p:cNvPr>
            <p:cNvSpPr/>
            <p:nvPr/>
          </p:nvSpPr>
          <p:spPr>
            <a:xfrm>
              <a:off x="4260187" y="4295117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B8052-FCEE-4703-9625-B34D24304174}"/>
                </a:ext>
              </a:extLst>
            </p:cNvPr>
            <p:cNvSpPr/>
            <p:nvPr/>
          </p:nvSpPr>
          <p:spPr>
            <a:xfrm>
              <a:off x="4154017" y="2899549"/>
              <a:ext cx="2761769" cy="1035048"/>
            </a:xfrm>
            <a:prstGeom prst="roundRect">
              <a:avLst>
                <a:gd name="adj" fmla="val 13901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554EBAA0-3CF9-485E-A45E-B1C78234397A}"/>
                </a:ext>
              </a:extLst>
            </p:cNvPr>
            <p:cNvSpPr/>
            <p:nvPr/>
          </p:nvSpPr>
          <p:spPr>
            <a:xfrm>
              <a:off x="5505102" y="3730487"/>
              <a:ext cx="1616283" cy="247676"/>
            </a:xfrm>
            <a:custGeom>
              <a:avLst/>
              <a:gdLst>
                <a:gd name="connsiteX0" fmla="*/ 0 w 2470198"/>
                <a:gd name="connsiteY0" fmla="*/ 0 h 424279"/>
                <a:gd name="connsiteX1" fmla="*/ 2470198 w 2470198"/>
                <a:gd name="connsiteY1" fmla="*/ 0 h 424279"/>
                <a:gd name="connsiteX2" fmla="*/ 2470198 w 2470198"/>
                <a:gd name="connsiteY2" fmla="*/ 424279 h 424279"/>
                <a:gd name="connsiteX3" fmla="*/ 0 w 2470198"/>
                <a:gd name="connsiteY3" fmla="*/ 424279 h 424279"/>
                <a:gd name="connsiteX4" fmla="*/ 0 w 247019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6331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820718"/>
                <a:gd name="connsiteY0" fmla="*/ 0 h 424279"/>
                <a:gd name="connsiteX1" fmla="*/ 2470198 w 2820718"/>
                <a:gd name="connsiteY1" fmla="*/ 0 h 424279"/>
                <a:gd name="connsiteX2" fmla="*/ 2820718 w 2820718"/>
                <a:gd name="connsiteY2" fmla="*/ 393799 h 424279"/>
                <a:gd name="connsiteX3" fmla="*/ 0 w 2820718"/>
                <a:gd name="connsiteY3" fmla="*/ 424279 h 424279"/>
                <a:gd name="connsiteX4" fmla="*/ 0 w 2820718"/>
                <a:gd name="connsiteY4" fmla="*/ 0 h 424279"/>
                <a:gd name="connsiteX0" fmla="*/ 0 w 2919778"/>
                <a:gd name="connsiteY0" fmla="*/ 0 h 424279"/>
                <a:gd name="connsiteX1" fmla="*/ 2470198 w 2919778"/>
                <a:gd name="connsiteY1" fmla="*/ 0 h 424279"/>
                <a:gd name="connsiteX2" fmla="*/ 2919778 w 2919778"/>
                <a:gd name="connsiteY2" fmla="*/ 378559 h 424279"/>
                <a:gd name="connsiteX3" fmla="*/ 0 w 2919778"/>
                <a:gd name="connsiteY3" fmla="*/ 424279 h 424279"/>
                <a:gd name="connsiteX4" fmla="*/ 0 w 2919778"/>
                <a:gd name="connsiteY4" fmla="*/ 0 h 424279"/>
                <a:gd name="connsiteX0" fmla="*/ 0 w 2942638"/>
                <a:gd name="connsiteY0" fmla="*/ 0 h 424279"/>
                <a:gd name="connsiteX1" fmla="*/ 2470198 w 2942638"/>
                <a:gd name="connsiteY1" fmla="*/ 0 h 424279"/>
                <a:gd name="connsiteX2" fmla="*/ 2942638 w 2942638"/>
                <a:gd name="connsiteY2" fmla="*/ 401419 h 424279"/>
                <a:gd name="connsiteX3" fmla="*/ 0 w 2942638"/>
                <a:gd name="connsiteY3" fmla="*/ 424279 h 424279"/>
                <a:gd name="connsiteX4" fmla="*/ 0 w 2942638"/>
                <a:gd name="connsiteY4" fmla="*/ 0 h 424279"/>
                <a:gd name="connsiteX0" fmla="*/ 0 w 2942638"/>
                <a:gd name="connsiteY0" fmla="*/ 0 h 439519"/>
                <a:gd name="connsiteX1" fmla="*/ 2470198 w 2942638"/>
                <a:gd name="connsiteY1" fmla="*/ 0 h 439519"/>
                <a:gd name="connsiteX2" fmla="*/ 2942638 w 2942638"/>
                <a:gd name="connsiteY2" fmla="*/ 439519 h 439519"/>
                <a:gd name="connsiteX3" fmla="*/ 0 w 2942638"/>
                <a:gd name="connsiteY3" fmla="*/ 424279 h 439519"/>
                <a:gd name="connsiteX4" fmla="*/ 0 w 2942638"/>
                <a:gd name="connsiteY4" fmla="*/ 0 h 439519"/>
                <a:gd name="connsiteX0" fmla="*/ 0 w 2875963"/>
                <a:gd name="connsiteY0" fmla="*/ 0 h 439519"/>
                <a:gd name="connsiteX1" fmla="*/ 2470198 w 2875963"/>
                <a:gd name="connsiteY1" fmla="*/ 0 h 439519"/>
                <a:gd name="connsiteX2" fmla="*/ 2875963 w 2875963"/>
                <a:gd name="connsiteY2" fmla="*/ 439519 h 439519"/>
                <a:gd name="connsiteX3" fmla="*/ 0 w 2875963"/>
                <a:gd name="connsiteY3" fmla="*/ 424279 h 439519"/>
                <a:gd name="connsiteX4" fmla="*/ 0 w 2875963"/>
                <a:gd name="connsiteY4" fmla="*/ 0 h 439519"/>
                <a:gd name="connsiteX0" fmla="*/ 0 w 2809288"/>
                <a:gd name="connsiteY0" fmla="*/ 0 h 439519"/>
                <a:gd name="connsiteX1" fmla="*/ 2470198 w 2809288"/>
                <a:gd name="connsiteY1" fmla="*/ 0 h 439519"/>
                <a:gd name="connsiteX2" fmla="*/ 2809288 w 2809288"/>
                <a:gd name="connsiteY2" fmla="*/ 439519 h 439519"/>
                <a:gd name="connsiteX3" fmla="*/ 0 w 2809288"/>
                <a:gd name="connsiteY3" fmla="*/ 424279 h 439519"/>
                <a:gd name="connsiteX4" fmla="*/ 0 w 2809288"/>
                <a:gd name="connsiteY4" fmla="*/ 0 h 4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288" h="439519">
                  <a:moveTo>
                    <a:pt x="0" y="0"/>
                  </a:moveTo>
                  <a:lnTo>
                    <a:pt x="2470198" y="0"/>
                  </a:lnTo>
                  <a:lnTo>
                    <a:pt x="2809288" y="439519"/>
                  </a:lnTo>
                  <a:lnTo>
                    <a:pt x="0" y="42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3D5CB8E1-699A-4393-ADFE-85F24F6A8FDB}"/>
                </a:ext>
              </a:extLst>
            </p:cNvPr>
            <p:cNvSpPr/>
            <p:nvPr/>
          </p:nvSpPr>
          <p:spPr>
            <a:xfrm>
              <a:off x="3917316" y="3728340"/>
              <a:ext cx="1620537" cy="246904"/>
            </a:xfrm>
            <a:custGeom>
              <a:avLst/>
              <a:gdLst>
                <a:gd name="connsiteX0" fmla="*/ 0 w 2441420"/>
                <a:gd name="connsiteY0" fmla="*/ 0 h 45719"/>
                <a:gd name="connsiteX1" fmla="*/ 2441420 w 2441420"/>
                <a:gd name="connsiteY1" fmla="*/ 0 h 45719"/>
                <a:gd name="connsiteX2" fmla="*/ 2441420 w 2441420"/>
                <a:gd name="connsiteY2" fmla="*/ 45719 h 45719"/>
                <a:gd name="connsiteX3" fmla="*/ 0 w 2441420"/>
                <a:gd name="connsiteY3" fmla="*/ 45719 h 45719"/>
                <a:gd name="connsiteX4" fmla="*/ 0 w 2441420"/>
                <a:gd name="connsiteY4" fmla="*/ 0 h 45719"/>
                <a:gd name="connsiteX0" fmla="*/ 0 w 2449040"/>
                <a:gd name="connsiteY0" fmla="*/ 0 h 114299"/>
                <a:gd name="connsiteX1" fmla="*/ 2449040 w 2449040"/>
                <a:gd name="connsiteY1" fmla="*/ 68580 h 114299"/>
                <a:gd name="connsiteX2" fmla="*/ 2449040 w 2449040"/>
                <a:gd name="connsiteY2" fmla="*/ 114299 h 114299"/>
                <a:gd name="connsiteX3" fmla="*/ 7620 w 2449040"/>
                <a:gd name="connsiteY3" fmla="*/ 114299 h 114299"/>
                <a:gd name="connsiteX4" fmla="*/ 0 w 2449040"/>
                <a:gd name="connsiteY4" fmla="*/ 0 h 114299"/>
                <a:gd name="connsiteX0" fmla="*/ 342900 w 2791940"/>
                <a:gd name="connsiteY0" fmla="*/ 0 h 426719"/>
                <a:gd name="connsiteX1" fmla="*/ 2791940 w 2791940"/>
                <a:gd name="connsiteY1" fmla="*/ 68580 h 426719"/>
                <a:gd name="connsiteX2" fmla="*/ 2791940 w 2791940"/>
                <a:gd name="connsiteY2" fmla="*/ 114299 h 426719"/>
                <a:gd name="connsiteX3" fmla="*/ 0 w 2791940"/>
                <a:gd name="connsiteY3" fmla="*/ 426719 h 426719"/>
                <a:gd name="connsiteX4" fmla="*/ 342900 w 2791940"/>
                <a:gd name="connsiteY4" fmla="*/ 0 h 426719"/>
                <a:gd name="connsiteX0" fmla="*/ 342900 w 2807180"/>
                <a:gd name="connsiteY0" fmla="*/ 0 h 495299"/>
                <a:gd name="connsiteX1" fmla="*/ 2791940 w 2807180"/>
                <a:gd name="connsiteY1" fmla="*/ 68580 h 495299"/>
                <a:gd name="connsiteX2" fmla="*/ 2807180 w 2807180"/>
                <a:gd name="connsiteY2" fmla="*/ 495299 h 495299"/>
                <a:gd name="connsiteX3" fmla="*/ 0 w 2807180"/>
                <a:gd name="connsiteY3" fmla="*/ 426719 h 495299"/>
                <a:gd name="connsiteX4" fmla="*/ 342900 w 2807180"/>
                <a:gd name="connsiteY4" fmla="*/ 0 h 495299"/>
                <a:gd name="connsiteX0" fmla="*/ 411480 w 2875760"/>
                <a:gd name="connsiteY0" fmla="*/ 0 h 502919"/>
                <a:gd name="connsiteX1" fmla="*/ 2860520 w 2875760"/>
                <a:gd name="connsiteY1" fmla="*/ 68580 h 502919"/>
                <a:gd name="connsiteX2" fmla="*/ 2875760 w 2875760"/>
                <a:gd name="connsiteY2" fmla="*/ 495299 h 502919"/>
                <a:gd name="connsiteX3" fmla="*/ 0 w 2875760"/>
                <a:gd name="connsiteY3" fmla="*/ 502919 h 502919"/>
                <a:gd name="connsiteX4" fmla="*/ 411480 w 2875760"/>
                <a:gd name="connsiteY4" fmla="*/ 0 h 502919"/>
                <a:gd name="connsiteX0" fmla="*/ 396240 w 2875760"/>
                <a:gd name="connsiteY0" fmla="*/ 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96240 w 2875760"/>
                <a:gd name="connsiteY4" fmla="*/ 0 h 434339"/>
                <a:gd name="connsiteX0" fmla="*/ 396240 w 2875760"/>
                <a:gd name="connsiteY0" fmla="*/ 0 h 464819"/>
                <a:gd name="connsiteX1" fmla="*/ 2860520 w 2875760"/>
                <a:gd name="connsiteY1" fmla="*/ 30480 h 464819"/>
                <a:gd name="connsiteX2" fmla="*/ 2875760 w 2875760"/>
                <a:gd name="connsiteY2" fmla="*/ 457199 h 464819"/>
                <a:gd name="connsiteX3" fmla="*/ 0 w 2875760"/>
                <a:gd name="connsiteY3" fmla="*/ 464819 h 464819"/>
                <a:gd name="connsiteX4" fmla="*/ 396240 w 2875760"/>
                <a:gd name="connsiteY4" fmla="*/ 0 h 464819"/>
                <a:gd name="connsiteX0" fmla="*/ 381000 w 2875760"/>
                <a:gd name="connsiteY0" fmla="*/ 15240 h 434339"/>
                <a:gd name="connsiteX1" fmla="*/ 2860520 w 2875760"/>
                <a:gd name="connsiteY1" fmla="*/ 0 h 434339"/>
                <a:gd name="connsiteX2" fmla="*/ 2875760 w 2875760"/>
                <a:gd name="connsiteY2" fmla="*/ 426719 h 434339"/>
                <a:gd name="connsiteX3" fmla="*/ 0 w 2875760"/>
                <a:gd name="connsiteY3" fmla="*/ 434339 h 434339"/>
                <a:gd name="connsiteX4" fmla="*/ 381000 w 2875760"/>
                <a:gd name="connsiteY4" fmla="*/ 15240 h 434339"/>
                <a:gd name="connsiteX0" fmla="*/ 400050 w 2875760"/>
                <a:gd name="connsiteY0" fmla="*/ 0 h 438149"/>
                <a:gd name="connsiteX1" fmla="*/ 2860520 w 2875760"/>
                <a:gd name="connsiteY1" fmla="*/ 3810 h 438149"/>
                <a:gd name="connsiteX2" fmla="*/ 2875760 w 2875760"/>
                <a:gd name="connsiteY2" fmla="*/ 430529 h 438149"/>
                <a:gd name="connsiteX3" fmla="*/ 0 w 2875760"/>
                <a:gd name="connsiteY3" fmla="*/ 438149 h 438149"/>
                <a:gd name="connsiteX4" fmla="*/ 400050 w 2875760"/>
                <a:gd name="connsiteY4" fmla="*/ 0 h 4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760" h="438149">
                  <a:moveTo>
                    <a:pt x="400050" y="0"/>
                  </a:moveTo>
                  <a:lnTo>
                    <a:pt x="2860520" y="3810"/>
                  </a:lnTo>
                  <a:lnTo>
                    <a:pt x="2875760" y="430529"/>
                  </a:lnTo>
                  <a:lnTo>
                    <a:pt x="0" y="43814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2BA359-34C8-45E5-B2B2-4B8850DE2A8E}"/>
                </a:ext>
              </a:extLst>
            </p:cNvPr>
            <p:cNvSpPr/>
            <p:nvPr/>
          </p:nvSpPr>
          <p:spPr>
            <a:xfrm>
              <a:off x="3971848" y="3976884"/>
              <a:ext cx="1566459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F6F621-F016-46A5-8326-64724566C3A3}"/>
                </a:ext>
              </a:extLst>
            </p:cNvPr>
            <p:cNvSpPr/>
            <p:nvPr/>
          </p:nvSpPr>
          <p:spPr>
            <a:xfrm>
              <a:off x="5534948" y="3976884"/>
              <a:ext cx="1577623" cy="114354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9C7296-60B3-443D-B226-F8195A50B1BD}"/>
                </a:ext>
              </a:extLst>
            </p:cNvPr>
            <p:cNvSpPr/>
            <p:nvPr/>
          </p:nvSpPr>
          <p:spPr>
            <a:xfrm>
              <a:off x="4081273" y="4473956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EADB703-AA12-4500-B375-0824C20CA934}"/>
                </a:ext>
              </a:extLst>
            </p:cNvPr>
            <p:cNvSpPr/>
            <p:nvPr/>
          </p:nvSpPr>
          <p:spPr>
            <a:xfrm>
              <a:off x="6928769" y="4477880"/>
              <a:ext cx="63425" cy="291894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F2BC5-A433-4D5B-865F-B4F7279AB201}"/>
                </a:ext>
              </a:extLst>
            </p:cNvPr>
            <p:cNvSpPr/>
            <p:nvPr/>
          </p:nvSpPr>
          <p:spPr>
            <a:xfrm>
              <a:off x="3974342" y="4091238"/>
              <a:ext cx="3166596" cy="437093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0081A29-CB75-42C6-88EC-6EAA6854A217}"/>
                </a:ext>
              </a:extLst>
            </p:cNvPr>
            <p:cNvSpPr/>
            <p:nvPr/>
          </p:nvSpPr>
          <p:spPr>
            <a:xfrm>
              <a:off x="3950692" y="3372031"/>
              <a:ext cx="221383" cy="615101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393700 h 1091542"/>
                <a:gd name="connsiteX1" fmla="*/ 361022 w 392861"/>
                <a:gd name="connsiteY1" fmla="*/ 0 h 1091542"/>
                <a:gd name="connsiteX2" fmla="*/ 392772 w 392861"/>
                <a:gd name="connsiteY2" fmla="*/ 615292 h 1091542"/>
                <a:gd name="connsiteX3" fmla="*/ 281 w 392861"/>
                <a:gd name="connsiteY3" fmla="*/ 1091542 h 1091542"/>
                <a:gd name="connsiteX4" fmla="*/ 6631 w 392861"/>
                <a:gd name="connsiteY4" fmla="*/ 393700 h 109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61" h="1091542">
                  <a:moveTo>
                    <a:pt x="6631" y="393700"/>
                  </a:moveTo>
                  <a:lnTo>
                    <a:pt x="361022" y="0"/>
                  </a:lnTo>
                  <a:cubicBezTo>
                    <a:pt x="358905" y="219914"/>
                    <a:pt x="394889" y="395378"/>
                    <a:pt x="392772" y="615292"/>
                  </a:cubicBezTo>
                  <a:lnTo>
                    <a:pt x="281" y="1091542"/>
                  </a:lnTo>
                  <a:cubicBezTo>
                    <a:pt x="-1836" y="880095"/>
                    <a:pt x="8748" y="605147"/>
                    <a:pt x="6631" y="393700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C603FA-1156-452B-B821-68C209DEF3D0}"/>
                </a:ext>
              </a:extLst>
            </p:cNvPr>
            <p:cNvSpPr/>
            <p:nvPr/>
          </p:nvSpPr>
          <p:spPr>
            <a:xfrm>
              <a:off x="3735515" y="3578422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6122CC8-6B2F-4EB9-BFA7-5B3D28465663}"/>
                </a:ext>
              </a:extLst>
            </p:cNvPr>
            <p:cNvSpPr/>
            <p:nvPr/>
          </p:nvSpPr>
          <p:spPr>
            <a:xfrm flipH="1">
              <a:off x="6895429" y="3372458"/>
              <a:ext cx="221376" cy="619573"/>
            </a:xfrm>
            <a:custGeom>
              <a:avLst/>
              <a:gdLst>
                <a:gd name="connsiteX0" fmla="*/ 0 w 325816"/>
                <a:gd name="connsiteY0" fmla="*/ 0 h 164442"/>
                <a:gd name="connsiteX1" fmla="*/ 325816 w 325816"/>
                <a:gd name="connsiteY1" fmla="*/ 0 h 164442"/>
                <a:gd name="connsiteX2" fmla="*/ 325816 w 325816"/>
                <a:gd name="connsiteY2" fmla="*/ 164442 h 164442"/>
                <a:gd name="connsiteX3" fmla="*/ 0 w 325816"/>
                <a:gd name="connsiteY3" fmla="*/ 164442 h 164442"/>
                <a:gd name="connsiteX4" fmla="*/ 0 w 325816"/>
                <a:gd name="connsiteY4" fmla="*/ 0 h 1644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70266 w 370266"/>
                <a:gd name="connsiteY2" fmla="*/ 1644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44450 w 370266"/>
                <a:gd name="connsiteY0" fmla="*/ 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44450 w 370266"/>
                <a:gd name="connsiteY4" fmla="*/ 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70266"/>
                <a:gd name="connsiteY0" fmla="*/ 184150 h 837542"/>
                <a:gd name="connsiteX1" fmla="*/ 370266 w 370266"/>
                <a:gd name="connsiteY1" fmla="*/ 0 h 837542"/>
                <a:gd name="connsiteX2" fmla="*/ 351216 w 370266"/>
                <a:gd name="connsiteY2" fmla="*/ 469242 h 837542"/>
                <a:gd name="connsiteX3" fmla="*/ 0 w 370266"/>
                <a:gd name="connsiteY3" fmla="*/ 837542 h 837542"/>
                <a:gd name="connsiteX4" fmla="*/ 19050 w 370266"/>
                <a:gd name="connsiteY4" fmla="*/ 184150 h 837542"/>
                <a:gd name="connsiteX0" fmla="*/ 19050 w 357566"/>
                <a:gd name="connsiteY0" fmla="*/ 374650 h 1028042"/>
                <a:gd name="connsiteX1" fmla="*/ 357566 w 357566"/>
                <a:gd name="connsiteY1" fmla="*/ 0 h 1028042"/>
                <a:gd name="connsiteX2" fmla="*/ 351216 w 357566"/>
                <a:gd name="connsiteY2" fmla="*/ 659742 h 1028042"/>
                <a:gd name="connsiteX3" fmla="*/ 0 w 357566"/>
                <a:gd name="connsiteY3" fmla="*/ 1028042 h 1028042"/>
                <a:gd name="connsiteX4" fmla="*/ 19050 w 357566"/>
                <a:gd name="connsiteY4" fmla="*/ 374650 h 1028042"/>
                <a:gd name="connsiteX0" fmla="*/ 0 w 363916"/>
                <a:gd name="connsiteY0" fmla="*/ 393700 h 1028042"/>
                <a:gd name="connsiteX1" fmla="*/ 363916 w 363916"/>
                <a:gd name="connsiteY1" fmla="*/ 0 h 1028042"/>
                <a:gd name="connsiteX2" fmla="*/ 357566 w 363916"/>
                <a:gd name="connsiteY2" fmla="*/ 659742 h 1028042"/>
                <a:gd name="connsiteX3" fmla="*/ 6350 w 363916"/>
                <a:gd name="connsiteY3" fmla="*/ 1028042 h 1028042"/>
                <a:gd name="connsiteX4" fmla="*/ 0 w 363916"/>
                <a:gd name="connsiteY4" fmla="*/ 393700 h 1028042"/>
                <a:gd name="connsiteX0" fmla="*/ 0 w 363916"/>
                <a:gd name="connsiteY0" fmla="*/ 393700 h 1097892"/>
                <a:gd name="connsiteX1" fmla="*/ 363916 w 363916"/>
                <a:gd name="connsiteY1" fmla="*/ 0 h 1097892"/>
                <a:gd name="connsiteX2" fmla="*/ 357566 w 363916"/>
                <a:gd name="connsiteY2" fmla="*/ 659742 h 1097892"/>
                <a:gd name="connsiteX3" fmla="*/ 12700 w 363916"/>
                <a:gd name="connsiteY3" fmla="*/ 1097892 h 1097892"/>
                <a:gd name="connsiteX4" fmla="*/ 0 w 363916"/>
                <a:gd name="connsiteY4" fmla="*/ 393700 h 109789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64197 w 370547"/>
                <a:gd name="connsiteY2" fmla="*/ 6597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1158"/>
                <a:gd name="connsiteY0" fmla="*/ 393700 h 1091542"/>
                <a:gd name="connsiteX1" fmla="*/ 370547 w 371158"/>
                <a:gd name="connsiteY1" fmla="*/ 0 h 1091542"/>
                <a:gd name="connsiteX2" fmla="*/ 370547 w 371158"/>
                <a:gd name="connsiteY2" fmla="*/ 723242 h 1091542"/>
                <a:gd name="connsiteX3" fmla="*/ 281 w 371158"/>
                <a:gd name="connsiteY3" fmla="*/ 1091542 h 1091542"/>
                <a:gd name="connsiteX4" fmla="*/ 6631 w 371158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3260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1689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70547"/>
                <a:gd name="connsiteY0" fmla="*/ 393700 h 1091542"/>
                <a:gd name="connsiteX1" fmla="*/ 370547 w 370547"/>
                <a:gd name="connsiteY1" fmla="*/ 0 h 1091542"/>
                <a:gd name="connsiteX2" fmla="*/ 287997 w 370547"/>
                <a:gd name="connsiteY2" fmla="*/ 748642 h 1091542"/>
                <a:gd name="connsiteX3" fmla="*/ 281 w 370547"/>
                <a:gd name="connsiteY3" fmla="*/ 1091542 h 1091542"/>
                <a:gd name="connsiteX4" fmla="*/ 6631 w 370547"/>
                <a:gd name="connsiteY4" fmla="*/ 393700 h 1091542"/>
                <a:gd name="connsiteX0" fmla="*/ 6631 w 392892"/>
                <a:gd name="connsiteY0" fmla="*/ 393700 h 1091542"/>
                <a:gd name="connsiteX1" fmla="*/ 370547 w 392892"/>
                <a:gd name="connsiteY1" fmla="*/ 0 h 1091542"/>
                <a:gd name="connsiteX2" fmla="*/ 392772 w 392892"/>
                <a:gd name="connsiteY2" fmla="*/ 615292 h 1091542"/>
                <a:gd name="connsiteX3" fmla="*/ 281 w 392892"/>
                <a:gd name="connsiteY3" fmla="*/ 1091542 h 1091542"/>
                <a:gd name="connsiteX4" fmla="*/ 6631 w 392892"/>
                <a:gd name="connsiteY4" fmla="*/ 393700 h 1091542"/>
                <a:gd name="connsiteX0" fmla="*/ 6631 w 392861"/>
                <a:gd name="connsiteY0" fmla="*/ 406400 h 1104242"/>
                <a:gd name="connsiteX1" fmla="*/ 361022 w 392861"/>
                <a:gd name="connsiteY1" fmla="*/ 0 h 1104242"/>
                <a:gd name="connsiteX2" fmla="*/ 392772 w 392861"/>
                <a:gd name="connsiteY2" fmla="*/ 627992 h 1104242"/>
                <a:gd name="connsiteX3" fmla="*/ 281 w 392861"/>
                <a:gd name="connsiteY3" fmla="*/ 1104242 h 1104242"/>
                <a:gd name="connsiteX4" fmla="*/ 6631 w 392861"/>
                <a:gd name="connsiteY4" fmla="*/ 406400 h 1104242"/>
                <a:gd name="connsiteX0" fmla="*/ 6631 w 392856"/>
                <a:gd name="connsiteY0" fmla="*/ 404018 h 1101860"/>
                <a:gd name="connsiteX1" fmla="*/ 358641 w 392856"/>
                <a:gd name="connsiteY1" fmla="*/ 0 h 1101860"/>
                <a:gd name="connsiteX2" fmla="*/ 392772 w 392856"/>
                <a:gd name="connsiteY2" fmla="*/ 625610 h 1101860"/>
                <a:gd name="connsiteX3" fmla="*/ 281 w 392856"/>
                <a:gd name="connsiteY3" fmla="*/ 1101860 h 1101860"/>
                <a:gd name="connsiteX4" fmla="*/ 6631 w 392856"/>
                <a:gd name="connsiteY4" fmla="*/ 404018 h 1101860"/>
                <a:gd name="connsiteX0" fmla="*/ 6631 w 392856"/>
                <a:gd name="connsiteY0" fmla="*/ 399255 h 1097097"/>
                <a:gd name="connsiteX1" fmla="*/ 358641 w 392856"/>
                <a:gd name="connsiteY1" fmla="*/ 0 h 1097097"/>
                <a:gd name="connsiteX2" fmla="*/ 392772 w 392856"/>
                <a:gd name="connsiteY2" fmla="*/ 620847 h 1097097"/>
                <a:gd name="connsiteX3" fmla="*/ 281 w 392856"/>
                <a:gd name="connsiteY3" fmla="*/ 1097097 h 1097097"/>
                <a:gd name="connsiteX4" fmla="*/ 6631 w 392856"/>
                <a:gd name="connsiteY4" fmla="*/ 399255 h 1097097"/>
                <a:gd name="connsiteX0" fmla="*/ 6631 w 392847"/>
                <a:gd name="connsiteY0" fmla="*/ 401636 h 1099478"/>
                <a:gd name="connsiteX1" fmla="*/ 353878 w 392847"/>
                <a:gd name="connsiteY1" fmla="*/ 0 h 1099478"/>
                <a:gd name="connsiteX2" fmla="*/ 392772 w 392847"/>
                <a:gd name="connsiteY2" fmla="*/ 623228 h 1099478"/>
                <a:gd name="connsiteX3" fmla="*/ 281 w 392847"/>
                <a:gd name="connsiteY3" fmla="*/ 1099478 h 1099478"/>
                <a:gd name="connsiteX4" fmla="*/ 6631 w 392847"/>
                <a:gd name="connsiteY4" fmla="*/ 401636 h 109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47" h="1099478">
                  <a:moveTo>
                    <a:pt x="6631" y="401636"/>
                  </a:moveTo>
                  <a:lnTo>
                    <a:pt x="353878" y="0"/>
                  </a:lnTo>
                  <a:cubicBezTo>
                    <a:pt x="351761" y="219914"/>
                    <a:pt x="394889" y="403314"/>
                    <a:pt x="392772" y="623228"/>
                  </a:cubicBezTo>
                  <a:lnTo>
                    <a:pt x="281" y="1099478"/>
                  </a:lnTo>
                  <a:cubicBezTo>
                    <a:pt x="-1836" y="888031"/>
                    <a:pt x="8748" y="613083"/>
                    <a:pt x="6631" y="40163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84C07A-D083-40BB-A0FE-EC3A8CA2E2A3}"/>
                </a:ext>
              </a:extLst>
            </p:cNvPr>
            <p:cNvSpPr/>
            <p:nvPr/>
          </p:nvSpPr>
          <p:spPr>
            <a:xfrm flipH="1">
              <a:off x="7096773" y="3583286"/>
              <a:ext cx="236332" cy="94991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2824964" y="7522995"/>
            <a:ext cx="2584153" cy="3413632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2073335" y="-5709033"/>
            <a:ext cx="2885544" cy="8966689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Rectangle 3">
            <a:extLst>
              <a:ext uri="{FF2B5EF4-FFF2-40B4-BE49-F238E27FC236}">
                <a16:creationId xmlns:a16="http://schemas.microsoft.com/office/drawing/2014/main" id="{221AA4D9-E7E6-4446-A619-176ED5546C08}"/>
              </a:ext>
            </a:extLst>
          </p:cNvPr>
          <p:cNvSpPr/>
          <p:nvPr/>
        </p:nvSpPr>
        <p:spPr>
          <a:xfrm flipH="1">
            <a:off x="11566315" y="3571816"/>
            <a:ext cx="952599" cy="9183329"/>
          </a:xfrm>
          <a:custGeom>
            <a:avLst/>
            <a:gdLst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4091514 h 4091514"/>
              <a:gd name="connsiteX3" fmla="*/ 0 w 697574"/>
              <a:gd name="connsiteY3" fmla="*/ 4091514 h 4091514"/>
              <a:gd name="connsiteX4" fmla="*/ 0 w 697574"/>
              <a:gd name="connsiteY4" fmla="*/ 0 h 4091514"/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1928886 h 4091514"/>
              <a:gd name="connsiteX3" fmla="*/ 0 w 697574"/>
              <a:gd name="connsiteY3" fmla="*/ 4091514 h 4091514"/>
              <a:gd name="connsiteX4" fmla="*/ 0 w 697574"/>
              <a:gd name="connsiteY4" fmla="*/ 0 h 40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574" h="4091514">
                <a:moveTo>
                  <a:pt x="0" y="0"/>
                </a:moveTo>
                <a:lnTo>
                  <a:pt x="697574" y="0"/>
                </a:lnTo>
                <a:lnTo>
                  <a:pt x="697574" y="1928886"/>
                </a:lnTo>
                <a:lnTo>
                  <a:pt x="0" y="40915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A3ABD9B3-7BD0-45AE-9EF1-76E4F52255FE}"/>
              </a:ext>
            </a:extLst>
          </p:cNvPr>
          <p:cNvSpPr/>
          <p:nvPr/>
        </p:nvSpPr>
        <p:spPr>
          <a:xfrm flipH="1">
            <a:off x="11713155" y="-75294"/>
            <a:ext cx="952599" cy="9183329"/>
          </a:xfrm>
          <a:custGeom>
            <a:avLst/>
            <a:gdLst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4091514 h 4091514"/>
              <a:gd name="connsiteX3" fmla="*/ 0 w 697574"/>
              <a:gd name="connsiteY3" fmla="*/ 4091514 h 4091514"/>
              <a:gd name="connsiteX4" fmla="*/ 0 w 697574"/>
              <a:gd name="connsiteY4" fmla="*/ 0 h 4091514"/>
              <a:gd name="connsiteX0" fmla="*/ 0 w 697574"/>
              <a:gd name="connsiteY0" fmla="*/ 0 h 4091514"/>
              <a:gd name="connsiteX1" fmla="*/ 697574 w 697574"/>
              <a:gd name="connsiteY1" fmla="*/ 0 h 4091514"/>
              <a:gd name="connsiteX2" fmla="*/ 697574 w 697574"/>
              <a:gd name="connsiteY2" fmla="*/ 1928886 h 4091514"/>
              <a:gd name="connsiteX3" fmla="*/ 0 w 697574"/>
              <a:gd name="connsiteY3" fmla="*/ 4091514 h 4091514"/>
              <a:gd name="connsiteX4" fmla="*/ 0 w 697574"/>
              <a:gd name="connsiteY4" fmla="*/ 0 h 40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574" h="4091514">
                <a:moveTo>
                  <a:pt x="0" y="0"/>
                </a:moveTo>
                <a:lnTo>
                  <a:pt x="697574" y="0"/>
                </a:lnTo>
                <a:lnTo>
                  <a:pt x="697574" y="1928886"/>
                </a:lnTo>
                <a:lnTo>
                  <a:pt x="0" y="40915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A2F73E7-D92F-4530-B4C2-1147C3AB5EE4}"/>
              </a:ext>
            </a:extLst>
          </p:cNvPr>
          <p:cNvGrpSpPr/>
          <p:nvPr/>
        </p:nvGrpSpPr>
        <p:grpSpPr>
          <a:xfrm>
            <a:off x="8342129" y="9467891"/>
            <a:ext cx="1233178" cy="1294152"/>
            <a:chOff x="3816946" y="8628190"/>
            <a:chExt cx="523073" cy="548936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564681E-FFD7-4BF0-8640-78FF977462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827" y="8628190"/>
              <a:ext cx="317243" cy="8667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076C647-700B-4323-90A4-67B5088CF775}"/>
                </a:ext>
              </a:extLst>
            </p:cNvPr>
            <p:cNvCxnSpPr>
              <a:cxnSpLocks/>
            </p:cNvCxnSpPr>
            <p:nvPr/>
          </p:nvCxnSpPr>
          <p:spPr>
            <a:xfrm>
              <a:off x="3816946" y="8691797"/>
              <a:ext cx="337881" cy="9530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4ED0BD3-C9F1-4297-B588-02C500282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032" y="8777733"/>
              <a:ext cx="40695" cy="355954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5" name="Rectangle: Top Corners Rounded 204">
              <a:extLst>
                <a:ext uri="{FF2B5EF4-FFF2-40B4-BE49-F238E27FC236}">
                  <a16:creationId xmlns:a16="http://schemas.microsoft.com/office/drawing/2014/main" id="{F55C89B6-6DC3-47AD-BE31-040E74C66F70}"/>
                </a:ext>
              </a:extLst>
            </p:cNvPr>
            <p:cNvSpPr/>
            <p:nvPr/>
          </p:nvSpPr>
          <p:spPr>
            <a:xfrm>
              <a:off x="4148121" y="9059680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Top Corners Rounded 205">
              <a:extLst>
                <a:ext uri="{FF2B5EF4-FFF2-40B4-BE49-F238E27FC236}">
                  <a16:creationId xmlns:a16="http://schemas.microsoft.com/office/drawing/2014/main" id="{FE41FE74-9664-4D8D-85BC-25FFC29B0640}"/>
                </a:ext>
              </a:extLst>
            </p:cNvPr>
            <p:cNvSpPr/>
            <p:nvPr/>
          </p:nvSpPr>
          <p:spPr>
            <a:xfrm>
              <a:off x="4081310" y="9119711"/>
              <a:ext cx="191898" cy="574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A3FC07A-AD2F-4AF2-B2F7-FCDF1AAB1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10" y="8709179"/>
              <a:ext cx="18961" cy="37998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A3BC68-2E51-418B-87F1-2CB935D8BFF5}"/>
              </a:ext>
            </a:extLst>
          </p:cNvPr>
          <p:cNvGrpSpPr/>
          <p:nvPr/>
        </p:nvGrpSpPr>
        <p:grpSpPr>
          <a:xfrm>
            <a:off x="7587102" y="7365895"/>
            <a:ext cx="2106259" cy="2385406"/>
            <a:chOff x="179982" y="7262551"/>
            <a:chExt cx="2783806" cy="3152754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72F929-CED0-410B-9082-AD6F66A32BC4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C2AD38-4A2B-4D98-9878-8DA349BBA252}"/>
                </a:ext>
              </a:extLst>
            </p:cNvPr>
            <p:cNvGrpSpPr/>
            <p:nvPr/>
          </p:nvGrpSpPr>
          <p:grpSpPr>
            <a:xfrm>
              <a:off x="179982" y="7374544"/>
              <a:ext cx="2783806" cy="3040761"/>
              <a:chOff x="179982" y="7374544"/>
              <a:chExt cx="2783806" cy="3040761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6EB0F-0DB1-4292-8EE5-7346840B847A}"/>
                  </a:ext>
                </a:extLst>
              </p:cNvPr>
              <p:cNvSpPr/>
              <p:nvPr/>
            </p:nvSpPr>
            <p:spPr>
              <a:xfrm rot="16586297" flipH="1">
                <a:off x="2333054" y="9593117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CD2EACB-C768-4FB6-9999-9DE09BB6610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E4BED7A-D9C6-4BF3-996C-598BA0F621FE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98ABD8F-78A9-4466-8049-18FEFCB7E66E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7172720-0C18-482C-AF04-2B615C573600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833C47D-21C4-45E4-9F42-4F83B3230F27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B95E8C5-49EF-496A-8D24-34C75A4B7F2E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C541F49-3757-4680-8E4D-AA242508C355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60A280B-45F6-4E1A-AF53-DC5266528596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E16703E-311B-45A9-954A-86E0AC8AD37C}"/>
                  </a:ext>
                </a:extLst>
              </p:cNvPr>
              <p:cNvSpPr/>
              <p:nvPr/>
            </p:nvSpPr>
            <p:spPr>
              <a:xfrm rot="19702647">
                <a:off x="792535" y="9764521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B3BAC88-C342-46DD-ACDC-16FA939282D6}"/>
              </a:ext>
            </a:extLst>
          </p:cNvPr>
          <p:cNvSpPr/>
          <p:nvPr/>
        </p:nvSpPr>
        <p:spPr>
          <a:xfrm>
            <a:off x="-930636" y="5036788"/>
            <a:ext cx="2376886" cy="9593612"/>
          </a:xfrm>
          <a:custGeom>
            <a:avLst/>
            <a:gdLst>
              <a:gd name="connsiteX0" fmla="*/ 0 w 2302100"/>
              <a:gd name="connsiteY0" fmla="*/ 0 h 9335516"/>
              <a:gd name="connsiteX1" fmla="*/ 2302100 w 2302100"/>
              <a:gd name="connsiteY1" fmla="*/ 0 h 9335516"/>
              <a:gd name="connsiteX2" fmla="*/ 2302100 w 2302100"/>
              <a:gd name="connsiteY2" fmla="*/ 9335516 h 9335516"/>
              <a:gd name="connsiteX3" fmla="*/ 0 w 2302100"/>
              <a:gd name="connsiteY3" fmla="*/ 9335516 h 9335516"/>
              <a:gd name="connsiteX4" fmla="*/ 0 w 2302100"/>
              <a:gd name="connsiteY4" fmla="*/ 0 h 9335516"/>
              <a:gd name="connsiteX0" fmla="*/ 0 w 2302100"/>
              <a:gd name="connsiteY0" fmla="*/ 0 h 9335516"/>
              <a:gd name="connsiteX1" fmla="*/ 2302100 w 2302100"/>
              <a:gd name="connsiteY1" fmla="*/ 0 h 9335516"/>
              <a:gd name="connsiteX2" fmla="*/ 2073500 w 2302100"/>
              <a:gd name="connsiteY2" fmla="*/ 5563616 h 9335516"/>
              <a:gd name="connsiteX3" fmla="*/ 0 w 2302100"/>
              <a:gd name="connsiteY3" fmla="*/ 9335516 h 9335516"/>
              <a:gd name="connsiteX4" fmla="*/ 0 w 2302100"/>
              <a:gd name="connsiteY4" fmla="*/ 0 h 9335516"/>
              <a:gd name="connsiteX0" fmla="*/ 0 w 2302100"/>
              <a:gd name="connsiteY0" fmla="*/ 0 h 9335516"/>
              <a:gd name="connsiteX1" fmla="*/ 2302100 w 2302100"/>
              <a:gd name="connsiteY1" fmla="*/ 0 h 9335516"/>
              <a:gd name="connsiteX2" fmla="*/ 2187800 w 2302100"/>
              <a:gd name="connsiteY2" fmla="*/ 5563616 h 9335516"/>
              <a:gd name="connsiteX3" fmla="*/ 0 w 2302100"/>
              <a:gd name="connsiteY3" fmla="*/ 9335516 h 9335516"/>
              <a:gd name="connsiteX4" fmla="*/ 0 w 2302100"/>
              <a:gd name="connsiteY4" fmla="*/ 0 h 9335516"/>
              <a:gd name="connsiteX0" fmla="*/ 0 w 2187800"/>
              <a:gd name="connsiteY0" fmla="*/ 0 h 9335516"/>
              <a:gd name="connsiteX1" fmla="*/ 2149700 w 2187800"/>
              <a:gd name="connsiteY1" fmla="*/ 0 h 9335516"/>
              <a:gd name="connsiteX2" fmla="*/ 2187800 w 2187800"/>
              <a:gd name="connsiteY2" fmla="*/ 5563616 h 9335516"/>
              <a:gd name="connsiteX3" fmla="*/ 0 w 2187800"/>
              <a:gd name="connsiteY3" fmla="*/ 9335516 h 9335516"/>
              <a:gd name="connsiteX4" fmla="*/ 0 w 2187800"/>
              <a:gd name="connsiteY4" fmla="*/ 0 h 9335516"/>
              <a:gd name="connsiteX0" fmla="*/ 0 w 2187800"/>
              <a:gd name="connsiteY0" fmla="*/ 228600 h 9564116"/>
              <a:gd name="connsiteX1" fmla="*/ 1235300 w 2187800"/>
              <a:gd name="connsiteY1" fmla="*/ 0 h 9564116"/>
              <a:gd name="connsiteX2" fmla="*/ 2187800 w 2187800"/>
              <a:gd name="connsiteY2" fmla="*/ 5792216 h 9564116"/>
              <a:gd name="connsiteX3" fmla="*/ 0 w 2187800"/>
              <a:gd name="connsiteY3" fmla="*/ 9564116 h 9564116"/>
              <a:gd name="connsiteX4" fmla="*/ 0 w 2187800"/>
              <a:gd name="connsiteY4" fmla="*/ 228600 h 9564116"/>
              <a:gd name="connsiteX0" fmla="*/ 0 w 1654400"/>
              <a:gd name="connsiteY0" fmla="*/ 228600 h 9564116"/>
              <a:gd name="connsiteX1" fmla="*/ 1235300 w 1654400"/>
              <a:gd name="connsiteY1" fmla="*/ 0 h 9564116"/>
              <a:gd name="connsiteX2" fmla="*/ 1654400 w 1654400"/>
              <a:gd name="connsiteY2" fmla="*/ 5677916 h 9564116"/>
              <a:gd name="connsiteX3" fmla="*/ 0 w 1654400"/>
              <a:gd name="connsiteY3" fmla="*/ 9564116 h 9564116"/>
              <a:gd name="connsiteX4" fmla="*/ 0 w 1654400"/>
              <a:gd name="connsiteY4" fmla="*/ 228600 h 9564116"/>
              <a:gd name="connsiteX0" fmla="*/ 0 w 1349600"/>
              <a:gd name="connsiteY0" fmla="*/ 228600 h 9564116"/>
              <a:gd name="connsiteX1" fmla="*/ 1235300 w 1349600"/>
              <a:gd name="connsiteY1" fmla="*/ 0 h 9564116"/>
              <a:gd name="connsiteX2" fmla="*/ 1349600 w 1349600"/>
              <a:gd name="connsiteY2" fmla="*/ 5716016 h 9564116"/>
              <a:gd name="connsiteX3" fmla="*/ 0 w 1349600"/>
              <a:gd name="connsiteY3" fmla="*/ 9564116 h 9564116"/>
              <a:gd name="connsiteX4" fmla="*/ 0 w 1349600"/>
              <a:gd name="connsiteY4" fmla="*/ 228600 h 9564116"/>
              <a:gd name="connsiteX0" fmla="*/ 0 w 1939536"/>
              <a:gd name="connsiteY0" fmla="*/ 228600 h 9564116"/>
              <a:gd name="connsiteX1" fmla="*/ 1235300 w 1939536"/>
              <a:gd name="connsiteY1" fmla="*/ 0 h 9564116"/>
              <a:gd name="connsiteX2" fmla="*/ 1939536 w 1939536"/>
              <a:gd name="connsiteY2" fmla="*/ 5834003 h 9564116"/>
              <a:gd name="connsiteX3" fmla="*/ 0 w 1939536"/>
              <a:gd name="connsiteY3" fmla="*/ 9564116 h 9564116"/>
              <a:gd name="connsiteX4" fmla="*/ 0 w 1939536"/>
              <a:gd name="connsiteY4" fmla="*/ 228600 h 9564116"/>
              <a:gd name="connsiteX0" fmla="*/ 0 w 2205007"/>
              <a:gd name="connsiteY0" fmla="*/ 228600 h 9564116"/>
              <a:gd name="connsiteX1" fmla="*/ 1235300 w 2205007"/>
              <a:gd name="connsiteY1" fmla="*/ 0 h 9564116"/>
              <a:gd name="connsiteX2" fmla="*/ 2205007 w 2205007"/>
              <a:gd name="connsiteY2" fmla="*/ 5834003 h 9564116"/>
              <a:gd name="connsiteX3" fmla="*/ 0 w 2205007"/>
              <a:gd name="connsiteY3" fmla="*/ 9564116 h 9564116"/>
              <a:gd name="connsiteX4" fmla="*/ 0 w 2205007"/>
              <a:gd name="connsiteY4" fmla="*/ 228600 h 9564116"/>
              <a:gd name="connsiteX0" fmla="*/ 0 w 2238191"/>
              <a:gd name="connsiteY0" fmla="*/ 258096 h 9593612"/>
              <a:gd name="connsiteX1" fmla="*/ 2238191 w 2238191"/>
              <a:gd name="connsiteY1" fmla="*/ 0 h 9593612"/>
              <a:gd name="connsiteX2" fmla="*/ 2205007 w 2238191"/>
              <a:gd name="connsiteY2" fmla="*/ 5863499 h 9593612"/>
              <a:gd name="connsiteX3" fmla="*/ 0 w 2238191"/>
              <a:gd name="connsiteY3" fmla="*/ 9593612 h 9593612"/>
              <a:gd name="connsiteX4" fmla="*/ 0 w 2238191"/>
              <a:gd name="connsiteY4" fmla="*/ 258096 h 959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91" h="9593612">
                <a:moveTo>
                  <a:pt x="0" y="258096"/>
                </a:moveTo>
                <a:lnTo>
                  <a:pt x="2238191" y="0"/>
                </a:lnTo>
                <a:lnTo>
                  <a:pt x="2205007" y="5863499"/>
                </a:lnTo>
                <a:lnTo>
                  <a:pt x="0" y="9593612"/>
                </a:lnTo>
                <a:lnTo>
                  <a:pt x="0" y="258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emojimouth">
            <a:hlinkClick r:id="" action="ppaction://media"/>
            <a:extLst>
              <a:ext uri="{FF2B5EF4-FFF2-40B4-BE49-F238E27FC236}">
                <a16:creationId xmlns:a16="http://schemas.microsoft.com/office/drawing/2014/main" id="{6A621F2E-E904-4603-A7E8-97E3247F42F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>
            <a:off x="4400515" y="9052512"/>
            <a:ext cx="279878" cy="204751"/>
          </a:xfrm>
          <a:prstGeom prst="rect">
            <a:avLst/>
          </a:prstGeom>
        </p:spPr>
      </p:pic>
      <p:pic>
        <p:nvPicPr>
          <p:cNvPr id="182" name="AIVoiceGenerator_com_14-12-2024T19_12_47_ en-US-Neural2-F">
            <a:hlinkClick r:id="" action="ppaction://media"/>
            <a:extLst>
              <a:ext uri="{FF2B5EF4-FFF2-40B4-BE49-F238E27FC236}">
                <a16:creationId xmlns:a16="http://schemas.microsoft.com/office/drawing/2014/main" id="{278760C2-DAC6-43F0-94DF-30F2349ADCF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877364" y="55625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640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8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-9882241" y="-2125423"/>
            <a:ext cx="1418838" cy="1874265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3204060" y="-6946659"/>
            <a:ext cx="8222276" cy="1469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638015D-B112-4ADE-914D-9185241558CB}"/>
              </a:ext>
            </a:extLst>
          </p:cNvPr>
          <p:cNvSpPr/>
          <p:nvPr/>
        </p:nvSpPr>
        <p:spPr>
          <a:xfrm>
            <a:off x="4867784" y="-555062"/>
            <a:ext cx="2563862" cy="14337443"/>
          </a:xfrm>
          <a:custGeom>
            <a:avLst/>
            <a:gdLst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0 w 3763284"/>
              <a:gd name="connsiteY3" fmla="*/ 12192000 h 12192000"/>
              <a:gd name="connsiteX4" fmla="*/ 0 w 3763284"/>
              <a:gd name="connsiteY4" fmla="*/ 0 h 12192000"/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58994 w 3763284"/>
              <a:gd name="connsiteY3" fmla="*/ 10097729 h 12192000"/>
              <a:gd name="connsiteX4" fmla="*/ 0 w 3763284"/>
              <a:gd name="connsiteY4" fmla="*/ 0 h 12192000"/>
              <a:gd name="connsiteX0" fmla="*/ 0 w 3763284"/>
              <a:gd name="connsiteY0" fmla="*/ 0 h 12162503"/>
              <a:gd name="connsiteX1" fmla="*/ 3763284 w 3763284"/>
              <a:gd name="connsiteY1" fmla="*/ 0 h 12162503"/>
              <a:gd name="connsiteX2" fmla="*/ 2140962 w 3763284"/>
              <a:gd name="connsiteY2" fmla="*/ 12162503 h 12162503"/>
              <a:gd name="connsiteX3" fmla="*/ 58994 w 3763284"/>
              <a:gd name="connsiteY3" fmla="*/ 10097729 h 12162503"/>
              <a:gd name="connsiteX4" fmla="*/ 0 w 3763284"/>
              <a:gd name="connsiteY4" fmla="*/ 0 h 12162503"/>
              <a:gd name="connsiteX0" fmla="*/ 0 w 2170458"/>
              <a:gd name="connsiteY0" fmla="*/ 29496 h 12191999"/>
              <a:gd name="connsiteX1" fmla="*/ 2170458 w 2170458"/>
              <a:gd name="connsiteY1" fmla="*/ 0 h 12191999"/>
              <a:gd name="connsiteX2" fmla="*/ 2140962 w 2170458"/>
              <a:gd name="connsiteY2" fmla="*/ 12191999 h 12191999"/>
              <a:gd name="connsiteX3" fmla="*/ 58994 w 2170458"/>
              <a:gd name="connsiteY3" fmla="*/ 10127225 h 12191999"/>
              <a:gd name="connsiteX4" fmla="*/ 0 w 2170458"/>
              <a:gd name="connsiteY4" fmla="*/ 29496 h 12191999"/>
              <a:gd name="connsiteX0" fmla="*/ 105129 w 2275587"/>
              <a:gd name="connsiteY0" fmla="*/ 29496 h 12191999"/>
              <a:gd name="connsiteX1" fmla="*/ 2275587 w 2275587"/>
              <a:gd name="connsiteY1" fmla="*/ 0 h 12191999"/>
              <a:gd name="connsiteX2" fmla="*/ 2246091 w 2275587"/>
              <a:gd name="connsiteY2" fmla="*/ 12191999 h 12191999"/>
              <a:gd name="connsiteX3" fmla="*/ 0 w 2275587"/>
              <a:gd name="connsiteY3" fmla="*/ 7117126 h 12191999"/>
              <a:gd name="connsiteX4" fmla="*/ 105129 w 2275587"/>
              <a:gd name="connsiteY4" fmla="*/ 29496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87" h="12191999">
                <a:moveTo>
                  <a:pt x="105129" y="29496"/>
                </a:moveTo>
                <a:lnTo>
                  <a:pt x="2275587" y="0"/>
                </a:lnTo>
                <a:lnTo>
                  <a:pt x="2246091" y="12191999"/>
                </a:lnTo>
                <a:lnTo>
                  <a:pt x="0" y="7117126"/>
                </a:lnTo>
                <a:lnTo>
                  <a:pt x="105129" y="29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72C9FC-FDB0-4A16-B4A7-0327F7DB57AB}"/>
              </a:ext>
            </a:extLst>
          </p:cNvPr>
          <p:cNvSpPr/>
          <p:nvPr/>
        </p:nvSpPr>
        <p:spPr>
          <a:xfrm>
            <a:off x="-6231402" y="-9618661"/>
            <a:ext cx="3041622" cy="16566025"/>
          </a:xfrm>
          <a:custGeom>
            <a:avLst/>
            <a:gdLst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111808 w 2111808"/>
              <a:gd name="connsiteY2" fmla="*/ 731722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111808"/>
              <a:gd name="connsiteY0" fmla="*/ 0 h 7364121"/>
              <a:gd name="connsiteX1" fmla="*/ 2111808 w 2111808"/>
              <a:gd name="connsiteY1" fmla="*/ 0 h 7364121"/>
              <a:gd name="connsiteX2" fmla="*/ 1080177 w 2111808"/>
              <a:gd name="connsiteY2" fmla="*/ 7364121 h 7364121"/>
              <a:gd name="connsiteX3" fmla="*/ 0 w 2111808"/>
              <a:gd name="connsiteY3" fmla="*/ 7317229 h 7364121"/>
              <a:gd name="connsiteX4" fmla="*/ 0 w 2111808"/>
              <a:gd name="connsiteY4" fmla="*/ 0 h 7364121"/>
              <a:gd name="connsiteX0" fmla="*/ 0 w 2158700"/>
              <a:gd name="connsiteY0" fmla="*/ 0 h 7317229"/>
              <a:gd name="connsiteX1" fmla="*/ 2111808 w 2158700"/>
              <a:gd name="connsiteY1" fmla="*/ 0 h 7317229"/>
              <a:gd name="connsiteX2" fmla="*/ 2158700 w 2158700"/>
              <a:gd name="connsiteY2" fmla="*/ 6215259 h 7317229"/>
              <a:gd name="connsiteX3" fmla="*/ 0 w 2158700"/>
              <a:gd name="connsiteY3" fmla="*/ 7317229 h 7317229"/>
              <a:gd name="connsiteX4" fmla="*/ 0 w 2158700"/>
              <a:gd name="connsiteY4" fmla="*/ 0 h 7317229"/>
              <a:gd name="connsiteX0" fmla="*/ 0 w 2111808"/>
              <a:gd name="connsiteY0" fmla="*/ 0 h 7317229"/>
              <a:gd name="connsiteX1" fmla="*/ 2111808 w 2111808"/>
              <a:gd name="connsiteY1" fmla="*/ 0 h 7317229"/>
              <a:gd name="connsiteX2" fmla="*/ 2041469 w 2111808"/>
              <a:gd name="connsiteY2" fmla="*/ 6215259 h 7317229"/>
              <a:gd name="connsiteX3" fmla="*/ 0 w 2111808"/>
              <a:gd name="connsiteY3" fmla="*/ 7317229 h 7317229"/>
              <a:gd name="connsiteX4" fmla="*/ 0 w 2111808"/>
              <a:gd name="connsiteY4" fmla="*/ 0 h 7317229"/>
              <a:gd name="connsiteX0" fmla="*/ 0 w 2041469"/>
              <a:gd name="connsiteY0" fmla="*/ 0 h 7317229"/>
              <a:gd name="connsiteX1" fmla="*/ 2041469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2041469"/>
              <a:gd name="connsiteY0" fmla="*/ 0 h 7317229"/>
              <a:gd name="connsiteX1" fmla="*/ 1807008 w 2041469"/>
              <a:gd name="connsiteY1" fmla="*/ 23446 h 7317229"/>
              <a:gd name="connsiteX2" fmla="*/ 2041469 w 2041469"/>
              <a:gd name="connsiteY2" fmla="*/ 6215259 h 7317229"/>
              <a:gd name="connsiteX3" fmla="*/ 0 w 2041469"/>
              <a:gd name="connsiteY3" fmla="*/ 7317229 h 7317229"/>
              <a:gd name="connsiteX4" fmla="*/ 0 w 2041469"/>
              <a:gd name="connsiteY4" fmla="*/ 0 h 7317229"/>
              <a:gd name="connsiteX0" fmla="*/ 0 w 1807008"/>
              <a:gd name="connsiteY0" fmla="*/ 0 h 7317229"/>
              <a:gd name="connsiteX1" fmla="*/ 1807008 w 1807008"/>
              <a:gd name="connsiteY1" fmla="*/ 23446 h 7317229"/>
              <a:gd name="connsiteX2" fmla="*/ 1760116 w 1807008"/>
              <a:gd name="connsiteY2" fmla="*/ 6215259 h 7317229"/>
              <a:gd name="connsiteX3" fmla="*/ 0 w 1807008"/>
              <a:gd name="connsiteY3" fmla="*/ 7317229 h 7317229"/>
              <a:gd name="connsiteX4" fmla="*/ 0 w 1807008"/>
              <a:gd name="connsiteY4" fmla="*/ 0 h 7317229"/>
              <a:gd name="connsiteX0" fmla="*/ 0 w 1853900"/>
              <a:gd name="connsiteY0" fmla="*/ 0 h 7317229"/>
              <a:gd name="connsiteX1" fmla="*/ 1807008 w 1853900"/>
              <a:gd name="connsiteY1" fmla="*/ 23446 h 7317229"/>
              <a:gd name="connsiteX2" fmla="*/ 1853900 w 1853900"/>
              <a:gd name="connsiteY2" fmla="*/ 6238705 h 7317229"/>
              <a:gd name="connsiteX3" fmla="*/ 0 w 1853900"/>
              <a:gd name="connsiteY3" fmla="*/ 7317229 h 7317229"/>
              <a:gd name="connsiteX4" fmla="*/ 0 w 1853900"/>
              <a:gd name="connsiteY4" fmla="*/ 0 h 7317229"/>
              <a:gd name="connsiteX0" fmla="*/ 0 w 1853900"/>
              <a:gd name="connsiteY0" fmla="*/ 4395 h 7321624"/>
              <a:gd name="connsiteX1" fmla="*/ 1807008 w 1853900"/>
              <a:gd name="connsiteY1" fmla="*/ 0 h 7321624"/>
              <a:gd name="connsiteX2" fmla="*/ 1853900 w 1853900"/>
              <a:gd name="connsiteY2" fmla="*/ 6243100 h 7321624"/>
              <a:gd name="connsiteX3" fmla="*/ 0 w 1853900"/>
              <a:gd name="connsiteY3" fmla="*/ 7321624 h 7321624"/>
              <a:gd name="connsiteX4" fmla="*/ 0 w 1853900"/>
              <a:gd name="connsiteY4" fmla="*/ 4395 h 7321624"/>
              <a:gd name="connsiteX0" fmla="*/ 95250 w 1949150"/>
              <a:gd name="connsiteY0" fmla="*/ 4395 h 7095517"/>
              <a:gd name="connsiteX1" fmla="*/ 1902258 w 1949150"/>
              <a:gd name="connsiteY1" fmla="*/ 0 h 7095517"/>
              <a:gd name="connsiteX2" fmla="*/ 1949150 w 1949150"/>
              <a:gd name="connsiteY2" fmla="*/ 6243100 h 7095517"/>
              <a:gd name="connsiteX3" fmla="*/ 0 w 1949150"/>
              <a:gd name="connsiteY3" fmla="*/ 7095517 h 7095517"/>
              <a:gd name="connsiteX4" fmla="*/ 95250 w 1949150"/>
              <a:gd name="connsiteY4" fmla="*/ 4395 h 7095517"/>
              <a:gd name="connsiteX0" fmla="*/ 19050 w 1872950"/>
              <a:gd name="connsiteY0" fmla="*/ 4395 h 7122118"/>
              <a:gd name="connsiteX1" fmla="*/ 1826058 w 1872950"/>
              <a:gd name="connsiteY1" fmla="*/ 0 h 7122118"/>
              <a:gd name="connsiteX2" fmla="*/ 1872950 w 1872950"/>
              <a:gd name="connsiteY2" fmla="*/ 6243100 h 7122118"/>
              <a:gd name="connsiteX3" fmla="*/ 0 w 1872950"/>
              <a:gd name="connsiteY3" fmla="*/ 7122118 h 7122118"/>
              <a:gd name="connsiteX4" fmla="*/ 19050 w 1872950"/>
              <a:gd name="connsiteY4" fmla="*/ 4395 h 71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50" h="7122118">
                <a:moveTo>
                  <a:pt x="19050" y="4395"/>
                </a:moveTo>
                <a:lnTo>
                  <a:pt x="1826058" y="0"/>
                </a:lnTo>
                <a:lnTo>
                  <a:pt x="1872950" y="6243100"/>
                </a:lnTo>
                <a:lnTo>
                  <a:pt x="0" y="7122118"/>
                </a:lnTo>
                <a:lnTo>
                  <a:pt x="19050" y="4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4">
            <a:extLst>
              <a:ext uri="{FF2B5EF4-FFF2-40B4-BE49-F238E27FC236}">
                <a16:creationId xmlns:a16="http://schemas.microsoft.com/office/drawing/2014/main" id="{9416A50E-B879-4B5D-BC81-D814F69D0D1D}"/>
              </a:ext>
            </a:extLst>
          </p:cNvPr>
          <p:cNvSpPr/>
          <p:nvPr/>
        </p:nvSpPr>
        <p:spPr>
          <a:xfrm rot="21429455">
            <a:off x="-5795283" y="3617321"/>
            <a:ext cx="1702992" cy="1341756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21597 w 1343172"/>
              <a:gd name="connsiteY0" fmla="*/ 214551 h 1264149"/>
              <a:gd name="connsiteX1" fmla="*/ 1343172 w 1343172"/>
              <a:gd name="connsiteY1" fmla="*/ 0 h 1264149"/>
              <a:gd name="connsiteX2" fmla="*/ 1335552 w 1343172"/>
              <a:gd name="connsiteY2" fmla="*/ 936489 h 1264149"/>
              <a:gd name="connsiteX3" fmla="*/ 0 w 1343172"/>
              <a:gd name="connsiteY3" fmla="*/ 1264149 h 1264149"/>
              <a:gd name="connsiteX4" fmla="*/ 21597 w 1343172"/>
              <a:gd name="connsiteY4" fmla="*/ 214551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72" h="1264149">
                <a:moveTo>
                  <a:pt x="21597" y="214551"/>
                </a:moveTo>
                <a:lnTo>
                  <a:pt x="1343172" y="0"/>
                </a:lnTo>
                <a:lnTo>
                  <a:pt x="1335552" y="936489"/>
                </a:lnTo>
                <a:lnTo>
                  <a:pt x="0" y="1264149"/>
                </a:lnTo>
                <a:lnTo>
                  <a:pt x="21597" y="214551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7056AD7-25E6-4333-8961-37FC139F2345}"/>
              </a:ext>
            </a:extLst>
          </p:cNvPr>
          <p:cNvGrpSpPr/>
          <p:nvPr/>
        </p:nvGrpSpPr>
        <p:grpSpPr>
          <a:xfrm>
            <a:off x="-5901790" y="3601494"/>
            <a:ext cx="7967876" cy="4903643"/>
            <a:chOff x="-1253694" y="1402756"/>
            <a:chExt cx="5355664" cy="3296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A6EB5-99A8-4BEC-944D-BE1E5534ADBA}"/>
                </a:ext>
              </a:extLst>
            </p:cNvPr>
            <p:cNvGrpSpPr/>
            <p:nvPr/>
          </p:nvGrpSpPr>
          <p:grpSpPr>
            <a:xfrm>
              <a:off x="-700429" y="1682178"/>
              <a:ext cx="4234605" cy="1616533"/>
              <a:chOff x="3763627" y="2154901"/>
              <a:chExt cx="3670678" cy="14012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285910-83EB-4C36-A176-0616D4644A41}"/>
                  </a:ext>
                </a:extLst>
              </p:cNvPr>
              <p:cNvSpPr/>
              <p:nvPr/>
            </p:nvSpPr>
            <p:spPr>
              <a:xfrm>
                <a:off x="3763627" y="2154901"/>
                <a:ext cx="3670678" cy="1401257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D48FC67A-DE25-4F7D-87E3-D6DFDE3F6082}"/>
                  </a:ext>
                </a:extLst>
              </p:cNvPr>
              <p:cNvSpPr/>
              <p:nvPr/>
            </p:nvSpPr>
            <p:spPr>
              <a:xfrm>
                <a:off x="5373231" y="2735831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997422-26F1-4364-8A33-988448F81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8692" y="2219108"/>
                <a:ext cx="616186" cy="516723"/>
              </a:xfrm>
              <a:prstGeom prst="rect">
                <a:avLst/>
              </a:prstGeom>
            </p:spPr>
          </p:pic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DB231280-22B8-48EC-867A-865CF77932F0}"/>
                  </a:ext>
                </a:extLst>
              </p:cNvPr>
              <p:cNvSpPr/>
              <p:nvPr/>
            </p:nvSpPr>
            <p:spPr>
              <a:xfrm>
                <a:off x="5593017" y="2221276"/>
                <a:ext cx="630713" cy="23598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8B935D6-4B30-4582-89D8-594BB8DA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6629789" y="2361710"/>
                <a:ext cx="244677" cy="204377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252194-0BB9-4439-9EFF-20DB6D3D0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2234" y="1501796"/>
              <a:ext cx="3685292" cy="1797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2F407-6B60-42A1-8F87-663AE98DC1AD}"/>
                </a:ext>
              </a:extLst>
            </p:cNvPr>
            <p:cNvGrpSpPr/>
            <p:nvPr/>
          </p:nvGrpSpPr>
          <p:grpSpPr>
            <a:xfrm flipH="1">
              <a:off x="2993043" y="1402756"/>
              <a:ext cx="1108927" cy="2980974"/>
              <a:chOff x="4702627" y="1209490"/>
              <a:chExt cx="1456895" cy="336595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8AC306-C6AA-408F-BD32-38ADFC42A395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BAB31D2-8C1A-416E-AC87-3D86CC27E804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A7660B-128F-4053-9FF9-19140BE996CD}"/>
                </a:ext>
              </a:extLst>
            </p:cNvPr>
            <p:cNvGrpSpPr/>
            <p:nvPr/>
          </p:nvGrpSpPr>
          <p:grpSpPr>
            <a:xfrm>
              <a:off x="-1253694" y="1402756"/>
              <a:ext cx="1108927" cy="2980974"/>
              <a:chOff x="4702627" y="1209490"/>
              <a:chExt cx="1456895" cy="336595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C835D6-D571-4E9D-91AF-97B20021CC17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304CAE-DE1D-4FDA-9CFA-8923BE2F7A2C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D5561CC-85EA-4152-8A51-2739B8888663}"/>
                </a:ext>
              </a:extLst>
            </p:cNvPr>
            <p:cNvGrpSpPr/>
            <p:nvPr/>
          </p:nvGrpSpPr>
          <p:grpSpPr>
            <a:xfrm>
              <a:off x="-734958" y="2541226"/>
              <a:ext cx="4154489" cy="2157548"/>
              <a:chOff x="3733695" y="2899549"/>
              <a:chExt cx="3601231" cy="1870225"/>
            </a:xfrm>
            <a:effectLst/>
          </p:grpSpPr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6499595E-D965-4749-9403-923F542CA8A3}"/>
                  </a:ext>
                </a:extLst>
              </p:cNvPr>
              <p:cNvSpPr/>
              <p:nvPr/>
            </p:nvSpPr>
            <p:spPr>
              <a:xfrm flipH="1">
                <a:off x="6911010" y="3351758"/>
                <a:ext cx="423916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270" h="417808">
                    <a:moveTo>
                      <a:pt x="558800" y="0"/>
                    </a:moveTo>
                    <a:lnTo>
                      <a:pt x="752270" y="25400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24838299-F2FC-4184-9FB9-5F21B2B5CF85}"/>
                  </a:ext>
                </a:extLst>
              </p:cNvPr>
              <p:cNvSpPr/>
              <p:nvPr/>
            </p:nvSpPr>
            <p:spPr>
              <a:xfrm>
                <a:off x="3733695" y="3346893"/>
                <a:ext cx="429284" cy="235441"/>
              </a:xfrm>
              <a:custGeom>
                <a:avLst/>
                <a:gdLst>
                  <a:gd name="connsiteX0" fmla="*/ 0 w 110920"/>
                  <a:gd name="connsiteY0" fmla="*/ 0 h 81258"/>
                  <a:gd name="connsiteX1" fmla="*/ 110920 w 110920"/>
                  <a:gd name="connsiteY1" fmla="*/ 0 h 81258"/>
                  <a:gd name="connsiteX2" fmla="*/ 110920 w 110920"/>
                  <a:gd name="connsiteY2" fmla="*/ 81258 h 81258"/>
                  <a:gd name="connsiteX3" fmla="*/ 0 w 110920"/>
                  <a:gd name="connsiteY3" fmla="*/ 81258 h 81258"/>
                  <a:gd name="connsiteX4" fmla="*/ 0 w 110920"/>
                  <a:gd name="connsiteY4" fmla="*/ 0 h 8125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733220 w 733220"/>
                  <a:gd name="connsiteY2" fmla="*/ 812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6223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622300 w 733220"/>
                  <a:gd name="connsiteY4" fmla="*/ 0 h 417808"/>
                  <a:gd name="connsiteX0" fmla="*/ 558800 w 733220"/>
                  <a:gd name="connsiteY0" fmla="*/ 0 h 417808"/>
                  <a:gd name="connsiteX1" fmla="*/ 733220 w 733220"/>
                  <a:gd name="connsiteY1" fmla="*/ 0 h 417808"/>
                  <a:gd name="connsiteX2" fmla="*/ 422070 w 733220"/>
                  <a:gd name="connsiteY2" fmla="*/ 411458 h 417808"/>
                  <a:gd name="connsiteX3" fmla="*/ 0 w 733220"/>
                  <a:gd name="connsiteY3" fmla="*/ 417808 h 417808"/>
                  <a:gd name="connsiteX4" fmla="*/ 558800 w 733220"/>
                  <a:gd name="connsiteY4" fmla="*/ 0 h 417808"/>
                  <a:gd name="connsiteX0" fmla="*/ 558800 w 752270"/>
                  <a:gd name="connsiteY0" fmla="*/ 0 h 417808"/>
                  <a:gd name="connsiteX1" fmla="*/ 752270 w 752270"/>
                  <a:gd name="connsiteY1" fmla="*/ 25400 h 417808"/>
                  <a:gd name="connsiteX2" fmla="*/ 422070 w 752270"/>
                  <a:gd name="connsiteY2" fmla="*/ 411458 h 417808"/>
                  <a:gd name="connsiteX3" fmla="*/ 0 w 752270"/>
                  <a:gd name="connsiteY3" fmla="*/ 417808 h 417808"/>
                  <a:gd name="connsiteX4" fmla="*/ 558800 w 752270"/>
                  <a:gd name="connsiteY4" fmla="*/ 0 h 417808"/>
                  <a:gd name="connsiteX0" fmla="*/ 558800 w 761795"/>
                  <a:gd name="connsiteY0" fmla="*/ 0 h 417808"/>
                  <a:gd name="connsiteX1" fmla="*/ 761795 w 761795"/>
                  <a:gd name="connsiteY1" fmla="*/ 34925 h 417808"/>
                  <a:gd name="connsiteX2" fmla="*/ 422070 w 761795"/>
                  <a:gd name="connsiteY2" fmla="*/ 411458 h 417808"/>
                  <a:gd name="connsiteX3" fmla="*/ 0 w 761795"/>
                  <a:gd name="connsiteY3" fmla="*/ 417808 h 417808"/>
                  <a:gd name="connsiteX4" fmla="*/ 558800 w 761795"/>
                  <a:gd name="connsiteY4" fmla="*/ 0 h 41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95" h="417808">
                    <a:moveTo>
                      <a:pt x="558800" y="0"/>
                    </a:moveTo>
                    <a:lnTo>
                      <a:pt x="761795" y="34925"/>
                    </a:lnTo>
                    <a:lnTo>
                      <a:pt x="422070" y="411458"/>
                    </a:lnTo>
                    <a:lnTo>
                      <a:pt x="0" y="417808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9DF491D-705D-45F3-8C78-C353B3F3A185}"/>
                  </a:ext>
                </a:extLst>
              </p:cNvPr>
              <p:cNvSpPr/>
              <p:nvPr/>
            </p:nvSpPr>
            <p:spPr>
              <a:xfrm>
                <a:off x="6764854" y="4284462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713F451-6998-47E8-BE99-1CECF74782E9}"/>
                  </a:ext>
                </a:extLst>
              </p:cNvPr>
              <p:cNvSpPr/>
              <p:nvPr/>
            </p:nvSpPr>
            <p:spPr>
              <a:xfrm>
                <a:off x="4260187" y="4295117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5FB8052-FCEE-4703-9625-B34D24304174}"/>
                  </a:ext>
                </a:extLst>
              </p:cNvPr>
              <p:cNvSpPr/>
              <p:nvPr/>
            </p:nvSpPr>
            <p:spPr>
              <a:xfrm>
                <a:off x="4154017" y="2899549"/>
                <a:ext cx="2761769" cy="1035048"/>
              </a:xfrm>
              <a:prstGeom prst="roundRect">
                <a:avLst>
                  <a:gd name="adj" fmla="val 13901"/>
                </a:avLst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554EBAA0-3CF9-485E-A45E-B1C78234397A}"/>
                  </a:ext>
                </a:extLst>
              </p:cNvPr>
              <p:cNvSpPr/>
              <p:nvPr/>
            </p:nvSpPr>
            <p:spPr>
              <a:xfrm>
                <a:off x="5505102" y="3730487"/>
                <a:ext cx="1616283" cy="247676"/>
              </a:xfrm>
              <a:custGeom>
                <a:avLst/>
                <a:gdLst>
                  <a:gd name="connsiteX0" fmla="*/ 0 w 2470198"/>
                  <a:gd name="connsiteY0" fmla="*/ 0 h 424279"/>
                  <a:gd name="connsiteX1" fmla="*/ 2470198 w 2470198"/>
                  <a:gd name="connsiteY1" fmla="*/ 0 h 424279"/>
                  <a:gd name="connsiteX2" fmla="*/ 2470198 w 2470198"/>
                  <a:gd name="connsiteY2" fmla="*/ 424279 h 424279"/>
                  <a:gd name="connsiteX3" fmla="*/ 0 w 2470198"/>
                  <a:gd name="connsiteY3" fmla="*/ 424279 h 424279"/>
                  <a:gd name="connsiteX4" fmla="*/ 0 w 247019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6331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820718"/>
                  <a:gd name="connsiteY0" fmla="*/ 0 h 424279"/>
                  <a:gd name="connsiteX1" fmla="*/ 2470198 w 2820718"/>
                  <a:gd name="connsiteY1" fmla="*/ 0 h 424279"/>
                  <a:gd name="connsiteX2" fmla="*/ 2820718 w 2820718"/>
                  <a:gd name="connsiteY2" fmla="*/ 393799 h 424279"/>
                  <a:gd name="connsiteX3" fmla="*/ 0 w 2820718"/>
                  <a:gd name="connsiteY3" fmla="*/ 424279 h 424279"/>
                  <a:gd name="connsiteX4" fmla="*/ 0 w 2820718"/>
                  <a:gd name="connsiteY4" fmla="*/ 0 h 424279"/>
                  <a:gd name="connsiteX0" fmla="*/ 0 w 2919778"/>
                  <a:gd name="connsiteY0" fmla="*/ 0 h 424279"/>
                  <a:gd name="connsiteX1" fmla="*/ 2470198 w 2919778"/>
                  <a:gd name="connsiteY1" fmla="*/ 0 h 424279"/>
                  <a:gd name="connsiteX2" fmla="*/ 2919778 w 2919778"/>
                  <a:gd name="connsiteY2" fmla="*/ 378559 h 424279"/>
                  <a:gd name="connsiteX3" fmla="*/ 0 w 2919778"/>
                  <a:gd name="connsiteY3" fmla="*/ 424279 h 424279"/>
                  <a:gd name="connsiteX4" fmla="*/ 0 w 2919778"/>
                  <a:gd name="connsiteY4" fmla="*/ 0 h 424279"/>
                  <a:gd name="connsiteX0" fmla="*/ 0 w 2942638"/>
                  <a:gd name="connsiteY0" fmla="*/ 0 h 424279"/>
                  <a:gd name="connsiteX1" fmla="*/ 2470198 w 2942638"/>
                  <a:gd name="connsiteY1" fmla="*/ 0 h 424279"/>
                  <a:gd name="connsiteX2" fmla="*/ 2942638 w 2942638"/>
                  <a:gd name="connsiteY2" fmla="*/ 401419 h 424279"/>
                  <a:gd name="connsiteX3" fmla="*/ 0 w 2942638"/>
                  <a:gd name="connsiteY3" fmla="*/ 424279 h 424279"/>
                  <a:gd name="connsiteX4" fmla="*/ 0 w 2942638"/>
                  <a:gd name="connsiteY4" fmla="*/ 0 h 424279"/>
                  <a:gd name="connsiteX0" fmla="*/ 0 w 2942638"/>
                  <a:gd name="connsiteY0" fmla="*/ 0 h 439519"/>
                  <a:gd name="connsiteX1" fmla="*/ 2470198 w 2942638"/>
                  <a:gd name="connsiteY1" fmla="*/ 0 h 439519"/>
                  <a:gd name="connsiteX2" fmla="*/ 2942638 w 2942638"/>
                  <a:gd name="connsiteY2" fmla="*/ 439519 h 439519"/>
                  <a:gd name="connsiteX3" fmla="*/ 0 w 2942638"/>
                  <a:gd name="connsiteY3" fmla="*/ 424279 h 439519"/>
                  <a:gd name="connsiteX4" fmla="*/ 0 w 2942638"/>
                  <a:gd name="connsiteY4" fmla="*/ 0 h 439519"/>
                  <a:gd name="connsiteX0" fmla="*/ 0 w 2875963"/>
                  <a:gd name="connsiteY0" fmla="*/ 0 h 439519"/>
                  <a:gd name="connsiteX1" fmla="*/ 2470198 w 2875963"/>
                  <a:gd name="connsiteY1" fmla="*/ 0 h 439519"/>
                  <a:gd name="connsiteX2" fmla="*/ 2875963 w 2875963"/>
                  <a:gd name="connsiteY2" fmla="*/ 439519 h 439519"/>
                  <a:gd name="connsiteX3" fmla="*/ 0 w 2875963"/>
                  <a:gd name="connsiteY3" fmla="*/ 424279 h 439519"/>
                  <a:gd name="connsiteX4" fmla="*/ 0 w 2875963"/>
                  <a:gd name="connsiteY4" fmla="*/ 0 h 439519"/>
                  <a:gd name="connsiteX0" fmla="*/ 0 w 2809288"/>
                  <a:gd name="connsiteY0" fmla="*/ 0 h 439519"/>
                  <a:gd name="connsiteX1" fmla="*/ 2470198 w 2809288"/>
                  <a:gd name="connsiteY1" fmla="*/ 0 h 439519"/>
                  <a:gd name="connsiteX2" fmla="*/ 2809288 w 2809288"/>
                  <a:gd name="connsiteY2" fmla="*/ 439519 h 439519"/>
                  <a:gd name="connsiteX3" fmla="*/ 0 w 2809288"/>
                  <a:gd name="connsiteY3" fmla="*/ 424279 h 439519"/>
                  <a:gd name="connsiteX4" fmla="*/ 0 w 2809288"/>
                  <a:gd name="connsiteY4" fmla="*/ 0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9288" h="439519">
                    <a:moveTo>
                      <a:pt x="0" y="0"/>
                    </a:moveTo>
                    <a:lnTo>
                      <a:pt x="2470198" y="0"/>
                    </a:lnTo>
                    <a:lnTo>
                      <a:pt x="2809288" y="439519"/>
                    </a:lnTo>
                    <a:lnTo>
                      <a:pt x="0" y="424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1">
                <a:extLst>
                  <a:ext uri="{FF2B5EF4-FFF2-40B4-BE49-F238E27FC236}">
                    <a16:creationId xmlns:a16="http://schemas.microsoft.com/office/drawing/2014/main" id="{3D5CB8E1-699A-4393-ADFE-85F24F6A8FDB}"/>
                  </a:ext>
                </a:extLst>
              </p:cNvPr>
              <p:cNvSpPr/>
              <p:nvPr/>
            </p:nvSpPr>
            <p:spPr>
              <a:xfrm>
                <a:off x="3917316" y="3728340"/>
                <a:ext cx="1620537" cy="246904"/>
              </a:xfrm>
              <a:custGeom>
                <a:avLst/>
                <a:gdLst>
                  <a:gd name="connsiteX0" fmla="*/ 0 w 2441420"/>
                  <a:gd name="connsiteY0" fmla="*/ 0 h 45719"/>
                  <a:gd name="connsiteX1" fmla="*/ 2441420 w 2441420"/>
                  <a:gd name="connsiteY1" fmla="*/ 0 h 45719"/>
                  <a:gd name="connsiteX2" fmla="*/ 2441420 w 2441420"/>
                  <a:gd name="connsiteY2" fmla="*/ 45719 h 45719"/>
                  <a:gd name="connsiteX3" fmla="*/ 0 w 2441420"/>
                  <a:gd name="connsiteY3" fmla="*/ 45719 h 45719"/>
                  <a:gd name="connsiteX4" fmla="*/ 0 w 2441420"/>
                  <a:gd name="connsiteY4" fmla="*/ 0 h 45719"/>
                  <a:gd name="connsiteX0" fmla="*/ 0 w 2449040"/>
                  <a:gd name="connsiteY0" fmla="*/ 0 h 114299"/>
                  <a:gd name="connsiteX1" fmla="*/ 2449040 w 2449040"/>
                  <a:gd name="connsiteY1" fmla="*/ 68580 h 114299"/>
                  <a:gd name="connsiteX2" fmla="*/ 2449040 w 2449040"/>
                  <a:gd name="connsiteY2" fmla="*/ 114299 h 114299"/>
                  <a:gd name="connsiteX3" fmla="*/ 7620 w 2449040"/>
                  <a:gd name="connsiteY3" fmla="*/ 114299 h 114299"/>
                  <a:gd name="connsiteX4" fmla="*/ 0 w 2449040"/>
                  <a:gd name="connsiteY4" fmla="*/ 0 h 114299"/>
                  <a:gd name="connsiteX0" fmla="*/ 342900 w 2791940"/>
                  <a:gd name="connsiteY0" fmla="*/ 0 h 426719"/>
                  <a:gd name="connsiteX1" fmla="*/ 2791940 w 2791940"/>
                  <a:gd name="connsiteY1" fmla="*/ 68580 h 426719"/>
                  <a:gd name="connsiteX2" fmla="*/ 2791940 w 2791940"/>
                  <a:gd name="connsiteY2" fmla="*/ 114299 h 426719"/>
                  <a:gd name="connsiteX3" fmla="*/ 0 w 2791940"/>
                  <a:gd name="connsiteY3" fmla="*/ 426719 h 426719"/>
                  <a:gd name="connsiteX4" fmla="*/ 342900 w 2791940"/>
                  <a:gd name="connsiteY4" fmla="*/ 0 h 426719"/>
                  <a:gd name="connsiteX0" fmla="*/ 342900 w 2807180"/>
                  <a:gd name="connsiteY0" fmla="*/ 0 h 495299"/>
                  <a:gd name="connsiteX1" fmla="*/ 2791940 w 2807180"/>
                  <a:gd name="connsiteY1" fmla="*/ 68580 h 495299"/>
                  <a:gd name="connsiteX2" fmla="*/ 2807180 w 2807180"/>
                  <a:gd name="connsiteY2" fmla="*/ 495299 h 495299"/>
                  <a:gd name="connsiteX3" fmla="*/ 0 w 2807180"/>
                  <a:gd name="connsiteY3" fmla="*/ 426719 h 495299"/>
                  <a:gd name="connsiteX4" fmla="*/ 342900 w 2807180"/>
                  <a:gd name="connsiteY4" fmla="*/ 0 h 495299"/>
                  <a:gd name="connsiteX0" fmla="*/ 411480 w 2875760"/>
                  <a:gd name="connsiteY0" fmla="*/ 0 h 502919"/>
                  <a:gd name="connsiteX1" fmla="*/ 2860520 w 2875760"/>
                  <a:gd name="connsiteY1" fmla="*/ 68580 h 502919"/>
                  <a:gd name="connsiteX2" fmla="*/ 2875760 w 2875760"/>
                  <a:gd name="connsiteY2" fmla="*/ 495299 h 502919"/>
                  <a:gd name="connsiteX3" fmla="*/ 0 w 2875760"/>
                  <a:gd name="connsiteY3" fmla="*/ 502919 h 502919"/>
                  <a:gd name="connsiteX4" fmla="*/ 411480 w 2875760"/>
                  <a:gd name="connsiteY4" fmla="*/ 0 h 502919"/>
                  <a:gd name="connsiteX0" fmla="*/ 396240 w 2875760"/>
                  <a:gd name="connsiteY0" fmla="*/ 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96240 w 2875760"/>
                  <a:gd name="connsiteY4" fmla="*/ 0 h 434339"/>
                  <a:gd name="connsiteX0" fmla="*/ 396240 w 2875760"/>
                  <a:gd name="connsiteY0" fmla="*/ 0 h 464819"/>
                  <a:gd name="connsiteX1" fmla="*/ 2860520 w 2875760"/>
                  <a:gd name="connsiteY1" fmla="*/ 30480 h 464819"/>
                  <a:gd name="connsiteX2" fmla="*/ 2875760 w 2875760"/>
                  <a:gd name="connsiteY2" fmla="*/ 457199 h 464819"/>
                  <a:gd name="connsiteX3" fmla="*/ 0 w 2875760"/>
                  <a:gd name="connsiteY3" fmla="*/ 464819 h 464819"/>
                  <a:gd name="connsiteX4" fmla="*/ 396240 w 2875760"/>
                  <a:gd name="connsiteY4" fmla="*/ 0 h 464819"/>
                  <a:gd name="connsiteX0" fmla="*/ 381000 w 2875760"/>
                  <a:gd name="connsiteY0" fmla="*/ 15240 h 434339"/>
                  <a:gd name="connsiteX1" fmla="*/ 2860520 w 2875760"/>
                  <a:gd name="connsiteY1" fmla="*/ 0 h 434339"/>
                  <a:gd name="connsiteX2" fmla="*/ 2875760 w 2875760"/>
                  <a:gd name="connsiteY2" fmla="*/ 426719 h 434339"/>
                  <a:gd name="connsiteX3" fmla="*/ 0 w 2875760"/>
                  <a:gd name="connsiteY3" fmla="*/ 434339 h 434339"/>
                  <a:gd name="connsiteX4" fmla="*/ 381000 w 2875760"/>
                  <a:gd name="connsiteY4" fmla="*/ 15240 h 434339"/>
                  <a:gd name="connsiteX0" fmla="*/ 400050 w 2875760"/>
                  <a:gd name="connsiteY0" fmla="*/ 0 h 438149"/>
                  <a:gd name="connsiteX1" fmla="*/ 2860520 w 2875760"/>
                  <a:gd name="connsiteY1" fmla="*/ 3810 h 438149"/>
                  <a:gd name="connsiteX2" fmla="*/ 2875760 w 2875760"/>
                  <a:gd name="connsiteY2" fmla="*/ 430529 h 438149"/>
                  <a:gd name="connsiteX3" fmla="*/ 0 w 2875760"/>
                  <a:gd name="connsiteY3" fmla="*/ 438149 h 438149"/>
                  <a:gd name="connsiteX4" fmla="*/ 400050 w 2875760"/>
                  <a:gd name="connsiteY4" fmla="*/ 0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5760" h="438149">
                    <a:moveTo>
                      <a:pt x="400050" y="0"/>
                    </a:moveTo>
                    <a:lnTo>
                      <a:pt x="2860520" y="3810"/>
                    </a:lnTo>
                    <a:lnTo>
                      <a:pt x="2875760" y="430529"/>
                    </a:lnTo>
                    <a:lnTo>
                      <a:pt x="0" y="438149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C2BA359-34C8-45E5-B2B2-4B8850DE2A8E}"/>
                  </a:ext>
                </a:extLst>
              </p:cNvPr>
              <p:cNvSpPr/>
              <p:nvPr/>
            </p:nvSpPr>
            <p:spPr>
              <a:xfrm>
                <a:off x="3971848" y="3976884"/>
                <a:ext cx="1566459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F6F621-F016-46A5-8326-64724566C3A3}"/>
                  </a:ext>
                </a:extLst>
              </p:cNvPr>
              <p:cNvSpPr/>
              <p:nvPr/>
            </p:nvSpPr>
            <p:spPr>
              <a:xfrm>
                <a:off x="5534948" y="3976884"/>
                <a:ext cx="1577623" cy="114354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89C7296-60B3-443D-B226-F8195A50B1BD}"/>
                  </a:ext>
                </a:extLst>
              </p:cNvPr>
              <p:cNvSpPr/>
              <p:nvPr/>
            </p:nvSpPr>
            <p:spPr>
              <a:xfrm>
                <a:off x="4081273" y="4473956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EADB703-AA12-4500-B375-0824C20CA934}"/>
                  </a:ext>
                </a:extLst>
              </p:cNvPr>
              <p:cNvSpPr/>
              <p:nvPr/>
            </p:nvSpPr>
            <p:spPr>
              <a:xfrm>
                <a:off x="6928769" y="4477880"/>
                <a:ext cx="63425" cy="291894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6F2BC5-A433-4D5B-865F-B4F7279AB201}"/>
                  </a:ext>
                </a:extLst>
              </p:cNvPr>
              <p:cNvSpPr/>
              <p:nvPr/>
            </p:nvSpPr>
            <p:spPr>
              <a:xfrm>
                <a:off x="3974342" y="4091238"/>
                <a:ext cx="3166596" cy="437093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4">
                <a:extLst>
                  <a:ext uri="{FF2B5EF4-FFF2-40B4-BE49-F238E27FC236}">
                    <a16:creationId xmlns:a16="http://schemas.microsoft.com/office/drawing/2014/main" id="{F0081A29-CB75-42C6-88EC-6EAA6854A217}"/>
                  </a:ext>
                </a:extLst>
              </p:cNvPr>
              <p:cNvSpPr/>
              <p:nvPr/>
            </p:nvSpPr>
            <p:spPr>
              <a:xfrm>
                <a:off x="3950692" y="3372031"/>
                <a:ext cx="221383" cy="615101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393700 h 1091542"/>
                  <a:gd name="connsiteX1" fmla="*/ 361022 w 392861"/>
                  <a:gd name="connsiteY1" fmla="*/ 0 h 1091542"/>
                  <a:gd name="connsiteX2" fmla="*/ 392772 w 392861"/>
                  <a:gd name="connsiteY2" fmla="*/ 615292 h 1091542"/>
                  <a:gd name="connsiteX3" fmla="*/ 281 w 392861"/>
                  <a:gd name="connsiteY3" fmla="*/ 1091542 h 1091542"/>
                  <a:gd name="connsiteX4" fmla="*/ 6631 w 392861"/>
                  <a:gd name="connsiteY4" fmla="*/ 393700 h 109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61" h="1091542">
                    <a:moveTo>
                      <a:pt x="6631" y="393700"/>
                    </a:moveTo>
                    <a:lnTo>
                      <a:pt x="361022" y="0"/>
                    </a:lnTo>
                    <a:cubicBezTo>
                      <a:pt x="358905" y="219914"/>
                      <a:pt x="394889" y="395378"/>
                      <a:pt x="392772" y="615292"/>
                    </a:cubicBezTo>
                    <a:lnTo>
                      <a:pt x="281" y="1091542"/>
                    </a:lnTo>
                    <a:cubicBezTo>
                      <a:pt x="-1836" y="880095"/>
                      <a:pt x="8748" y="605147"/>
                      <a:pt x="6631" y="393700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C603FA-1156-452B-B821-68C209DEF3D0}"/>
                  </a:ext>
                </a:extLst>
              </p:cNvPr>
              <p:cNvSpPr/>
              <p:nvPr/>
            </p:nvSpPr>
            <p:spPr>
              <a:xfrm>
                <a:off x="3735515" y="3578422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E6122CC8-6B2F-4EB9-BFA7-5B3D28465663}"/>
                  </a:ext>
                </a:extLst>
              </p:cNvPr>
              <p:cNvSpPr/>
              <p:nvPr/>
            </p:nvSpPr>
            <p:spPr>
              <a:xfrm flipH="1">
                <a:off x="6895429" y="3372458"/>
                <a:ext cx="221376" cy="619573"/>
              </a:xfrm>
              <a:custGeom>
                <a:avLst/>
                <a:gdLst>
                  <a:gd name="connsiteX0" fmla="*/ 0 w 325816"/>
                  <a:gd name="connsiteY0" fmla="*/ 0 h 164442"/>
                  <a:gd name="connsiteX1" fmla="*/ 325816 w 325816"/>
                  <a:gd name="connsiteY1" fmla="*/ 0 h 164442"/>
                  <a:gd name="connsiteX2" fmla="*/ 325816 w 325816"/>
                  <a:gd name="connsiteY2" fmla="*/ 164442 h 164442"/>
                  <a:gd name="connsiteX3" fmla="*/ 0 w 325816"/>
                  <a:gd name="connsiteY3" fmla="*/ 164442 h 164442"/>
                  <a:gd name="connsiteX4" fmla="*/ 0 w 325816"/>
                  <a:gd name="connsiteY4" fmla="*/ 0 h 1644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70266 w 370266"/>
                  <a:gd name="connsiteY2" fmla="*/ 1644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44450 w 370266"/>
                  <a:gd name="connsiteY0" fmla="*/ 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44450 w 370266"/>
                  <a:gd name="connsiteY4" fmla="*/ 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70266"/>
                  <a:gd name="connsiteY0" fmla="*/ 184150 h 837542"/>
                  <a:gd name="connsiteX1" fmla="*/ 370266 w 370266"/>
                  <a:gd name="connsiteY1" fmla="*/ 0 h 837542"/>
                  <a:gd name="connsiteX2" fmla="*/ 351216 w 370266"/>
                  <a:gd name="connsiteY2" fmla="*/ 469242 h 837542"/>
                  <a:gd name="connsiteX3" fmla="*/ 0 w 370266"/>
                  <a:gd name="connsiteY3" fmla="*/ 837542 h 837542"/>
                  <a:gd name="connsiteX4" fmla="*/ 19050 w 370266"/>
                  <a:gd name="connsiteY4" fmla="*/ 184150 h 837542"/>
                  <a:gd name="connsiteX0" fmla="*/ 19050 w 357566"/>
                  <a:gd name="connsiteY0" fmla="*/ 374650 h 1028042"/>
                  <a:gd name="connsiteX1" fmla="*/ 357566 w 357566"/>
                  <a:gd name="connsiteY1" fmla="*/ 0 h 1028042"/>
                  <a:gd name="connsiteX2" fmla="*/ 351216 w 357566"/>
                  <a:gd name="connsiteY2" fmla="*/ 659742 h 1028042"/>
                  <a:gd name="connsiteX3" fmla="*/ 0 w 357566"/>
                  <a:gd name="connsiteY3" fmla="*/ 1028042 h 1028042"/>
                  <a:gd name="connsiteX4" fmla="*/ 19050 w 357566"/>
                  <a:gd name="connsiteY4" fmla="*/ 374650 h 1028042"/>
                  <a:gd name="connsiteX0" fmla="*/ 0 w 363916"/>
                  <a:gd name="connsiteY0" fmla="*/ 393700 h 1028042"/>
                  <a:gd name="connsiteX1" fmla="*/ 363916 w 363916"/>
                  <a:gd name="connsiteY1" fmla="*/ 0 h 1028042"/>
                  <a:gd name="connsiteX2" fmla="*/ 357566 w 363916"/>
                  <a:gd name="connsiteY2" fmla="*/ 659742 h 1028042"/>
                  <a:gd name="connsiteX3" fmla="*/ 6350 w 363916"/>
                  <a:gd name="connsiteY3" fmla="*/ 1028042 h 1028042"/>
                  <a:gd name="connsiteX4" fmla="*/ 0 w 363916"/>
                  <a:gd name="connsiteY4" fmla="*/ 393700 h 1028042"/>
                  <a:gd name="connsiteX0" fmla="*/ 0 w 363916"/>
                  <a:gd name="connsiteY0" fmla="*/ 393700 h 1097892"/>
                  <a:gd name="connsiteX1" fmla="*/ 363916 w 363916"/>
                  <a:gd name="connsiteY1" fmla="*/ 0 h 1097892"/>
                  <a:gd name="connsiteX2" fmla="*/ 357566 w 363916"/>
                  <a:gd name="connsiteY2" fmla="*/ 659742 h 1097892"/>
                  <a:gd name="connsiteX3" fmla="*/ 12700 w 363916"/>
                  <a:gd name="connsiteY3" fmla="*/ 1097892 h 1097892"/>
                  <a:gd name="connsiteX4" fmla="*/ 0 w 363916"/>
                  <a:gd name="connsiteY4" fmla="*/ 393700 h 109789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64197 w 370547"/>
                  <a:gd name="connsiteY2" fmla="*/ 6597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1158"/>
                  <a:gd name="connsiteY0" fmla="*/ 393700 h 1091542"/>
                  <a:gd name="connsiteX1" fmla="*/ 370547 w 371158"/>
                  <a:gd name="connsiteY1" fmla="*/ 0 h 1091542"/>
                  <a:gd name="connsiteX2" fmla="*/ 370547 w 371158"/>
                  <a:gd name="connsiteY2" fmla="*/ 723242 h 1091542"/>
                  <a:gd name="connsiteX3" fmla="*/ 281 w 371158"/>
                  <a:gd name="connsiteY3" fmla="*/ 1091542 h 1091542"/>
                  <a:gd name="connsiteX4" fmla="*/ 6631 w 371158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3260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1689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70547"/>
                  <a:gd name="connsiteY0" fmla="*/ 393700 h 1091542"/>
                  <a:gd name="connsiteX1" fmla="*/ 370547 w 370547"/>
                  <a:gd name="connsiteY1" fmla="*/ 0 h 1091542"/>
                  <a:gd name="connsiteX2" fmla="*/ 287997 w 370547"/>
                  <a:gd name="connsiteY2" fmla="*/ 748642 h 1091542"/>
                  <a:gd name="connsiteX3" fmla="*/ 281 w 370547"/>
                  <a:gd name="connsiteY3" fmla="*/ 1091542 h 1091542"/>
                  <a:gd name="connsiteX4" fmla="*/ 6631 w 370547"/>
                  <a:gd name="connsiteY4" fmla="*/ 393700 h 1091542"/>
                  <a:gd name="connsiteX0" fmla="*/ 6631 w 392892"/>
                  <a:gd name="connsiteY0" fmla="*/ 393700 h 1091542"/>
                  <a:gd name="connsiteX1" fmla="*/ 370547 w 392892"/>
                  <a:gd name="connsiteY1" fmla="*/ 0 h 1091542"/>
                  <a:gd name="connsiteX2" fmla="*/ 392772 w 392892"/>
                  <a:gd name="connsiteY2" fmla="*/ 615292 h 1091542"/>
                  <a:gd name="connsiteX3" fmla="*/ 281 w 392892"/>
                  <a:gd name="connsiteY3" fmla="*/ 1091542 h 1091542"/>
                  <a:gd name="connsiteX4" fmla="*/ 6631 w 392892"/>
                  <a:gd name="connsiteY4" fmla="*/ 393700 h 1091542"/>
                  <a:gd name="connsiteX0" fmla="*/ 6631 w 392861"/>
                  <a:gd name="connsiteY0" fmla="*/ 406400 h 1104242"/>
                  <a:gd name="connsiteX1" fmla="*/ 361022 w 392861"/>
                  <a:gd name="connsiteY1" fmla="*/ 0 h 1104242"/>
                  <a:gd name="connsiteX2" fmla="*/ 392772 w 392861"/>
                  <a:gd name="connsiteY2" fmla="*/ 627992 h 1104242"/>
                  <a:gd name="connsiteX3" fmla="*/ 281 w 392861"/>
                  <a:gd name="connsiteY3" fmla="*/ 1104242 h 1104242"/>
                  <a:gd name="connsiteX4" fmla="*/ 6631 w 392861"/>
                  <a:gd name="connsiteY4" fmla="*/ 406400 h 1104242"/>
                  <a:gd name="connsiteX0" fmla="*/ 6631 w 392856"/>
                  <a:gd name="connsiteY0" fmla="*/ 404018 h 1101860"/>
                  <a:gd name="connsiteX1" fmla="*/ 358641 w 392856"/>
                  <a:gd name="connsiteY1" fmla="*/ 0 h 1101860"/>
                  <a:gd name="connsiteX2" fmla="*/ 392772 w 392856"/>
                  <a:gd name="connsiteY2" fmla="*/ 625610 h 1101860"/>
                  <a:gd name="connsiteX3" fmla="*/ 281 w 392856"/>
                  <a:gd name="connsiteY3" fmla="*/ 1101860 h 1101860"/>
                  <a:gd name="connsiteX4" fmla="*/ 6631 w 392856"/>
                  <a:gd name="connsiteY4" fmla="*/ 404018 h 1101860"/>
                  <a:gd name="connsiteX0" fmla="*/ 6631 w 392856"/>
                  <a:gd name="connsiteY0" fmla="*/ 399255 h 1097097"/>
                  <a:gd name="connsiteX1" fmla="*/ 358641 w 392856"/>
                  <a:gd name="connsiteY1" fmla="*/ 0 h 1097097"/>
                  <a:gd name="connsiteX2" fmla="*/ 392772 w 392856"/>
                  <a:gd name="connsiteY2" fmla="*/ 620847 h 1097097"/>
                  <a:gd name="connsiteX3" fmla="*/ 281 w 392856"/>
                  <a:gd name="connsiteY3" fmla="*/ 1097097 h 1097097"/>
                  <a:gd name="connsiteX4" fmla="*/ 6631 w 392856"/>
                  <a:gd name="connsiteY4" fmla="*/ 399255 h 1097097"/>
                  <a:gd name="connsiteX0" fmla="*/ 6631 w 392847"/>
                  <a:gd name="connsiteY0" fmla="*/ 401636 h 1099478"/>
                  <a:gd name="connsiteX1" fmla="*/ 353878 w 392847"/>
                  <a:gd name="connsiteY1" fmla="*/ 0 h 1099478"/>
                  <a:gd name="connsiteX2" fmla="*/ 392772 w 392847"/>
                  <a:gd name="connsiteY2" fmla="*/ 623228 h 1099478"/>
                  <a:gd name="connsiteX3" fmla="*/ 281 w 392847"/>
                  <a:gd name="connsiteY3" fmla="*/ 1099478 h 1099478"/>
                  <a:gd name="connsiteX4" fmla="*/ 6631 w 392847"/>
                  <a:gd name="connsiteY4" fmla="*/ 401636 h 1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847" h="1099478">
                    <a:moveTo>
                      <a:pt x="6631" y="401636"/>
                    </a:moveTo>
                    <a:lnTo>
                      <a:pt x="353878" y="0"/>
                    </a:lnTo>
                    <a:cubicBezTo>
                      <a:pt x="351761" y="219914"/>
                      <a:pt x="394889" y="403314"/>
                      <a:pt x="392772" y="623228"/>
                    </a:cubicBezTo>
                    <a:lnTo>
                      <a:pt x="281" y="1099478"/>
                    </a:lnTo>
                    <a:cubicBezTo>
                      <a:pt x="-1836" y="888031"/>
                      <a:pt x="8748" y="613083"/>
                      <a:pt x="6631" y="401636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B84C07A-D083-40BB-A0FE-EC3A8CA2E2A3}"/>
                  </a:ext>
                </a:extLst>
              </p:cNvPr>
              <p:cNvSpPr/>
              <p:nvPr/>
            </p:nvSpPr>
            <p:spPr>
              <a:xfrm flipH="1">
                <a:off x="7096773" y="3583286"/>
                <a:ext cx="236332" cy="949910"/>
              </a:xfrm>
              <a:prstGeom prst="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9C331-72B6-46BF-901C-3F7AB9DB681D}"/>
              </a:ext>
            </a:extLst>
          </p:cNvPr>
          <p:cNvGrpSpPr/>
          <p:nvPr/>
        </p:nvGrpSpPr>
        <p:grpSpPr>
          <a:xfrm>
            <a:off x="-5803839" y="4718081"/>
            <a:ext cx="2636234" cy="1942383"/>
            <a:chOff x="282305" y="3957928"/>
            <a:chExt cx="2684144" cy="1977684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B53E34BB-3DC9-4A98-9DE9-C42E9BA35BCD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12CD539A-77E9-4E74-A876-626214C39A51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2EAE1EC9-BECE-4D3D-9722-B8D45E8BE37B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5">
              <a:extLst>
                <a:ext uri="{FF2B5EF4-FFF2-40B4-BE49-F238E27FC236}">
                  <a16:creationId xmlns:a16="http://schemas.microsoft.com/office/drawing/2014/main" id="{C21E30CF-5812-466E-B000-D2408E1C0398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10AD8AA-5CD6-40A0-AF19-A7C6606DF685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A4F36A5-D7F1-437E-AD44-A30142DE7414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C93F3-846E-4BE7-9890-0EBACE85FA33}"/>
                </a:ext>
              </a:extLst>
            </p:cNvPr>
            <p:cNvSpPr/>
            <p:nvPr/>
          </p:nvSpPr>
          <p:spPr>
            <a:xfrm>
              <a:off x="282305" y="3957928"/>
              <a:ext cx="2684144" cy="662809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  <a:gd name="connsiteX0" fmla="*/ 2026920 w 2771798"/>
                <a:gd name="connsiteY0" fmla="*/ 0 h 662808"/>
                <a:gd name="connsiteX1" fmla="*/ 2739268 w 2771798"/>
                <a:gd name="connsiteY1" fmla="*/ 0 h 662808"/>
                <a:gd name="connsiteX2" fmla="*/ 1055248 w 2771798"/>
                <a:gd name="connsiteY2" fmla="*/ 556846 h 662808"/>
                <a:gd name="connsiteX3" fmla="*/ 0 w 2771798"/>
                <a:gd name="connsiteY3" fmla="*/ 556846 h 662808"/>
                <a:gd name="connsiteX4" fmla="*/ 2026920 w 2771798"/>
                <a:gd name="connsiteY4" fmla="*/ 0 h 662808"/>
                <a:gd name="connsiteX5" fmla="*/ 2713817 w 2771798"/>
                <a:gd name="connsiteY5" fmla="*/ 9449 h 662808"/>
                <a:gd name="connsiteX6" fmla="*/ 2771798 w 2771798"/>
                <a:gd name="connsiteY6" fmla="*/ 49874 h 662808"/>
                <a:gd name="connsiteX7" fmla="*/ 1054441 w 2771798"/>
                <a:gd name="connsiteY7" fmla="*/ 662808 h 662808"/>
                <a:gd name="connsiteX8" fmla="*/ 1054441 w 2771798"/>
                <a:gd name="connsiteY8" fmla="*/ 557580 h 662808"/>
                <a:gd name="connsiteX9" fmla="*/ 2713817 w 2771798"/>
                <a:gd name="connsiteY9" fmla="*/ 9449 h 662808"/>
                <a:gd name="connsiteX0" fmla="*/ 2026920 w 2739267"/>
                <a:gd name="connsiteY0" fmla="*/ 0 h 662808"/>
                <a:gd name="connsiteX1" fmla="*/ 2739268 w 2739267"/>
                <a:gd name="connsiteY1" fmla="*/ 0 h 662808"/>
                <a:gd name="connsiteX2" fmla="*/ 1055248 w 2739267"/>
                <a:gd name="connsiteY2" fmla="*/ 556846 h 662808"/>
                <a:gd name="connsiteX3" fmla="*/ 0 w 2739267"/>
                <a:gd name="connsiteY3" fmla="*/ 556846 h 662808"/>
                <a:gd name="connsiteX4" fmla="*/ 2026920 w 2739267"/>
                <a:gd name="connsiteY4" fmla="*/ 0 h 662808"/>
                <a:gd name="connsiteX5" fmla="*/ 2713817 w 2739267"/>
                <a:gd name="connsiteY5" fmla="*/ 9449 h 662808"/>
                <a:gd name="connsiteX6" fmla="*/ 2677301 w 2739267"/>
                <a:gd name="connsiteY6" fmla="*/ 73499 h 662808"/>
                <a:gd name="connsiteX7" fmla="*/ 1054441 w 2739267"/>
                <a:gd name="connsiteY7" fmla="*/ 662808 h 662808"/>
                <a:gd name="connsiteX8" fmla="*/ 1054441 w 2739267"/>
                <a:gd name="connsiteY8" fmla="*/ 557580 h 662808"/>
                <a:gd name="connsiteX9" fmla="*/ 2713817 w 2739267"/>
                <a:gd name="connsiteY9" fmla="*/ 9449 h 662808"/>
                <a:gd name="connsiteX0" fmla="*/ 2026920 w 2739269"/>
                <a:gd name="connsiteY0" fmla="*/ 0 h 662808"/>
                <a:gd name="connsiteX1" fmla="*/ 2739268 w 2739269"/>
                <a:gd name="connsiteY1" fmla="*/ 0 h 662808"/>
                <a:gd name="connsiteX2" fmla="*/ 1055248 w 2739269"/>
                <a:gd name="connsiteY2" fmla="*/ 556846 h 662808"/>
                <a:gd name="connsiteX3" fmla="*/ 0 w 2739269"/>
                <a:gd name="connsiteY3" fmla="*/ 556846 h 662808"/>
                <a:gd name="connsiteX4" fmla="*/ 2026920 w 2739269"/>
                <a:gd name="connsiteY4" fmla="*/ 0 h 662808"/>
                <a:gd name="connsiteX5" fmla="*/ 2666568 w 2739269"/>
                <a:gd name="connsiteY5" fmla="*/ 25199 h 662808"/>
                <a:gd name="connsiteX6" fmla="*/ 2677301 w 2739269"/>
                <a:gd name="connsiteY6" fmla="*/ 73499 h 662808"/>
                <a:gd name="connsiteX7" fmla="*/ 1054441 w 2739269"/>
                <a:gd name="connsiteY7" fmla="*/ 662808 h 662808"/>
                <a:gd name="connsiteX8" fmla="*/ 1054441 w 2739269"/>
                <a:gd name="connsiteY8" fmla="*/ 557580 h 662808"/>
                <a:gd name="connsiteX9" fmla="*/ 2666568 w 2739269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7349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77301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  <a:gd name="connsiteX0" fmla="*/ 2026920 w 2684145"/>
                <a:gd name="connsiteY0" fmla="*/ 0 h 662808"/>
                <a:gd name="connsiteX1" fmla="*/ 2684145 w 2684145"/>
                <a:gd name="connsiteY1" fmla="*/ 31499 h 662808"/>
                <a:gd name="connsiteX2" fmla="*/ 1055248 w 2684145"/>
                <a:gd name="connsiteY2" fmla="*/ 556846 h 662808"/>
                <a:gd name="connsiteX3" fmla="*/ 0 w 2684145"/>
                <a:gd name="connsiteY3" fmla="*/ 556846 h 662808"/>
                <a:gd name="connsiteX4" fmla="*/ 2026920 w 2684145"/>
                <a:gd name="connsiteY4" fmla="*/ 0 h 662808"/>
                <a:gd name="connsiteX5" fmla="*/ 2666568 w 2684145"/>
                <a:gd name="connsiteY5" fmla="*/ 25199 h 662808"/>
                <a:gd name="connsiteX6" fmla="*/ 2656302 w 2684145"/>
                <a:gd name="connsiteY6" fmla="*/ 89249 h 662808"/>
                <a:gd name="connsiteX7" fmla="*/ 1054441 w 2684145"/>
                <a:gd name="connsiteY7" fmla="*/ 662808 h 662808"/>
                <a:gd name="connsiteX8" fmla="*/ 1054441 w 2684145"/>
                <a:gd name="connsiteY8" fmla="*/ 557580 h 662808"/>
                <a:gd name="connsiteX9" fmla="*/ 2666568 w 2684145"/>
                <a:gd name="connsiteY9" fmla="*/ 25199 h 6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4145" h="662808">
                  <a:moveTo>
                    <a:pt x="2026920" y="0"/>
                  </a:moveTo>
                  <a:lnTo>
                    <a:pt x="2684145" y="31499"/>
                  </a:lnTo>
                  <a:lnTo>
                    <a:pt x="1055248" y="556846"/>
                  </a:lnTo>
                  <a:lnTo>
                    <a:pt x="0" y="556846"/>
                  </a:lnTo>
                  <a:lnTo>
                    <a:pt x="2026920" y="0"/>
                  </a:lnTo>
                  <a:close/>
                  <a:moveTo>
                    <a:pt x="2666568" y="25199"/>
                  </a:moveTo>
                  <a:cubicBezTo>
                    <a:pt x="2667520" y="43924"/>
                    <a:pt x="2655350" y="70524"/>
                    <a:pt x="2656302" y="89249"/>
                  </a:cubicBezTo>
                  <a:cubicBezTo>
                    <a:pt x="2093376" y="300704"/>
                    <a:pt x="1616394" y="442747"/>
                    <a:pt x="1054441" y="662808"/>
                  </a:cubicBezTo>
                  <a:lnTo>
                    <a:pt x="1054441" y="557580"/>
                  </a:lnTo>
                  <a:lnTo>
                    <a:pt x="2666568" y="25199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F3061C3-7F9C-4274-8696-23BB127352F9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1F490-11FA-4A08-97FB-76FD9C1AD5AE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7117967-3C13-4C75-B5AA-EE856AAB822A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E37C034-B828-43D9-B4E2-247836A6376D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21F9BB5-47F3-49CD-B481-2803B7CEAB61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001E20D-8BC6-4BF5-9C93-4970125F5DAA}"/>
              </a:ext>
            </a:extLst>
          </p:cNvPr>
          <p:cNvSpPr/>
          <p:nvPr/>
        </p:nvSpPr>
        <p:spPr>
          <a:xfrm>
            <a:off x="-4008171" y="4695820"/>
            <a:ext cx="476924" cy="123647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F053242-12A1-48C6-A397-3ED238A4A3F0}"/>
              </a:ext>
            </a:extLst>
          </p:cNvPr>
          <p:cNvGrpSpPr/>
          <p:nvPr/>
        </p:nvGrpSpPr>
        <p:grpSpPr>
          <a:xfrm flipH="1">
            <a:off x="-6493812" y="7189567"/>
            <a:ext cx="1302950" cy="2034558"/>
            <a:chOff x="2187034" y="2450095"/>
            <a:chExt cx="1156449" cy="180579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F33FD03-BD04-4F55-8BE5-0ADBC687BA1C}"/>
                </a:ext>
              </a:extLst>
            </p:cNvPr>
            <p:cNvGrpSpPr/>
            <p:nvPr/>
          </p:nvGrpSpPr>
          <p:grpSpPr>
            <a:xfrm flipH="1">
              <a:off x="2394946" y="3661640"/>
              <a:ext cx="481492" cy="594252"/>
              <a:chOff x="3907079" y="8703679"/>
              <a:chExt cx="334050" cy="41228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7145104-A248-469F-B5B3-FDB3CE20C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5607" y="8703679"/>
                <a:ext cx="6738" cy="37673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3" name="Rectangle: Top Corners Rounded 182">
                <a:extLst>
                  <a:ext uri="{FF2B5EF4-FFF2-40B4-BE49-F238E27FC236}">
                    <a16:creationId xmlns:a16="http://schemas.microsoft.com/office/drawing/2014/main" id="{58C38027-4F41-43C6-A0D6-548174624228}"/>
                  </a:ext>
                </a:extLst>
              </p:cNvPr>
              <p:cNvSpPr/>
              <p:nvPr/>
            </p:nvSpPr>
            <p:spPr>
              <a:xfrm>
                <a:off x="4049231" y="9051702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: Top Corners Rounded 183">
                <a:extLst>
                  <a:ext uri="{FF2B5EF4-FFF2-40B4-BE49-F238E27FC236}">
                    <a16:creationId xmlns:a16="http://schemas.microsoft.com/office/drawing/2014/main" id="{BEAD6083-00C4-4E2B-82BE-472C0100A6A9}"/>
                  </a:ext>
                </a:extLst>
              </p:cNvPr>
              <p:cNvSpPr/>
              <p:nvPr/>
            </p:nvSpPr>
            <p:spPr>
              <a:xfrm>
                <a:off x="3907079" y="9058545"/>
                <a:ext cx="191898" cy="574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32BE584-274A-4355-9215-3B1BC370F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609" y="8741952"/>
                <a:ext cx="14883" cy="37400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3A3BC68-2E51-418B-87F1-2CB935D8BFF5}"/>
                </a:ext>
              </a:extLst>
            </p:cNvPr>
            <p:cNvGrpSpPr/>
            <p:nvPr/>
          </p:nvGrpSpPr>
          <p:grpSpPr>
            <a:xfrm flipH="1">
              <a:off x="2187034" y="2450095"/>
              <a:ext cx="1156449" cy="1309715"/>
              <a:chOff x="179982" y="7262551"/>
              <a:chExt cx="2783808" cy="3152754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772F929-CED0-410B-9082-AD6F66A32BC4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7C2AD38-4A2B-4D98-9878-8DA349BBA252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8" cy="3040761"/>
                <a:chOff x="179982" y="7374544"/>
                <a:chExt cx="2783808" cy="3040761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CD2EACB-C768-4FB6-9999-9DE09BB6610E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6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4BED7A-D9C6-4BF3-996C-598BA0F621FE}"/>
                    </a:ext>
                  </a:extLst>
                </p:cNvPr>
                <p:cNvSpPr/>
                <p:nvPr/>
              </p:nvSpPr>
              <p:spPr>
                <a:xfrm>
                  <a:off x="1184852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98ABD8F-78A9-4466-8049-18FEFCB7E66E}"/>
                    </a:ext>
                  </a:extLst>
                </p:cNvPr>
                <p:cNvSpPr/>
                <p:nvPr/>
              </p:nvSpPr>
              <p:spPr>
                <a:xfrm>
                  <a:off x="1769834" y="9252986"/>
                  <a:ext cx="11005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7172720-0C18-482C-AF04-2B615C573600}"/>
                    </a:ext>
                  </a:extLst>
                </p:cNvPr>
                <p:cNvSpPr/>
                <p:nvPr/>
              </p:nvSpPr>
              <p:spPr>
                <a:xfrm>
                  <a:off x="2067449" y="8818856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833C47D-21C4-45E4-9F42-4F83B3230F27}"/>
                    </a:ext>
                  </a:extLst>
                </p:cNvPr>
                <p:cNvSpPr/>
                <p:nvPr/>
              </p:nvSpPr>
              <p:spPr>
                <a:xfrm>
                  <a:off x="1273149" y="8907679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EB95E8C5-49EF-496A-8D24-34C75A4B7F2E}"/>
                    </a:ext>
                  </a:extLst>
                </p:cNvPr>
                <p:cNvSpPr/>
                <p:nvPr/>
              </p:nvSpPr>
              <p:spPr>
                <a:xfrm>
                  <a:off x="2132477" y="8908250"/>
                  <a:ext cx="100007" cy="130461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C541F49-3757-4680-8E4D-AA242508C355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60A280B-45F6-4E1A-AF53-DC5266528596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4E16703E-311B-45A9-954A-86E0AC8AD37C}"/>
                    </a:ext>
                  </a:extLst>
                </p:cNvPr>
                <p:cNvSpPr/>
                <p:nvPr/>
              </p:nvSpPr>
              <p:spPr>
                <a:xfrm rot="3979477" flipH="1">
                  <a:off x="583607" y="9549741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847FC00-F750-4831-9BC7-F58F8BBA382F}"/>
                    </a:ext>
                  </a:extLst>
                </p:cNvPr>
                <p:cNvSpPr/>
                <p:nvPr/>
              </p:nvSpPr>
              <p:spPr>
                <a:xfrm rot="17620523">
                  <a:off x="2265805" y="9515155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C1D360F-CA4D-435F-A5CF-C107C4DD7A9D}"/>
                  </a:ext>
                </a:extLst>
              </p:cNvPr>
              <p:cNvSpPr/>
              <p:nvPr/>
            </p:nvSpPr>
            <p:spPr>
              <a:xfrm>
                <a:off x="1632884" y="9657163"/>
                <a:ext cx="389356" cy="110055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-577894" y="-4455563"/>
            <a:ext cx="1785020" cy="5546867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21B9EEF-0254-4C72-AD9F-DF58E3364A4B}"/>
              </a:ext>
            </a:extLst>
          </p:cNvPr>
          <p:cNvGrpSpPr/>
          <p:nvPr/>
        </p:nvGrpSpPr>
        <p:grpSpPr>
          <a:xfrm>
            <a:off x="2591628" y="5430453"/>
            <a:ext cx="3754377" cy="5796395"/>
            <a:chOff x="6368614" y="3276957"/>
            <a:chExt cx="1561330" cy="241054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0962371-0891-4705-AF76-3FE19FAA6463}"/>
                </a:ext>
              </a:extLst>
            </p:cNvPr>
            <p:cNvGrpSpPr/>
            <p:nvPr/>
          </p:nvGrpSpPr>
          <p:grpSpPr>
            <a:xfrm flipH="1">
              <a:off x="6368614" y="3287542"/>
              <a:ext cx="1561330" cy="2399958"/>
              <a:chOff x="3631168" y="4906674"/>
              <a:chExt cx="2581020" cy="3967349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C8C3A8C-A143-4D7D-80D6-5C24723F1E22}"/>
                  </a:ext>
                </a:extLst>
              </p:cNvPr>
              <p:cNvSpPr/>
              <p:nvPr/>
            </p:nvSpPr>
            <p:spPr>
              <a:xfrm rot="12855210" flipH="1">
                <a:off x="5591946" y="6416381"/>
                <a:ext cx="620242" cy="48582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D32FA54-998D-4D82-9A67-54C29F6F5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189174"/>
                <a:ext cx="9912" cy="160030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E5CD51F-3295-4E1D-843D-5542D8666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64404"/>
                <a:ext cx="40014" cy="1494948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4F3899E-703A-4316-9BCF-94909FDA57E3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DF5311-96FE-4667-A404-39A6A2B86AFD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: Top Corners Rounded 232">
                <a:extLst>
                  <a:ext uri="{FF2B5EF4-FFF2-40B4-BE49-F238E27FC236}">
                    <a16:creationId xmlns:a16="http://schemas.microsoft.com/office/drawing/2014/main" id="{B18EF7F1-BC0F-46AA-AD7C-864A8BD6530E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Rectangle: Top Corners Rounded 250">
                <a:extLst>
                  <a:ext uri="{FF2B5EF4-FFF2-40B4-BE49-F238E27FC236}">
                    <a16:creationId xmlns:a16="http://schemas.microsoft.com/office/drawing/2014/main" id="{2EF165E5-D291-40D3-9D74-B731FCE233EA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0AA2A27-F66F-4745-81B7-850E848773A7}"/>
                  </a:ext>
                </a:extLst>
              </p:cNvPr>
              <p:cNvSpPr/>
              <p:nvPr/>
            </p:nvSpPr>
            <p:spPr>
              <a:xfrm rot="20778171">
                <a:off x="4055699" y="6484206"/>
                <a:ext cx="829523" cy="681382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0" fmla="*/ 115393 w 948872"/>
                  <a:gd name="connsiteY0" fmla="*/ 0 h 899784"/>
                  <a:gd name="connsiteX1" fmla="*/ 29668 w 948872"/>
                  <a:gd name="connsiteY1" fmla="*/ 438150 h 899784"/>
                  <a:gd name="connsiteX2" fmla="*/ 563068 w 948872"/>
                  <a:gd name="connsiteY2" fmla="*/ 847725 h 899784"/>
                  <a:gd name="connsiteX3" fmla="*/ 948873 w 948872"/>
                  <a:gd name="connsiteY3" fmla="*/ 894102 h 899784"/>
                  <a:gd name="connsiteX0" fmla="*/ 115393 w 563069"/>
                  <a:gd name="connsiteY0" fmla="*/ 0 h 847724"/>
                  <a:gd name="connsiteX1" fmla="*/ 29668 w 563069"/>
                  <a:gd name="connsiteY1" fmla="*/ 438150 h 847724"/>
                  <a:gd name="connsiteX2" fmla="*/ 563068 w 563069"/>
                  <a:gd name="connsiteY2" fmla="*/ 847725 h 847724"/>
                  <a:gd name="connsiteX0" fmla="*/ 133527 w 829523"/>
                  <a:gd name="connsiteY0" fmla="*/ 0 h 681383"/>
                  <a:gd name="connsiteX1" fmla="*/ 47802 w 829523"/>
                  <a:gd name="connsiteY1" fmla="*/ 438150 h 681383"/>
                  <a:gd name="connsiteX2" fmla="*/ 829524 w 829523"/>
                  <a:gd name="connsiteY2" fmla="*/ 681383 h 68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523" h="681383">
                    <a:moveTo>
                      <a:pt x="133527" y="0"/>
                    </a:moveTo>
                    <a:cubicBezTo>
                      <a:pt x="53358" y="148431"/>
                      <a:pt x="-68198" y="324586"/>
                      <a:pt x="47802" y="438150"/>
                    </a:cubicBezTo>
                    <a:cubicBezTo>
                      <a:pt x="163802" y="551714"/>
                      <a:pt x="676323" y="605391"/>
                      <a:pt x="829524" y="681383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1971F93-3C1A-4A31-B43B-1ED2E828E3B4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C5A4A5E-95E4-44F7-806F-F5056D5A4326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DF074D2-D12C-4D3E-9A3F-E79A0648570B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8E4BC57C-EA6E-4251-933F-0E77C097F966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D918EC4-718D-4546-A817-0923B9032199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146D336-2883-460D-A31F-E81E60216816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39485DF-A4D7-4F9D-9B12-9335AF6E5D9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1" name="emojimouth">
            <a:hlinkClick r:id="" action="ppaction://media"/>
            <a:extLst>
              <a:ext uri="{FF2B5EF4-FFF2-40B4-BE49-F238E27FC236}">
                <a16:creationId xmlns:a16="http://schemas.microsoft.com/office/drawing/2014/main" id="{61B7FB7E-CF4B-486A-8621-A3EFBAD234D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4163556" y="7928129"/>
            <a:ext cx="337368" cy="246808"/>
          </a:xfrm>
          <a:prstGeom prst="rect">
            <a:avLst/>
          </a:prstGeom>
        </p:spPr>
      </p:pic>
      <p:pic>
        <p:nvPicPr>
          <p:cNvPr id="262" name="AIVoiceGenerator_com_14-12-2024T19_17_40_ en-US-Neural2-D">
            <a:hlinkClick r:id="" action="ppaction://media"/>
            <a:extLst>
              <a:ext uri="{FF2B5EF4-FFF2-40B4-BE49-F238E27FC236}">
                <a16:creationId xmlns:a16="http://schemas.microsoft.com/office/drawing/2014/main" id="{1655B45B-0D62-442D-BEFE-EC3E2BB3CD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064646" y="83656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232" fill="hold"/>
                                        <p:tgtEl>
                                          <p:spTgt spid="2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6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835179-134E-4D52-8DCB-D0E2860E1CDA}"/>
              </a:ext>
            </a:extLst>
          </p:cNvPr>
          <p:cNvGrpSpPr/>
          <p:nvPr/>
        </p:nvGrpSpPr>
        <p:grpSpPr>
          <a:xfrm flipH="1">
            <a:off x="-9882241" y="-2125423"/>
            <a:ext cx="1418838" cy="1874265"/>
            <a:chOff x="3866971" y="6327657"/>
            <a:chExt cx="2661978" cy="35164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DB8591-4CB9-4519-81F7-FC2227016532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8009A43-2326-492F-8FDB-584EA3F82B9C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A1F3AA6-8C4D-4935-BA57-E7B7B4A7E5E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2796C95-ADF8-4B25-9D06-FD9D2EB9E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0CAD101-ED01-4E25-B34A-4E6578674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8580000-14FE-45AD-8B03-D5E5CA01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85E5DCC-097B-43A1-92FD-9D9EB18BC1BC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6C9138C-83D0-48C6-BA7F-A9A72EBEBFE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Top Corners Rounded 127">
                  <a:extLst>
                    <a:ext uri="{FF2B5EF4-FFF2-40B4-BE49-F238E27FC236}">
                      <a16:creationId xmlns:a16="http://schemas.microsoft.com/office/drawing/2014/main" id="{44722076-DBAA-4738-8E03-554144EAEE83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: Top Corners Rounded 128">
                  <a:extLst>
                    <a:ext uri="{FF2B5EF4-FFF2-40B4-BE49-F238E27FC236}">
                      <a16:creationId xmlns:a16="http://schemas.microsoft.com/office/drawing/2014/main" id="{8C98F86C-E01D-40C4-821A-DB94FFAA40F5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FCD747B-0BCD-4B82-B7D2-53170E5C532A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FCC7C70-6734-430E-88EE-1A9682C531F0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19F7255-689B-469C-ADBD-205451CA04FE}"/>
                    </a:ext>
                  </a:extLst>
                </p:cNvPr>
                <p:cNvSpPr/>
                <p:nvPr/>
              </p:nvSpPr>
              <p:spPr>
                <a:xfrm>
                  <a:off x="1934242" y="9179351"/>
                  <a:ext cx="261279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2570641-A697-4A26-89D0-5317234587B8}"/>
                    </a:ext>
                  </a:extLst>
                </p:cNvPr>
                <p:cNvSpPr/>
                <p:nvPr/>
              </p:nvSpPr>
              <p:spPr>
                <a:xfrm>
                  <a:off x="1168185" y="9324238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602792D-D96D-4A94-9178-577DCDC05D3F}"/>
                    </a:ext>
                  </a:extLst>
                </p:cNvPr>
                <p:cNvSpPr/>
                <p:nvPr/>
              </p:nvSpPr>
              <p:spPr>
                <a:xfrm>
                  <a:off x="2031287" y="9317535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303528-4743-4801-B473-FDBC5E80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860A70-0D45-400F-9413-B6DEED964AAA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42DA8-1AB5-403C-A558-BB8DC5A5FF46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B3DDD-8BE1-46AE-A988-F02D49D7252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07569D-C69A-4851-9136-1503C79FD10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19E52E-C27C-476C-8DED-EC8CF49E1CD1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5FEDF-A6A2-45F1-ADB6-6ECAAC8304C4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EB044A6-D1DB-4123-B184-0919B8B8BB76}"/>
              </a:ext>
            </a:extLst>
          </p:cNvPr>
          <p:cNvSpPr/>
          <p:nvPr/>
        </p:nvSpPr>
        <p:spPr>
          <a:xfrm>
            <a:off x="-3204060" y="-6946659"/>
            <a:ext cx="8222276" cy="1469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638015D-B112-4ADE-914D-9185241558CB}"/>
              </a:ext>
            </a:extLst>
          </p:cNvPr>
          <p:cNvSpPr/>
          <p:nvPr/>
        </p:nvSpPr>
        <p:spPr>
          <a:xfrm>
            <a:off x="4867784" y="-555062"/>
            <a:ext cx="2563862" cy="14337443"/>
          </a:xfrm>
          <a:custGeom>
            <a:avLst/>
            <a:gdLst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0 w 3763284"/>
              <a:gd name="connsiteY3" fmla="*/ 12192000 h 12192000"/>
              <a:gd name="connsiteX4" fmla="*/ 0 w 3763284"/>
              <a:gd name="connsiteY4" fmla="*/ 0 h 12192000"/>
              <a:gd name="connsiteX0" fmla="*/ 0 w 3763284"/>
              <a:gd name="connsiteY0" fmla="*/ 0 h 12192000"/>
              <a:gd name="connsiteX1" fmla="*/ 3763284 w 3763284"/>
              <a:gd name="connsiteY1" fmla="*/ 0 h 12192000"/>
              <a:gd name="connsiteX2" fmla="*/ 3763284 w 3763284"/>
              <a:gd name="connsiteY2" fmla="*/ 12192000 h 12192000"/>
              <a:gd name="connsiteX3" fmla="*/ 58994 w 3763284"/>
              <a:gd name="connsiteY3" fmla="*/ 10097729 h 12192000"/>
              <a:gd name="connsiteX4" fmla="*/ 0 w 3763284"/>
              <a:gd name="connsiteY4" fmla="*/ 0 h 12192000"/>
              <a:gd name="connsiteX0" fmla="*/ 0 w 3763284"/>
              <a:gd name="connsiteY0" fmla="*/ 0 h 12162503"/>
              <a:gd name="connsiteX1" fmla="*/ 3763284 w 3763284"/>
              <a:gd name="connsiteY1" fmla="*/ 0 h 12162503"/>
              <a:gd name="connsiteX2" fmla="*/ 2140962 w 3763284"/>
              <a:gd name="connsiteY2" fmla="*/ 12162503 h 12162503"/>
              <a:gd name="connsiteX3" fmla="*/ 58994 w 3763284"/>
              <a:gd name="connsiteY3" fmla="*/ 10097729 h 12162503"/>
              <a:gd name="connsiteX4" fmla="*/ 0 w 3763284"/>
              <a:gd name="connsiteY4" fmla="*/ 0 h 12162503"/>
              <a:gd name="connsiteX0" fmla="*/ 0 w 2170458"/>
              <a:gd name="connsiteY0" fmla="*/ 29496 h 12191999"/>
              <a:gd name="connsiteX1" fmla="*/ 2170458 w 2170458"/>
              <a:gd name="connsiteY1" fmla="*/ 0 h 12191999"/>
              <a:gd name="connsiteX2" fmla="*/ 2140962 w 2170458"/>
              <a:gd name="connsiteY2" fmla="*/ 12191999 h 12191999"/>
              <a:gd name="connsiteX3" fmla="*/ 58994 w 2170458"/>
              <a:gd name="connsiteY3" fmla="*/ 10127225 h 12191999"/>
              <a:gd name="connsiteX4" fmla="*/ 0 w 2170458"/>
              <a:gd name="connsiteY4" fmla="*/ 29496 h 12191999"/>
              <a:gd name="connsiteX0" fmla="*/ 105129 w 2275587"/>
              <a:gd name="connsiteY0" fmla="*/ 29496 h 12191999"/>
              <a:gd name="connsiteX1" fmla="*/ 2275587 w 2275587"/>
              <a:gd name="connsiteY1" fmla="*/ 0 h 12191999"/>
              <a:gd name="connsiteX2" fmla="*/ 2246091 w 2275587"/>
              <a:gd name="connsiteY2" fmla="*/ 12191999 h 12191999"/>
              <a:gd name="connsiteX3" fmla="*/ 0 w 2275587"/>
              <a:gd name="connsiteY3" fmla="*/ 7117126 h 12191999"/>
              <a:gd name="connsiteX4" fmla="*/ 105129 w 2275587"/>
              <a:gd name="connsiteY4" fmla="*/ 29496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587" h="12191999">
                <a:moveTo>
                  <a:pt x="105129" y="29496"/>
                </a:moveTo>
                <a:lnTo>
                  <a:pt x="2275587" y="0"/>
                </a:lnTo>
                <a:lnTo>
                  <a:pt x="2246091" y="12191999"/>
                </a:lnTo>
                <a:lnTo>
                  <a:pt x="0" y="7117126"/>
                </a:lnTo>
                <a:lnTo>
                  <a:pt x="105129" y="29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CB668C-2718-4DE8-8D16-D046D583AD45}"/>
              </a:ext>
            </a:extLst>
          </p:cNvPr>
          <p:cNvGrpSpPr/>
          <p:nvPr/>
        </p:nvGrpSpPr>
        <p:grpSpPr>
          <a:xfrm>
            <a:off x="3079457" y="-3471098"/>
            <a:ext cx="1785020" cy="5546867"/>
            <a:chOff x="5188181" y="3653"/>
            <a:chExt cx="1099168" cy="341561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B945847-20BB-416A-A363-B841A0E152A4}"/>
                </a:ext>
              </a:extLst>
            </p:cNvPr>
            <p:cNvSpPr/>
            <p:nvPr/>
          </p:nvSpPr>
          <p:spPr>
            <a:xfrm>
              <a:off x="5410141" y="3653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3A8E590-92CE-45AC-A8F2-0B391EA64D4F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5737764" y="41133"/>
              <a:ext cx="1" cy="31547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F3CF2B8B-CF59-4F11-AA99-93945360487F}"/>
                </a:ext>
              </a:extLst>
            </p:cNvPr>
            <p:cNvSpPr/>
            <p:nvPr/>
          </p:nvSpPr>
          <p:spPr>
            <a:xfrm>
              <a:off x="5188181" y="3195882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F7B20A6-88BF-4E59-B2F3-0089B853E9AF}"/>
              </a:ext>
            </a:extLst>
          </p:cNvPr>
          <p:cNvGrpSpPr/>
          <p:nvPr/>
        </p:nvGrpSpPr>
        <p:grpSpPr>
          <a:xfrm>
            <a:off x="1601591" y="4162000"/>
            <a:ext cx="5651008" cy="3765159"/>
            <a:chOff x="9221943" y="3073519"/>
            <a:chExt cx="2166247" cy="1443329"/>
          </a:xfrm>
        </p:grpSpPr>
        <p:sp>
          <p:nvSpPr>
            <p:cNvPr id="150" name="Rectangle 12">
              <a:extLst>
                <a:ext uri="{FF2B5EF4-FFF2-40B4-BE49-F238E27FC236}">
                  <a16:creationId xmlns:a16="http://schemas.microsoft.com/office/drawing/2014/main" id="{8B51E01F-498D-4B75-9EB0-6D1221B50C18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1">
              <a:extLst>
                <a:ext uri="{FF2B5EF4-FFF2-40B4-BE49-F238E27FC236}">
                  <a16:creationId xmlns:a16="http://schemas.microsoft.com/office/drawing/2014/main" id="{9DE47069-26B2-499C-9AEB-3D99A6A1EC9C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">
              <a:extLst>
                <a:ext uri="{FF2B5EF4-FFF2-40B4-BE49-F238E27FC236}">
                  <a16:creationId xmlns:a16="http://schemas.microsoft.com/office/drawing/2014/main" id="{C9C6E802-BF04-4EAF-BD8B-8989ECCEA9B9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FB9CD28-BA4A-4D50-859E-AFF8F7AF4EB4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2BA44-026B-4400-B35C-81219B13E2EE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EF957D1-EDE4-4326-9998-3780F798901A}"/>
              </a:ext>
            </a:extLst>
          </p:cNvPr>
          <p:cNvGrpSpPr/>
          <p:nvPr/>
        </p:nvGrpSpPr>
        <p:grpSpPr>
          <a:xfrm rot="15966988" flipH="1">
            <a:off x="1414044" y="4843351"/>
            <a:ext cx="717822" cy="1817540"/>
            <a:chOff x="3390645" y="1650520"/>
            <a:chExt cx="579525" cy="1467368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21411FA5-B807-400E-816F-9250C7E21C16}"/>
                </a:ext>
              </a:extLst>
            </p:cNvPr>
            <p:cNvSpPr/>
            <p:nvPr/>
          </p:nvSpPr>
          <p:spPr>
            <a:xfrm rot="2052037">
              <a:off x="3777266" y="1650520"/>
              <a:ext cx="192904" cy="338850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435C242-3643-4DFC-996E-D65931E127AE}"/>
                </a:ext>
              </a:extLst>
            </p:cNvPr>
            <p:cNvSpPr/>
            <p:nvPr/>
          </p:nvSpPr>
          <p:spPr>
            <a:xfrm rot="762358">
              <a:off x="3701805" y="1905984"/>
              <a:ext cx="151834" cy="338850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8284F7F-3A1C-4597-B0FA-93D89A19A700}"/>
                </a:ext>
              </a:extLst>
            </p:cNvPr>
            <p:cNvSpPr/>
            <p:nvPr/>
          </p:nvSpPr>
          <p:spPr>
            <a:xfrm rot="1160069">
              <a:off x="3589621" y="2197426"/>
              <a:ext cx="269637" cy="15006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07C9D9D-527C-4741-A165-891D4DC42423}"/>
                </a:ext>
              </a:extLst>
            </p:cNvPr>
            <p:cNvSpPr/>
            <p:nvPr/>
          </p:nvSpPr>
          <p:spPr>
            <a:xfrm rot="1449381">
              <a:off x="3545937" y="2282310"/>
              <a:ext cx="151834" cy="570378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37D65FD-FBA1-4BEF-8EFA-8671407575AC}"/>
                </a:ext>
              </a:extLst>
            </p:cNvPr>
            <p:cNvSpPr/>
            <p:nvPr/>
          </p:nvSpPr>
          <p:spPr>
            <a:xfrm>
              <a:off x="3412401" y="2737088"/>
              <a:ext cx="176913" cy="30986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B14F82E-ECDB-4E11-BEF6-B98471C52F8C}"/>
                </a:ext>
              </a:extLst>
            </p:cNvPr>
            <p:cNvSpPr/>
            <p:nvPr/>
          </p:nvSpPr>
          <p:spPr>
            <a:xfrm rot="1626913">
              <a:off x="3390645" y="2873229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519059A-40CB-42BE-B0F5-B0630CFDE930}"/>
                </a:ext>
              </a:extLst>
            </p:cNvPr>
            <p:cNvSpPr/>
            <p:nvPr/>
          </p:nvSpPr>
          <p:spPr>
            <a:xfrm rot="892344">
              <a:off x="3433250" y="2958736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2D6AFAE-508E-498D-B0F4-47A05AED40B4}"/>
                </a:ext>
              </a:extLst>
            </p:cNvPr>
            <p:cNvSpPr/>
            <p:nvPr/>
          </p:nvSpPr>
          <p:spPr>
            <a:xfrm>
              <a:off x="3507782" y="2932188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98ECFBA-4E78-4E53-85FF-2194D2B781B6}"/>
                </a:ext>
              </a:extLst>
            </p:cNvPr>
            <p:cNvSpPr/>
            <p:nvPr/>
          </p:nvSpPr>
          <p:spPr>
            <a:xfrm>
              <a:off x="3432174" y="2836761"/>
              <a:ext cx="210403" cy="281127"/>
            </a:xfrm>
            <a:custGeom>
              <a:avLst/>
              <a:gdLst>
                <a:gd name="connsiteX0" fmla="*/ 227326 w 436422"/>
                <a:gd name="connsiteY0" fmla="*/ 0 h 405891"/>
                <a:gd name="connsiteX1" fmla="*/ 413741 w 436422"/>
                <a:gd name="connsiteY1" fmla="*/ 139985 h 405891"/>
                <a:gd name="connsiteX2" fmla="*/ 415258 w 436422"/>
                <a:gd name="connsiteY2" fmla="*/ 153845 h 405891"/>
                <a:gd name="connsiteX3" fmla="*/ 421469 w 436422"/>
                <a:gd name="connsiteY3" fmla="*/ 162333 h 405891"/>
                <a:gd name="connsiteX4" fmla="*/ 436422 w 436422"/>
                <a:gd name="connsiteY4" fmla="*/ 230574 h 405891"/>
                <a:gd name="connsiteX5" fmla="*/ 246141 w 436422"/>
                <a:gd name="connsiteY5" fmla="*/ 405891 h 405891"/>
                <a:gd name="connsiteX6" fmla="*/ 180716 w 436422"/>
                <a:gd name="connsiteY6" fmla="*/ 395253 h 405891"/>
                <a:gd name="connsiteX7" fmla="*/ 158389 w 436422"/>
                <a:gd name="connsiteY7" fmla="*/ 383451 h 405891"/>
                <a:gd name="connsiteX8" fmla="*/ 116215 w 436422"/>
                <a:gd name="connsiteY8" fmla="*/ 375606 h 405891"/>
                <a:gd name="connsiteX9" fmla="*/ 0 w 436422"/>
                <a:gd name="connsiteY9" fmla="*/ 214066 h 405891"/>
                <a:gd name="connsiteX10" fmla="*/ 55732 w 436422"/>
                <a:gd name="connsiteY10" fmla="*/ 90098 h 405891"/>
                <a:gd name="connsiteX11" fmla="*/ 71664 w 436422"/>
                <a:gd name="connsiteY11" fmla="*/ 80201 h 405891"/>
                <a:gd name="connsiteX12" fmla="*/ 92777 w 436422"/>
                <a:gd name="connsiteY12" fmla="*/ 51349 h 405891"/>
                <a:gd name="connsiteX13" fmla="*/ 227326 w 436422"/>
                <a:gd name="connsiteY13" fmla="*/ 0 h 40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6422" h="405891">
                  <a:moveTo>
                    <a:pt x="227326" y="0"/>
                  </a:moveTo>
                  <a:cubicBezTo>
                    <a:pt x="319279" y="0"/>
                    <a:pt x="395998" y="60096"/>
                    <a:pt x="413741" y="139985"/>
                  </a:cubicBezTo>
                  <a:lnTo>
                    <a:pt x="415258" y="153845"/>
                  </a:lnTo>
                  <a:lnTo>
                    <a:pt x="421469" y="162333"/>
                  </a:lnTo>
                  <a:cubicBezTo>
                    <a:pt x="431098" y="183307"/>
                    <a:pt x="436422" y="206368"/>
                    <a:pt x="436422" y="230574"/>
                  </a:cubicBezTo>
                  <a:cubicBezTo>
                    <a:pt x="436422" y="327399"/>
                    <a:pt x="351230" y="405891"/>
                    <a:pt x="246141" y="405891"/>
                  </a:cubicBezTo>
                  <a:cubicBezTo>
                    <a:pt x="223153" y="405891"/>
                    <a:pt x="201117" y="402135"/>
                    <a:pt x="180716" y="395253"/>
                  </a:cubicBezTo>
                  <a:lnTo>
                    <a:pt x="158389" y="383451"/>
                  </a:lnTo>
                  <a:lnTo>
                    <a:pt x="116215" y="375606"/>
                  </a:lnTo>
                  <a:cubicBezTo>
                    <a:pt x="47920" y="348991"/>
                    <a:pt x="0" y="286685"/>
                    <a:pt x="0" y="214066"/>
                  </a:cubicBezTo>
                  <a:cubicBezTo>
                    <a:pt x="0" y="165654"/>
                    <a:pt x="21298" y="121824"/>
                    <a:pt x="55732" y="90098"/>
                  </a:cubicBezTo>
                  <a:lnTo>
                    <a:pt x="71664" y="80201"/>
                  </a:lnTo>
                  <a:lnTo>
                    <a:pt x="92777" y="51349"/>
                  </a:lnTo>
                  <a:cubicBezTo>
                    <a:pt x="127211" y="19623"/>
                    <a:pt x="174782" y="0"/>
                    <a:pt x="22732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40F8646-A91D-449C-AE91-B159558B05C6}"/>
              </a:ext>
            </a:extLst>
          </p:cNvPr>
          <p:cNvGrpSpPr/>
          <p:nvPr/>
        </p:nvGrpSpPr>
        <p:grpSpPr>
          <a:xfrm>
            <a:off x="443768" y="4084244"/>
            <a:ext cx="1237301" cy="4481523"/>
            <a:chOff x="5613334" y="1012907"/>
            <a:chExt cx="1006255" cy="3644671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DFA4BB5-E10A-49A6-82A5-FB711A8BCB5F}"/>
                </a:ext>
              </a:extLst>
            </p:cNvPr>
            <p:cNvGrpSpPr/>
            <p:nvPr/>
          </p:nvGrpSpPr>
          <p:grpSpPr>
            <a:xfrm>
              <a:off x="5613334" y="1012907"/>
              <a:ext cx="953663" cy="2496185"/>
              <a:chOff x="5447360" y="366547"/>
              <a:chExt cx="1411107" cy="3693529"/>
            </a:xfrm>
          </p:grpSpPr>
          <p:sp>
            <p:nvSpPr>
              <p:cNvPr id="205" name="Oval 52">
                <a:extLst>
                  <a:ext uri="{FF2B5EF4-FFF2-40B4-BE49-F238E27FC236}">
                    <a16:creationId xmlns:a16="http://schemas.microsoft.com/office/drawing/2014/main" id="{3C4738DF-1634-4727-84E6-A6E101C35432}"/>
                  </a:ext>
                </a:extLst>
              </p:cNvPr>
              <p:cNvSpPr/>
              <p:nvPr/>
            </p:nvSpPr>
            <p:spPr>
              <a:xfrm>
                <a:off x="5720910" y="1831854"/>
                <a:ext cx="887392" cy="424980"/>
              </a:xfrm>
              <a:custGeom>
                <a:avLst/>
                <a:gdLst>
                  <a:gd name="connsiteX0" fmla="*/ 0 w 705162"/>
                  <a:gd name="connsiteY0" fmla="*/ 250654 h 501308"/>
                  <a:gd name="connsiteX1" fmla="*/ 352581 w 705162"/>
                  <a:gd name="connsiteY1" fmla="*/ 0 h 501308"/>
                  <a:gd name="connsiteX2" fmla="*/ 705162 w 705162"/>
                  <a:gd name="connsiteY2" fmla="*/ 250654 h 501308"/>
                  <a:gd name="connsiteX3" fmla="*/ 352581 w 705162"/>
                  <a:gd name="connsiteY3" fmla="*/ 501308 h 501308"/>
                  <a:gd name="connsiteX4" fmla="*/ 0 w 705162"/>
                  <a:gd name="connsiteY4" fmla="*/ 250654 h 501308"/>
                  <a:gd name="connsiteX0" fmla="*/ 0 w 786125"/>
                  <a:gd name="connsiteY0" fmla="*/ 241146 h 501341"/>
                  <a:gd name="connsiteX1" fmla="*/ 433544 w 786125"/>
                  <a:gd name="connsiteY1" fmla="*/ 17 h 501341"/>
                  <a:gd name="connsiteX2" fmla="*/ 786125 w 786125"/>
                  <a:gd name="connsiteY2" fmla="*/ 250671 h 501341"/>
                  <a:gd name="connsiteX3" fmla="*/ 433544 w 786125"/>
                  <a:gd name="connsiteY3" fmla="*/ 501325 h 501341"/>
                  <a:gd name="connsiteX4" fmla="*/ 0 w 786125"/>
                  <a:gd name="connsiteY4" fmla="*/ 241146 h 501341"/>
                  <a:gd name="connsiteX0" fmla="*/ 0 w 852800"/>
                  <a:gd name="connsiteY0" fmla="*/ 241417 h 501771"/>
                  <a:gd name="connsiteX1" fmla="*/ 433544 w 852800"/>
                  <a:gd name="connsiteY1" fmla="*/ 288 h 501771"/>
                  <a:gd name="connsiteX2" fmla="*/ 852800 w 852800"/>
                  <a:gd name="connsiteY2" fmla="*/ 208080 h 501771"/>
                  <a:gd name="connsiteX3" fmla="*/ 433544 w 852800"/>
                  <a:gd name="connsiteY3" fmla="*/ 501596 h 501771"/>
                  <a:gd name="connsiteX4" fmla="*/ 0 w 852800"/>
                  <a:gd name="connsiteY4" fmla="*/ 241417 h 501771"/>
                  <a:gd name="connsiteX0" fmla="*/ 0 w 852800"/>
                  <a:gd name="connsiteY0" fmla="*/ 166728 h 427023"/>
                  <a:gd name="connsiteX1" fmla="*/ 433544 w 852800"/>
                  <a:gd name="connsiteY1" fmla="*/ 1799 h 427023"/>
                  <a:gd name="connsiteX2" fmla="*/ 852800 w 852800"/>
                  <a:gd name="connsiteY2" fmla="*/ 133391 h 427023"/>
                  <a:gd name="connsiteX3" fmla="*/ 433544 w 852800"/>
                  <a:gd name="connsiteY3" fmla="*/ 426907 h 427023"/>
                  <a:gd name="connsiteX4" fmla="*/ 0 w 852800"/>
                  <a:gd name="connsiteY4" fmla="*/ 166728 h 427023"/>
                  <a:gd name="connsiteX0" fmla="*/ 27 w 852827"/>
                  <a:gd name="connsiteY0" fmla="*/ 158193 h 418487"/>
                  <a:gd name="connsiteX1" fmla="*/ 414521 w 852827"/>
                  <a:gd name="connsiteY1" fmla="*/ 2789 h 418487"/>
                  <a:gd name="connsiteX2" fmla="*/ 852827 w 852827"/>
                  <a:gd name="connsiteY2" fmla="*/ 124856 h 418487"/>
                  <a:gd name="connsiteX3" fmla="*/ 433571 w 852827"/>
                  <a:gd name="connsiteY3" fmla="*/ 418372 h 418487"/>
                  <a:gd name="connsiteX4" fmla="*/ 27 w 852827"/>
                  <a:gd name="connsiteY4" fmla="*/ 158193 h 418487"/>
                  <a:gd name="connsiteX0" fmla="*/ 18520 w 871320"/>
                  <a:gd name="connsiteY0" fmla="*/ 162096 h 422388"/>
                  <a:gd name="connsiteX1" fmla="*/ 114702 w 871320"/>
                  <a:gd name="connsiteY1" fmla="*/ 31534 h 422388"/>
                  <a:gd name="connsiteX2" fmla="*/ 433014 w 871320"/>
                  <a:gd name="connsiteY2" fmla="*/ 6692 h 422388"/>
                  <a:gd name="connsiteX3" fmla="*/ 871320 w 871320"/>
                  <a:gd name="connsiteY3" fmla="*/ 128759 h 422388"/>
                  <a:gd name="connsiteX4" fmla="*/ 452064 w 871320"/>
                  <a:gd name="connsiteY4" fmla="*/ 422275 h 422388"/>
                  <a:gd name="connsiteX5" fmla="*/ 18520 w 871320"/>
                  <a:gd name="connsiteY5" fmla="*/ 162096 h 422388"/>
                  <a:gd name="connsiteX0" fmla="*/ 18520 w 887392"/>
                  <a:gd name="connsiteY0" fmla="*/ 164688 h 424980"/>
                  <a:gd name="connsiteX1" fmla="*/ 114702 w 887392"/>
                  <a:gd name="connsiteY1" fmla="*/ 34126 h 424980"/>
                  <a:gd name="connsiteX2" fmla="*/ 433014 w 887392"/>
                  <a:gd name="connsiteY2" fmla="*/ 9284 h 424980"/>
                  <a:gd name="connsiteX3" fmla="*/ 776690 w 887392"/>
                  <a:gd name="connsiteY3" fmla="*/ 10314 h 424980"/>
                  <a:gd name="connsiteX4" fmla="*/ 871320 w 887392"/>
                  <a:gd name="connsiteY4" fmla="*/ 131351 h 424980"/>
                  <a:gd name="connsiteX5" fmla="*/ 452064 w 887392"/>
                  <a:gd name="connsiteY5" fmla="*/ 424867 h 424980"/>
                  <a:gd name="connsiteX6" fmla="*/ 18520 w 887392"/>
                  <a:gd name="connsiteY6" fmla="*/ 164688 h 42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92" h="424980">
                    <a:moveTo>
                      <a:pt x="18520" y="164688"/>
                    </a:moveTo>
                    <a:cubicBezTo>
                      <a:pt x="-37707" y="99565"/>
                      <a:pt x="45620" y="60027"/>
                      <a:pt x="114702" y="34126"/>
                    </a:cubicBezTo>
                    <a:cubicBezTo>
                      <a:pt x="183784" y="8225"/>
                      <a:pt x="322683" y="13253"/>
                      <a:pt x="433014" y="9284"/>
                    </a:cubicBezTo>
                    <a:cubicBezTo>
                      <a:pt x="543345" y="5315"/>
                      <a:pt x="703639" y="-10030"/>
                      <a:pt x="776690" y="10314"/>
                    </a:cubicBezTo>
                    <a:cubicBezTo>
                      <a:pt x="849741" y="30659"/>
                      <a:pt x="919868" y="64640"/>
                      <a:pt x="871320" y="131351"/>
                    </a:cubicBezTo>
                    <a:cubicBezTo>
                      <a:pt x="822772" y="198062"/>
                      <a:pt x="594197" y="419311"/>
                      <a:pt x="452064" y="424867"/>
                    </a:cubicBezTo>
                    <a:cubicBezTo>
                      <a:pt x="309931" y="430423"/>
                      <a:pt x="74747" y="229811"/>
                      <a:pt x="18520" y="164688"/>
                    </a:cubicBezTo>
                    <a:close/>
                  </a:path>
                </a:pathLst>
              </a:cu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293179FC-54D8-4E94-B194-4A8156AC2B0D}"/>
                  </a:ext>
                </a:extLst>
              </p:cNvPr>
              <p:cNvSpPr/>
              <p:nvPr/>
            </p:nvSpPr>
            <p:spPr>
              <a:xfrm>
                <a:off x="5976768" y="1780731"/>
                <a:ext cx="365421" cy="523463"/>
              </a:xfrm>
              <a:prstGeom prst="roundRect">
                <a:avLst>
                  <a:gd name="adj" fmla="val 36483"/>
                </a:avLst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: Rounded Corners 53">
                <a:extLst>
                  <a:ext uri="{FF2B5EF4-FFF2-40B4-BE49-F238E27FC236}">
                    <a16:creationId xmlns:a16="http://schemas.microsoft.com/office/drawing/2014/main" id="{303D5B15-E2B7-4135-B07D-D45D113161EE}"/>
                  </a:ext>
                </a:extLst>
              </p:cNvPr>
              <p:cNvSpPr/>
              <p:nvPr/>
            </p:nvSpPr>
            <p:spPr>
              <a:xfrm>
                <a:off x="5539375" y="2069279"/>
                <a:ext cx="1319092" cy="1990797"/>
              </a:xfrm>
              <a:custGeom>
                <a:avLst/>
                <a:gdLst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  <a:gd name="connsiteX0" fmla="*/ 0 w 1137018"/>
                  <a:gd name="connsiteY0" fmla="*/ 189507 h 1716008"/>
                  <a:gd name="connsiteX1" fmla="*/ 189507 w 1137018"/>
                  <a:gd name="connsiteY1" fmla="*/ 0 h 1716008"/>
                  <a:gd name="connsiteX2" fmla="*/ 947511 w 1137018"/>
                  <a:gd name="connsiteY2" fmla="*/ 0 h 1716008"/>
                  <a:gd name="connsiteX3" fmla="*/ 1137018 w 1137018"/>
                  <a:gd name="connsiteY3" fmla="*/ 189507 h 1716008"/>
                  <a:gd name="connsiteX4" fmla="*/ 1137018 w 1137018"/>
                  <a:gd name="connsiteY4" fmla="*/ 1526501 h 1716008"/>
                  <a:gd name="connsiteX5" fmla="*/ 947511 w 1137018"/>
                  <a:gd name="connsiteY5" fmla="*/ 1716008 h 1716008"/>
                  <a:gd name="connsiteX6" fmla="*/ 189507 w 1137018"/>
                  <a:gd name="connsiteY6" fmla="*/ 1716008 h 1716008"/>
                  <a:gd name="connsiteX7" fmla="*/ 0 w 1137018"/>
                  <a:gd name="connsiteY7" fmla="*/ 1526501 h 1716008"/>
                  <a:gd name="connsiteX8" fmla="*/ 0 w 1137018"/>
                  <a:gd name="connsiteY8" fmla="*/ 189507 h 171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018" h="1716008">
                    <a:moveTo>
                      <a:pt x="0" y="189507"/>
                    </a:moveTo>
                    <a:cubicBezTo>
                      <a:pt x="0" y="84845"/>
                      <a:pt x="84845" y="0"/>
                      <a:pt x="189507" y="0"/>
                    </a:cubicBezTo>
                    <a:lnTo>
                      <a:pt x="947511" y="0"/>
                    </a:lnTo>
                    <a:cubicBezTo>
                      <a:pt x="1052173" y="0"/>
                      <a:pt x="1137018" y="84845"/>
                      <a:pt x="1137018" y="189507"/>
                    </a:cubicBezTo>
                    <a:cubicBezTo>
                      <a:pt x="1041768" y="701847"/>
                      <a:pt x="1060818" y="1080836"/>
                      <a:pt x="1137018" y="1526501"/>
                    </a:cubicBezTo>
                    <a:cubicBezTo>
                      <a:pt x="1137018" y="1631163"/>
                      <a:pt x="1052173" y="1716008"/>
                      <a:pt x="947511" y="1716008"/>
                    </a:cubicBezTo>
                    <a:lnTo>
                      <a:pt x="189507" y="1716008"/>
                    </a:lnTo>
                    <a:cubicBezTo>
                      <a:pt x="84845" y="1716008"/>
                      <a:pt x="0" y="1631163"/>
                      <a:pt x="0" y="1526501"/>
                    </a:cubicBezTo>
                    <a:cubicBezTo>
                      <a:pt x="76200" y="1080836"/>
                      <a:pt x="85725" y="682797"/>
                      <a:pt x="0" y="189507"/>
                    </a:cubicBezTo>
                    <a:close/>
                  </a:path>
                </a:pathLst>
              </a:cu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0DB076C-CCC0-4F6F-9DAF-02E91B1807C9}"/>
                  </a:ext>
                </a:extLst>
              </p:cNvPr>
              <p:cNvSpPr/>
              <p:nvPr/>
            </p:nvSpPr>
            <p:spPr>
              <a:xfrm>
                <a:off x="5519737" y="366547"/>
                <a:ext cx="1224018" cy="797407"/>
              </a:xfrm>
              <a:custGeom>
                <a:avLst/>
                <a:gdLst>
                  <a:gd name="connsiteX0" fmla="*/ 0 w 1281816"/>
                  <a:gd name="connsiteY0" fmla="*/ 728827 h 1243432"/>
                  <a:gd name="connsiteX1" fmla="*/ 52387 w 1281816"/>
                  <a:gd name="connsiteY1" fmla="*/ 362115 h 1243432"/>
                  <a:gd name="connsiteX2" fmla="*/ 157162 w 1281816"/>
                  <a:gd name="connsiteY2" fmla="*/ 262102 h 1243432"/>
                  <a:gd name="connsiteX3" fmla="*/ 300037 w 1281816"/>
                  <a:gd name="connsiteY3" fmla="*/ 100177 h 1243432"/>
                  <a:gd name="connsiteX4" fmla="*/ 633412 w 1281816"/>
                  <a:gd name="connsiteY4" fmla="*/ 165 h 1243432"/>
                  <a:gd name="connsiteX5" fmla="*/ 971550 w 1281816"/>
                  <a:gd name="connsiteY5" fmla="*/ 85890 h 1243432"/>
                  <a:gd name="connsiteX6" fmla="*/ 1190625 w 1281816"/>
                  <a:gd name="connsiteY6" fmla="*/ 390690 h 1243432"/>
                  <a:gd name="connsiteX7" fmla="*/ 1223962 w 1281816"/>
                  <a:gd name="connsiteY7" fmla="*/ 790740 h 1243432"/>
                  <a:gd name="connsiteX8" fmla="*/ 1281112 w 1281816"/>
                  <a:gd name="connsiteY8" fmla="*/ 771690 h 1243432"/>
                  <a:gd name="connsiteX9" fmla="*/ 1181100 w 1281816"/>
                  <a:gd name="connsiteY9" fmla="*/ 1243177 h 1243432"/>
                  <a:gd name="connsiteX10" fmla="*/ 1200150 w 1281816"/>
                  <a:gd name="connsiteY10" fmla="*/ 700252 h 1243432"/>
                  <a:gd name="connsiteX11" fmla="*/ 1200150 w 1281816"/>
                  <a:gd name="connsiteY11" fmla="*/ 700252 h 1243432"/>
                  <a:gd name="connsiteX0" fmla="*/ 0 w 1281353"/>
                  <a:gd name="connsiteY0" fmla="*/ 728827 h 817499"/>
                  <a:gd name="connsiteX1" fmla="*/ 52387 w 1281353"/>
                  <a:gd name="connsiteY1" fmla="*/ 362115 h 817499"/>
                  <a:gd name="connsiteX2" fmla="*/ 157162 w 1281353"/>
                  <a:gd name="connsiteY2" fmla="*/ 262102 h 817499"/>
                  <a:gd name="connsiteX3" fmla="*/ 300037 w 1281353"/>
                  <a:gd name="connsiteY3" fmla="*/ 100177 h 817499"/>
                  <a:gd name="connsiteX4" fmla="*/ 633412 w 1281353"/>
                  <a:gd name="connsiteY4" fmla="*/ 165 h 817499"/>
                  <a:gd name="connsiteX5" fmla="*/ 971550 w 1281353"/>
                  <a:gd name="connsiteY5" fmla="*/ 85890 h 817499"/>
                  <a:gd name="connsiteX6" fmla="*/ 1190625 w 1281353"/>
                  <a:gd name="connsiteY6" fmla="*/ 390690 h 817499"/>
                  <a:gd name="connsiteX7" fmla="*/ 1223962 w 1281353"/>
                  <a:gd name="connsiteY7" fmla="*/ 790740 h 817499"/>
                  <a:gd name="connsiteX8" fmla="*/ 1281112 w 1281353"/>
                  <a:gd name="connsiteY8" fmla="*/ 771690 h 817499"/>
                  <a:gd name="connsiteX9" fmla="*/ 1200150 w 1281353"/>
                  <a:gd name="connsiteY9" fmla="*/ 700252 h 817499"/>
                  <a:gd name="connsiteX10" fmla="*/ 1200150 w 1281353"/>
                  <a:gd name="connsiteY10" fmla="*/ 700252 h 8174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157162 w 1224045"/>
                  <a:gd name="connsiteY2" fmla="*/ 262102 h 802999"/>
                  <a:gd name="connsiteX3" fmla="*/ 300037 w 1224045"/>
                  <a:gd name="connsiteY3" fmla="*/ 100177 h 802999"/>
                  <a:gd name="connsiteX4" fmla="*/ 633412 w 1224045"/>
                  <a:gd name="connsiteY4" fmla="*/ 165 h 802999"/>
                  <a:gd name="connsiteX5" fmla="*/ 971550 w 1224045"/>
                  <a:gd name="connsiteY5" fmla="*/ 85890 h 802999"/>
                  <a:gd name="connsiteX6" fmla="*/ 1190625 w 1224045"/>
                  <a:gd name="connsiteY6" fmla="*/ 390690 h 802999"/>
                  <a:gd name="connsiteX7" fmla="*/ 1223962 w 1224045"/>
                  <a:gd name="connsiteY7" fmla="*/ 790740 h 802999"/>
                  <a:gd name="connsiteX8" fmla="*/ 1200150 w 1224045"/>
                  <a:gd name="connsiteY8" fmla="*/ 700252 h 802999"/>
                  <a:gd name="connsiteX9" fmla="*/ 1200150 w 1224045"/>
                  <a:gd name="connsiteY9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8" fmla="*/ 1200150 w 1224045"/>
                  <a:gd name="connsiteY8" fmla="*/ 700252 h 802999"/>
                  <a:gd name="connsiteX0" fmla="*/ 0 w 1224045"/>
                  <a:gd name="connsiteY0" fmla="*/ 728827 h 802999"/>
                  <a:gd name="connsiteX1" fmla="*/ 52387 w 1224045"/>
                  <a:gd name="connsiteY1" fmla="*/ 362115 h 802999"/>
                  <a:gd name="connsiteX2" fmla="*/ 300037 w 1224045"/>
                  <a:gd name="connsiteY2" fmla="*/ 100177 h 802999"/>
                  <a:gd name="connsiteX3" fmla="*/ 633412 w 1224045"/>
                  <a:gd name="connsiteY3" fmla="*/ 165 h 802999"/>
                  <a:gd name="connsiteX4" fmla="*/ 971550 w 1224045"/>
                  <a:gd name="connsiteY4" fmla="*/ 85890 h 802999"/>
                  <a:gd name="connsiteX5" fmla="*/ 1190625 w 1224045"/>
                  <a:gd name="connsiteY5" fmla="*/ 390690 h 802999"/>
                  <a:gd name="connsiteX6" fmla="*/ 1223962 w 1224045"/>
                  <a:gd name="connsiteY6" fmla="*/ 790740 h 802999"/>
                  <a:gd name="connsiteX7" fmla="*/ 1200150 w 1224045"/>
                  <a:gd name="connsiteY7" fmla="*/ 700252 h 802999"/>
                  <a:gd name="connsiteX0" fmla="*/ 0 w 1224018"/>
                  <a:gd name="connsiteY0" fmla="*/ 728827 h 790740"/>
                  <a:gd name="connsiteX1" fmla="*/ 52387 w 1224018"/>
                  <a:gd name="connsiteY1" fmla="*/ 362115 h 790740"/>
                  <a:gd name="connsiteX2" fmla="*/ 300037 w 1224018"/>
                  <a:gd name="connsiteY2" fmla="*/ 100177 h 790740"/>
                  <a:gd name="connsiteX3" fmla="*/ 633412 w 1224018"/>
                  <a:gd name="connsiteY3" fmla="*/ 165 h 790740"/>
                  <a:gd name="connsiteX4" fmla="*/ 971550 w 1224018"/>
                  <a:gd name="connsiteY4" fmla="*/ 85890 h 790740"/>
                  <a:gd name="connsiteX5" fmla="*/ 1190625 w 1224018"/>
                  <a:gd name="connsiteY5" fmla="*/ 390690 h 790740"/>
                  <a:gd name="connsiteX6" fmla="*/ 1223962 w 1224018"/>
                  <a:gd name="connsiteY6" fmla="*/ 790740 h 790740"/>
                  <a:gd name="connsiteX0" fmla="*/ 0 w 1224018"/>
                  <a:gd name="connsiteY0" fmla="*/ 797407 h 797407"/>
                  <a:gd name="connsiteX1" fmla="*/ 52387 w 1224018"/>
                  <a:gd name="connsiteY1" fmla="*/ 362115 h 797407"/>
                  <a:gd name="connsiteX2" fmla="*/ 300037 w 1224018"/>
                  <a:gd name="connsiteY2" fmla="*/ 100177 h 797407"/>
                  <a:gd name="connsiteX3" fmla="*/ 633412 w 1224018"/>
                  <a:gd name="connsiteY3" fmla="*/ 165 h 797407"/>
                  <a:gd name="connsiteX4" fmla="*/ 971550 w 1224018"/>
                  <a:gd name="connsiteY4" fmla="*/ 85890 h 797407"/>
                  <a:gd name="connsiteX5" fmla="*/ 1190625 w 1224018"/>
                  <a:gd name="connsiteY5" fmla="*/ 390690 h 797407"/>
                  <a:gd name="connsiteX6" fmla="*/ 1223962 w 1224018"/>
                  <a:gd name="connsiteY6" fmla="*/ 790740 h 79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018" h="797407">
                    <a:moveTo>
                      <a:pt x="0" y="797407"/>
                    </a:moveTo>
                    <a:cubicBezTo>
                      <a:pt x="13096" y="652944"/>
                      <a:pt x="2381" y="478320"/>
                      <a:pt x="52387" y="362115"/>
                    </a:cubicBezTo>
                    <a:cubicBezTo>
                      <a:pt x="102393" y="245910"/>
                      <a:pt x="203200" y="160502"/>
                      <a:pt x="300037" y="100177"/>
                    </a:cubicBezTo>
                    <a:cubicBezTo>
                      <a:pt x="396875" y="39852"/>
                      <a:pt x="521493" y="2546"/>
                      <a:pt x="633412" y="165"/>
                    </a:cubicBezTo>
                    <a:cubicBezTo>
                      <a:pt x="745331" y="-2216"/>
                      <a:pt x="878681" y="20802"/>
                      <a:pt x="971550" y="85890"/>
                    </a:cubicBezTo>
                    <a:cubicBezTo>
                      <a:pt x="1064419" y="150977"/>
                      <a:pt x="1148556" y="273215"/>
                      <a:pt x="1190625" y="390690"/>
                    </a:cubicBezTo>
                    <a:cubicBezTo>
                      <a:pt x="1232694" y="508165"/>
                      <a:pt x="1222375" y="739146"/>
                      <a:pt x="1223962" y="790740"/>
                    </a:cubicBezTo>
                  </a:path>
                </a:pathLst>
              </a:custGeom>
              <a:solidFill>
                <a:sysClr val="window" lastClr="FFFFFF"/>
              </a:solidFill>
              <a:ln w="5715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45">
                <a:extLst>
                  <a:ext uri="{FF2B5EF4-FFF2-40B4-BE49-F238E27FC236}">
                    <a16:creationId xmlns:a16="http://schemas.microsoft.com/office/drawing/2014/main" id="{64EB288E-ABB0-4DED-A291-AA17E453F216}"/>
                  </a:ext>
                </a:extLst>
              </p:cNvPr>
              <p:cNvSpPr/>
              <p:nvPr/>
            </p:nvSpPr>
            <p:spPr>
              <a:xfrm>
                <a:off x="5575789" y="485355"/>
                <a:ext cx="1104890" cy="1439760"/>
              </a:xfrm>
              <a:custGeom>
                <a:avLst/>
                <a:gdLst>
                  <a:gd name="connsiteX0" fmla="*/ 0 w 990597"/>
                  <a:gd name="connsiteY0" fmla="*/ 627911 h 1255822"/>
                  <a:gd name="connsiteX1" fmla="*/ 495299 w 990597"/>
                  <a:gd name="connsiteY1" fmla="*/ 0 h 1255822"/>
                  <a:gd name="connsiteX2" fmla="*/ 990598 w 990597"/>
                  <a:gd name="connsiteY2" fmla="*/ 627911 h 1255822"/>
                  <a:gd name="connsiteX3" fmla="*/ 495299 w 990597"/>
                  <a:gd name="connsiteY3" fmla="*/ 1255822 h 1255822"/>
                  <a:gd name="connsiteX4" fmla="*/ 0 w 990597"/>
                  <a:gd name="connsiteY4" fmla="*/ 627911 h 1255822"/>
                  <a:gd name="connsiteX0" fmla="*/ 73 w 990671"/>
                  <a:gd name="connsiteY0" fmla="*/ 627911 h 1360597"/>
                  <a:gd name="connsiteX1" fmla="*/ 495372 w 990671"/>
                  <a:gd name="connsiteY1" fmla="*/ 0 h 1360597"/>
                  <a:gd name="connsiteX2" fmla="*/ 990671 w 990671"/>
                  <a:gd name="connsiteY2" fmla="*/ 627911 h 1360597"/>
                  <a:gd name="connsiteX3" fmla="*/ 523947 w 990671"/>
                  <a:gd name="connsiteY3" fmla="*/ 1360597 h 1360597"/>
                  <a:gd name="connsiteX4" fmla="*/ 73 w 990671"/>
                  <a:gd name="connsiteY4" fmla="*/ 627911 h 1360597"/>
                  <a:gd name="connsiteX0" fmla="*/ 51 w 990649"/>
                  <a:gd name="connsiteY0" fmla="*/ 708874 h 1441560"/>
                  <a:gd name="connsiteX1" fmla="*/ 500113 w 990649"/>
                  <a:gd name="connsiteY1" fmla="*/ 0 h 1441560"/>
                  <a:gd name="connsiteX2" fmla="*/ 990649 w 990649"/>
                  <a:gd name="connsiteY2" fmla="*/ 708874 h 1441560"/>
                  <a:gd name="connsiteX3" fmla="*/ 523925 w 990649"/>
                  <a:gd name="connsiteY3" fmla="*/ 1441560 h 1441560"/>
                  <a:gd name="connsiteX4" fmla="*/ 51 w 990649"/>
                  <a:gd name="connsiteY4" fmla="*/ 708874 h 1441560"/>
                  <a:gd name="connsiteX0" fmla="*/ 36 w 1047784"/>
                  <a:gd name="connsiteY0" fmla="*/ 708874 h 1441560"/>
                  <a:gd name="connsiteX1" fmla="*/ 500098 w 1047784"/>
                  <a:gd name="connsiteY1" fmla="*/ 0 h 1441560"/>
                  <a:gd name="connsiteX2" fmla="*/ 1047784 w 1047784"/>
                  <a:gd name="connsiteY2" fmla="*/ 708874 h 1441560"/>
                  <a:gd name="connsiteX3" fmla="*/ 523910 w 1047784"/>
                  <a:gd name="connsiteY3" fmla="*/ 1441560 h 1441560"/>
                  <a:gd name="connsiteX4" fmla="*/ 36 w 1047784"/>
                  <a:gd name="connsiteY4" fmla="*/ 708874 h 1441560"/>
                  <a:gd name="connsiteX0" fmla="*/ 31 w 1095404"/>
                  <a:gd name="connsiteY0" fmla="*/ 539182 h 1444717"/>
                  <a:gd name="connsiteX1" fmla="*/ 547718 w 1095404"/>
                  <a:gd name="connsiteY1" fmla="*/ 1758 h 1444717"/>
                  <a:gd name="connsiteX2" fmla="*/ 1095404 w 1095404"/>
                  <a:gd name="connsiteY2" fmla="*/ 710632 h 1444717"/>
                  <a:gd name="connsiteX3" fmla="*/ 571530 w 1095404"/>
                  <a:gd name="connsiteY3" fmla="*/ 1443318 h 1444717"/>
                  <a:gd name="connsiteX4" fmla="*/ 31 w 1095404"/>
                  <a:gd name="connsiteY4" fmla="*/ 539182 h 1444717"/>
                  <a:gd name="connsiteX0" fmla="*/ 13716 w 1109089"/>
                  <a:gd name="connsiteY0" fmla="*/ 538990 h 1461328"/>
                  <a:gd name="connsiteX1" fmla="*/ 561403 w 1109089"/>
                  <a:gd name="connsiteY1" fmla="*/ 1566 h 1461328"/>
                  <a:gd name="connsiteX2" fmla="*/ 1109089 w 1109089"/>
                  <a:gd name="connsiteY2" fmla="*/ 710440 h 1461328"/>
                  <a:gd name="connsiteX3" fmla="*/ 585215 w 1109089"/>
                  <a:gd name="connsiteY3" fmla="*/ 1443126 h 1461328"/>
                  <a:gd name="connsiteX4" fmla="*/ 200402 w 1109089"/>
                  <a:gd name="connsiteY4" fmla="*/ 1180223 h 1461328"/>
                  <a:gd name="connsiteX5" fmla="*/ 13716 w 1109089"/>
                  <a:gd name="connsiteY5" fmla="*/ 538990 h 1461328"/>
                  <a:gd name="connsiteX0" fmla="*/ 13716 w 1146952"/>
                  <a:gd name="connsiteY0" fmla="*/ 545362 h 1467700"/>
                  <a:gd name="connsiteX1" fmla="*/ 561403 w 1146952"/>
                  <a:gd name="connsiteY1" fmla="*/ 7938 h 1467700"/>
                  <a:gd name="connsiteX2" fmla="*/ 1057653 w 1146952"/>
                  <a:gd name="connsiteY2" fmla="*/ 257906 h 1467700"/>
                  <a:gd name="connsiteX3" fmla="*/ 1109089 w 1146952"/>
                  <a:gd name="connsiteY3" fmla="*/ 716812 h 1467700"/>
                  <a:gd name="connsiteX4" fmla="*/ 585215 w 1146952"/>
                  <a:gd name="connsiteY4" fmla="*/ 1449498 h 1467700"/>
                  <a:gd name="connsiteX5" fmla="*/ 200402 w 1146952"/>
                  <a:gd name="connsiteY5" fmla="*/ 1186595 h 1467700"/>
                  <a:gd name="connsiteX6" fmla="*/ 13716 w 1146952"/>
                  <a:gd name="connsiteY6" fmla="*/ 545362 h 1467700"/>
                  <a:gd name="connsiteX0" fmla="*/ 150 w 1133386"/>
                  <a:gd name="connsiteY0" fmla="*/ 538943 h 1461281"/>
                  <a:gd name="connsiteX1" fmla="*/ 163024 w 1133386"/>
                  <a:gd name="connsiteY1" fmla="*/ 165762 h 1461281"/>
                  <a:gd name="connsiteX2" fmla="*/ 547837 w 1133386"/>
                  <a:gd name="connsiteY2" fmla="*/ 1519 h 1461281"/>
                  <a:gd name="connsiteX3" fmla="*/ 1044087 w 1133386"/>
                  <a:gd name="connsiteY3" fmla="*/ 251487 h 1461281"/>
                  <a:gd name="connsiteX4" fmla="*/ 1095523 w 1133386"/>
                  <a:gd name="connsiteY4" fmla="*/ 710393 h 1461281"/>
                  <a:gd name="connsiteX5" fmla="*/ 571649 w 1133386"/>
                  <a:gd name="connsiteY5" fmla="*/ 1443079 h 1461281"/>
                  <a:gd name="connsiteX6" fmla="*/ 186836 w 1133386"/>
                  <a:gd name="connsiteY6" fmla="*/ 1180176 h 1461281"/>
                  <a:gd name="connsiteX7" fmla="*/ 150 w 1133386"/>
                  <a:gd name="connsiteY7" fmla="*/ 538943 h 1461281"/>
                  <a:gd name="connsiteX0" fmla="*/ 150 w 1124008"/>
                  <a:gd name="connsiteY0" fmla="*/ 543604 h 1465942"/>
                  <a:gd name="connsiteX1" fmla="*/ 163024 w 1124008"/>
                  <a:gd name="connsiteY1" fmla="*/ 170423 h 1465942"/>
                  <a:gd name="connsiteX2" fmla="*/ 547837 w 1124008"/>
                  <a:gd name="connsiteY2" fmla="*/ 6180 h 1465942"/>
                  <a:gd name="connsiteX3" fmla="*/ 805961 w 1124008"/>
                  <a:gd name="connsiteY3" fmla="*/ 56123 h 1465942"/>
                  <a:gd name="connsiteX4" fmla="*/ 1044087 w 1124008"/>
                  <a:gd name="connsiteY4" fmla="*/ 256148 h 1465942"/>
                  <a:gd name="connsiteX5" fmla="*/ 1095523 w 1124008"/>
                  <a:gd name="connsiteY5" fmla="*/ 715054 h 1465942"/>
                  <a:gd name="connsiteX6" fmla="*/ 571649 w 1124008"/>
                  <a:gd name="connsiteY6" fmla="*/ 1447740 h 1465942"/>
                  <a:gd name="connsiteX7" fmla="*/ 186836 w 1124008"/>
                  <a:gd name="connsiteY7" fmla="*/ 1184837 h 1465942"/>
                  <a:gd name="connsiteX8" fmla="*/ 150 w 1124008"/>
                  <a:gd name="connsiteY8" fmla="*/ 543604 h 1465942"/>
                  <a:gd name="connsiteX0" fmla="*/ 150 w 1104890"/>
                  <a:gd name="connsiteY0" fmla="*/ 543604 h 1447838"/>
                  <a:gd name="connsiteX1" fmla="*/ 163024 w 1104890"/>
                  <a:gd name="connsiteY1" fmla="*/ 170423 h 1447838"/>
                  <a:gd name="connsiteX2" fmla="*/ 547837 w 1104890"/>
                  <a:gd name="connsiteY2" fmla="*/ 6180 h 1447838"/>
                  <a:gd name="connsiteX3" fmla="*/ 805961 w 1104890"/>
                  <a:gd name="connsiteY3" fmla="*/ 56123 h 1447838"/>
                  <a:gd name="connsiteX4" fmla="*/ 1044087 w 1104890"/>
                  <a:gd name="connsiteY4" fmla="*/ 256148 h 1447838"/>
                  <a:gd name="connsiteX5" fmla="*/ 1095523 w 1104890"/>
                  <a:gd name="connsiteY5" fmla="*/ 715054 h 1447838"/>
                  <a:gd name="connsiteX6" fmla="*/ 972649 w 1104890"/>
                  <a:gd name="connsiteY6" fmla="*/ 1161023 h 1447838"/>
                  <a:gd name="connsiteX7" fmla="*/ 571649 w 1104890"/>
                  <a:gd name="connsiteY7" fmla="*/ 1447740 h 1447838"/>
                  <a:gd name="connsiteX8" fmla="*/ 186836 w 1104890"/>
                  <a:gd name="connsiteY8" fmla="*/ 1184837 h 1447838"/>
                  <a:gd name="connsiteX9" fmla="*/ 150 w 1104890"/>
                  <a:gd name="connsiteY9" fmla="*/ 543604 h 1447838"/>
                  <a:gd name="connsiteX0" fmla="*/ 150 w 1104890"/>
                  <a:gd name="connsiteY0" fmla="*/ 535526 h 1439760"/>
                  <a:gd name="connsiteX1" fmla="*/ 163024 w 1104890"/>
                  <a:gd name="connsiteY1" fmla="*/ 162345 h 1439760"/>
                  <a:gd name="connsiteX2" fmla="*/ 466875 w 1104890"/>
                  <a:gd name="connsiteY2" fmla="*/ 7627 h 1439760"/>
                  <a:gd name="connsiteX3" fmla="*/ 805961 w 1104890"/>
                  <a:gd name="connsiteY3" fmla="*/ 48045 h 1439760"/>
                  <a:gd name="connsiteX4" fmla="*/ 1044087 w 1104890"/>
                  <a:gd name="connsiteY4" fmla="*/ 248070 h 1439760"/>
                  <a:gd name="connsiteX5" fmla="*/ 1095523 w 1104890"/>
                  <a:gd name="connsiteY5" fmla="*/ 706976 h 1439760"/>
                  <a:gd name="connsiteX6" fmla="*/ 972649 w 1104890"/>
                  <a:gd name="connsiteY6" fmla="*/ 1152945 h 1439760"/>
                  <a:gd name="connsiteX7" fmla="*/ 571649 w 1104890"/>
                  <a:gd name="connsiteY7" fmla="*/ 1439662 h 1439760"/>
                  <a:gd name="connsiteX8" fmla="*/ 186836 w 1104890"/>
                  <a:gd name="connsiteY8" fmla="*/ 1176759 h 1439760"/>
                  <a:gd name="connsiteX9" fmla="*/ 150 w 1104890"/>
                  <a:gd name="connsiteY9" fmla="*/ 535526 h 1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890" h="1439760">
                    <a:moveTo>
                      <a:pt x="150" y="535526"/>
                    </a:moveTo>
                    <a:cubicBezTo>
                      <a:pt x="-3819" y="366457"/>
                      <a:pt x="71743" y="251916"/>
                      <a:pt x="163024" y="162345"/>
                    </a:cubicBezTo>
                    <a:cubicBezTo>
                      <a:pt x="254305" y="72774"/>
                      <a:pt x="359719" y="26677"/>
                      <a:pt x="466875" y="7627"/>
                    </a:cubicBezTo>
                    <a:cubicBezTo>
                      <a:pt x="574031" y="-11423"/>
                      <a:pt x="723253" y="6384"/>
                      <a:pt x="805961" y="48045"/>
                    </a:cubicBezTo>
                    <a:cubicBezTo>
                      <a:pt x="888669" y="89706"/>
                      <a:pt x="994239" y="143011"/>
                      <a:pt x="1044087" y="248070"/>
                    </a:cubicBezTo>
                    <a:cubicBezTo>
                      <a:pt x="1093935" y="353129"/>
                      <a:pt x="1120129" y="572039"/>
                      <a:pt x="1095523" y="706976"/>
                    </a:cubicBezTo>
                    <a:cubicBezTo>
                      <a:pt x="1070917" y="841913"/>
                      <a:pt x="1059961" y="1030831"/>
                      <a:pt x="972649" y="1152945"/>
                    </a:cubicBezTo>
                    <a:cubicBezTo>
                      <a:pt x="885337" y="1275059"/>
                      <a:pt x="702618" y="1435693"/>
                      <a:pt x="571649" y="1439662"/>
                    </a:cubicBezTo>
                    <a:cubicBezTo>
                      <a:pt x="440680" y="1443631"/>
                      <a:pt x="282086" y="1327448"/>
                      <a:pt x="186836" y="1176759"/>
                    </a:cubicBezTo>
                    <a:cubicBezTo>
                      <a:pt x="91586" y="1026070"/>
                      <a:pt x="4119" y="704595"/>
                      <a:pt x="150" y="53552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47">
                <a:extLst>
                  <a:ext uri="{FF2B5EF4-FFF2-40B4-BE49-F238E27FC236}">
                    <a16:creationId xmlns:a16="http://schemas.microsoft.com/office/drawing/2014/main" id="{532923BD-4600-4A95-87CE-D9B112524EB0}"/>
                  </a:ext>
                </a:extLst>
              </p:cNvPr>
              <p:cNvSpPr/>
              <p:nvPr/>
            </p:nvSpPr>
            <p:spPr>
              <a:xfrm rot="21224289">
                <a:off x="5447360" y="1130014"/>
                <a:ext cx="200806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Oval 47">
                <a:extLst>
                  <a:ext uri="{FF2B5EF4-FFF2-40B4-BE49-F238E27FC236}">
                    <a16:creationId xmlns:a16="http://schemas.microsoft.com/office/drawing/2014/main" id="{6F59A2F3-A0DF-4CE6-960C-9DA0BDCFB9C5}"/>
                  </a:ext>
                </a:extLst>
              </p:cNvPr>
              <p:cNvSpPr/>
              <p:nvPr/>
            </p:nvSpPr>
            <p:spPr>
              <a:xfrm flipH="1">
                <a:off x="6636327" y="1099794"/>
                <a:ext cx="200807" cy="452685"/>
              </a:xfrm>
              <a:custGeom>
                <a:avLst/>
                <a:gdLst>
                  <a:gd name="connsiteX0" fmla="*/ 0 w 171450"/>
                  <a:gd name="connsiteY0" fmla="*/ 202656 h 405311"/>
                  <a:gd name="connsiteX1" fmla="*/ 85725 w 171450"/>
                  <a:gd name="connsiteY1" fmla="*/ 0 h 405311"/>
                  <a:gd name="connsiteX2" fmla="*/ 171450 w 171450"/>
                  <a:gd name="connsiteY2" fmla="*/ 202656 h 405311"/>
                  <a:gd name="connsiteX3" fmla="*/ 85725 w 171450"/>
                  <a:gd name="connsiteY3" fmla="*/ 405312 h 405311"/>
                  <a:gd name="connsiteX4" fmla="*/ 0 w 171450"/>
                  <a:gd name="connsiteY4" fmla="*/ 202656 h 405311"/>
                  <a:gd name="connsiteX0" fmla="*/ 5792 w 177242"/>
                  <a:gd name="connsiteY0" fmla="*/ 216943 h 419599"/>
                  <a:gd name="connsiteX1" fmla="*/ 39130 w 177242"/>
                  <a:gd name="connsiteY1" fmla="*/ 0 h 419599"/>
                  <a:gd name="connsiteX2" fmla="*/ 177242 w 177242"/>
                  <a:gd name="connsiteY2" fmla="*/ 216943 h 419599"/>
                  <a:gd name="connsiteX3" fmla="*/ 91517 w 177242"/>
                  <a:gd name="connsiteY3" fmla="*/ 419599 h 419599"/>
                  <a:gd name="connsiteX4" fmla="*/ 5792 w 177242"/>
                  <a:gd name="connsiteY4" fmla="*/ 216943 h 419599"/>
                  <a:gd name="connsiteX0" fmla="*/ 2344 w 154744"/>
                  <a:gd name="connsiteY0" fmla="*/ 216943 h 419599"/>
                  <a:gd name="connsiteX1" fmla="*/ 35682 w 154744"/>
                  <a:gd name="connsiteY1" fmla="*/ 0 h 419599"/>
                  <a:gd name="connsiteX2" fmla="*/ 154744 w 154744"/>
                  <a:gd name="connsiteY2" fmla="*/ 216943 h 419599"/>
                  <a:gd name="connsiteX3" fmla="*/ 88069 w 154744"/>
                  <a:gd name="connsiteY3" fmla="*/ 419599 h 419599"/>
                  <a:gd name="connsiteX4" fmla="*/ 2344 w 154744"/>
                  <a:gd name="connsiteY4" fmla="*/ 216943 h 419599"/>
                  <a:gd name="connsiteX0" fmla="*/ 13146 w 165546"/>
                  <a:gd name="connsiteY0" fmla="*/ 222255 h 424911"/>
                  <a:gd name="connsiteX1" fmla="*/ 3621 w 165546"/>
                  <a:gd name="connsiteY1" fmla="*/ 79457 h 424911"/>
                  <a:gd name="connsiteX2" fmla="*/ 46484 w 165546"/>
                  <a:gd name="connsiteY2" fmla="*/ 5312 h 424911"/>
                  <a:gd name="connsiteX3" fmla="*/ 165546 w 165546"/>
                  <a:gd name="connsiteY3" fmla="*/ 222255 h 424911"/>
                  <a:gd name="connsiteX4" fmla="*/ 98871 w 165546"/>
                  <a:gd name="connsiteY4" fmla="*/ 424911 h 424911"/>
                  <a:gd name="connsiteX5" fmla="*/ 13146 w 165546"/>
                  <a:gd name="connsiteY5" fmla="*/ 222255 h 424911"/>
                  <a:gd name="connsiteX0" fmla="*/ 13146 w 165860"/>
                  <a:gd name="connsiteY0" fmla="*/ 217481 h 420137"/>
                  <a:gd name="connsiteX1" fmla="*/ 3621 w 165860"/>
                  <a:gd name="connsiteY1" fmla="*/ 74683 h 420137"/>
                  <a:gd name="connsiteX2" fmla="*/ 46484 w 165860"/>
                  <a:gd name="connsiteY2" fmla="*/ 538 h 420137"/>
                  <a:gd name="connsiteX3" fmla="*/ 127446 w 165860"/>
                  <a:gd name="connsiteY3" fmla="*/ 50871 h 420137"/>
                  <a:gd name="connsiteX4" fmla="*/ 165546 w 165860"/>
                  <a:gd name="connsiteY4" fmla="*/ 217481 h 420137"/>
                  <a:gd name="connsiteX5" fmla="*/ 98871 w 165860"/>
                  <a:gd name="connsiteY5" fmla="*/ 420137 h 420137"/>
                  <a:gd name="connsiteX6" fmla="*/ 13146 w 165860"/>
                  <a:gd name="connsiteY6" fmla="*/ 217481 h 420137"/>
                  <a:gd name="connsiteX0" fmla="*/ 13146 w 200807"/>
                  <a:gd name="connsiteY0" fmla="*/ 217481 h 452685"/>
                  <a:gd name="connsiteX1" fmla="*/ 3621 w 200807"/>
                  <a:gd name="connsiteY1" fmla="*/ 74683 h 452685"/>
                  <a:gd name="connsiteX2" fmla="*/ 46484 w 200807"/>
                  <a:gd name="connsiteY2" fmla="*/ 538 h 452685"/>
                  <a:gd name="connsiteX3" fmla="*/ 127446 w 200807"/>
                  <a:gd name="connsiteY3" fmla="*/ 50871 h 452685"/>
                  <a:gd name="connsiteX4" fmla="*/ 165546 w 200807"/>
                  <a:gd name="connsiteY4" fmla="*/ 217481 h 452685"/>
                  <a:gd name="connsiteX5" fmla="*/ 198884 w 200807"/>
                  <a:gd name="connsiteY5" fmla="*/ 431871 h 452685"/>
                  <a:gd name="connsiteX6" fmla="*/ 98871 w 200807"/>
                  <a:gd name="connsiteY6" fmla="*/ 420137 h 452685"/>
                  <a:gd name="connsiteX7" fmla="*/ 13146 w 200807"/>
                  <a:gd name="connsiteY7" fmla="*/ 217481 h 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807" h="452685">
                    <a:moveTo>
                      <a:pt x="13146" y="217481"/>
                    </a:moveTo>
                    <a:cubicBezTo>
                      <a:pt x="-2729" y="159905"/>
                      <a:pt x="-1935" y="110840"/>
                      <a:pt x="3621" y="74683"/>
                    </a:cubicBezTo>
                    <a:cubicBezTo>
                      <a:pt x="9177" y="38526"/>
                      <a:pt x="25847" y="4507"/>
                      <a:pt x="46484" y="538"/>
                    </a:cubicBezTo>
                    <a:cubicBezTo>
                      <a:pt x="67121" y="-3431"/>
                      <a:pt x="107602" y="14714"/>
                      <a:pt x="127446" y="50871"/>
                    </a:cubicBezTo>
                    <a:cubicBezTo>
                      <a:pt x="147290" y="87028"/>
                      <a:pt x="161577" y="177793"/>
                      <a:pt x="165546" y="217481"/>
                    </a:cubicBezTo>
                    <a:cubicBezTo>
                      <a:pt x="169515" y="257169"/>
                      <a:pt x="209996" y="398095"/>
                      <a:pt x="198884" y="431871"/>
                    </a:cubicBezTo>
                    <a:cubicBezTo>
                      <a:pt x="187772" y="465647"/>
                      <a:pt x="129827" y="455869"/>
                      <a:pt x="98871" y="420137"/>
                    </a:cubicBezTo>
                    <a:cubicBezTo>
                      <a:pt x="67915" y="384405"/>
                      <a:pt x="29021" y="275057"/>
                      <a:pt x="13146" y="217481"/>
                    </a:cubicBezTo>
                    <a:close/>
                  </a:path>
                </a:pathLst>
              </a:cu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48">
                <a:extLst>
                  <a:ext uri="{FF2B5EF4-FFF2-40B4-BE49-F238E27FC236}">
                    <a16:creationId xmlns:a16="http://schemas.microsoft.com/office/drawing/2014/main" id="{21426B95-400A-413D-A77F-7AAA173F043E}"/>
                  </a:ext>
                </a:extLst>
              </p:cNvPr>
              <p:cNvSpPr/>
              <p:nvPr/>
            </p:nvSpPr>
            <p:spPr>
              <a:xfrm>
                <a:off x="5571544" y="489218"/>
                <a:ext cx="1113838" cy="627331"/>
              </a:xfrm>
              <a:custGeom>
                <a:avLst/>
                <a:gdLst>
                  <a:gd name="connsiteX0" fmla="*/ 0 w 642863"/>
                  <a:gd name="connsiteY0" fmla="*/ 151563 h 303126"/>
                  <a:gd name="connsiteX1" fmla="*/ 321432 w 642863"/>
                  <a:gd name="connsiteY1" fmla="*/ 0 h 303126"/>
                  <a:gd name="connsiteX2" fmla="*/ 642864 w 642863"/>
                  <a:gd name="connsiteY2" fmla="*/ 151563 h 303126"/>
                  <a:gd name="connsiteX3" fmla="*/ 321432 w 642863"/>
                  <a:gd name="connsiteY3" fmla="*/ 303126 h 303126"/>
                  <a:gd name="connsiteX4" fmla="*/ 0 w 642863"/>
                  <a:gd name="connsiteY4" fmla="*/ 151563 h 303126"/>
                  <a:gd name="connsiteX0" fmla="*/ 193749 w 836613"/>
                  <a:gd name="connsiteY0" fmla="*/ 151563 h 387687"/>
                  <a:gd name="connsiteX1" fmla="*/ 515181 w 836613"/>
                  <a:gd name="connsiteY1" fmla="*/ 0 h 387687"/>
                  <a:gd name="connsiteX2" fmla="*/ 836613 w 836613"/>
                  <a:gd name="connsiteY2" fmla="*/ 151563 h 387687"/>
                  <a:gd name="connsiteX3" fmla="*/ 515181 w 836613"/>
                  <a:gd name="connsiteY3" fmla="*/ 303126 h 387687"/>
                  <a:gd name="connsiteX4" fmla="*/ 11162 w 836613"/>
                  <a:gd name="connsiteY4" fmla="*/ 382062 h 387687"/>
                  <a:gd name="connsiteX5" fmla="*/ 193749 w 836613"/>
                  <a:gd name="connsiteY5" fmla="*/ 151563 h 387687"/>
                  <a:gd name="connsiteX0" fmla="*/ 171451 w 838127"/>
                  <a:gd name="connsiteY0" fmla="*/ 123238 h 387937"/>
                  <a:gd name="connsiteX1" fmla="*/ 516695 w 838127"/>
                  <a:gd name="connsiteY1" fmla="*/ 250 h 387937"/>
                  <a:gd name="connsiteX2" fmla="*/ 838127 w 838127"/>
                  <a:gd name="connsiteY2" fmla="*/ 151813 h 387937"/>
                  <a:gd name="connsiteX3" fmla="*/ 516695 w 838127"/>
                  <a:gd name="connsiteY3" fmla="*/ 303376 h 387937"/>
                  <a:gd name="connsiteX4" fmla="*/ 12676 w 838127"/>
                  <a:gd name="connsiteY4" fmla="*/ 382312 h 387937"/>
                  <a:gd name="connsiteX5" fmla="*/ 171451 w 838127"/>
                  <a:gd name="connsiteY5" fmla="*/ 123238 h 387937"/>
                  <a:gd name="connsiteX0" fmla="*/ 171451 w 976239"/>
                  <a:gd name="connsiteY0" fmla="*/ 125137 h 389231"/>
                  <a:gd name="connsiteX1" fmla="*/ 516695 w 976239"/>
                  <a:gd name="connsiteY1" fmla="*/ 2149 h 389231"/>
                  <a:gd name="connsiteX2" fmla="*/ 976239 w 976239"/>
                  <a:gd name="connsiteY2" fmla="*/ 220387 h 389231"/>
                  <a:gd name="connsiteX3" fmla="*/ 516695 w 976239"/>
                  <a:gd name="connsiteY3" fmla="*/ 305275 h 389231"/>
                  <a:gd name="connsiteX4" fmla="*/ 12676 w 976239"/>
                  <a:gd name="connsiteY4" fmla="*/ 384211 h 389231"/>
                  <a:gd name="connsiteX5" fmla="*/ 171451 w 976239"/>
                  <a:gd name="connsiteY5" fmla="*/ 125137 h 389231"/>
                  <a:gd name="connsiteX0" fmla="*/ 171451 w 1023660"/>
                  <a:gd name="connsiteY0" fmla="*/ 125137 h 388184"/>
                  <a:gd name="connsiteX1" fmla="*/ 516695 w 1023660"/>
                  <a:gd name="connsiteY1" fmla="*/ 2149 h 388184"/>
                  <a:gd name="connsiteX2" fmla="*/ 976239 w 1023660"/>
                  <a:gd name="connsiteY2" fmla="*/ 220387 h 388184"/>
                  <a:gd name="connsiteX3" fmla="*/ 974701 w 1023660"/>
                  <a:gd name="connsiteY3" fmla="*/ 379449 h 388184"/>
                  <a:gd name="connsiteX4" fmla="*/ 516695 w 1023660"/>
                  <a:gd name="connsiteY4" fmla="*/ 305275 h 388184"/>
                  <a:gd name="connsiteX5" fmla="*/ 12676 w 1023660"/>
                  <a:gd name="connsiteY5" fmla="*/ 384211 h 388184"/>
                  <a:gd name="connsiteX6" fmla="*/ 171451 w 1023660"/>
                  <a:gd name="connsiteY6" fmla="*/ 125137 h 388184"/>
                  <a:gd name="connsiteX0" fmla="*/ 171451 w 1019707"/>
                  <a:gd name="connsiteY0" fmla="*/ 125597 h 388644"/>
                  <a:gd name="connsiteX1" fmla="*/ 516695 w 1019707"/>
                  <a:gd name="connsiteY1" fmla="*/ 2609 h 388644"/>
                  <a:gd name="connsiteX2" fmla="*/ 755625 w 1019707"/>
                  <a:gd name="connsiteY2" fmla="*/ 56059 h 388644"/>
                  <a:gd name="connsiteX3" fmla="*/ 976239 w 1019707"/>
                  <a:gd name="connsiteY3" fmla="*/ 220847 h 388644"/>
                  <a:gd name="connsiteX4" fmla="*/ 974701 w 1019707"/>
                  <a:gd name="connsiteY4" fmla="*/ 379909 h 388644"/>
                  <a:gd name="connsiteX5" fmla="*/ 516695 w 1019707"/>
                  <a:gd name="connsiteY5" fmla="*/ 305735 h 388644"/>
                  <a:gd name="connsiteX6" fmla="*/ 12676 w 1019707"/>
                  <a:gd name="connsiteY6" fmla="*/ 384671 h 388644"/>
                  <a:gd name="connsiteX7" fmla="*/ 171451 w 1019707"/>
                  <a:gd name="connsiteY7" fmla="*/ 125597 h 388644"/>
                  <a:gd name="connsiteX0" fmla="*/ 169932 w 1018188"/>
                  <a:gd name="connsiteY0" fmla="*/ 125073 h 388120"/>
                  <a:gd name="connsiteX1" fmla="*/ 363582 w 1018188"/>
                  <a:gd name="connsiteY1" fmla="*/ 22198 h 388120"/>
                  <a:gd name="connsiteX2" fmla="*/ 515176 w 1018188"/>
                  <a:gd name="connsiteY2" fmla="*/ 2085 h 388120"/>
                  <a:gd name="connsiteX3" fmla="*/ 754106 w 1018188"/>
                  <a:gd name="connsiteY3" fmla="*/ 55535 h 388120"/>
                  <a:gd name="connsiteX4" fmla="*/ 974720 w 1018188"/>
                  <a:gd name="connsiteY4" fmla="*/ 220323 h 388120"/>
                  <a:gd name="connsiteX5" fmla="*/ 973182 w 1018188"/>
                  <a:gd name="connsiteY5" fmla="*/ 379385 h 388120"/>
                  <a:gd name="connsiteX6" fmla="*/ 515176 w 1018188"/>
                  <a:gd name="connsiteY6" fmla="*/ 305211 h 388120"/>
                  <a:gd name="connsiteX7" fmla="*/ 11157 w 1018188"/>
                  <a:gd name="connsiteY7" fmla="*/ 384147 h 388120"/>
                  <a:gd name="connsiteX8" fmla="*/ 169932 w 1018188"/>
                  <a:gd name="connsiteY8" fmla="*/ 125073 h 388120"/>
                  <a:gd name="connsiteX0" fmla="*/ 169932 w 1051989"/>
                  <a:gd name="connsiteY0" fmla="*/ 125073 h 503953"/>
                  <a:gd name="connsiteX1" fmla="*/ 363582 w 1051989"/>
                  <a:gd name="connsiteY1" fmla="*/ 22198 h 503953"/>
                  <a:gd name="connsiteX2" fmla="*/ 515176 w 1051989"/>
                  <a:gd name="connsiteY2" fmla="*/ 2085 h 503953"/>
                  <a:gd name="connsiteX3" fmla="*/ 754106 w 1051989"/>
                  <a:gd name="connsiteY3" fmla="*/ 55535 h 503953"/>
                  <a:gd name="connsiteX4" fmla="*/ 974720 w 1051989"/>
                  <a:gd name="connsiteY4" fmla="*/ 220323 h 503953"/>
                  <a:gd name="connsiteX5" fmla="*/ 1020807 w 1051989"/>
                  <a:gd name="connsiteY5" fmla="*/ 503210 h 503953"/>
                  <a:gd name="connsiteX6" fmla="*/ 515176 w 1051989"/>
                  <a:gd name="connsiteY6" fmla="*/ 305211 h 503953"/>
                  <a:gd name="connsiteX7" fmla="*/ 11157 w 1051989"/>
                  <a:gd name="connsiteY7" fmla="*/ 384147 h 503953"/>
                  <a:gd name="connsiteX8" fmla="*/ 169932 w 1051989"/>
                  <a:gd name="connsiteY8" fmla="*/ 125073 h 503953"/>
                  <a:gd name="connsiteX0" fmla="*/ 169932 w 1051989"/>
                  <a:gd name="connsiteY0" fmla="*/ 125073 h 503210"/>
                  <a:gd name="connsiteX1" fmla="*/ 363582 w 1051989"/>
                  <a:gd name="connsiteY1" fmla="*/ 22198 h 503210"/>
                  <a:gd name="connsiteX2" fmla="*/ 515176 w 1051989"/>
                  <a:gd name="connsiteY2" fmla="*/ 2085 h 503210"/>
                  <a:gd name="connsiteX3" fmla="*/ 754106 w 1051989"/>
                  <a:gd name="connsiteY3" fmla="*/ 55535 h 503210"/>
                  <a:gd name="connsiteX4" fmla="*/ 974720 w 1051989"/>
                  <a:gd name="connsiteY4" fmla="*/ 220323 h 503210"/>
                  <a:gd name="connsiteX5" fmla="*/ 1020807 w 1051989"/>
                  <a:gd name="connsiteY5" fmla="*/ 503210 h 503210"/>
                  <a:gd name="connsiteX6" fmla="*/ 515176 w 1051989"/>
                  <a:gd name="connsiteY6" fmla="*/ 305211 h 503210"/>
                  <a:gd name="connsiteX7" fmla="*/ 11157 w 1051989"/>
                  <a:gd name="connsiteY7" fmla="*/ 384147 h 503210"/>
                  <a:gd name="connsiteX8" fmla="*/ 169932 w 1051989"/>
                  <a:gd name="connsiteY8" fmla="*/ 125073 h 503210"/>
                  <a:gd name="connsiteX0" fmla="*/ 169932 w 1051989"/>
                  <a:gd name="connsiteY0" fmla="*/ 125073 h 536547"/>
                  <a:gd name="connsiteX1" fmla="*/ 363582 w 1051989"/>
                  <a:gd name="connsiteY1" fmla="*/ 22198 h 536547"/>
                  <a:gd name="connsiteX2" fmla="*/ 515176 w 1051989"/>
                  <a:gd name="connsiteY2" fmla="*/ 2085 h 536547"/>
                  <a:gd name="connsiteX3" fmla="*/ 754106 w 1051989"/>
                  <a:gd name="connsiteY3" fmla="*/ 55535 h 536547"/>
                  <a:gd name="connsiteX4" fmla="*/ 974720 w 1051989"/>
                  <a:gd name="connsiteY4" fmla="*/ 220323 h 536547"/>
                  <a:gd name="connsiteX5" fmla="*/ 1020807 w 1051989"/>
                  <a:gd name="connsiteY5" fmla="*/ 536547 h 536547"/>
                  <a:gd name="connsiteX6" fmla="*/ 515176 w 1051989"/>
                  <a:gd name="connsiteY6" fmla="*/ 305211 h 536547"/>
                  <a:gd name="connsiteX7" fmla="*/ 11157 w 1051989"/>
                  <a:gd name="connsiteY7" fmla="*/ 384147 h 536547"/>
                  <a:gd name="connsiteX8" fmla="*/ 169932 w 1051989"/>
                  <a:gd name="connsiteY8" fmla="*/ 125073 h 536547"/>
                  <a:gd name="connsiteX0" fmla="*/ 169932 w 1051989"/>
                  <a:gd name="connsiteY0" fmla="*/ 125073 h 536547"/>
                  <a:gd name="connsiteX1" fmla="*/ 363582 w 1051989"/>
                  <a:gd name="connsiteY1" fmla="*/ 22198 h 536547"/>
                  <a:gd name="connsiteX2" fmla="*/ 515176 w 1051989"/>
                  <a:gd name="connsiteY2" fmla="*/ 2085 h 536547"/>
                  <a:gd name="connsiteX3" fmla="*/ 754106 w 1051989"/>
                  <a:gd name="connsiteY3" fmla="*/ 55535 h 536547"/>
                  <a:gd name="connsiteX4" fmla="*/ 974720 w 1051989"/>
                  <a:gd name="connsiteY4" fmla="*/ 220323 h 536547"/>
                  <a:gd name="connsiteX5" fmla="*/ 1020807 w 1051989"/>
                  <a:gd name="connsiteY5" fmla="*/ 536547 h 536547"/>
                  <a:gd name="connsiteX6" fmla="*/ 515176 w 1051989"/>
                  <a:gd name="connsiteY6" fmla="*/ 305211 h 536547"/>
                  <a:gd name="connsiteX7" fmla="*/ 11157 w 1051989"/>
                  <a:gd name="connsiteY7" fmla="*/ 384147 h 536547"/>
                  <a:gd name="connsiteX8" fmla="*/ 169932 w 1051989"/>
                  <a:gd name="connsiteY8" fmla="*/ 125073 h 536547"/>
                  <a:gd name="connsiteX0" fmla="*/ 169932 w 1051989"/>
                  <a:gd name="connsiteY0" fmla="*/ 125073 h 602340"/>
                  <a:gd name="connsiteX1" fmla="*/ 363582 w 1051989"/>
                  <a:gd name="connsiteY1" fmla="*/ 22198 h 602340"/>
                  <a:gd name="connsiteX2" fmla="*/ 515176 w 1051989"/>
                  <a:gd name="connsiteY2" fmla="*/ 2085 h 602340"/>
                  <a:gd name="connsiteX3" fmla="*/ 754106 w 1051989"/>
                  <a:gd name="connsiteY3" fmla="*/ 55535 h 602340"/>
                  <a:gd name="connsiteX4" fmla="*/ 974720 w 1051989"/>
                  <a:gd name="connsiteY4" fmla="*/ 220323 h 602340"/>
                  <a:gd name="connsiteX5" fmla="*/ 1020807 w 1051989"/>
                  <a:gd name="connsiteY5" fmla="*/ 536547 h 602340"/>
                  <a:gd name="connsiteX6" fmla="*/ 529464 w 1051989"/>
                  <a:gd name="connsiteY6" fmla="*/ 600486 h 602340"/>
                  <a:gd name="connsiteX7" fmla="*/ 11157 w 1051989"/>
                  <a:gd name="connsiteY7" fmla="*/ 384147 h 602340"/>
                  <a:gd name="connsiteX8" fmla="*/ 169932 w 1051989"/>
                  <a:gd name="connsiteY8" fmla="*/ 125073 h 602340"/>
                  <a:gd name="connsiteX0" fmla="*/ 197291 w 1079348"/>
                  <a:gd name="connsiteY0" fmla="*/ 125073 h 600545"/>
                  <a:gd name="connsiteX1" fmla="*/ 390941 w 1079348"/>
                  <a:gd name="connsiteY1" fmla="*/ 22198 h 600545"/>
                  <a:gd name="connsiteX2" fmla="*/ 542535 w 1079348"/>
                  <a:gd name="connsiteY2" fmla="*/ 2085 h 600545"/>
                  <a:gd name="connsiteX3" fmla="*/ 781465 w 1079348"/>
                  <a:gd name="connsiteY3" fmla="*/ 55535 h 600545"/>
                  <a:gd name="connsiteX4" fmla="*/ 1002079 w 1079348"/>
                  <a:gd name="connsiteY4" fmla="*/ 220323 h 600545"/>
                  <a:gd name="connsiteX5" fmla="*/ 1048166 w 1079348"/>
                  <a:gd name="connsiteY5" fmla="*/ 536547 h 600545"/>
                  <a:gd name="connsiteX6" fmla="*/ 556823 w 1079348"/>
                  <a:gd name="connsiteY6" fmla="*/ 600486 h 600545"/>
                  <a:gd name="connsiteX7" fmla="*/ 9941 w 1079348"/>
                  <a:gd name="connsiteY7" fmla="*/ 546072 h 600545"/>
                  <a:gd name="connsiteX8" fmla="*/ 197291 w 1079348"/>
                  <a:gd name="connsiteY8" fmla="*/ 125073 h 600545"/>
                  <a:gd name="connsiteX0" fmla="*/ 197291 w 1079348"/>
                  <a:gd name="connsiteY0" fmla="*/ 125073 h 600493"/>
                  <a:gd name="connsiteX1" fmla="*/ 390941 w 1079348"/>
                  <a:gd name="connsiteY1" fmla="*/ 22198 h 600493"/>
                  <a:gd name="connsiteX2" fmla="*/ 542535 w 1079348"/>
                  <a:gd name="connsiteY2" fmla="*/ 2085 h 600493"/>
                  <a:gd name="connsiteX3" fmla="*/ 781465 w 1079348"/>
                  <a:gd name="connsiteY3" fmla="*/ 55535 h 600493"/>
                  <a:gd name="connsiteX4" fmla="*/ 1002079 w 1079348"/>
                  <a:gd name="connsiteY4" fmla="*/ 220323 h 600493"/>
                  <a:gd name="connsiteX5" fmla="*/ 1048166 w 1079348"/>
                  <a:gd name="connsiteY5" fmla="*/ 536547 h 600493"/>
                  <a:gd name="connsiteX6" fmla="*/ 556823 w 1079348"/>
                  <a:gd name="connsiteY6" fmla="*/ 600486 h 600493"/>
                  <a:gd name="connsiteX7" fmla="*/ 9941 w 1079348"/>
                  <a:gd name="connsiteY7" fmla="*/ 546072 h 600493"/>
                  <a:gd name="connsiteX8" fmla="*/ 197291 w 1079348"/>
                  <a:gd name="connsiteY8" fmla="*/ 125073 h 600493"/>
                  <a:gd name="connsiteX0" fmla="*/ 219267 w 1101324"/>
                  <a:gd name="connsiteY0" fmla="*/ 125073 h 600695"/>
                  <a:gd name="connsiteX1" fmla="*/ 412917 w 1101324"/>
                  <a:gd name="connsiteY1" fmla="*/ 22198 h 600695"/>
                  <a:gd name="connsiteX2" fmla="*/ 564511 w 1101324"/>
                  <a:gd name="connsiteY2" fmla="*/ 2085 h 600695"/>
                  <a:gd name="connsiteX3" fmla="*/ 803441 w 1101324"/>
                  <a:gd name="connsiteY3" fmla="*/ 55535 h 600695"/>
                  <a:gd name="connsiteX4" fmla="*/ 1024055 w 1101324"/>
                  <a:gd name="connsiteY4" fmla="*/ 220323 h 600695"/>
                  <a:gd name="connsiteX5" fmla="*/ 1070142 w 1101324"/>
                  <a:gd name="connsiteY5" fmla="*/ 536547 h 600695"/>
                  <a:gd name="connsiteX6" fmla="*/ 578799 w 1101324"/>
                  <a:gd name="connsiteY6" fmla="*/ 600486 h 600695"/>
                  <a:gd name="connsiteX7" fmla="*/ 31917 w 1101324"/>
                  <a:gd name="connsiteY7" fmla="*/ 546072 h 600695"/>
                  <a:gd name="connsiteX8" fmla="*/ 70016 w 1101324"/>
                  <a:gd name="connsiteY8" fmla="*/ 288898 h 600695"/>
                  <a:gd name="connsiteX9" fmla="*/ 219267 w 1101324"/>
                  <a:gd name="connsiteY9" fmla="*/ 125073 h 600695"/>
                  <a:gd name="connsiteX0" fmla="*/ 219267 w 1101324"/>
                  <a:gd name="connsiteY0" fmla="*/ 125073 h 600493"/>
                  <a:gd name="connsiteX1" fmla="*/ 412917 w 1101324"/>
                  <a:gd name="connsiteY1" fmla="*/ 22198 h 600493"/>
                  <a:gd name="connsiteX2" fmla="*/ 564511 w 1101324"/>
                  <a:gd name="connsiteY2" fmla="*/ 2085 h 600493"/>
                  <a:gd name="connsiteX3" fmla="*/ 803441 w 1101324"/>
                  <a:gd name="connsiteY3" fmla="*/ 55535 h 600493"/>
                  <a:gd name="connsiteX4" fmla="*/ 1024055 w 1101324"/>
                  <a:gd name="connsiteY4" fmla="*/ 220323 h 600493"/>
                  <a:gd name="connsiteX5" fmla="*/ 1070142 w 1101324"/>
                  <a:gd name="connsiteY5" fmla="*/ 536547 h 600493"/>
                  <a:gd name="connsiteX6" fmla="*/ 578799 w 1101324"/>
                  <a:gd name="connsiteY6" fmla="*/ 600486 h 600493"/>
                  <a:gd name="connsiteX7" fmla="*/ 31917 w 1101324"/>
                  <a:gd name="connsiteY7" fmla="*/ 546072 h 600493"/>
                  <a:gd name="connsiteX8" fmla="*/ 70016 w 1101324"/>
                  <a:gd name="connsiteY8" fmla="*/ 288898 h 600493"/>
                  <a:gd name="connsiteX9" fmla="*/ 219267 w 1101324"/>
                  <a:gd name="connsiteY9" fmla="*/ 125073 h 600493"/>
                  <a:gd name="connsiteX0" fmla="*/ 226867 w 1108924"/>
                  <a:gd name="connsiteY0" fmla="*/ 125073 h 600610"/>
                  <a:gd name="connsiteX1" fmla="*/ 420517 w 1108924"/>
                  <a:gd name="connsiteY1" fmla="*/ 22198 h 600610"/>
                  <a:gd name="connsiteX2" fmla="*/ 572111 w 1108924"/>
                  <a:gd name="connsiteY2" fmla="*/ 2085 h 600610"/>
                  <a:gd name="connsiteX3" fmla="*/ 811041 w 1108924"/>
                  <a:gd name="connsiteY3" fmla="*/ 55535 h 600610"/>
                  <a:gd name="connsiteX4" fmla="*/ 1031655 w 1108924"/>
                  <a:gd name="connsiteY4" fmla="*/ 220323 h 600610"/>
                  <a:gd name="connsiteX5" fmla="*/ 1077742 w 1108924"/>
                  <a:gd name="connsiteY5" fmla="*/ 536547 h 600610"/>
                  <a:gd name="connsiteX6" fmla="*/ 586399 w 1108924"/>
                  <a:gd name="connsiteY6" fmla="*/ 600486 h 600610"/>
                  <a:gd name="connsiteX7" fmla="*/ 29992 w 1108924"/>
                  <a:gd name="connsiteY7" fmla="*/ 574647 h 600610"/>
                  <a:gd name="connsiteX8" fmla="*/ 77616 w 1108924"/>
                  <a:gd name="connsiteY8" fmla="*/ 288898 h 600610"/>
                  <a:gd name="connsiteX9" fmla="*/ 226867 w 1108924"/>
                  <a:gd name="connsiteY9" fmla="*/ 125073 h 600610"/>
                  <a:gd name="connsiteX0" fmla="*/ 226867 w 1108924"/>
                  <a:gd name="connsiteY0" fmla="*/ 125073 h 600566"/>
                  <a:gd name="connsiteX1" fmla="*/ 420517 w 1108924"/>
                  <a:gd name="connsiteY1" fmla="*/ 22198 h 600566"/>
                  <a:gd name="connsiteX2" fmla="*/ 572111 w 1108924"/>
                  <a:gd name="connsiteY2" fmla="*/ 2085 h 600566"/>
                  <a:gd name="connsiteX3" fmla="*/ 811041 w 1108924"/>
                  <a:gd name="connsiteY3" fmla="*/ 55535 h 600566"/>
                  <a:gd name="connsiteX4" fmla="*/ 1031655 w 1108924"/>
                  <a:gd name="connsiteY4" fmla="*/ 220323 h 600566"/>
                  <a:gd name="connsiteX5" fmla="*/ 1077742 w 1108924"/>
                  <a:gd name="connsiteY5" fmla="*/ 536547 h 600566"/>
                  <a:gd name="connsiteX6" fmla="*/ 586399 w 1108924"/>
                  <a:gd name="connsiteY6" fmla="*/ 600486 h 600566"/>
                  <a:gd name="connsiteX7" fmla="*/ 29992 w 1108924"/>
                  <a:gd name="connsiteY7" fmla="*/ 574647 h 600566"/>
                  <a:gd name="connsiteX8" fmla="*/ 77616 w 1108924"/>
                  <a:gd name="connsiteY8" fmla="*/ 288898 h 600566"/>
                  <a:gd name="connsiteX9" fmla="*/ 226867 w 1108924"/>
                  <a:gd name="connsiteY9" fmla="*/ 125073 h 600566"/>
                  <a:gd name="connsiteX0" fmla="*/ 226867 w 1108924"/>
                  <a:gd name="connsiteY0" fmla="*/ 125073 h 600583"/>
                  <a:gd name="connsiteX1" fmla="*/ 420517 w 1108924"/>
                  <a:gd name="connsiteY1" fmla="*/ 22198 h 600583"/>
                  <a:gd name="connsiteX2" fmla="*/ 572111 w 1108924"/>
                  <a:gd name="connsiteY2" fmla="*/ 2085 h 600583"/>
                  <a:gd name="connsiteX3" fmla="*/ 811041 w 1108924"/>
                  <a:gd name="connsiteY3" fmla="*/ 55535 h 600583"/>
                  <a:gd name="connsiteX4" fmla="*/ 1031655 w 1108924"/>
                  <a:gd name="connsiteY4" fmla="*/ 220323 h 600583"/>
                  <a:gd name="connsiteX5" fmla="*/ 1077742 w 1108924"/>
                  <a:gd name="connsiteY5" fmla="*/ 536547 h 600583"/>
                  <a:gd name="connsiteX6" fmla="*/ 586399 w 1108924"/>
                  <a:gd name="connsiteY6" fmla="*/ 600486 h 600583"/>
                  <a:gd name="connsiteX7" fmla="*/ 29992 w 1108924"/>
                  <a:gd name="connsiteY7" fmla="*/ 574647 h 600583"/>
                  <a:gd name="connsiteX8" fmla="*/ 77616 w 1108924"/>
                  <a:gd name="connsiteY8" fmla="*/ 288898 h 600583"/>
                  <a:gd name="connsiteX9" fmla="*/ 226867 w 1108924"/>
                  <a:gd name="connsiteY9" fmla="*/ 125073 h 600583"/>
                  <a:gd name="connsiteX0" fmla="*/ 214167 w 1108924"/>
                  <a:gd name="connsiteY0" fmla="*/ 112373 h 600583"/>
                  <a:gd name="connsiteX1" fmla="*/ 420517 w 1108924"/>
                  <a:gd name="connsiteY1" fmla="*/ 22198 h 600583"/>
                  <a:gd name="connsiteX2" fmla="*/ 572111 w 1108924"/>
                  <a:gd name="connsiteY2" fmla="*/ 2085 h 600583"/>
                  <a:gd name="connsiteX3" fmla="*/ 811041 w 1108924"/>
                  <a:gd name="connsiteY3" fmla="*/ 55535 h 600583"/>
                  <a:gd name="connsiteX4" fmla="*/ 1031655 w 1108924"/>
                  <a:gd name="connsiteY4" fmla="*/ 220323 h 600583"/>
                  <a:gd name="connsiteX5" fmla="*/ 1077742 w 1108924"/>
                  <a:gd name="connsiteY5" fmla="*/ 536547 h 600583"/>
                  <a:gd name="connsiteX6" fmla="*/ 586399 w 1108924"/>
                  <a:gd name="connsiteY6" fmla="*/ 600486 h 600583"/>
                  <a:gd name="connsiteX7" fmla="*/ 29992 w 1108924"/>
                  <a:gd name="connsiteY7" fmla="*/ 574647 h 600583"/>
                  <a:gd name="connsiteX8" fmla="*/ 77616 w 1108924"/>
                  <a:gd name="connsiteY8" fmla="*/ 288898 h 600583"/>
                  <a:gd name="connsiteX9" fmla="*/ 214167 w 1108924"/>
                  <a:gd name="connsiteY9" fmla="*/ 112373 h 600583"/>
                  <a:gd name="connsiteX0" fmla="*/ 214167 w 1108924"/>
                  <a:gd name="connsiteY0" fmla="*/ 112221 h 600431"/>
                  <a:gd name="connsiteX1" fmla="*/ 572111 w 1108924"/>
                  <a:gd name="connsiteY1" fmla="*/ 1933 h 600431"/>
                  <a:gd name="connsiteX2" fmla="*/ 811041 w 1108924"/>
                  <a:gd name="connsiteY2" fmla="*/ 55383 h 600431"/>
                  <a:gd name="connsiteX3" fmla="*/ 1031655 w 1108924"/>
                  <a:gd name="connsiteY3" fmla="*/ 220171 h 600431"/>
                  <a:gd name="connsiteX4" fmla="*/ 1077742 w 1108924"/>
                  <a:gd name="connsiteY4" fmla="*/ 536395 h 600431"/>
                  <a:gd name="connsiteX5" fmla="*/ 586399 w 1108924"/>
                  <a:gd name="connsiteY5" fmla="*/ 600334 h 600431"/>
                  <a:gd name="connsiteX6" fmla="*/ 29992 w 1108924"/>
                  <a:gd name="connsiteY6" fmla="*/ 574495 h 600431"/>
                  <a:gd name="connsiteX7" fmla="*/ 77616 w 1108924"/>
                  <a:gd name="connsiteY7" fmla="*/ 288746 h 600431"/>
                  <a:gd name="connsiteX8" fmla="*/ 214167 w 1108924"/>
                  <a:gd name="connsiteY8" fmla="*/ 112221 h 600431"/>
                  <a:gd name="connsiteX0" fmla="*/ 214167 w 1108924"/>
                  <a:gd name="connsiteY0" fmla="*/ 138917 h 627127"/>
                  <a:gd name="connsiteX1" fmla="*/ 544577 w 1108924"/>
                  <a:gd name="connsiteY1" fmla="*/ 1095 h 627127"/>
                  <a:gd name="connsiteX2" fmla="*/ 811041 w 1108924"/>
                  <a:gd name="connsiteY2" fmla="*/ 82079 h 627127"/>
                  <a:gd name="connsiteX3" fmla="*/ 1031655 w 1108924"/>
                  <a:gd name="connsiteY3" fmla="*/ 246867 h 627127"/>
                  <a:gd name="connsiteX4" fmla="*/ 1077742 w 1108924"/>
                  <a:gd name="connsiteY4" fmla="*/ 563091 h 627127"/>
                  <a:gd name="connsiteX5" fmla="*/ 586399 w 1108924"/>
                  <a:gd name="connsiteY5" fmla="*/ 627030 h 627127"/>
                  <a:gd name="connsiteX6" fmla="*/ 29992 w 1108924"/>
                  <a:gd name="connsiteY6" fmla="*/ 601191 h 627127"/>
                  <a:gd name="connsiteX7" fmla="*/ 77616 w 1108924"/>
                  <a:gd name="connsiteY7" fmla="*/ 315442 h 627127"/>
                  <a:gd name="connsiteX8" fmla="*/ 214167 w 1108924"/>
                  <a:gd name="connsiteY8" fmla="*/ 138917 h 627127"/>
                  <a:gd name="connsiteX0" fmla="*/ 227931 w 1108924"/>
                  <a:gd name="connsiteY0" fmla="*/ 105944 h 626277"/>
                  <a:gd name="connsiteX1" fmla="*/ 544577 w 1108924"/>
                  <a:gd name="connsiteY1" fmla="*/ 245 h 626277"/>
                  <a:gd name="connsiteX2" fmla="*/ 811041 w 1108924"/>
                  <a:gd name="connsiteY2" fmla="*/ 81229 h 626277"/>
                  <a:gd name="connsiteX3" fmla="*/ 1031655 w 1108924"/>
                  <a:gd name="connsiteY3" fmla="*/ 246017 h 626277"/>
                  <a:gd name="connsiteX4" fmla="*/ 1077742 w 1108924"/>
                  <a:gd name="connsiteY4" fmla="*/ 562241 h 626277"/>
                  <a:gd name="connsiteX5" fmla="*/ 586399 w 1108924"/>
                  <a:gd name="connsiteY5" fmla="*/ 626180 h 626277"/>
                  <a:gd name="connsiteX6" fmla="*/ 29992 w 1108924"/>
                  <a:gd name="connsiteY6" fmla="*/ 600341 h 626277"/>
                  <a:gd name="connsiteX7" fmla="*/ 77616 w 1108924"/>
                  <a:gd name="connsiteY7" fmla="*/ 314592 h 626277"/>
                  <a:gd name="connsiteX8" fmla="*/ 227931 w 1108924"/>
                  <a:gd name="connsiteY8" fmla="*/ 105944 h 626277"/>
                  <a:gd name="connsiteX0" fmla="*/ 229783 w 1110776"/>
                  <a:gd name="connsiteY0" fmla="*/ 105944 h 626277"/>
                  <a:gd name="connsiteX1" fmla="*/ 546429 w 1110776"/>
                  <a:gd name="connsiteY1" fmla="*/ 245 h 626277"/>
                  <a:gd name="connsiteX2" fmla="*/ 812893 w 1110776"/>
                  <a:gd name="connsiteY2" fmla="*/ 81229 h 626277"/>
                  <a:gd name="connsiteX3" fmla="*/ 1033507 w 1110776"/>
                  <a:gd name="connsiteY3" fmla="*/ 246017 h 626277"/>
                  <a:gd name="connsiteX4" fmla="*/ 1079594 w 1110776"/>
                  <a:gd name="connsiteY4" fmla="*/ 562241 h 626277"/>
                  <a:gd name="connsiteX5" fmla="*/ 588251 w 1110776"/>
                  <a:gd name="connsiteY5" fmla="*/ 626180 h 626277"/>
                  <a:gd name="connsiteX6" fmla="*/ 31844 w 1110776"/>
                  <a:gd name="connsiteY6" fmla="*/ 600341 h 626277"/>
                  <a:gd name="connsiteX7" fmla="*/ 70292 w 1110776"/>
                  <a:gd name="connsiteY7" fmla="*/ 310003 h 626277"/>
                  <a:gd name="connsiteX8" fmla="*/ 229783 w 1110776"/>
                  <a:gd name="connsiteY8" fmla="*/ 105944 h 626277"/>
                  <a:gd name="connsiteX0" fmla="*/ 231858 w 1112851"/>
                  <a:gd name="connsiteY0" fmla="*/ 105944 h 626277"/>
                  <a:gd name="connsiteX1" fmla="*/ 548504 w 1112851"/>
                  <a:gd name="connsiteY1" fmla="*/ 245 h 626277"/>
                  <a:gd name="connsiteX2" fmla="*/ 814968 w 1112851"/>
                  <a:gd name="connsiteY2" fmla="*/ 81229 h 626277"/>
                  <a:gd name="connsiteX3" fmla="*/ 1035582 w 1112851"/>
                  <a:gd name="connsiteY3" fmla="*/ 246017 h 626277"/>
                  <a:gd name="connsiteX4" fmla="*/ 1081669 w 1112851"/>
                  <a:gd name="connsiteY4" fmla="*/ 562241 h 626277"/>
                  <a:gd name="connsiteX5" fmla="*/ 590326 w 1112851"/>
                  <a:gd name="connsiteY5" fmla="*/ 626180 h 626277"/>
                  <a:gd name="connsiteX6" fmla="*/ 33919 w 1112851"/>
                  <a:gd name="connsiteY6" fmla="*/ 600341 h 626277"/>
                  <a:gd name="connsiteX7" fmla="*/ 63190 w 1112851"/>
                  <a:gd name="connsiteY7" fmla="*/ 310003 h 626277"/>
                  <a:gd name="connsiteX8" fmla="*/ 231858 w 1112851"/>
                  <a:gd name="connsiteY8" fmla="*/ 105944 h 626277"/>
                  <a:gd name="connsiteX0" fmla="*/ 231858 w 1112851"/>
                  <a:gd name="connsiteY0" fmla="*/ 106998 h 627331"/>
                  <a:gd name="connsiteX1" fmla="*/ 548504 w 1112851"/>
                  <a:gd name="connsiteY1" fmla="*/ 1299 h 627331"/>
                  <a:gd name="connsiteX2" fmla="*/ 842501 w 1112851"/>
                  <a:gd name="connsiteY2" fmla="*/ 59338 h 627331"/>
                  <a:gd name="connsiteX3" fmla="*/ 1035582 w 1112851"/>
                  <a:gd name="connsiteY3" fmla="*/ 247071 h 627331"/>
                  <a:gd name="connsiteX4" fmla="*/ 1081669 w 1112851"/>
                  <a:gd name="connsiteY4" fmla="*/ 563295 h 627331"/>
                  <a:gd name="connsiteX5" fmla="*/ 590326 w 1112851"/>
                  <a:gd name="connsiteY5" fmla="*/ 627234 h 627331"/>
                  <a:gd name="connsiteX6" fmla="*/ 33919 w 1112851"/>
                  <a:gd name="connsiteY6" fmla="*/ 601395 h 627331"/>
                  <a:gd name="connsiteX7" fmla="*/ 63190 w 1112851"/>
                  <a:gd name="connsiteY7" fmla="*/ 311057 h 627331"/>
                  <a:gd name="connsiteX8" fmla="*/ 231858 w 1112851"/>
                  <a:gd name="connsiteY8" fmla="*/ 106998 h 627331"/>
                  <a:gd name="connsiteX0" fmla="*/ 231858 w 1113838"/>
                  <a:gd name="connsiteY0" fmla="*/ 106998 h 627331"/>
                  <a:gd name="connsiteX1" fmla="*/ 548504 w 1113838"/>
                  <a:gd name="connsiteY1" fmla="*/ 1299 h 627331"/>
                  <a:gd name="connsiteX2" fmla="*/ 842501 w 1113838"/>
                  <a:gd name="connsiteY2" fmla="*/ 59338 h 627331"/>
                  <a:gd name="connsiteX3" fmla="*/ 1040170 w 1113838"/>
                  <a:gd name="connsiteY3" fmla="*/ 233306 h 627331"/>
                  <a:gd name="connsiteX4" fmla="*/ 1081669 w 1113838"/>
                  <a:gd name="connsiteY4" fmla="*/ 563295 h 627331"/>
                  <a:gd name="connsiteX5" fmla="*/ 590326 w 1113838"/>
                  <a:gd name="connsiteY5" fmla="*/ 627234 h 627331"/>
                  <a:gd name="connsiteX6" fmla="*/ 33919 w 1113838"/>
                  <a:gd name="connsiteY6" fmla="*/ 601395 h 627331"/>
                  <a:gd name="connsiteX7" fmla="*/ 63190 w 1113838"/>
                  <a:gd name="connsiteY7" fmla="*/ 311057 h 627331"/>
                  <a:gd name="connsiteX8" fmla="*/ 231858 w 1113838"/>
                  <a:gd name="connsiteY8" fmla="*/ 106998 h 62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3838" h="627331">
                    <a:moveTo>
                      <a:pt x="231858" y="106998"/>
                    </a:moveTo>
                    <a:cubicBezTo>
                      <a:pt x="312744" y="55372"/>
                      <a:pt x="446730" y="9242"/>
                      <a:pt x="548504" y="1299"/>
                    </a:cubicBezTo>
                    <a:cubicBezTo>
                      <a:pt x="650278" y="-6644"/>
                      <a:pt x="765910" y="22965"/>
                      <a:pt x="842501" y="59338"/>
                    </a:cubicBezTo>
                    <a:cubicBezTo>
                      <a:pt x="919092" y="95711"/>
                      <a:pt x="1001276" y="184094"/>
                      <a:pt x="1040170" y="233306"/>
                    </a:cubicBezTo>
                    <a:cubicBezTo>
                      <a:pt x="1079064" y="282518"/>
                      <a:pt x="1158260" y="549147"/>
                      <a:pt x="1081669" y="563295"/>
                    </a:cubicBezTo>
                    <a:cubicBezTo>
                      <a:pt x="1005078" y="405993"/>
                      <a:pt x="764951" y="620884"/>
                      <a:pt x="590326" y="627234"/>
                    </a:cubicBezTo>
                    <a:cubicBezTo>
                      <a:pt x="415701" y="633584"/>
                      <a:pt x="249685" y="327095"/>
                      <a:pt x="33919" y="601395"/>
                    </a:cubicBezTo>
                    <a:cubicBezTo>
                      <a:pt x="-43734" y="551845"/>
                      <a:pt x="31965" y="381224"/>
                      <a:pt x="63190" y="311057"/>
                    </a:cubicBezTo>
                    <a:cubicBezTo>
                      <a:pt x="94415" y="240890"/>
                      <a:pt x="150972" y="158624"/>
                      <a:pt x="231858" y="106998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E00459E-4E92-483F-8FD9-E42411F50DE8}"/>
                  </a:ext>
                </a:extLst>
              </p:cNvPr>
              <p:cNvSpPr/>
              <p:nvPr/>
            </p:nvSpPr>
            <p:spPr>
              <a:xfrm rot="21143952">
                <a:off x="6281978" y="1229900"/>
                <a:ext cx="322767" cy="7522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5328DB-07E1-4C71-9547-F45E6CBA1614}"/>
                  </a:ext>
                </a:extLst>
              </p:cNvPr>
              <p:cNvSpPr/>
              <p:nvPr/>
            </p:nvSpPr>
            <p:spPr>
              <a:xfrm rot="456048" flipH="1">
                <a:off x="5710788" y="1228954"/>
                <a:ext cx="322767" cy="7522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C5529F7-C55F-42FE-ABBE-CD74FB662A2E}"/>
                  </a:ext>
                </a:extLst>
              </p:cNvPr>
              <p:cNvSpPr/>
              <p:nvPr/>
            </p:nvSpPr>
            <p:spPr>
              <a:xfrm>
                <a:off x="6272213" y="1081019"/>
                <a:ext cx="314325" cy="71506"/>
              </a:xfrm>
              <a:custGeom>
                <a:avLst/>
                <a:gdLst>
                  <a:gd name="connsiteX0" fmla="*/ 0 w 314325"/>
                  <a:gd name="connsiteY0" fmla="*/ 71506 h 71506"/>
                  <a:gd name="connsiteX1" fmla="*/ 242887 w 314325"/>
                  <a:gd name="connsiteY1" fmla="*/ 69 h 71506"/>
                  <a:gd name="connsiteX2" fmla="*/ 314325 w 314325"/>
                  <a:gd name="connsiteY2" fmla="*/ 57219 h 71506"/>
                  <a:gd name="connsiteX3" fmla="*/ 314325 w 314325"/>
                  <a:gd name="connsiteY3" fmla="*/ 57219 h 7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71506">
                    <a:moveTo>
                      <a:pt x="0" y="71506"/>
                    </a:moveTo>
                    <a:cubicBezTo>
                      <a:pt x="95250" y="36978"/>
                      <a:pt x="190500" y="2450"/>
                      <a:pt x="242887" y="69"/>
                    </a:cubicBezTo>
                    <a:cubicBezTo>
                      <a:pt x="295274" y="-2312"/>
                      <a:pt x="314325" y="57219"/>
                      <a:pt x="314325" y="57219"/>
                    </a:cubicBezTo>
                    <a:lnTo>
                      <a:pt x="314325" y="5721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B842266-DAD1-465D-86EB-85B4339696E8}"/>
                  </a:ext>
                </a:extLst>
              </p:cNvPr>
              <p:cNvSpPr/>
              <p:nvPr/>
            </p:nvSpPr>
            <p:spPr>
              <a:xfrm flipH="1">
                <a:off x="5715008" y="1082098"/>
                <a:ext cx="314325" cy="71506"/>
              </a:xfrm>
              <a:custGeom>
                <a:avLst/>
                <a:gdLst>
                  <a:gd name="connsiteX0" fmla="*/ 0 w 314325"/>
                  <a:gd name="connsiteY0" fmla="*/ 71506 h 71506"/>
                  <a:gd name="connsiteX1" fmla="*/ 242887 w 314325"/>
                  <a:gd name="connsiteY1" fmla="*/ 69 h 71506"/>
                  <a:gd name="connsiteX2" fmla="*/ 314325 w 314325"/>
                  <a:gd name="connsiteY2" fmla="*/ 57219 h 71506"/>
                  <a:gd name="connsiteX3" fmla="*/ 314325 w 314325"/>
                  <a:gd name="connsiteY3" fmla="*/ 57219 h 7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71506">
                    <a:moveTo>
                      <a:pt x="0" y="71506"/>
                    </a:moveTo>
                    <a:cubicBezTo>
                      <a:pt x="95250" y="36978"/>
                      <a:pt x="190500" y="2450"/>
                      <a:pt x="242887" y="69"/>
                    </a:cubicBezTo>
                    <a:cubicBezTo>
                      <a:pt x="295274" y="-2312"/>
                      <a:pt x="314325" y="57219"/>
                      <a:pt x="314325" y="57219"/>
                    </a:cubicBezTo>
                    <a:lnTo>
                      <a:pt x="314325" y="5721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9043C43B-98E2-4778-A36F-4B1AFBB9A078}"/>
                  </a:ext>
                </a:extLst>
              </p:cNvPr>
              <p:cNvSpPr/>
              <p:nvPr/>
            </p:nvSpPr>
            <p:spPr>
              <a:xfrm>
                <a:off x="6120473" y="1264131"/>
                <a:ext cx="73696" cy="297316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B2FD9E5-8728-41A7-98C9-9219D1B35A10}"/>
                  </a:ext>
                </a:extLst>
              </p:cNvPr>
              <p:cNvSpPr/>
              <p:nvPr/>
            </p:nvSpPr>
            <p:spPr>
              <a:xfrm>
                <a:off x="6037112" y="1691076"/>
                <a:ext cx="250237" cy="4571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B625FC3-AFEE-4503-B592-AB8FAC3EAB9C}"/>
                </a:ext>
              </a:extLst>
            </p:cNvPr>
            <p:cNvGrpSpPr/>
            <p:nvPr/>
          </p:nvGrpSpPr>
          <p:grpSpPr>
            <a:xfrm>
              <a:off x="5745833" y="3463862"/>
              <a:ext cx="774323" cy="1193716"/>
              <a:chOff x="5519737" y="5697635"/>
              <a:chExt cx="1574648" cy="1119232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215853F9-6954-4876-ADCF-B3268F4E3BCF}"/>
                  </a:ext>
                </a:extLst>
              </p:cNvPr>
              <p:cNvSpPr/>
              <p:nvPr/>
            </p:nvSpPr>
            <p:spPr>
              <a:xfrm>
                <a:off x="5674186" y="5710268"/>
                <a:ext cx="302582" cy="992164"/>
              </a:xfrm>
              <a:prstGeom prst="round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F561A029-D0BF-4DAC-8783-787860641C87}"/>
                  </a:ext>
                </a:extLst>
              </p:cNvPr>
              <p:cNvSpPr/>
              <p:nvPr/>
            </p:nvSpPr>
            <p:spPr>
              <a:xfrm>
                <a:off x="6631567" y="5697635"/>
                <a:ext cx="302582" cy="992164"/>
              </a:xfrm>
              <a:prstGeom prst="round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: Top Corners Rounded 202">
                <a:extLst>
                  <a:ext uri="{FF2B5EF4-FFF2-40B4-BE49-F238E27FC236}">
                    <a16:creationId xmlns:a16="http://schemas.microsoft.com/office/drawing/2014/main" id="{44E61E65-45A6-49E8-BDF1-3D3E2094AAFE}"/>
                  </a:ext>
                </a:extLst>
              </p:cNvPr>
              <p:cNvSpPr/>
              <p:nvPr/>
            </p:nvSpPr>
            <p:spPr>
              <a:xfrm>
                <a:off x="5519737" y="6575634"/>
                <a:ext cx="674432" cy="241233"/>
              </a:xfrm>
              <a:prstGeom prst="round2Same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: Top Corners Rounded 203">
                <a:extLst>
                  <a:ext uri="{FF2B5EF4-FFF2-40B4-BE49-F238E27FC236}">
                    <a16:creationId xmlns:a16="http://schemas.microsoft.com/office/drawing/2014/main" id="{EC6C699D-3E4C-4694-870B-B33511377883}"/>
                  </a:ext>
                </a:extLst>
              </p:cNvPr>
              <p:cNvSpPr/>
              <p:nvPr/>
            </p:nvSpPr>
            <p:spPr>
              <a:xfrm>
                <a:off x="6419953" y="6575634"/>
                <a:ext cx="674432" cy="241233"/>
              </a:xfrm>
              <a:prstGeom prst="round2Same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BD181E2-85EC-4A9A-8B6B-14AD60B06315}"/>
                </a:ext>
              </a:extLst>
            </p:cNvPr>
            <p:cNvGrpSpPr/>
            <p:nvPr/>
          </p:nvGrpSpPr>
          <p:grpSpPr>
            <a:xfrm>
              <a:off x="5656705" y="2128758"/>
              <a:ext cx="962884" cy="1600692"/>
              <a:chOff x="5561020" y="2028455"/>
              <a:chExt cx="1228093" cy="2041573"/>
            </a:xfrm>
            <a:gradFill>
              <a:gsLst>
                <a:gs pos="0">
                  <a:sysClr val="window" lastClr="FFFFFF">
                    <a:lumMod val="50000"/>
                  </a:sysClr>
                </a:gs>
                <a:gs pos="39000">
                  <a:srgbClr val="E7E6E6">
                    <a:lumMod val="75000"/>
                  </a:srgbClr>
                </a:gs>
                <a:gs pos="69000">
                  <a:sysClr val="windowText" lastClr="000000">
                    <a:lumMod val="65000"/>
                    <a:lumOff val="35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5400000" scaled="1"/>
            </a:gradFill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283438A3-A690-4353-A900-15C574693295}"/>
                  </a:ext>
                </a:extLst>
              </p:cNvPr>
              <p:cNvSpPr/>
              <p:nvPr/>
            </p:nvSpPr>
            <p:spPr>
              <a:xfrm rot="21082946">
                <a:off x="5779873" y="2028455"/>
                <a:ext cx="85864" cy="540362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61D9A0E2-08AC-4DE8-8AC8-D000B32E9C00}"/>
                  </a:ext>
                </a:extLst>
              </p:cNvPr>
              <p:cNvSpPr/>
              <p:nvPr/>
            </p:nvSpPr>
            <p:spPr>
              <a:xfrm rot="488770">
                <a:off x="6432835" y="2053207"/>
                <a:ext cx="85863" cy="540364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: Rounded Corners 77">
                <a:extLst>
                  <a:ext uri="{FF2B5EF4-FFF2-40B4-BE49-F238E27FC236}">
                    <a16:creationId xmlns:a16="http://schemas.microsoft.com/office/drawing/2014/main" id="{9C78B231-9999-4950-9D98-B0BBF76249A1}"/>
                  </a:ext>
                </a:extLst>
              </p:cNvPr>
              <p:cNvSpPr/>
              <p:nvPr/>
            </p:nvSpPr>
            <p:spPr>
              <a:xfrm>
                <a:off x="5561020" y="2452003"/>
                <a:ext cx="1228093" cy="1618025"/>
              </a:xfrm>
              <a:custGeom>
                <a:avLst/>
                <a:gdLst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0 w 855089"/>
                  <a:gd name="connsiteY0" fmla="*/ 75998 h 455976"/>
                  <a:gd name="connsiteX1" fmla="*/ 75998 w 855089"/>
                  <a:gd name="connsiteY1" fmla="*/ 0 h 455976"/>
                  <a:gd name="connsiteX2" fmla="*/ 779091 w 855089"/>
                  <a:gd name="connsiteY2" fmla="*/ 0 h 455976"/>
                  <a:gd name="connsiteX3" fmla="*/ 855089 w 855089"/>
                  <a:gd name="connsiteY3" fmla="*/ 75998 h 455976"/>
                  <a:gd name="connsiteX4" fmla="*/ 855089 w 855089"/>
                  <a:gd name="connsiteY4" fmla="*/ 379978 h 455976"/>
                  <a:gd name="connsiteX5" fmla="*/ 779091 w 855089"/>
                  <a:gd name="connsiteY5" fmla="*/ 455976 h 455976"/>
                  <a:gd name="connsiteX6" fmla="*/ 75998 w 855089"/>
                  <a:gd name="connsiteY6" fmla="*/ 455976 h 455976"/>
                  <a:gd name="connsiteX7" fmla="*/ 0 w 855089"/>
                  <a:gd name="connsiteY7" fmla="*/ 379978 h 455976"/>
                  <a:gd name="connsiteX8" fmla="*/ 0 w 855089"/>
                  <a:gd name="connsiteY8" fmla="*/ 75998 h 455976"/>
                  <a:gd name="connsiteX0" fmla="*/ 130828 w 985917"/>
                  <a:gd name="connsiteY0" fmla="*/ 75998 h 1227501"/>
                  <a:gd name="connsiteX1" fmla="*/ 206826 w 985917"/>
                  <a:gd name="connsiteY1" fmla="*/ 0 h 1227501"/>
                  <a:gd name="connsiteX2" fmla="*/ 909919 w 985917"/>
                  <a:gd name="connsiteY2" fmla="*/ 0 h 1227501"/>
                  <a:gd name="connsiteX3" fmla="*/ 985917 w 985917"/>
                  <a:gd name="connsiteY3" fmla="*/ 75998 h 1227501"/>
                  <a:gd name="connsiteX4" fmla="*/ 985917 w 985917"/>
                  <a:gd name="connsiteY4" fmla="*/ 379978 h 1227501"/>
                  <a:gd name="connsiteX5" fmla="*/ 909919 w 985917"/>
                  <a:gd name="connsiteY5" fmla="*/ 455976 h 1227501"/>
                  <a:gd name="connsiteX6" fmla="*/ 6801 w 985917"/>
                  <a:gd name="connsiteY6" fmla="*/ 1227501 h 1227501"/>
                  <a:gd name="connsiteX7" fmla="*/ 130828 w 985917"/>
                  <a:gd name="connsiteY7" fmla="*/ 379978 h 1227501"/>
                  <a:gd name="connsiteX8" fmla="*/ 130828 w 985917"/>
                  <a:gd name="connsiteY8" fmla="*/ 75998 h 1227501"/>
                  <a:gd name="connsiteX0" fmla="*/ 130828 w 1153731"/>
                  <a:gd name="connsiteY0" fmla="*/ 75998 h 1332276"/>
                  <a:gd name="connsiteX1" fmla="*/ 206826 w 1153731"/>
                  <a:gd name="connsiteY1" fmla="*/ 0 h 1332276"/>
                  <a:gd name="connsiteX2" fmla="*/ 909919 w 1153731"/>
                  <a:gd name="connsiteY2" fmla="*/ 0 h 1332276"/>
                  <a:gd name="connsiteX3" fmla="*/ 985917 w 1153731"/>
                  <a:gd name="connsiteY3" fmla="*/ 75998 h 1332276"/>
                  <a:gd name="connsiteX4" fmla="*/ 985917 w 1153731"/>
                  <a:gd name="connsiteY4" fmla="*/ 379978 h 1332276"/>
                  <a:gd name="connsiteX5" fmla="*/ 1148044 w 1153731"/>
                  <a:gd name="connsiteY5" fmla="*/ 1332276 h 1332276"/>
                  <a:gd name="connsiteX6" fmla="*/ 6801 w 1153731"/>
                  <a:gd name="connsiteY6" fmla="*/ 1227501 h 1332276"/>
                  <a:gd name="connsiteX7" fmla="*/ 130828 w 1153731"/>
                  <a:gd name="connsiteY7" fmla="*/ 379978 h 1332276"/>
                  <a:gd name="connsiteX8" fmla="*/ 130828 w 1153731"/>
                  <a:gd name="connsiteY8" fmla="*/ 75998 h 1332276"/>
                  <a:gd name="connsiteX0" fmla="*/ 140036 w 1162939"/>
                  <a:gd name="connsiteY0" fmla="*/ 75998 h 1579926"/>
                  <a:gd name="connsiteX1" fmla="*/ 216034 w 1162939"/>
                  <a:gd name="connsiteY1" fmla="*/ 0 h 1579926"/>
                  <a:gd name="connsiteX2" fmla="*/ 919127 w 1162939"/>
                  <a:gd name="connsiteY2" fmla="*/ 0 h 1579926"/>
                  <a:gd name="connsiteX3" fmla="*/ 995125 w 1162939"/>
                  <a:gd name="connsiteY3" fmla="*/ 75998 h 1579926"/>
                  <a:gd name="connsiteX4" fmla="*/ 995125 w 1162939"/>
                  <a:gd name="connsiteY4" fmla="*/ 379978 h 1579926"/>
                  <a:gd name="connsiteX5" fmla="*/ 1157252 w 1162939"/>
                  <a:gd name="connsiteY5" fmla="*/ 1332276 h 1579926"/>
                  <a:gd name="connsiteX6" fmla="*/ 6484 w 1162939"/>
                  <a:gd name="connsiteY6" fmla="*/ 1579926 h 1579926"/>
                  <a:gd name="connsiteX7" fmla="*/ 140036 w 1162939"/>
                  <a:gd name="connsiteY7" fmla="*/ 379978 h 1579926"/>
                  <a:gd name="connsiteX8" fmla="*/ 140036 w 1162939"/>
                  <a:gd name="connsiteY8" fmla="*/ 75998 h 1579926"/>
                  <a:gd name="connsiteX0" fmla="*/ 140036 w 1209597"/>
                  <a:gd name="connsiteY0" fmla="*/ 75998 h 1618026"/>
                  <a:gd name="connsiteX1" fmla="*/ 216034 w 1209597"/>
                  <a:gd name="connsiteY1" fmla="*/ 0 h 1618026"/>
                  <a:gd name="connsiteX2" fmla="*/ 919127 w 1209597"/>
                  <a:gd name="connsiteY2" fmla="*/ 0 h 1618026"/>
                  <a:gd name="connsiteX3" fmla="*/ 995125 w 1209597"/>
                  <a:gd name="connsiteY3" fmla="*/ 75998 h 1618026"/>
                  <a:gd name="connsiteX4" fmla="*/ 995125 w 1209597"/>
                  <a:gd name="connsiteY4" fmla="*/ 379978 h 1618026"/>
                  <a:gd name="connsiteX5" fmla="*/ 1204877 w 1209597"/>
                  <a:gd name="connsiteY5" fmla="*/ 1618026 h 1618026"/>
                  <a:gd name="connsiteX6" fmla="*/ 6484 w 1209597"/>
                  <a:gd name="connsiteY6" fmla="*/ 1579926 h 1618026"/>
                  <a:gd name="connsiteX7" fmla="*/ 140036 w 1209597"/>
                  <a:gd name="connsiteY7" fmla="*/ 379978 h 1618026"/>
                  <a:gd name="connsiteX8" fmla="*/ 140036 w 1209597"/>
                  <a:gd name="connsiteY8" fmla="*/ 75998 h 1618026"/>
                  <a:gd name="connsiteX0" fmla="*/ 158532 w 1228093"/>
                  <a:gd name="connsiteY0" fmla="*/ 75998 h 1618026"/>
                  <a:gd name="connsiteX1" fmla="*/ 234530 w 1228093"/>
                  <a:gd name="connsiteY1" fmla="*/ 0 h 1618026"/>
                  <a:gd name="connsiteX2" fmla="*/ 937623 w 1228093"/>
                  <a:gd name="connsiteY2" fmla="*/ 0 h 1618026"/>
                  <a:gd name="connsiteX3" fmla="*/ 1013621 w 1228093"/>
                  <a:gd name="connsiteY3" fmla="*/ 75998 h 1618026"/>
                  <a:gd name="connsiteX4" fmla="*/ 1013621 w 1228093"/>
                  <a:gd name="connsiteY4" fmla="*/ 379978 h 1618026"/>
                  <a:gd name="connsiteX5" fmla="*/ 1223373 w 1228093"/>
                  <a:gd name="connsiteY5" fmla="*/ 1618026 h 1618026"/>
                  <a:gd name="connsiteX6" fmla="*/ 5930 w 1228093"/>
                  <a:gd name="connsiteY6" fmla="*/ 1608501 h 1618026"/>
                  <a:gd name="connsiteX7" fmla="*/ 158532 w 1228093"/>
                  <a:gd name="connsiteY7" fmla="*/ 379978 h 1618026"/>
                  <a:gd name="connsiteX8" fmla="*/ 158532 w 1228093"/>
                  <a:gd name="connsiteY8" fmla="*/ 75998 h 1618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093" h="1618026">
                    <a:moveTo>
                      <a:pt x="158532" y="75998"/>
                    </a:moveTo>
                    <a:cubicBezTo>
                      <a:pt x="158532" y="34025"/>
                      <a:pt x="192557" y="0"/>
                      <a:pt x="234530" y="0"/>
                    </a:cubicBezTo>
                    <a:lnTo>
                      <a:pt x="937623" y="0"/>
                    </a:lnTo>
                    <a:cubicBezTo>
                      <a:pt x="979596" y="0"/>
                      <a:pt x="1013621" y="34025"/>
                      <a:pt x="1013621" y="75998"/>
                    </a:cubicBezTo>
                    <a:cubicBezTo>
                      <a:pt x="880271" y="253525"/>
                      <a:pt x="1013621" y="278651"/>
                      <a:pt x="1013621" y="379978"/>
                    </a:cubicBezTo>
                    <a:cubicBezTo>
                      <a:pt x="1013621" y="421951"/>
                      <a:pt x="1265346" y="1618026"/>
                      <a:pt x="1223373" y="1618026"/>
                    </a:cubicBezTo>
                    <a:lnTo>
                      <a:pt x="5930" y="1608501"/>
                    </a:lnTo>
                    <a:cubicBezTo>
                      <a:pt x="-36043" y="1608501"/>
                      <a:pt x="158532" y="421951"/>
                      <a:pt x="158532" y="379978"/>
                    </a:cubicBezTo>
                    <a:cubicBezTo>
                      <a:pt x="158532" y="278651"/>
                      <a:pt x="320457" y="186850"/>
                      <a:pt x="158532" y="759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D10D35F-1BF8-4463-A325-3854B05BEA54}"/>
                </a:ext>
              </a:extLst>
            </p:cNvPr>
            <p:cNvSpPr/>
            <p:nvPr/>
          </p:nvSpPr>
          <p:spPr>
            <a:xfrm>
              <a:off x="6253472" y="1591735"/>
              <a:ext cx="59543" cy="5954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9B9183C-DFF4-4F4B-91F1-2F44B6907253}"/>
                </a:ext>
              </a:extLst>
            </p:cNvPr>
            <p:cNvSpPr/>
            <p:nvPr/>
          </p:nvSpPr>
          <p:spPr>
            <a:xfrm>
              <a:off x="5864144" y="1586632"/>
              <a:ext cx="59543" cy="5954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F1D826C5-A85A-4AD7-9704-BD031607D3D1}"/>
                </a:ext>
              </a:extLst>
            </p:cNvPr>
            <p:cNvSpPr/>
            <p:nvPr/>
          </p:nvSpPr>
          <p:spPr>
            <a:xfrm>
              <a:off x="5991644" y="2542464"/>
              <a:ext cx="159250" cy="20521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41000">
                  <a:srgbClr val="565656"/>
                </a:gs>
                <a:gs pos="62000">
                  <a:srgbClr val="424040"/>
                </a:gs>
                <a:gs pos="100000">
                  <a:sysClr val="window" lastClr="FFFFFF"/>
                </a:gs>
              </a:gsLst>
              <a:lin ang="7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9" name="Picture 2">
            <a:extLst>
              <a:ext uri="{FF2B5EF4-FFF2-40B4-BE49-F238E27FC236}">
                <a16:creationId xmlns:a16="http://schemas.microsoft.com/office/drawing/2014/main" id="{89D0BA69-39B8-45DE-AD5B-445E7DDD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85" y="4662010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F28AD855-9E67-4A92-AE67-D1EB6B1F8CCF}"/>
              </a:ext>
            </a:extLst>
          </p:cNvPr>
          <p:cNvSpPr/>
          <p:nvPr/>
        </p:nvSpPr>
        <p:spPr>
          <a:xfrm>
            <a:off x="3023341" y="5113495"/>
            <a:ext cx="273380" cy="458439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11AB610-A4EB-4D93-A580-2E2F65487D4B}"/>
              </a:ext>
            </a:extLst>
          </p:cNvPr>
          <p:cNvGrpSpPr/>
          <p:nvPr/>
        </p:nvGrpSpPr>
        <p:grpSpPr>
          <a:xfrm>
            <a:off x="2273341" y="5762637"/>
            <a:ext cx="2462026" cy="4553555"/>
            <a:chOff x="9392988" y="3680535"/>
            <a:chExt cx="1072737" cy="198404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C9BBA43-6783-46EB-B8BA-10F0B413A69D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A98539E-2047-492C-9FA1-8F6ED53ACE5F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EC8BEF9-B41F-490A-955C-3A405928E3B2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C38BC2D-BEFE-4E02-9A14-C52C8F54AB08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1">
              <a:extLst>
                <a:ext uri="{FF2B5EF4-FFF2-40B4-BE49-F238E27FC236}">
                  <a16:creationId xmlns:a16="http://schemas.microsoft.com/office/drawing/2014/main" id="{EF3F0FAB-59CE-4067-B356-2990E9E0719D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">
              <a:extLst>
                <a:ext uri="{FF2B5EF4-FFF2-40B4-BE49-F238E27FC236}">
                  <a16:creationId xmlns:a16="http://schemas.microsoft.com/office/drawing/2014/main" id="{FC6B3C67-44F8-44E2-95A0-5B1264E80A42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30">
              <a:extLst>
                <a:ext uri="{FF2B5EF4-FFF2-40B4-BE49-F238E27FC236}">
                  <a16:creationId xmlns:a16="http://schemas.microsoft.com/office/drawing/2014/main" id="{B87C2503-843D-4F67-A8E5-472BDB9FFB1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30">
              <a:extLst>
                <a:ext uri="{FF2B5EF4-FFF2-40B4-BE49-F238E27FC236}">
                  <a16:creationId xmlns:a16="http://schemas.microsoft.com/office/drawing/2014/main" id="{9C72DDE8-B8FB-4D10-94E5-D11EE6F0ECA9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9ED3E5-042E-4DE0-BE93-FD76B6EE9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B23625C-3307-457E-99D0-610AEF7CD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78609D5-3254-4FB7-BB4E-AAFE32EC6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FFF562C-2198-485E-B9AF-1B56A4442011}"/>
              </a:ext>
            </a:extLst>
          </p:cNvPr>
          <p:cNvGrpSpPr/>
          <p:nvPr/>
        </p:nvGrpSpPr>
        <p:grpSpPr>
          <a:xfrm rot="20451840">
            <a:off x="320147" y="5582645"/>
            <a:ext cx="602863" cy="1495728"/>
            <a:chOff x="3390645" y="1650520"/>
            <a:chExt cx="579525" cy="1437825"/>
          </a:xfrm>
        </p:grpSpPr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4C7B81B8-EBAD-449A-AB07-984CB38287E5}"/>
                </a:ext>
              </a:extLst>
            </p:cNvPr>
            <p:cNvSpPr/>
            <p:nvPr/>
          </p:nvSpPr>
          <p:spPr>
            <a:xfrm rot="2052037">
              <a:off x="3777266" y="1650520"/>
              <a:ext cx="192904" cy="338850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EBFA355C-0174-4AAD-BED9-CE51FC4917A1}"/>
                </a:ext>
              </a:extLst>
            </p:cNvPr>
            <p:cNvSpPr/>
            <p:nvPr/>
          </p:nvSpPr>
          <p:spPr>
            <a:xfrm rot="762358">
              <a:off x="3701805" y="1905984"/>
              <a:ext cx="151834" cy="338850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3D9D366-BBF1-4312-84DF-623FD309637E}"/>
                </a:ext>
              </a:extLst>
            </p:cNvPr>
            <p:cNvSpPr/>
            <p:nvPr/>
          </p:nvSpPr>
          <p:spPr>
            <a:xfrm rot="1160069">
              <a:off x="3589621" y="2197426"/>
              <a:ext cx="269637" cy="15006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7FA3F7A4-8AF8-4BD4-940F-95965E7016EA}"/>
                </a:ext>
              </a:extLst>
            </p:cNvPr>
            <p:cNvSpPr/>
            <p:nvPr/>
          </p:nvSpPr>
          <p:spPr>
            <a:xfrm rot="1449381">
              <a:off x="3545937" y="2282310"/>
              <a:ext cx="151834" cy="570378"/>
            </a:xfrm>
            <a:prstGeom prst="roundRect">
              <a:avLst>
                <a:gd name="adj" fmla="val 43532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D3C9F6B-360E-42D2-8A07-A7A1C3C8E676}"/>
                </a:ext>
              </a:extLst>
            </p:cNvPr>
            <p:cNvSpPr/>
            <p:nvPr/>
          </p:nvSpPr>
          <p:spPr>
            <a:xfrm>
              <a:off x="3412401" y="2737088"/>
              <a:ext cx="176913" cy="30986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0C61F58-91F7-49CF-A949-B66A45B67F82}"/>
                </a:ext>
              </a:extLst>
            </p:cNvPr>
            <p:cNvSpPr/>
            <p:nvPr/>
          </p:nvSpPr>
          <p:spPr>
            <a:xfrm rot="1626913">
              <a:off x="3390645" y="2873229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4C6C54C-B1AD-48D9-BE47-AC191ED2BF40}"/>
                </a:ext>
              </a:extLst>
            </p:cNvPr>
            <p:cNvSpPr/>
            <p:nvPr/>
          </p:nvSpPr>
          <p:spPr>
            <a:xfrm rot="892344">
              <a:off x="3433250" y="2958736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717234C-5781-4519-BE52-8E61EE6C7641}"/>
                </a:ext>
              </a:extLst>
            </p:cNvPr>
            <p:cNvSpPr/>
            <p:nvPr/>
          </p:nvSpPr>
          <p:spPr>
            <a:xfrm>
              <a:off x="3507782" y="2932188"/>
              <a:ext cx="71798" cy="129609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3" name="glass-cling-01-103677">
            <a:hlinkClick r:id="" action="ppaction://media"/>
            <a:extLst>
              <a:ext uri="{FF2B5EF4-FFF2-40B4-BE49-F238E27FC236}">
                <a16:creationId xmlns:a16="http://schemas.microsoft.com/office/drawing/2014/main" id="{05EB9E1B-15B9-4B04-A4E3-5B3AC05E46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-4.79167E-6 L 0.05649 -0.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-1.04167E-6 L 1.85185E-6 0.00026 C 0.00185 -0.00234 0.00347 -0.00534 0.00555 -0.0069 C 0.00856 -0.00976 0.0125 -0.00768 0.01574 -0.0069 C 0.01736 0.00534 0.01759 0.00508 0.01574 0.025 C 0.01528 0.02682 0.01389 0.02761 0.01319 0.02917 C 0.01273 0.03034 0.01227 0.0319 0.0118 0.03333 C 0.01204 0.03477 0.01204 0.03633 0.0125 0.0375 C 0.01296 0.03867 0.01736 0.04258 0.01805 0.0431 C 0.01967 0.04375 0.02153 0.04375 0.02338 0.0444 C 0.02454 0.04466 0.02546 0.04557 0.02662 0.04583 C 0.03241 0.04609 0.03842 0.04583 0.04444 0.04583 L 0.04444 0.04609 " pathEditMode="relative" rAng="0" ptsTypes="AAAAAAAAAAAAA">
                                      <p:cBhvr>
                                        <p:cTn id="9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984" fill="hold"/>
                                        <p:tgtEl>
                                          <p:spTgt spid="2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3"/>
                </p:tgtEl>
              </p:cMediaNode>
            </p:audio>
          </p:childTnLst>
        </p:cTn>
      </p:par>
    </p:tnLst>
    <p:bldLst>
      <p:bldP spid="2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Office PowerPoint</Application>
  <PresentationFormat>Widescreen</PresentationFormat>
  <Paragraphs>0</Paragraphs>
  <Slides>8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16</cp:revision>
  <dcterms:created xsi:type="dcterms:W3CDTF">2024-12-15T19:11:54Z</dcterms:created>
  <dcterms:modified xsi:type="dcterms:W3CDTF">2024-12-15T22:00:57Z</dcterms:modified>
</cp:coreProperties>
</file>