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88" r:id="rId10"/>
    <p:sldId id="287" r:id="rId11"/>
    <p:sldId id="285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A175"/>
    <a:srgbClr val="AD8D78"/>
    <a:srgbClr val="C3B4A9"/>
    <a:srgbClr val="CEC3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62A9-5539-4CE1-AA62-829DA3FD1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AF479-525C-4EE8-A7C0-553E39944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66953-C13F-4F7D-824E-4E8CEFDD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C09E-90EF-4CC9-B105-F2985BAC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97CD-E808-4560-BC74-7DCDBC66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DE92-BC72-4794-952C-E11EE0BA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0E29C-E98F-4F35-9A8B-54B48B721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9C65-AFCA-4B58-9382-E54534F9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9E0AE-94A8-4B82-956D-42D55951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7594C-7C18-4336-B7DB-D935A357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7592D-4E8E-4D8A-8FC5-A4EC6FE38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51FA-CAFF-44C6-8BBC-19CEAE92A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6D52E-204F-4622-9C2C-1FD3E0DD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DF0D-636E-456A-8609-EC583895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D7FD-CAB7-40A2-9931-3B28F909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7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1B03-5262-4E9D-B6B7-90CE3653C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A3BD7-79C0-4E38-9B37-9724BFE3F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98352-DF05-4B9D-8675-067BF289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6F2E-F4EE-4741-B345-B8D0CF54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84A16-AE14-4DF5-AC61-4DADA782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68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2949-4C55-4DEE-BEF6-DD5E7EC4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F1E5-1296-4916-8051-07B3FAE7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9F8BC-296F-43EB-A132-46FFACFA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463B-87C3-4292-BABB-FD42B9F7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B13AE-6005-41BC-9746-3D6E9FEC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98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BE9E-AF10-420B-B525-FCDF7AC0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0A7C2-ADEA-4612-A2DD-5F10EA7A9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F1542-850A-47A0-9354-E0CE4C66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DE177-4B8C-4BC4-9C2F-55311D5E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5635C-BB74-4DE9-A683-4BE9E4B5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6872-634A-4992-A87C-0ABF073B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1EC4-056B-47F5-836D-B2DF636BC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7DDF1-9CDB-4ED9-B38C-4CDFD0F7D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19200-5F73-4AC2-864D-3037C711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75F58-E37E-4E1F-ABF9-07F5CC35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DD748-F8A6-4C3A-A8E7-9579340E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03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0466-B91C-4D15-84E0-A1258467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1962-4154-47BC-B8A5-4121975D9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BAEA5-085B-403B-BDB9-A95EDB1A3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C1D59-BA63-41DF-9204-00B59F5D7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0853F-7774-4391-A7FE-39D9E2A7A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78BA3-59D3-4FDE-B6CD-7F71DCBD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A3CB7-C6A5-4392-9654-0E1C40BC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56280-08F3-4715-86FA-1254EA6B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18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0806-3FEF-41C6-87DE-10D767F0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95C0C-AFA8-4689-BF4B-9F327E8A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00A22-487F-4791-A05B-5654F188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70D70-2CCA-4EE1-9CA3-2F1BD42E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13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724C5-7DF6-4344-AFF0-96432B4A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A5A42-5382-42C8-AC78-5E5DD36B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CA5F5-994E-4080-9271-570028A6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7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7253-B033-4855-949A-5B6DD7ED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9041-D2FD-4B4A-824F-BFA65406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66AE5-9EE6-434D-BC18-F37C6557A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A6360-3E36-4219-A500-2136346C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A7679-0324-44C1-9940-C6935422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79B2D-D239-4512-ADD8-58520910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D409-8847-4899-ABBE-D77E3ED5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F7DE-CDBC-4144-879C-90D48AE4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AFB40-2204-40DC-A770-D2C25BD3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CB758-B08F-4774-9FE3-CDFC7550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EDC9-6865-447A-8089-53CFCC58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68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385A-9314-4866-AE15-9B41FE79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3A8E7-786A-4937-B6C8-159D990FF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6D017-FF16-4885-A46A-58F1EA90E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E31EE-3C6D-47E6-971D-70502500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66985-52DB-403B-83C4-68439DBF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0369A-B65B-4390-8A3A-AAF3200A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52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8AFC-2AA0-4FA1-9A93-489B18F1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E2CD2-BC49-4754-9A4A-6C64CD643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DB195-D95E-40E1-A216-4D2E9FEF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D989B-EFF0-45C5-BB2E-C8D5B6FB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197D-E421-4E75-9280-B4C1AD01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99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A4C1F-A417-4FD9-AF25-B5C3FE1F0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5B462-E44B-455D-98A7-76115B539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DC102-B2EF-48A9-BD06-1615A428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CF22-33C4-4F05-98D5-C5B4AFB6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C4872-8C9C-4C4F-8E02-33595499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3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3836-D3D9-4FD1-B1E1-03CBD087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83E45-48C4-4BC1-99FF-A676329F7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C9177-AC7D-4924-94C6-780FED60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B50D1-7D8A-4413-84D4-EB3918B7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C521B-1101-479D-ADE5-7904FD5B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04D8-E03D-444D-88D9-ED647642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FB03D-CBFC-462C-95ED-7A5322C71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53594-0F97-4A7F-9F07-7AE2F7D9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7528B-8929-40FD-8B30-64FEB123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8872B-9F1E-4C6F-AB87-7193FFEA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61DAE-FBEC-4C4F-90DC-2C52DFB0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8DB2-C2D4-4939-BD56-6E5FE4E7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FBA9E-F39C-4319-B3B5-C323EBF4C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2286-BD6A-43FB-ADF1-F374E3205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BC334-3572-4749-8BD7-F5752FCD7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265E1-DF10-4590-95F1-2791DEDED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354D6-2A5B-4FBD-B2E7-DB28E72A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3DD99-3D83-482F-BF35-81355ECD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45C3B-6D90-4A1E-B2F7-C1DFA331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3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D5C1-5C38-4FB6-97B5-1C753E92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5EB41-718F-4779-8900-A90E5AA9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67B38-9596-48EB-94B4-DF5C4D66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A278F-09B0-4071-88DC-ACE5EDC6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2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1503D-AD2A-48F0-8437-AD19558B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74308-5908-4D51-A061-E831A513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EAC56-56BC-49AC-9FBB-E113CD5D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6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3B6C-70CB-4BB0-907E-0DFB6441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C2C7-5AA2-4E79-989E-52CB4E49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1855B-EA36-4C6B-B27E-85A9F2265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E3DC9-7ABD-47C3-8202-5A0FC6EF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A00A0-24BF-4D4C-8316-070D0F01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12B71-335A-41EA-A9BB-667AF381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1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93F9-59C3-4151-8979-9B08AB9F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7A9B5-BDFC-4FFE-A1CD-E32A0AD03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D1B70-5E73-40E1-8E00-39757C50E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B3241-10A2-49E9-BD5B-65DC2924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8FEE3-53A1-4A17-8A5E-D3D79D98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F1F2-D622-465F-A497-E0FC2079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3F427-192F-41D0-ABAB-86B91C1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BA261-724F-4117-865E-443BE0B25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BDEB-688C-4D73-8C79-26466EDBE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E34FE-FCFC-40F2-B6A3-F668D603FE7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34F12-1D67-44FA-BD57-AC0316560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B3BF-96FA-4C65-ACC3-36AD8E1E5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6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01838-9C9B-412B-A8B9-35FBF32F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9DE9A-82D9-4204-9192-9C699FB4C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C54E-D55F-4A0E-95CB-E7C2220DA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8593-8409-485D-985B-0CB6813AD6E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1F4D-543D-430C-B9D2-5D79B67EB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7CBFD-833D-4219-A855-48DB29626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4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B3148-725D-447B-AFAA-974394BC87BC}"/>
              </a:ext>
            </a:extLst>
          </p:cNvPr>
          <p:cNvSpPr txBox="1"/>
          <p:nvPr/>
        </p:nvSpPr>
        <p:spPr>
          <a:xfrm>
            <a:off x="119269" y="119270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75362E-2E11-46CD-97E9-8AC77051DF6A}"/>
              </a:ext>
            </a:extLst>
          </p:cNvPr>
          <p:cNvGrpSpPr/>
          <p:nvPr/>
        </p:nvGrpSpPr>
        <p:grpSpPr>
          <a:xfrm flipH="1">
            <a:off x="6764517" y="1271182"/>
            <a:ext cx="2211507" cy="3299147"/>
            <a:chOff x="3631168" y="4906674"/>
            <a:chExt cx="2536874" cy="378453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51D341-B0BC-4281-A28B-E526A13395BF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flipH="1">
              <a:off x="4564857" y="7083379"/>
              <a:ext cx="26158" cy="1407519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0A2F5D-1556-4B7C-83EF-FFB37E22EE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125" y="7188137"/>
              <a:ext cx="36906" cy="1471215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57095D-1007-4B1A-BD1F-A08C9A9D6B16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86BFEFC2-FF71-419E-812F-2271CE61B000}"/>
                </a:ext>
              </a:extLst>
            </p:cNvPr>
            <p:cNvSpPr/>
            <p:nvPr/>
          </p:nvSpPr>
          <p:spPr>
            <a:xfrm>
              <a:off x="4896832" y="8490898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A64ACD83-0B8B-4E9D-A51A-6011ECD242BF}"/>
                </a:ext>
              </a:extLst>
            </p:cNvPr>
            <p:cNvSpPr/>
            <p:nvPr/>
          </p:nvSpPr>
          <p:spPr>
            <a:xfrm>
              <a:off x="4230110" y="8290588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396232A-683D-490B-B841-184CBC076099}"/>
              </a:ext>
            </a:extLst>
          </p:cNvPr>
          <p:cNvGrpSpPr/>
          <p:nvPr/>
        </p:nvGrpSpPr>
        <p:grpSpPr>
          <a:xfrm>
            <a:off x="6764516" y="1153330"/>
            <a:ext cx="2211508" cy="622593"/>
            <a:chOff x="795269" y="1896670"/>
            <a:chExt cx="2211508" cy="622593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5C7D148-DE33-448F-A52A-F3AE80315BFC}"/>
                </a:ext>
              </a:extLst>
            </p:cNvPr>
            <p:cNvSpPr/>
            <p:nvPr/>
          </p:nvSpPr>
          <p:spPr>
            <a:xfrm flipH="1">
              <a:off x="914840" y="2386707"/>
              <a:ext cx="1972366" cy="132556"/>
            </a:xfrm>
            <a:custGeom>
              <a:avLst/>
              <a:gdLst>
                <a:gd name="connsiteX0" fmla="*/ 986183 w 1972366"/>
                <a:gd name="connsiteY0" fmla="*/ 0 h 132556"/>
                <a:gd name="connsiteX1" fmla="*/ 69274 w 1972366"/>
                <a:gd name="connsiteY1" fmla="*/ 29221 h 132556"/>
                <a:gd name="connsiteX2" fmla="*/ 36471 w 1972366"/>
                <a:gd name="connsiteY2" fmla="*/ 32458 h 132556"/>
                <a:gd name="connsiteX3" fmla="*/ 13888 w 1972366"/>
                <a:gd name="connsiteY3" fmla="*/ 68325 h 132556"/>
                <a:gd name="connsiteX4" fmla="*/ 0 w 1972366"/>
                <a:gd name="connsiteY4" fmla="*/ 96142 h 132556"/>
                <a:gd name="connsiteX5" fmla="*/ 13888 w 1972366"/>
                <a:gd name="connsiteY5" fmla="*/ 97870 h 132556"/>
                <a:gd name="connsiteX6" fmla="*/ 986183 w 1972366"/>
                <a:gd name="connsiteY6" fmla="*/ 132556 h 132556"/>
                <a:gd name="connsiteX7" fmla="*/ 1958478 w 1972366"/>
                <a:gd name="connsiteY7" fmla="*/ 97870 h 132556"/>
                <a:gd name="connsiteX8" fmla="*/ 1972366 w 1972366"/>
                <a:gd name="connsiteY8" fmla="*/ 96142 h 132556"/>
                <a:gd name="connsiteX9" fmla="*/ 1958478 w 1972366"/>
                <a:gd name="connsiteY9" fmla="*/ 68325 h 132556"/>
                <a:gd name="connsiteX10" fmla="*/ 1935895 w 1972366"/>
                <a:gd name="connsiteY10" fmla="*/ 32458 h 132556"/>
                <a:gd name="connsiteX11" fmla="*/ 1903092 w 1972366"/>
                <a:gd name="connsiteY11" fmla="*/ 29221 h 132556"/>
                <a:gd name="connsiteX12" fmla="*/ 986183 w 1972366"/>
                <a:gd name="connsiteY12" fmla="*/ 0 h 13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72366" h="132556">
                  <a:moveTo>
                    <a:pt x="986183" y="0"/>
                  </a:moveTo>
                  <a:cubicBezTo>
                    <a:pt x="604501" y="0"/>
                    <a:pt x="267987" y="11592"/>
                    <a:pt x="69274" y="29221"/>
                  </a:cubicBezTo>
                  <a:lnTo>
                    <a:pt x="36471" y="32458"/>
                  </a:lnTo>
                  <a:lnTo>
                    <a:pt x="13888" y="68325"/>
                  </a:lnTo>
                  <a:lnTo>
                    <a:pt x="0" y="96142"/>
                  </a:lnTo>
                  <a:lnTo>
                    <a:pt x="13888" y="97870"/>
                  </a:lnTo>
                  <a:cubicBezTo>
                    <a:pt x="201135" y="118531"/>
                    <a:pt x="566333" y="132556"/>
                    <a:pt x="986183" y="132556"/>
                  </a:cubicBezTo>
                  <a:cubicBezTo>
                    <a:pt x="1406033" y="132556"/>
                    <a:pt x="1771231" y="118531"/>
                    <a:pt x="1958478" y="97870"/>
                  </a:cubicBezTo>
                  <a:lnTo>
                    <a:pt x="1972366" y="96142"/>
                  </a:lnTo>
                  <a:lnTo>
                    <a:pt x="1958478" y="68325"/>
                  </a:lnTo>
                  <a:lnTo>
                    <a:pt x="1935895" y="32458"/>
                  </a:lnTo>
                  <a:lnTo>
                    <a:pt x="1903092" y="29221"/>
                  </a:lnTo>
                  <a:cubicBezTo>
                    <a:pt x="1704380" y="11592"/>
                    <a:pt x="1367865" y="0"/>
                    <a:pt x="986183" y="0"/>
                  </a:cubicBezTo>
                  <a:close/>
                </a:path>
              </a:pathLst>
            </a:custGeom>
            <a:solidFill>
              <a:schemeClr val="tx1"/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079343F-8997-4D0F-9071-5C7E22BFC697}"/>
                </a:ext>
              </a:extLst>
            </p:cNvPr>
            <p:cNvSpPr/>
            <p:nvPr/>
          </p:nvSpPr>
          <p:spPr>
            <a:xfrm flipH="1">
              <a:off x="951311" y="1896670"/>
              <a:ext cx="1899424" cy="522495"/>
            </a:xfrm>
            <a:custGeom>
              <a:avLst/>
              <a:gdLst>
                <a:gd name="connsiteX0" fmla="*/ 949712 w 1899424"/>
                <a:gd name="connsiteY0" fmla="*/ 0 h 522495"/>
                <a:gd name="connsiteX1" fmla="*/ 32803 w 1899424"/>
                <a:gd name="connsiteY1" fmla="*/ 470394 h 522495"/>
                <a:gd name="connsiteX2" fmla="*/ 0 w 1899424"/>
                <a:gd name="connsiteY2" fmla="*/ 522495 h 522495"/>
                <a:gd name="connsiteX3" fmla="*/ 32803 w 1899424"/>
                <a:gd name="connsiteY3" fmla="*/ 519258 h 522495"/>
                <a:gd name="connsiteX4" fmla="*/ 949712 w 1899424"/>
                <a:gd name="connsiteY4" fmla="*/ 490037 h 522495"/>
                <a:gd name="connsiteX5" fmla="*/ 1866621 w 1899424"/>
                <a:gd name="connsiteY5" fmla="*/ 519258 h 522495"/>
                <a:gd name="connsiteX6" fmla="*/ 1899424 w 1899424"/>
                <a:gd name="connsiteY6" fmla="*/ 522495 h 522495"/>
                <a:gd name="connsiteX7" fmla="*/ 1866621 w 1899424"/>
                <a:gd name="connsiteY7" fmla="*/ 470394 h 522495"/>
                <a:gd name="connsiteX8" fmla="*/ 949712 w 1899424"/>
                <a:gd name="connsiteY8" fmla="*/ 0 h 52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9424" h="522495">
                  <a:moveTo>
                    <a:pt x="949712" y="0"/>
                  </a:moveTo>
                  <a:cubicBezTo>
                    <a:pt x="568030" y="0"/>
                    <a:pt x="231516" y="186592"/>
                    <a:pt x="32803" y="470394"/>
                  </a:cubicBezTo>
                  <a:lnTo>
                    <a:pt x="0" y="522495"/>
                  </a:lnTo>
                  <a:lnTo>
                    <a:pt x="32803" y="519258"/>
                  </a:lnTo>
                  <a:cubicBezTo>
                    <a:pt x="231516" y="501629"/>
                    <a:pt x="568030" y="490037"/>
                    <a:pt x="949712" y="490037"/>
                  </a:cubicBezTo>
                  <a:cubicBezTo>
                    <a:pt x="1331394" y="490037"/>
                    <a:pt x="1667909" y="501629"/>
                    <a:pt x="1866621" y="519258"/>
                  </a:cubicBezTo>
                  <a:lnTo>
                    <a:pt x="1899424" y="522495"/>
                  </a:lnTo>
                  <a:lnTo>
                    <a:pt x="1866621" y="470394"/>
                  </a:lnTo>
                  <a:cubicBezTo>
                    <a:pt x="1667909" y="186592"/>
                    <a:pt x="1331394" y="0"/>
                    <a:pt x="949712" y="0"/>
                  </a:cubicBezTo>
                  <a:close/>
                </a:path>
              </a:pathLst>
            </a:custGeom>
            <a:solidFill>
              <a:schemeClr val="tx1"/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B95FC72-9A74-4324-B86D-BDA2441B9ECF}"/>
                </a:ext>
              </a:extLst>
            </p:cNvPr>
            <p:cNvSpPr/>
            <p:nvPr/>
          </p:nvSpPr>
          <p:spPr>
            <a:xfrm flipH="1">
              <a:off x="795269" y="2419165"/>
              <a:ext cx="156042" cy="63684"/>
            </a:xfrm>
            <a:custGeom>
              <a:avLst/>
              <a:gdLst>
                <a:gd name="connsiteX0" fmla="*/ 0 w 156042"/>
                <a:gd name="connsiteY0" fmla="*/ 0 h 63684"/>
                <a:gd name="connsiteX1" fmla="*/ 22583 w 156042"/>
                <a:gd name="connsiteY1" fmla="*/ 35867 h 63684"/>
                <a:gd name="connsiteX2" fmla="*/ 36471 w 156042"/>
                <a:gd name="connsiteY2" fmla="*/ 63684 h 63684"/>
                <a:gd name="connsiteX3" fmla="*/ 69146 w 156042"/>
                <a:gd name="connsiteY3" fmla="*/ 59618 h 63684"/>
                <a:gd name="connsiteX4" fmla="*/ 156042 w 156042"/>
                <a:gd name="connsiteY4" fmla="*/ 33820 h 63684"/>
                <a:gd name="connsiteX5" fmla="*/ 22583 w 156042"/>
                <a:gd name="connsiteY5" fmla="*/ 2228 h 63684"/>
                <a:gd name="connsiteX6" fmla="*/ 0 w 156042"/>
                <a:gd name="connsiteY6" fmla="*/ 0 h 63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042" h="63684">
                  <a:moveTo>
                    <a:pt x="0" y="0"/>
                  </a:moveTo>
                  <a:lnTo>
                    <a:pt x="22583" y="35867"/>
                  </a:lnTo>
                  <a:lnTo>
                    <a:pt x="36471" y="63684"/>
                  </a:lnTo>
                  <a:lnTo>
                    <a:pt x="69146" y="59618"/>
                  </a:lnTo>
                  <a:cubicBezTo>
                    <a:pt x="125101" y="51689"/>
                    <a:pt x="156042" y="42971"/>
                    <a:pt x="156042" y="33820"/>
                  </a:cubicBezTo>
                  <a:cubicBezTo>
                    <a:pt x="156042" y="22381"/>
                    <a:pt x="107696" y="11619"/>
                    <a:pt x="22583" y="22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44506D3-C4D5-4E30-A6C0-AD9C47D5BDC6}"/>
                </a:ext>
              </a:extLst>
            </p:cNvPr>
            <p:cNvSpPr/>
            <p:nvPr/>
          </p:nvSpPr>
          <p:spPr>
            <a:xfrm flipH="1">
              <a:off x="2850735" y="2419165"/>
              <a:ext cx="156042" cy="63684"/>
            </a:xfrm>
            <a:custGeom>
              <a:avLst/>
              <a:gdLst>
                <a:gd name="connsiteX0" fmla="*/ 156042 w 156042"/>
                <a:gd name="connsiteY0" fmla="*/ 0 h 63684"/>
                <a:gd name="connsiteX1" fmla="*/ 133459 w 156042"/>
                <a:gd name="connsiteY1" fmla="*/ 2228 h 63684"/>
                <a:gd name="connsiteX2" fmla="*/ 0 w 156042"/>
                <a:gd name="connsiteY2" fmla="*/ 33820 h 63684"/>
                <a:gd name="connsiteX3" fmla="*/ 86896 w 156042"/>
                <a:gd name="connsiteY3" fmla="*/ 59618 h 63684"/>
                <a:gd name="connsiteX4" fmla="*/ 119571 w 156042"/>
                <a:gd name="connsiteY4" fmla="*/ 63684 h 63684"/>
                <a:gd name="connsiteX5" fmla="*/ 133459 w 156042"/>
                <a:gd name="connsiteY5" fmla="*/ 35867 h 63684"/>
                <a:gd name="connsiteX6" fmla="*/ 156042 w 156042"/>
                <a:gd name="connsiteY6" fmla="*/ 0 h 63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042" h="63684">
                  <a:moveTo>
                    <a:pt x="156042" y="0"/>
                  </a:moveTo>
                  <a:lnTo>
                    <a:pt x="133459" y="2228"/>
                  </a:lnTo>
                  <a:cubicBezTo>
                    <a:pt x="48346" y="11619"/>
                    <a:pt x="0" y="22381"/>
                    <a:pt x="0" y="33820"/>
                  </a:cubicBezTo>
                  <a:cubicBezTo>
                    <a:pt x="0" y="42971"/>
                    <a:pt x="30942" y="51689"/>
                    <a:pt x="86896" y="59618"/>
                  </a:cubicBezTo>
                  <a:lnTo>
                    <a:pt x="119571" y="63684"/>
                  </a:lnTo>
                  <a:lnTo>
                    <a:pt x="133459" y="35867"/>
                  </a:lnTo>
                  <a:lnTo>
                    <a:pt x="156042" y="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5A6FCB0-E151-45F6-B230-690BD39C1E54}"/>
              </a:ext>
            </a:extLst>
          </p:cNvPr>
          <p:cNvGrpSpPr/>
          <p:nvPr/>
        </p:nvGrpSpPr>
        <p:grpSpPr>
          <a:xfrm>
            <a:off x="2080591" y="411050"/>
            <a:ext cx="843992" cy="1364873"/>
            <a:chOff x="1037066" y="3573580"/>
            <a:chExt cx="1418627" cy="2294151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9115F89-EF17-44B7-BDD8-DFC0729BC007}"/>
                </a:ext>
              </a:extLst>
            </p:cNvPr>
            <p:cNvGrpSpPr/>
            <p:nvPr/>
          </p:nvGrpSpPr>
          <p:grpSpPr>
            <a:xfrm>
              <a:off x="1037066" y="3573580"/>
              <a:ext cx="1418627" cy="2294151"/>
              <a:chOff x="1035568" y="2654171"/>
              <a:chExt cx="2211507" cy="3576367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2D31AFEF-231E-40C7-B1EB-91FF216CA167}"/>
                  </a:ext>
                </a:extLst>
              </p:cNvPr>
              <p:cNvGrpSpPr/>
              <p:nvPr/>
            </p:nvGrpSpPr>
            <p:grpSpPr>
              <a:xfrm>
                <a:off x="1035568" y="2772023"/>
                <a:ext cx="2211507" cy="3458515"/>
                <a:chOff x="3631168" y="4906674"/>
                <a:chExt cx="2536874" cy="3967349"/>
              </a:xfrm>
            </p:grpSpPr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692024-B05E-4A69-9C14-F937A258B4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99238" y="7188137"/>
                  <a:ext cx="0" cy="160134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9AD4FE79-28E5-44C5-A744-20A5B25366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88137"/>
                  <a:ext cx="36906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443DB01A-0610-4D70-BB85-9BEFE40CBED8}"/>
                    </a:ext>
                  </a:extLst>
                </p:cNvPr>
                <p:cNvSpPr/>
                <p:nvPr/>
              </p:nvSpPr>
              <p:spPr>
                <a:xfrm>
                  <a:off x="3631168" y="4906674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B939D75B-DD00-4234-9A43-2B706E765DD0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Rectangle: Top Corners Rounded 125">
                  <a:extLst>
                    <a:ext uri="{FF2B5EF4-FFF2-40B4-BE49-F238E27FC236}">
                      <a16:creationId xmlns:a16="http://schemas.microsoft.com/office/drawing/2014/main" id="{AEFE66A2-B07B-4CBD-AB33-D5DBB26392D6}"/>
                    </a:ext>
                  </a:extLst>
                </p:cNvPr>
                <p:cNvSpPr/>
                <p:nvPr/>
              </p:nvSpPr>
              <p:spPr>
                <a:xfrm>
                  <a:off x="5000464" y="849807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: Top Corners Rounded 126">
                  <a:extLst>
                    <a:ext uri="{FF2B5EF4-FFF2-40B4-BE49-F238E27FC236}">
                      <a16:creationId xmlns:a16="http://schemas.microsoft.com/office/drawing/2014/main" id="{EFFF619E-FC74-4CE4-B379-548F6E56263E}"/>
                    </a:ext>
                  </a:extLst>
                </p:cNvPr>
                <p:cNvSpPr/>
                <p:nvPr/>
              </p:nvSpPr>
              <p:spPr>
                <a:xfrm>
                  <a:off x="4406469" y="8673713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C67975EF-06AC-47A8-921F-280DB74F41EF}"/>
                    </a:ext>
                  </a:extLst>
                </p:cNvPr>
                <p:cNvSpPr/>
                <p:nvPr/>
              </p:nvSpPr>
              <p:spPr>
                <a:xfrm rot="1304321">
                  <a:off x="3906629" y="6563028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56638B06-9380-4AEE-81B7-0EC50B194B8B}"/>
                    </a:ext>
                  </a:extLst>
                </p:cNvPr>
                <p:cNvSpPr/>
                <p:nvPr/>
              </p:nvSpPr>
              <p:spPr>
                <a:xfrm flipH="1">
                  <a:off x="5289505" y="6890302"/>
                  <a:ext cx="620241" cy="48582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0241" h="485827">
                      <a:moveTo>
                        <a:pt x="0" y="0"/>
                      </a:moveTo>
                      <a:cubicBezTo>
                        <a:pt x="74612" y="141288"/>
                        <a:pt x="430213" y="328613"/>
                        <a:pt x="533400" y="409575"/>
                      </a:cubicBezTo>
                      <a:cubicBezTo>
                        <a:pt x="636587" y="490537"/>
                        <a:pt x="619125" y="485775"/>
                        <a:pt x="619125" y="485775"/>
                      </a:cubicBezTo>
                      <a:lnTo>
                        <a:pt x="619125" y="48577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09340FE2-62F0-48F1-978C-90523734119A}"/>
                    </a:ext>
                  </a:extLst>
                </p:cNvPr>
                <p:cNvSpPr/>
                <p:nvPr/>
              </p:nvSpPr>
              <p:spPr>
                <a:xfrm rot="20548923">
                  <a:off x="5089990" y="6162953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A73FBF76-6A47-4204-8C33-BE81299F9291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4AB6C3DE-BDCE-499B-9226-E36914FB5B56}"/>
                    </a:ext>
                  </a:extLst>
                </p:cNvPr>
                <p:cNvSpPr/>
                <p:nvPr/>
              </p:nvSpPr>
              <p:spPr>
                <a:xfrm>
                  <a:off x="4609151" y="5857615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0FA32048-CA25-418C-8F0F-54DD7E05CC70}"/>
                    </a:ext>
                  </a:extLst>
                </p:cNvPr>
                <p:cNvSpPr/>
                <p:nvPr/>
              </p:nvSpPr>
              <p:spPr>
                <a:xfrm>
                  <a:off x="5440338" y="5852372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26A3D23A-497A-485A-8FC7-4DA25A1196AA}"/>
                  </a:ext>
                </a:extLst>
              </p:cNvPr>
              <p:cNvGrpSpPr/>
              <p:nvPr/>
            </p:nvGrpSpPr>
            <p:grpSpPr>
              <a:xfrm flipH="1">
                <a:off x="1155138" y="2654171"/>
                <a:ext cx="2091937" cy="622593"/>
                <a:chOff x="795269" y="1896670"/>
                <a:chExt cx="2091937" cy="622593"/>
              </a:xfrm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4F3D3F6-1B0F-4120-AC28-5143E82D36DA}"/>
                    </a:ext>
                  </a:extLst>
                </p:cNvPr>
                <p:cNvSpPr/>
                <p:nvPr/>
              </p:nvSpPr>
              <p:spPr>
                <a:xfrm flipH="1">
                  <a:off x="914840" y="2386707"/>
                  <a:ext cx="1972366" cy="132556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0EDE9521-D913-4FF3-818E-2C2F52907526}"/>
                    </a:ext>
                  </a:extLst>
                </p:cNvPr>
                <p:cNvSpPr/>
                <p:nvPr/>
              </p:nvSpPr>
              <p:spPr>
                <a:xfrm flipH="1">
                  <a:off x="951310" y="1896670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31ECAD79-1F50-4D9E-B635-D2E011944BA9}"/>
                    </a:ext>
                  </a:extLst>
                </p:cNvPr>
                <p:cNvSpPr/>
                <p:nvPr/>
              </p:nvSpPr>
              <p:spPr>
                <a:xfrm flipH="1">
                  <a:off x="795269" y="2419165"/>
                  <a:ext cx="156042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5BD4D94D-0EED-4895-B110-24CF848D629A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3D37FE4-9E28-44CC-83A4-56A6573D8A61}"/>
                </a:ext>
              </a:extLst>
            </p:cNvPr>
            <p:cNvGrpSpPr/>
            <p:nvPr/>
          </p:nvGrpSpPr>
          <p:grpSpPr>
            <a:xfrm flipH="1">
              <a:off x="1855915" y="4502097"/>
              <a:ext cx="100914" cy="141264"/>
              <a:chOff x="1711766" y="4580347"/>
              <a:chExt cx="250168" cy="350200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7D135E7-8F53-4F32-B8E8-F80A9182B158}"/>
                  </a:ext>
                </a:extLst>
              </p:cNvPr>
              <p:cNvSpPr/>
              <p:nvPr/>
            </p:nvSpPr>
            <p:spPr>
              <a:xfrm>
                <a:off x="1728419" y="4666861"/>
                <a:ext cx="233515" cy="263686"/>
              </a:xfrm>
              <a:custGeom>
                <a:avLst/>
                <a:gdLst>
                  <a:gd name="connsiteX0" fmla="*/ 228744 w 228744"/>
                  <a:gd name="connsiteY0" fmla="*/ 38221 h 263646"/>
                  <a:gd name="connsiteX1" fmla="*/ 168419 w 228744"/>
                  <a:gd name="connsiteY1" fmla="*/ 66796 h 263646"/>
                  <a:gd name="connsiteX2" fmla="*/ 120794 w 228744"/>
                  <a:gd name="connsiteY2" fmla="*/ 66796 h 263646"/>
                  <a:gd name="connsiteX3" fmla="*/ 101744 w 228744"/>
                  <a:gd name="connsiteY3" fmla="*/ 15996 h 263646"/>
                  <a:gd name="connsiteX4" fmla="*/ 38244 w 228744"/>
                  <a:gd name="connsiteY4" fmla="*/ 9646 h 263646"/>
                  <a:gd name="connsiteX5" fmla="*/ 144 w 228744"/>
                  <a:gd name="connsiteY5" fmla="*/ 139821 h 263646"/>
                  <a:gd name="connsiteX6" fmla="*/ 28719 w 228744"/>
                  <a:gd name="connsiteY6" fmla="*/ 247771 h 263646"/>
                  <a:gd name="connsiteX7" fmla="*/ 111269 w 228744"/>
                  <a:gd name="connsiteY7" fmla="*/ 187446 h 263646"/>
                  <a:gd name="connsiteX8" fmla="*/ 139844 w 228744"/>
                  <a:gd name="connsiteY8" fmla="*/ 222371 h 263646"/>
                  <a:gd name="connsiteX9" fmla="*/ 209694 w 228744"/>
                  <a:gd name="connsiteY9" fmla="*/ 263646 h 263646"/>
                  <a:gd name="connsiteX10" fmla="*/ 209694 w 228744"/>
                  <a:gd name="connsiteY10" fmla="*/ 263646 h 263646"/>
                  <a:gd name="connsiteX0" fmla="*/ 228744 w 228744"/>
                  <a:gd name="connsiteY0" fmla="*/ 38221 h 263646"/>
                  <a:gd name="connsiteX1" fmla="*/ 168419 w 228744"/>
                  <a:gd name="connsiteY1" fmla="*/ 66796 h 263646"/>
                  <a:gd name="connsiteX2" fmla="*/ 125556 w 228744"/>
                  <a:gd name="connsiteY2" fmla="*/ 66796 h 263646"/>
                  <a:gd name="connsiteX3" fmla="*/ 101744 w 228744"/>
                  <a:gd name="connsiteY3" fmla="*/ 15996 h 263646"/>
                  <a:gd name="connsiteX4" fmla="*/ 38244 w 228744"/>
                  <a:gd name="connsiteY4" fmla="*/ 9646 h 263646"/>
                  <a:gd name="connsiteX5" fmla="*/ 144 w 228744"/>
                  <a:gd name="connsiteY5" fmla="*/ 139821 h 263646"/>
                  <a:gd name="connsiteX6" fmla="*/ 28719 w 228744"/>
                  <a:gd name="connsiteY6" fmla="*/ 247771 h 263646"/>
                  <a:gd name="connsiteX7" fmla="*/ 111269 w 228744"/>
                  <a:gd name="connsiteY7" fmla="*/ 187446 h 263646"/>
                  <a:gd name="connsiteX8" fmla="*/ 139844 w 228744"/>
                  <a:gd name="connsiteY8" fmla="*/ 222371 h 263646"/>
                  <a:gd name="connsiteX9" fmla="*/ 209694 w 228744"/>
                  <a:gd name="connsiteY9" fmla="*/ 263646 h 263646"/>
                  <a:gd name="connsiteX10" fmla="*/ 209694 w 228744"/>
                  <a:gd name="connsiteY10" fmla="*/ 263646 h 263646"/>
                  <a:gd name="connsiteX0" fmla="*/ 228744 w 228744"/>
                  <a:gd name="connsiteY0" fmla="*/ 38132 h 263557"/>
                  <a:gd name="connsiteX1" fmla="*/ 168419 w 228744"/>
                  <a:gd name="connsiteY1" fmla="*/ 66707 h 263557"/>
                  <a:gd name="connsiteX2" fmla="*/ 127937 w 228744"/>
                  <a:gd name="connsiteY2" fmla="*/ 64326 h 263557"/>
                  <a:gd name="connsiteX3" fmla="*/ 101744 w 228744"/>
                  <a:gd name="connsiteY3" fmla="*/ 15907 h 263557"/>
                  <a:gd name="connsiteX4" fmla="*/ 38244 w 228744"/>
                  <a:gd name="connsiteY4" fmla="*/ 9557 h 263557"/>
                  <a:gd name="connsiteX5" fmla="*/ 144 w 228744"/>
                  <a:gd name="connsiteY5" fmla="*/ 139732 h 263557"/>
                  <a:gd name="connsiteX6" fmla="*/ 28719 w 228744"/>
                  <a:gd name="connsiteY6" fmla="*/ 247682 h 263557"/>
                  <a:gd name="connsiteX7" fmla="*/ 111269 w 228744"/>
                  <a:gd name="connsiteY7" fmla="*/ 187357 h 263557"/>
                  <a:gd name="connsiteX8" fmla="*/ 139844 w 228744"/>
                  <a:gd name="connsiteY8" fmla="*/ 222282 h 263557"/>
                  <a:gd name="connsiteX9" fmla="*/ 209694 w 228744"/>
                  <a:gd name="connsiteY9" fmla="*/ 263557 h 263557"/>
                  <a:gd name="connsiteX10" fmla="*/ 209694 w 228744"/>
                  <a:gd name="connsiteY10" fmla="*/ 263557 h 263557"/>
                  <a:gd name="connsiteX0" fmla="*/ 228744 w 228744"/>
                  <a:gd name="connsiteY0" fmla="*/ 38132 h 263557"/>
                  <a:gd name="connsiteX1" fmla="*/ 189850 w 228744"/>
                  <a:gd name="connsiteY1" fmla="*/ 71469 h 263557"/>
                  <a:gd name="connsiteX2" fmla="*/ 127937 w 228744"/>
                  <a:gd name="connsiteY2" fmla="*/ 64326 h 263557"/>
                  <a:gd name="connsiteX3" fmla="*/ 101744 w 228744"/>
                  <a:gd name="connsiteY3" fmla="*/ 15907 h 263557"/>
                  <a:gd name="connsiteX4" fmla="*/ 38244 w 228744"/>
                  <a:gd name="connsiteY4" fmla="*/ 9557 h 263557"/>
                  <a:gd name="connsiteX5" fmla="*/ 144 w 228744"/>
                  <a:gd name="connsiteY5" fmla="*/ 139732 h 263557"/>
                  <a:gd name="connsiteX6" fmla="*/ 28719 w 228744"/>
                  <a:gd name="connsiteY6" fmla="*/ 247682 h 263557"/>
                  <a:gd name="connsiteX7" fmla="*/ 111269 w 228744"/>
                  <a:gd name="connsiteY7" fmla="*/ 187357 h 263557"/>
                  <a:gd name="connsiteX8" fmla="*/ 139844 w 228744"/>
                  <a:gd name="connsiteY8" fmla="*/ 222282 h 263557"/>
                  <a:gd name="connsiteX9" fmla="*/ 209694 w 228744"/>
                  <a:gd name="connsiteY9" fmla="*/ 263557 h 263557"/>
                  <a:gd name="connsiteX10" fmla="*/ 209694 w 228744"/>
                  <a:gd name="connsiteY10" fmla="*/ 263557 h 263557"/>
                  <a:gd name="connsiteX0" fmla="*/ 228744 w 228744"/>
                  <a:gd name="connsiteY0" fmla="*/ 39909 h 265334"/>
                  <a:gd name="connsiteX1" fmla="*/ 189850 w 228744"/>
                  <a:gd name="connsiteY1" fmla="*/ 73246 h 265334"/>
                  <a:gd name="connsiteX2" fmla="*/ 127937 w 228744"/>
                  <a:gd name="connsiteY2" fmla="*/ 66103 h 265334"/>
                  <a:gd name="connsiteX3" fmla="*/ 101744 w 228744"/>
                  <a:gd name="connsiteY3" fmla="*/ 12922 h 265334"/>
                  <a:gd name="connsiteX4" fmla="*/ 38244 w 228744"/>
                  <a:gd name="connsiteY4" fmla="*/ 11334 h 265334"/>
                  <a:gd name="connsiteX5" fmla="*/ 144 w 228744"/>
                  <a:gd name="connsiteY5" fmla="*/ 141509 h 265334"/>
                  <a:gd name="connsiteX6" fmla="*/ 28719 w 228744"/>
                  <a:gd name="connsiteY6" fmla="*/ 249459 h 265334"/>
                  <a:gd name="connsiteX7" fmla="*/ 111269 w 228744"/>
                  <a:gd name="connsiteY7" fmla="*/ 189134 h 265334"/>
                  <a:gd name="connsiteX8" fmla="*/ 139844 w 228744"/>
                  <a:gd name="connsiteY8" fmla="*/ 224059 h 265334"/>
                  <a:gd name="connsiteX9" fmla="*/ 209694 w 228744"/>
                  <a:gd name="connsiteY9" fmla="*/ 265334 h 265334"/>
                  <a:gd name="connsiteX10" fmla="*/ 209694 w 228744"/>
                  <a:gd name="connsiteY10" fmla="*/ 265334 h 265334"/>
                  <a:gd name="connsiteX0" fmla="*/ 228600 w 228600"/>
                  <a:gd name="connsiteY0" fmla="*/ 39909 h 265334"/>
                  <a:gd name="connsiteX1" fmla="*/ 189706 w 228600"/>
                  <a:gd name="connsiteY1" fmla="*/ 73246 h 265334"/>
                  <a:gd name="connsiteX2" fmla="*/ 127793 w 228600"/>
                  <a:gd name="connsiteY2" fmla="*/ 66103 h 265334"/>
                  <a:gd name="connsiteX3" fmla="*/ 101600 w 228600"/>
                  <a:gd name="connsiteY3" fmla="*/ 12922 h 265334"/>
                  <a:gd name="connsiteX4" fmla="*/ 28575 w 228600"/>
                  <a:gd name="connsiteY4" fmla="*/ 11334 h 265334"/>
                  <a:gd name="connsiteX5" fmla="*/ 0 w 228600"/>
                  <a:gd name="connsiteY5" fmla="*/ 141509 h 265334"/>
                  <a:gd name="connsiteX6" fmla="*/ 28575 w 228600"/>
                  <a:gd name="connsiteY6" fmla="*/ 249459 h 265334"/>
                  <a:gd name="connsiteX7" fmla="*/ 111125 w 228600"/>
                  <a:gd name="connsiteY7" fmla="*/ 189134 h 265334"/>
                  <a:gd name="connsiteX8" fmla="*/ 139700 w 228600"/>
                  <a:gd name="connsiteY8" fmla="*/ 224059 h 265334"/>
                  <a:gd name="connsiteX9" fmla="*/ 209550 w 228600"/>
                  <a:gd name="connsiteY9" fmla="*/ 265334 h 265334"/>
                  <a:gd name="connsiteX10" fmla="*/ 209550 w 228600"/>
                  <a:gd name="connsiteY10" fmla="*/ 265334 h 265334"/>
                  <a:gd name="connsiteX0" fmla="*/ 229254 w 229254"/>
                  <a:gd name="connsiteY0" fmla="*/ 38261 h 263686"/>
                  <a:gd name="connsiteX1" fmla="*/ 190360 w 229254"/>
                  <a:gd name="connsiteY1" fmla="*/ 71598 h 263686"/>
                  <a:gd name="connsiteX2" fmla="*/ 128447 w 229254"/>
                  <a:gd name="connsiteY2" fmla="*/ 64455 h 263686"/>
                  <a:gd name="connsiteX3" fmla="*/ 102254 w 229254"/>
                  <a:gd name="connsiteY3" fmla="*/ 11274 h 263686"/>
                  <a:gd name="connsiteX4" fmla="*/ 17322 w 229254"/>
                  <a:gd name="connsiteY4" fmla="*/ 12067 h 263686"/>
                  <a:gd name="connsiteX5" fmla="*/ 654 w 229254"/>
                  <a:gd name="connsiteY5" fmla="*/ 139861 h 263686"/>
                  <a:gd name="connsiteX6" fmla="*/ 29229 w 229254"/>
                  <a:gd name="connsiteY6" fmla="*/ 247811 h 263686"/>
                  <a:gd name="connsiteX7" fmla="*/ 111779 w 229254"/>
                  <a:gd name="connsiteY7" fmla="*/ 187486 h 263686"/>
                  <a:gd name="connsiteX8" fmla="*/ 140354 w 229254"/>
                  <a:gd name="connsiteY8" fmla="*/ 222411 h 263686"/>
                  <a:gd name="connsiteX9" fmla="*/ 210204 w 229254"/>
                  <a:gd name="connsiteY9" fmla="*/ 263686 h 263686"/>
                  <a:gd name="connsiteX10" fmla="*/ 210204 w 229254"/>
                  <a:gd name="connsiteY10" fmla="*/ 263686 h 263686"/>
                  <a:gd name="connsiteX0" fmla="*/ 228752 w 228752"/>
                  <a:gd name="connsiteY0" fmla="*/ 38261 h 263686"/>
                  <a:gd name="connsiteX1" fmla="*/ 189858 w 228752"/>
                  <a:gd name="connsiteY1" fmla="*/ 71598 h 263686"/>
                  <a:gd name="connsiteX2" fmla="*/ 127945 w 228752"/>
                  <a:gd name="connsiteY2" fmla="*/ 64455 h 263686"/>
                  <a:gd name="connsiteX3" fmla="*/ 101752 w 228752"/>
                  <a:gd name="connsiteY3" fmla="*/ 11274 h 263686"/>
                  <a:gd name="connsiteX4" fmla="*/ 21583 w 228752"/>
                  <a:gd name="connsiteY4" fmla="*/ 12067 h 263686"/>
                  <a:gd name="connsiteX5" fmla="*/ 152 w 228752"/>
                  <a:gd name="connsiteY5" fmla="*/ 139861 h 263686"/>
                  <a:gd name="connsiteX6" fmla="*/ 28727 w 228752"/>
                  <a:gd name="connsiteY6" fmla="*/ 247811 h 263686"/>
                  <a:gd name="connsiteX7" fmla="*/ 111277 w 228752"/>
                  <a:gd name="connsiteY7" fmla="*/ 187486 h 263686"/>
                  <a:gd name="connsiteX8" fmla="*/ 139852 w 228752"/>
                  <a:gd name="connsiteY8" fmla="*/ 222411 h 263686"/>
                  <a:gd name="connsiteX9" fmla="*/ 209702 w 228752"/>
                  <a:gd name="connsiteY9" fmla="*/ 263686 h 263686"/>
                  <a:gd name="connsiteX10" fmla="*/ 209702 w 228752"/>
                  <a:gd name="connsiteY10" fmla="*/ 263686 h 263686"/>
                  <a:gd name="connsiteX0" fmla="*/ 228752 w 228752"/>
                  <a:gd name="connsiteY0" fmla="*/ 38261 h 263686"/>
                  <a:gd name="connsiteX1" fmla="*/ 189858 w 228752"/>
                  <a:gd name="connsiteY1" fmla="*/ 71598 h 263686"/>
                  <a:gd name="connsiteX2" fmla="*/ 127945 w 228752"/>
                  <a:gd name="connsiteY2" fmla="*/ 64455 h 263686"/>
                  <a:gd name="connsiteX3" fmla="*/ 101752 w 228752"/>
                  <a:gd name="connsiteY3" fmla="*/ 11274 h 263686"/>
                  <a:gd name="connsiteX4" fmla="*/ 21583 w 228752"/>
                  <a:gd name="connsiteY4" fmla="*/ 12067 h 263686"/>
                  <a:gd name="connsiteX5" fmla="*/ 152 w 228752"/>
                  <a:gd name="connsiteY5" fmla="*/ 139861 h 263686"/>
                  <a:gd name="connsiteX6" fmla="*/ 28727 w 228752"/>
                  <a:gd name="connsiteY6" fmla="*/ 247811 h 263686"/>
                  <a:gd name="connsiteX7" fmla="*/ 111277 w 228752"/>
                  <a:gd name="connsiteY7" fmla="*/ 199392 h 263686"/>
                  <a:gd name="connsiteX8" fmla="*/ 139852 w 228752"/>
                  <a:gd name="connsiteY8" fmla="*/ 222411 h 263686"/>
                  <a:gd name="connsiteX9" fmla="*/ 209702 w 228752"/>
                  <a:gd name="connsiteY9" fmla="*/ 263686 h 263686"/>
                  <a:gd name="connsiteX10" fmla="*/ 209702 w 228752"/>
                  <a:gd name="connsiteY10" fmla="*/ 263686 h 263686"/>
                  <a:gd name="connsiteX0" fmla="*/ 228752 w 228752"/>
                  <a:gd name="connsiteY0" fmla="*/ 38261 h 263686"/>
                  <a:gd name="connsiteX1" fmla="*/ 189858 w 228752"/>
                  <a:gd name="connsiteY1" fmla="*/ 71598 h 263686"/>
                  <a:gd name="connsiteX2" fmla="*/ 127945 w 228752"/>
                  <a:gd name="connsiteY2" fmla="*/ 64455 h 263686"/>
                  <a:gd name="connsiteX3" fmla="*/ 101752 w 228752"/>
                  <a:gd name="connsiteY3" fmla="*/ 11274 h 263686"/>
                  <a:gd name="connsiteX4" fmla="*/ 21583 w 228752"/>
                  <a:gd name="connsiteY4" fmla="*/ 12067 h 263686"/>
                  <a:gd name="connsiteX5" fmla="*/ 152 w 228752"/>
                  <a:gd name="connsiteY5" fmla="*/ 139861 h 263686"/>
                  <a:gd name="connsiteX6" fmla="*/ 28727 w 228752"/>
                  <a:gd name="connsiteY6" fmla="*/ 247811 h 263686"/>
                  <a:gd name="connsiteX7" fmla="*/ 94608 w 228752"/>
                  <a:gd name="connsiteY7" fmla="*/ 238286 h 263686"/>
                  <a:gd name="connsiteX8" fmla="*/ 111277 w 228752"/>
                  <a:gd name="connsiteY8" fmla="*/ 199392 h 263686"/>
                  <a:gd name="connsiteX9" fmla="*/ 139852 w 228752"/>
                  <a:gd name="connsiteY9" fmla="*/ 222411 h 263686"/>
                  <a:gd name="connsiteX10" fmla="*/ 209702 w 228752"/>
                  <a:gd name="connsiteY10" fmla="*/ 263686 h 263686"/>
                  <a:gd name="connsiteX11" fmla="*/ 209702 w 228752"/>
                  <a:gd name="connsiteY11" fmla="*/ 263686 h 263686"/>
                  <a:gd name="connsiteX0" fmla="*/ 228752 w 228752"/>
                  <a:gd name="connsiteY0" fmla="*/ 38261 h 263686"/>
                  <a:gd name="connsiteX1" fmla="*/ 189858 w 228752"/>
                  <a:gd name="connsiteY1" fmla="*/ 71598 h 263686"/>
                  <a:gd name="connsiteX2" fmla="*/ 127945 w 228752"/>
                  <a:gd name="connsiteY2" fmla="*/ 64455 h 263686"/>
                  <a:gd name="connsiteX3" fmla="*/ 101752 w 228752"/>
                  <a:gd name="connsiteY3" fmla="*/ 11274 h 263686"/>
                  <a:gd name="connsiteX4" fmla="*/ 21583 w 228752"/>
                  <a:gd name="connsiteY4" fmla="*/ 12067 h 263686"/>
                  <a:gd name="connsiteX5" fmla="*/ 152 w 228752"/>
                  <a:gd name="connsiteY5" fmla="*/ 139861 h 263686"/>
                  <a:gd name="connsiteX6" fmla="*/ 28727 w 228752"/>
                  <a:gd name="connsiteY6" fmla="*/ 240668 h 263686"/>
                  <a:gd name="connsiteX7" fmla="*/ 94608 w 228752"/>
                  <a:gd name="connsiteY7" fmla="*/ 238286 h 263686"/>
                  <a:gd name="connsiteX8" fmla="*/ 111277 w 228752"/>
                  <a:gd name="connsiteY8" fmla="*/ 199392 h 263686"/>
                  <a:gd name="connsiteX9" fmla="*/ 139852 w 228752"/>
                  <a:gd name="connsiteY9" fmla="*/ 222411 h 263686"/>
                  <a:gd name="connsiteX10" fmla="*/ 209702 w 228752"/>
                  <a:gd name="connsiteY10" fmla="*/ 263686 h 263686"/>
                  <a:gd name="connsiteX11" fmla="*/ 209702 w 228752"/>
                  <a:gd name="connsiteY11" fmla="*/ 263686 h 263686"/>
                  <a:gd name="connsiteX0" fmla="*/ 228752 w 228752"/>
                  <a:gd name="connsiteY0" fmla="*/ 38261 h 263686"/>
                  <a:gd name="connsiteX1" fmla="*/ 189858 w 228752"/>
                  <a:gd name="connsiteY1" fmla="*/ 71598 h 263686"/>
                  <a:gd name="connsiteX2" fmla="*/ 127945 w 228752"/>
                  <a:gd name="connsiteY2" fmla="*/ 64455 h 263686"/>
                  <a:gd name="connsiteX3" fmla="*/ 101752 w 228752"/>
                  <a:gd name="connsiteY3" fmla="*/ 11274 h 263686"/>
                  <a:gd name="connsiteX4" fmla="*/ 21583 w 228752"/>
                  <a:gd name="connsiteY4" fmla="*/ 12067 h 263686"/>
                  <a:gd name="connsiteX5" fmla="*/ 152 w 228752"/>
                  <a:gd name="connsiteY5" fmla="*/ 139861 h 263686"/>
                  <a:gd name="connsiteX6" fmla="*/ 28727 w 228752"/>
                  <a:gd name="connsiteY6" fmla="*/ 240668 h 263686"/>
                  <a:gd name="connsiteX7" fmla="*/ 94608 w 228752"/>
                  <a:gd name="connsiteY7" fmla="*/ 238286 h 263686"/>
                  <a:gd name="connsiteX8" fmla="*/ 111277 w 228752"/>
                  <a:gd name="connsiteY8" fmla="*/ 199392 h 263686"/>
                  <a:gd name="connsiteX9" fmla="*/ 139852 w 228752"/>
                  <a:gd name="connsiteY9" fmla="*/ 222411 h 263686"/>
                  <a:gd name="connsiteX10" fmla="*/ 209702 w 228752"/>
                  <a:gd name="connsiteY10" fmla="*/ 263686 h 263686"/>
                  <a:gd name="connsiteX11" fmla="*/ 209702 w 228752"/>
                  <a:gd name="connsiteY11" fmla="*/ 263686 h 263686"/>
                  <a:gd name="connsiteX0" fmla="*/ 228752 w 228752"/>
                  <a:gd name="connsiteY0" fmla="*/ 38261 h 263686"/>
                  <a:gd name="connsiteX1" fmla="*/ 189858 w 228752"/>
                  <a:gd name="connsiteY1" fmla="*/ 71598 h 263686"/>
                  <a:gd name="connsiteX2" fmla="*/ 127945 w 228752"/>
                  <a:gd name="connsiteY2" fmla="*/ 64455 h 263686"/>
                  <a:gd name="connsiteX3" fmla="*/ 101752 w 228752"/>
                  <a:gd name="connsiteY3" fmla="*/ 11274 h 263686"/>
                  <a:gd name="connsiteX4" fmla="*/ 21583 w 228752"/>
                  <a:gd name="connsiteY4" fmla="*/ 12067 h 263686"/>
                  <a:gd name="connsiteX5" fmla="*/ 152 w 228752"/>
                  <a:gd name="connsiteY5" fmla="*/ 139861 h 263686"/>
                  <a:gd name="connsiteX6" fmla="*/ 28727 w 228752"/>
                  <a:gd name="connsiteY6" fmla="*/ 240668 h 263686"/>
                  <a:gd name="connsiteX7" fmla="*/ 94608 w 228752"/>
                  <a:gd name="connsiteY7" fmla="*/ 238286 h 263686"/>
                  <a:gd name="connsiteX8" fmla="*/ 111277 w 228752"/>
                  <a:gd name="connsiteY8" fmla="*/ 199392 h 263686"/>
                  <a:gd name="connsiteX9" fmla="*/ 139852 w 228752"/>
                  <a:gd name="connsiteY9" fmla="*/ 222411 h 263686"/>
                  <a:gd name="connsiteX10" fmla="*/ 209702 w 228752"/>
                  <a:gd name="connsiteY10" fmla="*/ 263686 h 263686"/>
                  <a:gd name="connsiteX11" fmla="*/ 209702 w 228752"/>
                  <a:gd name="connsiteY11" fmla="*/ 263686 h 263686"/>
                  <a:gd name="connsiteX0" fmla="*/ 228752 w 228752"/>
                  <a:gd name="connsiteY0" fmla="*/ 38261 h 263686"/>
                  <a:gd name="connsiteX1" fmla="*/ 189858 w 228752"/>
                  <a:gd name="connsiteY1" fmla="*/ 71598 h 263686"/>
                  <a:gd name="connsiteX2" fmla="*/ 127945 w 228752"/>
                  <a:gd name="connsiteY2" fmla="*/ 64455 h 263686"/>
                  <a:gd name="connsiteX3" fmla="*/ 101752 w 228752"/>
                  <a:gd name="connsiteY3" fmla="*/ 11274 h 263686"/>
                  <a:gd name="connsiteX4" fmla="*/ 21583 w 228752"/>
                  <a:gd name="connsiteY4" fmla="*/ 12067 h 263686"/>
                  <a:gd name="connsiteX5" fmla="*/ 152 w 228752"/>
                  <a:gd name="connsiteY5" fmla="*/ 139861 h 263686"/>
                  <a:gd name="connsiteX6" fmla="*/ 28727 w 228752"/>
                  <a:gd name="connsiteY6" fmla="*/ 240668 h 263686"/>
                  <a:gd name="connsiteX7" fmla="*/ 94608 w 228752"/>
                  <a:gd name="connsiteY7" fmla="*/ 238286 h 263686"/>
                  <a:gd name="connsiteX8" fmla="*/ 111277 w 228752"/>
                  <a:gd name="connsiteY8" fmla="*/ 199392 h 263686"/>
                  <a:gd name="connsiteX9" fmla="*/ 139852 w 228752"/>
                  <a:gd name="connsiteY9" fmla="*/ 222411 h 263686"/>
                  <a:gd name="connsiteX10" fmla="*/ 209702 w 228752"/>
                  <a:gd name="connsiteY10" fmla="*/ 263686 h 263686"/>
                  <a:gd name="connsiteX11" fmla="*/ 209702 w 228752"/>
                  <a:gd name="connsiteY11" fmla="*/ 263686 h 263686"/>
                  <a:gd name="connsiteX0" fmla="*/ 233515 w 233515"/>
                  <a:gd name="connsiteY0" fmla="*/ 47786 h 263686"/>
                  <a:gd name="connsiteX1" fmla="*/ 189858 w 233515"/>
                  <a:gd name="connsiteY1" fmla="*/ 71598 h 263686"/>
                  <a:gd name="connsiteX2" fmla="*/ 127945 w 233515"/>
                  <a:gd name="connsiteY2" fmla="*/ 64455 h 263686"/>
                  <a:gd name="connsiteX3" fmla="*/ 101752 w 233515"/>
                  <a:gd name="connsiteY3" fmla="*/ 11274 h 263686"/>
                  <a:gd name="connsiteX4" fmla="*/ 21583 w 233515"/>
                  <a:gd name="connsiteY4" fmla="*/ 12067 h 263686"/>
                  <a:gd name="connsiteX5" fmla="*/ 152 w 233515"/>
                  <a:gd name="connsiteY5" fmla="*/ 139861 h 263686"/>
                  <a:gd name="connsiteX6" fmla="*/ 28727 w 233515"/>
                  <a:gd name="connsiteY6" fmla="*/ 240668 h 263686"/>
                  <a:gd name="connsiteX7" fmla="*/ 94608 w 233515"/>
                  <a:gd name="connsiteY7" fmla="*/ 238286 h 263686"/>
                  <a:gd name="connsiteX8" fmla="*/ 111277 w 233515"/>
                  <a:gd name="connsiteY8" fmla="*/ 199392 h 263686"/>
                  <a:gd name="connsiteX9" fmla="*/ 139852 w 233515"/>
                  <a:gd name="connsiteY9" fmla="*/ 222411 h 263686"/>
                  <a:gd name="connsiteX10" fmla="*/ 209702 w 233515"/>
                  <a:gd name="connsiteY10" fmla="*/ 263686 h 263686"/>
                  <a:gd name="connsiteX11" fmla="*/ 209702 w 233515"/>
                  <a:gd name="connsiteY11" fmla="*/ 263686 h 263686"/>
                  <a:gd name="connsiteX0" fmla="*/ 233515 w 233515"/>
                  <a:gd name="connsiteY0" fmla="*/ 47786 h 263686"/>
                  <a:gd name="connsiteX1" fmla="*/ 189858 w 233515"/>
                  <a:gd name="connsiteY1" fmla="*/ 71598 h 263686"/>
                  <a:gd name="connsiteX2" fmla="*/ 127945 w 233515"/>
                  <a:gd name="connsiteY2" fmla="*/ 64455 h 263686"/>
                  <a:gd name="connsiteX3" fmla="*/ 101752 w 233515"/>
                  <a:gd name="connsiteY3" fmla="*/ 11274 h 263686"/>
                  <a:gd name="connsiteX4" fmla="*/ 21583 w 233515"/>
                  <a:gd name="connsiteY4" fmla="*/ 12067 h 263686"/>
                  <a:gd name="connsiteX5" fmla="*/ 152 w 233515"/>
                  <a:gd name="connsiteY5" fmla="*/ 139861 h 263686"/>
                  <a:gd name="connsiteX6" fmla="*/ 28727 w 233515"/>
                  <a:gd name="connsiteY6" fmla="*/ 240668 h 263686"/>
                  <a:gd name="connsiteX7" fmla="*/ 94608 w 233515"/>
                  <a:gd name="connsiteY7" fmla="*/ 238286 h 263686"/>
                  <a:gd name="connsiteX8" fmla="*/ 116040 w 233515"/>
                  <a:gd name="connsiteY8" fmla="*/ 194629 h 263686"/>
                  <a:gd name="connsiteX9" fmla="*/ 139852 w 233515"/>
                  <a:gd name="connsiteY9" fmla="*/ 222411 h 263686"/>
                  <a:gd name="connsiteX10" fmla="*/ 209702 w 233515"/>
                  <a:gd name="connsiteY10" fmla="*/ 263686 h 263686"/>
                  <a:gd name="connsiteX11" fmla="*/ 209702 w 233515"/>
                  <a:gd name="connsiteY11" fmla="*/ 263686 h 263686"/>
                  <a:gd name="connsiteX0" fmla="*/ 233515 w 233515"/>
                  <a:gd name="connsiteY0" fmla="*/ 47786 h 263686"/>
                  <a:gd name="connsiteX1" fmla="*/ 189858 w 233515"/>
                  <a:gd name="connsiteY1" fmla="*/ 71598 h 263686"/>
                  <a:gd name="connsiteX2" fmla="*/ 127945 w 233515"/>
                  <a:gd name="connsiteY2" fmla="*/ 64455 h 263686"/>
                  <a:gd name="connsiteX3" fmla="*/ 101752 w 233515"/>
                  <a:gd name="connsiteY3" fmla="*/ 11274 h 263686"/>
                  <a:gd name="connsiteX4" fmla="*/ 21583 w 233515"/>
                  <a:gd name="connsiteY4" fmla="*/ 12067 h 263686"/>
                  <a:gd name="connsiteX5" fmla="*/ 152 w 233515"/>
                  <a:gd name="connsiteY5" fmla="*/ 139861 h 263686"/>
                  <a:gd name="connsiteX6" fmla="*/ 28727 w 233515"/>
                  <a:gd name="connsiteY6" fmla="*/ 240668 h 263686"/>
                  <a:gd name="connsiteX7" fmla="*/ 94608 w 233515"/>
                  <a:gd name="connsiteY7" fmla="*/ 238286 h 263686"/>
                  <a:gd name="connsiteX8" fmla="*/ 116040 w 233515"/>
                  <a:gd name="connsiteY8" fmla="*/ 194629 h 263686"/>
                  <a:gd name="connsiteX9" fmla="*/ 168427 w 233515"/>
                  <a:gd name="connsiteY9" fmla="*/ 222411 h 263686"/>
                  <a:gd name="connsiteX10" fmla="*/ 209702 w 233515"/>
                  <a:gd name="connsiteY10" fmla="*/ 263686 h 263686"/>
                  <a:gd name="connsiteX11" fmla="*/ 209702 w 233515"/>
                  <a:gd name="connsiteY11" fmla="*/ 263686 h 263686"/>
                  <a:gd name="connsiteX0" fmla="*/ 233515 w 233515"/>
                  <a:gd name="connsiteY0" fmla="*/ 47786 h 263686"/>
                  <a:gd name="connsiteX1" fmla="*/ 189858 w 233515"/>
                  <a:gd name="connsiteY1" fmla="*/ 71598 h 263686"/>
                  <a:gd name="connsiteX2" fmla="*/ 127945 w 233515"/>
                  <a:gd name="connsiteY2" fmla="*/ 64455 h 263686"/>
                  <a:gd name="connsiteX3" fmla="*/ 101752 w 233515"/>
                  <a:gd name="connsiteY3" fmla="*/ 11274 h 263686"/>
                  <a:gd name="connsiteX4" fmla="*/ 21583 w 233515"/>
                  <a:gd name="connsiteY4" fmla="*/ 12067 h 263686"/>
                  <a:gd name="connsiteX5" fmla="*/ 152 w 233515"/>
                  <a:gd name="connsiteY5" fmla="*/ 139861 h 263686"/>
                  <a:gd name="connsiteX6" fmla="*/ 28727 w 233515"/>
                  <a:gd name="connsiteY6" fmla="*/ 240668 h 263686"/>
                  <a:gd name="connsiteX7" fmla="*/ 94608 w 233515"/>
                  <a:gd name="connsiteY7" fmla="*/ 238286 h 263686"/>
                  <a:gd name="connsiteX8" fmla="*/ 116040 w 233515"/>
                  <a:gd name="connsiteY8" fmla="*/ 194629 h 263686"/>
                  <a:gd name="connsiteX9" fmla="*/ 151758 w 233515"/>
                  <a:gd name="connsiteY9" fmla="*/ 234317 h 263686"/>
                  <a:gd name="connsiteX10" fmla="*/ 209702 w 233515"/>
                  <a:gd name="connsiteY10" fmla="*/ 263686 h 263686"/>
                  <a:gd name="connsiteX11" fmla="*/ 209702 w 233515"/>
                  <a:gd name="connsiteY11" fmla="*/ 263686 h 263686"/>
                  <a:gd name="connsiteX0" fmla="*/ 233515 w 233515"/>
                  <a:gd name="connsiteY0" fmla="*/ 47786 h 263686"/>
                  <a:gd name="connsiteX1" fmla="*/ 189858 w 233515"/>
                  <a:gd name="connsiteY1" fmla="*/ 71598 h 263686"/>
                  <a:gd name="connsiteX2" fmla="*/ 127945 w 233515"/>
                  <a:gd name="connsiteY2" fmla="*/ 64455 h 263686"/>
                  <a:gd name="connsiteX3" fmla="*/ 101752 w 233515"/>
                  <a:gd name="connsiteY3" fmla="*/ 11274 h 263686"/>
                  <a:gd name="connsiteX4" fmla="*/ 21583 w 233515"/>
                  <a:gd name="connsiteY4" fmla="*/ 12067 h 263686"/>
                  <a:gd name="connsiteX5" fmla="*/ 152 w 233515"/>
                  <a:gd name="connsiteY5" fmla="*/ 139861 h 263686"/>
                  <a:gd name="connsiteX6" fmla="*/ 28727 w 233515"/>
                  <a:gd name="connsiteY6" fmla="*/ 240668 h 263686"/>
                  <a:gd name="connsiteX7" fmla="*/ 94608 w 233515"/>
                  <a:gd name="connsiteY7" fmla="*/ 238286 h 263686"/>
                  <a:gd name="connsiteX8" fmla="*/ 116040 w 233515"/>
                  <a:gd name="connsiteY8" fmla="*/ 194629 h 263686"/>
                  <a:gd name="connsiteX9" fmla="*/ 173189 w 233515"/>
                  <a:gd name="connsiteY9" fmla="*/ 224792 h 263686"/>
                  <a:gd name="connsiteX10" fmla="*/ 209702 w 233515"/>
                  <a:gd name="connsiteY10" fmla="*/ 263686 h 263686"/>
                  <a:gd name="connsiteX11" fmla="*/ 209702 w 233515"/>
                  <a:gd name="connsiteY11" fmla="*/ 263686 h 263686"/>
                  <a:gd name="connsiteX0" fmla="*/ 233515 w 233515"/>
                  <a:gd name="connsiteY0" fmla="*/ 47786 h 263686"/>
                  <a:gd name="connsiteX1" fmla="*/ 189858 w 233515"/>
                  <a:gd name="connsiteY1" fmla="*/ 71598 h 263686"/>
                  <a:gd name="connsiteX2" fmla="*/ 127945 w 233515"/>
                  <a:gd name="connsiteY2" fmla="*/ 64455 h 263686"/>
                  <a:gd name="connsiteX3" fmla="*/ 101752 w 233515"/>
                  <a:gd name="connsiteY3" fmla="*/ 11274 h 263686"/>
                  <a:gd name="connsiteX4" fmla="*/ 21583 w 233515"/>
                  <a:gd name="connsiteY4" fmla="*/ 12067 h 263686"/>
                  <a:gd name="connsiteX5" fmla="*/ 152 w 233515"/>
                  <a:gd name="connsiteY5" fmla="*/ 139861 h 263686"/>
                  <a:gd name="connsiteX6" fmla="*/ 28727 w 233515"/>
                  <a:gd name="connsiteY6" fmla="*/ 240668 h 263686"/>
                  <a:gd name="connsiteX7" fmla="*/ 94608 w 233515"/>
                  <a:gd name="connsiteY7" fmla="*/ 238286 h 263686"/>
                  <a:gd name="connsiteX8" fmla="*/ 116040 w 233515"/>
                  <a:gd name="connsiteY8" fmla="*/ 194629 h 263686"/>
                  <a:gd name="connsiteX9" fmla="*/ 173189 w 233515"/>
                  <a:gd name="connsiteY9" fmla="*/ 224792 h 263686"/>
                  <a:gd name="connsiteX10" fmla="*/ 209702 w 233515"/>
                  <a:gd name="connsiteY10" fmla="*/ 263686 h 263686"/>
                  <a:gd name="connsiteX11" fmla="*/ 209702 w 233515"/>
                  <a:gd name="connsiteY11" fmla="*/ 263686 h 263686"/>
                  <a:gd name="connsiteX0" fmla="*/ 233515 w 233515"/>
                  <a:gd name="connsiteY0" fmla="*/ 47786 h 263686"/>
                  <a:gd name="connsiteX1" fmla="*/ 189858 w 233515"/>
                  <a:gd name="connsiteY1" fmla="*/ 71598 h 263686"/>
                  <a:gd name="connsiteX2" fmla="*/ 127945 w 233515"/>
                  <a:gd name="connsiteY2" fmla="*/ 64455 h 263686"/>
                  <a:gd name="connsiteX3" fmla="*/ 101752 w 233515"/>
                  <a:gd name="connsiteY3" fmla="*/ 11274 h 263686"/>
                  <a:gd name="connsiteX4" fmla="*/ 21583 w 233515"/>
                  <a:gd name="connsiteY4" fmla="*/ 12067 h 263686"/>
                  <a:gd name="connsiteX5" fmla="*/ 152 w 233515"/>
                  <a:gd name="connsiteY5" fmla="*/ 139861 h 263686"/>
                  <a:gd name="connsiteX6" fmla="*/ 28727 w 233515"/>
                  <a:gd name="connsiteY6" fmla="*/ 240668 h 263686"/>
                  <a:gd name="connsiteX7" fmla="*/ 94608 w 233515"/>
                  <a:gd name="connsiteY7" fmla="*/ 238286 h 263686"/>
                  <a:gd name="connsiteX8" fmla="*/ 116040 w 233515"/>
                  <a:gd name="connsiteY8" fmla="*/ 194629 h 263686"/>
                  <a:gd name="connsiteX9" fmla="*/ 173189 w 233515"/>
                  <a:gd name="connsiteY9" fmla="*/ 224792 h 263686"/>
                  <a:gd name="connsiteX10" fmla="*/ 209702 w 233515"/>
                  <a:gd name="connsiteY10" fmla="*/ 263686 h 263686"/>
                  <a:gd name="connsiteX11" fmla="*/ 209702 w 233515"/>
                  <a:gd name="connsiteY11" fmla="*/ 263686 h 263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3515" h="263686">
                    <a:moveTo>
                      <a:pt x="233515" y="47786"/>
                    </a:moveTo>
                    <a:cubicBezTo>
                      <a:pt x="212348" y="59692"/>
                      <a:pt x="207453" y="68820"/>
                      <a:pt x="189858" y="71598"/>
                    </a:cubicBezTo>
                    <a:cubicBezTo>
                      <a:pt x="172263" y="74376"/>
                      <a:pt x="142629" y="74509"/>
                      <a:pt x="127945" y="64455"/>
                    </a:cubicBezTo>
                    <a:cubicBezTo>
                      <a:pt x="113261" y="54401"/>
                      <a:pt x="119479" y="20005"/>
                      <a:pt x="101752" y="11274"/>
                    </a:cubicBezTo>
                    <a:cubicBezTo>
                      <a:pt x="84025" y="2543"/>
                      <a:pt x="38516" y="-9364"/>
                      <a:pt x="21583" y="12067"/>
                    </a:cubicBezTo>
                    <a:cubicBezTo>
                      <a:pt x="4650" y="33498"/>
                      <a:pt x="-1039" y="101761"/>
                      <a:pt x="152" y="139861"/>
                    </a:cubicBezTo>
                    <a:cubicBezTo>
                      <a:pt x="1343" y="177961"/>
                      <a:pt x="12984" y="224264"/>
                      <a:pt x="28727" y="240668"/>
                    </a:cubicBezTo>
                    <a:cubicBezTo>
                      <a:pt x="44470" y="257072"/>
                      <a:pt x="80850" y="246356"/>
                      <a:pt x="94608" y="238286"/>
                    </a:cubicBezTo>
                    <a:cubicBezTo>
                      <a:pt x="108366" y="230216"/>
                      <a:pt x="102943" y="196878"/>
                      <a:pt x="116040" y="194629"/>
                    </a:cubicBezTo>
                    <a:cubicBezTo>
                      <a:pt x="129137" y="192380"/>
                      <a:pt x="129004" y="220426"/>
                      <a:pt x="173189" y="224792"/>
                    </a:cubicBezTo>
                    <a:cubicBezTo>
                      <a:pt x="217374" y="229158"/>
                      <a:pt x="203617" y="257204"/>
                      <a:pt x="209702" y="263686"/>
                    </a:cubicBezTo>
                    <a:lnTo>
                      <a:pt x="209702" y="26368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5E1DE38-E315-4348-A6A7-DD1F7143A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1766" y="4580347"/>
                <a:ext cx="0" cy="108825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340604E4-E82A-49A7-B1BA-36FD029B9A38}"/>
                </a:ext>
              </a:extLst>
            </p:cNvPr>
            <p:cNvSpPr/>
            <p:nvPr/>
          </p:nvSpPr>
          <p:spPr>
            <a:xfrm rot="20364936">
              <a:off x="1404125" y="4304606"/>
              <a:ext cx="283451" cy="674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CB6239A8-6877-4592-99F9-D4C895D6C711}"/>
                </a:ext>
              </a:extLst>
            </p:cNvPr>
            <p:cNvSpPr/>
            <p:nvPr/>
          </p:nvSpPr>
          <p:spPr>
            <a:xfrm rot="20364936">
              <a:off x="1898048" y="4302297"/>
              <a:ext cx="283451" cy="674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ACB154-E5B0-453C-A6B1-07813ED5DDDC}"/>
              </a:ext>
            </a:extLst>
          </p:cNvPr>
          <p:cNvSpPr/>
          <p:nvPr/>
        </p:nvSpPr>
        <p:spPr>
          <a:xfrm>
            <a:off x="0" y="0"/>
            <a:ext cx="1217047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2564882" y="1234317"/>
            <a:ext cx="6350517" cy="3343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FC1C5D7B-069D-4D86-9B57-5AF9EF224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" t="21285" r="69308" b="58221"/>
          <a:stretch/>
        </p:blipFill>
        <p:spPr>
          <a:xfrm>
            <a:off x="3790347" y="2158984"/>
            <a:ext cx="3670678" cy="1401257"/>
          </a:xfrm>
          <a:custGeom>
            <a:avLst/>
            <a:gdLst>
              <a:gd name="connsiteX0" fmla="*/ 0 w 3670678"/>
              <a:gd name="connsiteY0" fmla="*/ 0 h 1401257"/>
              <a:gd name="connsiteX1" fmla="*/ 3670678 w 3670678"/>
              <a:gd name="connsiteY1" fmla="*/ 0 h 1401257"/>
              <a:gd name="connsiteX2" fmla="*/ 3670678 w 3670678"/>
              <a:gd name="connsiteY2" fmla="*/ 1401257 h 1401257"/>
              <a:gd name="connsiteX3" fmla="*/ 0 w 3670678"/>
              <a:gd name="connsiteY3" fmla="*/ 1401257 h 140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678" h="1401257">
                <a:moveTo>
                  <a:pt x="0" y="0"/>
                </a:moveTo>
                <a:lnTo>
                  <a:pt x="3670678" y="0"/>
                </a:lnTo>
                <a:lnTo>
                  <a:pt x="3670678" y="1401257"/>
                </a:lnTo>
                <a:lnTo>
                  <a:pt x="0" y="1401257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1523017" y="8309"/>
            <a:ext cx="8563081" cy="1255822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1" y="2033"/>
            <a:ext cx="2769085" cy="6023429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8547655" y="2033"/>
            <a:ext cx="3622819" cy="6023429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65912DD-0E0F-470F-857F-D6E2F6C40F74}"/>
              </a:ext>
            </a:extLst>
          </p:cNvPr>
          <p:cNvGrpSpPr/>
          <p:nvPr/>
        </p:nvGrpSpPr>
        <p:grpSpPr>
          <a:xfrm>
            <a:off x="280401" y="3951628"/>
            <a:ext cx="2773702" cy="2073834"/>
            <a:chOff x="1798589" y="4149531"/>
            <a:chExt cx="2773702" cy="207383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020834C3-2EF0-43FF-B00E-12BF5E967FEB}"/>
                </a:ext>
              </a:extLst>
            </p:cNvPr>
            <p:cNvSpPr/>
            <p:nvPr/>
          </p:nvSpPr>
          <p:spPr>
            <a:xfrm>
              <a:off x="2740591" y="5755577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97EA3905-E5AF-4D8C-B0A2-DBD2D1ED7D50}"/>
                </a:ext>
              </a:extLst>
            </p:cNvPr>
            <p:cNvSpPr/>
            <p:nvPr/>
          </p:nvSpPr>
          <p:spPr>
            <a:xfrm>
              <a:off x="4337722" y="4763253"/>
              <a:ext cx="153512" cy="407906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A1DB2B16-F78B-4157-9D32-3C80735CAA6C}"/>
                </a:ext>
              </a:extLst>
            </p:cNvPr>
            <p:cNvSpPr/>
            <p:nvPr/>
          </p:nvSpPr>
          <p:spPr>
            <a:xfrm rot="21354135">
              <a:off x="2822502" y="4802767"/>
              <a:ext cx="1718492" cy="969692"/>
            </a:xfrm>
            <a:custGeom>
              <a:avLst/>
              <a:gdLst>
                <a:gd name="connsiteX0" fmla="*/ 0 w 746760"/>
                <a:gd name="connsiteY0" fmla="*/ 0 h 105228"/>
                <a:gd name="connsiteX1" fmla="*/ 746760 w 746760"/>
                <a:gd name="connsiteY1" fmla="*/ 0 h 105228"/>
                <a:gd name="connsiteX2" fmla="*/ 746760 w 746760"/>
                <a:gd name="connsiteY2" fmla="*/ 105228 h 105228"/>
                <a:gd name="connsiteX3" fmla="*/ 0 w 746760"/>
                <a:gd name="connsiteY3" fmla="*/ 105228 h 105228"/>
                <a:gd name="connsiteX4" fmla="*/ 0 w 746760"/>
                <a:gd name="connsiteY4" fmla="*/ 0 h 105228"/>
                <a:gd name="connsiteX0" fmla="*/ 0 w 1714500"/>
                <a:gd name="connsiteY0" fmla="*/ 563880 h 669108"/>
                <a:gd name="connsiteX1" fmla="*/ 1714500 w 1714500"/>
                <a:gd name="connsiteY1" fmla="*/ 0 h 669108"/>
                <a:gd name="connsiteX2" fmla="*/ 746760 w 1714500"/>
                <a:gd name="connsiteY2" fmla="*/ 669108 h 669108"/>
                <a:gd name="connsiteX3" fmla="*/ 0 w 1714500"/>
                <a:gd name="connsiteY3" fmla="*/ 669108 h 669108"/>
                <a:gd name="connsiteX4" fmla="*/ 0 w 1714500"/>
                <a:gd name="connsiteY4" fmla="*/ 563880 h 669108"/>
                <a:gd name="connsiteX0" fmla="*/ 0 w 1760220"/>
                <a:gd name="connsiteY0" fmla="*/ 563880 h 669108"/>
                <a:gd name="connsiteX1" fmla="*/ 1714500 w 1760220"/>
                <a:gd name="connsiteY1" fmla="*/ 0 h 669108"/>
                <a:gd name="connsiteX2" fmla="*/ 1760220 w 1760220"/>
                <a:gd name="connsiteY2" fmla="*/ 44268 h 669108"/>
                <a:gd name="connsiteX3" fmla="*/ 0 w 1760220"/>
                <a:gd name="connsiteY3" fmla="*/ 669108 h 669108"/>
                <a:gd name="connsiteX4" fmla="*/ 0 w 1760220"/>
                <a:gd name="connsiteY4" fmla="*/ 563880 h 669108"/>
                <a:gd name="connsiteX0" fmla="*/ 0 w 1734026"/>
                <a:gd name="connsiteY0" fmla="*/ 563880 h 669108"/>
                <a:gd name="connsiteX1" fmla="*/ 1714500 w 1734026"/>
                <a:gd name="connsiteY1" fmla="*/ 0 h 669108"/>
                <a:gd name="connsiteX2" fmla="*/ 1734026 w 1734026"/>
                <a:gd name="connsiteY2" fmla="*/ 53793 h 669108"/>
                <a:gd name="connsiteX3" fmla="*/ 0 w 1734026"/>
                <a:gd name="connsiteY3" fmla="*/ 669108 h 669108"/>
                <a:gd name="connsiteX4" fmla="*/ 0 w 1734026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1 w 1815352"/>
                <a:gd name="connsiteY0" fmla="*/ 632258 h 669108"/>
                <a:gd name="connsiteX1" fmla="*/ 1812495 w 1815352"/>
                <a:gd name="connsiteY1" fmla="*/ 0 h 669108"/>
                <a:gd name="connsiteX2" fmla="*/ 1815352 w 1815352"/>
                <a:gd name="connsiteY2" fmla="*/ 56174 h 669108"/>
                <a:gd name="connsiteX3" fmla="*/ 97995 w 1815352"/>
                <a:gd name="connsiteY3" fmla="*/ 669108 h 669108"/>
                <a:gd name="connsiteX4" fmla="*/ 1 w 1815352"/>
                <a:gd name="connsiteY4" fmla="*/ 632258 h 669108"/>
                <a:gd name="connsiteX0" fmla="*/ 0 w 1815351"/>
                <a:gd name="connsiteY0" fmla="*/ 632258 h 696386"/>
                <a:gd name="connsiteX1" fmla="*/ 1812494 w 1815351"/>
                <a:gd name="connsiteY1" fmla="*/ 0 h 696386"/>
                <a:gd name="connsiteX2" fmla="*/ 1815351 w 1815351"/>
                <a:gd name="connsiteY2" fmla="*/ 56174 h 696386"/>
                <a:gd name="connsiteX3" fmla="*/ 968 w 1815351"/>
                <a:gd name="connsiteY3" fmla="*/ 696386 h 696386"/>
                <a:gd name="connsiteX4" fmla="*/ 0 w 1815351"/>
                <a:gd name="connsiteY4" fmla="*/ 632258 h 69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5351" h="696386">
                  <a:moveTo>
                    <a:pt x="0" y="632258"/>
                  </a:moveTo>
                  <a:lnTo>
                    <a:pt x="1812494" y="0"/>
                  </a:lnTo>
                  <a:lnTo>
                    <a:pt x="1815351" y="56174"/>
                  </a:lnTo>
                  <a:cubicBezTo>
                    <a:pt x="1252425" y="267629"/>
                    <a:pt x="573420" y="492075"/>
                    <a:pt x="968" y="696386"/>
                  </a:cubicBezTo>
                  <a:cubicBezTo>
                    <a:pt x="645" y="675010"/>
                    <a:pt x="323" y="653634"/>
                    <a:pt x="0" y="632258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5BF8EFB0-AC63-449C-8574-7EA00E4A76F9}"/>
                </a:ext>
              </a:extLst>
            </p:cNvPr>
            <p:cNvSpPr/>
            <p:nvPr/>
          </p:nvSpPr>
          <p:spPr>
            <a:xfrm>
              <a:off x="1798589" y="5661700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2EEAB67-EF52-448A-9040-FD57BC2DA037}"/>
                </a:ext>
              </a:extLst>
            </p:cNvPr>
            <p:cNvGrpSpPr/>
            <p:nvPr/>
          </p:nvGrpSpPr>
          <p:grpSpPr>
            <a:xfrm>
              <a:off x="1800493" y="4149531"/>
              <a:ext cx="2771798" cy="1675594"/>
              <a:chOff x="1800493" y="4149531"/>
              <a:chExt cx="2771798" cy="1675594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309AC41-7BE0-4296-B543-0BDA4627E5A6}"/>
                  </a:ext>
                </a:extLst>
              </p:cNvPr>
              <p:cNvSpPr/>
              <p:nvPr/>
            </p:nvSpPr>
            <p:spPr>
              <a:xfrm>
                <a:off x="1830705" y="4694587"/>
                <a:ext cx="2628932" cy="1038797"/>
              </a:xfrm>
              <a:custGeom>
                <a:avLst/>
                <a:gdLst>
                  <a:gd name="connsiteX0" fmla="*/ 0 w 1038257"/>
                  <a:gd name="connsiteY0" fmla="*/ 0 h 48197"/>
                  <a:gd name="connsiteX1" fmla="*/ 1038257 w 1038257"/>
                  <a:gd name="connsiteY1" fmla="*/ 0 h 48197"/>
                  <a:gd name="connsiteX2" fmla="*/ 1038257 w 1038257"/>
                  <a:gd name="connsiteY2" fmla="*/ 48197 h 48197"/>
                  <a:gd name="connsiteX3" fmla="*/ 0 w 1038257"/>
                  <a:gd name="connsiteY3" fmla="*/ 48197 h 48197"/>
                  <a:gd name="connsiteX4" fmla="*/ 0 w 1038257"/>
                  <a:gd name="connsiteY4" fmla="*/ 0 h 48197"/>
                  <a:gd name="connsiteX0" fmla="*/ 2057400 w 2057400"/>
                  <a:gd name="connsiteY0" fmla="*/ 0 h 576835"/>
                  <a:gd name="connsiteX1" fmla="*/ 1038257 w 2057400"/>
                  <a:gd name="connsiteY1" fmla="*/ 528638 h 576835"/>
                  <a:gd name="connsiteX2" fmla="*/ 1038257 w 2057400"/>
                  <a:gd name="connsiteY2" fmla="*/ 576835 h 576835"/>
                  <a:gd name="connsiteX3" fmla="*/ 0 w 2057400"/>
                  <a:gd name="connsiteY3" fmla="*/ 576835 h 576835"/>
                  <a:gd name="connsiteX4" fmla="*/ 2057400 w 2057400"/>
                  <a:gd name="connsiteY4" fmla="*/ 0 h 576835"/>
                  <a:gd name="connsiteX0" fmla="*/ 2057400 w 2757519"/>
                  <a:gd name="connsiteY0" fmla="*/ 0 h 576835"/>
                  <a:gd name="connsiteX1" fmla="*/ 2757519 w 2757519"/>
                  <a:gd name="connsiteY1" fmla="*/ 14288 h 576835"/>
                  <a:gd name="connsiteX2" fmla="*/ 1038257 w 2757519"/>
                  <a:gd name="connsiteY2" fmla="*/ 576835 h 576835"/>
                  <a:gd name="connsiteX3" fmla="*/ 0 w 2757519"/>
                  <a:gd name="connsiteY3" fmla="*/ 576835 h 576835"/>
                  <a:gd name="connsiteX4" fmla="*/ 2057400 w 2757519"/>
                  <a:gd name="connsiteY4" fmla="*/ 0 h 576835"/>
                  <a:gd name="connsiteX0" fmla="*/ 2057400 w 2752757"/>
                  <a:gd name="connsiteY0" fmla="*/ 0 h 576835"/>
                  <a:gd name="connsiteX1" fmla="*/ 2752757 w 2752757"/>
                  <a:gd name="connsiteY1" fmla="*/ 14288 h 576835"/>
                  <a:gd name="connsiteX2" fmla="*/ 1038257 w 2752757"/>
                  <a:gd name="connsiteY2" fmla="*/ 576835 h 576835"/>
                  <a:gd name="connsiteX3" fmla="*/ 0 w 2752757"/>
                  <a:gd name="connsiteY3" fmla="*/ 576835 h 576835"/>
                  <a:gd name="connsiteX4" fmla="*/ 2057400 w 2752757"/>
                  <a:gd name="connsiteY4" fmla="*/ 0 h 576835"/>
                  <a:gd name="connsiteX0" fmla="*/ 2014537 w 2752757"/>
                  <a:gd name="connsiteY0" fmla="*/ 0 h 967360"/>
                  <a:gd name="connsiteX1" fmla="*/ 2752757 w 2752757"/>
                  <a:gd name="connsiteY1" fmla="*/ 404813 h 967360"/>
                  <a:gd name="connsiteX2" fmla="*/ 1038257 w 2752757"/>
                  <a:gd name="connsiteY2" fmla="*/ 967360 h 967360"/>
                  <a:gd name="connsiteX3" fmla="*/ 0 w 2752757"/>
                  <a:gd name="connsiteY3" fmla="*/ 967360 h 967360"/>
                  <a:gd name="connsiteX4" fmla="*/ 2014537 w 2752757"/>
                  <a:gd name="connsiteY4" fmla="*/ 0 h 967360"/>
                  <a:gd name="connsiteX0" fmla="*/ 2014537 w 2652744"/>
                  <a:gd name="connsiteY0" fmla="*/ 0 h 967360"/>
                  <a:gd name="connsiteX1" fmla="*/ 2652744 w 2652744"/>
                  <a:gd name="connsiteY1" fmla="*/ 85725 h 967360"/>
                  <a:gd name="connsiteX2" fmla="*/ 1038257 w 2652744"/>
                  <a:gd name="connsiteY2" fmla="*/ 967360 h 967360"/>
                  <a:gd name="connsiteX3" fmla="*/ 0 w 2652744"/>
                  <a:gd name="connsiteY3" fmla="*/ 967360 h 967360"/>
                  <a:gd name="connsiteX4" fmla="*/ 2014537 w 2652744"/>
                  <a:gd name="connsiteY4" fmla="*/ 0 h 967360"/>
                  <a:gd name="connsiteX0" fmla="*/ 2014537 w 2628932"/>
                  <a:gd name="connsiteY0" fmla="*/ 4762 h 972122"/>
                  <a:gd name="connsiteX1" fmla="*/ 2628932 w 2628932"/>
                  <a:gd name="connsiteY1" fmla="*/ 0 h 972122"/>
                  <a:gd name="connsiteX2" fmla="*/ 1038257 w 2628932"/>
                  <a:gd name="connsiteY2" fmla="*/ 972122 h 972122"/>
                  <a:gd name="connsiteX3" fmla="*/ 0 w 2628932"/>
                  <a:gd name="connsiteY3" fmla="*/ 972122 h 972122"/>
                  <a:gd name="connsiteX4" fmla="*/ 2014537 w 2628932"/>
                  <a:gd name="connsiteY4" fmla="*/ 4762 h 972122"/>
                  <a:gd name="connsiteX0" fmla="*/ 2062162 w 2628932"/>
                  <a:gd name="connsiteY0" fmla="*/ 0 h 1029272"/>
                  <a:gd name="connsiteX1" fmla="*/ 2628932 w 2628932"/>
                  <a:gd name="connsiteY1" fmla="*/ 57150 h 1029272"/>
                  <a:gd name="connsiteX2" fmla="*/ 1038257 w 2628932"/>
                  <a:gd name="connsiteY2" fmla="*/ 1029272 h 1029272"/>
                  <a:gd name="connsiteX3" fmla="*/ 0 w 2628932"/>
                  <a:gd name="connsiteY3" fmla="*/ 1029272 h 1029272"/>
                  <a:gd name="connsiteX4" fmla="*/ 2062162 w 2628932"/>
                  <a:gd name="connsiteY4" fmla="*/ 0 h 1029272"/>
                  <a:gd name="connsiteX0" fmla="*/ 2062162 w 2628932"/>
                  <a:gd name="connsiteY0" fmla="*/ 0 h 1038797"/>
                  <a:gd name="connsiteX1" fmla="*/ 2628932 w 2628932"/>
                  <a:gd name="connsiteY1" fmla="*/ 66675 h 1038797"/>
                  <a:gd name="connsiteX2" fmla="*/ 1038257 w 2628932"/>
                  <a:gd name="connsiteY2" fmla="*/ 1038797 h 1038797"/>
                  <a:gd name="connsiteX3" fmla="*/ 0 w 2628932"/>
                  <a:gd name="connsiteY3" fmla="*/ 1038797 h 1038797"/>
                  <a:gd name="connsiteX4" fmla="*/ 2062162 w 2628932"/>
                  <a:gd name="connsiteY4" fmla="*/ 0 h 10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932" h="1038797">
                    <a:moveTo>
                      <a:pt x="2062162" y="0"/>
                    </a:moveTo>
                    <a:lnTo>
                      <a:pt x="2628932" y="66675"/>
                    </a:lnTo>
                    <a:lnTo>
                      <a:pt x="1038257" y="1038797"/>
                    </a:lnTo>
                    <a:lnTo>
                      <a:pt x="0" y="1038797"/>
                    </a:lnTo>
                    <a:lnTo>
                      <a:pt x="206216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59">
                <a:extLst>
                  <a:ext uri="{FF2B5EF4-FFF2-40B4-BE49-F238E27FC236}">
                    <a16:creationId xmlns:a16="http://schemas.microsoft.com/office/drawing/2014/main" id="{56CED9CA-93BC-47D1-AAE4-53006B8EE959}"/>
                  </a:ext>
                </a:extLst>
              </p:cNvPr>
              <p:cNvSpPr/>
              <p:nvPr/>
            </p:nvSpPr>
            <p:spPr>
              <a:xfrm>
                <a:off x="3884894" y="4248979"/>
                <a:ext cx="596851" cy="510260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54E558A7-251A-477A-878C-2EC35E7E60A3}"/>
                  </a:ext>
                </a:extLst>
              </p:cNvPr>
              <p:cNvSpPr/>
              <p:nvPr/>
            </p:nvSpPr>
            <p:spPr>
              <a:xfrm>
                <a:off x="3407095" y="4406921"/>
                <a:ext cx="596851" cy="64443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02DC7B7-240F-4228-A0D2-A46E249D9B22}"/>
                  </a:ext>
                </a:extLst>
              </p:cNvPr>
              <p:cNvSpPr/>
              <p:nvPr/>
            </p:nvSpPr>
            <p:spPr>
              <a:xfrm>
                <a:off x="1800493" y="4149531"/>
                <a:ext cx="2771798" cy="669108"/>
              </a:xfrm>
              <a:custGeom>
                <a:avLst/>
                <a:gdLst>
                  <a:gd name="connsiteX0" fmla="*/ 2026920 w 2771798"/>
                  <a:gd name="connsiteY0" fmla="*/ 6300 h 669108"/>
                  <a:gd name="connsiteX1" fmla="*/ 2739268 w 2771798"/>
                  <a:gd name="connsiteY1" fmla="*/ 6300 h 669108"/>
                  <a:gd name="connsiteX2" fmla="*/ 1055248 w 2771798"/>
                  <a:gd name="connsiteY2" fmla="*/ 563146 h 669108"/>
                  <a:gd name="connsiteX3" fmla="*/ 0 w 2771798"/>
                  <a:gd name="connsiteY3" fmla="*/ 563146 h 669108"/>
                  <a:gd name="connsiteX4" fmla="*/ 2768941 w 2771798"/>
                  <a:gd name="connsiteY4" fmla="*/ 0 h 669108"/>
                  <a:gd name="connsiteX5" fmla="*/ 2771798 w 2771798"/>
                  <a:gd name="connsiteY5" fmla="*/ 56174 h 669108"/>
                  <a:gd name="connsiteX6" fmla="*/ 1054441 w 2771798"/>
                  <a:gd name="connsiteY6" fmla="*/ 669108 h 669108"/>
                  <a:gd name="connsiteX7" fmla="*/ 1054441 w 2771798"/>
                  <a:gd name="connsiteY7" fmla="*/ 563880 h 66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1798" h="669108">
                    <a:moveTo>
                      <a:pt x="2026920" y="6300"/>
                    </a:moveTo>
                    <a:lnTo>
                      <a:pt x="2739268" y="6300"/>
                    </a:lnTo>
                    <a:lnTo>
                      <a:pt x="1055248" y="563146"/>
                    </a:lnTo>
                    <a:lnTo>
                      <a:pt x="0" y="563146"/>
                    </a:lnTo>
                    <a:close/>
                    <a:moveTo>
                      <a:pt x="2768941" y="0"/>
                    </a:moveTo>
                    <a:lnTo>
                      <a:pt x="2771798" y="56174"/>
                    </a:lnTo>
                    <a:cubicBezTo>
                      <a:pt x="2208872" y="267629"/>
                      <a:pt x="1626893" y="464797"/>
                      <a:pt x="1054441" y="669108"/>
                    </a:cubicBezTo>
                    <a:lnTo>
                      <a:pt x="1054441" y="56388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F849EA2-8D00-4301-9E8D-6565049F969A}"/>
                  </a:ext>
                </a:extLst>
              </p:cNvPr>
              <p:cNvSpPr/>
              <p:nvPr/>
            </p:nvSpPr>
            <p:spPr>
              <a:xfrm>
                <a:off x="2790052" y="4603164"/>
                <a:ext cx="651197" cy="768417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F955CE-D3CB-4AA7-82ED-57A82D1F7EA8}"/>
                  </a:ext>
                </a:extLst>
              </p:cNvPr>
              <p:cNvSpPr/>
              <p:nvPr/>
            </p:nvSpPr>
            <p:spPr>
              <a:xfrm>
                <a:off x="1800493" y="4716780"/>
                <a:ext cx="1043905" cy="1108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9F9D15-475D-44E3-84C5-C9DDCA7F6A63}"/>
              </a:ext>
            </a:extLst>
          </p:cNvPr>
          <p:cNvSpPr/>
          <p:nvPr/>
        </p:nvSpPr>
        <p:spPr>
          <a:xfrm>
            <a:off x="312933" y="2850850"/>
            <a:ext cx="1388892" cy="1264149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34E24DD-0E07-4D19-B3DA-50B0B7A824C5}"/>
              </a:ext>
            </a:extLst>
          </p:cNvPr>
          <p:cNvGrpSpPr/>
          <p:nvPr/>
        </p:nvGrpSpPr>
        <p:grpSpPr>
          <a:xfrm>
            <a:off x="5084710" y="4248136"/>
            <a:ext cx="1651401" cy="1746026"/>
            <a:chOff x="5084710" y="4248136"/>
            <a:chExt cx="1651401" cy="174602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E33BA9D6-BA64-4FF1-92CD-294C542DB15D}"/>
                </a:ext>
              </a:extLst>
            </p:cNvPr>
            <p:cNvGrpSpPr/>
            <p:nvPr/>
          </p:nvGrpSpPr>
          <p:grpSpPr>
            <a:xfrm>
              <a:off x="5148845" y="4849095"/>
              <a:ext cx="1526275" cy="584696"/>
              <a:chOff x="4692419" y="4778777"/>
              <a:chExt cx="1616267" cy="584696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7CC0FA3-21BE-4CCB-A533-E06CF8A92667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2">
                <a:extLst>
                  <a:ext uri="{FF2B5EF4-FFF2-40B4-BE49-F238E27FC236}">
                    <a16:creationId xmlns:a16="http://schemas.microsoft.com/office/drawing/2014/main" id="{F3FC97B9-6495-4EEE-861D-40F32E212E2B}"/>
                  </a:ext>
                </a:extLst>
              </p:cNvPr>
              <p:cNvSpPr/>
              <p:nvPr/>
            </p:nvSpPr>
            <p:spPr>
              <a:xfrm>
                <a:off x="4692419" y="4778777"/>
                <a:ext cx="1612318" cy="426852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1E4B84-17CC-4A86-BC8B-D75C5A58EA57}"/>
                </a:ext>
              </a:extLst>
            </p:cNvPr>
            <p:cNvSpPr/>
            <p:nvPr/>
          </p:nvSpPr>
          <p:spPr>
            <a:xfrm>
              <a:off x="6578184" y="4801672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72D98F-E914-4471-A346-C2FA746A52AC}"/>
                </a:ext>
              </a:extLst>
            </p:cNvPr>
            <p:cNvSpPr/>
            <p:nvPr/>
          </p:nvSpPr>
          <p:spPr>
            <a:xfrm>
              <a:off x="5132681" y="4792135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BF3FE33-A99A-4D04-93EB-D0E1BA684A19}"/>
                </a:ext>
              </a:extLst>
            </p:cNvPr>
            <p:cNvGrpSpPr/>
            <p:nvPr/>
          </p:nvGrpSpPr>
          <p:grpSpPr>
            <a:xfrm>
              <a:off x="5511197" y="4714462"/>
              <a:ext cx="856261" cy="578455"/>
              <a:chOff x="4997219" y="5101329"/>
              <a:chExt cx="972106" cy="1045915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9E1D67C-2989-4EF7-83AE-16169B7E9C05}"/>
                  </a:ext>
                </a:extLst>
              </p:cNvPr>
              <p:cNvGrpSpPr/>
              <p:nvPr/>
            </p:nvGrpSpPr>
            <p:grpSpPr>
              <a:xfrm>
                <a:off x="5385527" y="5101329"/>
                <a:ext cx="583798" cy="1045915"/>
                <a:chOff x="5385527" y="5101329"/>
                <a:chExt cx="583798" cy="1045915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B5A7A689-EC05-4FE3-980C-0B39438F958B}"/>
                    </a:ext>
                  </a:extLst>
                </p:cNvPr>
                <p:cNvSpPr/>
                <p:nvPr/>
              </p:nvSpPr>
              <p:spPr>
                <a:xfrm>
                  <a:off x="5407140" y="5363473"/>
                  <a:ext cx="540572" cy="783771"/>
                </a:xfrm>
                <a:prstGeom prst="roundRect">
                  <a:avLst/>
                </a:prstGeom>
                <a:solidFill>
                  <a:srgbClr val="666633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6281D02D-82DD-4BE9-9B87-E7DF323680F9}"/>
                    </a:ext>
                  </a:extLst>
                </p:cNvPr>
                <p:cNvSpPr/>
                <p:nvPr/>
              </p:nvSpPr>
              <p:spPr>
                <a:xfrm>
                  <a:off x="5385527" y="5232401"/>
                  <a:ext cx="540572" cy="783771"/>
                </a:xfrm>
                <a:prstGeom prst="roundRect">
                  <a:avLst/>
                </a:prstGeom>
                <a:solidFill>
                  <a:srgbClr val="202020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54EDB106-AED6-4923-AA79-E29A2B91A430}"/>
                    </a:ext>
                  </a:extLst>
                </p:cNvPr>
                <p:cNvSpPr/>
                <p:nvPr/>
              </p:nvSpPr>
              <p:spPr>
                <a:xfrm>
                  <a:off x="5428753" y="5101329"/>
                  <a:ext cx="540572" cy="783771"/>
                </a:xfrm>
                <a:prstGeom prst="roundRect">
                  <a:avLst/>
                </a:prstGeom>
                <a:solidFill>
                  <a:srgbClr val="B6793C"/>
                </a:solidFill>
                <a:ln>
                  <a:solidFill>
                    <a:srgbClr val="B6793C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AF7938B-57A2-4CEE-AC53-30279FF598B4}"/>
                  </a:ext>
                </a:extLst>
              </p:cNvPr>
              <p:cNvGrpSpPr/>
              <p:nvPr/>
            </p:nvGrpSpPr>
            <p:grpSpPr>
              <a:xfrm>
                <a:off x="4997219" y="5339457"/>
                <a:ext cx="297591" cy="553224"/>
                <a:chOff x="6652764" y="1985109"/>
                <a:chExt cx="489467" cy="909924"/>
              </a:xfrm>
            </p:grpSpPr>
            <p:pic>
              <p:nvPicPr>
                <p:cNvPr id="48" name="Picture 2">
                  <a:extLst>
                    <a:ext uri="{FF2B5EF4-FFF2-40B4-BE49-F238E27FC236}">
                      <a16:creationId xmlns:a16="http://schemas.microsoft.com/office/drawing/2014/main" id="{23FD5C39-3C38-4179-876A-30C4B84333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52764" y="1985109"/>
                  <a:ext cx="489467" cy="734199"/>
                </a:xfrm>
                <a:prstGeom prst="rect">
                  <a:avLst/>
                </a:prstGeom>
                <a:noFill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6751DEB-A0CD-43A9-9CAD-D5697C288E52}"/>
                    </a:ext>
                  </a:extLst>
                </p:cNvPr>
                <p:cNvSpPr/>
                <p:nvPr/>
              </p:nvSpPr>
              <p:spPr>
                <a:xfrm>
                  <a:off x="6745420" y="2436594"/>
                  <a:ext cx="273380" cy="458439"/>
                </a:xfrm>
                <a:custGeom>
                  <a:avLst/>
                  <a:gdLst>
                    <a:gd name="connsiteX0" fmla="*/ 136572 w 273380"/>
                    <a:gd name="connsiteY0" fmla="*/ 0 h 458439"/>
                    <a:gd name="connsiteX1" fmla="*/ 245738 w 273380"/>
                    <a:gd name="connsiteY1" fmla="*/ 109166 h 458439"/>
                    <a:gd name="connsiteX2" fmla="*/ 213764 w 273380"/>
                    <a:gd name="connsiteY2" fmla="*/ 186358 h 458439"/>
                    <a:gd name="connsiteX3" fmla="*/ 194828 w 273380"/>
                    <a:gd name="connsiteY3" fmla="*/ 199126 h 458439"/>
                    <a:gd name="connsiteX4" fmla="*/ 233345 w 273380"/>
                    <a:gd name="connsiteY4" fmla="*/ 225095 h 458439"/>
                    <a:gd name="connsiteX5" fmla="*/ 273380 w 273380"/>
                    <a:gd name="connsiteY5" fmla="*/ 321749 h 458439"/>
                    <a:gd name="connsiteX6" fmla="*/ 136690 w 273380"/>
                    <a:gd name="connsiteY6" fmla="*/ 458439 h 458439"/>
                    <a:gd name="connsiteX7" fmla="*/ 0 w 273380"/>
                    <a:gd name="connsiteY7" fmla="*/ 321749 h 458439"/>
                    <a:gd name="connsiteX8" fmla="*/ 40036 w 273380"/>
                    <a:gd name="connsiteY8" fmla="*/ 225095 h 458439"/>
                    <a:gd name="connsiteX9" fmla="*/ 78435 w 273380"/>
                    <a:gd name="connsiteY9" fmla="*/ 199205 h 458439"/>
                    <a:gd name="connsiteX10" fmla="*/ 59380 w 273380"/>
                    <a:gd name="connsiteY10" fmla="*/ 186358 h 458439"/>
                    <a:gd name="connsiteX11" fmla="*/ 27406 w 273380"/>
                    <a:gd name="connsiteY11" fmla="*/ 109166 h 458439"/>
                    <a:gd name="connsiteX12" fmla="*/ 136572 w 273380"/>
                    <a:gd name="connsiteY12" fmla="*/ 0 h 458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3380" h="458439">
                      <a:moveTo>
                        <a:pt x="136572" y="0"/>
                      </a:moveTo>
                      <a:cubicBezTo>
                        <a:pt x="196863" y="0"/>
                        <a:pt x="245738" y="48875"/>
                        <a:pt x="245738" y="109166"/>
                      </a:cubicBezTo>
                      <a:cubicBezTo>
                        <a:pt x="245738" y="139312"/>
                        <a:pt x="233520" y="166603"/>
                        <a:pt x="213764" y="186358"/>
                      </a:cubicBezTo>
                      <a:lnTo>
                        <a:pt x="194828" y="199126"/>
                      </a:lnTo>
                      <a:lnTo>
                        <a:pt x="233345" y="225095"/>
                      </a:lnTo>
                      <a:cubicBezTo>
                        <a:pt x="258081" y="249831"/>
                        <a:pt x="273380" y="284003"/>
                        <a:pt x="273380" y="321749"/>
                      </a:cubicBezTo>
                      <a:cubicBezTo>
                        <a:pt x="273380" y="397241"/>
                        <a:pt x="212182" y="458439"/>
                        <a:pt x="136690" y="458439"/>
                      </a:cubicBezTo>
                      <a:cubicBezTo>
                        <a:pt x="61198" y="458439"/>
                        <a:pt x="0" y="397241"/>
                        <a:pt x="0" y="321749"/>
                      </a:cubicBezTo>
                      <a:cubicBezTo>
                        <a:pt x="0" y="284003"/>
                        <a:pt x="15299" y="249831"/>
                        <a:pt x="40036" y="225095"/>
                      </a:cubicBezTo>
                      <a:lnTo>
                        <a:pt x="78435" y="199205"/>
                      </a:lnTo>
                      <a:lnTo>
                        <a:pt x="59380" y="186358"/>
                      </a:lnTo>
                      <a:cubicBezTo>
                        <a:pt x="39625" y="166603"/>
                        <a:pt x="27406" y="139312"/>
                        <a:pt x="27406" y="109166"/>
                      </a:cubicBezTo>
                      <a:cubicBezTo>
                        <a:pt x="27406" y="48875"/>
                        <a:pt x="76281" y="0"/>
                        <a:pt x="136572" y="0"/>
                      </a:cubicBezTo>
                      <a:close/>
                    </a:path>
                  </a:pathLst>
                </a:custGeom>
                <a:solidFill>
                  <a:srgbClr val="6C6C39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CE696901-1BE2-4AC9-A8A3-8B0B9FFBF1F2}"/>
                </a:ext>
              </a:extLst>
            </p:cNvPr>
            <p:cNvGrpSpPr/>
            <p:nvPr/>
          </p:nvGrpSpPr>
          <p:grpSpPr>
            <a:xfrm>
              <a:off x="5084710" y="4248136"/>
              <a:ext cx="1651401" cy="584696"/>
              <a:chOff x="4692419" y="4778777"/>
              <a:chExt cx="1616267" cy="584696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F914992-782F-470D-828F-9039804A4036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C57DB63-D4D1-43BC-9340-C1C8F54CDAA7}"/>
                  </a:ext>
                </a:extLst>
              </p:cNvPr>
              <p:cNvSpPr/>
              <p:nvPr/>
            </p:nvSpPr>
            <p:spPr>
              <a:xfrm>
                <a:off x="4692419" y="4778777"/>
                <a:ext cx="1612318" cy="426852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>
            <a:off x="3284040" y="1912689"/>
            <a:ext cx="4642445" cy="2583995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487348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9E19E51-96B2-4028-81C1-6B7BCB20D696}"/>
              </a:ext>
            </a:extLst>
          </p:cNvPr>
          <p:cNvGrpSpPr/>
          <p:nvPr/>
        </p:nvGrpSpPr>
        <p:grpSpPr>
          <a:xfrm>
            <a:off x="8281111" y="2850850"/>
            <a:ext cx="569130" cy="1739572"/>
            <a:chOff x="8281111" y="2850850"/>
            <a:chExt cx="569130" cy="1739572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2B4FA73-F346-4BE4-AC5C-58DA8FD96931}"/>
                </a:ext>
              </a:extLst>
            </p:cNvPr>
            <p:cNvCxnSpPr/>
            <p:nvPr/>
          </p:nvCxnSpPr>
          <p:spPr>
            <a:xfrm>
              <a:off x="8546502" y="3186428"/>
              <a:ext cx="0" cy="13915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7A4829F-8AF4-4C51-842D-5E8D86DD2F36}"/>
                </a:ext>
              </a:extLst>
            </p:cNvPr>
            <p:cNvSpPr/>
            <p:nvPr/>
          </p:nvSpPr>
          <p:spPr>
            <a:xfrm>
              <a:off x="8281111" y="2850850"/>
              <a:ext cx="569130" cy="5691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C532B99-7229-4F13-B1AD-59A41F1F00D1}"/>
                </a:ext>
              </a:extLst>
            </p:cNvPr>
            <p:cNvSpPr/>
            <p:nvPr/>
          </p:nvSpPr>
          <p:spPr>
            <a:xfrm>
              <a:off x="8463113" y="3122942"/>
              <a:ext cx="181616" cy="1816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43C640D-030D-487F-85AC-A21CD3DC1279}"/>
                </a:ext>
              </a:extLst>
            </p:cNvPr>
            <p:cNvSpPr/>
            <p:nvPr/>
          </p:nvSpPr>
          <p:spPr>
            <a:xfrm>
              <a:off x="8364251" y="4544703"/>
              <a:ext cx="336064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DF3291B-486D-4053-90A7-064F20851B1D}"/>
              </a:ext>
            </a:extLst>
          </p:cNvPr>
          <p:cNvGrpSpPr/>
          <p:nvPr/>
        </p:nvGrpSpPr>
        <p:grpSpPr>
          <a:xfrm>
            <a:off x="5668531" y="8309"/>
            <a:ext cx="151165" cy="1183214"/>
            <a:chOff x="5668531" y="8309"/>
            <a:chExt cx="151165" cy="118321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3F6159-CD9D-448A-823B-2CC901889B61}"/>
                </a:ext>
              </a:extLst>
            </p:cNvPr>
            <p:cNvCxnSpPr/>
            <p:nvPr/>
          </p:nvCxnSpPr>
          <p:spPr>
            <a:xfrm>
              <a:off x="5740140" y="8309"/>
              <a:ext cx="0" cy="82422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4E2C774-4994-4085-8445-EA6C54F54C9E}"/>
                </a:ext>
              </a:extLst>
            </p:cNvPr>
            <p:cNvSpPr/>
            <p:nvPr/>
          </p:nvSpPr>
          <p:spPr>
            <a:xfrm>
              <a:off x="5668531" y="749581"/>
              <a:ext cx="151165" cy="4419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5410141" y="3653"/>
            <a:ext cx="681166" cy="74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98839F-6182-42DD-BF9D-6CE333220EB9}"/>
              </a:ext>
            </a:extLst>
          </p:cNvPr>
          <p:cNvGrpSpPr/>
          <p:nvPr/>
        </p:nvGrpSpPr>
        <p:grpSpPr>
          <a:xfrm>
            <a:off x="5815723" y="-316101"/>
            <a:ext cx="151165" cy="1183214"/>
            <a:chOff x="5668531" y="8309"/>
            <a:chExt cx="151165" cy="118321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2ABE115-F3B1-454A-9767-69BF4F9F439E}"/>
                </a:ext>
              </a:extLst>
            </p:cNvPr>
            <p:cNvCxnSpPr/>
            <p:nvPr/>
          </p:nvCxnSpPr>
          <p:spPr>
            <a:xfrm>
              <a:off x="5740140" y="8309"/>
              <a:ext cx="0" cy="82422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6024181-0E55-46FB-A73B-A0C5933A5BAF}"/>
                </a:ext>
              </a:extLst>
            </p:cNvPr>
            <p:cNvSpPr/>
            <p:nvPr/>
          </p:nvSpPr>
          <p:spPr>
            <a:xfrm>
              <a:off x="5668531" y="749581"/>
              <a:ext cx="151165" cy="4419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F28E5C2-E908-4F33-AE0C-8481C14574BC}"/>
              </a:ext>
            </a:extLst>
          </p:cNvPr>
          <p:cNvGrpSpPr/>
          <p:nvPr/>
        </p:nvGrpSpPr>
        <p:grpSpPr>
          <a:xfrm>
            <a:off x="5517366" y="-481145"/>
            <a:ext cx="151165" cy="1183214"/>
            <a:chOff x="5668531" y="8309"/>
            <a:chExt cx="151165" cy="118321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EF4BB00-C8F1-4B25-A77A-031DF6E6DFFE}"/>
                </a:ext>
              </a:extLst>
            </p:cNvPr>
            <p:cNvCxnSpPr/>
            <p:nvPr/>
          </p:nvCxnSpPr>
          <p:spPr>
            <a:xfrm>
              <a:off x="5740140" y="8309"/>
              <a:ext cx="0" cy="82422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320BF807-A91D-43A6-9942-1E56AF8B673A}"/>
                </a:ext>
              </a:extLst>
            </p:cNvPr>
            <p:cNvSpPr/>
            <p:nvPr/>
          </p:nvSpPr>
          <p:spPr>
            <a:xfrm>
              <a:off x="5668531" y="749581"/>
              <a:ext cx="151165" cy="4419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86C3698-0DB3-42A8-9ADB-D34934F948A5}"/>
              </a:ext>
            </a:extLst>
          </p:cNvPr>
          <p:cNvGrpSpPr/>
          <p:nvPr/>
        </p:nvGrpSpPr>
        <p:grpSpPr>
          <a:xfrm flipH="1">
            <a:off x="8629892" y="3539716"/>
            <a:ext cx="3403766" cy="2306032"/>
            <a:chOff x="2606040" y="3442581"/>
            <a:chExt cx="2301240" cy="1559077"/>
          </a:xfrm>
        </p:grpSpPr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90159819-0623-4667-BC57-25793D727AAC}"/>
                </a:ext>
              </a:extLst>
            </p:cNvPr>
            <p:cNvSpPr/>
            <p:nvPr/>
          </p:nvSpPr>
          <p:spPr>
            <a:xfrm>
              <a:off x="2899526" y="4766524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66EE6B52-28AA-4152-A2C0-B8F013E3C1DE}"/>
                </a:ext>
              </a:extLst>
            </p:cNvPr>
            <p:cNvSpPr/>
            <p:nvPr/>
          </p:nvSpPr>
          <p:spPr>
            <a:xfrm>
              <a:off x="3938592" y="4766524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9820EAA4-FBCE-4793-99F2-1B64D24D1D70}"/>
                </a:ext>
              </a:extLst>
            </p:cNvPr>
            <p:cNvSpPr/>
            <p:nvPr/>
          </p:nvSpPr>
          <p:spPr>
            <a:xfrm>
              <a:off x="4796928" y="4078728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Rectangle 2">
              <a:extLst>
                <a:ext uri="{FF2B5EF4-FFF2-40B4-BE49-F238E27FC236}">
                  <a16:creationId xmlns:a16="http://schemas.microsoft.com/office/drawing/2014/main" id="{307DB0A7-DDDB-4C3A-8D59-555878BFC04D}"/>
                </a:ext>
              </a:extLst>
            </p:cNvPr>
            <p:cNvSpPr/>
            <p:nvPr/>
          </p:nvSpPr>
          <p:spPr>
            <a:xfrm>
              <a:off x="2606040" y="3442581"/>
              <a:ext cx="2301240" cy="1365639"/>
            </a:xfrm>
            <a:custGeom>
              <a:avLst/>
              <a:gdLst>
                <a:gd name="connsiteX0" fmla="*/ 0 w 800100"/>
                <a:gd name="connsiteY0" fmla="*/ 0 h 281940"/>
                <a:gd name="connsiteX1" fmla="*/ 800100 w 800100"/>
                <a:gd name="connsiteY1" fmla="*/ 0 h 281940"/>
                <a:gd name="connsiteX2" fmla="*/ 800100 w 800100"/>
                <a:gd name="connsiteY2" fmla="*/ 281940 h 281940"/>
                <a:gd name="connsiteX3" fmla="*/ 0 w 800100"/>
                <a:gd name="connsiteY3" fmla="*/ 281940 h 281940"/>
                <a:gd name="connsiteX4" fmla="*/ 0 w 800100"/>
                <a:gd name="connsiteY4" fmla="*/ 0 h 281940"/>
                <a:gd name="connsiteX0" fmla="*/ 0 w 1607820"/>
                <a:gd name="connsiteY0" fmla="*/ 236220 h 518160"/>
                <a:gd name="connsiteX1" fmla="*/ 1607820 w 1607820"/>
                <a:gd name="connsiteY1" fmla="*/ 0 h 518160"/>
                <a:gd name="connsiteX2" fmla="*/ 800100 w 1607820"/>
                <a:gd name="connsiteY2" fmla="*/ 518160 h 518160"/>
                <a:gd name="connsiteX3" fmla="*/ 0 w 1607820"/>
                <a:gd name="connsiteY3" fmla="*/ 518160 h 518160"/>
                <a:gd name="connsiteX4" fmla="*/ 0 w 1607820"/>
                <a:gd name="connsiteY4" fmla="*/ 236220 h 518160"/>
                <a:gd name="connsiteX0" fmla="*/ 0 w 1607820"/>
                <a:gd name="connsiteY0" fmla="*/ 236220 h 1333500"/>
                <a:gd name="connsiteX1" fmla="*/ 1607820 w 1607820"/>
                <a:gd name="connsiteY1" fmla="*/ 0 h 1333500"/>
                <a:gd name="connsiteX2" fmla="*/ 800100 w 1607820"/>
                <a:gd name="connsiteY2" fmla="*/ 518160 h 1333500"/>
                <a:gd name="connsiteX3" fmla="*/ 198120 w 1607820"/>
                <a:gd name="connsiteY3" fmla="*/ 1333500 h 1333500"/>
                <a:gd name="connsiteX4" fmla="*/ 0 w 1607820"/>
                <a:gd name="connsiteY4" fmla="*/ 236220 h 1333500"/>
                <a:gd name="connsiteX0" fmla="*/ 0 w 1607820"/>
                <a:gd name="connsiteY0" fmla="*/ 236220 h 1363980"/>
                <a:gd name="connsiteX1" fmla="*/ 1607820 w 1607820"/>
                <a:gd name="connsiteY1" fmla="*/ 0 h 1363980"/>
                <a:gd name="connsiteX2" fmla="*/ 1356360 w 1607820"/>
                <a:gd name="connsiteY2" fmla="*/ 1363980 h 1363980"/>
                <a:gd name="connsiteX3" fmla="*/ 198120 w 1607820"/>
                <a:gd name="connsiteY3" fmla="*/ 1333500 h 1363980"/>
                <a:gd name="connsiteX4" fmla="*/ 0 w 1607820"/>
                <a:gd name="connsiteY4" fmla="*/ 236220 h 1363980"/>
                <a:gd name="connsiteX0" fmla="*/ 0 w 1607820"/>
                <a:gd name="connsiteY0" fmla="*/ 236220 h 1363980"/>
                <a:gd name="connsiteX1" fmla="*/ 1607820 w 1607820"/>
                <a:gd name="connsiteY1" fmla="*/ 0 h 1363980"/>
                <a:gd name="connsiteX2" fmla="*/ 1356360 w 1607820"/>
                <a:gd name="connsiteY2" fmla="*/ 1363980 h 1363980"/>
                <a:gd name="connsiteX3" fmla="*/ 198120 w 1607820"/>
                <a:gd name="connsiteY3" fmla="*/ 1333500 h 1363980"/>
                <a:gd name="connsiteX4" fmla="*/ 0 w 1607820"/>
                <a:gd name="connsiteY4" fmla="*/ 236220 h 1363980"/>
                <a:gd name="connsiteX0" fmla="*/ 0 w 2302785"/>
                <a:gd name="connsiteY0" fmla="*/ 236220 h 1363980"/>
                <a:gd name="connsiteX1" fmla="*/ 1607820 w 2302785"/>
                <a:gd name="connsiteY1" fmla="*/ 0 h 1363980"/>
                <a:gd name="connsiteX2" fmla="*/ 2301240 w 2302785"/>
                <a:gd name="connsiteY2" fmla="*/ 731520 h 1363980"/>
                <a:gd name="connsiteX3" fmla="*/ 1356360 w 2302785"/>
                <a:gd name="connsiteY3" fmla="*/ 1363980 h 1363980"/>
                <a:gd name="connsiteX4" fmla="*/ 198120 w 2302785"/>
                <a:gd name="connsiteY4" fmla="*/ 1333500 h 1363980"/>
                <a:gd name="connsiteX5" fmla="*/ 0 w 2302785"/>
                <a:gd name="connsiteY5" fmla="*/ 236220 h 1363980"/>
                <a:gd name="connsiteX0" fmla="*/ 0 w 2362631"/>
                <a:gd name="connsiteY0" fmla="*/ 236220 h 1363980"/>
                <a:gd name="connsiteX1" fmla="*/ 1607820 w 2362631"/>
                <a:gd name="connsiteY1" fmla="*/ 0 h 1363980"/>
                <a:gd name="connsiteX2" fmla="*/ 2263140 w 2362631"/>
                <a:gd name="connsiteY2" fmla="*/ 236220 h 1363980"/>
                <a:gd name="connsiteX3" fmla="*/ 2301240 w 2362631"/>
                <a:gd name="connsiteY3" fmla="*/ 731520 h 1363980"/>
                <a:gd name="connsiteX4" fmla="*/ 1356360 w 2362631"/>
                <a:gd name="connsiteY4" fmla="*/ 1363980 h 1363980"/>
                <a:gd name="connsiteX5" fmla="*/ 198120 w 2362631"/>
                <a:gd name="connsiteY5" fmla="*/ 1333500 h 1363980"/>
                <a:gd name="connsiteX6" fmla="*/ 0 w 2362631"/>
                <a:gd name="connsiteY6" fmla="*/ 236220 h 1363980"/>
                <a:gd name="connsiteX0" fmla="*/ 0 w 2362631"/>
                <a:gd name="connsiteY0" fmla="*/ 236220 h 1363980"/>
                <a:gd name="connsiteX1" fmla="*/ 1607820 w 2362631"/>
                <a:gd name="connsiteY1" fmla="*/ 0 h 1363980"/>
                <a:gd name="connsiteX2" fmla="*/ 2263140 w 2362631"/>
                <a:gd name="connsiteY2" fmla="*/ 236220 h 1363980"/>
                <a:gd name="connsiteX3" fmla="*/ 2301240 w 2362631"/>
                <a:gd name="connsiteY3" fmla="*/ 731520 h 1363980"/>
                <a:gd name="connsiteX4" fmla="*/ 1356360 w 2362631"/>
                <a:gd name="connsiteY4" fmla="*/ 1363980 h 1363980"/>
                <a:gd name="connsiteX5" fmla="*/ 198120 w 2362631"/>
                <a:gd name="connsiteY5" fmla="*/ 1333500 h 1363980"/>
                <a:gd name="connsiteX6" fmla="*/ 0 w 2362631"/>
                <a:gd name="connsiteY6" fmla="*/ 236220 h 1363980"/>
                <a:gd name="connsiteX0" fmla="*/ 0 w 2362631"/>
                <a:gd name="connsiteY0" fmla="*/ 239080 h 1366840"/>
                <a:gd name="connsiteX1" fmla="*/ 1607820 w 2362631"/>
                <a:gd name="connsiteY1" fmla="*/ 2860 h 1366840"/>
                <a:gd name="connsiteX2" fmla="*/ 1737360 w 2362631"/>
                <a:gd name="connsiteY2" fmla="*/ 216220 h 1366840"/>
                <a:gd name="connsiteX3" fmla="*/ 2263140 w 2362631"/>
                <a:gd name="connsiteY3" fmla="*/ 239080 h 1366840"/>
                <a:gd name="connsiteX4" fmla="*/ 2301240 w 2362631"/>
                <a:gd name="connsiteY4" fmla="*/ 734380 h 1366840"/>
                <a:gd name="connsiteX5" fmla="*/ 1356360 w 2362631"/>
                <a:gd name="connsiteY5" fmla="*/ 1366840 h 1366840"/>
                <a:gd name="connsiteX6" fmla="*/ 198120 w 2362631"/>
                <a:gd name="connsiteY6" fmla="*/ 1336360 h 1366840"/>
                <a:gd name="connsiteX7" fmla="*/ 0 w 2362631"/>
                <a:gd name="connsiteY7" fmla="*/ 239080 h 1366840"/>
                <a:gd name="connsiteX0" fmla="*/ 0 w 2362631"/>
                <a:gd name="connsiteY0" fmla="*/ 237879 h 1365639"/>
                <a:gd name="connsiteX1" fmla="*/ 1607820 w 2362631"/>
                <a:gd name="connsiteY1" fmla="*/ 1659 h 1365639"/>
                <a:gd name="connsiteX2" fmla="*/ 1737360 w 2362631"/>
                <a:gd name="connsiteY2" fmla="*/ 215019 h 1365639"/>
                <a:gd name="connsiteX3" fmla="*/ 2263140 w 2362631"/>
                <a:gd name="connsiteY3" fmla="*/ 237879 h 1365639"/>
                <a:gd name="connsiteX4" fmla="*/ 2301240 w 2362631"/>
                <a:gd name="connsiteY4" fmla="*/ 733179 h 1365639"/>
                <a:gd name="connsiteX5" fmla="*/ 1356360 w 2362631"/>
                <a:gd name="connsiteY5" fmla="*/ 1365639 h 1365639"/>
                <a:gd name="connsiteX6" fmla="*/ 198120 w 2362631"/>
                <a:gd name="connsiteY6" fmla="*/ 1335159 h 1365639"/>
                <a:gd name="connsiteX7" fmla="*/ 0 w 2362631"/>
                <a:gd name="connsiteY7" fmla="*/ 237879 h 1365639"/>
                <a:gd name="connsiteX0" fmla="*/ 0 w 2339588"/>
                <a:gd name="connsiteY0" fmla="*/ 237879 h 1365639"/>
                <a:gd name="connsiteX1" fmla="*/ 1607820 w 2339588"/>
                <a:gd name="connsiteY1" fmla="*/ 1659 h 1365639"/>
                <a:gd name="connsiteX2" fmla="*/ 1737360 w 2339588"/>
                <a:gd name="connsiteY2" fmla="*/ 215019 h 1365639"/>
                <a:gd name="connsiteX3" fmla="*/ 2263140 w 2339588"/>
                <a:gd name="connsiteY3" fmla="*/ 237879 h 1365639"/>
                <a:gd name="connsiteX4" fmla="*/ 2301240 w 2339588"/>
                <a:gd name="connsiteY4" fmla="*/ 733179 h 1365639"/>
                <a:gd name="connsiteX5" fmla="*/ 1356360 w 2339588"/>
                <a:gd name="connsiteY5" fmla="*/ 1365639 h 1365639"/>
                <a:gd name="connsiteX6" fmla="*/ 198120 w 2339588"/>
                <a:gd name="connsiteY6" fmla="*/ 1335159 h 1365639"/>
                <a:gd name="connsiteX7" fmla="*/ 0 w 2339588"/>
                <a:gd name="connsiteY7" fmla="*/ 237879 h 1365639"/>
                <a:gd name="connsiteX0" fmla="*/ 0 w 2301240"/>
                <a:gd name="connsiteY0" fmla="*/ 237879 h 1365639"/>
                <a:gd name="connsiteX1" fmla="*/ 1607820 w 2301240"/>
                <a:gd name="connsiteY1" fmla="*/ 1659 h 1365639"/>
                <a:gd name="connsiteX2" fmla="*/ 1737360 w 2301240"/>
                <a:gd name="connsiteY2" fmla="*/ 215019 h 1365639"/>
                <a:gd name="connsiteX3" fmla="*/ 2263140 w 2301240"/>
                <a:gd name="connsiteY3" fmla="*/ 237879 h 1365639"/>
                <a:gd name="connsiteX4" fmla="*/ 2301240 w 2301240"/>
                <a:gd name="connsiteY4" fmla="*/ 733179 h 1365639"/>
                <a:gd name="connsiteX5" fmla="*/ 1356360 w 2301240"/>
                <a:gd name="connsiteY5" fmla="*/ 1365639 h 1365639"/>
                <a:gd name="connsiteX6" fmla="*/ 198120 w 2301240"/>
                <a:gd name="connsiteY6" fmla="*/ 1335159 h 1365639"/>
                <a:gd name="connsiteX7" fmla="*/ 0 w 2301240"/>
                <a:gd name="connsiteY7" fmla="*/ 237879 h 13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1240" h="1365639">
                  <a:moveTo>
                    <a:pt x="0" y="237879"/>
                  </a:moveTo>
                  <a:lnTo>
                    <a:pt x="1607820" y="1659"/>
                  </a:lnTo>
                  <a:cubicBezTo>
                    <a:pt x="1639570" y="-19931"/>
                    <a:pt x="1628140" y="175649"/>
                    <a:pt x="1737360" y="215019"/>
                  </a:cubicBezTo>
                  <a:cubicBezTo>
                    <a:pt x="1846580" y="254389"/>
                    <a:pt x="2193290" y="126119"/>
                    <a:pt x="2263140" y="237879"/>
                  </a:cubicBezTo>
                  <a:cubicBezTo>
                    <a:pt x="2287270" y="397899"/>
                    <a:pt x="2282190" y="554109"/>
                    <a:pt x="2301240" y="733179"/>
                  </a:cubicBezTo>
                  <a:lnTo>
                    <a:pt x="1356360" y="1365639"/>
                  </a:lnTo>
                  <a:lnTo>
                    <a:pt x="198120" y="1335159"/>
                  </a:lnTo>
                  <a:lnTo>
                    <a:pt x="0" y="23787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3">
              <a:extLst>
                <a:ext uri="{FF2B5EF4-FFF2-40B4-BE49-F238E27FC236}">
                  <a16:creationId xmlns:a16="http://schemas.microsoft.com/office/drawing/2014/main" id="{04B3BFF1-F935-495E-88FB-1B106E740094}"/>
                </a:ext>
              </a:extLst>
            </p:cNvPr>
            <p:cNvSpPr/>
            <p:nvPr/>
          </p:nvSpPr>
          <p:spPr>
            <a:xfrm>
              <a:off x="3145208" y="3862377"/>
              <a:ext cx="1738368" cy="667836"/>
            </a:xfrm>
            <a:custGeom>
              <a:avLst/>
              <a:gdLst>
                <a:gd name="connsiteX0" fmla="*/ 0 w 762000"/>
                <a:gd name="connsiteY0" fmla="*/ 0 h 269680"/>
                <a:gd name="connsiteX1" fmla="*/ 762000 w 762000"/>
                <a:gd name="connsiteY1" fmla="*/ 0 h 269680"/>
                <a:gd name="connsiteX2" fmla="*/ 762000 w 762000"/>
                <a:gd name="connsiteY2" fmla="*/ 269680 h 269680"/>
                <a:gd name="connsiteX3" fmla="*/ 0 w 762000"/>
                <a:gd name="connsiteY3" fmla="*/ 269680 h 269680"/>
                <a:gd name="connsiteX4" fmla="*/ 0 w 762000"/>
                <a:gd name="connsiteY4" fmla="*/ 0 h 269680"/>
                <a:gd name="connsiteX0" fmla="*/ 0 w 819150"/>
                <a:gd name="connsiteY0" fmla="*/ 0 h 269680"/>
                <a:gd name="connsiteX1" fmla="*/ 819150 w 819150"/>
                <a:gd name="connsiteY1" fmla="*/ 28575 h 269680"/>
                <a:gd name="connsiteX2" fmla="*/ 762000 w 819150"/>
                <a:gd name="connsiteY2" fmla="*/ 269680 h 269680"/>
                <a:gd name="connsiteX3" fmla="*/ 0 w 819150"/>
                <a:gd name="connsiteY3" fmla="*/ 269680 h 269680"/>
                <a:gd name="connsiteX4" fmla="*/ 0 w 819150"/>
                <a:gd name="connsiteY4" fmla="*/ 0 h 269680"/>
                <a:gd name="connsiteX0" fmla="*/ 0 w 840239"/>
                <a:gd name="connsiteY0" fmla="*/ 0 h 269680"/>
                <a:gd name="connsiteX1" fmla="*/ 819150 w 840239"/>
                <a:gd name="connsiteY1" fmla="*/ 28575 h 269680"/>
                <a:gd name="connsiteX2" fmla="*/ 839153 w 840239"/>
                <a:gd name="connsiteY2" fmla="*/ 144780 h 269680"/>
                <a:gd name="connsiteX3" fmla="*/ 762000 w 840239"/>
                <a:gd name="connsiteY3" fmla="*/ 269680 h 269680"/>
                <a:gd name="connsiteX4" fmla="*/ 0 w 840239"/>
                <a:gd name="connsiteY4" fmla="*/ 269680 h 269680"/>
                <a:gd name="connsiteX5" fmla="*/ 0 w 840239"/>
                <a:gd name="connsiteY5" fmla="*/ 0 h 269680"/>
                <a:gd name="connsiteX0" fmla="*/ 0 w 840239"/>
                <a:gd name="connsiteY0" fmla="*/ 0 h 674493"/>
                <a:gd name="connsiteX1" fmla="*/ 819150 w 840239"/>
                <a:gd name="connsiteY1" fmla="*/ 28575 h 674493"/>
                <a:gd name="connsiteX2" fmla="*/ 839153 w 840239"/>
                <a:gd name="connsiteY2" fmla="*/ 144780 h 674493"/>
                <a:gd name="connsiteX3" fmla="*/ 42863 w 840239"/>
                <a:gd name="connsiteY3" fmla="*/ 674493 h 674493"/>
                <a:gd name="connsiteX4" fmla="*/ 0 w 840239"/>
                <a:gd name="connsiteY4" fmla="*/ 269680 h 674493"/>
                <a:gd name="connsiteX5" fmla="*/ 0 w 840239"/>
                <a:gd name="connsiteY5" fmla="*/ 0 h 674493"/>
                <a:gd name="connsiteX0" fmla="*/ 0 w 840239"/>
                <a:gd name="connsiteY0" fmla="*/ 36283 h 710776"/>
                <a:gd name="connsiteX1" fmla="*/ 401003 w 840239"/>
                <a:gd name="connsiteY1" fmla="*/ 88 h 710776"/>
                <a:gd name="connsiteX2" fmla="*/ 819150 w 840239"/>
                <a:gd name="connsiteY2" fmla="*/ 64858 h 710776"/>
                <a:gd name="connsiteX3" fmla="*/ 839153 w 840239"/>
                <a:gd name="connsiteY3" fmla="*/ 181063 h 710776"/>
                <a:gd name="connsiteX4" fmla="*/ 42863 w 840239"/>
                <a:gd name="connsiteY4" fmla="*/ 710776 h 710776"/>
                <a:gd name="connsiteX5" fmla="*/ 0 w 840239"/>
                <a:gd name="connsiteY5" fmla="*/ 305963 h 710776"/>
                <a:gd name="connsiteX6" fmla="*/ 0 w 840239"/>
                <a:gd name="connsiteY6" fmla="*/ 36283 h 710776"/>
                <a:gd name="connsiteX0" fmla="*/ 0 w 1321252"/>
                <a:gd name="connsiteY0" fmla="*/ 379105 h 710698"/>
                <a:gd name="connsiteX1" fmla="*/ 882016 w 1321252"/>
                <a:gd name="connsiteY1" fmla="*/ 10 h 710698"/>
                <a:gd name="connsiteX2" fmla="*/ 1300163 w 1321252"/>
                <a:gd name="connsiteY2" fmla="*/ 64780 h 710698"/>
                <a:gd name="connsiteX3" fmla="*/ 1320166 w 1321252"/>
                <a:gd name="connsiteY3" fmla="*/ 180985 h 710698"/>
                <a:gd name="connsiteX4" fmla="*/ 523876 w 1321252"/>
                <a:gd name="connsiteY4" fmla="*/ 710698 h 710698"/>
                <a:gd name="connsiteX5" fmla="*/ 481013 w 1321252"/>
                <a:gd name="connsiteY5" fmla="*/ 305885 h 710698"/>
                <a:gd name="connsiteX6" fmla="*/ 0 w 1321252"/>
                <a:gd name="connsiteY6" fmla="*/ 379105 h 710698"/>
                <a:gd name="connsiteX0" fmla="*/ 0 w 1559377"/>
                <a:gd name="connsiteY0" fmla="*/ 388630 h 710698"/>
                <a:gd name="connsiteX1" fmla="*/ 1120141 w 1559377"/>
                <a:gd name="connsiteY1" fmla="*/ 10 h 710698"/>
                <a:gd name="connsiteX2" fmla="*/ 1538288 w 1559377"/>
                <a:gd name="connsiteY2" fmla="*/ 64780 h 710698"/>
                <a:gd name="connsiteX3" fmla="*/ 1558291 w 1559377"/>
                <a:gd name="connsiteY3" fmla="*/ 180985 h 710698"/>
                <a:gd name="connsiteX4" fmla="*/ 762001 w 1559377"/>
                <a:gd name="connsiteY4" fmla="*/ 710698 h 710698"/>
                <a:gd name="connsiteX5" fmla="*/ 719138 w 1559377"/>
                <a:gd name="connsiteY5" fmla="*/ 305885 h 710698"/>
                <a:gd name="connsiteX6" fmla="*/ 0 w 1559377"/>
                <a:gd name="connsiteY6" fmla="*/ 388630 h 710698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38123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42885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52410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60693"/>
                <a:gd name="connsiteY0" fmla="*/ 345768 h 667836"/>
                <a:gd name="connsiteX1" fmla="*/ 1129666 w 1560693"/>
                <a:gd name="connsiteY1" fmla="*/ 11 h 667836"/>
                <a:gd name="connsiteX2" fmla="*/ 1559897 w 1560693"/>
                <a:gd name="connsiteY2" fmla="*/ 21918 h 667836"/>
                <a:gd name="connsiteX3" fmla="*/ 1558291 w 1560693"/>
                <a:gd name="connsiteY3" fmla="*/ 152410 h 667836"/>
                <a:gd name="connsiteX4" fmla="*/ 762001 w 1560693"/>
                <a:gd name="connsiteY4" fmla="*/ 667836 h 667836"/>
                <a:gd name="connsiteX5" fmla="*/ 719138 w 1560693"/>
                <a:gd name="connsiteY5" fmla="*/ 263023 h 667836"/>
                <a:gd name="connsiteX6" fmla="*/ 0 w 1560693"/>
                <a:gd name="connsiteY6" fmla="*/ 345768 h 667836"/>
                <a:gd name="connsiteX0" fmla="*/ 0 w 1576796"/>
                <a:gd name="connsiteY0" fmla="*/ 345768 h 667836"/>
                <a:gd name="connsiteX1" fmla="*/ 1129666 w 1576796"/>
                <a:gd name="connsiteY1" fmla="*/ 11 h 667836"/>
                <a:gd name="connsiteX2" fmla="*/ 1559897 w 1576796"/>
                <a:gd name="connsiteY2" fmla="*/ 21918 h 667836"/>
                <a:gd name="connsiteX3" fmla="*/ 1575578 w 1576796"/>
                <a:gd name="connsiteY3" fmla="*/ 147647 h 667836"/>
                <a:gd name="connsiteX4" fmla="*/ 762001 w 1576796"/>
                <a:gd name="connsiteY4" fmla="*/ 667836 h 667836"/>
                <a:gd name="connsiteX5" fmla="*/ 719138 w 1576796"/>
                <a:gd name="connsiteY5" fmla="*/ 263023 h 667836"/>
                <a:gd name="connsiteX6" fmla="*/ 0 w 1576796"/>
                <a:gd name="connsiteY6" fmla="*/ 345768 h 667836"/>
                <a:gd name="connsiteX0" fmla="*/ 0 w 1577505"/>
                <a:gd name="connsiteY0" fmla="*/ 345768 h 667836"/>
                <a:gd name="connsiteX1" fmla="*/ 1129666 w 1577505"/>
                <a:gd name="connsiteY1" fmla="*/ 11 h 667836"/>
                <a:gd name="connsiteX2" fmla="*/ 1572863 w 1577505"/>
                <a:gd name="connsiteY2" fmla="*/ 7630 h 667836"/>
                <a:gd name="connsiteX3" fmla="*/ 1575578 w 1577505"/>
                <a:gd name="connsiteY3" fmla="*/ 147647 h 667836"/>
                <a:gd name="connsiteX4" fmla="*/ 762001 w 1577505"/>
                <a:gd name="connsiteY4" fmla="*/ 667836 h 667836"/>
                <a:gd name="connsiteX5" fmla="*/ 719138 w 1577505"/>
                <a:gd name="connsiteY5" fmla="*/ 263023 h 667836"/>
                <a:gd name="connsiteX6" fmla="*/ 0 w 1577505"/>
                <a:gd name="connsiteY6" fmla="*/ 345768 h 66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7505" h="667836">
                  <a:moveTo>
                    <a:pt x="0" y="345768"/>
                  </a:moveTo>
                  <a:cubicBezTo>
                    <a:pt x="120968" y="347991"/>
                    <a:pt x="1008698" y="-2212"/>
                    <a:pt x="1129666" y="11"/>
                  </a:cubicBezTo>
                  <a:lnTo>
                    <a:pt x="1572863" y="7630"/>
                  </a:lnTo>
                  <a:cubicBezTo>
                    <a:pt x="1565243" y="46365"/>
                    <a:pt x="1583198" y="108912"/>
                    <a:pt x="1575578" y="147647"/>
                  </a:cubicBezTo>
                  <a:lnTo>
                    <a:pt x="762001" y="667836"/>
                  </a:lnTo>
                  <a:lnTo>
                    <a:pt x="719138" y="263023"/>
                  </a:lnTo>
                  <a:lnTo>
                    <a:pt x="0" y="3457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4">
              <a:extLst>
                <a:ext uri="{FF2B5EF4-FFF2-40B4-BE49-F238E27FC236}">
                  <a16:creationId xmlns:a16="http://schemas.microsoft.com/office/drawing/2014/main" id="{0CE3209D-3D82-4090-A015-8C89C98CACAF}"/>
                </a:ext>
              </a:extLst>
            </p:cNvPr>
            <p:cNvSpPr/>
            <p:nvPr/>
          </p:nvSpPr>
          <p:spPr>
            <a:xfrm>
              <a:off x="2606041" y="3668548"/>
              <a:ext cx="1378270" cy="1139672"/>
            </a:xfrm>
            <a:custGeom>
              <a:avLst/>
              <a:gdLst>
                <a:gd name="connsiteX0" fmla="*/ 0 w 884873"/>
                <a:gd name="connsiteY0" fmla="*/ 0 h 1098232"/>
                <a:gd name="connsiteX1" fmla="*/ 884873 w 884873"/>
                <a:gd name="connsiteY1" fmla="*/ 0 h 1098232"/>
                <a:gd name="connsiteX2" fmla="*/ 884873 w 884873"/>
                <a:gd name="connsiteY2" fmla="*/ 1098232 h 1098232"/>
                <a:gd name="connsiteX3" fmla="*/ 0 w 884873"/>
                <a:gd name="connsiteY3" fmla="*/ 1098232 h 1098232"/>
                <a:gd name="connsiteX4" fmla="*/ 0 w 884873"/>
                <a:gd name="connsiteY4" fmla="*/ 0 h 1098232"/>
                <a:gd name="connsiteX0" fmla="*/ 0 w 884873"/>
                <a:gd name="connsiteY0" fmla="*/ 0 h 1098232"/>
                <a:gd name="connsiteX1" fmla="*/ 399098 w 884873"/>
                <a:gd name="connsiteY1" fmla="*/ 233362 h 1098232"/>
                <a:gd name="connsiteX2" fmla="*/ 884873 w 884873"/>
                <a:gd name="connsiteY2" fmla="*/ 0 h 1098232"/>
                <a:gd name="connsiteX3" fmla="*/ 884873 w 884873"/>
                <a:gd name="connsiteY3" fmla="*/ 1098232 h 1098232"/>
                <a:gd name="connsiteX4" fmla="*/ 0 w 884873"/>
                <a:gd name="connsiteY4" fmla="*/ 1098232 h 1098232"/>
                <a:gd name="connsiteX5" fmla="*/ 0 w 884873"/>
                <a:gd name="connsiteY5" fmla="*/ 0 h 1098232"/>
                <a:gd name="connsiteX0" fmla="*/ 0 w 884873"/>
                <a:gd name="connsiteY0" fmla="*/ 47481 h 1145713"/>
                <a:gd name="connsiteX1" fmla="*/ 399098 w 884873"/>
                <a:gd name="connsiteY1" fmla="*/ 280843 h 1145713"/>
                <a:gd name="connsiteX2" fmla="*/ 884873 w 884873"/>
                <a:gd name="connsiteY2" fmla="*/ 47481 h 1145713"/>
                <a:gd name="connsiteX3" fmla="*/ 884873 w 884873"/>
                <a:gd name="connsiteY3" fmla="*/ 1145713 h 1145713"/>
                <a:gd name="connsiteX4" fmla="*/ 0 w 884873"/>
                <a:gd name="connsiteY4" fmla="*/ 1145713 h 1145713"/>
                <a:gd name="connsiteX5" fmla="*/ 0 w 884873"/>
                <a:gd name="connsiteY5" fmla="*/ 47481 h 1145713"/>
                <a:gd name="connsiteX0" fmla="*/ 0 w 884873"/>
                <a:gd name="connsiteY0" fmla="*/ 48323 h 1146555"/>
                <a:gd name="connsiteX1" fmla="*/ 341948 w 884873"/>
                <a:gd name="connsiteY1" fmla="*/ 272160 h 1146555"/>
                <a:gd name="connsiteX2" fmla="*/ 884873 w 884873"/>
                <a:gd name="connsiteY2" fmla="*/ 48323 h 1146555"/>
                <a:gd name="connsiteX3" fmla="*/ 884873 w 884873"/>
                <a:gd name="connsiteY3" fmla="*/ 1146555 h 1146555"/>
                <a:gd name="connsiteX4" fmla="*/ 0 w 884873"/>
                <a:gd name="connsiteY4" fmla="*/ 1146555 h 1146555"/>
                <a:gd name="connsiteX5" fmla="*/ 0 w 884873"/>
                <a:gd name="connsiteY5" fmla="*/ 48323 h 1146555"/>
                <a:gd name="connsiteX0" fmla="*/ 0 w 1413510"/>
                <a:gd name="connsiteY0" fmla="*/ 48323 h 1146555"/>
                <a:gd name="connsiteX1" fmla="*/ 341948 w 1413510"/>
                <a:gd name="connsiteY1" fmla="*/ 272160 h 1146555"/>
                <a:gd name="connsiteX2" fmla="*/ 1413510 w 1413510"/>
                <a:gd name="connsiteY2" fmla="*/ 343598 h 1146555"/>
                <a:gd name="connsiteX3" fmla="*/ 884873 w 1413510"/>
                <a:gd name="connsiteY3" fmla="*/ 1146555 h 1146555"/>
                <a:gd name="connsiteX4" fmla="*/ 0 w 1413510"/>
                <a:gd name="connsiteY4" fmla="*/ 1146555 h 1146555"/>
                <a:gd name="connsiteX5" fmla="*/ 0 w 1413510"/>
                <a:gd name="connsiteY5" fmla="*/ 48323 h 1146555"/>
                <a:gd name="connsiteX0" fmla="*/ 0 w 1446848"/>
                <a:gd name="connsiteY0" fmla="*/ 48323 h 1146555"/>
                <a:gd name="connsiteX1" fmla="*/ 341948 w 1446848"/>
                <a:gd name="connsiteY1" fmla="*/ 272160 h 1146555"/>
                <a:gd name="connsiteX2" fmla="*/ 1413510 w 1446848"/>
                <a:gd name="connsiteY2" fmla="*/ 343598 h 1146555"/>
                <a:gd name="connsiteX3" fmla="*/ 1446848 w 1446848"/>
                <a:gd name="connsiteY3" fmla="*/ 1103693 h 1146555"/>
                <a:gd name="connsiteX4" fmla="*/ 0 w 1446848"/>
                <a:gd name="connsiteY4" fmla="*/ 1146555 h 1146555"/>
                <a:gd name="connsiteX5" fmla="*/ 0 w 1446848"/>
                <a:gd name="connsiteY5" fmla="*/ 48323 h 1146555"/>
                <a:gd name="connsiteX0" fmla="*/ 0 w 1418273"/>
                <a:gd name="connsiteY0" fmla="*/ 48323 h 1146555"/>
                <a:gd name="connsiteX1" fmla="*/ 341948 w 1418273"/>
                <a:gd name="connsiteY1" fmla="*/ 272160 h 1146555"/>
                <a:gd name="connsiteX2" fmla="*/ 1413510 w 1418273"/>
                <a:gd name="connsiteY2" fmla="*/ 343598 h 1146555"/>
                <a:gd name="connsiteX3" fmla="*/ 1418273 w 1418273"/>
                <a:gd name="connsiteY3" fmla="*/ 1137030 h 1146555"/>
                <a:gd name="connsiteX4" fmla="*/ 0 w 1418273"/>
                <a:gd name="connsiteY4" fmla="*/ 1146555 h 1146555"/>
                <a:gd name="connsiteX5" fmla="*/ 0 w 1418273"/>
                <a:gd name="connsiteY5" fmla="*/ 48323 h 1146555"/>
                <a:gd name="connsiteX0" fmla="*/ 0 w 1446848"/>
                <a:gd name="connsiteY0" fmla="*/ 48323 h 1146555"/>
                <a:gd name="connsiteX1" fmla="*/ 341948 w 1446848"/>
                <a:gd name="connsiteY1" fmla="*/ 272160 h 1146555"/>
                <a:gd name="connsiteX2" fmla="*/ 1413510 w 1446848"/>
                <a:gd name="connsiteY2" fmla="*/ 343598 h 1146555"/>
                <a:gd name="connsiteX3" fmla="*/ 1446848 w 1446848"/>
                <a:gd name="connsiteY3" fmla="*/ 1122742 h 1146555"/>
                <a:gd name="connsiteX4" fmla="*/ 0 w 1446848"/>
                <a:gd name="connsiteY4" fmla="*/ 1146555 h 1146555"/>
                <a:gd name="connsiteX5" fmla="*/ 0 w 1446848"/>
                <a:gd name="connsiteY5" fmla="*/ 48323 h 1146555"/>
                <a:gd name="connsiteX0" fmla="*/ 0 w 1446848"/>
                <a:gd name="connsiteY0" fmla="*/ 48323 h 1132268"/>
                <a:gd name="connsiteX1" fmla="*/ 341948 w 1446848"/>
                <a:gd name="connsiteY1" fmla="*/ 272160 h 1132268"/>
                <a:gd name="connsiteX2" fmla="*/ 1413510 w 1446848"/>
                <a:gd name="connsiteY2" fmla="*/ 343598 h 1132268"/>
                <a:gd name="connsiteX3" fmla="*/ 1446848 w 1446848"/>
                <a:gd name="connsiteY3" fmla="*/ 1122742 h 1132268"/>
                <a:gd name="connsiteX4" fmla="*/ 200025 w 1446848"/>
                <a:gd name="connsiteY4" fmla="*/ 1132268 h 1132268"/>
                <a:gd name="connsiteX5" fmla="*/ 0 w 1446848"/>
                <a:gd name="connsiteY5" fmla="*/ 48323 h 1132268"/>
                <a:gd name="connsiteX0" fmla="*/ 0 w 1437323"/>
                <a:gd name="connsiteY0" fmla="*/ 48323 h 1132268"/>
                <a:gd name="connsiteX1" fmla="*/ 341948 w 1437323"/>
                <a:gd name="connsiteY1" fmla="*/ 272160 h 1132268"/>
                <a:gd name="connsiteX2" fmla="*/ 1413510 w 1437323"/>
                <a:gd name="connsiteY2" fmla="*/ 343598 h 1132268"/>
                <a:gd name="connsiteX3" fmla="*/ 1437323 w 1437323"/>
                <a:gd name="connsiteY3" fmla="*/ 1132267 h 1132268"/>
                <a:gd name="connsiteX4" fmla="*/ 200025 w 1437323"/>
                <a:gd name="connsiteY4" fmla="*/ 1132268 h 1132268"/>
                <a:gd name="connsiteX5" fmla="*/ 0 w 1437323"/>
                <a:gd name="connsiteY5" fmla="*/ 48323 h 1132268"/>
                <a:gd name="connsiteX0" fmla="*/ 0 w 1446848"/>
                <a:gd name="connsiteY0" fmla="*/ 48323 h 1132268"/>
                <a:gd name="connsiteX1" fmla="*/ 341948 w 1446848"/>
                <a:gd name="connsiteY1" fmla="*/ 272160 h 1132268"/>
                <a:gd name="connsiteX2" fmla="*/ 1413510 w 1446848"/>
                <a:gd name="connsiteY2" fmla="*/ 343598 h 1132268"/>
                <a:gd name="connsiteX3" fmla="*/ 1446848 w 1446848"/>
                <a:gd name="connsiteY3" fmla="*/ 1117980 h 1132268"/>
                <a:gd name="connsiteX4" fmla="*/ 200025 w 1446848"/>
                <a:gd name="connsiteY4" fmla="*/ 1132268 h 1132268"/>
                <a:gd name="connsiteX5" fmla="*/ 0 w 1446848"/>
                <a:gd name="connsiteY5" fmla="*/ 48323 h 1132268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048 h 1124993"/>
                <a:gd name="connsiteX1" fmla="*/ 446724 w 1446848"/>
                <a:gd name="connsiteY1" fmla="*/ 360134 h 1124993"/>
                <a:gd name="connsiteX2" fmla="*/ 1413510 w 1446848"/>
                <a:gd name="connsiteY2" fmla="*/ 336323 h 1124993"/>
                <a:gd name="connsiteX3" fmla="*/ 1446848 w 1446848"/>
                <a:gd name="connsiteY3" fmla="*/ 1110705 h 1124993"/>
                <a:gd name="connsiteX4" fmla="*/ 200025 w 1446848"/>
                <a:gd name="connsiteY4" fmla="*/ 1124993 h 1124993"/>
                <a:gd name="connsiteX5" fmla="*/ 0 w 1446848"/>
                <a:gd name="connsiteY5" fmla="*/ 41048 h 1124993"/>
                <a:gd name="connsiteX0" fmla="*/ 0 w 1446848"/>
                <a:gd name="connsiteY0" fmla="*/ 41434 h 1125379"/>
                <a:gd name="connsiteX1" fmla="*/ 446724 w 1446848"/>
                <a:gd name="connsiteY1" fmla="*/ 360520 h 1125379"/>
                <a:gd name="connsiteX2" fmla="*/ 1413510 w 1446848"/>
                <a:gd name="connsiteY2" fmla="*/ 336709 h 1125379"/>
                <a:gd name="connsiteX3" fmla="*/ 1446848 w 1446848"/>
                <a:gd name="connsiteY3" fmla="*/ 1111091 h 1125379"/>
                <a:gd name="connsiteX4" fmla="*/ 200025 w 1446848"/>
                <a:gd name="connsiteY4" fmla="*/ 1125379 h 1125379"/>
                <a:gd name="connsiteX5" fmla="*/ 0 w 1446848"/>
                <a:gd name="connsiteY5" fmla="*/ 41434 h 112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6848" h="1125379">
                  <a:moveTo>
                    <a:pt x="0" y="41434"/>
                  </a:moveTo>
                  <a:cubicBezTo>
                    <a:pt x="180657" y="-144303"/>
                    <a:pt x="156575" y="354250"/>
                    <a:pt x="446724" y="360520"/>
                  </a:cubicBezTo>
                  <a:cubicBezTo>
                    <a:pt x="805499" y="347820"/>
                    <a:pt x="1088072" y="292259"/>
                    <a:pt x="1413510" y="336709"/>
                  </a:cubicBezTo>
                  <a:cubicBezTo>
                    <a:pt x="1415098" y="601186"/>
                    <a:pt x="1445260" y="846614"/>
                    <a:pt x="1446848" y="1111091"/>
                  </a:cubicBezTo>
                  <a:lnTo>
                    <a:pt x="200025" y="1125379"/>
                  </a:lnTo>
                  <a:lnTo>
                    <a:pt x="0" y="4143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9" name="Rectangle 104">
            <a:extLst>
              <a:ext uri="{FF2B5EF4-FFF2-40B4-BE49-F238E27FC236}">
                <a16:creationId xmlns:a16="http://schemas.microsoft.com/office/drawing/2014/main" id="{071E38A8-9352-4B43-BB90-E318C07E60D5}"/>
              </a:ext>
            </a:extLst>
          </p:cNvPr>
          <p:cNvSpPr/>
          <p:nvPr/>
        </p:nvSpPr>
        <p:spPr>
          <a:xfrm flipH="1">
            <a:off x="9888020" y="1633928"/>
            <a:ext cx="2181372" cy="1251449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  <a:gd name="connsiteX0" fmla="*/ 0 w 2282972"/>
              <a:gd name="connsiteY0" fmla="*/ 175260 h 1264149"/>
              <a:gd name="connsiteX1" fmla="*/ 1388892 w 2282972"/>
              <a:gd name="connsiteY1" fmla="*/ 0 h 1264149"/>
              <a:gd name="connsiteX2" fmla="*/ 2282972 w 2282972"/>
              <a:gd name="connsiteY2" fmla="*/ 999989 h 1264149"/>
              <a:gd name="connsiteX3" fmla="*/ 45720 w 2282972"/>
              <a:gd name="connsiteY3" fmla="*/ 1264149 h 1264149"/>
              <a:gd name="connsiteX4" fmla="*/ 0 w 2282972"/>
              <a:gd name="connsiteY4" fmla="*/ 175260 h 1264149"/>
              <a:gd name="connsiteX0" fmla="*/ 0 w 2282972"/>
              <a:gd name="connsiteY0" fmla="*/ 73660 h 1162549"/>
              <a:gd name="connsiteX1" fmla="*/ 2049292 w 2282972"/>
              <a:gd name="connsiteY1" fmla="*/ 0 h 1162549"/>
              <a:gd name="connsiteX2" fmla="*/ 2282972 w 2282972"/>
              <a:gd name="connsiteY2" fmla="*/ 898389 h 1162549"/>
              <a:gd name="connsiteX3" fmla="*/ 45720 w 2282972"/>
              <a:gd name="connsiteY3" fmla="*/ 1162549 h 1162549"/>
              <a:gd name="connsiteX4" fmla="*/ 0 w 2282972"/>
              <a:gd name="connsiteY4" fmla="*/ 73660 h 1162549"/>
              <a:gd name="connsiteX0" fmla="*/ 0 w 2282972"/>
              <a:gd name="connsiteY0" fmla="*/ 162560 h 1251449"/>
              <a:gd name="connsiteX1" fmla="*/ 2100092 w 2282972"/>
              <a:gd name="connsiteY1" fmla="*/ 0 h 1251449"/>
              <a:gd name="connsiteX2" fmla="*/ 2282972 w 2282972"/>
              <a:gd name="connsiteY2" fmla="*/ 987289 h 1251449"/>
              <a:gd name="connsiteX3" fmla="*/ 45720 w 2282972"/>
              <a:gd name="connsiteY3" fmla="*/ 1251449 h 1251449"/>
              <a:gd name="connsiteX4" fmla="*/ 0 w 2282972"/>
              <a:gd name="connsiteY4" fmla="*/ 162560 h 1251449"/>
              <a:gd name="connsiteX0" fmla="*/ 0 w 2282972"/>
              <a:gd name="connsiteY0" fmla="*/ 124460 h 1251449"/>
              <a:gd name="connsiteX1" fmla="*/ 2100092 w 2282972"/>
              <a:gd name="connsiteY1" fmla="*/ 0 h 1251449"/>
              <a:gd name="connsiteX2" fmla="*/ 2282972 w 2282972"/>
              <a:gd name="connsiteY2" fmla="*/ 987289 h 1251449"/>
              <a:gd name="connsiteX3" fmla="*/ 45720 w 2282972"/>
              <a:gd name="connsiteY3" fmla="*/ 1251449 h 1251449"/>
              <a:gd name="connsiteX4" fmla="*/ 0 w 2282972"/>
              <a:gd name="connsiteY4" fmla="*/ 124460 h 1251449"/>
              <a:gd name="connsiteX0" fmla="*/ 0 w 2181372"/>
              <a:gd name="connsiteY0" fmla="*/ 124460 h 1251449"/>
              <a:gd name="connsiteX1" fmla="*/ 2100092 w 2181372"/>
              <a:gd name="connsiteY1" fmla="*/ 0 h 1251449"/>
              <a:gd name="connsiteX2" fmla="*/ 2181372 w 2181372"/>
              <a:gd name="connsiteY2" fmla="*/ 987289 h 1251449"/>
              <a:gd name="connsiteX3" fmla="*/ 45720 w 2181372"/>
              <a:gd name="connsiteY3" fmla="*/ 1251449 h 1251449"/>
              <a:gd name="connsiteX4" fmla="*/ 0 w 2181372"/>
              <a:gd name="connsiteY4" fmla="*/ 124460 h 1251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1372" h="1251449">
                <a:moveTo>
                  <a:pt x="0" y="124460"/>
                </a:moveTo>
                <a:lnTo>
                  <a:pt x="2100092" y="0"/>
                </a:lnTo>
                <a:lnTo>
                  <a:pt x="2181372" y="987289"/>
                </a:lnTo>
                <a:lnTo>
                  <a:pt x="45720" y="1251449"/>
                </a:lnTo>
                <a:lnTo>
                  <a:pt x="0" y="12446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7F3EE0A-A865-4A39-AB52-603A8FF0145D}"/>
              </a:ext>
            </a:extLst>
          </p:cNvPr>
          <p:cNvGrpSpPr/>
          <p:nvPr/>
        </p:nvGrpSpPr>
        <p:grpSpPr>
          <a:xfrm>
            <a:off x="10103149" y="1890720"/>
            <a:ext cx="505886" cy="718214"/>
            <a:chOff x="33241" y="1503719"/>
            <a:chExt cx="2006718" cy="2848969"/>
          </a:xfrm>
          <a:noFill/>
        </p:grpSpPr>
        <p:sp>
          <p:nvSpPr>
            <p:cNvPr id="235" name="Cloud 234">
              <a:extLst>
                <a:ext uri="{FF2B5EF4-FFF2-40B4-BE49-F238E27FC236}">
                  <a16:creationId xmlns:a16="http://schemas.microsoft.com/office/drawing/2014/main" id="{A68DF2E8-F4AE-4639-A861-8D6100B885BB}"/>
                </a:ext>
              </a:extLst>
            </p:cNvPr>
            <p:cNvSpPr/>
            <p:nvPr/>
          </p:nvSpPr>
          <p:spPr>
            <a:xfrm>
              <a:off x="576127" y="2805687"/>
              <a:ext cx="1043175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Trapezoid 235">
              <a:extLst>
                <a:ext uri="{FF2B5EF4-FFF2-40B4-BE49-F238E27FC236}">
                  <a16:creationId xmlns:a16="http://schemas.microsoft.com/office/drawing/2014/main" id="{432F3674-6CD1-463A-AE4C-988C21FA394F}"/>
                </a:ext>
              </a:extLst>
            </p:cNvPr>
            <p:cNvSpPr/>
            <p:nvPr/>
          </p:nvSpPr>
          <p:spPr>
            <a:xfrm>
              <a:off x="711991" y="2483931"/>
              <a:ext cx="374028" cy="1868757"/>
            </a:xfrm>
            <a:prstGeom prst="trapezoid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Cloud 236">
              <a:extLst>
                <a:ext uri="{FF2B5EF4-FFF2-40B4-BE49-F238E27FC236}">
                  <a16:creationId xmlns:a16="http://schemas.microsoft.com/office/drawing/2014/main" id="{B6CA2FD1-7348-48E9-9FD6-F1AC327A7AAC}"/>
                </a:ext>
              </a:extLst>
            </p:cNvPr>
            <p:cNvSpPr/>
            <p:nvPr/>
          </p:nvSpPr>
          <p:spPr>
            <a:xfrm>
              <a:off x="1225464" y="2232475"/>
              <a:ext cx="814495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Cloud 237">
              <a:extLst>
                <a:ext uri="{FF2B5EF4-FFF2-40B4-BE49-F238E27FC236}">
                  <a16:creationId xmlns:a16="http://schemas.microsoft.com/office/drawing/2014/main" id="{4F2974F6-FABF-4243-B45C-3B0862703960}"/>
                </a:ext>
              </a:extLst>
            </p:cNvPr>
            <p:cNvSpPr/>
            <p:nvPr/>
          </p:nvSpPr>
          <p:spPr>
            <a:xfrm rot="951828">
              <a:off x="110678" y="1503719"/>
              <a:ext cx="1595238" cy="1542717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Cloud 238">
              <a:extLst>
                <a:ext uri="{FF2B5EF4-FFF2-40B4-BE49-F238E27FC236}">
                  <a16:creationId xmlns:a16="http://schemas.microsoft.com/office/drawing/2014/main" id="{5F570C2D-FF37-4B03-89CA-67A8B1008004}"/>
                </a:ext>
              </a:extLst>
            </p:cNvPr>
            <p:cNvSpPr/>
            <p:nvPr/>
          </p:nvSpPr>
          <p:spPr>
            <a:xfrm rot="1922588">
              <a:off x="33241" y="2641693"/>
              <a:ext cx="1172590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C7E4B79D-772D-46F8-B1E6-EB54B4A676EB}"/>
                </a:ext>
              </a:extLst>
            </p:cNvPr>
            <p:cNvGrpSpPr/>
            <p:nvPr/>
          </p:nvGrpSpPr>
          <p:grpSpPr>
            <a:xfrm>
              <a:off x="1761287" y="3310629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DEA02EC-C3FD-46D9-A3D1-36A8F9F4632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86" name="Flowchart: Decision 212">
                  <a:extLst>
                    <a:ext uri="{FF2B5EF4-FFF2-40B4-BE49-F238E27FC236}">
                      <a16:creationId xmlns:a16="http://schemas.microsoft.com/office/drawing/2014/main" id="{49849A40-306F-48C4-B6D2-EA40EEAE734E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98CA8D64-E5A0-4B03-B4A8-FAAE2AD66136}"/>
                    </a:ext>
                  </a:extLst>
                </p:cNvPr>
                <p:cNvCxnSpPr>
                  <a:cxnSpLocks/>
                  <a:stCxn id="286" idx="0"/>
                  <a:endCxn id="286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C4331D2A-5666-4742-ACE5-7A5FB8F0C990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D17CE549-060F-404A-B9E4-F8D1ADF6B81A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BF09FAB4-FE84-453E-9DD5-AAC670AE1553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E2F2CDD9-C4E4-488B-BD1C-4B17647C0AA1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DBF5034A-05C3-4CEC-8B97-17207EB0B23B}"/>
                </a:ext>
              </a:extLst>
            </p:cNvPr>
            <p:cNvGrpSpPr/>
            <p:nvPr/>
          </p:nvGrpSpPr>
          <p:grpSpPr>
            <a:xfrm rot="3722071">
              <a:off x="1443739" y="3470464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7C9FE82F-072D-4957-B115-22C919D23DF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79" name="Flowchart: Decision 212">
                  <a:extLst>
                    <a:ext uri="{FF2B5EF4-FFF2-40B4-BE49-F238E27FC236}">
                      <a16:creationId xmlns:a16="http://schemas.microsoft.com/office/drawing/2014/main" id="{831AED64-89CD-41DB-90C0-B69F9C6DED2D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2AC31BC0-4CC3-463B-9577-2F587704331A}"/>
                    </a:ext>
                  </a:extLst>
                </p:cNvPr>
                <p:cNvCxnSpPr>
                  <a:cxnSpLocks/>
                  <a:stCxn id="279" idx="0"/>
                  <a:endCxn id="279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D3DCF472-F257-4363-9B08-5D20B0213525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FF5CBAE0-7C89-4DC9-9682-B4FA1C586E60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9D4BB456-32AE-4910-903E-8747230184EF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2A4A12D8-D02D-47B7-80B5-412AA4DE20C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598E1BB0-74FB-48F5-A6C7-E4FAE4851892}"/>
                </a:ext>
              </a:extLst>
            </p:cNvPr>
            <p:cNvGrpSpPr/>
            <p:nvPr/>
          </p:nvGrpSpPr>
          <p:grpSpPr>
            <a:xfrm rot="5676068">
              <a:off x="1234675" y="3935074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4624830C-CC01-4F0D-8538-117B149813E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72" name="Flowchart: Decision 212">
                  <a:extLst>
                    <a:ext uri="{FF2B5EF4-FFF2-40B4-BE49-F238E27FC236}">
                      <a16:creationId xmlns:a16="http://schemas.microsoft.com/office/drawing/2014/main" id="{F9712258-D97D-4359-8881-540557CCC412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68ABF253-5203-4981-B6B9-FF317194C27B}"/>
                    </a:ext>
                  </a:extLst>
                </p:cNvPr>
                <p:cNvCxnSpPr>
                  <a:cxnSpLocks/>
                  <a:stCxn id="272" idx="0"/>
                  <a:endCxn id="272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56F6F866-2925-4B9C-8A22-85029D668E34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5068912-96BA-4699-AE2D-68C481B545E9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8B998EBD-D4E4-4D1C-9D2B-B07B6F74FE51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12317A62-C620-46E7-AE83-AB8AEC3069AA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C3E9236-2234-495C-B901-319E2EF8B695}"/>
                </a:ext>
              </a:extLst>
            </p:cNvPr>
            <p:cNvGrpSpPr/>
            <p:nvPr/>
          </p:nvGrpSpPr>
          <p:grpSpPr>
            <a:xfrm rot="7084971">
              <a:off x="142447" y="3301076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522E5AFB-92BE-4F3D-B874-FCD0A4F9A534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65" name="Flowchart: Decision 212">
                  <a:extLst>
                    <a:ext uri="{FF2B5EF4-FFF2-40B4-BE49-F238E27FC236}">
                      <a16:creationId xmlns:a16="http://schemas.microsoft.com/office/drawing/2014/main" id="{D68E15F7-3622-4592-8BDD-3C0BAA063D2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6CCF5215-F3EB-4BA5-AA11-CAB18578137A}"/>
                    </a:ext>
                  </a:extLst>
                </p:cNvPr>
                <p:cNvCxnSpPr>
                  <a:cxnSpLocks/>
                  <a:stCxn id="265" idx="0"/>
                  <a:endCxn id="265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088EB6C0-DB8F-486D-9CDB-F6C589909687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B35D9259-E435-46F7-B740-E48F38C987F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9CF74D6C-5982-4BCA-8BFE-7762D42AA4AF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8A3E50A-88D8-4D01-A096-C3A445BC5FB3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43F2E714-EF81-49F8-BF01-D9B352B4BE77}"/>
                </a:ext>
              </a:extLst>
            </p:cNvPr>
            <p:cNvGrpSpPr/>
            <p:nvPr/>
          </p:nvGrpSpPr>
          <p:grpSpPr>
            <a:xfrm rot="18219339">
              <a:off x="396010" y="3719675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B8D9EAFC-D459-4C1F-8A27-12517BDB440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58" name="Flowchart: Decision 212">
                  <a:extLst>
                    <a:ext uri="{FF2B5EF4-FFF2-40B4-BE49-F238E27FC236}">
                      <a16:creationId xmlns:a16="http://schemas.microsoft.com/office/drawing/2014/main" id="{6C281C8A-68FE-4918-996F-562D20FA60E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DFB0218C-56A4-4B13-A04F-A7049CF68013}"/>
                    </a:ext>
                  </a:extLst>
                </p:cNvPr>
                <p:cNvCxnSpPr>
                  <a:cxnSpLocks/>
                  <a:stCxn id="258" idx="0"/>
                  <a:endCxn id="258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B104419-3599-44D5-B30A-99DF5C631AC8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CFE1F769-06B4-4418-9D22-F8AC6DE2F73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1A038E4E-1A97-42C5-B391-0D9486617EC5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A973B7F3-A958-483A-8014-DAE039C2DF50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DD4BBFAF-C129-497E-98EE-8D417F468100}"/>
                </a:ext>
              </a:extLst>
            </p:cNvPr>
            <p:cNvGrpSpPr/>
            <p:nvPr/>
          </p:nvGrpSpPr>
          <p:grpSpPr>
            <a:xfrm>
              <a:off x="351877" y="4240049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030AF468-8CC0-4D9C-928E-D1111EF6962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51" name="Flowchart: Decision 212">
                  <a:extLst>
                    <a:ext uri="{FF2B5EF4-FFF2-40B4-BE49-F238E27FC236}">
                      <a16:creationId xmlns:a16="http://schemas.microsoft.com/office/drawing/2014/main" id="{CAB18EE4-BA41-4C54-AEC4-409E1DD5F5C4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FE9E779C-22F0-425A-B5FF-6D966320F2C2}"/>
                    </a:ext>
                  </a:extLst>
                </p:cNvPr>
                <p:cNvCxnSpPr>
                  <a:cxnSpLocks/>
                  <a:stCxn id="251" idx="0"/>
                  <a:endCxn id="251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2B441680-4138-47C5-8F15-4D42A0D64594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661BB231-765D-45DD-A86A-595650F19138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7D1A51E0-015D-4F8F-9887-B11094D5CAE7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E84CBF69-C23E-4F3A-B25A-21B2A55E0E5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0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>
            <a:extLst>
              <a:ext uri="{FF2B5EF4-FFF2-40B4-BE49-F238E27FC236}">
                <a16:creationId xmlns:a16="http://schemas.microsoft.com/office/drawing/2014/main" id="{F447BFC8-6DD0-4040-B5D1-0A9F137D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4" t="16893" r="43171" b="872"/>
          <a:stretch>
            <a:fillRect/>
          </a:stretch>
        </p:blipFill>
        <p:spPr>
          <a:xfrm>
            <a:off x="3835530" y="341982"/>
            <a:ext cx="4691535" cy="5639656"/>
          </a:xfrm>
          <a:custGeom>
            <a:avLst/>
            <a:gdLst>
              <a:gd name="connsiteX0" fmla="*/ 0 w 4691535"/>
              <a:gd name="connsiteY0" fmla="*/ 0 h 5639656"/>
              <a:gd name="connsiteX1" fmla="*/ 4691535 w 4691535"/>
              <a:gd name="connsiteY1" fmla="*/ 0 h 5639656"/>
              <a:gd name="connsiteX2" fmla="*/ 4691535 w 4691535"/>
              <a:gd name="connsiteY2" fmla="*/ 5639656 h 5639656"/>
              <a:gd name="connsiteX3" fmla="*/ 0 w 4691535"/>
              <a:gd name="connsiteY3" fmla="*/ 5639656 h 563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1535" h="5639656">
                <a:moveTo>
                  <a:pt x="0" y="0"/>
                </a:moveTo>
                <a:lnTo>
                  <a:pt x="4691535" y="0"/>
                </a:lnTo>
                <a:lnTo>
                  <a:pt x="4691535" y="5639656"/>
                </a:lnTo>
                <a:lnTo>
                  <a:pt x="0" y="563965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666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B3148-725D-447B-AFAA-974394BC87BC}"/>
              </a:ext>
            </a:extLst>
          </p:cNvPr>
          <p:cNvSpPr txBox="1"/>
          <p:nvPr/>
        </p:nvSpPr>
        <p:spPr>
          <a:xfrm>
            <a:off x="119269" y="119270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0825BA-F70E-4E22-9A0D-39C34DBA702A}"/>
              </a:ext>
            </a:extLst>
          </p:cNvPr>
          <p:cNvGrpSpPr/>
          <p:nvPr/>
        </p:nvGrpSpPr>
        <p:grpSpPr>
          <a:xfrm>
            <a:off x="4258588" y="2153480"/>
            <a:ext cx="2211507" cy="3473769"/>
            <a:chOff x="6395319" y="3276957"/>
            <a:chExt cx="1534625" cy="24105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651445-960E-4676-9169-7B3671757D6D}"/>
                </a:ext>
              </a:extLst>
            </p:cNvPr>
            <p:cNvGrpSpPr/>
            <p:nvPr/>
          </p:nvGrpSpPr>
          <p:grpSpPr>
            <a:xfrm flipH="1">
              <a:off x="6395319" y="3287542"/>
              <a:ext cx="1534625" cy="2399958"/>
              <a:chOff x="3631168" y="4906674"/>
              <a:chExt cx="2536874" cy="3967349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00929C6-E755-46CF-9B5E-A2F3794F9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354452"/>
                <a:ext cx="0" cy="1435027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C4A0930-CEA0-4ABD-BCC8-763600CE93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4" y="7354452"/>
                <a:ext cx="36907" cy="1304900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2FBA012-F8F5-43F1-8A20-CE93CFD5BC35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95E31EF-1FC8-4EAC-A6B9-B3F310D4F16A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: Top Corners Rounded 13">
                <a:extLst>
                  <a:ext uri="{FF2B5EF4-FFF2-40B4-BE49-F238E27FC236}">
                    <a16:creationId xmlns:a16="http://schemas.microsoft.com/office/drawing/2014/main" id="{5D24396E-23C5-44DE-91DC-5D688F1DB1B0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: Top Corners Rounded 14">
                <a:extLst>
                  <a:ext uri="{FF2B5EF4-FFF2-40B4-BE49-F238E27FC236}">
                    <a16:creationId xmlns:a16="http://schemas.microsoft.com/office/drawing/2014/main" id="{E7280775-15F6-4E1A-9FEF-7517EC668D75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578ADF0-CA25-43DD-B3DD-5768A516C64E}"/>
                  </a:ext>
                </a:extLst>
              </p:cNvPr>
              <p:cNvSpPr/>
              <p:nvPr/>
            </p:nvSpPr>
            <p:spPr>
              <a:xfrm rot="1304321">
                <a:off x="3906629" y="656302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1709F0-C7FA-4B8D-81E8-BCCC3C6E9037}"/>
                  </a:ext>
                </a:extLst>
              </p:cNvPr>
              <p:cNvSpPr/>
              <p:nvPr/>
            </p:nvSpPr>
            <p:spPr>
              <a:xfrm flipH="1">
                <a:off x="5289505" y="6890302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A16715E-02A5-4A90-8BD6-5D6311B548AF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E5D6FEF-A2E7-4380-8325-690184A54849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C85C3A6-2D85-493C-A972-95E02EFCC7C8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0A8EEAD-C53E-4528-AC59-C88DF239B6FA}"/>
                  </a:ext>
                </a:extLst>
              </p:cNvPr>
              <p:cNvSpPr/>
              <p:nvPr/>
            </p:nvSpPr>
            <p:spPr>
              <a:xfrm>
                <a:off x="5481507" y="5851996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9B3BE78-5D41-4A85-8DEB-4949F1EE61F9}"/>
                </a:ext>
              </a:extLst>
            </p:cNvPr>
            <p:cNvSpPr/>
            <p:nvPr/>
          </p:nvSpPr>
          <p:spPr>
            <a:xfrm>
              <a:off x="6566946" y="3276957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2561E1-3B7E-4881-88AE-27A376D51990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90D5692-B2DB-4D2D-B5AD-1B08ED2F78D1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66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B3148-725D-447B-AFAA-974394BC87BC}"/>
              </a:ext>
            </a:extLst>
          </p:cNvPr>
          <p:cNvSpPr txBox="1"/>
          <p:nvPr/>
        </p:nvSpPr>
        <p:spPr>
          <a:xfrm>
            <a:off x="119269" y="119270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Tina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FF787C-615F-4801-B5AE-DBA8034FF24F}"/>
              </a:ext>
            </a:extLst>
          </p:cNvPr>
          <p:cNvGrpSpPr/>
          <p:nvPr/>
        </p:nvGrpSpPr>
        <p:grpSpPr>
          <a:xfrm>
            <a:off x="5512905" y="1146250"/>
            <a:ext cx="2397087" cy="3166520"/>
            <a:chOff x="3866971" y="6327657"/>
            <a:chExt cx="2661978" cy="35164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D3FFAD2-ED14-4F67-AD30-F5DEC773B25E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D7404B4-DA01-44B8-A0B6-443623561C58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1A083DD-49CB-47BE-A232-80148E3C2B16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5096B192-9574-4834-A975-B0DD6946FB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2529F2D8-322F-4BCF-8742-A251B5FA9C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B14EA73-4EA5-41B2-B5F1-508B9EE58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1" y="11109135"/>
                  <a:ext cx="141977" cy="124185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5D35DB4-FF27-4D97-AFAE-DDE87E96CE95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926E093-414C-48BB-BF6E-8C1AA715AAD1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Rectangle: Top Corners Rounded 36">
                  <a:extLst>
                    <a:ext uri="{FF2B5EF4-FFF2-40B4-BE49-F238E27FC236}">
                      <a16:creationId xmlns:a16="http://schemas.microsoft.com/office/drawing/2014/main" id="{1EF91AC1-F695-42CE-93D3-C75B25F9BECD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Rectangle: Top Corners Rounded 37">
                  <a:extLst>
                    <a:ext uri="{FF2B5EF4-FFF2-40B4-BE49-F238E27FC236}">
                      <a16:creationId xmlns:a16="http://schemas.microsoft.com/office/drawing/2014/main" id="{FE7319E8-8BDD-40E6-98ED-667656BFCB1F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89F928D6-D279-461D-B206-0DEE9CDF3AE4}"/>
                    </a:ext>
                  </a:extLst>
                </p:cNvPr>
                <p:cNvSpPr/>
                <p:nvPr/>
              </p:nvSpPr>
              <p:spPr>
                <a:xfrm>
                  <a:off x="1008627" y="9969220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CDB4997A-21A4-4084-8E75-AF87FEAD3701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DB8D04F-1ADF-422F-BA1F-CB5A62CD0912}"/>
                    </a:ext>
                  </a:extLst>
                </p:cNvPr>
                <p:cNvSpPr/>
                <p:nvPr/>
              </p:nvSpPr>
              <p:spPr>
                <a:xfrm>
                  <a:off x="1934241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9F3253B-102C-4D0E-A99F-E3FEF538C151}"/>
                    </a:ext>
                  </a:extLst>
                </p:cNvPr>
                <p:cNvSpPr/>
                <p:nvPr/>
              </p:nvSpPr>
              <p:spPr>
                <a:xfrm>
                  <a:off x="1168545" y="92945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11C4884-F42A-4DC5-8150-218380BBA848}"/>
                    </a:ext>
                  </a:extLst>
                </p:cNvPr>
                <p:cNvSpPr/>
                <p:nvPr/>
              </p:nvSpPr>
              <p:spPr>
                <a:xfrm>
                  <a:off x="2031857" y="9289750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AACFFA1-BC33-4BE9-83AF-7E1D1FF95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07" y="10869964"/>
                  <a:ext cx="66152" cy="132570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374BA26-4C32-4A81-91D3-FB48D709EBB4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A70C460-F946-425F-B9C0-AAE1A9263887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44153DA-42A1-4150-9013-DA3FB29B8633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F12A8BA-8A3F-4000-87E7-113667EFEFDB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0D04811-121F-4795-933C-1BA913320C68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CB27147-046A-439F-B437-A114397530E1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859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B3148-725D-447B-AFAA-974394BC87BC}"/>
              </a:ext>
            </a:extLst>
          </p:cNvPr>
          <p:cNvSpPr txBox="1"/>
          <p:nvPr/>
        </p:nvSpPr>
        <p:spPr>
          <a:xfrm>
            <a:off x="119269" y="119270"/>
            <a:ext cx="92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Sasha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4EF51A-3BBB-4024-8D42-28AD1A94612B}"/>
              </a:ext>
            </a:extLst>
          </p:cNvPr>
          <p:cNvGrpSpPr/>
          <p:nvPr/>
        </p:nvGrpSpPr>
        <p:grpSpPr>
          <a:xfrm>
            <a:off x="3216185" y="1001255"/>
            <a:ext cx="2141805" cy="3696640"/>
            <a:chOff x="4187274" y="3006407"/>
            <a:chExt cx="1565891" cy="27026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3456643-1C67-4A85-B405-B4AA8CC6C754}"/>
                </a:ext>
              </a:extLst>
            </p:cNvPr>
            <p:cNvGrpSpPr/>
            <p:nvPr/>
          </p:nvGrpSpPr>
          <p:grpSpPr>
            <a:xfrm>
              <a:off x="4187274" y="3006407"/>
              <a:ext cx="1565891" cy="2702643"/>
              <a:chOff x="179982" y="7262551"/>
              <a:chExt cx="2783806" cy="4804699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71D1F6F-EF5E-4C6F-B433-7310B2C20E79}"/>
                  </a:ext>
                </a:extLst>
              </p:cNvPr>
              <p:cNvSpPr/>
              <p:nvPr/>
            </p:nvSpPr>
            <p:spPr>
              <a:xfrm rot="501063">
                <a:off x="303478" y="726255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EC70B98-DCAF-4EEC-AB96-DB8E74ECBF4A}"/>
                  </a:ext>
                </a:extLst>
              </p:cNvPr>
              <p:cNvGrpSpPr/>
              <p:nvPr/>
            </p:nvGrpSpPr>
            <p:grpSpPr>
              <a:xfrm>
                <a:off x="179982" y="7374544"/>
                <a:ext cx="2783806" cy="4692706"/>
                <a:chOff x="179982" y="7374544"/>
                <a:chExt cx="2783806" cy="4692706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BD840A2E-612C-4AEE-B373-469DD0A11AC0}"/>
                    </a:ext>
                  </a:extLst>
                </p:cNvPr>
                <p:cNvCxnSpPr>
                  <a:cxnSpLocks/>
                  <a:stCxn id="32" idx="4"/>
                </p:cNvCxnSpPr>
                <p:nvPr/>
              </p:nvCxnSpPr>
              <p:spPr>
                <a:xfrm>
                  <a:off x="1695351" y="10415305"/>
                  <a:ext cx="42761" cy="1567401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409C830-762E-4AA4-B5F9-AF8DC1B808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5601" y="10203397"/>
                  <a:ext cx="41598" cy="1339616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67672AC-705F-413C-9BBB-7E8C64BC06D6}"/>
                    </a:ext>
                  </a:extLst>
                </p:cNvPr>
                <p:cNvSpPr/>
                <p:nvPr/>
              </p:nvSpPr>
              <p:spPr>
                <a:xfrm>
                  <a:off x="426914" y="7967527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742A69C0-C423-4B43-B46A-B4F3F6B962C7}"/>
                    </a:ext>
                  </a:extLst>
                </p:cNvPr>
                <p:cNvSpPr/>
                <p:nvPr/>
              </p:nvSpPr>
              <p:spPr>
                <a:xfrm>
                  <a:off x="1536348" y="8787229"/>
                  <a:ext cx="261278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: Top Corners Rounded 33">
                  <a:extLst>
                    <a:ext uri="{FF2B5EF4-FFF2-40B4-BE49-F238E27FC236}">
                      <a16:creationId xmlns:a16="http://schemas.microsoft.com/office/drawing/2014/main" id="{9E275FE0-941E-4D00-ACE6-A04A010CE3DC}"/>
                    </a:ext>
                  </a:extLst>
                </p:cNvPr>
                <p:cNvSpPr/>
                <p:nvPr/>
              </p:nvSpPr>
              <p:spPr>
                <a:xfrm>
                  <a:off x="1880088" y="11388233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: Top Corners Rounded 34">
                  <a:extLst>
                    <a:ext uri="{FF2B5EF4-FFF2-40B4-BE49-F238E27FC236}">
                      <a16:creationId xmlns:a16="http://schemas.microsoft.com/office/drawing/2014/main" id="{F749FEAD-7184-4E2F-9716-BCFCEA64D913}"/>
                    </a:ext>
                  </a:extLst>
                </p:cNvPr>
                <p:cNvSpPr/>
                <p:nvPr/>
              </p:nvSpPr>
              <p:spPr>
                <a:xfrm>
                  <a:off x="1545341" y="1186694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2113FF49-E3CD-4FA6-968E-C6DF2F39AE0B}"/>
                    </a:ext>
                  </a:extLst>
                </p:cNvPr>
                <p:cNvSpPr/>
                <p:nvPr/>
              </p:nvSpPr>
              <p:spPr>
                <a:xfrm rot="21320213" flipH="1">
                  <a:off x="2087518" y="9988002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589C98DF-DB02-4AED-8D39-B3634867EEA4}"/>
                    </a:ext>
                  </a:extLst>
                </p:cNvPr>
                <p:cNvSpPr/>
                <p:nvPr/>
              </p:nvSpPr>
              <p:spPr>
                <a:xfrm>
                  <a:off x="2122366" y="9224948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9C70D6B-1E7E-42B6-A8C4-408A92432BDE}"/>
                    </a:ext>
                  </a:extLst>
                </p:cNvPr>
                <p:cNvSpPr/>
                <p:nvPr/>
              </p:nvSpPr>
              <p:spPr>
                <a:xfrm>
                  <a:off x="2418943" y="8787229"/>
                  <a:ext cx="261278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A35C1F07-ED58-4471-9B36-CB8625C49879}"/>
                    </a:ext>
                  </a:extLst>
                </p:cNvPr>
                <p:cNvSpPr/>
                <p:nvPr/>
              </p:nvSpPr>
              <p:spPr>
                <a:xfrm>
                  <a:off x="1653246" y="8902381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F5BC048-D24B-4E9E-9F90-2AACCFACE9EE}"/>
                    </a:ext>
                  </a:extLst>
                </p:cNvPr>
                <p:cNvSpPr/>
                <p:nvPr/>
              </p:nvSpPr>
              <p:spPr>
                <a:xfrm>
                  <a:off x="2516559" y="8897629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0BE0E7F1-5B2D-4398-9D50-DB372C355669}"/>
                    </a:ext>
                  </a:extLst>
                </p:cNvPr>
                <p:cNvSpPr/>
                <p:nvPr/>
              </p:nvSpPr>
              <p:spPr>
                <a:xfrm rot="20734271">
                  <a:off x="179982" y="7449596"/>
                  <a:ext cx="2089759" cy="1389838"/>
                </a:xfrm>
                <a:custGeom>
                  <a:avLst/>
                  <a:gdLst>
                    <a:gd name="connsiteX0" fmla="*/ 1260634 w 2089759"/>
                    <a:gd name="connsiteY0" fmla="*/ 0 h 1389838"/>
                    <a:gd name="connsiteX1" fmla="*/ 2067478 w 2089759"/>
                    <a:gd name="connsiteY1" fmla="*/ 279477 h 1389838"/>
                    <a:gd name="connsiteX2" fmla="*/ 2089759 w 2089759"/>
                    <a:gd name="connsiteY2" fmla="*/ 299016 h 1389838"/>
                    <a:gd name="connsiteX3" fmla="*/ 2071792 w 2089759"/>
                    <a:gd name="connsiteY3" fmla="*/ 412605 h 1389838"/>
                    <a:gd name="connsiteX4" fmla="*/ 829125 w 2089759"/>
                    <a:gd name="connsiteY4" fmla="*/ 1389838 h 1389838"/>
                    <a:gd name="connsiteX5" fmla="*/ 22281 w 2089759"/>
                    <a:gd name="connsiteY5" fmla="*/ 1110361 h 1389838"/>
                    <a:gd name="connsiteX6" fmla="*/ 0 w 2089759"/>
                    <a:gd name="connsiteY6" fmla="*/ 1090822 h 1389838"/>
                    <a:gd name="connsiteX7" fmla="*/ 17967 w 2089759"/>
                    <a:gd name="connsiteY7" fmla="*/ 977233 h 1389838"/>
                    <a:gd name="connsiteX8" fmla="*/ 1260634 w 2089759"/>
                    <a:gd name="connsiteY8" fmla="*/ 0 h 138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9759" h="1389838">
                      <a:moveTo>
                        <a:pt x="1260634" y="0"/>
                      </a:moveTo>
                      <a:cubicBezTo>
                        <a:pt x="1567119" y="0"/>
                        <a:pt x="1848217" y="104882"/>
                        <a:pt x="2067478" y="279477"/>
                      </a:cubicBezTo>
                      <a:lnTo>
                        <a:pt x="2089759" y="299016"/>
                      </a:lnTo>
                      <a:lnTo>
                        <a:pt x="2071792" y="412605"/>
                      </a:lnTo>
                      <a:cubicBezTo>
                        <a:pt x="1953515" y="970311"/>
                        <a:pt x="1442096" y="1389838"/>
                        <a:pt x="829125" y="1389838"/>
                      </a:cubicBezTo>
                      <a:cubicBezTo>
                        <a:pt x="522640" y="1389838"/>
                        <a:pt x="241542" y="1284956"/>
                        <a:pt x="22281" y="1110361"/>
                      </a:cubicBezTo>
                      <a:lnTo>
                        <a:pt x="0" y="1090822"/>
                      </a:lnTo>
                      <a:lnTo>
                        <a:pt x="17967" y="977233"/>
                      </a:lnTo>
                      <a:cubicBezTo>
                        <a:pt x="136244" y="419528"/>
                        <a:pt x="647663" y="0"/>
                        <a:pt x="1260634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543F9EC-8A5A-43D1-8C79-B5C66BB6EF8B}"/>
                    </a:ext>
                  </a:extLst>
                </p:cNvPr>
                <p:cNvSpPr/>
                <p:nvPr/>
              </p:nvSpPr>
              <p:spPr>
                <a:xfrm rot="2770079">
                  <a:off x="1499893" y="7897066"/>
                  <a:ext cx="1688685" cy="643641"/>
                </a:xfrm>
                <a:custGeom>
                  <a:avLst/>
                  <a:gdLst>
                    <a:gd name="connsiteX0" fmla="*/ 0 w 1013373"/>
                    <a:gd name="connsiteY0" fmla="*/ 40511 h 439325"/>
                    <a:gd name="connsiteX1" fmla="*/ 87844 w 1013373"/>
                    <a:gd name="connsiteY1" fmla="*/ 20157 h 439325"/>
                    <a:gd name="connsiteX2" fmla="*/ 1007416 w 1013373"/>
                    <a:gd name="connsiteY2" fmla="*/ 223541 h 439325"/>
                    <a:gd name="connsiteX3" fmla="*/ 1013373 w 1013373"/>
                    <a:gd name="connsiteY3" fmla="*/ 228313 h 439325"/>
                    <a:gd name="connsiteX4" fmla="*/ 1010613 w 1013373"/>
                    <a:gd name="connsiteY4" fmla="*/ 230304 h 439325"/>
                    <a:gd name="connsiteX5" fmla="*/ 301418 w 1013373"/>
                    <a:gd name="connsiteY5" fmla="*/ 439325 h 439325"/>
                    <a:gd name="connsiteX6" fmla="*/ 287592 w 1013373"/>
                    <a:gd name="connsiteY6" fmla="*/ 438652 h 439325"/>
                    <a:gd name="connsiteX7" fmla="*/ 261250 w 1013373"/>
                    <a:gd name="connsiteY7" fmla="*/ 381024 h 439325"/>
                    <a:gd name="connsiteX8" fmla="*/ 81753 w 1013373"/>
                    <a:gd name="connsiteY8" fmla="*/ 121393 h 439325"/>
                    <a:gd name="connsiteX9" fmla="*/ 0 w 1013373"/>
                    <a:gd name="connsiteY9" fmla="*/ 40511 h 43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3373" h="439325">
                      <a:moveTo>
                        <a:pt x="0" y="40511"/>
                      </a:moveTo>
                      <a:lnTo>
                        <a:pt x="87844" y="20157"/>
                      </a:lnTo>
                      <a:cubicBezTo>
                        <a:pt x="401657" y="-36981"/>
                        <a:pt x="732975" y="26300"/>
                        <a:pt x="1007416" y="223541"/>
                      </a:cubicBezTo>
                      <a:lnTo>
                        <a:pt x="1013373" y="228313"/>
                      </a:lnTo>
                      <a:lnTo>
                        <a:pt x="1010613" y="230304"/>
                      </a:lnTo>
                      <a:cubicBezTo>
                        <a:pt x="808169" y="362269"/>
                        <a:pt x="564120" y="439325"/>
                        <a:pt x="301418" y="439325"/>
                      </a:cubicBezTo>
                      <a:lnTo>
                        <a:pt x="287592" y="438652"/>
                      </a:lnTo>
                      <a:lnTo>
                        <a:pt x="261250" y="381024"/>
                      </a:lnTo>
                      <a:cubicBezTo>
                        <a:pt x="213685" y="287854"/>
                        <a:pt x="153725" y="200430"/>
                        <a:pt x="81753" y="121393"/>
                      </a:cubicBezTo>
                      <a:lnTo>
                        <a:pt x="0" y="40511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33180011-8D3E-4988-989C-3B7775E05996}"/>
                    </a:ext>
                  </a:extLst>
                </p:cNvPr>
                <p:cNvSpPr/>
                <p:nvPr/>
              </p:nvSpPr>
              <p:spPr>
                <a:xfrm rot="21245752">
                  <a:off x="1567340" y="10027822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52B6270-1CB0-4BDA-9538-B16D1607D187}"/>
                  </a:ext>
                </a:extLst>
              </p:cNvPr>
              <p:cNvSpPr/>
              <p:nvPr/>
            </p:nvSpPr>
            <p:spPr>
              <a:xfrm>
                <a:off x="1943925" y="9674919"/>
                <a:ext cx="487131" cy="137692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D10B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157F37DC-6D23-4B8B-80C0-F469D3238ED1}"/>
                </a:ext>
              </a:extLst>
            </p:cNvPr>
            <p:cNvSpPr/>
            <p:nvPr/>
          </p:nvSpPr>
          <p:spPr>
            <a:xfrm rot="19571919">
              <a:off x="4346133" y="3286529"/>
              <a:ext cx="1198054" cy="872853"/>
            </a:xfrm>
            <a:prstGeom prst="arc">
              <a:avLst/>
            </a:prstGeom>
            <a:noFill/>
            <a:ln w="76200" cap="flat" cmpd="sng" algn="ctr">
              <a:solidFill>
                <a:sysClr val="window" lastClr="FFFFFF"/>
              </a:solidFill>
              <a:prstDash val="sysDot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83785C-9D58-4CC5-B133-D00F95C3DEE0}"/>
                </a:ext>
              </a:extLst>
            </p:cNvPr>
            <p:cNvSpPr/>
            <p:nvPr/>
          </p:nvSpPr>
          <p:spPr>
            <a:xfrm rot="10571007">
              <a:off x="4313989" y="3423367"/>
              <a:ext cx="1428277" cy="1076326"/>
            </a:xfrm>
            <a:custGeom>
              <a:avLst/>
              <a:gdLst>
                <a:gd name="connsiteX0" fmla="*/ 667589 w 1426824"/>
                <a:gd name="connsiteY0" fmla="*/ 1117746 h 1119413"/>
                <a:gd name="connsiteX1" fmla="*/ 1499 w 1426824"/>
                <a:gd name="connsiteY1" fmla="*/ 383343 h 1119413"/>
                <a:gd name="connsiteX2" fmla="*/ 25198 w 1426824"/>
                <a:gd name="connsiteY2" fmla="*/ 245871 h 1119413"/>
                <a:gd name="connsiteX3" fmla="*/ 57327 w 1426824"/>
                <a:gd name="connsiteY3" fmla="*/ 164929 h 1119413"/>
                <a:gd name="connsiteX4" fmla="*/ 76683 w 1426824"/>
                <a:gd name="connsiteY4" fmla="*/ 156949 h 1119413"/>
                <a:gd name="connsiteX5" fmla="*/ 359263 w 1426824"/>
                <a:gd name="connsiteY5" fmla="*/ 186788 h 1119413"/>
                <a:gd name="connsiteX6" fmla="*/ 359360 w 1426824"/>
                <a:gd name="connsiteY6" fmla="*/ 186683 h 1119413"/>
                <a:gd name="connsiteX7" fmla="*/ 444896 w 1426824"/>
                <a:gd name="connsiteY7" fmla="*/ 92040 h 1119413"/>
                <a:gd name="connsiteX8" fmla="*/ 792917 w 1426824"/>
                <a:gd name="connsiteY8" fmla="*/ 121463 h 1119413"/>
                <a:gd name="connsiteX9" fmla="*/ 794462 w 1426824"/>
                <a:gd name="connsiteY9" fmla="*/ 119681 h 1119413"/>
                <a:gd name="connsiteX10" fmla="*/ 862395 w 1426824"/>
                <a:gd name="connsiteY10" fmla="*/ 41407 h 1119413"/>
                <a:gd name="connsiteX11" fmla="*/ 961894 w 1426824"/>
                <a:gd name="connsiteY11" fmla="*/ 2178 h 1119413"/>
                <a:gd name="connsiteX12" fmla="*/ 1078338 w 1426824"/>
                <a:gd name="connsiteY12" fmla="*/ 16411 h 1119413"/>
                <a:gd name="connsiteX13" fmla="*/ 1168759 w 1426824"/>
                <a:gd name="connsiteY13" fmla="*/ 84336 h 1119413"/>
                <a:gd name="connsiteX14" fmla="*/ 1171460 w 1426824"/>
                <a:gd name="connsiteY14" fmla="*/ 86364 h 1119413"/>
                <a:gd name="connsiteX15" fmla="*/ 1267486 w 1426824"/>
                <a:gd name="connsiteY15" fmla="*/ 18348 h 1119413"/>
                <a:gd name="connsiteX16" fmla="*/ 1276896 w 1426824"/>
                <a:gd name="connsiteY16" fmla="*/ 15812 h 1119413"/>
                <a:gd name="connsiteX17" fmla="*/ 1329363 w 1426824"/>
                <a:gd name="connsiteY17" fmla="*/ 86157 h 1119413"/>
                <a:gd name="connsiteX18" fmla="*/ 1425326 w 1426824"/>
                <a:gd name="connsiteY18" fmla="*/ 478326 h 1119413"/>
                <a:gd name="connsiteX19" fmla="*/ 667589 w 1426824"/>
                <a:gd name="connsiteY19" fmla="*/ 1117746 h 111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6824" h="1119413">
                  <a:moveTo>
                    <a:pt x="667589" y="1117746"/>
                  </a:moveTo>
                  <a:cubicBezTo>
                    <a:pt x="274410" y="1091517"/>
                    <a:pt x="-23809" y="762714"/>
                    <a:pt x="1499" y="383343"/>
                  </a:cubicBezTo>
                  <a:cubicBezTo>
                    <a:pt x="4662" y="335921"/>
                    <a:pt x="12731" y="289955"/>
                    <a:pt x="25198" y="245871"/>
                  </a:cubicBezTo>
                  <a:lnTo>
                    <a:pt x="57327" y="164929"/>
                  </a:lnTo>
                  <a:lnTo>
                    <a:pt x="76683" y="156949"/>
                  </a:lnTo>
                  <a:cubicBezTo>
                    <a:pt x="168456" y="127708"/>
                    <a:pt x="271356" y="136387"/>
                    <a:pt x="359263" y="186788"/>
                  </a:cubicBezTo>
                  <a:lnTo>
                    <a:pt x="359360" y="186683"/>
                  </a:lnTo>
                  <a:lnTo>
                    <a:pt x="444896" y="92040"/>
                  </a:lnTo>
                  <a:cubicBezTo>
                    <a:pt x="548361" y="21888"/>
                    <a:pt x="695087" y="27072"/>
                    <a:pt x="792917" y="121463"/>
                  </a:cubicBezTo>
                  <a:lnTo>
                    <a:pt x="794462" y="119681"/>
                  </a:lnTo>
                  <a:lnTo>
                    <a:pt x="862395" y="41407"/>
                  </a:lnTo>
                  <a:cubicBezTo>
                    <a:pt x="891414" y="20918"/>
                    <a:pt x="925435" y="7234"/>
                    <a:pt x="961894" y="2178"/>
                  </a:cubicBezTo>
                  <a:cubicBezTo>
                    <a:pt x="1002021" y="-3396"/>
                    <a:pt x="1042124" y="1864"/>
                    <a:pt x="1078338" y="16411"/>
                  </a:cubicBezTo>
                  <a:lnTo>
                    <a:pt x="1168759" y="84336"/>
                  </a:lnTo>
                  <a:lnTo>
                    <a:pt x="1171460" y="86364"/>
                  </a:lnTo>
                  <a:cubicBezTo>
                    <a:pt x="1198053" y="55721"/>
                    <a:pt x="1231170" y="32796"/>
                    <a:pt x="1267486" y="18348"/>
                  </a:cubicBezTo>
                  <a:lnTo>
                    <a:pt x="1276896" y="15812"/>
                  </a:lnTo>
                  <a:lnTo>
                    <a:pt x="1329363" y="86157"/>
                  </a:lnTo>
                  <a:cubicBezTo>
                    <a:pt x="1398811" y="200909"/>
                    <a:pt x="1434817" y="336062"/>
                    <a:pt x="1425326" y="478326"/>
                  </a:cubicBezTo>
                  <a:cubicBezTo>
                    <a:pt x="1400018" y="857697"/>
                    <a:pt x="1060768" y="1143975"/>
                    <a:pt x="667589" y="1117746"/>
                  </a:cubicBezTo>
                  <a:close/>
                </a:path>
              </a:pathLst>
            </a:custGeom>
            <a:solidFill>
              <a:sysClr val="windowText" lastClr="000000">
                <a:alpha val="49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DD47DF07-89C7-45AD-ABBF-307CB9D50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4549" y="4393690"/>
              <a:ext cx="357853" cy="53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B49352-D4ED-4DC7-85A6-2CAE3ABAC473}"/>
              </a:ext>
            </a:extLst>
          </p:cNvPr>
          <p:cNvGrpSpPr/>
          <p:nvPr/>
        </p:nvGrpSpPr>
        <p:grpSpPr>
          <a:xfrm>
            <a:off x="10202214" y="434707"/>
            <a:ext cx="1136381" cy="1436512"/>
            <a:chOff x="4662805" y="3936658"/>
            <a:chExt cx="1136381" cy="143651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B7604D6-4087-4C31-9F63-4E766C1E0764}"/>
                </a:ext>
              </a:extLst>
            </p:cNvPr>
            <p:cNvGrpSpPr/>
            <p:nvPr/>
          </p:nvGrpSpPr>
          <p:grpSpPr>
            <a:xfrm>
              <a:off x="4662805" y="3936658"/>
              <a:ext cx="1136381" cy="1436512"/>
              <a:chOff x="4712653" y="2634487"/>
              <a:chExt cx="2312952" cy="2923827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53FEC54-7BF3-496D-B253-890C210F1980}"/>
                  </a:ext>
                </a:extLst>
              </p:cNvPr>
              <p:cNvGrpSpPr/>
              <p:nvPr/>
            </p:nvGrpSpPr>
            <p:grpSpPr>
              <a:xfrm flipH="1">
                <a:off x="4712653" y="2634487"/>
                <a:ext cx="2312952" cy="2923827"/>
                <a:chOff x="6785" y="6327461"/>
                <a:chExt cx="2563348" cy="3240355"/>
              </a:xfr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D4DA7DA2-3A4B-47FC-BD16-BC9983C51F00}"/>
                    </a:ext>
                  </a:extLst>
                </p:cNvPr>
                <p:cNvGrpSpPr/>
                <p:nvPr/>
              </p:nvGrpSpPr>
              <p:grpSpPr>
                <a:xfrm>
                  <a:off x="6785" y="6327461"/>
                  <a:ext cx="2563348" cy="3240355"/>
                  <a:chOff x="-704602" y="7974105"/>
                  <a:chExt cx="3307004" cy="4180417"/>
                </a:xfrm>
              </p:grpSpPr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3045FD96-DD85-4FE5-BC51-16797F545D2A}"/>
                      </a:ext>
                    </a:extLst>
                  </p:cNvPr>
                  <p:cNvSpPr/>
                  <p:nvPr/>
                </p:nvSpPr>
                <p:spPr>
                  <a:xfrm rot="20860252">
                    <a:off x="-704602" y="7985701"/>
                    <a:ext cx="2536874" cy="2261467"/>
                  </a:xfrm>
                  <a:custGeom>
                    <a:avLst/>
                    <a:gdLst>
                      <a:gd name="connsiteX0" fmla="*/ 1268437 w 2536874"/>
                      <a:gd name="connsiteY0" fmla="*/ 0 h 2148762"/>
                      <a:gd name="connsiteX1" fmla="*/ 2536874 w 2536874"/>
                      <a:gd name="connsiteY1" fmla="*/ 1223889 h 2148762"/>
                      <a:gd name="connsiteX2" fmla="*/ 2530325 w 2536874"/>
                      <a:gd name="connsiteY2" fmla="*/ 1349025 h 2148762"/>
                      <a:gd name="connsiteX3" fmla="*/ 2529071 w 2536874"/>
                      <a:gd name="connsiteY3" fmla="*/ 1356956 h 2148762"/>
                      <a:gd name="connsiteX4" fmla="*/ 2506790 w 2536874"/>
                      <a:gd name="connsiteY4" fmla="*/ 1337417 h 2148762"/>
                      <a:gd name="connsiteX5" fmla="*/ 1699946 w 2536874"/>
                      <a:gd name="connsiteY5" fmla="*/ 1057940 h 2148762"/>
                      <a:gd name="connsiteX6" fmla="*/ 457279 w 2536874"/>
                      <a:gd name="connsiteY6" fmla="*/ 2035173 h 2148762"/>
                      <a:gd name="connsiteX7" fmla="*/ 439312 w 2536874"/>
                      <a:gd name="connsiteY7" fmla="*/ 2148762 h 2148762"/>
                      <a:gd name="connsiteX8" fmla="*/ 371517 w 2536874"/>
                      <a:gd name="connsiteY8" fmla="*/ 2089309 h 2148762"/>
                      <a:gd name="connsiteX9" fmla="*/ 0 w 2536874"/>
                      <a:gd name="connsiteY9" fmla="*/ 1223889 h 2148762"/>
                      <a:gd name="connsiteX10" fmla="*/ 1268437 w 2536874"/>
                      <a:gd name="connsiteY10" fmla="*/ 0 h 2148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6874" h="2148762">
                        <a:moveTo>
                          <a:pt x="1268437" y="0"/>
                        </a:moveTo>
                        <a:cubicBezTo>
                          <a:pt x="1968975" y="0"/>
                          <a:pt x="2536874" y="547954"/>
                          <a:pt x="2536874" y="1223889"/>
                        </a:cubicBezTo>
                        <a:cubicBezTo>
                          <a:pt x="2536874" y="1266135"/>
                          <a:pt x="2534656" y="1307881"/>
                          <a:pt x="2530325" y="1349025"/>
                        </a:cubicBezTo>
                        <a:lnTo>
                          <a:pt x="2529071" y="1356956"/>
                        </a:lnTo>
                        <a:lnTo>
                          <a:pt x="2506790" y="1337417"/>
                        </a:lnTo>
                        <a:cubicBezTo>
                          <a:pt x="2287529" y="1162822"/>
                          <a:pt x="2006431" y="1057940"/>
                          <a:pt x="1699946" y="1057940"/>
                        </a:cubicBezTo>
                        <a:cubicBezTo>
                          <a:pt x="1086975" y="1057940"/>
                          <a:pt x="575556" y="1477468"/>
                          <a:pt x="457279" y="2035173"/>
                        </a:cubicBezTo>
                        <a:lnTo>
                          <a:pt x="439312" y="2148762"/>
                        </a:lnTo>
                        <a:lnTo>
                          <a:pt x="371517" y="2089309"/>
                        </a:lnTo>
                        <a:cubicBezTo>
                          <a:pt x="141975" y="1867829"/>
                          <a:pt x="0" y="1561857"/>
                          <a:pt x="0" y="1223889"/>
                        </a:cubicBezTo>
                        <a:cubicBezTo>
                          <a:pt x="0" y="547954"/>
                          <a:pt x="567899" y="0"/>
                          <a:pt x="126843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42BBA81B-06A2-403B-9E6F-41624ED56012}"/>
                      </a:ext>
                    </a:extLst>
                  </p:cNvPr>
                  <p:cNvGrpSpPr/>
                  <p:nvPr/>
                </p:nvGrpSpPr>
                <p:grpSpPr>
                  <a:xfrm>
                    <a:off x="-547106" y="7974105"/>
                    <a:ext cx="3149508" cy="4180417"/>
                    <a:chOff x="-547106" y="7974105"/>
                    <a:chExt cx="3149508" cy="4180417"/>
                  </a:xfrm>
                </p:grpSpPr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9CB7E856-B1FC-455B-AA49-C838CCAE0F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549179" y="10708896"/>
                      <a:ext cx="66151" cy="1325705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F660E67E-3BD9-42C0-9539-F914134CD2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54179" y="10831492"/>
                      <a:ext cx="54170" cy="1254095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Oval 58">
                      <a:extLst>
                        <a:ext uri="{FF2B5EF4-FFF2-40B4-BE49-F238E27FC236}">
                          <a16:creationId xmlns:a16="http://schemas.microsoft.com/office/drawing/2014/main" id="{244567BA-82BC-4499-A0F1-CF2FB81875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29676" y="8483997"/>
                      <a:ext cx="2536875" cy="2447778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42C6081C-D3EC-4257-A7D9-963A81CBD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2175" y="9224374"/>
                      <a:ext cx="261279" cy="2595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1" name="Rectangle: Top Corners Rounded 60">
                      <a:extLst>
                        <a:ext uri="{FF2B5EF4-FFF2-40B4-BE49-F238E27FC236}">
                          <a16:creationId xmlns:a16="http://schemas.microsoft.com/office/drawing/2014/main" id="{75B273EB-F241-4946-A86C-0749A9192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3723" y="11931728"/>
                      <a:ext cx="669495" cy="20031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" name="Rectangle: Top Corners Rounded 61">
                      <a:extLst>
                        <a:ext uri="{FF2B5EF4-FFF2-40B4-BE49-F238E27FC236}">
                          <a16:creationId xmlns:a16="http://schemas.microsoft.com/office/drawing/2014/main" id="{5DD02DDB-0237-4C9A-B25F-721266AE2F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2765" y="11954212"/>
                      <a:ext cx="669496" cy="20031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3" name="Freeform: Shape 62">
                      <a:extLst>
                        <a:ext uri="{FF2B5EF4-FFF2-40B4-BE49-F238E27FC236}">
                          <a16:creationId xmlns:a16="http://schemas.microsoft.com/office/drawing/2014/main" id="{AA5A6537-BFD5-4548-955B-D73434BCAC99}"/>
                        </a:ext>
                      </a:extLst>
                    </p:cNvPr>
                    <p:cNvSpPr/>
                    <p:nvPr/>
                  </p:nvSpPr>
                  <p:spPr>
                    <a:xfrm rot="18020644">
                      <a:off x="1006288" y="9889486"/>
                      <a:ext cx="649908" cy="923978"/>
                    </a:xfrm>
                    <a:custGeom>
                      <a:avLst/>
                      <a:gdLst>
                        <a:gd name="connsiteX0" fmla="*/ 115393 w 649909"/>
                        <a:gd name="connsiteY0" fmla="*/ 0 h 923977"/>
                        <a:gd name="connsiteX1" fmla="*/ 29668 w 649909"/>
                        <a:gd name="connsiteY1" fmla="*/ 438150 h 923977"/>
                        <a:gd name="connsiteX2" fmla="*/ 563068 w 649909"/>
                        <a:gd name="connsiteY2" fmla="*/ 847725 h 923977"/>
                        <a:gd name="connsiteX3" fmla="*/ 648793 w 649909"/>
                        <a:gd name="connsiteY3" fmla="*/ 923925 h 923977"/>
                        <a:gd name="connsiteX4" fmla="*/ 648793 w 649909"/>
                        <a:gd name="connsiteY4" fmla="*/ 923925 h 923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9909" h="923977">
                          <a:moveTo>
                            <a:pt x="115393" y="0"/>
                          </a:moveTo>
                          <a:cubicBezTo>
                            <a:pt x="35224" y="148431"/>
                            <a:pt x="-44945" y="296863"/>
                            <a:pt x="29668" y="438150"/>
                          </a:cubicBezTo>
                          <a:cubicBezTo>
                            <a:pt x="104280" y="579438"/>
                            <a:pt x="459881" y="766763"/>
                            <a:pt x="563068" y="847725"/>
                          </a:cubicBezTo>
                          <a:cubicBezTo>
                            <a:pt x="666255" y="928687"/>
                            <a:pt x="648793" y="923925"/>
                            <a:pt x="648793" y="923925"/>
                          </a:cubicBezTo>
                          <a:lnTo>
                            <a:pt x="648793" y="92392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" name="Freeform: Shape 63">
                      <a:extLst>
                        <a:ext uri="{FF2B5EF4-FFF2-40B4-BE49-F238E27FC236}">
                          <a16:creationId xmlns:a16="http://schemas.microsoft.com/office/drawing/2014/main" id="{59D100F4-C10A-46FC-A9A7-A9CFD84A8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8470" y="9623682"/>
                      <a:ext cx="184935" cy="190500"/>
                    </a:xfrm>
                    <a:custGeom>
                      <a:avLst/>
                      <a:gdLst>
                        <a:gd name="connsiteX0" fmla="*/ 33338 w 209668"/>
                        <a:gd name="connsiteY0" fmla="*/ 0 h 195262"/>
                        <a:gd name="connsiteX1" fmla="*/ 57150 w 209668"/>
                        <a:gd name="connsiteY1" fmla="*/ 14287 h 195262"/>
                        <a:gd name="connsiteX2" fmla="*/ 71438 w 209668"/>
                        <a:gd name="connsiteY2" fmla="*/ 23812 h 195262"/>
                        <a:gd name="connsiteX3" fmla="*/ 114300 w 209668"/>
                        <a:gd name="connsiteY3" fmla="*/ 33337 h 195262"/>
                        <a:gd name="connsiteX4" fmla="*/ 128588 w 209668"/>
                        <a:gd name="connsiteY4" fmla="*/ 42862 h 195262"/>
                        <a:gd name="connsiteX5" fmla="*/ 166688 w 209668"/>
                        <a:gd name="connsiteY5" fmla="*/ 52387 h 195262"/>
                        <a:gd name="connsiteX6" fmla="*/ 200025 w 209668"/>
                        <a:gd name="connsiteY6" fmla="*/ 61912 h 195262"/>
                        <a:gd name="connsiteX7" fmla="*/ 209550 w 209668"/>
                        <a:gd name="connsiteY7" fmla="*/ 76200 h 195262"/>
                        <a:gd name="connsiteX8" fmla="*/ 185738 w 209668"/>
                        <a:gd name="connsiteY8" fmla="*/ 157162 h 195262"/>
                        <a:gd name="connsiteX9" fmla="*/ 166688 w 209668"/>
                        <a:gd name="connsiteY9" fmla="*/ 166687 h 195262"/>
                        <a:gd name="connsiteX10" fmla="*/ 123825 w 209668"/>
                        <a:gd name="connsiteY10" fmla="*/ 185737 h 195262"/>
                        <a:gd name="connsiteX11" fmla="*/ 109538 w 209668"/>
                        <a:gd name="connsiteY11" fmla="*/ 190500 h 195262"/>
                        <a:gd name="connsiteX12" fmla="*/ 95250 w 209668"/>
                        <a:gd name="connsiteY12" fmla="*/ 195262 h 195262"/>
                        <a:gd name="connsiteX13" fmla="*/ 23813 w 209668"/>
                        <a:gd name="connsiteY13" fmla="*/ 190500 h 195262"/>
                        <a:gd name="connsiteX14" fmla="*/ 9525 w 209668"/>
                        <a:gd name="connsiteY14" fmla="*/ 185737 h 195262"/>
                        <a:gd name="connsiteX15" fmla="*/ 0 w 209668"/>
                        <a:gd name="connsiteY15" fmla="*/ 176212 h 195262"/>
                        <a:gd name="connsiteX0" fmla="*/ 33338 w 209668"/>
                        <a:gd name="connsiteY0" fmla="*/ 0 h 195262"/>
                        <a:gd name="connsiteX1" fmla="*/ 57150 w 209668"/>
                        <a:gd name="connsiteY1" fmla="*/ 14287 h 195262"/>
                        <a:gd name="connsiteX2" fmla="*/ 71438 w 209668"/>
                        <a:gd name="connsiteY2" fmla="*/ 23812 h 195262"/>
                        <a:gd name="connsiteX3" fmla="*/ 114300 w 209668"/>
                        <a:gd name="connsiteY3" fmla="*/ 33337 h 195262"/>
                        <a:gd name="connsiteX4" fmla="*/ 128588 w 209668"/>
                        <a:gd name="connsiteY4" fmla="*/ 42862 h 195262"/>
                        <a:gd name="connsiteX5" fmla="*/ 200025 w 209668"/>
                        <a:gd name="connsiteY5" fmla="*/ 61912 h 195262"/>
                        <a:gd name="connsiteX6" fmla="*/ 209550 w 209668"/>
                        <a:gd name="connsiteY6" fmla="*/ 76200 h 195262"/>
                        <a:gd name="connsiteX7" fmla="*/ 185738 w 209668"/>
                        <a:gd name="connsiteY7" fmla="*/ 157162 h 195262"/>
                        <a:gd name="connsiteX8" fmla="*/ 166688 w 209668"/>
                        <a:gd name="connsiteY8" fmla="*/ 166687 h 195262"/>
                        <a:gd name="connsiteX9" fmla="*/ 123825 w 209668"/>
                        <a:gd name="connsiteY9" fmla="*/ 185737 h 195262"/>
                        <a:gd name="connsiteX10" fmla="*/ 109538 w 209668"/>
                        <a:gd name="connsiteY10" fmla="*/ 190500 h 195262"/>
                        <a:gd name="connsiteX11" fmla="*/ 95250 w 209668"/>
                        <a:gd name="connsiteY11" fmla="*/ 195262 h 195262"/>
                        <a:gd name="connsiteX12" fmla="*/ 23813 w 209668"/>
                        <a:gd name="connsiteY12" fmla="*/ 190500 h 195262"/>
                        <a:gd name="connsiteX13" fmla="*/ 9525 w 209668"/>
                        <a:gd name="connsiteY13" fmla="*/ 185737 h 195262"/>
                        <a:gd name="connsiteX14" fmla="*/ 0 w 209668"/>
                        <a:gd name="connsiteY14" fmla="*/ 176212 h 195262"/>
                        <a:gd name="connsiteX0" fmla="*/ 33338 w 202730"/>
                        <a:gd name="connsiteY0" fmla="*/ 0 h 195262"/>
                        <a:gd name="connsiteX1" fmla="*/ 57150 w 202730"/>
                        <a:gd name="connsiteY1" fmla="*/ 14287 h 195262"/>
                        <a:gd name="connsiteX2" fmla="*/ 71438 w 202730"/>
                        <a:gd name="connsiteY2" fmla="*/ 23812 h 195262"/>
                        <a:gd name="connsiteX3" fmla="*/ 114300 w 202730"/>
                        <a:gd name="connsiteY3" fmla="*/ 33337 h 195262"/>
                        <a:gd name="connsiteX4" fmla="*/ 128588 w 202730"/>
                        <a:gd name="connsiteY4" fmla="*/ 42862 h 195262"/>
                        <a:gd name="connsiteX5" fmla="*/ 200025 w 202730"/>
                        <a:gd name="connsiteY5" fmla="*/ 61912 h 195262"/>
                        <a:gd name="connsiteX6" fmla="*/ 185738 w 202730"/>
                        <a:gd name="connsiteY6" fmla="*/ 157162 h 195262"/>
                        <a:gd name="connsiteX7" fmla="*/ 166688 w 202730"/>
                        <a:gd name="connsiteY7" fmla="*/ 166687 h 195262"/>
                        <a:gd name="connsiteX8" fmla="*/ 123825 w 202730"/>
                        <a:gd name="connsiteY8" fmla="*/ 185737 h 195262"/>
                        <a:gd name="connsiteX9" fmla="*/ 109538 w 202730"/>
                        <a:gd name="connsiteY9" fmla="*/ 190500 h 195262"/>
                        <a:gd name="connsiteX10" fmla="*/ 95250 w 202730"/>
                        <a:gd name="connsiteY10" fmla="*/ 195262 h 195262"/>
                        <a:gd name="connsiteX11" fmla="*/ 23813 w 202730"/>
                        <a:gd name="connsiteY11" fmla="*/ 190500 h 195262"/>
                        <a:gd name="connsiteX12" fmla="*/ 9525 w 202730"/>
                        <a:gd name="connsiteY12" fmla="*/ 185737 h 195262"/>
                        <a:gd name="connsiteX13" fmla="*/ 0 w 202730"/>
                        <a:gd name="connsiteY13" fmla="*/ 176212 h 195262"/>
                        <a:gd name="connsiteX0" fmla="*/ 33338 w 207126"/>
                        <a:gd name="connsiteY0" fmla="*/ 0 h 195262"/>
                        <a:gd name="connsiteX1" fmla="*/ 57150 w 207126"/>
                        <a:gd name="connsiteY1" fmla="*/ 14287 h 195262"/>
                        <a:gd name="connsiteX2" fmla="*/ 71438 w 207126"/>
                        <a:gd name="connsiteY2" fmla="*/ 23812 h 195262"/>
                        <a:gd name="connsiteX3" fmla="*/ 114300 w 207126"/>
                        <a:gd name="connsiteY3" fmla="*/ 33337 h 195262"/>
                        <a:gd name="connsiteX4" fmla="*/ 128588 w 207126"/>
                        <a:gd name="connsiteY4" fmla="*/ 42862 h 195262"/>
                        <a:gd name="connsiteX5" fmla="*/ 204787 w 207126"/>
                        <a:gd name="connsiteY5" fmla="*/ 76199 h 195262"/>
                        <a:gd name="connsiteX6" fmla="*/ 185738 w 207126"/>
                        <a:gd name="connsiteY6" fmla="*/ 157162 h 195262"/>
                        <a:gd name="connsiteX7" fmla="*/ 166688 w 207126"/>
                        <a:gd name="connsiteY7" fmla="*/ 166687 h 195262"/>
                        <a:gd name="connsiteX8" fmla="*/ 123825 w 207126"/>
                        <a:gd name="connsiteY8" fmla="*/ 185737 h 195262"/>
                        <a:gd name="connsiteX9" fmla="*/ 109538 w 207126"/>
                        <a:gd name="connsiteY9" fmla="*/ 190500 h 195262"/>
                        <a:gd name="connsiteX10" fmla="*/ 95250 w 207126"/>
                        <a:gd name="connsiteY10" fmla="*/ 195262 h 195262"/>
                        <a:gd name="connsiteX11" fmla="*/ 23813 w 207126"/>
                        <a:gd name="connsiteY11" fmla="*/ 190500 h 195262"/>
                        <a:gd name="connsiteX12" fmla="*/ 9525 w 207126"/>
                        <a:gd name="connsiteY12" fmla="*/ 185737 h 195262"/>
                        <a:gd name="connsiteX13" fmla="*/ 0 w 207126"/>
                        <a:gd name="connsiteY13" fmla="*/ 176212 h 195262"/>
                        <a:gd name="connsiteX0" fmla="*/ 33338 w 207126"/>
                        <a:gd name="connsiteY0" fmla="*/ 0 h 190500"/>
                        <a:gd name="connsiteX1" fmla="*/ 57150 w 207126"/>
                        <a:gd name="connsiteY1" fmla="*/ 14287 h 190500"/>
                        <a:gd name="connsiteX2" fmla="*/ 71438 w 207126"/>
                        <a:gd name="connsiteY2" fmla="*/ 23812 h 190500"/>
                        <a:gd name="connsiteX3" fmla="*/ 114300 w 207126"/>
                        <a:gd name="connsiteY3" fmla="*/ 33337 h 190500"/>
                        <a:gd name="connsiteX4" fmla="*/ 128588 w 207126"/>
                        <a:gd name="connsiteY4" fmla="*/ 42862 h 190500"/>
                        <a:gd name="connsiteX5" fmla="*/ 204787 w 207126"/>
                        <a:gd name="connsiteY5" fmla="*/ 76199 h 190500"/>
                        <a:gd name="connsiteX6" fmla="*/ 185738 w 207126"/>
                        <a:gd name="connsiteY6" fmla="*/ 157162 h 190500"/>
                        <a:gd name="connsiteX7" fmla="*/ 166688 w 207126"/>
                        <a:gd name="connsiteY7" fmla="*/ 166687 h 190500"/>
                        <a:gd name="connsiteX8" fmla="*/ 123825 w 207126"/>
                        <a:gd name="connsiteY8" fmla="*/ 185737 h 190500"/>
                        <a:gd name="connsiteX9" fmla="*/ 109538 w 207126"/>
                        <a:gd name="connsiteY9" fmla="*/ 190500 h 190500"/>
                        <a:gd name="connsiteX10" fmla="*/ 23813 w 207126"/>
                        <a:gd name="connsiteY10" fmla="*/ 190500 h 190500"/>
                        <a:gd name="connsiteX11" fmla="*/ 9525 w 207126"/>
                        <a:gd name="connsiteY11" fmla="*/ 185737 h 190500"/>
                        <a:gd name="connsiteX12" fmla="*/ 0 w 207126"/>
                        <a:gd name="connsiteY12" fmla="*/ 176212 h 190500"/>
                        <a:gd name="connsiteX0" fmla="*/ 33338 w 207126"/>
                        <a:gd name="connsiteY0" fmla="*/ 0 h 190500"/>
                        <a:gd name="connsiteX1" fmla="*/ 57150 w 207126"/>
                        <a:gd name="connsiteY1" fmla="*/ 14287 h 190500"/>
                        <a:gd name="connsiteX2" fmla="*/ 71438 w 207126"/>
                        <a:gd name="connsiteY2" fmla="*/ 23812 h 190500"/>
                        <a:gd name="connsiteX3" fmla="*/ 114300 w 207126"/>
                        <a:gd name="connsiteY3" fmla="*/ 33337 h 190500"/>
                        <a:gd name="connsiteX4" fmla="*/ 128588 w 207126"/>
                        <a:gd name="connsiteY4" fmla="*/ 42862 h 190500"/>
                        <a:gd name="connsiteX5" fmla="*/ 204787 w 207126"/>
                        <a:gd name="connsiteY5" fmla="*/ 76199 h 190500"/>
                        <a:gd name="connsiteX6" fmla="*/ 185738 w 207126"/>
                        <a:gd name="connsiteY6" fmla="*/ 157162 h 190500"/>
                        <a:gd name="connsiteX7" fmla="*/ 166688 w 207126"/>
                        <a:gd name="connsiteY7" fmla="*/ 166687 h 190500"/>
                        <a:gd name="connsiteX8" fmla="*/ 123825 w 207126"/>
                        <a:gd name="connsiteY8" fmla="*/ 185737 h 190500"/>
                        <a:gd name="connsiteX9" fmla="*/ 23813 w 207126"/>
                        <a:gd name="connsiteY9" fmla="*/ 190500 h 190500"/>
                        <a:gd name="connsiteX10" fmla="*/ 9525 w 207126"/>
                        <a:gd name="connsiteY10" fmla="*/ 185737 h 190500"/>
                        <a:gd name="connsiteX11" fmla="*/ 0 w 207126"/>
                        <a:gd name="connsiteY11" fmla="*/ 176212 h 190500"/>
                        <a:gd name="connsiteX0" fmla="*/ 33338 w 207779"/>
                        <a:gd name="connsiteY0" fmla="*/ 0 h 190500"/>
                        <a:gd name="connsiteX1" fmla="*/ 57150 w 207779"/>
                        <a:gd name="connsiteY1" fmla="*/ 14287 h 190500"/>
                        <a:gd name="connsiteX2" fmla="*/ 71438 w 207779"/>
                        <a:gd name="connsiteY2" fmla="*/ 23812 h 190500"/>
                        <a:gd name="connsiteX3" fmla="*/ 114300 w 207779"/>
                        <a:gd name="connsiteY3" fmla="*/ 33337 h 190500"/>
                        <a:gd name="connsiteX4" fmla="*/ 128588 w 207779"/>
                        <a:gd name="connsiteY4" fmla="*/ 42862 h 190500"/>
                        <a:gd name="connsiteX5" fmla="*/ 204787 w 207779"/>
                        <a:gd name="connsiteY5" fmla="*/ 76199 h 190500"/>
                        <a:gd name="connsiteX6" fmla="*/ 185738 w 207779"/>
                        <a:gd name="connsiteY6" fmla="*/ 157162 h 190500"/>
                        <a:gd name="connsiteX7" fmla="*/ 123825 w 207779"/>
                        <a:gd name="connsiteY7" fmla="*/ 185737 h 190500"/>
                        <a:gd name="connsiteX8" fmla="*/ 23813 w 207779"/>
                        <a:gd name="connsiteY8" fmla="*/ 190500 h 190500"/>
                        <a:gd name="connsiteX9" fmla="*/ 9525 w 207779"/>
                        <a:gd name="connsiteY9" fmla="*/ 185737 h 190500"/>
                        <a:gd name="connsiteX10" fmla="*/ 0 w 207779"/>
                        <a:gd name="connsiteY10" fmla="*/ 176212 h 190500"/>
                        <a:gd name="connsiteX0" fmla="*/ 33338 w 207779"/>
                        <a:gd name="connsiteY0" fmla="*/ 0 h 190500"/>
                        <a:gd name="connsiteX1" fmla="*/ 57150 w 207779"/>
                        <a:gd name="connsiteY1" fmla="*/ 14287 h 190500"/>
                        <a:gd name="connsiteX2" fmla="*/ 114300 w 207779"/>
                        <a:gd name="connsiteY2" fmla="*/ 33337 h 190500"/>
                        <a:gd name="connsiteX3" fmla="*/ 128588 w 207779"/>
                        <a:gd name="connsiteY3" fmla="*/ 42862 h 190500"/>
                        <a:gd name="connsiteX4" fmla="*/ 204787 w 207779"/>
                        <a:gd name="connsiteY4" fmla="*/ 76199 h 190500"/>
                        <a:gd name="connsiteX5" fmla="*/ 185738 w 207779"/>
                        <a:gd name="connsiteY5" fmla="*/ 157162 h 190500"/>
                        <a:gd name="connsiteX6" fmla="*/ 123825 w 207779"/>
                        <a:gd name="connsiteY6" fmla="*/ 185737 h 190500"/>
                        <a:gd name="connsiteX7" fmla="*/ 23813 w 207779"/>
                        <a:gd name="connsiteY7" fmla="*/ 190500 h 190500"/>
                        <a:gd name="connsiteX8" fmla="*/ 9525 w 207779"/>
                        <a:gd name="connsiteY8" fmla="*/ 185737 h 190500"/>
                        <a:gd name="connsiteX9" fmla="*/ 0 w 207779"/>
                        <a:gd name="connsiteY9" fmla="*/ 176212 h 190500"/>
                        <a:gd name="connsiteX0" fmla="*/ 33338 w 208748"/>
                        <a:gd name="connsiteY0" fmla="*/ 0 h 190500"/>
                        <a:gd name="connsiteX1" fmla="*/ 57150 w 208748"/>
                        <a:gd name="connsiteY1" fmla="*/ 14287 h 190500"/>
                        <a:gd name="connsiteX2" fmla="*/ 114300 w 208748"/>
                        <a:gd name="connsiteY2" fmla="*/ 33337 h 190500"/>
                        <a:gd name="connsiteX3" fmla="*/ 204787 w 208748"/>
                        <a:gd name="connsiteY3" fmla="*/ 76199 h 190500"/>
                        <a:gd name="connsiteX4" fmla="*/ 185738 w 208748"/>
                        <a:gd name="connsiteY4" fmla="*/ 157162 h 190500"/>
                        <a:gd name="connsiteX5" fmla="*/ 123825 w 208748"/>
                        <a:gd name="connsiteY5" fmla="*/ 185737 h 190500"/>
                        <a:gd name="connsiteX6" fmla="*/ 23813 w 208748"/>
                        <a:gd name="connsiteY6" fmla="*/ 190500 h 190500"/>
                        <a:gd name="connsiteX7" fmla="*/ 9525 w 208748"/>
                        <a:gd name="connsiteY7" fmla="*/ 185737 h 190500"/>
                        <a:gd name="connsiteX8" fmla="*/ 0 w 208748"/>
                        <a:gd name="connsiteY8" fmla="*/ 176212 h 190500"/>
                        <a:gd name="connsiteX0" fmla="*/ 23813 w 199223"/>
                        <a:gd name="connsiteY0" fmla="*/ 0 h 190500"/>
                        <a:gd name="connsiteX1" fmla="*/ 47625 w 199223"/>
                        <a:gd name="connsiteY1" fmla="*/ 14287 h 190500"/>
                        <a:gd name="connsiteX2" fmla="*/ 104775 w 199223"/>
                        <a:gd name="connsiteY2" fmla="*/ 33337 h 190500"/>
                        <a:gd name="connsiteX3" fmla="*/ 195262 w 199223"/>
                        <a:gd name="connsiteY3" fmla="*/ 76199 h 190500"/>
                        <a:gd name="connsiteX4" fmla="*/ 176213 w 199223"/>
                        <a:gd name="connsiteY4" fmla="*/ 157162 h 190500"/>
                        <a:gd name="connsiteX5" fmla="*/ 114300 w 199223"/>
                        <a:gd name="connsiteY5" fmla="*/ 185737 h 190500"/>
                        <a:gd name="connsiteX6" fmla="*/ 14288 w 199223"/>
                        <a:gd name="connsiteY6" fmla="*/ 190500 h 190500"/>
                        <a:gd name="connsiteX7" fmla="*/ 0 w 199223"/>
                        <a:gd name="connsiteY7" fmla="*/ 185737 h 190500"/>
                        <a:gd name="connsiteX0" fmla="*/ 9525 w 184935"/>
                        <a:gd name="connsiteY0" fmla="*/ 0 h 190500"/>
                        <a:gd name="connsiteX1" fmla="*/ 33337 w 184935"/>
                        <a:gd name="connsiteY1" fmla="*/ 14287 h 190500"/>
                        <a:gd name="connsiteX2" fmla="*/ 90487 w 184935"/>
                        <a:gd name="connsiteY2" fmla="*/ 33337 h 190500"/>
                        <a:gd name="connsiteX3" fmla="*/ 180974 w 184935"/>
                        <a:gd name="connsiteY3" fmla="*/ 76199 h 190500"/>
                        <a:gd name="connsiteX4" fmla="*/ 161925 w 184935"/>
                        <a:gd name="connsiteY4" fmla="*/ 157162 h 190500"/>
                        <a:gd name="connsiteX5" fmla="*/ 100012 w 184935"/>
                        <a:gd name="connsiteY5" fmla="*/ 185737 h 190500"/>
                        <a:gd name="connsiteX6" fmla="*/ 0 w 184935"/>
                        <a:gd name="connsiteY6" fmla="*/ 190500 h 190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84935" h="190500">
                          <a:moveTo>
                            <a:pt x="9525" y="0"/>
                          </a:moveTo>
                          <a:cubicBezTo>
                            <a:pt x="17462" y="4762"/>
                            <a:pt x="19843" y="8731"/>
                            <a:pt x="33337" y="14287"/>
                          </a:cubicBezTo>
                          <a:cubicBezTo>
                            <a:pt x="46831" y="19843"/>
                            <a:pt x="65881" y="23018"/>
                            <a:pt x="90487" y="33337"/>
                          </a:cubicBezTo>
                          <a:cubicBezTo>
                            <a:pt x="115093" y="43656"/>
                            <a:pt x="169068" y="55562"/>
                            <a:pt x="180974" y="76199"/>
                          </a:cubicBezTo>
                          <a:cubicBezTo>
                            <a:pt x="192880" y="96836"/>
                            <a:pt x="175419" y="138906"/>
                            <a:pt x="161925" y="157162"/>
                          </a:cubicBezTo>
                          <a:cubicBezTo>
                            <a:pt x="148431" y="175418"/>
                            <a:pt x="126999" y="180181"/>
                            <a:pt x="100012" y="185737"/>
                          </a:cubicBezTo>
                          <a:cubicBezTo>
                            <a:pt x="73025" y="191293"/>
                            <a:pt x="33337" y="188912"/>
                            <a:pt x="0" y="19050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1F97C7FA-E6B0-4F63-ABC9-6A0162003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34241" y="9179351"/>
                      <a:ext cx="261279" cy="2595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" name="Freeform: Shape 65">
                      <a:extLst>
                        <a:ext uri="{FF2B5EF4-FFF2-40B4-BE49-F238E27FC236}">
                          <a16:creationId xmlns:a16="http://schemas.microsoft.com/office/drawing/2014/main" id="{54B46E02-E1FD-496A-87E2-C36749867338}"/>
                        </a:ext>
                      </a:extLst>
                    </p:cNvPr>
                    <p:cNvSpPr/>
                    <p:nvPr/>
                  </p:nvSpPr>
                  <p:spPr>
                    <a:xfrm rot="20734271">
                      <a:off x="-547106" y="7974105"/>
                      <a:ext cx="2089759" cy="1389838"/>
                    </a:xfrm>
                    <a:custGeom>
                      <a:avLst/>
                      <a:gdLst>
                        <a:gd name="connsiteX0" fmla="*/ 1260634 w 2089759"/>
                        <a:gd name="connsiteY0" fmla="*/ 0 h 1389838"/>
                        <a:gd name="connsiteX1" fmla="*/ 2067478 w 2089759"/>
                        <a:gd name="connsiteY1" fmla="*/ 279477 h 1389838"/>
                        <a:gd name="connsiteX2" fmla="*/ 2089759 w 2089759"/>
                        <a:gd name="connsiteY2" fmla="*/ 299016 h 1389838"/>
                        <a:gd name="connsiteX3" fmla="*/ 2071792 w 2089759"/>
                        <a:gd name="connsiteY3" fmla="*/ 412605 h 1389838"/>
                        <a:gd name="connsiteX4" fmla="*/ 829125 w 2089759"/>
                        <a:gd name="connsiteY4" fmla="*/ 1389838 h 1389838"/>
                        <a:gd name="connsiteX5" fmla="*/ 22281 w 2089759"/>
                        <a:gd name="connsiteY5" fmla="*/ 1110361 h 1389838"/>
                        <a:gd name="connsiteX6" fmla="*/ 0 w 2089759"/>
                        <a:gd name="connsiteY6" fmla="*/ 1090822 h 1389838"/>
                        <a:gd name="connsiteX7" fmla="*/ 17967 w 2089759"/>
                        <a:gd name="connsiteY7" fmla="*/ 977233 h 1389838"/>
                        <a:gd name="connsiteX8" fmla="*/ 1260634 w 2089759"/>
                        <a:gd name="connsiteY8" fmla="*/ 0 h 1389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089759" h="1389838">
                          <a:moveTo>
                            <a:pt x="1260634" y="0"/>
                          </a:moveTo>
                          <a:cubicBezTo>
                            <a:pt x="1567119" y="0"/>
                            <a:pt x="1848217" y="104882"/>
                            <a:pt x="2067478" y="279477"/>
                          </a:cubicBezTo>
                          <a:lnTo>
                            <a:pt x="2089759" y="299016"/>
                          </a:lnTo>
                          <a:lnTo>
                            <a:pt x="2071792" y="412605"/>
                          </a:lnTo>
                          <a:cubicBezTo>
                            <a:pt x="1953515" y="970311"/>
                            <a:pt x="1442096" y="1389838"/>
                            <a:pt x="829125" y="1389838"/>
                          </a:cubicBezTo>
                          <a:cubicBezTo>
                            <a:pt x="522640" y="1389838"/>
                            <a:pt x="241542" y="1284956"/>
                            <a:pt x="22281" y="1110361"/>
                          </a:cubicBezTo>
                          <a:lnTo>
                            <a:pt x="0" y="1090822"/>
                          </a:lnTo>
                          <a:lnTo>
                            <a:pt x="17967" y="977233"/>
                          </a:lnTo>
                          <a:cubicBezTo>
                            <a:pt x="136244" y="419528"/>
                            <a:pt x="647663" y="0"/>
                            <a:pt x="1260634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7" name="Freeform: Shape 66">
                      <a:extLst>
                        <a:ext uri="{FF2B5EF4-FFF2-40B4-BE49-F238E27FC236}">
                          <a16:creationId xmlns:a16="http://schemas.microsoft.com/office/drawing/2014/main" id="{8BFE96B9-41C1-4ED8-B762-B89E06A4120C}"/>
                        </a:ext>
                      </a:extLst>
                    </p:cNvPr>
                    <p:cNvSpPr/>
                    <p:nvPr/>
                  </p:nvSpPr>
                  <p:spPr>
                    <a:xfrm rot="1692869">
                      <a:off x="913717" y="8242589"/>
                      <a:ext cx="1688685" cy="643641"/>
                    </a:xfrm>
                    <a:custGeom>
                      <a:avLst/>
                      <a:gdLst>
                        <a:gd name="connsiteX0" fmla="*/ 0 w 1013373"/>
                        <a:gd name="connsiteY0" fmla="*/ 40511 h 439325"/>
                        <a:gd name="connsiteX1" fmla="*/ 87844 w 1013373"/>
                        <a:gd name="connsiteY1" fmla="*/ 20157 h 439325"/>
                        <a:gd name="connsiteX2" fmla="*/ 1007416 w 1013373"/>
                        <a:gd name="connsiteY2" fmla="*/ 223541 h 439325"/>
                        <a:gd name="connsiteX3" fmla="*/ 1013373 w 1013373"/>
                        <a:gd name="connsiteY3" fmla="*/ 228313 h 439325"/>
                        <a:gd name="connsiteX4" fmla="*/ 1010613 w 1013373"/>
                        <a:gd name="connsiteY4" fmla="*/ 230304 h 439325"/>
                        <a:gd name="connsiteX5" fmla="*/ 301418 w 1013373"/>
                        <a:gd name="connsiteY5" fmla="*/ 439325 h 439325"/>
                        <a:gd name="connsiteX6" fmla="*/ 287592 w 1013373"/>
                        <a:gd name="connsiteY6" fmla="*/ 438652 h 439325"/>
                        <a:gd name="connsiteX7" fmla="*/ 261250 w 1013373"/>
                        <a:gd name="connsiteY7" fmla="*/ 381024 h 439325"/>
                        <a:gd name="connsiteX8" fmla="*/ 81753 w 1013373"/>
                        <a:gd name="connsiteY8" fmla="*/ 121393 h 439325"/>
                        <a:gd name="connsiteX9" fmla="*/ 0 w 1013373"/>
                        <a:gd name="connsiteY9" fmla="*/ 40511 h 4393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13373" h="439325">
                          <a:moveTo>
                            <a:pt x="0" y="40511"/>
                          </a:moveTo>
                          <a:lnTo>
                            <a:pt x="87844" y="20157"/>
                          </a:lnTo>
                          <a:cubicBezTo>
                            <a:pt x="401657" y="-36981"/>
                            <a:pt x="732975" y="26300"/>
                            <a:pt x="1007416" y="223541"/>
                          </a:cubicBezTo>
                          <a:lnTo>
                            <a:pt x="1013373" y="228313"/>
                          </a:lnTo>
                          <a:lnTo>
                            <a:pt x="1010613" y="230304"/>
                          </a:lnTo>
                          <a:cubicBezTo>
                            <a:pt x="808169" y="362269"/>
                            <a:pt x="564120" y="439325"/>
                            <a:pt x="301418" y="439325"/>
                          </a:cubicBezTo>
                          <a:lnTo>
                            <a:pt x="287592" y="438652"/>
                          </a:lnTo>
                          <a:lnTo>
                            <a:pt x="261250" y="381024"/>
                          </a:lnTo>
                          <a:cubicBezTo>
                            <a:pt x="213685" y="287854"/>
                            <a:pt x="153725" y="200430"/>
                            <a:pt x="81753" y="121393"/>
                          </a:cubicBezTo>
                          <a:lnTo>
                            <a:pt x="0" y="40511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8813BF74-AE75-4BC6-A656-9DBDDDBD3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5575" y="9366219"/>
                      <a:ext cx="103566" cy="10287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2D7DD7DB-0645-4005-A42E-8B45704A23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49107" y="9330173"/>
                      <a:ext cx="103566" cy="10287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77F82F7A-3D75-4BF8-8B1B-DA3A1ABA57A9}"/>
                    </a:ext>
                  </a:extLst>
                </p:cNvPr>
                <p:cNvSpPr/>
                <p:nvPr/>
              </p:nvSpPr>
              <p:spPr>
                <a:xfrm rot="784183">
                  <a:off x="273068" y="6573493"/>
                  <a:ext cx="1326703" cy="193046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0DB0B53-25BF-4781-AC59-E5C961BC5CDF}"/>
                  </a:ext>
                </a:extLst>
              </p:cNvPr>
              <p:cNvGrpSpPr/>
              <p:nvPr/>
            </p:nvGrpSpPr>
            <p:grpSpPr>
              <a:xfrm>
                <a:off x="5008754" y="3210761"/>
                <a:ext cx="858426" cy="351149"/>
                <a:chOff x="5008754" y="3210761"/>
                <a:chExt cx="858426" cy="351149"/>
              </a:xfrm>
            </p:grpSpPr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B45826B4-7F55-4790-AB94-B91DEDC2E3CB}"/>
                    </a:ext>
                  </a:extLst>
                </p:cNvPr>
                <p:cNvSpPr/>
                <p:nvPr/>
              </p:nvSpPr>
              <p:spPr>
                <a:xfrm rot="8464337">
                  <a:off x="5013868" y="3210761"/>
                  <a:ext cx="359019" cy="212843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Arc 49">
                  <a:extLst>
                    <a:ext uri="{FF2B5EF4-FFF2-40B4-BE49-F238E27FC236}">
                      <a16:creationId xmlns:a16="http://schemas.microsoft.com/office/drawing/2014/main" id="{39584369-E6AC-4008-81DD-B28FFBF57903}"/>
                    </a:ext>
                  </a:extLst>
                </p:cNvPr>
                <p:cNvSpPr/>
                <p:nvPr/>
              </p:nvSpPr>
              <p:spPr>
                <a:xfrm rot="9951775">
                  <a:off x="5508161" y="3270981"/>
                  <a:ext cx="359019" cy="212843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83BF1E5D-9D77-4E62-B0C4-2C4E504A20EA}"/>
                    </a:ext>
                  </a:extLst>
                </p:cNvPr>
                <p:cNvSpPr/>
                <p:nvPr/>
              </p:nvSpPr>
              <p:spPr>
                <a:xfrm>
                  <a:off x="5541994" y="3516191"/>
                  <a:ext cx="155198" cy="45719"/>
                </a:xfrm>
                <a:custGeom>
                  <a:avLst/>
                  <a:gdLst>
                    <a:gd name="connsiteX0" fmla="*/ 77599 w 155198"/>
                    <a:gd name="connsiteY0" fmla="*/ 0 h 45719"/>
                    <a:gd name="connsiteX1" fmla="*/ 142208 w 155198"/>
                    <a:gd name="connsiteY1" fmla="*/ 26582 h 45719"/>
                    <a:gd name="connsiteX2" fmla="*/ 155198 w 155198"/>
                    <a:gd name="connsiteY2" fmla="*/ 45719 h 45719"/>
                    <a:gd name="connsiteX3" fmla="*/ 0 w 155198"/>
                    <a:gd name="connsiteY3" fmla="*/ 45719 h 45719"/>
                    <a:gd name="connsiteX4" fmla="*/ 12990 w 155198"/>
                    <a:gd name="connsiteY4" fmla="*/ 26582 h 45719"/>
                    <a:gd name="connsiteX5" fmla="*/ 77599 w 155198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5198" h="45719">
                      <a:moveTo>
                        <a:pt x="77599" y="0"/>
                      </a:moveTo>
                      <a:cubicBezTo>
                        <a:pt x="102831" y="0"/>
                        <a:pt x="125673" y="10158"/>
                        <a:pt x="142208" y="26582"/>
                      </a:cubicBezTo>
                      <a:lnTo>
                        <a:pt x="155198" y="45719"/>
                      </a:lnTo>
                      <a:lnTo>
                        <a:pt x="0" y="45719"/>
                      </a:lnTo>
                      <a:lnTo>
                        <a:pt x="12990" y="26582"/>
                      </a:lnTo>
                      <a:cubicBezTo>
                        <a:pt x="29525" y="10158"/>
                        <a:pt x="52368" y="0"/>
                        <a:pt x="7759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800C3FBE-91F0-48FA-B802-9021C42F5691}"/>
                    </a:ext>
                  </a:extLst>
                </p:cNvPr>
                <p:cNvSpPr/>
                <p:nvPr/>
              </p:nvSpPr>
              <p:spPr>
                <a:xfrm>
                  <a:off x="5008754" y="3484632"/>
                  <a:ext cx="155198" cy="45719"/>
                </a:xfrm>
                <a:custGeom>
                  <a:avLst/>
                  <a:gdLst>
                    <a:gd name="connsiteX0" fmla="*/ 77599 w 155198"/>
                    <a:gd name="connsiteY0" fmla="*/ 0 h 45719"/>
                    <a:gd name="connsiteX1" fmla="*/ 142208 w 155198"/>
                    <a:gd name="connsiteY1" fmla="*/ 26582 h 45719"/>
                    <a:gd name="connsiteX2" fmla="*/ 155198 w 155198"/>
                    <a:gd name="connsiteY2" fmla="*/ 45719 h 45719"/>
                    <a:gd name="connsiteX3" fmla="*/ 0 w 155198"/>
                    <a:gd name="connsiteY3" fmla="*/ 45719 h 45719"/>
                    <a:gd name="connsiteX4" fmla="*/ 12990 w 155198"/>
                    <a:gd name="connsiteY4" fmla="*/ 26582 h 45719"/>
                    <a:gd name="connsiteX5" fmla="*/ 77599 w 155198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5198" h="45719">
                      <a:moveTo>
                        <a:pt x="77599" y="0"/>
                      </a:moveTo>
                      <a:cubicBezTo>
                        <a:pt x="102831" y="0"/>
                        <a:pt x="125673" y="10158"/>
                        <a:pt x="142208" y="26582"/>
                      </a:cubicBezTo>
                      <a:lnTo>
                        <a:pt x="155198" y="45719"/>
                      </a:lnTo>
                      <a:lnTo>
                        <a:pt x="0" y="45719"/>
                      </a:lnTo>
                      <a:lnTo>
                        <a:pt x="12990" y="26582"/>
                      </a:lnTo>
                      <a:cubicBezTo>
                        <a:pt x="29525" y="10158"/>
                        <a:pt x="52368" y="0"/>
                        <a:pt x="7759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CC38035B-CEDB-48B8-A3F8-B35DD8EAE354}"/>
                </a:ext>
              </a:extLst>
            </p:cNvPr>
            <p:cNvSpPr/>
            <p:nvPr/>
          </p:nvSpPr>
          <p:spPr>
            <a:xfrm>
              <a:off x="4863300" y="4655506"/>
              <a:ext cx="168635" cy="4015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903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F14E5F63-3A03-4152-A30D-EBB19ADE52ED}"/>
              </a:ext>
            </a:extLst>
          </p:cNvPr>
          <p:cNvGrpSpPr/>
          <p:nvPr/>
        </p:nvGrpSpPr>
        <p:grpSpPr>
          <a:xfrm>
            <a:off x="4186776" y="3525838"/>
            <a:ext cx="1909224" cy="2985877"/>
            <a:chOff x="4186776" y="3525838"/>
            <a:chExt cx="1909224" cy="29858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1D371B-6481-4A1B-9E1E-23EB10529A4A}"/>
                </a:ext>
              </a:extLst>
            </p:cNvPr>
            <p:cNvSpPr/>
            <p:nvPr/>
          </p:nvSpPr>
          <p:spPr>
            <a:xfrm>
              <a:off x="5373415" y="5608118"/>
              <a:ext cx="722585" cy="7832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600000" lon="18899978" rev="0"/>
              </a:camera>
              <a:lightRig rig="threePt" dir="t"/>
            </a:scene3d>
            <a:sp3d extrusionH="196850">
              <a:bevelT w="285750"/>
              <a:bevelB w="342900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61C3D75-810D-4204-9980-2C333C957A12}"/>
                </a:ext>
              </a:extLst>
            </p:cNvPr>
            <p:cNvCxnSpPr/>
            <p:nvPr/>
          </p:nvCxnSpPr>
          <p:spPr>
            <a:xfrm flipH="1">
              <a:off x="5291138" y="3820937"/>
              <a:ext cx="330200" cy="1206500"/>
            </a:xfrm>
            <a:prstGeom prst="line">
              <a:avLst/>
            </a:prstGeom>
            <a:ln w="11112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37FE76C-BB32-40D1-BB0F-C6F875BA1AD7}"/>
                </a:ext>
              </a:extLst>
            </p:cNvPr>
            <p:cNvSpPr/>
            <p:nvPr/>
          </p:nvSpPr>
          <p:spPr>
            <a:xfrm>
              <a:off x="4608324" y="5196506"/>
              <a:ext cx="1340362" cy="1201052"/>
            </a:xfrm>
            <a:custGeom>
              <a:avLst/>
              <a:gdLst>
                <a:gd name="connsiteX0" fmla="*/ 0 w 714375"/>
                <a:gd name="connsiteY0" fmla="*/ 119065 h 1206500"/>
                <a:gd name="connsiteX1" fmla="*/ 119065 w 714375"/>
                <a:gd name="connsiteY1" fmla="*/ 0 h 1206500"/>
                <a:gd name="connsiteX2" fmla="*/ 595310 w 714375"/>
                <a:gd name="connsiteY2" fmla="*/ 0 h 1206500"/>
                <a:gd name="connsiteX3" fmla="*/ 714375 w 714375"/>
                <a:gd name="connsiteY3" fmla="*/ 119065 h 1206500"/>
                <a:gd name="connsiteX4" fmla="*/ 714375 w 714375"/>
                <a:gd name="connsiteY4" fmla="*/ 1087435 h 1206500"/>
                <a:gd name="connsiteX5" fmla="*/ 595310 w 714375"/>
                <a:gd name="connsiteY5" fmla="*/ 1206500 h 1206500"/>
                <a:gd name="connsiteX6" fmla="*/ 119065 w 714375"/>
                <a:gd name="connsiteY6" fmla="*/ 1206500 h 1206500"/>
                <a:gd name="connsiteX7" fmla="*/ 0 w 714375"/>
                <a:gd name="connsiteY7" fmla="*/ 1087435 h 1206500"/>
                <a:gd name="connsiteX8" fmla="*/ 0 w 714375"/>
                <a:gd name="connsiteY8" fmla="*/ 119065 h 1206500"/>
                <a:gd name="connsiteX0" fmla="*/ 0 w 714375"/>
                <a:gd name="connsiteY0" fmla="*/ 119065 h 1253380"/>
                <a:gd name="connsiteX1" fmla="*/ 119065 w 714375"/>
                <a:gd name="connsiteY1" fmla="*/ 0 h 1253380"/>
                <a:gd name="connsiteX2" fmla="*/ 595310 w 714375"/>
                <a:gd name="connsiteY2" fmla="*/ 0 h 1253380"/>
                <a:gd name="connsiteX3" fmla="*/ 714375 w 714375"/>
                <a:gd name="connsiteY3" fmla="*/ 119065 h 1253380"/>
                <a:gd name="connsiteX4" fmla="*/ 714375 w 714375"/>
                <a:gd name="connsiteY4" fmla="*/ 1087435 h 1253380"/>
                <a:gd name="connsiteX5" fmla="*/ 595310 w 714375"/>
                <a:gd name="connsiteY5" fmla="*/ 1206500 h 1253380"/>
                <a:gd name="connsiteX6" fmla="*/ 449262 w 714375"/>
                <a:gd name="connsiteY6" fmla="*/ 1253331 h 1253380"/>
                <a:gd name="connsiteX7" fmla="*/ 119065 w 714375"/>
                <a:gd name="connsiteY7" fmla="*/ 1206500 h 1253380"/>
                <a:gd name="connsiteX8" fmla="*/ 0 w 714375"/>
                <a:gd name="connsiteY8" fmla="*/ 1087435 h 1253380"/>
                <a:gd name="connsiteX9" fmla="*/ 0 w 714375"/>
                <a:gd name="connsiteY9" fmla="*/ 119065 h 1253380"/>
                <a:gd name="connsiteX0" fmla="*/ 133350 w 847725"/>
                <a:gd name="connsiteY0" fmla="*/ 119065 h 1253380"/>
                <a:gd name="connsiteX1" fmla="*/ 252415 w 847725"/>
                <a:gd name="connsiteY1" fmla="*/ 0 h 1253380"/>
                <a:gd name="connsiteX2" fmla="*/ 728660 w 847725"/>
                <a:gd name="connsiteY2" fmla="*/ 0 h 1253380"/>
                <a:gd name="connsiteX3" fmla="*/ 847725 w 847725"/>
                <a:gd name="connsiteY3" fmla="*/ 119065 h 1253380"/>
                <a:gd name="connsiteX4" fmla="*/ 847725 w 847725"/>
                <a:gd name="connsiteY4" fmla="*/ 1087435 h 1253380"/>
                <a:gd name="connsiteX5" fmla="*/ 728660 w 847725"/>
                <a:gd name="connsiteY5" fmla="*/ 1206500 h 1253380"/>
                <a:gd name="connsiteX6" fmla="*/ 582612 w 847725"/>
                <a:gd name="connsiteY6" fmla="*/ 1253331 h 1253380"/>
                <a:gd name="connsiteX7" fmla="*/ 252415 w 847725"/>
                <a:gd name="connsiteY7" fmla="*/ 1206500 h 1253380"/>
                <a:gd name="connsiteX8" fmla="*/ 0 w 847725"/>
                <a:gd name="connsiteY8" fmla="*/ 1039810 h 1253380"/>
                <a:gd name="connsiteX9" fmla="*/ 133350 w 847725"/>
                <a:gd name="connsiteY9" fmla="*/ 119065 h 1253380"/>
                <a:gd name="connsiteX0" fmla="*/ 133430 w 847805"/>
                <a:gd name="connsiteY0" fmla="*/ 119065 h 1253380"/>
                <a:gd name="connsiteX1" fmla="*/ 252495 w 847805"/>
                <a:gd name="connsiteY1" fmla="*/ 0 h 1253380"/>
                <a:gd name="connsiteX2" fmla="*/ 728740 w 847805"/>
                <a:gd name="connsiteY2" fmla="*/ 0 h 1253380"/>
                <a:gd name="connsiteX3" fmla="*/ 847805 w 847805"/>
                <a:gd name="connsiteY3" fmla="*/ 119065 h 1253380"/>
                <a:gd name="connsiteX4" fmla="*/ 847805 w 847805"/>
                <a:gd name="connsiteY4" fmla="*/ 1087435 h 1253380"/>
                <a:gd name="connsiteX5" fmla="*/ 728740 w 847805"/>
                <a:gd name="connsiteY5" fmla="*/ 1206500 h 1253380"/>
                <a:gd name="connsiteX6" fmla="*/ 582692 w 847805"/>
                <a:gd name="connsiteY6" fmla="*/ 1253331 h 1253380"/>
                <a:gd name="connsiteX7" fmla="*/ 252495 w 847805"/>
                <a:gd name="connsiteY7" fmla="*/ 1206500 h 1253380"/>
                <a:gd name="connsiteX8" fmla="*/ 80 w 847805"/>
                <a:gd name="connsiteY8" fmla="*/ 1039810 h 1253380"/>
                <a:gd name="connsiteX9" fmla="*/ 133430 w 847805"/>
                <a:gd name="connsiteY9" fmla="*/ 119065 h 1253380"/>
                <a:gd name="connsiteX0" fmla="*/ 133430 w 858977"/>
                <a:gd name="connsiteY0" fmla="*/ 119065 h 1253380"/>
                <a:gd name="connsiteX1" fmla="*/ 252495 w 858977"/>
                <a:gd name="connsiteY1" fmla="*/ 0 h 1253380"/>
                <a:gd name="connsiteX2" fmla="*/ 728740 w 858977"/>
                <a:gd name="connsiteY2" fmla="*/ 0 h 1253380"/>
                <a:gd name="connsiteX3" fmla="*/ 847805 w 858977"/>
                <a:gd name="connsiteY3" fmla="*/ 119065 h 1253380"/>
                <a:gd name="connsiteX4" fmla="*/ 858917 w 858977"/>
                <a:gd name="connsiteY4" fmla="*/ 505619 h 1253380"/>
                <a:gd name="connsiteX5" fmla="*/ 847805 w 858977"/>
                <a:gd name="connsiteY5" fmla="*/ 1087435 h 1253380"/>
                <a:gd name="connsiteX6" fmla="*/ 728740 w 858977"/>
                <a:gd name="connsiteY6" fmla="*/ 1206500 h 1253380"/>
                <a:gd name="connsiteX7" fmla="*/ 582692 w 858977"/>
                <a:gd name="connsiteY7" fmla="*/ 1253331 h 1253380"/>
                <a:gd name="connsiteX8" fmla="*/ 252495 w 858977"/>
                <a:gd name="connsiteY8" fmla="*/ 1206500 h 1253380"/>
                <a:gd name="connsiteX9" fmla="*/ 80 w 858977"/>
                <a:gd name="connsiteY9" fmla="*/ 1039810 h 1253380"/>
                <a:gd name="connsiteX10" fmla="*/ 133430 w 858977"/>
                <a:gd name="connsiteY10" fmla="*/ 119065 h 1253380"/>
                <a:gd name="connsiteX0" fmla="*/ 133430 w 1292305"/>
                <a:gd name="connsiteY0" fmla="*/ 119065 h 1253380"/>
                <a:gd name="connsiteX1" fmla="*/ 252495 w 1292305"/>
                <a:gd name="connsiteY1" fmla="*/ 0 h 1253380"/>
                <a:gd name="connsiteX2" fmla="*/ 728740 w 1292305"/>
                <a:gd name="connsiteY2" fmla="*/ 0 h 1253380"/>
                <a:gd name="connsiteX3" fmla="*/ 847805 w 1292305"/>
                <a:gd name="connsiteY3" fmla="*/ 119065 h 1253380"/>
                <a:gd name="connsiteX4" fmla="*/ 1292304 w 1292305"/>
                <a:gd name="connsiteY4" fmla="*/ 672307 h 1253380"/>
                <a:gd name="connsiteX5" fmla="*/ 847805 w 1292305"/>
                <a:gd name="connsiteY5" fmla="*/ 1087435 h 1253380"/>
                <a:gd name="connsiteX6" fmla="*/ 728740 w 1292305"/>
                <a:gd name="connsiteY6" fmla="*/ 1206500 h 1253380"/>
                <a:gd name="connsiteX7" fmla="*/ 582692 w 1292305"/>
                <a:gd name="connsiteY7" fmla="*/ 1253331 h 1253380"/>
                <a:gd name="connsiteX8" fmla="*/ 252495 w 1292305"/>
                <a:gd name="connsiteY8" fmla="*/ 1206500 h 1253380"/>
                <a:gd name="connsiteX9" fmla="*/ 80 w 1292305"/>
                <a:gd name="connsiteY9" fmla="*/ 1039810 h 1253380"/>
                <a:gd name="connsiteX10" fmla="*/ 133430 w 1292305"/>
                <a:gd name="connsiteY10" fmla="*/ 119065 h 1253380"/>
                <a:gd name="connsiteX0" fmla="*/ 133430 w 1292305"/>
                <a:gd name="connsiteY0" fmla="*/ 119065 h 1253380"/>
                <a:gd name="connsiteX1" fmla="*/ 252495 w 1292305"/>
                <a:gd name="connsiteY1" fmla="*/ 0 h 1253380"/>
                <a:gd name="connsiteX2" fmla="*/ 728740 w 1292305"/>
                <a:gd name="connsiteY2" fmla="*/ 0 h 1253380"/>
                <a:gd name="connsiteX3" fmla="*/ 847805 w 1292305"/>
                <a:gd name="connsiteY3" fmla="*/ 119065 h 1253380"/>
                <a:gd name="connsiteX4" fmla="*/ 1292304 w 1292305"/>
                <a:gd name="connsiteY4" fmla="*/ 672307 h 1253380"/>
                <a:gd name="connsiteX5" fmla="*/ 1001792 w 1292305"/>
                <a:gd name="connsiteY5" fmla="*/ 457994 h 1253380"/>
                <a:gd name="connsiteX6" fmla="*/ 847805 w 1292305"/>
                <a:gd name="connsiteY6" fmla="*/ 1087435 h 1253380"/>
                <a:gd name="connsiteX7" fmla="*/ 728740 w 1292305"/>
                <a:gd name="connsiteY7" fmla="*/ 1206500 h 1253380"/>
                <a:gd name="connsiteX8" fmla="*/ 582692 w 1292305"/>
                <a:gd name="connsiteY8" fmla="*/ 1253331 h 1253380"/>
                <a:gd name="connsiteX9" fmla="*/ 252495 w 1292305"/>
                <a:gd name="connsiteY9" fmla="*/ 1206500 h 1253380"/>
                <a:gd name="connsiteX10" fmla="*/ 80 w 1292305"/>
                <a:gd name="connsiteY10" fmla="*/ 1039810 h 1253380"/>
                <a:gd name="connsiteX11" fmla="*/ 133430 w 1292305"/>
                <a:gd name="connsiteY11" fmla="*/ 119065 h 1253380"/>
                <a:gd name="connsiteX0" fmla="*/ 133430 w 1292305"/>
                <a:gd name="connsiteY0" fmla="*/ 119065 h 1253380"/>
                <a:gd name="connsiteX1" fmla="*/ 252495 w 1292305"/>
                <a:gd name="connsiteY1" fmla="*/ 0 h 1253380"/>
                <a:gd name="connsiteX2" fmla="*/ 728740 w 1292305"/>
                <a:gd name="connsiteY2" fmla="*/ 0 h 1253380"/>
                <a:gd name="connsiteX3" fmla="*/ 847805 w 1292305"/>
                <a:gd name="connsiteY3" fmla="*/ 119065 h 1253380"/>
                <a:gd name="connsiteX4" fmla="*/ 1292304 w 1292305"/>
                <a:gd name="connsiteY4" fmla="*/ 672307 h 1253380"/>
                <a:gd name="connsiteX5" fmla="*/ 1001792 w 1292305"/>
                <a:gd name="connsiteY5" fmla="*/ 457994 h 1253380"/>
                <a:gd name="connsiteX6" fmla="*/ 801767 w 1292305"/>
                <a:gd name="connsiteY6" fmla="*/ 743744 h 1253380"/>
                <a:gd name="connsiteX7" fmla="*/ 847805 w 1292305"/>
                <a:gd name="connsiteY7" fmla="*/ 1087435 h 1253380"/>
                <a:gd name="connsiteX8" fmla="*/ 728740 w 1292305"/>
                <a:gd name="connsiteY8" fmla="*/ 1206500 h 1253380"/>
                <a:gd name="connsiteX9" fmla="*/ 582692 w 1292305"/>
                <a:gd name="connsiteY9" fmla="*/ 1253331 h 1253380"/>
                <a:gd name="connsiteX10" fmla="*/ 252495 w 1292305"/>
                <a:gd name="connsiteY10" fmla="*/ 1206500 h 1253380"/>
                <a:gd name="connsiteX11" fmla="*/ 80 w 1292305"/>
                <a:gd name="connsiteY11" fmla="*/ 1039810 h 1253380"/>
                <a:gd name="connsiteX12" fmla="*/ 133430 w 1292305"/>
                <a:gd name="connsiteY12" fmla="*/ 119065 h 1253380"/>
                <a:gd name="connsiteX0" fmla="*/ 133430 w 1292305"/>
                <a:gd name="connsiteY0" fmla="*/ 119065 h 1253380"/>
                <a:gd name="connsiteX1" fmla="*/ 252495 w 1292305"/>
                <a:gd name="connsiteY1" fmla="*/ 0 h 1253380"/>
                <a:gd name="connsiteX2" fmla="*/ 728740 w 1292305"/>
                <a:gd name="connsiteY2" fmla="*/ 0 h 1253380"/>
                <a:gd name="connsiteX3" fmla="*/ 847805 w 1292305"/>
                <a:gd name="connsiteY3" fmla="*/ 119065 h 1253380"/>
                <a:gd name="connsiteX4" fmla="*/ 1292304 w 1292305"/>
                <a:gd name="connsiteY4" fmla="*/ 672307 h 1253380"/>
                <a:gd name="connsiteX5" fmla="*/ 1001792 w 1292305"/>
                <a:gd name="connsiteY5" fmla="*/ 457994 h 1253380"/>
                <a:gd name="connsiteX6" fmla="*/ 839867 w 1292305"/>
                <a:gd name="connsiteY6" fmla="*/ 743744 h 1253380"/>
                <a:gd name="connsiteX7" fmla="*/ 847805 w 1292305"/>
                <a:gd name="connsiteY7" fmla="*/ 1087435 h 1253380"/>
                <a:gd name="connsiteX8" fmla="*/ 728740 w 1292305"/>
                <a:gd name="connsiteY8" fmla="*/ 1206500 h 1253380"/>
                <a:gd name="connsiteX9" fmla="*/ 582692 w 1292305"/>
                <a:gd name="connsiteY9" fmla="*/ 1253331 h 1253380"/>
                <a:gd name="connsiteX10" fmla="*/ 252495 w 1292305"/>
                <a:gd name="connsiteY10" fmla="*/ 1206500 h 1253380"/>
                <a:gd name="connsiteX11" fmla="*/ 80 w 1292305"/>
                <a:gd name="connsiteY11" fmla="*/ 1039810 h 1253380"/>
                <a:gd name="connsiteX12" fmla="*/ 133430 w 1292305"/>
                <a:gd name="connsiteY12" fmla="*/ 119065 h 1253380"/>
                <a:gd name="connsiteX0" fmla="*/ 133430 w 1292305"/>
                <a:gd name="connsiteY0" fmla="*/ 119065 h 1253380"/>
                <a:gd name="connsiteX1" fmla="*/ 252495 w 1292305"/>
                <a:gd name="connsiteY1" fmla="*/ 0 h 1253380"/>
                <a:gd name="connsiteX2" fmla="*/ 728740 w 1292305"/>
                <a:gd name="connsiteY2" fmla="*/ 0 h 1253380"/>
                <a:gd name="connsiteX3" fmla="*/ 847805 w 1292305"/>
                <a:gd name="connsiteY3" fmla="*/ 119065 h 1253380"/>
                <a:gd name="connsiteX4" fmla="*/ 1292304 w 1292305"/>
                <a:gd name="connsiteY4" fmla="*/ 672307 h 1253380"/>
                <a:gd name="connsiteX5" fmla="*/ 1001792 w 1292305"/>
                <a:gd name="connsiteY5" fmla="*/ 457994 h 1253380"/>
                <a:gd name="connsiteX6" fmla="*/ 844629 w 1292305"/>
                <a:gd name="connsiteY6" fmla="*/ 743744 h 1253380"/>
                <a:gd name="connsiteX7" fmla="*/ 847805 w 1292305"/>
                <a:gd name="connsiteY7" fmla="*/ 1087435 h 1253380"/>
                <a:gd name="connsiteX8" fmla="*/ 728740 w 1292305"/>
                <a:gd name="connsiteY8" fmla="*/ 1206500 h 1253380"/>
                <a:gd name="connsiteX9" fmla="*/ 582692 w 1292305"/>
                <a:gd name="connsiteY9" fmla="*/ 1253331 h 1253380"/>
                <a:gd name="connsiteX10" fmla="*/ 252495 w 1292305"/>
                <a:gd name="connsiteY10" fmla="*/ 1206500 h 1253380"/>
                <a:gd name="connsiteX11" fmla="*/ 80 w 1292305"/>
                <a:gd name="connsiteY11" fmla="*/ 1039810 h 1253380"/>
                <a:gd name="connsiteX12" fmla="*/ 133430 w 1292305"/>
                <a:gd name="connsiteY12" fmla="*/ 119065 h 1253380"/>
                <a:gd name="connsiteX0" fmla="*/ 133430 w 1292305"/>
                <a:gd name="connsiteY0" fmla="*/ 119065 h 1253380"/>
                <a:gd name="connsiteX1" fmla="*/ 252495 w 1292305"/>
                <a:gd name="connsiteY1" fmla="*/ 0 h 1253380"/>
                <a:gd name="connsiteX2" fmla="*/ 728740 w 1292305"/>
                <a:gd name="connsiteY2" fmla="*/ 0 h 1253380"/>
                <a:gd name="connsiteX3" fmla="*/ 847805 w 1292305"/>
                <a:gd name="connsiteY3" fmla="*/ 119065 h 1253380"/>
                <a:gd name="connsiteX4" fmla="*/ 1292304 w 1292305"/>
                <a:gd name="connsiteY4" fmla="*/ 672307 h 1253380"/>
                <a:gd name="connsiteX5" fmla="*/ 958930 w 1292305"/>
                <a:gd name="connsiteY5" fmla="*/ 477044 h 1253380"/>
                <a:gd name="connsiteX6" fmla="*/ 844629 w 1292305"/>
                <a:gd name="connsiteY6" fmla="*/ 743744 h 1253380"/>
                <a:gd name="connsiteX7" fmla="*/ 847805 w 1292305"/>
                <a:gd name="connsiteY7" fmla="*/ 1087435 h 1253380"/>
                <a:gd name="connsiteX8" fmla="*/ 728740 w 1292305"/>
                <a:gd name="connsiteY8" fmla="*/ 1206500 h 1253380"/>
                <a:gd name="connsiteX9" fmla="*/ 582692 w 1292305"/>
                <a:gd name="connsiteY9" fmla="*/ 1253331 h 1253380"/>
                <a:gd name="connsiteX10" fmla="*/ 252495 w 1292305"/>
                <a:gd name="connsiteY10" fmla="*/ 1206500 h 1253380"/>
                <a:gd name="connsiteX11" fmla="*/ 80 w 1292305"/>
                <a:gd name="connsiteY11" fmla="*/ 1039810 h 1253380"/>
                <a:gd name="connsiteX12" fmla="*/ 133430 w 1292305"/>
                <a:gd name="connsiteY12" fmla="*/ 119065 h 1253380"/>
                <a:gd name="connsiteX0" fmla="*/ 133430 w 1295352"/>
                <a:gd name="connsiteY0" fmla="*/ 119065 h 1253380"/>
                <a:gd name="connsiteX1" fmla="*/ 252495 w 1295352"/>
                <a:gd name="connsiteY1" fmla="*/ 0 h 1253380"/>
                <a:gd name="connsiteX2" fmla="*/ 728740 w 1295352"/>
                <a:gd name="connsiteY2" fmla="*/ 0 h 1253380"/>
                <a:gd name="connsiteX3" fmla="*/ 847805 w 1295352"/>
                <a:gd name="connsiteY3" fmla="*/ 119065 h 1253380"/>
                <a:gd name="connsiteX4" fmla="*/ 1220867 w 1295352"/>
                <a:gd name="connsiteY4" fmla="*/ 434181 h 1253380"/>
                <a:gd name="connsiteX5" fmla="*/ 1292304 w 1295352"/>
                <a:gd name="connsiteY5" fmla="*/ 672307 h 1253380"/>
                <a:gd name="connsiteX6" fmla="*/ 958930 w 1295352"/>
                <a:gd name="connsiteY6" fmla="*/ 477044 h 1253380"/>
                <a:gd name="connsiteX7" fmla="*/ 844629 w 1295352"/>
                <a:gd name="connsiteY7" fmla="*/ 743744 h 1253380"/>
                <a:gd name="connsiteX8" fmla="*/ 847805 w 1295352"/>
                <a:gd name="connsiteY8" fmla="*/ 1087435 h 1253380"/>
                <a:gd name="connsiteX9" fmla="*/ 728740 w 1295352"/>
                <a:gd name="connsiteY9" fmla="*/ 1206500 h 1253380"/>
                <a:gd name="connsiteX10" fmla="*/ 582692 w 1295352"/>
                <a:gd name="connsiteY10" fmla="*/ 1253331 h 1253380"/>
                <a:gd name="connsiteX11" fmla="*/ 252495 w 1295352"/>
                <a:gd name="connsiteY11" fmla="*/ 1206500 h 1253380"/>
                <a:gd name="connsiteX12" fmla="*/ 80 w 1295352"/>
                <a:gd name="connsiteY12" fmla="*/ 1039810 h 1253380"/>
                <a:gd name="connsiteX13" fmla="*/ 133430 w 1295352"/>
                <a:gd name="connsiteY13" fmla="*/ 119065 h 1253380"/>
                <a:gd name="connsiteX0" fmla="*/ 133430 w 1298929"/>
                <a:gd name="connsiteY0" fmla="*/ 119065 h 1253380"/>
                <a:gd name="connsiteX1" fmla="*/ 252495 w 1298929"/>
                <a:gd name="connsiteY1" fmla="*/ 0 h 1253380"/>
                <a:gd name="connsiteX2" fmla="*/ 728740 w 1298929"/>
                <a:gd name="connsiteY2" fmla="*/ 0 h 1253380"/>
                <a:gd name="connsiteX3" fmla="*/ 847805 w 1298929"/>
                <a:gd name="connsiteY3" fmla="*/ 119065 h 1253380"/>
                <a:gd name="connsiteX4" fmla="*/ 1220867 w 1298929"/>
                <a:gd name="connsiteY4" fmla="*/ 434181 h 1253380"/>
                <a:gd name="connsiteX5" fmla="*/ 1292304 w 1298929"/>
                <a:gd name="connsiteY5" fmla="*/ 672307 h 1253380"/>
                <a:gd name="connsiteX6" fmla="*/ 1168478 w 1298929"/>
                <a:gd name="connsiteY6" fmla="*/ 486569 h 1253380"/>
                <a:gd name="connsiteX7" fmla="*/ 958930 w 1298929"/>
                <a:gd name="connsiteY7" fmla="*/ 477044 h 1253380"/>
                <a:gd name="connsiteX8" fmla="*/ 844629 w 1298929"/>
                <a:gd name="connsiteY8" fmla="*/ 743744 h 1253380"/>
                <a:gd name="connsiteX9" fmla="*/ 847805 w 1298929"/>
                <a:gd name="connsiteY9" fmla="*/ 1087435 h 1253380"/>
                <a:gd name="connsiteX10" fmla="*/ 728740 w 1298929"/>
                <a:gd name="connsiteY10" fmla="*/ 1206500 h 1253380"/>
                <a:gd name="connsiteX11" fmla="*/ 582692 w 1298929"/>
                <a:gd name="connsiteY11" fmla="*/ 1253331 h 1253380"/>
                <a:gd name="connsiteX12" fmla="*/ 252495 w 1298929"/>
                <a:gd name="connsiteY12" fmla="*/ 1206500 h 1253380"/>
                <a:gd name="connsiteX13" fmla="*/ 80 w 1298929"/>
                <a:gd name="connsiteY13" fmla="*/ 1039810 h 1253380"/>
                <a:gd name="connsiteX14" fmla="*/ 133430 w 1298929"/>
                <a:gd name="connsiteY14" fmla="*/ 119065 h 1253380"/>
                <a:gd name="connsiteX0" fmla="*/ 133430 w 1298929"/>
                <a:gd name="connsiteY0" fmla="*/ 119065 h 1253380"/>
                <a:gd name="connsiteX1" fmla="*/ 252495 w 1298929"/>
                <a:gd name="connsiteY1" fmla="*/ 0 h 1253380"/>
                <a:gd name="connsiteX2" fmla="*/ 728740 w 1298929"/>
                <a:gd name="connsiteY2" fmla="*/ 0 h 1253380"/>
                <a:gd name="connsiteX3" fmla="*/ 847805 w 1298929"/>
                <a:gd name="connsiteY3" fmla="*/ 119065 h 1253380"/>
                <a:gd name="connsiteX4" fmla="*/ 1220867 w 1298929"/>
                <a:gd name="connsiteY4" fmla="*/ 434181 h 1253380"/>
                <a:gd name="connsiteX5" fmla="*/ 1292304 w 1298929"/>
                <a:gd name="connsiteY5" fmla="*/ 672307 h 1253380"/>
                <a:gd name="connsiteX6" fmla="*/ 1173240 w 1298929"/>
                <a:gd name="connsiteY6" fmla="*/ 448469 h 1253380"/>
                <a:gd name="connsiteX7" fmla="*/ 958930 w 1298929"/>
                <a:gd name="connsiteY7" fmla="*/ 477044 h 1253380"/>
                <a:gd name="connsiteX8" fmla="*/ 844629 w 1298929"/>
                <a:gd name="connsiteY8" fmla="*/ 743744 h 1253380"/>
                <a:gd name="connsiteX9" fmla="*/ 847805 w 1298929"/>
                <a:gd name="connsiteY9" fmla="*/ 1087435 h 1253380"/>
                <a:gd name="connsiteX10" fmla="*/ 728740 w 1298929"/>
                <a:gd name="connsiteY10" fmla="*/ 1206500 h 1253380"/>
                <a:gd name="connsiteX11" fmla="*/ 582692 w 1298929"/>
                <a:gd name="connsiteY11" fmla="*/ 1253331 h 1253380"/>
                <a:gd name="connsiteX12" fmla="*/ 252495 w 1298929"/>
                <a:gd name="connsiteY12" fmla="*/ 1206500 h 1253380"/>
                <a:gd name="connsiteX13" fmla="*/ 80 w 1298929"/>
                <a:gd name="connsiteY13" fmla="*/ 1039810 h 1253380"/>
                <a:gd name="connsiteX14" fmla="*/ 133430 w 1298929"/>
                <a:gd name="connsiteY14" fmla="*/ 119065 h 1253380"/>
                <a:gd name="connsiteX0" fmla="*/ 133430 w 1298929"/>
                <a:gd name="connsiteY0" fmla="*/ 119065 h 1253380"/>
                <a:gd name="connsiteX1" fmla="*/ 252495 w 1298929"/>
                <a:gd name="connsiteY1" fmla="*/ 0 h 1253380"/>
                <a:gd name="connsiteX2" fmla="*/ 728740 w 1298929"/>
                <a:gd name="connsiteY2" fmla="*/ 0 h 1253380"/>
                <a:gd name="connsiteX3" fmla="*/ 847805 w 1298929"/>
                <a:gd name="connsiteY3" fmla="*/ 119065 h 1253380"/>
                <a:gd name="connsiteX4" fmla="*/ 1220867 w 1298929"/>
                <a:gd name="connsiteY4" fmla="*/ 434181 h 1253380"/>
                <a:gd name="connsiteX5" fmla="*/ 1292304 w 1298929"/>
                <a:gd name="connsiteY5" fmla="*/ 672307 h 1253380"/>
                <a:gd name="connsiteX6" fmla="*/ 1173240 w 1298929"/>
                <a:gd name="connsiteY6" fmla="*/ 434182 h 1253380"/>
                <a:gd name="connsiteX7" fmla="*/ 958930 w 1298929"/>
                <a:gd name="connsiteY7" fmla="*/ 477044 h 1253380"/>
                <a:gd name="connsiteX8" fmla="*/ 844629 w 1298929"/>
                <a:gd name="connsiteY8" fmla="*/ 743744 h 1253380"/>
                <a:gd name="connsiteX9" fmla="*/ 847805 w 1298929"/>
                <a:gd name="connsiteY9" fmla="*/ 1087435 h 1253380"/>
                <a:gd name="connsiteX10" fmla="*/ 728740 w 1298929"/>
                <a:gd name="connsiteY10" fmla="*/ 1206500 h 1253380"/>
                <a:gd name="connsiteX11" fmla="*/ 582692 w 1298929"/>
                <a:gd name="connsiteY11" fmla="*/ 1253331 h 1253380"/>
                <a:gd name="connsiteX12" fmla="*/ 252495 w 1298929"/>
                <a:gd name="connsiteY12" fmla="*/ 1206500 h 1253380"/>
                <a:gd name="connsiteX13" fmla="*/ 80 w 1298929"/>
                <a:gd name="connsiteY13" fmla="*/ 1039810 h 1253380"/>
                <a:gd name="connsiteX14" fmla="*/ 133430 w 1298929"/>
                <a:gd name="connsiteY14" fmla="*/ 119065 h 1253380"/>
                <a:gd name="connsiteX0" fmla="*/ 133430 w 1298929"/>
                <a:gd name="connsiteY0" fmla="*/ 119065 h 1253380"/>
                <a:gd name="connsiteX1" fmla="*/ 252495 w 1298929"/>
                <a:gd name="connsiteY1" fmla="*/ 0 h 1253380"/>
                <a:gd name="connsiteX2" fmla="*/ 728740 w 1298929"/>
                <a:gd name="connsiteY2" fmla="*/ 0 h 1253380"/>
                <a:gd name="connsiteX3" fmla="*/ 847805 w 1298929"/>
                <a:gd name="connsiteY3" fmla="*/ 119065 h 1253380"/>
                <a:gd name="connsiteX4" fmla="*/ 1220867 w 1298929"/>
                <a:gd name="connsiteY4" fmla="*/ 434181 h 1253380"/>
                <a:gd name="connsiteX5" fmla="*/ 1292304 w 1298929"/>
                <a:gd name="connsiteY5" fmla="*/ 672307 h 1253380"/>
                <a:gd name="connsiteX6" fmla="*/ 1173240 w 1298929"/>
                <a:gd name="connsiteY6" fmla="*/ 434182 h 1253380"/>
                <a:gd name="connsiteX7" fmla="*/ 973217 w 1298929"/>
                <a:gd name="connsiteY7" fmla="*/ 477044 h 1253380"/>
                <a:gd name="connsiteX8" fmla="*/ 844629 w 1298929"/>
                <a:gd name="connsiteY8" fmla="*/ 743744 h 1253380"/>
                <a:gd name="connsiteX9" fmla="*/ 847805 w 1298929"/>
                <a:gd name="connsiteY9" fmla="*/ 1087435 h 1253380"/>
                <a:gd name="connsiteX10" fmla="*/ 728740 w 1298929"/>
                <a:gd name="connsiteY10" fmla="*/ 1206500 h 1253380"/>
                <a:gd name="connsiteX11" fmla="*/ 582692 w 1298929"/>
                <a:gd name="connsiteY11" fmla="*/ 1253331 h 1253380"/>
                <a:gd name="connsiteX12" fmla="*/ 252495 w 1298929"/>
                <a:gd name="connsiteY12" fmla="*/ 1206500 h 1253380"/>
                <a:gd name="connsiteX13" fmla="*/ 80 w 1298929"/>
                <a:gd name="connsiteY13" fmla="*/ 1039810 h 1253380"/>
                <a:gd name="connsiteX14" fmla="*/ 133430 w 1298929"/>
                <a:gd name="connsiteY14" fmla="*/ 119065 h 1253380"/>
                <a:gd name="connsiteX0" fmla="*/ 133430 w 1271971"/>
                <a:gd name="connsiteY0" fmla="*/ 119065 h 1253380"/>
                <a:gd name="connsiteX1" fmla="*/ 252495 w 1271971"/>
                <a:gd name="connsiteY1" fmla="*/ 0 h 1253380"/>
                <a:gd name="connsiteX2" fmla="*/ 728740 w 1271971"/>
                <a:gd name="connsiteY2" fmla="*/ 0 h 1253380"/>
                <a:gd name="connsiteX3" fmla="*/ 847805 w 1271971"/>
                <a:gd name="connsiteY3" fmla="*/ 119065 h 1253380"/>
                <a:gd name="connsiteX4" fmla="*/ 1220867 w 1271971"/>
                <a:gd name="connsiteY4" fmla="*/ 434181 h 1253380"/>
                <a:gd name="connsiteX5" fmla="*/ 1254204 w 1271971"/>
                <a:gd name="connsiteY5" fmla="*/ 700882 h 1253380"/>
                <a:gd name="connsiteX6" fmla="*/ 1173240 w 1271971"/>
                <a:gd name="connsiteY6" fmla="*/ 434182 h 1253380"/>
                <a:gd name="connsiteX7" fmla="*/ 973217 w 1271971"/>
                <a:gd name="connsiteY7" fmla="*/ 477044 h 1253380"/>
                <a:gd name="connsiteX8" fmla="*/ 844629 w 1271971"/>
                <a:gd name="connsiteY8" fmla="*/ 743744 h 1253380"/>
                <a:gd name="connsiteX9" fmla="*/ 847805 w 1271971"/>
                <a:gd name="connsiteY9" fmla="*/ 1087435 h 1253380"/>
                <a:gd name="connsiteX10" fmla="*/ 728740 w 1271971"/>
                <a:gd name="connsiteY10" fmla="*/ 1206500 h 1253380"/>
                <a:gd name="connsiteX11" fmla="*/ 582692 w 1271971"/>
                <a:gd name="connsiteY11" fmla="*/ 1253331 h 1253380"/>
                <a:gd name="connsiteX12" fmla="*/ 252495 w 1271971"/>
                <a:gd name="connsiteY12" fmla="*/ 1206500 h 1253380"/>
                <a:gd name="connsiteX13" fmla="*/ 80 w 1271971"/>
                <a:gd name="connsiteY13" fmla="*/ 1039810 h 1253380"/>
                <a:gd name="connsiteX14" fmla="*/ 133430 w 1271971"/>
                <a:gd name="connsiteY14" fmla="*/ 119065 h 1253380"/>
                <a:gd name="connsiteX0" fmla="*/ 133430 w 1261906"/>
                <a:gd name="connsiteY0" fmla="*/ 119065 h 1253380"/>
                <a:gd name="connsiteX1" fmla="*/ 252495 w 1261906"/>
                <a:gd name="connsiteY1" fmla="*/ 0 h 1253380"/>
                <a:gd name="connsiteX2" fmla="*/ 728740 w 1261906"/>
                <a:gd name="connsiteY2" fmla="*/ 0 h 1253380"/>
                <a:gd name="connsiteX3" fmla="*/ 847805 w 1261906"/>
                <a:gd name="connsiteY3" fmla="*/ 119065 h 1253380"/>
                <a:gd name="connsiteX4" fmla="*/ 1106566 w 1261906"/>
                <a:gd name="connsiteY4" fmla="*/ 186531 h 1253380"/>
                <a:gd name="connsiteX5" fmla="*/ 1220867 w 1261906"/>
                <a:gd name="connsiteY5" fmla="*/ 434181 h 1253380"/>
                <a:gd name="connsiteX6" fmla="*/ 1254204 w 1261906"/>
                <a:gd name="connsiteY6" fmla="*/ 700882 h 1253380"/>
                <a:gd name="connsiteX7" fmla="*/ 1173240 w 1261906"/>
                <a:gd name="connsiteY7" fmla="*/ 434182 h 1253380"/>
                <a:gd name="connsiteX8" fmla="*/ 973217 w 1261906"/>
                <a:gd name="connsiteY8" fmla="*/ 477044 h 1253380"/>
                <a:gd name="connsiteX9" fmla="*/ 844629 w 1261906"/>
                <a:gd name="connsiteY9" fmla="*/ 743744 h 1253380"/>
                <a:gd name="connsiteX10" fmla="*/ 847805 w 1261906"/>
                <a:gd name="connsiteY10" fmla="*/ 1087435 h 1253380"/>
                <a:gd name="connsiteX11" fmla="*/ 728740 w 1261906"/>
                <a:gd name="connsiteY11" fmla="*/ 1206500 h 1253380"/>
                <a:gd name="connsiteX12" fmla="*/ 582692 w 1261906"/>
                <a:gd name="connsiteY12" fmla="*/ 1253331 h 1253380"/>
                <a:gd name="connsiteX13" fmla="*/ 252495 w 1261906"/>
                <a:gd name="connsiteY13" fmla="*/ 1206500 h 1253380"/>
                <a:gd name="connsiteX14" fmla="*/ 80 w 1261906"/>
                <a:gd name="connsiteY14" fmla="*/ 1039810 h 1253380"/>
                <a:gd name="connsiteX15" fmla="*/ 133430 w 1261906"/>
                <a:gd name="connsiteY15" fmla="*/ 119065 h 1253380"/>
                <a:gd name="connsiteX0" fmla="*/ 133430 w 1261906"/>
                <a:gd name="connsiteY0" fmla="*/ 119065 h 1253380"/>
                <a:gd name="connsiteX1" fmla="*/ 252495 w 1261906"/>
                <a:gd name="connsiteY1" fmla="*/ 0 h 1253380"/>
                <a:gd name="connsiteX2" fmla="*/ 728740 w 1261906"/>
                <a:gd name="connsiteY2" fmla="*/ 0 h 1253380"/>
                <a:gd name="connsiteX3" fmla="*/ 1014493 w 1261906"/>
                <a:gd name="connsiteY3" fmla="*/ 119065 h 1253380"/>
                <a:gd name="connsiteX4" fmla="*/ 1106566 w 1261906"/>
                <a:gd name="connsiteY4" fmla="*/ 186531 h 1253380"/>
                <a:gd name="connsiteX5" fmla="*/ 1220867 w 1261906"/>
                <a:gd name="connsiteY5" fmla="*/ 434181 h 1253380"/>
                <a:gd name="connsiteX6" fmla="*/ 1254204 w 1261906"/>
                <a:gd name="connsiteY6" fmla="*/ 700882 h 1253380"/>
                <a:gd name="connsiteX7" fmla="*/ 1173240 w 1261906"/>
                <a:gd name="connsiteY7" fmla="*/ 434182 h 1253380"/>
                <a:gd name="connsiteX8" fmla="*/ 973217 w 1261906"/>
                <a:gd name="connsiteY8" fmla="*/ 477044 h 1253380"/>
                <a:gd name="connsiteX9" fmla="*/ 844629 w 1261906"/>
                <a:gd name="connsiteY9" fmla="*/ 743744 h 1253380"/>
                <a:gd name="connsiteX10" fmla="*/ 847805 w 1261906"/>
                <a:gd name="connsiteY10" fmla="*/ 1087435 h 1253380"/>
                <a:gd name="connsiteX11" fmla="*/ 728740 w 1261906"/>
                <a:gd name="connsiteY11" fmla="*/ 1206500 h 1253380"/>
                <a:gd name="connsiteX12" fmla="*/ 582692 w 1261906"/>
                <a:gd name="connsiteY12" fmla="*/ 1253331 h 1253380"/>
                <a:gd name="connsiteX13" fmla="*/ 252495 w 1261906"/>
                <a:gd name="connsiteY13" fmla="*/ 1206500 h 1253380"/>
                <a:gd name="connsiteX14" fmla="*/ 80 w 1261906"/>
                <a:gd name="connsiteY14" fmla="*/ 1039810 h 1253380"/>
                <a:gd name="connsiteX15" fmla="*/ 133430 w 1261906"/>
                <a:gd name="connsiteY15" fmla="*/ 119065 h 1253380"/>
                <a:gd name="connsiteX0" fmla="*/ 133430 w 1261906"/>
                <a:gd name="connsiteY0" fmla="*/ 119065 h 1253380"/>
                <a:gd name="connsiteX1" fmla="*/ 333458 w 1261906"/>
                <a:gd name="connsiteY1" fmla="*/ 47625 h 1253380"/>
                <a:gd name="connsiteX2" fmla="*/ 728740 w 1261906"/>
                <a:gd name="connsiteY2" fmla="*/ 0 h 1253380"/>
                <a:gd name="connsiteX3" fmla="*/ 1014493 w 1261906"/>
                <a:gd name="connsiteY3" fmla="*/ 119065 h 1253380"/>
                <a:gd name="connsiteX4" fmla="*/ 1106566 w 1261906"/>
                <a:gd name="connsiteY4" fmla="*/ 186531 h 1253380"/>
                <a:gd name="connsiteX5" fmla="*/ 1220867 w 1261906"/>
                <a:gd name="connsiteY5" fmla="*/ 434181 h 1253380"/>
                <a:gd name="connsiteX6" fmla="*/ 1254204 w 1261906"/>
                <a:gd name="connsiteY6" fmla="*/ 700882 h 1253380"/>
                <a:gd name="connsiteX7" fmla="*/ 1173240 w 1261906"/>
                <a:gd name="connsiteY7" fmla="*/ 434182 h 1253380"/>
                <a:gd name="connsiteX8" fmla="*/ 973217 w 1261906"/>
                <a:gd name="connsiteY8" fmla="*/ 477044 h 1253380"/>
                <a:gd name="connsiteX9" fmla="*/ 844629 w 1261906"/>
                <a:gd name="connsiteY9" fmla="*/ 743744 h 1253380"/>
                <a:gd name="connsiteX10" fmla="*/ 847805 w 1261906"/>
                <a:gd name="connsiteY10" fmla="*/ 1087435 h 1253380"/>
                <a:gd name="connsiteX11" fmla="*/ 728740 w 1261906"/>
                <a:gd name="connsiteY11" fmla="*/ 1206500 h 1253380"/>
                <a:gd name="connsiteX12" fmla="*/ 582692 w 1261906"/>
                <a:gd name="connsiteY12" fmla="*/ 1253331 h 1253380"/>
                <a:gd name="connsiteX13" fmla="*/ 252495 w 1261906"/>
                <a:gd name="connsiteY13" fmla="*/ 1206500 h 1253380"/>
                <a:gd name="connsiteX14" fmla="*/ 80 w 1261906"/>
                <a:gd name="connsiteY14" fmla="*/ 1039810 h 1253380"/>
                <a:gd name="connsiteX15" fmla="*/ 133430 w 1261906"/>
                <a:gd name="connsiteY15" fmla="*/ 119065 h 1253380"/>
                <a:gd name="connsiteX0" fmla="*/ 223879 w 1261867"/>
                <a:gd name="connsiteY0" fmla="*/ 185740 h 1253380"/>
                <a:gd name="connsiteX1" fmla="*/ 333419 w 1261867"/>
                <a:gd name="connsiteY1" fmla="*/ 47625 h 1253380"/>
                <a:gd name="connsiteX2" fmla="*/ 728701 w 1261867"/>
                <a:gd name="connsiteY2" fmla="*/ 0 h 1253380"/>
                <a:gd name="connsiteX3" fmla="*/ 1014454 w 1261867"/>
                <a:gd name="connsiteY3" fmla="*/ 119065 h 1253380"/>
                <a:gd name="connsiteX4" fmla="*/ 1106527 w 1261867"/>
                <a:gd name="connsiteY4" fmla="*/ 186531 h 1253380"/>
                <a:gd name="connsiteX5" fmla="*/ 1220828 w 1261867"/>
                <a:gd name="connsiteY5" fmla="*/ 434181 h 1253380"/>
                <a:gd name="connsiteX6" fmla="*/ 1254165 w 1261867"/>
                <a:gd name="connsiteY6" fmla="*/ 700882 h 1253380"/>
                <a:gd name="connsiteX7" fmla="*/ 1173201 w 1261867"/>
                <a:gd name="connsiteY7" fmla="*/ 434182 h 1253380"/>
                <a:gd name="connsiteX8" fmla="*/ 973178 w 1261867"/>
                <a:gd name="connsiteY8" fmla="*/ 477044 h 1253380"/>
                <a:gd name="connsiteX9" fmla="*/ 844590 w 1261867"/>
                <a:gd name="connsiteY9" fmla="*/ 743744 h 1253380"/>
                <a:gd name="connsiteX10" fmla="*/ 847766 w 1261867"/>
                <a:gd name="connsiteY10" fmla="*/ 1087435 h 1253380"/>
                <a:gd name="connsiteX11" fmla="*/ 728701 w 1261867"/>
                <a:gd name="connsiteY11" fmla="*/ 1206500 h 1253380"/>
                <a:gd name="connsiteX12" fmla="*/ 582653 w 1261867"/>
                <a:gd name="connsiteY12" fmla="*/ 1253331 h 1253380"/>
                <a:gd name="connsiteX13" fmla="*/ 252456 w 1261867"/>
                <a:gd name="connsiteY13" fmla="*/ 1206500 h 1253380"/>
                <a:gd name="connsiteX14" fmla="*/ 41 w 1261867"/>
                <a:gd name="connsiteY14" fmla="*/ 1039810 h 1253380"/>
                <a:gd name="connsiteX15" fmla="*/ 223879 w 1261867"/>
                <a:gd name="connsiteY15" fmla="*/ 185740 h 1253380"/>
                <a:gd name="connsiteX0" fmla="*/ 223959 w 1261947"/>
                <a:gd name="connsiteY0" fmla="*/ 185740 h 1253380"/>
                <a:gd name="connsiteX1" fmla="*/ 333499 w 1261947"/>
                <a:gd name="connsiteY1" fmla="*/ 47625 h 1253380"/>
                <a:gd name="connsiteX2" fmla="*/ 728781 w 1261947"/>
                <a:gd name="connsiteY2" fmla="*/ 0 h 1253380"/>
                <a:gd name="connsiteX3" fmla="*/ 1014534 w 1261947"/>
                <a:gd name="connsiteY3" fmla="*/ 119065 h 1253380"/>
                <a:gd name="connsiteX4" fmla="*/ 1106607 w 1261947"/>
                <a:gd name="connsiteY4" fmla="*/ 186531 h 1253380"/>
                <a:gd name="connsiteX5" fmla="*/ 1220908 w 1261947"/>
                <a:gd name="connsiteY5" fmla="*/ 434181 h 1253380"/>
                <a:gd name="connsiteX6" fmla="*/ 1254245 w 1261947"/>
                <a:gd name="connsiteY6" fmla="*/ 700882 h 1253380"/>
                <a:gd name="connsiteX7" fmla="*/ 1173281 w 1261947"/>
                <a:gd name="connsiteY7" fmla="*/ 434182 h 1253380"/>
                <a:gd name="connsiteX8" fmla="*/ 973258 w 1261947"/>
                <a:gd name="connsiteY8" fmla="*/ 477044 h 1253380"/>
                <a:gd name="connsiteX9" fmla="*/ 844670 w 1261947"/>
                <a:gd name="connsiteY9" fmla="*/ 743744 h 1253380"/>
                <a:gd name="connsiteX10" fmla="*/ 847846 w 1261947"/>
                <a:gd name="connsiteY10" fmla="*/ 1087435 h 1253380"/>
                <a:gd name="connsiteX11" fmla="*/ 728781 w 1261947"/>
                <a:gd name="connsiteY11" fmla="*/ 1206500 h 1253380"/>
                <a:gd name="connsiteX12" fmla="*/ 582733 w 1261947"/>
                <a:gd name="connsiteY12" fmla="*/ 1253331 h 1253380"/>
                <a:gd name="connsiteX13" fmla="*/ 252536 w 1261947"/>
                <a:gd name="connsiteY13" fmla="*/ 1206500 h 1253380"/>
                <a:gd name="connsiteX14" fmla="*/ 121 w 1261947"/>
                <a:gd name="connsiteY14" fmla="*/ 1039810 h 1253380"/>
                <a:gd name="connsiteX15" fmla="*/ 223959 w 1261947"/>
                <a:gd name="connsiteY15" fmla="*/ 185740 h 1253380"/>
                <a:gd name="connsiteX0" fmla="*/ 224028 w 1262016"/>
                <a:gd name="connsiteY0" fmla="*/ 185740 h 1253380"/>
                <a:gd name="connsiteX1" fmla="*/ 333568 w 1262016"/>
                <a:gd name="connsiteY1" fmla="*/ 47625 h 1253380"/>
                <a:gd name="connsiteX2" fmla="*/ 728850 w 1262016"/>
                <a:gd name="connsiteY2" fmla="*/ 0 h 1253380"/>
                <a:gd name="connsiteX3" fmla="*/ 1014603 w 1262016"/>
                <a:gd name="connsiteY3" fmla="*/ 119065 h 1253380"/>
                <a:gd name="connsiteX4" fmla="*/ 1106676 w 1262016"/>
                <a:gd name="connsiteY4" fmla="*/ 186531 h 1253380"/>
                <a:gd name="connsiteX5" fmla="*/ 1220977 w 1262016"/>
                <a:gd name="connsiteY5" fmla="*/ 434181 h 1253380"/>
                <a:gd name="connsiteX6" fmla="*/ 1254314 w 1262016"/>
                <a:gd name="connsiteY6" fmla="*/ 700882 h 1253380"/>
                <a:gd name="connsiteX7" fmla="*/ 1173350 w 1262016"/>
                <a:gd name="connsiteY7" fmla="*/ 434182 h 1253380"/>
                <a:gd name="connsiteX8" fmla="*/ 973327 w 1262016"/>
                <a:gd name="connsiteY8" fmla="*/ 477044 h 1253380"/>
                <a:gd name="connsiteX9" fmla="*/ 844739 w 1262016"/>
                <a:gd name="connsiteY9" fmla="*/ 743744 h 1253380"/>
                <a:gd name="connsiteX10" fmla="*/ 847915 w 1262016"/>
                <a:gd name="connsiteY10" fmla="*/ 1087435 h 1253380"/>
                <a:gd name="connsiteX11" fmla="*/ 728850 w 1262016"/>
                <a:gd name="connsiteY11" fmla="*/ 1206500 h 1253380"/>
                <a:gd name="connsiteX12" fmla="*/ 582802 w 1262016"/>
                <a:gd name="connsiteY12" fmla="*/ 1253331 h 1253380"/>
                <a:gd name="connsiteX13" fmla="*/ 252605 w 1262016"/>
                <a:gd name="connsiteY13" fmla="*/ 1206500 h 1253380"/>
                <a:gd name="connsiteX14" fmla="*/ 190 w 1262016"/>
                <a:gd name="connsiteY14" fmla="*/ 1039810 h 1253380"/>
                <a:gd name="connsiteX15" fmla="*/ 224028 w 1262016"/>
                <a:gd name="connsiteY15" fmla="*/ 185740 h 1253380"/>
                <a:gd name="connsiteX0" fmla="*/ 224028 w 1262016"/>
                <a:gd name="connsiteY0" fmla="*/ 185740 h 1253380"/>
                <a:gd name="connsiteX1" fmla="*/ 490731 w 1262016"/>
                <a:gd name="connsiteY1" fmla="*/ 71438 h 1253380"/>
                <a:gd name="connsiteX2" fmla="*/ 728850 w 1262016"/>
                <a:gd name="connsiteY2" fmla="*/ 0 h 1253380"/>
                <a:gd name="connsiteX3" fmla="*/ 1014603 w 1262016"/>
                <a:gd name="connsiteY3" fmla="*/ 119065 h 1253380"/>
                <a:gd name="connsiteX4" fmla="*/ 1106676 w 1262016"/>
                <a:gd name="connsiteY4" fmla="*/ 186531 h 1253380"/>
                <a:gd name="connsiteX5" fmla="*/ 1220977 w 1262016"/>
                <a:gd name="connsiteY5" fmla="*/ 434181 h 1253380"/>
                <a:gd name="connsiteX6" fmla="*/ 1254314 w 1262016"/>
                <a:gd name="connsiteY6" fmla="*/ 700882 h 1253380"/>
                <a:gd name="connsiteX7" fmla="*/ 1173350 w 1262016"/>
                <a:gd name="connsiteY7" fmla="*/ 434182 h 1253380"/>
                <a:gd name="connsiteX8" fmla="*/ 973327 w 1262016"/>
                <a:gd name="connsiteY8" fmla="*/ 477044 h 1253380"/>
                <a:gd name="connsiteX9" fmla="*/ 844739 w 1262016"/>
                <a:gd name="connsiteY9" fmla="*/ 743744 h 1253380"/>
                <a:gd name="connsiteX10" fmla="*/ 847915 w 1262016"/>
                <a:gd name="connsiteY10" fmla="*/ 1087435 h 1253380"/>
                <a:gd name="connsiteX11" fmla="*/ 728850 w 1262016"/>
                <a:gd name="connsiteY11" fmla="*/ 1206500 h 1253380"/>
                <a:gd name="connsiteX12" fmla="*/ 582802 w 1262016"/>
                <a:gd name="connsiteY12" fmla="*/ 1253331 h 1253380"/>
                <a:gd name="connsiteX13" fmla="*/ 252605 w 1262016"/>
                <a:gd name="connsiteY13" fmla="*/ 1206500 h 1253380"/>
                <a:gd name="connsiteX14" fmla="*/ 190 w 1262016"/>
                <a:gd name="connsiteY14" fmla="*/ 1039810 h 1253380"/>
                <a:gd name="connsiteX15" fmla="*/ 224028 w 1262016"/>
                <a:gd name="connsiteY15" fmla="*/ 185740 h 1253380"/>
                <a:gd name="connsiteX0" fmla="*/ 224028 w 1262016"/>
                <a:gd name="connsiteY0" fmla="*/ 128633 h 1196273"/>
                <a:gd name="connsiteX1" fmla="*/ 490731 w 1262016"/>
                <a:gd name="connsiteY1" fmla="*/ 14331 h 1196273"/>
                <a:gd name="connsiteX2" fmla="*/ 728850 w 1262016"/>
                <a:gd name="connsiteY2" fmla="*/ 43 h 1196273"/>
                <a:gd name="connsiteX3" fmla="*/ 1014603 w 1262016"/>
                <a:gd name="connsiteY3" fmla="*/ 61958 h 1196273"/>
                <a:gd name="connsiteX4" fmla="*/ 1106676 w 1262016"/>
                <a:gd name="connsiteY4" fmla="*/ 129424 h 1196273"/>
                <a:gd name="connsiteX5" fmla="*/ 1220977 w 1262016"/>
                <a:gd name="connsiteY5" fmla="*/ 377074 h 1196273"/>
                <a:gd name="connsiteX6" fmla="*/ 1254314 w 1262016"/>
                <a:gd name="connsiteY6" fmla="*/ 643775 h 1196273"/>
                <a:gd name="connsiteX7" fmla="*/ 1173350 w 1262016"/>
                <a:gd name="connsiteY7" fmla="*/ 377075 h 1196273"/>
                <a:gd name="connsiteX8" fmla="*/ 973327 w 1262016"/>
                <a:gd name="connsiteY8" fmla="*/ 419937 h 1196273"/>
                <a:gd name="connsiteX9" fmla="*/ 844739 w 1262016"/>
                <a:gd name="connsiteY9" fmla="*/ 686637 h 1196273"/>
                <a:gd name="connsiteX10" fmla="*/ 847915 w 1262016"/>
                <a:gd name="connsiteY10" fmla="*/ 1030328 h 1196273"/>
                <a:gd name="connsiteX11" fmla="*/ 728850 w 1262016"/>
                <a:gd name="connsiteY11" fmla="*/ 1149393 h 1196273"/>
                <a:gd name="connsiteX12" fmla="*/ 582802 w 1262016"/>
                <a:gd name="connsiteY12" fmla="*/ 1196224 h 1196273"/>
                <a:gd name="connsiteX13" fmla="*/ 252605 w 1262016"/>
                <a:gd name="connsiteY13" fmla="*/ 1149393 h 1196273"/>
                <a:gd name="connsiteX14" fmla="*/ 190 w 1262016"/>
                <a:gd name="connsiteY14" fmla="*/ 982703 h 1196273"/>
                <a:gd name="connsiteX15" fmla="*/ 224028 w 1262016"/>
                <a:gd name="connsiteY15" fmla="*/ 128633 h 1196273"/>
                <a:gd name="connsiteX0" fmla="*/ 224028 w 1262016"/>
                <a:gd name="connsiteY0" fmla="*/ 128633 h 1196273"/>
                <a:gd name="connsiteX1" fmla="*/ 490731 w 1262016"/>
                <a:gd name="connsiteY1" fmla="*/ 14331 h 1196273"/>
                <a:gd name="connsiteX2" fmla="*/ 728850 w 1262016"/>
                <a:gd name="connsiteY2" fmla="*/ 43 h 1196273"/>
                <a:gd name="connsiteX3" fmla="*/ 1014603 w 1262016"/>
                <a:gd name="connsiteY3" fmla="*/ 61958 h 1196273"/>
                <a:gd name="connsiteX4" fmla="*/ 1106676 w 1262016"/>
                <a:gd name="connsiteY4" fmla="*/ 129424 h 1196273"/>
                <a:gd name="connsiteX5" fmla="*/ 1220977 w 1262016"/>
                <a:gd name="connsiteY5" fmla="*/ 377074 h 1196273"/>
                <a:gd name="connsiteX6" fmla="*/ 1254314 w 1262016"/>
                <a:gd name="connsiteY6" fmla="*/ 643775 h 1196273"/>
                <a:gd name="connsiteX7" fmla="*/ 1173350 w 1262016"/>
                <a:gd name="connsiteY7" fmla="*/ 377075 h 1196273"/>
                <a:gd name="connsiteX8" fmla="*/ 973327 w 1262016"/>
                <a:gd name="connsiteY8" fmla="*/ 419937 h 1196273"/>
                <a:gd name="connsiteX9" fmla="*/ 901888 w 1262016"/>
                <a:gd name="connsiteY9" fmla="*/ 519949 h 1196273"/>
                <a:gd name="connsiteX10" fmla="*/ 844739 w 1262016"/>
                <a:gd name="connsiteY10" fmla="*/ 686637 h 1196273"/>
                <a:gd name="connsiteX11" fmla="*/ 847915 w 1262016"/>
                <a:gd name="connsiteY11" fmla="*/ 1030328 h 1196273"/>
                <a:gd name="connsiteX12" fmla="*/ 728850 w 1262016"/>
                <a:gd name="connsiteY12" fmla="*/ 1149393 h 1196273"/>
                <a:gd name="connsiteX13" fmla="*/ 582802 w 1262016"/>
                <a:gd name="connsiteY13" fmla="*/ 1196224 h 1196273"/>
                <a:gd name="connsiteX14" fmla="*/ 252605 w 1262016"/>
                <a:gd name="connsiteY14" fmla="*/ 1149393 h 1196273"/>
                <a:gd name="connsiteX15" fmla="*/ 190 w 1262016"/>
                <a:gd name="connsiteY15" fmla="*/ 982703 h 1196273"/>
                <a:gd name="connsiteX16" fmla="*/ 224028 w 1262016"/>
                <a:gd name="connsiteY16" fmla="*/ 128633 h 1196273"/>
                <a:gd name="connsiteX0" fmla="*/ 224028 w 1262016"/>
                <a:gd name="connsiteY0" fmla="*/ 133352 h 1200992"/>
                <a:gd name="connsiteX1" fmla="*/ 490731 w 1262016"/>
                <a:gd name="connsiteY1" fmla="*/ 0 h 1200992"/>
                <a:gd name="connsiteX2" fmla="*/ 728850 w 1262016"/>
                <a:gd name="connsiteY2" fmla="*/ 4762 h 1200992"/>
                <a:gd name="connsiteX3" fmla="*/ 1014603 w 1262016"/>
                <a:gd name="connsiteY3" fmla="*/ 66677 h 1200992"/>
                <a:gd name="connsiteX4" fmla="*/ 1106676 w 1262016"/>
                <a:gd name="connsiteY4" fmla="*/ 134143 h 1200992"/>
                <a:gd name="connsiteX5" fmla="*/ 1220977 w 1262016"/>
                <a:gd name="connsiteY5" fmla="*/ 381793 h 1200992"/>
                <a:gd name="connsiteX6" fmla="*/ 1254314 w 1262016"/>
                <a:gd name="connsiteY6" fmla="*/ 648494 h 1200992"/>
                <a:gd name="connsiteX7" fmla="*/ 1173350 w 1262016"/>
                <a:gd name="connsiteY7" fmla="*/ 381794 h 1200992"/>
                <a:gd name="connsiteX8" fmla="*/ 973327 w 1262016"/>
                <a:gd name="connsiteY8" fmla="*/ 424656 h 1200992"/>
                <a:gd name="connsiteX9" fmla="*/ 901888 w 1262016"/>
                <a:gd name="connsiteY9" fmla="*/ 524668 h 1200992"/>
                <a:gd name="connsiteX10" fmla="*/ 844739 w 1262016"/>
                <a:gd name="connsiteY10" fmla="*/ 691356 h 1200992"/>
                <a:gd name="connsiteX11" fmla="*/ 847915 w 1262016"/>
                <a:gd name="connsiteY11" fmla="*/ 1035047 h 1200992"/>
                <a:gd name="connsiteX12" fmla="*/ 728850 w 1262016"/>
                <a:gd name="connsiteY12" fmla="*/ 1154112 h 1200992"/>
                <a:gd name="connsiteX13" fmla="*/ 582802 w 1262016"/>
                <a:gd name="connsiteY13" fmla="*/ 1200943 h 1200992"/>
                <a:gd name="connsiteX14" fmla="*/ 252605 w 1262016"/>
                <a:gd name="connsiteY14" fmla="*/ 1154112 h 1200992"/>
                <a:gd name="connsiteX15" fmla="*/ 190 w 1262016"/>
                <a:gd name="connsiteY15" fmla="*/ 987422 h 1200992"/>
                <a:gd name="connsiteX16" fmla="*/ 224028 w 1262016"/>
                <a:gd name="connsiteY16" fmla="*/ 133352 h 1200992"/>
                <a:gd name="connsiteX0" fmla="*/ 224028 w 1342095"/>
                <a:gd name="connsiteY0" fmla="*/ 133352 h 1200992"/>
                <a:gd name="connsiteX1" fmla="*/ 490731 w 1342095"/>
                <a:gd name="connsiteY1" fmla="*/ 0 h 1200992"/>
                <a:gd name="connsiteX2" fmla="*/ 728850 w 1342095"/>
                <a:gd name="connsiteY2" fmla="*/ 4762 h 1200992"/>
                <a:gd name="connsiteX3" fmla="*/ 1014603 w 1342095"/>
                <a:gd name="connsiteY3" fmla="*/ 66677 h 1200992"/>
                <a:gd name="connsiteX4" fmla="*/ 1106676 w 1342095"/>
                <a:gd name="connsiteY4" fmla="*/ 134143 h 1200992"/>
                <a:gd name="connsiteX5" fmla="*/ 1220977 w 1342095"/>
                <a:gd name="connsiteY5" fmla="*/ 381793 h 1200992"/>
                <a:gd name="connsiteX6" fmla="*/ 1340039 w 1342095"/>
                <a:gd name="connsiteY6" fmla="*/ 605632 h 1200992"/>
                <a:gd name="connsiteX7" fmla="*/ 1173350 w 1342095"/>
                <a:gd name="connsiteY7" fmla="*/ 381794 h 1200992"/>
                <a:gd name="connsiteX8" fmla="*/ 973327 w 1342095"/>
                <a:gd name="connsiteY8" fmla="*/ 424656 h 1200992"/>
                <a:gd name="connsiteX9" fmla="*/ 901888 w 1342095"/>
                <a:gd name="connsiteY9" fmla="*/ 524668 h 1200992"/>
                <a:gd name="connsiteX10" fmla="*/ 844739 w 1342095"/>
                <a:gd name="connsiteY10" fmla="*/ 691356 h 1200992"/>
                <a:gd name="connsiteX11" fmla="*/ 847915 w 1342095"/>
                <a:gd name="connsiteY11" fmla="*/ 1035047 h 1200992"/>
                <a:gd name="connsiteX12" fmla="*/ 728850 w 1342095"/>
                <a:gd name="connsiteY12" fmla="*/ 1154112 h 1200992"/>
                <a:gd name="connsiteX13" fmla="*/ 582802 w 1342095"/>
                <a:gd name="connsiteY13" fmla="*/ 1200943 h 1200992"/>
                <a:gd name="connsiteX14" fmla="*/ 252605 w 1342095"/>
                <a:gd name="connsiteY14" fmla="*/ 1154112 h 1200992"/>
                <a:gd name="connsiteX15" fmla="*/ 190 w 1342095"/>
                <a:gd name="connsiteY15" fmla="*/ 987422 h 1200992"/>
                <a:gd name="connsiteX16" fmla="*/ 224028 w 1342095"/>
                <a:gd name="connsiteY16" fmla="*/ 133352 h 1200992"/>
                <a:gd name="connsiteX0" fmla="*/ 224028 w 1342645"/>
                <a:gd name="connsiteY0" fmla="*/ 133352 h 1200992"/>
                <a:gd name="connsiteX1" fmla="*/ 490731 w 1342645"/>
                <a:gd name="connsiteY1" fmla="*/ 0 h 1200992"/>
                <a:gd name="connsiteX2" fmla="*/ 728850 w 1342645"/>
                <a:gd name="connsiteY2" fmla="*/ 4762 h 1200992"/>
                <a:gd name="connsiteX3" fmla="*/ 1014603 w 1342645"/>
                <a:gd name="connsiteY3" fmla="*/ 66677 h 1200992"/>
                <a:gd name="connsiteX4" fmla="*/ 1106676 w 1342645"/>
                <a:gd name="connsiteY4" fmla="*/ 134143 h 1200992"/>
                <a:gd name="connsiteX5" fmla="*/ 1244790 w 1342645"/>
                <a:gd name="connsiteY5" fmla="*/ 334168 h 1200992"/>
                <a:gd name="connsiteX6" fmla="*/ 1340039 w 1342645"/>
                <a:gd name="connsiteY6" fmla="*/ 605632 h 1200992"/>
                <a:gd name="connsiteX7" fmla="*/ 1173350 w 1342645"/>
                <a:gd name="connsiteY7" fmla="*/ 381794 h 1200992"/>
                <a:gd name="connsiteX8" fmla="*/ 973327 w 1342645"/>
                <a:gd name="connsiteY8" fmla="*/ 424656 h 1200992"/>
                <a:gd name="connsiteX9" fmla="*/ 901888 w 1342645"/>
                <a:gd name="connsiteY9" fmla="*/ 524668 h 1200992"/>
                <a:gd name="connsiteX10" fmla="*/ 844739 w 1342645"/>
                <a:gd name="connsiteY10" fmla="*/ 691356 h 1200992"/>
                <a:gd name="connsiteX11" fmla="*/ 847915 w 1342645"/>
                <a:gd name="connsiteY11" fmla="*/ 1035047 h 1200992"/>
                <a:gd name="connsiteX12" fmla="*/ 728850 w 1342645"/>
                <a:gd name="connsiteY12" fmla="*/ 1154112 h 1200992"/>
                <a:gd name="connsiteX13" fmla="*/ 582802 w 1342645"/>
                <a:gd name="connsiteY13" fmla="*/ 1200943 h 1200992"/>
                <a:gd name="connsiteX14" fmla="*/ 252605 w 1342645"/>
                <a:gd name="connsiteY14" fmla="*/ 1154112 h 1200992"/>
                <a:gd name="connsiteX15" fmla="*/ 190 w 1342645"/>
                <a:gd name="connsiteY15" fmla="*/ 987422 h 1200992"/>
                <a:gd name="connsiteX16" fmla="*/ 224028 w 1342645"/>
                <a:gd name="connsiteY16" fmla="*/ 133352 h 1200992"/>
                <a:gd name="connsiteX0" fmla="*/ 224028 w 1340409"/>
                <a:gd name="connsiteY0" fmla="*/ 133352 h 1200992"/>
                <a:gd name="connsiteX1" fmla="*/ 490731 w 1340409"/>
                <a:gd name="connsiteY1" fmla="*/ 0 h 1200992"/>
                <a:gd name="connsiteX2" fmla="*/ 728850 w 1340409"/>
                <a:gd name="connsiteY2" fmla="*/ 4762 h 1200992"/>
                <a:gd name="connsiteX3" fmla="*/ 1014603 w 1340409"/>
                <a:gd name="connsiteY3" fmla="*/ 66677 h 1200992"/>
                <a:gd name="connsiteX4" fmla="*/ 1106676 w 1340409"/>
                <a:gd name="connsiteY4" fmla="*/ 134143 h 1200992"/>
                <a:gd name="connsiteX5" fmla="*/ 1244790 w 1340409"/>
                <a:gd name="connsiteY5" fmla="*/ 334168 h 1200992"/>
                <a:gd name="connsiteX6" fmla="*/ 1340039 w 1340409"/>
                <a:gd name="connsiteY6" fmla="*/ 605632 h 1200992"/>
                <a:gd name="connsiteX7" fmla="*/ 1287651 w 1340409"/>
                <a:gd name="connsiteY7" fmla="*/ 496093 h 1200992"/>
                <a:gd name="connsiteX8" fmla="*/ 1173350 w 1340409"/>
                <a:gd name="connsiteY8" fmla="*/ 381794 h 1200992"/>
                <a:gd name="connsiteX9" fmla="*/ 973327 w 1340409"/>
                <a:gd name="connsiteY9" fmla="*/ 424656 h 1200992"/>
                <a:gd name="connsiteX10" fmla="*/ 901888 w 1340409"/>
                <a:gd name="connsiteY10" fmla="*/ 524668 h 1200992"/>
                <a:gd name="connsiteX11" fmla="*/ 844739 w 1340409"/>
                <a:gd name="connsiteY11" fmla="*/ 691356 h 1200992"/>
                <a:gd name="connsiteX12" fmla="*/ 847915 w 1340409"/>
                <a:gd name="connsiteY12" fmla="*/ 1035047 h 1200992"/>
                <a:gd name="connsiteX13" fmla="*/ 728850 w 1340409"/>
                <a:gd name="connsiteY13" fmla="*/ 1154112 h 1200992"/>
                <a:gd name="connsiteX14" fmla="*/ 582802 w 1340409"/>
                <a:gd name="connsiteY14" fmla="*/ 1200943 h 1200992"/>
                <a:gd name="connsiteX15" fmla="*/ 252605 w 1340409"/>
                <a:gd name="connsiteY15" fmla="*/ 1154112 h 1200992"/>
                <a:gd name="connsiteX16" fmla="*/ 190 w 1340409"/>
                <a:gd name="connsiteY16" fmla="*/ 987422 h 1200992"/>
                <a:gd name="connsiteX17" fmla="*/ 224028 w 1340409"/>
                <a:gd name="connsiteY17" fmla="*/ 133352 h 1200992"/>
                <a:gd name="connsiteX0" fmla="*/ 224028 w 1340409"/>
                <a:gd name="connsiteY0" fmla="*/ 133352 h 1200992"/>
                <a:gd name="connsiteX1" fmla="*/ 490731 w 1340409"/>
                <a:gd name="connsiteY1" fmla="*/ 0 h 1200992"/>
                <a:gd name="connsiteX2" fmla="*/ 728850 w 1340409"/>
                <a:gd name="connsiteY2" fmla="*/ 4762 h 1200992"/>
                <a:gd name="connsiteX3" fmla="*/ 1014603 w 1340409"/>
                <a:gd name="connsiteY3" fmla="*/ 66677 h 1200992"/>
                <a:gd name="connsiteX4" fmla="*/ 1106676 w 1340409"/>
                <a:gd name="connsiteY4" fmla="*/ 134143 h 1200992"/>
                <a:gd name="connsiteX5" fmla="*/ 1244790 w 1340409"/>
                <a:gd name="connsiteY5" fmla="*/ 334168 h 1200992"/>
                <a:gd name="connsiteX6" fmla="*/ 1340039 w 1340409"/>
                <a:gd name="connsiteY6" fmla="*/ 605632 h 1200992"/>
                <a:gd name="connsiteX7" fmla="*/ 1287651 w 1340409"/>
                <a:gd name="connsiteY7" fmla="*/ 496093 h 1200992"/>
                <a:gd name="connsiteX8" fmla="*/ 1163825 w 1340409"/>
                <a:gd name="connsiteY8" fmla="*/ 391319 h 1200992"/>
                <a:gd name="connsiteX9" fmla="*/ 973327 w 1340409"/>
                <a:gd name="connsiteY9" fmla="*/ 424656 h 1200992"/>
                <a:gd name="connsiteX10" fmla="*/ 901888 w 1340409"/>
                <a:gd name="connsiteY10" fmla="*/ 524668 h 1200992"/>
                <a:gd name="connsiteX11" fmla="*/ 844739 w 1340409"/>
                <a:gd name="connsiteY11" fmla="*/ 691356 h 1200992"/>
                <a:gd name="connsiteX12" fmla="*/ 847915 w 1340409"/>
                <a:gd name="connsiteY12" fmla="*/ 1035047 h 1200992"/>
                <a:gd name="connsiteX13" fmla="*/ 728850 w 1340409"/>
                <a:gd name="connsiteY13" fmla="*/ 1154112 h 1200992"/>
                <a:gd name="connsiteX14" fmla="*/ 582802 w 1340409"/>
                <a:gd name="connsiteY14" fmla="*/ 1200943 h 1200992"/>
                <a:gd name="connsiteX15" fmla="*/ 252605 w 1340409"/>
                <a:gd name="connsiteY15" fmla="*/ 1154112 h 1200992"/>
                <a:gd name="connsiteX16" fmla="*/ 190 w 1340409"/>
                <a:gd name="connsiteY16" fmla="*/ 987422 h 1200992"/>
                <a:gd name="connsiteX17" fmla="*/ 224028 w 1340409"/>
                <a:gd name="connsiteY17" fmla="*/ 133352 h 1200992"/>
                <a:gd name="connsiteX0" fmla="*/ 224028 w 1340362"/>
                <a:gd name="connsiteY0" fmla="*/ 133352 h 1200992"/>
                <a:gd name="connsiteX1" fmla="*/ 490731 w 1340362"/>
                <a:gd name="connsiteY1" fmla="*/ 0 h 1200992"/>
                <a:gd name="connsiteX2" fmla="*/ 728850 w 1340362"/>
                <a:gd name="connsiteY2" fmla="*/ 4762 h 1200992"/>
                <a:gd name="connsiteX3" fmla="*/ 1014603 w 1340362"/>
                <a:gd name="connsiteY3" fmla="*/ 66677 h 1200992"/>
                <a:gd name="connsiteX4" fmla="*/ 1106676 w 1340362"/>
                <a:gd name="connsiteY4" fmla="*/ 134143 h 1200992"/>
                <a:gd name="connsiteX5" fmla="*/ 1244790 w 1340362"/>
                <a:gd name="connsiteY5" fmla="*/ 334168 h 1200992"/>
                <a:gd name="connsiteX6" fmla="*/ 1340039 w 1340362"/>
                <a:gd name="connsiteY6" fmla="*/ 605632 h 1200992"/>
                <a:gd name="connsiteX7" fmla="*/ 1282888 w 1340362"/>
                <a:gd name="connsiteY7" fmla="*/ 510380 h 1200992"/>
                <a:gd name="connsiteX8" fmla="*/ 1163825 w 1340362"/>
                <a:gd name="connsiteY8" fmla="*/ 391319 h 1200992"/>
                <a:gd name="connsiteX9" fmla="*/ 973327 w 1340362"/>
                <a:gd name="connsiteY9" fmla="*/ 424656 h 1200992"/>
                <a:gd name="connsiteX10" fmla="*/ 901888 w 1340362"/>
                <a:gd name="connsiteY10" fmla="*/ 524668 h 1200992"/>
                <a:gd name="connsiteX11" fmla="*/ 844739 w 1340362"/>
                <a:gd name="connsiteY11" fmla="*/ 691356 h 1200992"/>
                <a:gd name="connsiteX12" fmla="*/ 847915 w 1340362"/>
                <a:gd name="connsiteY12" fmla="*/ 1035047 h 1200992"/>
                <a:gd name="connsiteX13" fmla="*/ 728850 w 1340362"/>
                <a:gd name="connsiteY13" fmla="*/ 1154112 h 1200992"/>
                <a:gd name="connsiteX14" fmla="*/ 582802 w 1340362"/>
                <a:gd name="connsiteY14" fmla="*/ 1200943 h 1200992"/>
                <a:gd name="connsiteX15" fmla="*/ 252605 w 1340362"/>
                <a:gd name="connsiteY15" fmla="*/ 1154112 h 1200992"/>
                <a:gd name="connsiteX16" fmla="*/ 190 w 1340362"/>
                <a:gd name="connsiteY16" fmla="*/ 987422 h 1200992"/>
                <a:gd name="connsiteX17" fmla="*/ 224028 w 1340362"/>
                <a:gd name="connsiteY17" fmla="*/ 133352 h 1200992"/>
                <a:gd name="connsiteX0" fmla="*/ 224028 w 1340362"/>
                <a:gd name="connsiteY0" fmla="*/ 133352 h 1200992"/>
                <a:gd name="connsiteX1" fmla="*/ 490731 w 1340362"/>
                <a:gd name="connsiteY1" fmla="*/ 0 h 1200992"/>
                <a:gd name="connsiteX2" fmla="*/ 728850 w 1340362"/>
                <a:gd name="connsiteY2" fmla="*/ 4762 h 1200992"/>
                <a:gd name="connsiteX3" fmla="*/ 1014603 w 1340362"/>
                <a:gd name="connsiteY3" fmla="*/ 66677 h 1200992"/>
                <a:gd name="connsiteX4" fmla="*/ 1106676 w 1340362"/>
                <a:gd name="connsiteY4" fmla="*/ 134143 h 1200992"/>
                <a:gd name="connsiteX5" fmla="*/ 1244790 w 1340362"/>
                <a:gd name="connsiteY5" fmla="*/ 334168 h 1200992"/>
                <a:gd name="connsiteX6" fmla="*/ 1340039 w 1340362"/>
                <a:gd name="connsiteY6" fmla="*/ 605632 h 1200992"/>
                <a:gd name="connsiteX7" fmla="*/ 1282888 w 1340362"/>
                <a:gd name="connsiteY7" fmla="*/ 510380 h 1200992"/>
                <a:gd name="connsiteX8" fmla="*/ 1163825 w 1340362"/>
                <a:gd name="connsiteY8" fmla="*/ 391319 h 1200992"/>
                <a:gd name="connsiteX9" fmla="*/ 973327 w 1340362"/>
                <a:gd name="connsiteY9" fmla="*/ 424656 h 1200992"/>
                <a:gd name="connsiteX10" fmla="*/ 901888 w 1340362"/>
                <a:gd name="connsiteY10" fmla="*/ 524668 h 1200992"/>
                <a:gd name="connsiteX11" fmla="*/ 820927 w 1340362"/>
                <a:gd name="connsiteY11" fmla="*/ 696118 h 1200992"/>
                <a:gd name="connsiteX12" fmla="*/ 847915 w 1340362"/>
                <a:gd name="connsiteY12" fmla="*/ 1035047 h 1200992"/>
                <a:gd name="connsiteX13" fmla="*/ 728850 w 1340362"/>
                <a:gd name="connsiteY13" fmla="*/ 1154112 h 1200992"/>
                <a:gd name="connsiteX14" fmla="*/ 582802 w 1340362"/>
                <a:gd name="connsiteY14" fmla="*/ 1200943 h 1200992"/>
                <a:gd name="connsiteX15" fmla="*/ 252605 w 1340362"/>
                <a:gd name="connsiteY15" fmla="*/ 1154112 h 1200992"/>
                <a:gd name="connsiteX16" fmla="*/ 190 w 1340362"/>
                <a:gd name="connsiteY16" fmla="*/ 987422 h 1200992"/>
                <a:gd name="connsiteX17" fmla="*/ 224028 w 1340362"/>
                <a:gd name="connsiteY17" fmla="*/ 133352 h 1200992"/>
                <a:gd name="connsiteX0" fmla="*/ 224028 w 1340362"/>
                <a:gd name="connsiteY0" fmla="*/ 133352 h 1200992"/>
                <a:gd name="connsiteX1" fmla="*/ 490731 w 1340362"/>
                <a:gd name="connsiteY1" fmla="*/ 0 h 1200992"/>
                <a:gd name="connsiteX2" fmla="*/ 728850 w 1340362"/>
                <a:gd name="connsiteY2" fmla="*/ 4762 h 1200992"/>
                <a:gd name="connsiteX3" fmla="*/ 1014603 w 1340362"/>
                <a:gd name="connsiteY3" fmla="*/ 66677 h 1200992"/>
                <a:gd name="connsiteX4" fmla="*/ 1106676 w 1340362"/>
                <a:gd name="connsiteY4" fmla="*/ 134143 h 1200992"/>
                <a:gd name="connsiteX5" fmla="*/ 1244790 w 1340362"/>
                <a:gd name="connsiteY5" fmla="*/ 334168 h 1200992"/>
                <a:gd name="connsiteX6" fmla="*/ 1340039 w 1340362"/>
                <a:gd name="connsiteY6" fmla="*/ 605632 h 1200992"/>
                <a:gd name="connsiteX7" fmla="*/ 1282888 w 1340362"/>
                <a:gd name="connsiteY7" fmla="*/ 510380 h 1200992"/>
                <a:gd name="connsiteX8" fmla="*/ 1163825 w 1340362"/>
                <a:gd name="connsiteY8" fmla="*/ 391319 h 1200992"/>
                <a:gd name="connsiteX9" fmla="*/ 973327 w 1340362"/>
                <a:gd name="connsiteY9" fmla="*/ 424656 h 1200992"/>
                <a:gd name="connsiteX10" fmla="*/ 901888 w 1340362"/>
                <a:gd name="connsiteY10" fmla="*/ 524668 h 1200992"/>
                <a:gd name="connsiteX11" fmla="*/ 820927 w 1340362"/>
                <a:gd name="connsiteY11" fmla="*/ 696118 h 1200992"/>
                <a:gd name="connsiteX12" fmla="*/ 809815 w 1340362"/>
                <a:gd name="connsiteY12" fmla="*/ 1044572 h 1200992"/>
                <a:gd name="connsiteX13" fmla="*/ 728850 w 1340362"/>
                <a:gd name="connsiteY13" fmla="*/ 1154112 h 1200992"/>
                <a:gd name="connsiteX14" fmla="*/ 582802 w 1340362"/>
                <a:gd name="connsiteY14" fmla="*/ 1200943 h 1200992"/>
                <a:gd name="connsiteX15" fmla="*/ 252605 w 1340362"/>
                <a:gd name="connsiteY15" fmla="*/ 1154112 h 1200992"/>
                <a:gd name="connsiteX16" fmla="*/ 190 w 1340362"/>
                <a:gd name="connsiteY16" fmla="*/ 987422 h 1200992"/>
                <a:gd name="connsiteX17" fmla="*/ 224028 w 1340362"/>
                <a:gd name="connsiteY17" fmla="*/ 133352 h 1200992"/>
                <a:gd name="connsiteX0" fmla="*/ 224028 w 1340362"/>
                <a:gd name="connsiteY0" fmla="*/ 133352 h 1200992"/>
                <a:gd name="connsiteX1" fmla="*/ 490731 w 1340362"/>
                <a:gd name="connsiteY1" fmla="*/ 0 h 1200992"/>
                <a:gd name="connsiteX2" fmla="*/ 728850 w 1340362"/>
                <a:gd name="connsiteY2" fmla="*/ 4762 h 1200992"/>
                <a:gd name="connsiteX3" fmla="*/ 1014603 w 1340362"/>
                <a:gd name="connsiteY3" fmla="*/ 66677 h 1200992"/>
                <a:gd name="connsiteX4" fmla="*/ 1106676 w 1340362"/>
                <a:gd name="connsiteY4" fmla="*/ 134143 h 1200992"/>
                <a:gd name="connsiteX5" fmla="*/ 1244790 w 1340362"/>
                <a:gd name="connsiteY5" fmla="*/ 334168 h 1200992"/>
                <a:gd name="connsiteX6" fmla="*/ 1340039 w 1340362"/>
                <a:gd name="connsiteY6" fmla="*/ 605632 h 1200992"/>
                <a:gd name="connsiteX7" fmla="*/ 1282888 w 1340362"/>
                <a:gd name="connsiteY7" fmla="*/ 510380 h 1200992"/>
                <a:gd name="connsiteX8" fmla="*/ 1163825 w 1340362"/>
                <a:gd name="connsiteY8" fmla="*/ 391319 h 1200992"/>
                <a:gd name="connsiteX9" fmla="*/ 973327 w 1340362"/>
                <a:gd name="connsiteY9" fmla="*/ 424656 h 1200992"/>
                <a:gd name="connsiteX10" fmla="*/ 901888 w 1340362"/>
                <a:gd name="connsiteY10" fmla="*/ 524668 h 1200992"/>
                <a:gd name="connsiteX11" fmla="*/ 820927 w 1340362"/>
                <a:gd name="connsiteY11" fmla="*/ 696118 h 1200992"/>
                <a:gd name="connsiteX12" fmla="*/ 809815 w 1340362"/>
                <a:gd name="connsiteY12" fmla="*/ 1044572 h 1200992"/>
                <a:gd name="connsiteX13" fmla="*/ 728850 w 1340362"/>
                <a:gd name="connsiteY13" fmla="*/ 1154112 h 1200992"/>
                <a:gd name="connsiteX14" fmla="*/ 582802 w 1340362"/>
                <a:gd name="connsiteY14" fmla="*/ 1200943 h 1200992"/>
                <a:gd name="connsiteX15" fmla="*/ 252605 w 1340362"/>
                <a:gd name="connsiteY15" fmla="*/ 1154112 h 1200992"/>
                <a:gd name="connsiteX16" fmla="*/ 190 w 1340362"/>
                <a:gd name="connsiteY16" fmla="*/ 987422 h 1200992"/>
                <a:gd name="connsiteX17" fmla="*/ 224028 w 1340362"/>
                <a:gd name="connsiteY17" fmla="*/ 133352 h 1200992"/>
                <a:gd name="connsiteX0" fmla="*/ 224028 w 1340362"/>
                <a:gd name="connsiteY0" fmla="*/ 133352 h 1200992"/>
                <a:gd name="connsiteX1" fmla="*/ 490731 w 1340362"/>
                <a:gd name="connsiteY1" fmla="*/ 0 h 1200992"/>
                <a:gd name="connsiteX2" fmla="*/ 728850 w 1340362"/>
                <a:gd name="connsiteY2" fmla="*/ 4762 h 1200992"/>
                <a:gd name="connsiteX3" fmla="*/ 1014603 w 1340362"/>
                <a:gd name="connsiteY3" fmla="*/ 66677 h 1200992"/>
                <a:gd name="connsiteX4" fmla="*/ 1106676 w 1340362"/>
                <a:gd name="connsiteY4" fmla="*/ 134143 h 1200992"/>
                <a:gd name="connsiteX5" fmla="*/ 1244790 w 1340362"/>
                <a:gd name="connsiteY5" fmla="*/ 334168 h 1200992"/>
                <a:gd name="connsiteX6" fmla="*/ 1340039 w 1340362"/>
                <a:gd name="connsiteY6" fmla="*/ 605632 h 1200992"/>
                <a:gd name="connsiteX7" fmla="*/ 1282888 w 1340362"/>
                <a:gd name="connsiteY7" fmla="*/ 510380 h 1200992"/>
                <a:gd name="connsiteX8" fmla="*/ 1163825 w 1340362"/>
                <a:gd name="connsiteY8" fmla="*/ 391319 h 1200992"/>
                <a:gd name="connsiteX9" fmla="*/ 973327 w 1340362"/>
                <a:gd name="connsiteY9" fmla="*/ 424656 h 1200992"/>
                <a:gd name="connsiteX10" fmla="*/ 901888 w 1340362"/>
                <a:gd name="connsiteY10" fmla="*/ 524668 h 1200992"/>
                <a:gd name="connsiteX11" fmla="*/ 820927 w 1340362"/>
                <a:gd name="connsiteY11" fmla="*/ 696118 h 1200992"/>
                <a:gd name="connsiteX12" fmla="*/ 809815 w 1340362"/>
                <a:gd name="connsiteY12" fmla="*/ 1044572 h 1200992"/>
                <a:gd name="connsiteX13" fmla="*/ 728850 w 1340362"/>
                <a:gd name="connsiteY13" fmla="*/ 1154112 h 1200992"/>
                <a:gd name="connsiteX14" fmla="*/ 582802 w 1340362"/>
                <a:gd name="connsiteY14" fmla="*/ 1200943 h 1200992"/>
                <a:gd name="connsiteX15" fmla="*/ 252605 w 1340362"/>
                <a:gd name="connsiteY15" fmla="*/ 1154112 h 1200992"/>
                <a:gd name="connsiteX16" fmla="*/ 190 w 1340362"/>
                <a:gd name="connsiteY16" fmla="*/ 987422 h 1200992"/>
                <a:gd name="connsiteX17" fmla="*/ 224028 w 1340362"/>
                <a:gd name="connsiteY17" fmla="*/ 133352 h 1200992"/>
                <a:gd name="connsiteX0" fmla="*/ 224028 w 1340362"/>
                <a:gd name="connsiteY0" fmla="*/ 133352 h 1201194"/>
                <a:gd name="connsiteX1" fmla="*/ 490731 w 1340362"/>
                <a:gd name="connsiteY1" fmla="*/ 0 h 1201194"/>
                <a:gd name="connsiteX2" fmla="*/ 728850 w 1340362"/>
                <a:gd name="connsiteY2" fmla="*/ 4762 h 1201194"/>
                <a:gd name="connsiteX3" fmla="*/ 1014603 w 1340362"/>
                <a:gd name="connsiteY3" fmla="*/ 66677 h 1201194"/>
                <a:gd name="connsiteX4" fmla="*/ 1106676 w 1340362"/>
                <a:gd name="connsiteY4" fmla="*/ 134143 h 1201194"/>
                <a:gd name="connsiteX5" fmla="*/ 1244790 w 1340362"/>
                <a:gd name="connsiteY5" fmla="*/ 334168 h 1201194"/>
                <a:gd name="connsiteX6" fmla="*/ 1340039 w 1340362"/>
                <a:gd name="connsiteY6" fmla="*/ 605632 h 1201194"/>
                <a:gd name="connsiteX7" fmla="*/ 1282888 w 1340362"/>
                <a:gd name="connsiteY7" fmla="*/ 510380 h 1201194"/>
                <a:gd name="connsiteX8" fmla="*/ 1163825 w 1340362"/>
                <a:gd name="connsiteY8" fmla="*/ 391319 h 1201194"/>
                <a:gd name="connsiteX9" fmla="*/ 973327 w 1340362"/>
                <a:gd name="connsiteY9" fmla="*/ 424656 h 1201194"/>
                <a:gd name="connsiteX10" fmla="*/ 901888 w 1340362"/>
                <a:gd name="connsiteY10" fmla="*/ 524668 h 1201194"/>
                <a:gd name="connsiteX11" fmla="*/ 820927 w 1340362"/>
                <a:gd name="connsiteY11" fmla="*/ 696118 h 1201194"/>
                <a:gd name="connsiteX12" fmla="*/ 809815 w 1340362"/>
                <a:gd name="connsiteY12" fmla="*/ 1044572 h 1201194"/>
                <a:gd name="connsiteX13" fmla="*/ 728850 w 1340362"/>
                <a:gd name="connsiteY13" fmla="*/ 1154112 h 1201194"/>
                <a:gd name="connsiteX14" fmla="*/ 582802 w 1340362"/>
                <a:gd name="connsiteY14" fmla="*/ 1200943 h 1201194"/>
                <a:gd name="connsiteX15" fmla="*/ 252605 w 1340362"/>
                <a:gd name="connsiteY15" fmla="*/ 1154112 h 1201194"/>
                <a:gd name="connsiteX16" fmla="*/ 190 w 1340362"/>
                <a:gd name="connsiteY16" fmla="*/ 987422 h 1201194"/>
                <a:gd name="connsiteX17" fmla="*/ 224028 w 1340362"/>
                <a:gd name="connsiteY17" fmla="*/ 133352 h 1201194"/>
                <a:gd name="connsiteX0" fmla="*/ 224028 w 1340362"/>
                <a:gd name="connsiteY0" fmla="*/ 133352 h 1201194"/>
                <a:gd name="connsiteX1" fmla="*/ 490731 w 1340362"/>
                <a:gd name="connsiteY1" fmla="*/ 0 h 1201194"/>
                <a:gd name="connsiteX2" fmla="*/ 728850 w 1340362"/>
                <a:gd name="connsiteY2" fmla="*/ 4762 h 1201194"/>
                <a:gd name="connsiteX3" fmla="*/ 1014603 w 1340362"/>
                <a:gd name="connsiteY3" fmla="*/ 66677 h 1201194"/>
                <a:gd name="connsiteX4" fmla="*/ 1106676 w 1340362"/>
                <a:gd name="connsiteY4" fmla="*/ 134143 h 1201194"/>
                <a:gd name="connsiteX5" fmla="*/ 1244790 w 1340362"/>
                <a:gd name="connsiteY5" fmla="*/ 334168 h 1201194"/>
                <a:gd name="connsiteX6" fmla="*/ 1340039 w 1340362"/>
                <a:gd name="connsiteY6" fmla="*/ 605632 h 1201194"/>
                <a:gd name="connsiteX7" fmla="*/ 1282888 w 1340362"/>
                <a:gd name="connsiteY7" fmla="*/ 510380 h 1201194"/>
                <a:gd name="connsiteX8" fmla="*/ 1163825 w 1340362"/>
                <a:gd name="connsiteY8" fmla="*/ 391319 h 1201194"/>
                <a:gd name="connsiteX9" fmla="*/ 973327 w 1340362"/>
                <a:gd name="connsiteY9" fmla="*/ 424656 h 1201194"/>
                <a:gd name="connsiteX10" fmla="*/ 901888 w 1340362"/>
                <a:gd name="connsiteY10" fmla="*/ 524668 h 1201194"/>
                <a:gd name="connsiteX11" fmla="*/ 820927 w 1340362"/>
                <a:gd name="connsiteY11" fmla="*/ 696118 h 1201194"/>
                <a:gd name="connsiteX12" fmla="*/ 809815 w 1340362"/>
                <a:gd name="connsiteY12" fmla="*/ 1044572 h 1201194"/>
                <a:gd name="connsiteX13" fmla="*/ 728850 w 1340362"/>
                <a:gd name="connsiteY13" fmla="*/ 1154112 h 1201194"/>
                <a:gd name="connsiteX14" fmla="*/ 582802 w 1340362"/>
                <a:gd name="connsiteY14" fmla="*/ 1200943 h 1201194"/>
                <a:gd name="connsiteX15" fmla="*/ 252605 w 1340362"/>
                <a:gd name="connsiteY15" fmla="*/ 1154112 h 1201194"/>
                <a:gd name="connsiteX16" fmla="*/ 190 w 1340362"/>
                <a:gd name="connsiteY16" fmla="*/ 987422 h 1201194"/>
                <a:gd name="connsiteX17" fmla="*/ 224028 w 1340362"/>
                <a:gd name="connsiteY17" fmla="*/ 133352 h 1201194"/>
                <a:gd name="connsiteX0" fmla="*/ 224028 w 1340362"/>
                <a:gd name="connsiteY0" fmla="*/ 133352 h 1201052"/>
                <a:gd name="connsiteX1" fmla="*/ 490731 w 1340362"/>
                <a:gd name="connsiteY1" fmla="*/ 0 h 1201052"/>
                <a:gd name="connsiteX2" fmla="*/ 728850 w 1340362"/>
                <a:gd name="connsiteY2" fmla="*/ 4762 h 1201052"/>
                <a:gd name="connsiteX3" fmla="*/ 1014603 w 1340362"/>
                <a:gd name="connsiteY3" fmla="*/ 66677 h 1201052"/>
                <a:gd name="connsiteX4" fmla="*/ 1106676 w 1340362"/>
                <a:gd name="connsiteY4" fmla="*/ 134143 h 1201052"/>
                <a:gd name="connsiteX5" fmla="*/ 1244790 w 1340362"/>
                <a:gd name="connsiteY5" fmla="*/ 334168 h 1201052"/>
                <a:gd name="connsiteX6" fmla="*/ 1340039 w 1340362"/>
                <a:gd name="connsiteY6" fmla="*/ 605632 h 1201052"/>
                <a:gd name="connsiteX7" fmla="*/ 1282888 w 1340362"/>
                <a:gd name="connsiteY7" fmla="*/ 510380 h 1201052"/>
                <a:gd name="connsiteX8" fmla="*/ 1163825 w 1340362"/>
                <a:gd name="connsiteY8" fmla="*/ 391319 h 1201052"/>
                <a:gd name="connsiteX9" fmla="*/ 973327 w 1340362"/>
                <a:gd name="connsiteY9" fmla="*/ 424656 h 1201052"/>
                <a:gd name="connsiteX10" fmla="*/ 901888 w 1340362"/>
                <a:gd name="connsiteY10" fmla="*/ 524668 h 1201052"/>
                <a:gd name="connsiteX11" fmla="*/ 820927 w 1340362"/>
                <a:gd name="connsiteY11" fmla="*/ 696118 h 1201052"/>
                <a:gd name="connsiteX12" fmla="*/ 809815 w 1340362"/>
                <a:gd name="connsiteY12" fmla="*/ 1044572 h 1201052"/>
                <a:gd name="connsiteX13" fmla="*/ 728850 w 1340362"/>
                <a:gd name="connsiteY13" fmla="*/ 1154112 h 1201052"/>
                <a:gd name="connsiteX14" fmla="*/ 582802 w 1340362"/>
                <a:gd name="connsiteY14" fmla="*/ 1200943 h 1201052"/>
                <a:gd name="connsiteX15" fmla="*/ 252605 w 1340362"/>
                <a:gd name="connsiteY15" fmla="*/ 1154112 h 1201052"/>
                <a:gd name="connsiteX16" fmla="*/ 190 w 1340362"/>
                <a:gd name="connsiteY16" fmla="*/ 987422 h 1201052"/>
                <a:gd name="connsiteX17" fmla="*/ 224028 w 1340362"/>
                <a:gd name="connsiteY17" fmla="*/ 133352 h 1201052"/>
                <a:gd name="connsiteX0" fmla="*/ 224028 w 1340362"/>
                <a:gd name="connsiteY0" fmla="*/ 133352 h 1201052"/>
                <a:gd name="connsiteX1" fmla="*/ 490731 w 1340362"/>
                <a:gd name="connsiteY1" fmla="*/ 0 h 1201052"/>
                <a:gd name="connsiteX2" fmla="*/ 728850 w 1340362"/>
                <a:gd name="connsiteY2" fmla="*/ 4762 h 1201052"/>
                <a:gd name="connsiteX3" fmla="*/ 1014603 w 1340362"/>
                <a:gd name="connsiteY3" fmla="*/ 66677 h 1201052"/>
                <a:gd name="connsiteX4" fmla="*/ 1106676 w 1340362"/>
                <a:gd name="connsiteY4" fmla="*/ 134143 h 1201052"/>
                <a:gd name="connsiteX5" fmla="*/ 1244790 w 1340362"/>
                <a:gd name="connsiteY5" fmla="*/ 334168 h 1201052"/>
                <a:gd name="connsiteX6" fmla="*/ 1340039 w 1340362"/>
                <a:gd name="connsiteY6" fmla="*/ 605632 h 1201052"/>
                <a:gd name="connsiteX7" fmla="*/ 1282888 w 1340362"/>
                <a:gd name="connsiteY7" fmla="*/ 510380 h 1201052"/>
                <a:gd name="connsiteX8" fmla="*/ 1163825 w 1340362"/>
                <a:gd name="connsiteY8" fmla="*/ 391319 h 1201052"/>
                <a:gd name="connsiteX9" fmla="*/ 973327 w 1340362"/>
                <a:gd name="connsiteY9" fmla="*/ 424656 h 1201052"/>
                <a:gd name="connsiteX10" fmla="*/ 901888 w 1340362"/>
                <a:gd name="connsiteY10" fmla="*/ 524668 h 1201052"/>
                <a:gd name="connsiteX11" fmla="*/ 820927 w 1340362"/>
                <a:gd name="connsiteY11" fmla="*/ 696118 h 1201052"/>
                <a:gd name="connsiteX12" fmla="*/ 809815 w 1340362"/>
                <a:gd name="connsiteY12" fmla="*/ 1044572 h 1201052"/>
                <a:gd name="connsiteX13" fmla="*/ 728850 w 1340362"/>
                <a:gd name="connsiteY13" fmla="*/ 1154112 h 1201052"/>
                <a:gd name="connsiteX14" fmla="*/ 582802 w 1340362"/>
                <a:gd name="connsiteY14" fmla="*/ 1200943 h 1201052"/>
                <a:gd name="connsiteX15" fmla="*/ 252605 w 1340362"/>
                <a:gd name="connsiteY15" fmla="*/ 1154112 h 1201052"/>
                <a:gd name="connsiteX16" fmla="*/ 190 w 1340362"/>
                <a:gd name="connsiteY16" fmla="*/ 987422 h 1201052"/>
                <a:gd name="connsiteX17" fmla="*/ 224028 w 1340362"/>
                <a:gd name="connsiteY17" fmla="*/ 133352 h 1201052"/>
                <a:gd name="connsiteX0" fmla="*/ 224028 w 1340362"/>
                <a:gd name="connsiteY0" fmla="*/ 133352 h 1201052"/>
                <a:gd name="connsiteX1" fmla="*/ 490731 w 1340362"/>
                <a:gd name="connsiteY1" fmla="*/ 0 h 1201052"/>
                <a:gd name="connsiteX2" fmla="*/ 728850 w 1340362"/>
                <a:gd name="connsiteY2" fmla="*/ 4762 h 1201052"/>
                <a:gd name="connsiteX3" fmla="*/ 1014603 w 1340362"/>
                <a:gd name="connsiteY3" fmla="*/ 66677 h 1201052"/>
                <a:gd name="connsiteX4" fmla="*/ 1106676 w 1340362"/>
                <a:gd name="connsiteY4" fmla="*/ 134143 h 1201052"/>
                <a:gd name="connsiteX5" fmla="*/ 1244790 w 1340362"/>
                <a:gd name="connsiteY5" fmla="*/ 334168 h 1201052"/>
                <a:gd name="connsiteX6" fmla="*/ 1340039 w 1340362"/>
                <a:gd name="connsiteY6" fmla="*/ 605632 h 1201052"/>
                <a:gd name="connsiteX7" fmla="*/ 1282888 w 1340362"/>
                <a:gd name="connsiteY7" fmla="*/ 510380 h 1201052"/>
                <a:gd name="connsiteX8" fmla="*/ 1163825 w 1340362"/>
                <a:gd name="connsiteY8" fmla="*/ 391319 h 1201052"/>
                <a:gd name="connsiteX9" fmla="*/ 973327 w 1340362"/>
                <a:gd name="connsiteY9" fmla="*/ 424656 h 1201052"/>
                <a:gd name="connsiteX10" fmla="*/ 901888 w 1340362"/>
                <a:gd name="connsiteY10" fmla="*/ 524668 h 1201052"/>
                <a:gd name="connsiteX11" fmla="*/ 820927 w 1340362"/>
                <a:gd name="connsiteY11" fmla="*/ 696118 h 1201052"/>
                <a:gd name="connsiteX12" fmla="*/ 809815 w 1340362"/>
                <a:gd name="connsiteY12" fmla="*/ 1044572 h 1201052"/>
                <a:gd name="connsiteX13" fmla="*/ 728850 w 1340362"/>
                <a:gd name="connsiteY13" fmla="*/ 1154112 h 1201052"/>
                <a:gd name="connsiteX14" fmla="*/ 582802 w 1340362"/>
                <a:gd name="connsiteY14" fmla="*/ 1200943 h 1201052"/>
                <a:gd name="connsiteX15" fmla="*/ 252605 w 1340362"/>
                <a:gd name="connsiteY15" fmla="*/ 1154112 h 1201052"/>
                <a:gd name="connsiteX16" fmla="*/ 190 w 1340362"/>
                <a:gd name="connsiteY16" fmla="*/ 987422 h 1201052"/>
                <a:gd name="connsiteX17" fmla="*/ 224028 w 1340362"/>
                <a:gd name="connsiteY17" fmla="*/ 133352 h 1201052"/>
                <a:gd name="connsiteX0" fmla="*/ 224028 w 1340362"/>
                <a:gd name="connsiteY0" fmla="*/ 133352 h 1201052"/>
                <a:gd name="connsiteX1" fmla="*/ 490731 w 1340362"/>
                <a:gd name="connsiteY1" fmla="*/ 0 h 1201052"/>
                <a:gd name="connsiteX2" fmla="*/ 728850 w 1340362"/>
                <a:gd name="connsiteY2" fmla="*/ 4762 h 1201052"/>
                <a:gd name="connsiteX3" fmla="*/ 1014603 w 1340362"/>
                <a:gd name="connsiteY3" fmla="*/ 66677 h 1201052"/>
                <a:gd name="connsiteX4" fmla="*/ 1106676 w 1340362"/>
                <a:gd name="connsiteY4" fmla="*/ 134143 h 1201052"/>
                <a:gd name="connsiteX5" fmla="*/ 1244790 w 1340362"/>
                <a:gd name="connsiteY5" fmla="*/ 334168 h 1201052"/>
                <a:gd name="connsiteX6" fmla="*/ 1340039 w 1340362"/>
                <a:gd name="connsiteY6" fmla="*/ 605632 h 1201052"/>
                <a:gd name="connsiteX7" fmla="*/ 1282888 w 1340362"/>
                <a:gd name="connsiteY7" fmla="*/ 510380 h 1201052"/>
                <a:gd name="connsiteX8" fmla="*/ 1163825 w 1340362"/>
                <a:gd name="connsiteY8" fmla="*/ 391319 h 1201052"/>
                <a:gd name="connsiteX9" fmla="*/ 973327 w 1340362"/>
                <a:gd name="connsiteY9" fmla="*/ 424656 h 1201052"/>
                <a:gd name="connsiteX10" fmla="*/ 901888 w 1340362"/>
                <a:gd name="connsiteY10" fmla="*/ 524668 h 1201052"/>
                <a:gd name="connsiteX11" fmla="*/ 820927 w 1340362"/>
                <a:gd name="connsiteY11" fmla="*/ 696118 h 1201052"/>
                <a:gd name="connsiteX12" fmla="*/ 809815 w 1340362"/>
                <a:gd name="connsiteY12" fmla="*/ 1044572 h 1201052"/>
                <a:gd name="connsiteX13" fmla="*/ 728850 w 1340362"/>
                <a:gd name="connsiteY13" fmla="*/ 1154112 h 1201052"/>
                <a:gd name="connsiteX14" fmla="*/ 582802 w 1340362"/>
                <a:gd name="connsiteY14" fmla="*/ 1200943 h 1201052"/>
                <a:gd name="connsiteX15" fmla="*/ 252605 w 1340362"/>
                <a:gd name="connsiteY15" fmla="*/ 1154112 h 1201052"/>
                <a:gd name="connsiteX16" fmla="*/ 190 w 1340362"/>
                <a:gd name="connsiteY16" fmla="*/ 987422 h 1201052"/>
                <a:gd name="connsiteX17" fmla="*/ 224028 w 1340362"/>
                <a:gd name="connsiteY17" fmla="*/ 133352 h 1201052"/>
                <a:gd name="connsiteX0" fmla="*/ 224028 w 1340362"/>
                <a:gd name="connsiteY0" fmla="*/ 133352 h 1201052"/>
                <a:gd name="connsiteX1" fmla="*/ 490731 w 1340362"/>
                <a:gd name="connsiteY1" fmla="*/ 0 h 1201052"/>
                <a:gd name="connsiteX2" fmla="*/ 728850 w 1340362"/>
                <a:gd name="connsiteY2" fmla="*/ 4762 h 1201052"/>
                <a:gd name="connsiteX3" fmla="*/ 1014603 w 1340362"/>
                <a:gd name="connsiteY3" fmla="*/ 66677 h 1201052"/>
                <a:gd name="connsiteX4" fmla="*/ 1106676 w 1340362"/>
                <a:gd name="connsiteY4" fmla="*/ 134143 h 1201052"/>
                <a:gd name="connsiteX5" fmla="*/ 1244790 w 1340362"/>
                <a:gd name="connsiteY5" fmla="*/ 334168 h 1201052"/>
                <a:gd name="connsiteX6" fmla="*/ 1340039 w 1340362"/>
                <a:gd name="connsiteY6" fmla="*/ 605632 h 1201052"/>
                <a:gd name="connsiteX7" fmla="*/ 1282888 w 1340362"/>
                <a:gd name="connsiteY7" fmla="*/ 510380 h 1201052"/>
                <a:gd name="connsiteX8" fmla="*/ 1163825 w 1340362"/>
                <a:gd name="connsiteY8" fmla="*/ 391319 h 1201052"/>
                <a:gd name="connsiteX9" fmla="*/ 973327 w 1340362"/>
                <a:gd name="connsiteY9" fmla="*/ 424656 h 1201052"/>
                <a:gd name="connsiteX10" fmla="*/ 878076 w 1340362"/>
                <a:gd name="connsiteY10" fmla="*/ 519905 h 1201052"/>
                <a:gd name="connsiteX11" fmla="*/ 820927 w 1340362"/>
                <a:gd name="connsiteY11" fmla="*/ 696118 h 1201052"/>
                <a:gd name="connsiteX12" fmla="*/ 809815 w 1340362"/>
                <a:gd name="connsiteY12" fmla="*/ 1044572 h 1201052"/>
                <a:gd name="connsiteX13" fmla="*/ 728850 w 1340362"/>
                <a:gd name="connsiteY13" fmla="*/ 1154112 h 1201052"/>
                <a:gd name="connsiteX14" fmla="*/ 582802 w 1340362"/>
                <a:gd name="connsiteY14" fmla="*/ 1200943 h 1201052"/>
                <a:gd name="connsiteX15" fmla="*/ 252605 w 1340362"/>
                <a:gd name="connsiteY15" fmla="*/ 1154112 h 1201052"/>
                <a:gd name="connsiteX16" fmla="*/ 190 w 1340362"/>
                <a:gd name="connsiteY16" fmla="*/ 987422 h 1201052"/>
                <a:gd name="connsiteX17" fmla="*/ 224028 w 1340362"/>
                <a:gd name="connsiteY17" fmla="*/ 133352 h 1201052"/>
                <a:gd name="connsiteX0" fmla="*/ 224028 w 1340362"/>
                <a:gd name="connsiteY0" fmla="*/ 133352 h 1201052"/>
                <a:gd name="connsiteX1" fmla="*/ 490731 w 1340362"/>
                <a:gd name="connsiteY1" fmla="*/ 0 h 1201052"/>
                <a:gd name="connsiteX2" fmla="*/ 728850 w 1340362"/>
                <a:gd name="connsiteY2" fmla="*/ 4762 h 1201052"/>
                <a:gd name="connsiteX3" fmla="*/ 1014603 w 1340362"/>
                <a:gd name="connsiteY3" fmla="*/ 66677 h 1201052"/>
                <a:gd name="connsiteX4" fmla="*/ 1106676 w 1340362"/>
                <a:gd name="connsiteY4" fmla="*/ 134143 h 1201052"/>
                <a:gd name="connsiteX5" fmla="*/ 1244790 w 1340362"/>
                <a:gd name="connsiteY5" fmla="*/ 334168 h 1201052"/>
                <a:gd name="connsiteX6" fmla="*/ 1340039 w 1340362"/>
                <a:gd name="connsiteY6" fmla="*/ 605632 h 1201052"/>
                <a:gd name="connsiteX7" fmla="*/ 1282888 w 1340362"/>
                <a:gd name="connsiteY7" fmla="*/ 510380 h 1201052"/>
                <a:gd name="connsiteX8" fmla="*/ 1163825 w 1340362"/>
                <a:gd name="connsiteY8" fmla="*/ 391319 h 1201052"/>
                <a:gd name="connsiteX9" fmla="*/ 973327 w 1340362"/>
                <a:gd name="connsiteY9" fmla="*/ 424656 h 1201052"/>
                <a:gd name="connsiteX10" fmla="*/ 887601 w 1340362"/>
                <a:gd name="connsiteY10" fmla="*/ 519905 h 1201052"/>
                <a:gd name="connsiteX11" fmla="*/ 820927 w 1340362"/>
                <a:gd name="connsiteY11" fmla="*/ 696118 h 1201052"/>
                <a:gd name="connsiteX12" fmla="*/ 809815 w 1340362"/>
                <a:gd name="connsiteY12" fmla="*/ 1044572 h 1201052"/>
                <a:gd name="connsiteX13" fmla="*/ 728850 w 1340362"/>
                <a:gd name="connsiteY13" fmla="*/ 1154112 h 1201052"/>
                <a:gd name="connsiteX14" fmla="*/ 582802 w 1340362"/>
                <a:gd name="connsiteY14" fmla="*/ 1200943 h 1201052"/>
                <a:gd name="connsiteX15" fmla="*/ 252605 w 1340362"/>
                <a:gd name="connsiteY15" fmla="*/ 1154112 h 1201052"/>
                <a:gd name="connsiteX16" fmla="*/ 190 w 1340362"/>
                <a:gd name="connsiteY16" fmla="*/ 987422 h 1201052"/>
                <a:gd name="connsiteX17" fmla="*/ 224028 w 1340362"/>
                <a:gd name="connsiteY17" fmla="*/ 133352 h 1201052"/>
                <a:gd name="connsiteX0" fmla="*/ 224028 w 1340362"/>
                <a:gd name="connsiteY0" fmla="*/ 133352 h 1201052"/>
                <a:gd name="connsiteX1" fmla="*/ 490731 w 1340362"/>
                <a:gd name="connsiteY1" fmla="*/ 0 h 1201052"/>
                <a:gd name="connsiteX2" fmla="*/ 728850 w 1340362"/>
                <a:gd name="connsiteY2" fmla="*/ 4762 h 1201052"/>
                <a:gd name="connsiteX3" fmla="*/ 1014603 w 1340362"/>
                <a:gd name="connsiteY3" fmla="*/ 66677 h 1201052"/>
                <a:gd name="connsiteX4" fmla="*/ 1106676 w 1340362"/>
                <a:gd name="connsiteY4" fmla="*/ 134143 h 1201052"/>
                <a:gd name="connsiteX5" fmla="*/ 1244790 w 1340362"/>
                <a:gd name="connsiteY5" fmla="*/ 334168 h 1201052"/>
                <a:gd name="connsiteX6" fmla="*/ 1340039 w 1340362"/>
                <a:gd name="connsiteY6" fmla="*/ 605632 h 1201052"/>
                <a:gd name="connsiteX7" fmla="*/ 1282888 w 1340362"/>
                <a:gd name="connsiteY7" fmla="*/ 510380 h 1201052"/>
                <a:gd name="connsiteX8" fmla="*/ 1163825 w 1340362"/>
                <a:gd name="connsiteY8" fmla="*/ 396081 h 1201052"/>
                <a:gd name="connsiteX9" fmla="*/ 973327 w 1340362"/>
                <a:gd name="connsiteY9" fmla="*/ 424656 h 1201052"/>
                <a:gd name="connsiteX10" fmla="*/ 887601 w 1340362"/>
                <a:gd name="connsiteY10" fmla="*/ 519905 h 1201052"/>
                <a:gd name="connsiteX11" fmla="*/ 820927 w 1340362"/>
                <a:gd name="connsiteY11" fmla="*/ 696118 h 1201052"/>
                <a:gd name="connsiteX12" fmla="*/ 809815 w 1340362"/>
                <a:gd name="connsiteY12" fmla="*/ 1044572 h 1201052"/>
                <a:gd name="connsiteX13" fmla="*/ 728850 w 1340362"/>
                <a:gd name="connsiteY13" fmla="*/ 1154112 h 1201052"/>
                <a:gd name="connsiteX14" fmla="*/ 582802 w 1340362"/>
                <a:gd name="connsiteY14" fmla="*/ 1200943 h 1201052"/>
                <a:gd name="connsiteX15" fmla="*/ 252605 w 1340362"/>
                <a:gd name="connsiteY15" fmla="*/ 1154112 h 1201052"/>
                <a:gd name="connsiteX16" fmla="*/ 190 w 1340362"/>
                <a:gd name="connsiteY16" fmla="*/ 987422 h 1201052"/>
                <a:gd name="connsiteX17" fmla="*/ 224028 w 1340362"/>
                <a:gd name="connsiteY17" fmla="*/ 133352 h 120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0362" h="1201052">
                  <a:moveTo>
                    <a:pt x="224028" y="133352"/>
                  </a:moveTo>
                  <a:cubicBezTo>
                    <a:pt x="276415" y="72357"/>
                    <a:pt x="424973" y="0"/>
                    <a:pt x="490731" y="0"/>
                  </a:cubicBezTo>
                  <a:lnTo>
                    <a:pt x="728850" y="4762"/>
                  </a:lnTo>
                  <a:cubicBezTo>
                    <a:pt x="794608" y="4762"/>
                    <a:pt x="957453" y="19969"/>
                    <a:pt x="1014603" y="66677"/>
                  </a:cubicBezTo>
                  <a:cubicBezTo>
                    <a:pt x="1064080" y="109672"/>
                    <a:pt x="1044499" y="81624"/>
                    <a:pt x="1106676" y="134143"/>
                  </a:cubicBezTo>
                  <a:cubicBezTo>
                    <a:pt x="1168853" y="186662"/>
                    <a:pt x="1206690" y="260349"/>
                    <a:pt x="1244790" y="334168"/>
                  </a:cubicBezTo>
                  <a:cubicBezTo>
                    <a:pt x="1282890" y="407987"/>
                    <a:pt x="1336071" y="576263"/>
                    <a:pt x="1340039" y="605632"/>
                  </a:cubicBezTo>
                  <a:cubicBezTo>
                    <a:pt x="1344008" y="635001"/>
                    <a:pt x="1310669" y="547686"/>
                    <a:pt x="1282888" y="510380"/>
                  </a:cubicBezTo>
                  <a:cubicBezTo>
                    <a:pt x="1255107" y="473074"/>
                    <a:pt x="1213037" y="410369"/>
                    <a:pt x="1163825" y="396081"/>
                  </a:cubicBezTo>
                  <a:cubicBezTo>
                    <a:pt x="1114613" y="381794"/>
                    <a:pt x="1015396" y="400050"/>
                    <a:pt x="973327" y="424656"/>
                  </a:cubicBezTo>
                  <a:cubicBezTo>
                    <a:pt x="931258" y="449262"/>
                    <a:pt x="909032" y="475455"/>
                    <a:pt x="887601" y="519905"/>
                  </a:cubicBezTo>
                  <a:cubicBezTo>
                    <a:pt x="866170" y="564355"/>
                    <a:pt x="833097" y="611849"/>
                    <a:pt x="820927" y="696118"/>
                  </a:cubicBezTo>
                  <a:cubicBezTo>
                    <a:pt x="793411" y="810682"/>
                    <a:pt x="780181" y="930008"/>
                    <a:pt x="809815" y="1044572"/>
                  </a:cubicBezTo>
                  <a:cubicBezTo>
                    <a:pt x="809815" y="1110330"/>
                    <a:pt x="799371" y="1116012"/>
                    <a:pt x="728850" y="1154112"/>
                  </a:cubicBezTo>
                  <a:cubicBezTo>
                    <a:pt x="643654" y="1180834"/>
                    <a:pt x="663235" y="1202795"/>
                    <a:pt x="582802" y="1200943"/>
                  </a:cubicBezTo>
                  <a:cubicBezTo>
                    <a:pt x="504486" y="1202795"/>
                    <a:pt x="330921" y="1152260"/>
                    <a:pt x="252605" y="1154112"/>
                  </a:cubicBezTo>
                  <a:cubicBezTo>
                    <a:pt x="186847" y="1154112"/>
                    <a:pt x="190" y="1053180"/>
                    <a:pt x="190" y="987422"/>
                  </a:cubicBezTo>
                  <a:cubicBezTo>
                    <a:pt x="-2985" y="666219"/>
                    <a:pt x="31941" y="383116"/>
                    <a:pt x="224028" y="133352"/>
                  </a:cubicBezTo>
                  <a:close/>
                </a:path>
              </a:pathLst>
            </a:custGeom>
            <a:solidFill>
              <a:srgbClr val="AD8D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CD7EB77-4AAF-4D73-AF2E-3C8CF18DCA5A}"/>
                </a:ext>
              </a:extLst>
            </p:cNvPr>
            <p:cNvSpPr/>
            <p:nvPr/>
          </p:nvSpPr>
          <p:spPr>
            <a:xfrm rot="641709">
              <a:off x="4784512" y="5627619"/>
              <a:ext cx="188698" cy="433388"/>
            </a:xfrm>
            <a:prstGeom prst="roundRect">
              <a:avLst>
                <a:gd name="adj" fmla="val 50000"/>
              </a:avLst>
            </a:prstGeom>
            <a:solidFill>
              <a:srgbClr val="C3B4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2D3568-6E61-466C-A421-ED0F741C95AF}"/>
                </a:ext>
              </a:extLst>
            </p:cNvPr>
            <p:cNvSpPr/>
            <p:nvPr/>
          </p:nvSpPr>
          <p:spPr>
            <a:xfrm rot="641709">
              <a:off x="4805579" y="5699422"/>
              <a:ext cx="140805" cy="2897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EC3C0"/>
                </a:gs>
                <a:gs pos="97000">
                  <a:schemeClr val="tx1"/>
                </a:gs>
              </a:gsLst>
              <a:lin ang="7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D7138E3-D642-44C2-B4C7-623826B4A0E1}"/>
                </a:ext>
              </a:extLst>
            </p:cNvPr>
            <p:cNvSpPr/>
            <p:nvPr/>
          </p:nvSpPr>
          <p:spPr>
            <a:xfrm rot="925436">
              <a:off x="4186776" y="6199870"/>
              <a:ext cx="910194" cy="311845"/>
            </a:xfrm>
            <a:custGeom>
              <a:avLst/>
              <a:gdLst>
                <a:gd name="connsiteX0" fmla="*/ 0 w 734941"/>
                <a:gd name="connsiteY0" fmla="*/ 49088 h 294524"/>
                <a:gd name="connsiteX1" fmla="*/ 49088 w 734941"/>
                <a:gd name="connsiteY1" fmla="*/ 0 h 294524"/>
                <a:gd name="connsiteX2" fmla="*/ 685853 w 734941"/>
                <a:gd name="connsiteY2" fmla="*/ 0 h 294524"/>
                <a:gd name="connsiteX3" fmla="*/ 734941 w 734941"/>
                <a:gd name="connsiteY3" fmla="*/ 49088 h 294524"/>
                <a:gd name="connsiteX4" fmla="*/ 734941 w 734941"/>
                <a:gd name="connsiteY4" fmla="*/ 245436 h 294524"/>
                <a:gd name="connsiteX5" fmla="*/ 685853 w 734941"/>
                <a:gd name="connsiteY5" fmla="*/ 294524 h 294524"/>
                <a:gd name="connsiteX6" fmla="*/ 49088 w 734941"/>
                <a:gd name="connsiteY6" fmla="*/ 294524 h 294524"/>
                <a:gd name="connsiteX7" fmla="*/ 0 w 734941"/>
                <a:gd name="connsiteY7" fmla="*/ 245436 h 294524"/>
                <a:gd name="connsiteX8" fmla="*/ 0 w 734941"/>
                <a:gd name="connsiteY8" fmla="*/ 49088 h 294524"/>
                <a:gd name="connsiteX0" fmla="*/ 0 w 845129"/>
                <a:gd name="connsiteY0" fmla="*/ 49088 h 294524"/>
                <a:gd name="connsiteX1" fmla="*/ 49088 w 845129"/>
                <a:gd name="connsiteY1" fmla="*/ 0 h 294524"/>
                <a:gd name="connsiteX2" fmla="*/ 685853 w 845129"/>
                <a:gd name="connsiteY2" fmla="*/ 0 h 294524"/>
                <a:gd name="connsiteX3" fmla="*/ 845129 w 845129"/>
                <a:gd name="connsiteY3" fmla="*/ 161959 h 294524"/>
                <a:gd name="connsiteX4" fmla="*/ 734941 w 845129"/>
                <a:gd name="connsiteY4" fmla="*/ 245436 h 294524"/>
                <a:gd name="connsiteX5" fmla="*/ 685853 w 845129"/>
                <a:gd name="connsiteY5" fmla="*/ 294524 h 294524"/>
                <a:gd name="connsiteX6" fmla="*/ 49088 w 845129"/>
                <a:gd name="connsiteY6" fmla="*/ 294524 h 294524"/>
                <a:gd name="connsiteX7" fmla="*/ 0 w 845129"/>
                <a:gd name="connsiteY7" fmla="*/ 245436 h 294524"/>
                <a:gd name="connsiteX8" fmla="*/ 0 w 845129"/>
                <a:gd name="connsiteY8" fmla="*/ 49088 h 294524"/>
                <a:gd name="connsiteX0" fmla="*/ 0 w 845129"/>
                <a:gd name="connsiteY0" fmla="*/ 49088 h 294524"/>
                <a:gd name="connsiteX1" fmla="*/ 49088 w 845129"/>
                <a:gd name="connsiteY1" fmla="*/ 0 h 294524"/>
                <a:gd name="connsiteX2" fmla="*/ 685853 w 845129"/>
                <a:gd name="connsiteY2" fmla="*/ 0 h 294524"/>
                <a:gd name="connsiteX3" fmla="*/ 845129 w 845129"/>
                <a:gd name="connsiteY3" fmla="*/ 161959 h 294524"/>
                <a:gd name="connsiteX4" fmla="*/ 765020 w 845129"/>
                <a:gd name="connsiteY4" fmla="*/ 247018 h 294524"/>
                <a:gd name="connsiteX5" fmla="*/ 685853 w 845129"/>
                <a:gd name="connsiteY5" fmla="*/ 294524 h 294524"/>
                <a:gd name="connsiteX6" fmla="*/ 49088 w 845129"/>
                <a:gd name="connsiteY6" fmla="*/ 294524 h 294524"/>
                <a:gd name="connsiteX7" fmla="*/ 0 w 845129"/>
                <a:gd name="connsiteY7" fmla="*/ 245436 h 294524"/>
                <a:gd name="connsiteX8" fmla="*/ 0 w 845129"/>
                <a:gd name="connsiteY8" fmla="*/ 49088 h 294524"/>
                <a:gd name="connsiteX0" fmla="*/ 0 w 845129"/>
                <a:gd name="connsiteY0" fmla="*/ 49088 h 294524"/>
                <a:gd name="connsiteX1" fmla="*/ 49088 w 845129"/>
                <a:gd name="connsiteY1" fmla="*/ 0 h 294524"/>
                <a:gd name="connsiteX2" fmla="*/ 685853 w 845129"/>
                <a:gd name="connsiteY2" fmla="*/ 0 h 294524"/>
                <a:gd name="connsiteX3" fmla="*/ 845129 w 845129"/>
                <a:gd name="connsiteY3" fmla="*/ 161959 h 294524"/>
                <a:gd name="connsiteX4" fmla="*/ 765020 w 845129"/>
                <a:gd name="connsiteY4" fmla="*/ 247018 h 294524"/>
                <a:gd name="connsiteX5" fmla="*/ 685853 w 845129"/>
                <a:gd name="connsiteY5" fmla="*/ 294524 h 294524"/>
                <a:gd name="connsiteX6" fmla="*/ 49088 w 845129"/>
                <a:gd name="connsiteY6" fmla="*/ 294524 h 294524"/>
                <a:gd name="connsiteX7" fmla="*/ 0 w 845129"/>
                <a:gd name="connsiteY7" fmla="*/ 245436 h 294524"/>
                <a:gd name="connsiteX8" fmla="*/ 0 w 845129"/>
                <a:gd name="connsiteY8" fmla="*/ 49088 h 294524"/>
                <a:gd name="connsiteX0" fmla="*/ 0 w 845129"/>
                <a:gd name="connsiteY0" fmla="*/ 64288 h 309724"/>
                <a:gd name="connsiteX1" fmla="*/ 49088 w 845129"/>
                <a:gd name="connsiteY1" fmla="*/ 15200 h 309724"/>
                <a:gd name="connsiteX2" fmla="*/ 740944 w 845129"/>
                <a:gd name="connsiteY2" fmla="*/ 0 h 309724"/>
                <a:gd name="connsiteX3" fmla="*/ 845129 w 845129"/>
                <a:gd name="connsiteY3" fmla="*/ 177159 h 309724"/>
                <a:gd name="connsiteX4" fmla="*/ 765020 w 845129"/>
                <a:gd name="connsiteY4" fmla="*/ 262218 h 309724"/>
                <a:gd name="connsiteX5" fmla="*/ 685853 w 845129"/>
                <a:gd name="connsiteY5" fmla="*/ 309724 h 309724"/>
                <a:gd name="connsiteX6" fmla="*/ 49088 w 845129"/>
                <a:gd name="connsiteY6" fmla="*/ 309724 h 309724"/>
                <a:gd name="connsiteX7" fmla="*/ 0 w 845129"/>
                <a:gd name="connsiteY7" fmla="*/ 260636 h 309724"/>
                <a:gd name="connsiteX8" fmla="*/ 0 w 845129"/>
                <a:gd name="connsiteY8" fmla="*/ 64288 h 309724"/>
                <a:gd name="connsiteX0" fmla="*/ 65065 w 910194"/>
                <a:gd name="connsiteY0" fmla="*/ 64288 h 311845"/>
                <a:gd name="connsiteX1" fmla="*/ 114153 w 910194"/>
                <a:gd name="connsiteY1" fmla="*/ 15200 h 311845"/>
                <a:gd name="connsiteX2" fmla="*/ 806009 w 910194"/>
                <a:gd name="connsiteY2" fmla="*/ 0 h 311845"/>
                <a:gd name="connsiteX3" fmla="*/ 910194 w 910194"/>
                <a:gd name="connsiteY3" fmla="*/ 177159 h 311845"/>
                <a:gd name="connsiteX4" fmla="*/ 830085 w 910194"/>
                <a:gd name="connsiteY4" fmla="*/ 262218 h 311845"/>
                <a:gd name="connsiteX5" fmla="*/ 750918 w 910194"/>
                <a:gd name="connsiteY5" fmla="*/ 309724 h 311845"/>
                <a:gd name="connsiteX6" fmla="*/ 114153 w 910194"/>
                <a:gd name="connsiteY6" fmla="*/ 309724 h 311845"/>
                <a:gd name="connsiteX7" fmla="*/ 0 w 910194"/>
                <a:gd name="connsiteY7" fmla="*/ 293409 h 311845"/>
                <a:gd name="connsiteX8" fmla="*/ 65065 w 910194"/>
                <a:gd name="connsiteY8" fmla="*/ 64288 h 311845"/>
                <a:gd name="connsiteX0" fmla="*/ 55883 w 910194"/>
                <a:gd name="connsiteY0" fmla="*/ 66821 h 311845"/>
                <a:gd name="connsiteX1" fmla="*/ 114153 w 910194"/>
                <a:gd name="connsiteY1" fmla="*/ 15200 h 311845"/>
                <a:gd name="connsiteX2" fmla="*/ 806009 w 910194"/>
                <a:gd name="connsiteY2" fmla="*/ 0 h 311845"/>
                <a:gd name="connsiteX3" fmla="*/ 910194 w 910194"/>
                <a:gd name="connsiteY3" fmla="*/ 177159 h 311845"/>
                <a:gd name="connsiteX4" fmla="*/ 830085 w 910194"/>
                <a:gd name="connsiteY4" fmla="*/ 262218 h 311845"/>
                <a:gd name="connsiteX5" fmla="*/ 750918 w 910194"/>
                <a:gd name="connsiteY5" fmla="*/ 309724 h 311845"/>
                <a:gd name="connsiteX6" fmla="*/ 114153 w 910194"/>
                <a:gd name="connsiteY6" fmla="*/ 309724 h 311845"/>
                <a:gd name="connsiteX7" fmla="*/ 0 w 910194"/>
                <a:gd name="connsiteY7" fmla="*/ 293409 h 311845"/>
                <a:gd name="connsiteX8" fmla="*/ 55883 w 910194"/>
                <a:gd name="connsiteY8" fmla="*/ 66821 h 311845"/>
                <a:gd name="connsiteX0" fmla="*/ 55883 w 910194"/>
                <a:gd name="connsiteY0" fmla="*/ 66821 h 311845"/>
                <a:gd name="connsiteX1" fmla="*/ 114153 w 910194"/>
                <a:gd name="connsiteY1" fmla="*/ 15200 h 311845"/>
                <a:gd name="connsiteX2" fmla="*/ 806009 w 910194"/>
                <a:gd name="connsiteY2" fmla="*/ 0 h 311845"/>
                <a:gd name="connsiteX3" fmla="*/ 910194 w 910194"/>
                <a:gd name="connsiteY3" fmla="*/ 177159 h 311845"/>
                <a:gd name="connsiteX4" fmla="*/ 750918 w 910194"/>
                <a:gd name="connsiteY4" fmla="*/ 309724 h 311845"/>
                <a:gd name="connsiteX5" fmla="*/ 114153 w 910194"/>
                <a:gd name="connsiteY5" fmla="*/ 309724 h 311845"/>
                <a:gd name="connsiteX6" fmla="*/ 0 w 910194"/>
                <a:gd name="connsiteY6" fmla="*/ 293409 h 311845"/>
                <a:gd name="connsiteX7" fmla="*/ 55883 w 910194"/>
                <a:gd name="connsiteY7" fmla="*/ 66821 h 311845"/>
                <a:gd name="connsiteX0" fmla="*/ 55883 w 910194"/>
                <a:gd name="connsiteY0" fmla="*/ 66821 h 311845"/>
                <a:gd name="connsiteX1" fmla="*/ 114153 w 910194"/>
                <a:gd name="connsiteY1" fmla="*/ 15200 h 311845"/>
                <a:gd name="connsiteX2" fmla="*/ 806009 w 910194"/>
                <a:gd name="connsiteY2" fmla="*/ 0 h 311845"/>
                <a:gd name="connsiteX3" fmla="*/ 910194 w 910194"/>
                <a:gd name="connsiteY3" fmla="*/ 177159 h 311845"/>
                <a:gd name="connsiteX4" fmla="*/ 750918 w 910194"/>
                <a:gd name="connsiteY4" fmla="*/ 309724 h 311845"/>
                <a:gd name="connsiteX5" fmla="*/ 114153 w 910194"/>
                <a:gd name="connsiteY5" fmla="*/ 309724 h 311845"/>
                <a:gd name="connsiteX6" fmla="*/ 0 w 910194"/>
                <a:gd name="connsiteY6" fmla="*/ 293409 h 311845"/>
                <a:gd name="connsiteX7" fmla="*/ 55883 w 910194"/>
                <a:gd name="connsiteY7" fmla="*/ 66821 h 311845"/>
                <a:gd name="connsiteX0" fmla="*/ 55883 w 910194"/>
                <a:gd name="connsiteY0" fmla="*/ 66821 h 311845"/>
                <a:gd name="connsiteX1" fmla="*/ 114153 w 910194"/>
                <a:gd name="connsiteY1" fmla="*/ 15200 h 311845"/>
                <a:gd name="connsiteX2" fmla="*/ 806009 w 910194"/>
                <a:gd name="connsiteY2" fmla="*/ 0 h 311845"/>
                <a:gd name="connsiteX3" fmla="*/ 910194 w 910194"/>
                <a:gd name="connsiteY3" fmla="*/ 177159 h 311845"/>
                <a:gd name="connsiteX4" fmla="*/ 750918 w 910194"/>
                <a:gd name="connsiteY4" fmla="*/ 309724 h 311845"/>
                <a:gd name="connsiteX5" fmla="*/ 114153 w 910194"/>
                <a:gd name="connsiteY5" fmla="*/ 309724 h 311845"/>
                <a:gd name="connsiteX6" fmla="*/ 0 w 910194"/>
                <a:gd name="connsiteY6" fmla="*/ 293409 h 311845"/>
                <a:gd name="connsiteX7" fmla="*/ 55883 w 910194"/>
                <a:gd name="connsiteY7" fmla="*/ 66821 h 311845"/>
                <a:gd name="connsiteX0" fmla="*/ 55883 w 910194"/>
                <a:gd name="connsiteY0" fmla="*/ 66821 h 311845"/>
                <a:gd name="connsiteX1" fmla="*/ 114153 w 910194"/>
                <a:gd name="connsiteY1" fmla="*/ 15200 h 311845"/>
                <a:gd name="connsiteX2" fmla="*/ 806009 w 910194"/>
                <a:gd name="connsiteY2" fmla="*/ 0 h 311845"/>
                <a:gd name="connsiteX3" fmla="*/ 910194 w 910194"/>
                <a:gd name="connsiteY3" fmla="*/ 177159 h 311845"/>
                <a:gd name="connsiteX4" fmla="*/ 750918 w 910194"/>
                <a:gd name="connsiteY4" fmla="*/ 309724 h 311845"/>
                <a:gd name="connsiteX5" fmla="*/ 114153 w 910194"/>
                <a:gd name="connsiteY5" fmla="*/ 309724 h 311845"/>
                <a:gd name="connsiteX6" fmla="*/ 0 w 910194"/>
                <a:gd name="connsiteY6" fmla="*/ 293409 h 311845"/>
                <a:gd name="connsiteX7" fmla="*/ 55883 w 910194"/>
                <a:gd name="connsiteY7" fmla="*/ 66821 h 31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0194" h="311845">
                  <a:moveTo>
                    <a:pt x="55883" y="66821"/>
                  </a:moveTo>
                  <a:cubicBezTo>
                    <a:pt x="55883" y="39710"/>
                    <a:pt x="87042" y="15200"/>
                    <a:pt x="114153" y="15200"/>
                  </a:cubicBezTo>
                  <a:lnTo>
                    <a:pt x="806009" y="0"/>
                  </a:lnTo>
                  <a:cubicBezTo>
                    <a:pt x="833120" y="0"/>
                    <a:pt x="910194" y="150048"/>
                    <a:pt x="910194" y="177159"/>
                  </a:cubicBezTo>
                  <a:cubicBezTo>
                    <a:pt x="812517" y="248258"/>
                    <a:pt x="883591" y="287630"/>
                    <a:pt x="750918" y="309724"/>
                  </a:cubicBezTo>
                  <a:lnTo>
                    <a:pt x="114153" y="309724"/>
                  </a:lnTo>
                  <a:cubicBezTo>
                    <a:pt x="87042" y="309724"/>
                    <a:pt x="0" y="320520"/>
                    <a:pt x="0" y="293409"/>
                  </a:cubicBezTo>
                  <a:lnTo>
                    <a:pt x="55883" y="66821"/>
                  </a:lnTo>
                  <a:close/>
                </a:path>
              </a:pathLst>
            </a:custGeom>
            <a:solidFill>
              <a:srgbClr val="C3B4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65A57D5-814B-4B75-BF65-070F885A6879}"/>
                </a:ext>
              </a:extLst>
            </p:cNvPr>
            <p:cNvSpPr/>
            <p:nvPr/>
          </p:nvSpPr>
          <p:spPr>
            <a:xfrm rot="4760145">
              <a:off x="4683842" y="6068604"/>
              <a:ext cx="192139" cy="230836"/>
            </a:xfrm>
            <a:prstGeom prst="ellipse">
              <a:avLst/>
            </a:prstGeom>
            <a:solidFill>
              <a:srgbClr val="C3B4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1EA2A9-0682-4E52-B4B9-D24378D9AF67}"/>
                </a:ext>
              </a:extLst>
            </p:cNvPr>
            <p:cNvSpPr/>
            <p:nvPr/>
          </p:nvSpPr>
          <p:spPr>
            <a:xfrm rot="974541">
              <a:off x="5034894" y="5236510"/>
              <a:ext cx="316067" cy="21034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8216EA4-23BE-4104-AF6C-2EFA240CB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8588" y="5006005"/>
              <a:ext cx="82550" cy="288925"/>
            </a:xfrm>
            <a:prstGeom prst="line">
              <a:avLst/>
            </a:prstGeom>
            <a:ln w="158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76B1F5F-A158-42B6-A166-A1D4AD12ED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6598" y="3525838"/>
              <a:ext cx="82550" cy="288925"/>
            </a:xfrm>
            <a:prstGeom prst="line">
              <a:avLst/>
            </a:prstGeom>
            <a:ln w="1968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841B96-8E16-4C09-8A8A-20CCEEE74107}"/>
              </a:ext>
            </a:extLst>
          </p:cNvPr>
          <p:cNvGrpSpPr/>
          <p:nvPr/>
        </p:nvGrpSpPr>
        <p:grpSpPr>
          <a:xfrm>
            <a:off x="7105226" y="2733675"/>
            <a:ext cx="210632" cy="465320"/>
            <a:chOff x="5605039" y="3422826"/>
            <a:chExt cx="210632" cy="46532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0B05C9-1E7C-4C2E-9B00-0FB659CFB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0231" y="3429000"/>
              <a:ext cx="155440" cy="459146"/>
            </a:xfrm>
            <a:prstGeom prst="line">
              <a:avLst/>
            </a:prstGeom>
            <a:ln>
              <a:gradFill>
                <a:gsLst>
                  <a:gs pos="53000">
                    <a:srgbClr val="CEC3C0"/>
                  </a:gs>
                  <a:gs pos="100000">
                    <a:srgbClr val="C3B4A9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DD1C3D0-6B58-4D36-AE88-005E838B6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561" y="3422826"/>
              <a:ext cx="118110" cy="465320"/>
            </a:xfrm>
            <a:prstGeom prst="line">
              <a:avLst/>
            </a:prstGeom>
            <a:ln>
              <a:gradFill>
                <a:gsLst>
                  <a:gs pos="53000">
                    <a:srgbClr val="CEC3C0"/>
                  </a:gs>
                  <a:gs pos="100000">
                    <a:srgbClr val="C3B4A9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1B8C342-FB35-4131-8272-9802391EBC08}"/>
                </a:ext>
              </a:extLst>
            </p:cNvPr>
            <p:cNvCxnSpPr/>
            <p:nvPr/>
          </p:nvCxnSpPr>
          <p:spPr>
            <a:xfrm flipH="1">
              <a:off x="5736760" y="3429000"/>
              <a:ext cx="78910" cy="459146"/>
            </a:xfrm>
            <a:prstGeom prst="line">
              <a:avLst/>
            </a:prstGeom>
            <a:ln>
              <a:gradFill>
                <a:gsLst>
                  <a:gs pos="53000">
                    <a:srgbClr val="CEC3C0"/>
                  </a:gs>
                  <a:gs pos="100000">
                    <a:srgbClr val="C3B4A9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41EB608-BBE4-4DF5-B6A0-19F10AB6B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6215" y="3422826"/>
              <a:ext cx="38356" cy="418130"/>
            </a:xfrm>
            <a:prstGeom prst="line">
              <a:avLst/>
            </a:prstGeom>
            <a:ln>
              <a:gradFill>
                <a:gsLst>
                  <a:gs pos="53000">
                    <a:srgbClr val="CEC3C0"/>
                  </a:gs>
                  <a:gs pos="100000">
                    <a:srgbClr val="C3B4A9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C891017-F9EE-4230-82F2-7F9CDA1F5FF0}"/>
                </a:ext>
              </a:extLst>
            </p:cNvPr>
            <p:cNvCxnSpPr/>
            <p:nvPr/>
          </p:nvCxnSpPr>
          <p:spPr>
            <a:xfrm flipH="1">
              <a:off x="5618945" y="3422826"/>
              <a:ext cx="195625" cy="449087"/>
            </a:xfrm>
            <a:prstGeom prst="line">
              <a:avLst/>
            </a:prstGeom>
            <a:ln>
              <a:gradFill>
                <a:gsLst>
                  <a:gs pos="53000">
                    <a:srgbClr val="CEC3C0"/>
                  </a:gs>
                  <a:gs pos="100000">
                    <a:srgbClr val="C3B4A9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07893B4-2060-4AD3-9B72-E433460722AF}"/>
                </a:ext>
              </a:extLst>
            </p:cNvPr>
            <p:cNvCxnSpPr/>
            <p:nvPr/>
          </p:nvCxnSpPr>
          <p:spPr>
            <a:xfrm flipH="1">
              <a:off x="5605039" y="3422826"/>
              <a:ext cx="209531" cy="385763"/>
            </a:xfrm>
            <a:prstGeom prst="line">
              <a:avLst/>
            </a:prstGeom>
            <a:ln>
              <a:gradFill>
                <a:gsLst>
                  <a:gs pos="53000">
                    <a:srgbClr val="CEC3C0"/>
                  </a:gs>
                  <a:gs pos="100000">
                    <a:srgbClr val="C3B4A9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616684D-01D5-4A1D-AC2A-85FDFFEF39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6419" y="3429000"/>
              <a:ext cx="178152" cy="272964"/>
            </a:xfrm>
            <a:prstGeom prst="line">
              <a:avLst/>
            </a:prstGeom>
            <a:ln>
              <a:gradFill>
                <a:gsLst>
                  <a:gs pos="53000">
                    <a:srgbClr val="CEC3C0"/>
                  </a:gs>
                  <a:gs pos="100000">
                    <a:srgbClr val="C3B4A9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1A7A3764-21CF-4267-AB8E-49EF30EDE979}"/>
              </a:ext>
            </a:extLst>
          </p:cNvPr>
          <p:cNvGrpSpPr/>
          <p:nvPr/>
        </p:nvGrpSpPr>
        <p:grpSpPr>
          <a:xfrm>
            <a:off x="3180469" y="3352436"/>
            <a:ext cx="978917" cy="958784"/>
            <a:chOff x="3180469" y="3352436"/>
            <a:chExt cx="978917" cy="95878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A8514D5-9C56-445E-A9AB-049319B06CF5}"/>
                </a:ext>
              </a:extLst>
            </p:cNvPr>
            <p:cNvGrpSpPr/>
            <p:nvPr/>
          </p:nvGrpSpPr>
          <p:grpSpPr>
            <a:xfrm>
              <a:off x="3310516" y="3403176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31E489B-CC4C-4B4C-AF0F-6EAA99782071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2B94C54-6056-44EF-80A4-BB386EFE7554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3059939-1EEF-4FF5-9E30-198979688001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4D82263-A28C-43FF-9199-2B95DC4F2E6A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DD9D921-3097-47C5-96DB-624533C9B11D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11FD921-CD78-4B8F-B2D2-D1BAC0E60E6B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DE96B97-6BBD-4657-AB2B-9066ED94AD4C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88AE62A-D892-44BC-84B8-B6D7CFFD50C6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88C6415-F583-4428-8C54-78E53745F72A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18F1F18-525F-4EF0-88CE-4064B72E2BC1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0D0BF5A-CBB0-4B65-AC4A-9F8222B3F1B8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A7A6453-7CA5-420F-AE14-F0A46E365C76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FC87C4F-280B-4A05-8E31-C039F471196D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DD0BBA1-A23D-4767-84C2-697917CDB2CC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AABD5A6-272B-4AAA-8329-8BCA7B2BF2D1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D8F44C4-F60D-4CC1-8654-0928CFAFEA0C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E8074CF-D157-466D-961C-BBE1AEF2760D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E9625D1-ACEA-4FAF-959B-19B32EB14F23}"/>
                </a:ext>
              </a:extLst>
            </p:cNvPr>
            <p:cNvGrpSpPr/>
            <p:nvPr/>
          </p:nvGrpSpPr>
          <p:grpSpPr>
            <a:xfrm>
              <a:off x="3253366" y="3360741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EF42658-C041-4CB6-9F4A-9D2621D9CB6D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B987079-5DBD-4A76-85CC-B53C454B5877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A1553C0-C24E-425E-9091-B62FEDF33DB3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BB061AC-1992-4D88-95A6-2AFFA6DB1A76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36D315C-8851-475B-BB0C-1E64BBE49724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9132649-78A1-4073-91EB-20001E53B4A8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B89BBBF-E75E-4B36-8F0C-2EE0F87AD294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BD0EFE4-976C-4EFA-81B5-C676D93EEA75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77941AB-3AC4-47BB-AD33-80124A9D7585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9EF026C-16B8-4C13-BAC8-B03F2E37B0B8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524C9AE-4011-43D0-AC5A-856A344A0D46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47374F8-6E47-4EC7-A37E-BC44A4D7D18B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42E7B04-0CEF-48BC-AF9B-4627BB8D2D61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E40B06B-171A-438E-968F-C58675E60B33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63F598E-296F-4FA6-B94A-2DC9799A3CC8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7DA7E64-4C4E-4A6C-A0BD-2BE17D37AB3F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672BB24-0C4F-48BA-9454-97C6D75D9F66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4CFA08A-1EC8-4EE5-B56C-C93B6F8385F8}"/>
                </a:ext>
              </a:extLst>
            </p:cNvPr>
            <p:cNvGrpSpPr/>
            <p:nvPr/>
          </p:nvGrpSpPr>
          <p:grpSpPr>
            <a:xfrm>
              <a:off x="3180469" y="3360741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159E335-EB63-4087-96E6-ECF8924CCD75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F28ECA2-3669-42E5-89D1-A3A0E58C71E5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7BD5D31-BAF6-4E9D-BF22-1A8268AC9165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42D428B-EBA6-4822-8873-906019E6AB69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588FFCE3-6110-46B3-B817-D78C1538A6FD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4BDC1FD-1AB0-4530-88FA-D798B644747F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38A3F30-6A89-4892-BDC6-0CC003F5E7A0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9FF77D6-C887-44D2-9627-AE8088C25A17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DE4F375-ECF6-4653-B4B2-72586240BC22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CCB4C942-92A4-4A30-B535-3C84B162B69A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3201938E-7650-4D19-8BAC-C3E47AB814F0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F968C8C-C7E0-4EE2-9BA9-49F3F80C0584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6F523560-F151-4472-AD3D-A403CD82EBB9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667B542-1F08-4798-8D31-8D2DAE7B5E37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2608C69-18B9-442D-8E24-F0402F5D9D06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76BC5CF-4EFE-499F-B5E6-AD1C288F8B57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613BCD4C-E913-463D-B936-B240D27FD464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94783BA-0EF8-43B4-B654-59947B7EAC33}"/>
                </a:ext>
              </a:extLst>
            </p:cNvPr>
            <p:cNvGrpSpPr/>
            <p:nvPr/>
          </p:nvGrpSpPr>
          <p:grpSpPr>
            <a:xfrm>
              <a:off x="3335263" y="3352436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C6C7B3F-170C-4DDD-934F-D9D37DB946B7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978B001-0695-428C-9A09-F3BB14865336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4C565F3-964B-4C9E-B016-6B1774F741AA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7ABE234-351A-4635-A2F9-E8E4BA838347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A872E823-D3CA-4B65-8C6D-2EF3D23AC658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C92599D-7987-49DF-82B3-C475528BED5B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1E2DBEB-0FB0-44A0-A34E-43566866D621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63B6EBF5-C3E4-4F74-9DA1-CA39B9C1EB5E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DA72A91-1B83-4D7D-AC5D-B1BFE0B4AB97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D4B1AA85-52C3-46DE-8786-DC6866A78A6F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F551A998-B018-417E-86DA-D7CA4FCBD624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B9E5BE5-B224-4C4B-8951-65A9F401F777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52C5795-A645-4924-B8D7-AAFF743A359A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11439CE-DE25-4C1A-AF80-13037691A7AF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EABAB48F-F4B2-4964-A5A4-3A5985923877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1E86A7B-0929-4D60-928A-492EB8102806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8EDE4C3-6161-4F8B-93D6-A75F5083B558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E1715D6-28A6-4566-AF4D-00B948A45A90}"/>
                </a:ext>
              </a:extLst>
            </p:cNvPr>
            <p:cNvGrpSpPr/>
            <p:nvPr/>
          </p:nvGrpSpPr>
          <p:grpSpPr>
            <a:xfrm>
              <a:off x="3259833" y="3352436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2F945BC0-AC13-4C47-B1FC-18D8CA984248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76876B44-B7ED-442E-8C11-5F5CCA05D173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35286406-B7DF-448B-8EB5-6191DC98D778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333AA0E-423B-4048-A33A-AB8CA63A6D6E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3068784-B974-4565-B79B-574593B2FDEE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0A12CAF4-CA35-4EC3-8C19-B88CF9759080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A0E6D80-F040-45E3-AF82-4132035C630C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6F3443D-2C47-494B-9569-D52DF9A33E04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2F09F21-0AEA-4FFA-81EB-F7E50BAE4C39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F29DC16-CBFB-498D-9020-6AE3B9E8D4A6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9B13987-7D29-4E4C-8700-6970E5D2369E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37CFF7D-B4E2-46A9-B6F2-6C4F45BB2F83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5BEEF0FA-094D-48C0-AC7B-0F6C5E8A3C0B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67811C54-0866-478B-B475-D42BCEC88A61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64638C6B-4B4B-4F6B-9D6A-D77ABC482B90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0A53DF5-0592-4A87-86EB-F886FCE4529B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E07A953-347C-449D-9B14-639F30E057EF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84A9626-C3C4-4251-B200-60A0E6FF5AB7}"/>
                </a:ext>
              </a:extLst>
            </p:cNvPr>
            <p:cNvGrpSpPr/>
            <p:nvPr/>
          </p:nvGrpSpPr>
          <p:grpSpPr>
            <a:xfrm>
              <a:off x="3374367" y="3373842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A341A52-8EEF-4121-BDE7-1C68DA23D960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CD35EEA6-7FFB-46DE-8A22-F6EDCC87AA56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3072D4A4-32D8-4E12-99C2-C23FBB1F41AC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B8406835-C6B1-49F8-AA06-492B507474AD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94F9F7A-CB27-4BC1-B3E8-69C20D438A56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04EC465-B5FC-4B3B-8067-C9F283E116FD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B882461-75BB-4082-911C-CE88190331C3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690379CF-4F93-4EF0-AC5B-5773AE215BF4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8294BEE8-26BD-4033-B78D-949466C3DAC0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BB3B39AB-376F-454C-8ECA-C60146D72FF9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95DDAE74-3CCB-40B5-A71D-64F2E07D817B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0519BA6-8EEA-49EB-A964-C620650FD678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ACBA158-B78B-47CE-952E-3F9E9DD8FF71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F3877B3-9677-4E9E-A975-B2F904478C01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74C2104-9749-405C-9B13-10CA3BB1FEDF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A801D36-BB1A-4A70-8A55-BA8BB635CB45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31CE380C-6798-43FE-A3D1-272F627CF729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2866DD5-EFE5-4F86-A92F-3E2999C5F268}"/>
                </a:ext>
              </a:extLst>
            </p:cNvPr>
            <p:cNvGrpSpPr/>
            <p:nvPr/>
          </p:nvGrpSpPr>
          <p:grpSpPr>
            <a:xfrm>
              <a:off x="3317256" y="3384107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0BB59CA-F128-4E5D-AEA3-8F00AA155892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A1E11A07-3862-4D7A-B25F-9AE98B5C7E5C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6AEAF922-014E-4B57-A746-894637D7F931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BA200FCD-5AB3-48A5-B6C6-1D8F28B9699D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22486B1E-775E-4D7A-BC54-2C72EB902AD4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F7FAF98-9BFB-4099-BDA4-0215B3597B9D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58E01AE-8AAB-4CAB-A224-3C16279C8939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C7DE5990-31BD-4971-9A2A-1E6105F5D089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5D50B5E9-0D3F-46CA-B1FF-C2AE8709595F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83FAA416-CE5B-45E9-86B5-3AEA4D6EB7B7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C51DD4A-10EE-48D1-9BB7-50416008418D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EB52036-94ED-4758-BDFB-26F24AC157F6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226F6440-5911-40BB-AFA5-846C00B1A4A4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2849C6E7-FDE2-4A5D-BF74-69C98A056679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B57F5A47-B85D-4CD7-9B65-6C49283C62B7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C2A24394-3BDB-48AC-BED7-3C54A2D7DF4E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04A71947-669B-4BDD-BA08-40CA9CBF45B3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4148D393-4DA3-41CA-A0DE-D4F392CF60E9}"/>
                </a:ext>
              </a:extLst>
            </p:cNvPr>
            <p:cNvGrpSpPr/>
            <p:nvPr/>
          </p:nvGrpSpPr>
          <p:grpSpPr>
            <a:xfrm>
              <a:off x="3232157" y="3384107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AE70EBA3-C444-4FA9-8CC0-C805C40C849C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BB250E09-B146-46E5-B9DE-FAA96C7FAB41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B525C0F0-07EE-4C3B-A260-6C129BC4F241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B61C7901-C0C0-4115-9580-C263EB6D14BF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03A3BB7D-C770-401B-BF84-2BEF41ACA4C1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B2D8D19E-3CB9-49BA-9202-AA3ADAB6E5C3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581E531A-8636-4134-B724-96A9CA7D50FF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744F8684-331F-4EDA-B3AE-EEC19B96F12B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FF203309-5653-4ED6-BC66-4723F67BF108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B864FFAE-3DC0-4260-B863-18DA5CC3AEBD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F426AB8E-E587-429E-8547-94163F40EBC7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A7143614-7418-4102-8320-C2EE4A148424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5FC6DFA1-6A3E-4B23-ACF4-82B49943D2E2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1D1CE28-10B9-4E62-8C9C-4881DC91DEFB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7E085700-3C14-42D0-A056-8BF65A5278FD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ECCCBC7F-63C7-49C8-A80A-217E09DA3A8C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2D2A2A0E-44DD-43D4-BC71-9C23F3FBD59E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1F0143F-D93A-4A25-BE1C-5B34943AE601}"/>
                </a:ext>
              </a:extLst>
            </p:cNvPr>
            <p:cNvGrpSpPr/>
            <p:nvPr/>
          </p:nvGrpSpPr>
          <p:grpSpPr>
            <a:xfrm>
              <a:off x="3325529" y="3390074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01BA96C8-C774-442C-9F18-A7387697F8F6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2F0B2CF3-5416-4615-A94A-56486C7BFA95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E5B6C64-F629-4435-94AD-239BEEDC5E96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5A05AC79-7BAD-477D-9449-F882FBC9A49B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3C1DFE31-D4EB-4805-AF8F-FDD253514795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426E45F2-94E5-48F3-AA7F-D5779FF4EA4D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D74B4B0-5F84-4BD3-89DA-237F7C888BAA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DBA168C-5643-4C1F-AA3C-870B58EAEF61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DD37A97-70CA-45DE-85A5-5B5813B8DA61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AD40ECC1-2635-40F5-8592-A6BF985900A6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E7C63144-4D18-4495-8EC8-B5BDAD9BFC50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55F0D2FD-AC55-4199-9248-41574038A0A3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132F4F4F-285E-4BD5-BAAE-1070E3B493CD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16563B0B-C250-4BD3-B174-2774469A95D0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2D93F4CA-4712-47D6-BFBE-95DFF8D2F88F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7D85C6C6-EEB6-48F1-8C5A-C737BB4CC10C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6C55C1F3-947F-43F3-BFAE-F8027DD21C72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2302418-CBA5-468F-B6D7-B1114A732FE2}"/>
                </a:ext>
              </a:extLst>
            </p:cNvPr>
            <p:cNvGrpSpPr/>
            <p:nvPr/>
          </p:nvGrpSpPr>
          <p:grpSpPr>
            <a:xfrm>
              <a:off x="3219744" y="3390074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F1BC7CA2-CDDD-48E2-A28C-42ACF711660C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088E4B67-CF75-4734-AA33-7AB09F1D5087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880FFF9D-5C60-4574-896A-0C031F9B19E7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9297872-F8F0-4589-9C9F-02732DF9A126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D0833DD5-DABF-4AB5-9BAA-72CD59D4D227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F45CD102-7761-44F9-B28D-84FFC8206A77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F582C55A-9D48-4087-BF83-053C0D01C1A0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3BE60FC0-E9FE-432C-970D-DCA331B820B7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6D30E3BF-8025-4D17-AF1A-11B22EBBC67F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063C6095-EEFA-4E86-8658-B498122E2F1E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45DF4720-C913-4973-A4F4-C9F6279D6A14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6188A661-C39B-458C-AD91-4B126E438929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7297F04-2D04-4BDE-9559-B4ED3DC6D54B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06682155-9FAC-45EE-AC26-BA1683AB00FB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E61AA1EC-FA18-4849-AC14-EB876D140FC3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377AC3D7-C428-4C15-AB1F-DA5CE973C500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B91B8B1D-410C-4970-BD85-42532A1A8A06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844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B3A4CE0-DAAD-43C9-ACD8-614DDEFFF67D}"/>
              </a:ext>
            </a:extLst>
          </p:cNvPr>
          <p:cNvGrpSpPr/>
          <p:nvPr/>
        </p:nvGrpSpPr>
        <p:grpSpPr>
          <a:xfrm>
            <a:off x="277671" y="198275"/>
            <a:ext cx="3259863" cy="1568737"/>
            <a:chOff x="4372593" y="3034240"/>
            <a:chExt cx="3259863" cy="1568737"/>
          </a:xfrm>
        </p:grpSpPr>
        <p:sp>
          <p:nvSpPr>
            <p:cNvPr id="15" name="Rectangle: Rounded Corners 88">
              <a:extLst>
                <a:ext uri="{FF2B5EF4-FFF2-40B4-BE49-F238E27FC236}">
                  <a16:creationId xmlns:a16="http://schemas.microsoft.com/office/drawing/2014/main" id="{1DD63251-7BD9-4CD6-A2E5-69FD9B2BE698}"/>
                </a:ext>
              </a:extLst>
            </p:cNvPr>
            <p:cNvSpPr/>
            <p:nvPr/>
          </p:nvSpPr>
          <p:spPr>
            <a:xfrm rot="3539312">
              <a:off x="7228896" y="436860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rgbClr val="C0A175"/>
            </a:solidFill>
            <a:ln>
              <a:solidFill>
                <a:srgbClr val="C0A1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88">
              <a:extLst>
                <a:ext uri="{FF2B5EF4-FFF2-40B4-BE49-F238E27FC236}">
                  <a16:creationId xmlns:a16="http://schemas.microsoft.com/office/drawing/2014/main" id="{A84D00C6-9130-4FF0-841B-216A8018A4B6}"/>
                </a:ext>
              </a:extLst>
            </p:cNvPr>
            <p:cNvSpPr/>
            <p:nvPr/>
          </p:nvSpPr>
          <p:spPr>
            <a:xfrm rot="18060688" flipH="1">
              <a:off x="4518664" y="4374393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rgbClr val="C0A175"/>
            </a:solidFill>
            <a:ln>
              <a:solidFill>
                <a:srgbClr val="C0A1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88">
              <a:extLst>
                <a:ext uri="{FF2B5EF4-FFF2-40B4-BE49-F238E27FC236}">
                  <a16:creationId xmlns:a16="http://schemas.microsoft.com/office/drawing/2014/main" id="{2F699EA6-7FC1-42CA-BBDA-17DDFB2E920F}"/>
                </a:ext>
              </a:extLst>
            </p:cNvPr>
            <p:cNvSpPr/>
            <p:nvPr/>
          </p:nvSpPr>
          <p:spPr>
            <a:xfrm rot="5044876">
              <a:off x="7002263" y="4173311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rgbClr val="C0A175"/>
            </a:solidFill>
            <a:ln>
              <a:solidFill>
                <a:srgbClr val="C0A1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88">
              <a:extLst>
                <a:ext uri="{FF2B5EF4-FFF2-40B4-BE49-F238E27FC236}">
                  <a16:creationId xmlns:a16="http://schemas.microsoft.com/office/drawing/2014/main" id="{92AA1D6B-8E14-44ED-9778-5548D5AF9C71}"/>
                </a:ext>
              </a:extLst>
            </p:cNvPr>
            <p:cNvSpPr/>
            <p:nvPr/>
          </p:nvSpPr>
          <p:spPr>
            <a:xfrm rot="16555124" flipH="1">
              <a:off x="4756901" y="419238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rgbClr val="C0A175"/>
            </a:solidFill>
            <a:ln>
              <a:solidFill>
                <a:srgbClr val="C0A1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77">
              <a:extLst>
                <a:ext uri="{FF2B5EF4-FFF2-40B4-BE49-F238E27FC236}">
                  <a16:creationId xmlns:a16="http://schemas.microsoft.com/office/drawing/2014/main" id="{5FE4CE75-0AD3-4DFD-9479-2F103786814D}"/>
                </a:ext>
              </a:extLst>
            </p:cNvPr>
            <p:cNvSpPr/>
            <p:nvPr/>
          </p:nvSpPr>
          <p:spPr>
            <a:xfrm>
              <a:off x="4816913" y="3034240"/>
              <a:ext cx="2365756" cy="945840"/>
            </a:xfrm>
            <a:custGeom>
              <a:avLst/>
              <a:gdLst>
                <a:gd name="connsiteX0" fmla="*/ 0 w 4966129"/>
                <a:gd name="connsiteY0" fmla="*/ 275806 h 1942019"/>
                <a:gd name="connsiteX1" fmla="*/ 275806 w 4966129"/>
                <a:gd name="connsiteY1" fmla="*/ 0 h 1942019"/>
                <a:gd name="connsiteX2" fmla="*/ 4690323 w 4966129"/>
                <a:gd name="connsiteY2" fmla="*/ 0 h 1942019"/>
                <a:gd name="connsiteX3" fmla="*/ 4966129 w 4966129"/>
                <a:gd name="connsiteY3" fmla="*/ 275806 h 1942019"/>
                <a:gd name="connsiteX4" fmla="*/ 4966129 w 4966129"/>
                <a:gd name="connsiteY4" fmla="*/ 1666213 h 1942019"/>
                <a:gd name="connsiteX5" fmla="*/ 4690323 w 4966129"/>
                <a:gd name="connsiteY5" fmla="*/ 1942019 h 1942019"/>
                <a:gd name="connsiteX6" fmla="*/ 275806 w 4966129"/>
                <a:gd name="connsiteY6" fmla="*/ 1942019 h 1942019"/>
                <a:gd name="connsiteX7" fmla="*/ 0 w 4966129"/>
                <a:gd name="connsiteY7" fmla="*/ 1666213 h 1942019"/>
                <a:gd name="connsiteX8" fmla="*/ 0 w 4966129"/>
                <a:gd name="connsiteY8" fmla="*/ 275806 h 1942019"/>
                <a:gd name="connsiteX0" fmla="*/ 0 w 4966129"/>
                <a:gd name="connsiteY0" fmla="*/ 300725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0 w 4966129"/>
                <a:gd name="connsiteY9" fmla="*/ 300725 h 1966938"/>
                <a:gd name="connsiteX0" fmla="*/ 19050 w 4966129"/>
                <a:gd name="connsiteY0" fmla="*/ 310250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19050 w 496612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28575 w 4947079"/>
                <a:gd name="connsiteY8" fmla="*/ 1691132 h 1966938"/>
                <a:gd name="connsiteX9" fmla="*/ 0 w 494707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85725 w 4947079"/>
                <a:gd name="connsiteY8" fmla="*/ 1691132 h 1966938"/>
                <a:gd name="connsiteX9" fmla="*/ 0 w 4947079"/>
                <a:gd name="connsiteY9" fmla="*/ 310250 h 1966938"/>
                <a:gd name="connsiteX0" fmla="*/ 0 w 4918504"/>
                <a:gd name="connsiteY0" fmla="*/ 319775 h 1966938"/>
                <a:gd name="connsiteX1" fmla="*/ 228181 w 4918504"/>
                <a:gd name="connsiteY1" fmla="*/ 24919 h 1966938"/>
                <a:gd name="connsiteX2" fmla="*/ 2455667 w 4918504"/>
                <a:gd name="connsiteY2" fmla="*/ 0 h 1966938"/>
                <a:gd name="connsiteX3" fmla="*/ 4642698 w 4918504"/>
                <a:gd name="connsiteY3" fmla="*/ 24919 h 1966938"/>
                <a:gd name="connsiteX4" fmla="*/ 4918504 w 4918504"/>
                <a:gd name="connsiteY4" fmla="*/ 300725 h 1966938"/>
                <a:gd name="connsiteX5" fmla="*/ 4918504 w 4918504"/>
                <a:gd name="connsiteY5" fmla="*/ 1691132 h 1966938"/>
                <a:gd name="connsiteX6" fmla="*/ 4642698 w 4918504"/>
                <a:gd name="connsiteY6" fmla="*/ 1966938 h 1966938"/>
                <a:gd name="connsiteX7" fmla="*/ 228181 w 4918504"/>
                <a:gd name="connsiteY7" fmla="*/ 1966938 h 1966938"/>
                <a:gd name="connsiteX8" fmla="*/ 57150 w 4918504"/>
                <a:gd name="connsiteY8" fmla="*/ 1691132 h 1966938"/>
                <a:gd name="connsiteX9" fmla="*/ 0 w 4918504"/>
                <a:gd name="connsiteY9" fmla="*/ 319775 h 1966938"/>
                <a:gd name="connsiteX0" fmla="*/ 1245 w 4919749"/>
                <a:gd name="connsiteY0" fmla="*/ 319775 h 1966938"/>
                <a:gd name="connsiteX1" fmla="*/ 229426 w 4919749"/>
                <a:gd name="connsiteY1" fmla="*/ 24919 h 1966938"/>
                <a:gd name="connsiteX2" fmla="*/ 2456912 w 4919749"/>
                <a:gd name="connsiteY2" fmla="*/ 0 h 1966938"/>
                <a:gd name="connsiteX3" fmla="*/ 4643943 w 4919749"/>
                <a:gd name="connsiteY3" fmla="*/ 24919 h 1966938"/>
                <a:gd name="connsiteX4" fmla="*/ 4919749 w 4919749"/>
                <a:gd name="connsiteY4" fmla="*/ 300725 h 1966938"/>
                <a:gd name="connsiteX5" fmla="*/ 4919749 w 4919749"/>
                <a:gd name="connsiteY5" fmla="*/ 1691132 h 1966938"/>
                <a:gd name="connsiteX6" fmla="*/ 4643943 w 4919749"/>
                <a:gd name="connsiteY6" fmla="*/ 1966938 h 1966938"/>
                <a:gd name="connsiteX7" fmla="*/ 229426 w 4919749"/>
                <a:gd name="connsiteY7" fmla="*/ 1966938 h 1966938"/>
                <a:gd name="connsiteX8" fmla="*/ 58395 w 4919749"/>
                <a:gd name="connsiteY8" fmla="*/ 1691132 h 1966938"/>
                <a:gd name="connsiteX9" fmla="*/ 1245 w 4919749"/>
                <a:gd name="connsiteY9" fmla="*/ 319775 h 1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19749" h="1966938">
                  <a:moveTo>
                    <a:pt x="1245" y="319775"/>
                  </a:moveTo>
                  <a:cubicBezTo>
                    <a:pt x="1245" y="167452"/>
                    <a:pt x="77103" y="24919"/>
                    <a:pt x="229426" y="24919"/>
                  </a:cubicBezTo>
                  <a:lnTo>
                    <a:pt x="2456912" y="0"/>
                  </a:lnTo>
                  <a:lnTo>
                    <a:pt x="4643943" y="24919"/>
                  </a:lnTo>
                  <a:cubicBezTo>
                    <a:pt x="4796266" y="24919"/>
                    <a:pt x="4919749" y="148402"/>
                    <a:pt x="4919749" y="300725"/>
                  </a:cubicBezTo>
                  <a:lnTo>
                    <a:pt x="4919749" y="1691132"/>
                  </a:lnTo>
                  <a:cubicBezTo>
                    <a:pt x="4919749" y="1843455"/>
                    <a:pt x="4796266" y="1966938"/>
                    <a:pt x="4643943" y="1966938"/>
                  </a:cubicBezTo>
                  <a:lnTo>
                    <a:pt x="229426" y="1966938"/>
                  </a:lnTo>
                  <a:cubicBezTo>
                    <a:pt x="77103" y="1966938"/>
                    <a:pt x="58395" y="1843455"/>
                    <a:pt x="58395" y="1691132"/>
                  </a:cubicBezTo>
                  <a:cubicBezTo>
                    <a:pt x="39345" y="1234013"/>
                    <a:pt x="-8280" y="776894"/>
                    <a:pt x="1245" y="319775"/>
                  </a:cubicBez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4CBCD0-9B14-483F-B880-0817891357C1}"/>
                </a:ext>
              </a:extLst>
            </p:cNvPr>
            <p:cNvSpPr/>
            <p:nvPr/>
          </p:nvSpPr>
          <p:spPr>
            <a:xfrm>
              <a:off x="4547305" y="3818045"/>
              <a:ext cx="2910439" cy="533107"/>
            </a:xfrm>
            <a:custGeom>
              <a:avLst/>
              <a:gdLst>
                <a:gd name="connsiteX0" fmla="*/ 322068 w 2910439"/>
                <a:gd name="connsiteY0" fmla="*/ 0 h 533107"/>
                <a:gd name="connsiteX1" fmla="*/ 2590231 w 2910439"/>
                <a:gd name="connsiteY1" fmla="*/ 0 h 533107"/>
                <a:gd name="connsiteX2" fmla="*/ 2821795 w 2910439"/>
                <a:gd name="connsiteY2" fmla="*/ 159615 h 533107"/>
                <a:gd name="connsiteX3" fmla="*/ 2827602 w 2910439"/>
                <a:gd name="connsiteY3" fmla="*/ 167491 h 533107"/>
                <a:gd name="connsiteX4" fmla="*/ 2838950 w 2910439"/>
                <a:gd name="connsiteY4" fmla="*/ 169782 h 533107"/>
                <a:gd name="connsiteX5" fmla="*/ 2910439 w 2910439"/>
                <a:gd name="connsiteY5" fmla="*/ 277634 h 533107"/>
                <a:gd name="connsiteX6" fmla="*/ 2910439 w 2910439"/>
                <a:gd name="connsiteY6" fmla="*/ 416056 h 533107"/>
                <a:gd name="connsiteX7" fmla="*/ 2793388 w 2910439"/>
                <a:gd name="connsiteY7" fmla="*/ 533107 h 533107"/>
                <a:gd name="connsiteX8" fmla="*/ 117051 w 2910439"/>
                <a:gd name="connsiteY8" fmla="*/ 533107 h 533107"/>
                <a:gd name="connsiteX9" fmla="*/ 0 w 2910439"/>
                <a:gd name="connsiteY9" fmla="*/ 416056 h 533107"/>
                <a:gd name="connsiteX10" fmla="*/ 0 w 2910439"/>
                <a:gd name="connsiteY10" fmla="*/ 277634 h 533107"/>
                <a:gd name="connsiteX11" fmla="*/ 71489 w 2910439"/>
                <a:gd name="connsiteY11" fmla="*/ 169782 h 533107"/>
                <a:gd name="connsiteX12" fmla="*/ 89138 w 2910439"/>
                <a:gd name="connsiteY12" fmla="*/ 166219 h 533107"/>
                <a:gd name="connsiteX13" fmla="*/ 92258 w 2910439"/>
                <a:gd name="connsiteY13" fmla="*/ 163474 h 533107"/>
                <a:gd name="connsiteX14" fmla="*/ 322068 w 2910439"/>
                <a:gd name="connsiteY14" fmla="*/ 0 h 53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0439" h="533107">
                  <a:moveTo>
                    <a:pt x="322068" y="0"/>
                  </a:moveTo>
                  <a:lnTo>
                    <a:pt x="2590231" y="0"/>
                  </a:lnTo>
                  <a:cubicBezTo>
                    <a:pt x="2605857" y="0"/>
                    <a:pt x="2778803" y="117160"/>
                    <a:pt x="2821795" y="159615"/>
                  </a:cubicBezTo>
                  <a:lnTo>
                    <a:pt x="2827602" y="167491"/>
                  </a:lnTo>
                  <a:lnTo>
                    <a:pt x="2838950" y="169782"/>
                  </a:lnTo>
                  <a:cubicBezTo>
                    <a:pt x="2880961" y="187551"/>
                    <a:pt x="2910439" y="229150"/>
                    <a:pt x="2910439" y="277634"/>
                  </a:cubicBezTo>
                  <a:lnTo>
                    <a:pt x="2910439" y="416056"/>
                  </a:lnTo>
                  <a:cubicBezTo>
                    <a:pt x="2910439" y="480701"/>
                    <a:pt x="2858033" y="533107"/>
                    <a:pt x="2793388" y="533107"/>
                  </a:cubicBezTo>
                  <a:lnTo>
                    <a:pt x="117051" y="533107"/>
                  </a:lnTo>
                  <a:cubicBezTo>
                    <a:pt x="52406" y="533107"/>
                    <a:pt x="0" y="480701"/>
                    <a:pt x="0" y="416056"/>
                  </a:cubicBezTo>
                  <a:lnTo>
                    <a:pt x="0" y="277634"/>
                  </a:lnTo>
                  <a:cubicBezTo>
                    <a:pt x="0" y="229150"/>
                    <a:pt x="29478" y="187551"/>
                    <a:pt x="71489" y="169782"/>
                  </a:cubicBezTo>
                  <a:lnTo>
                    <a:pt x="89138" y="166219"/>
                  </a:lnTo>
                  <a:lnTo>
                    <a:pt x="92258" y="163474"/>
                  </a:lnTo>
                  <a:cubicBezTo>
                    <a:pt x="144719" y="120248"/>
                    <a:pt x="306443" y="0"/>
                    <a:pt x="322068" y="0"/>
                  </a:cubicBez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7D7E6A5-1F69-4B43-A94F-48B9276CE26A}"/>
                </a:ext>
              </a:extLst>
            </p:cNvPr>
            <p:cNvGrpSpPr/>
            <p:nvPr/>
          </p:nvGrpSpPr>
          <p:grpSpPr>
            <a:xfrm>
              <a:off x="7124504" y="3485716"/>
              <a:ext cx="507952" cy="865436"/>
              <a:chOff x="7124504" y="3485716"/>
              <a:chExt cx="507952" cy="865436"/>
            </a:xfrm>
          </p:grpSpPr>
          <p:sp>
            <p:nvSpPr>
              <p:cNvPr id="13" name="Rectangle: Rounded Corners 79">
                <a:extLst>
                  <a:ext uri="{FF2B5EF4-FFF2-40B4-BE49-F238E27FC236}">
                    <a16:creationId xmlns:a16="http://schemas.microsoft.com/office/drawing/2014/main" id="{B5549155-7E3A-44E8-B586-764EDFDD725E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85">
                <a:extLst>
                  <a:ext uri="{FF2B5EF4-FFF2-40B4-BE49-F238E27FC236}">
                    <a16:creationId xmlns:a16="http://schemas.microsoft.com/office/drawing/2014/main" id="{45DE39ED-0ED6-4334-B0C8-63582EE8B96D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B5ADFA8-A8C6-4615-AB0F-C622119178DA}"/>
                </a:ext>
              </a:extLst>
            </p:cNvPr>
            <p:cNvGrpSpPr/>
            <p:nvPr/>
          </p:nvGrpSpPr>
          <p:grpSpPr>
            <a:xfrm flipH="1">
              <a:off x="4372593" y="3507160"/>
              <a:ext cx="507952" cy="865436"/>
              <a:chOff x="7124504" y="3485716"/>
              <a:chExt cx="507952" cy="865436"/>
            </a:xfrm>
          </p:grpSpPr>
          <p:sp>
            <p:nvSpPr>
              <p:cNvPr id="24" name="Rectangle: Rounded Corners 79">
                <a:extLst>
                  <a:ext uri="{FF2B5EF4-FFF2-40B4-BE49-F238E27FC236}">
                    <a16:creationId xmlns:a16="http://schemas.microsoft.com/office/drawing/2014/main" id="{87242497-10E2-4F4E-80AB-6236FBAD9306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85">
                <a:extLst>
                  <a:ext uri="{FF2B5EF4-FFF2-40B4-BE49-F238E27FC236}">
                    <a16:creationId xmlns:a16="http://schemas.microsoft.com/office/drawing/2014/main" id="{16951EDE-A015-4DF0-B316-5DA7C5F53D90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B0E9D37-94C2-4ABA-AE9A-8C39F06C8225}"/>
              </a:ext>
            </a:extLst>
          </p:cNvPr>
          <p:cNvGrpSpPr/>
          <p:nvPr/>
        </p:nvGrpSpPr>
        <p:grpSpPr>
          <a:xfrm>
            <a:off x="4060602" y="175577"/>
            <a:ext cx="3263064" cy="1923720"/>
            <a:chOff x="2407010" y="1416998"/>
            <a:chExt cx="7167113" cy="422532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FB82E23-9575-445A-869F-9D97B3D6ECA0}"/>
                </a:ext>
              </a:extLst>
            </p:cNvPr>
            <p:cNvSpPr/>
            <p:nvPr/>
          </p:nvSpPr>
          <p:spPr>
            <a:xfrm rot="3948336">
              <a:off x="7321989" y="5177924"/>
              <a:ext cx="663709" cy="265095"/>
            </a:xfrm>
            <a:prstGeom prst="ellipse">
              <a:avLst/>
            </a:prstGeom>
            <a:solidFill>
              <a:srgbClr val="C0A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9EC45F-16A9-4B85-B8A3-98D2FD65DC02}"/>
                </a:ext>
              </a:extLst>
            </p:cNvPr>
            <p:cNvSpPr/>
            <p:nvPr/>
          </p:nvSpPr>
          <p:spPr>
            <a:xfrm rot="3254322">
              <a:off x="8581926" y="4595823"/>
              <a:ext cx="409715" cy="241588"/>
            </a:xfrm>
            <a:prstGeom prst="ellipse">
              <a:avLst/>
            </a:prstGeom>
            <a:solidFill>
              <a:srgbClr val="C0A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0A5029C-05AD-4203-B2C0-8D99FC73E05F}"/>
                </a:ext>
              </a:extLst>
            </p:cNvPr>
            <p:cNvSpPr/>
            <p:nvPr/>
          </p:nvSpPr>
          <p:spPr>
            <a:xfrm rot="731325">
              <a:off x="4178248" y="1416998"/>
              <a:ext cx="4896339" cy="2210076"/>
            </a:xfrm>
            <a:custGeom>
              <a:avLst/>
              <a:gdLst>
                <a:gd name="connsiteX0" fmla="*/ 395644 w 4896339"/>
                <a:gd name="connsiteY0" fmla="*/ 509199 h 2210076"/>
                <a:gd name="connsiteX1" fmla="*/ 685793 w 4896339"/>
                <a:gd name="connsiteY1" fmla="*/ 455050 h 2210076"/>
                <a:gd name="connsiteX2" fmla="*/ 3662053 w 4896339"/>
                <a:gd name="connsiteY2" fmla="*/ 80183 h 2210076"/>
                <a:gd name="connsiteX3" fmla="*/ 4547530 w 4896339"/>
                <a:gd name="connsiteY3" fmla="*/ 4123 h 2210076"/>
                <a:gd name="connsiteX4" fmla="*/ 4576344 w 4896339"/>
                <a:gd name="connsiteY4" fmla="*/ 10469 h 2210076"/>
                <a:gd name="connsiteX5" fmla="*/ 4621855 w 4896339"/>
                <a:gd name="connsiteY5" fmla="*/ 12542 h 2210076"/>
                <a:gd name="connsiteX6" fmla="*/ 4864181 w 4896339"/>
                <a:gd name="connsiteY6" fmla="*/ 276552 h 2210076"/>
                <a:gd name="connsiteX7" fmla="*/ 4896339 w 4896339"/>
                <a:gd name="connsiteY7" fmla="*/ 1203624 h 2210076"/>
                <a:gd name="connsiteX8" fmla="*/ 4821989 w 4896339"/>
                <a:gd name="connsiteY8" fmla="*/ 1258178 h 2210076"/>
                <a:gd name="connsiteX9" fmla="*/ 4480117 w 4896339"/>
                <a:gd name="connsiteY9" fmla="*/ 1258178 h 2210076"/>
                <a:gd name="connsiteX10" fmla="*/ 4434978 w 4896339"/>
                <a:gd name="connsiteY10" fmla="*/ 1374337 h 2210076"/>
                <a:gd name="connsiteX11" fmla="*/ 3920765 w 4896339"/>
                <a:gd name="connsiteY11" fmla="*/ 2058820 h 2210076"/>
                <a:gd name="connsiteX12" fmla="*/ 936104 w 4896339"/>
                <a:gd name="connsiteY12" fmla="*/ 2178242 h 2210076"/>
                <a:gd name="connsiteX13" fmla="*/ 128249 w 4896339"/>
                <a:gd name="connsiteY13" fmla="*/ 2181727 h 2210076"/>
                <a:gd name="connsiteX14" fmla="*/ 3980 w 4896339"/>
                <a:gd name="connsiteY14" fmla="*/ 724905 h 2210076"/>
                <a:gd name="connsiteX15" fmla="*/ 395644 w 4896339"/>
                <a:gd name="connsiteY15" fmla="*/ 509199 h 221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96339" h="2210076">
                  <a:moveTo>
                    <a:pt x="395644" y="509199"/>
                  </a:moveTo>
                  <a:cubicBezTo>
                    <a:pt x="513689" y="481601"/>
                    <a:pt x="627340" y="463468"/>
                    <a:pt x="685793" y="455050"/>
                  </a:cubicBezTo>
                  <a:lnTo>
                    <a:pt x="3662053" y="80183"/>
                  </a:lnTo>
                  <a:cubicBezTo>
                    <a:pt x="4157637" y="29528"/>
                    <a:pt x="4409376" y="-13806"/>
                    <a:pt x="4547530" y="4123"/>
                  </a:cubicBezTo>
                  <a:lnTo>
                    <a:pt x="4576344" y="10469"/>
                  </a:lnTo>
                  <a:lnTo>
                    <a:pt x="4621855" y="12542"/>
                  </a:lnTo>
                  <a:cubicBezTo>
                    <a:pt x="4772608" y="28799"/>
                    <a:pt x="4805160" y="106554"/>
                    <a:pt x="4864181" y="276552"/>
                  </a:cubicBezTo>
                  <a:cubicBezTo>
                    <a:pt x="4864181" y="657437"/>
                    <a:pt x="4896339" y="822739"/>
                    <a:pt x="4896339" y="1203624"/>
                  </a:cubicBezTo>
                  <a:cubicBezTo>
                    <a:pt x="4896339" y="1233753"/>
                    <a:pt x="4863051" y="1258178"/>
                    <a:pt x="4821989" y="1258178"/>
                  </a:cubicBezTo>
                  <a:lnTo>
                    <a:pt x="4480117" y="1258178"/>
                  </a:lnTo>
                  <a:lnTo>
                    <a:pt x="4434978" y="1374337"/>
                  </a:lnTo>
                  <a:cubicBezTo>
                    <a:pt x="4313728" y="1640025"/>
                    <a:pt x="4037673" y="2041984"/>
                    <a:pt x="3920765" y="2058820"/>
                  </a:cubicBezTo>
                  <a:lnTo>
                    <a:pt x="936104" y="2178242"/>
                  </a:lnTo>
                  <a:cubicBezTo>
                    <a:pt x="773791" y="2170898"/>
                    <a:pt x="155346" y="2250847"/>
                    <a:pt x="128249" y="2181727"/>
                  </a:cubicBezTo>
                  <a:cubicBezTo>
                    <a:pt x="74055" y="1805420"/>
                    <a:pt x="-20539" y="1133805"/>
                    <a:pt x="3980" y="724905"/>
                  </a:cubicBezTo>
                  <a:cubicBezTo>
                    <a:pt x="-10050" y="627482"/>
                    <a:pt x="198901" y="555195"/>
                    <a:pt x="395644" y="50919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7150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9">
              <a:extLst>
                <a:ext uri="{FF2B5EF4-FFF2-40B4-BE49-F238E27FC236}">
                  <a16:creationId xmlns:a16="http://schemas.microsoft.com/office/drawing/2014/main" id="{97CDE487-0571-4E12-9462-99950B0422CF}"/>
                </a:ext>
              </a:extLst>
            </p:cNvPr>
            <p:cNvSpPr/>
            <p:nvPr/>
          </p:nvSpPr>
          <p:spPr>
            <a:xfrm rot="20115684">
              <a:off x="7305127" y="3946598"/>
              <a:ext cx="2107939" cy="916770"/>
            </a:xfrm>
            <a:custGeom>
              <a:avLst/>
              <a:gdLst>
                <a:gd name="connsiteX0" fmla="*/ 0 w 1134143"/>
                <a:gd name="connsiteY0" fmla="*/ 141569 h 849397"/>
                <a:gd name="connsiteX1" fmla="*/ 141569 w 1134143"/>
                <a:gd name="connsiteY1" fmla="*/ 0 h 849397"/>
                <a:gd name="connsiteX2" fmla="*/ 992574 w 1134143"/>
                <a:gd name="connsiteY2" fmla="*/ 0 h 849397"/>
                <a:gd name="connsiteX3" fmla="*/ 1134143 w 1134143"/>
                <a:gd name="connsiteY3" fmla="*/ 141569 h 849397"/>
                <a:gd name="connsiteX4" fmla="*/ 1134143 w 1134143"/>
                <a:gd name="connsiteY4" fmla="*/ 707828 h 849397"/>
                <a:gd name="connsiteX5" fmla="*/ 992574 w 1134143"/>
                <a:gd name="connsiteY5" fmla="*/ 849397 h 849397"/>
                <a:gd name="connsiteX6" fmla="*/ 141569 w 1134143"/>
                <a:gd name="connsiteY6" fmla="*/ 849397 h 849397"/>
                <a:gd name="connsiteX7" fmla="*/ 0 w 1134143"/>
                <a:gd name="connsiteY7" fmla="*/ 707828 h 849397"/>
                <a:gd name="connsiteX8" fmla="*/ 0 w 1134143"/>
                <a:gd name="connsiteY8" fmla="*/ 141569 h 849397"/>
                <a:gd name="connsiteX0" fmla="*/ 538326 w 1672469"/>
                <a:gd name="connsiteY0" fmla="*/ 141569 h 880441"/>
                <a:gd name="connsiteX1" fmla="*/ 679895 w 1672469"/>
                <a:gd name="connsiteY1" fmla="*/ 0 h 880441"/>
                <a:gd name="connsiteX2" fmla="*/ 1530900 w 1672469"/>
                <a:gd name="connsiteY2" fmla="*/ 0 h 880441"/>
                <a:gd name="connsiteX3" fmla="*/ 1672469 w 1672469"/>
                <a:gd name="connsiteY3" fmla="*/ 141569 h 880441"/>
                <a:gd name="connsiteX4" fmla="*/ 1672469 w 1672469"/>
                <a:gd name="connsiteY4" fmla="*/ 707828 h 880441"/>
                <a:gd name="connsiteX5" fmla="*/ 1530900 w 1672469"/>
                <a:gd name="connsiteY5" fmla="*/ 849397 h 880441"/>
                <a:gd name="connsiteX6" fmla="*/ 679895 w 1672469"/>
                <a:gd name="connsiteY6" fmla="*/ 849397 h 880441"/>
                <a:gd name="connsiteX7" fmla="*/ 0 w 1672469"/>
                <a:gd name="connsiteY7" fmla="*/ 844327 h 880441"/>
                <a:gd name="connsiteX8" fmla="*/ 538326 w 1672469"/>
                <a:gd name="connsiteY8" fmla="*/ 141569 h 880441"/>
                <a:gd name="connsiteX0" fmla="*/ 0 w 1672469"/>
                <a:gd name="connsiteY0" fmla="*/ 844327 h 880441"/>
                <a:gd name="connsiteX1" fmla="*/ 679895 w 1672469"/>
                <a:gd name="connsiteY1" fmla="*/ 0 h 880441"/>
                <a:gd name="connsiteX2" fmla="*/ 1530900 w 1672469"/>
                <a:gd name="connsiteY2" fmla="*/ 0 h 880441"/>
                <a:gd name="connsiteX3" fmla="*/ 1672469 w 1672469"/>
                <a:gd name="connsiteY3" fmla="*/ 141569 h 880441"/>
                <a:gd name="connsiteX4" fmla="*/ 1672469 w 1672469"/>
                <a:gd name="connsiteY4" fmla="*/ 707828 h 880441"/>
                <a:gd name="connsiteX5" fmla="*/ 1530900 w 1672469"/>
                <a:gd name="connsiteY5" fmla="*/ 849397 h 880441"/>
                <a:gd name="connsiteX6" fmla="*/ 679895 w 1672469"/>
                <a:gd name="connsiteY6" fmla="*/ 849397 h 880441"/>
                <a:gd name="connsiteX7" fmla="*/ 0 w 1672469"/>
                <a:gd name="connsiteY7" fmla="*/ 844327 h 880441"/>
                <a:gd name="connsiteX0" fmla="*/ 0 w 1955794"/>
                <a:gd name="connsiteY0" fmla="*/ 860537 h 896651"/>
                <a:gd name="connsiteX1" fmla="*/ 679895 w 1955794"/>
                <a:gd name="connsiteY1" fmla="*/ 16210 h 896651"/>
                <a:gd name="connsiteX2" fmla="*/ 1530900 w 1955794"/>
                <a:gd name="connsiteY2" fmla="*/ 16210 h 896651"/>
                <a:gd name="connsiteX3" fmla="*/ 1955794 w 1955794"/>
                <a:gd name="connsiteY3" fmla="*/ 43618 h 896651"/>
                <a:gd name="connsiteX4" fmla="*/ 1672469 w 1955794"/>
                <a:gd name="connsiteY4" fmla="*/ 724038 h 896651"/>
                <a:gd name="connsiteX5" fmla="*/ 1530900 w 1955794"/>
                <a:gd name="connsiteY5" fmla="*/ 865607 h 896651"/>
                <a:gd name="connsiteX6" fmla="*/ 679895 w 1955794"/>
                <a:gd name="connsiteY6" fmla="*/ 865607 h 896651"/>
                <a:gd name="connsiteX7" fmla="*/ 0 w 1955794"/>
                <a:gd name="connsiteY7" fmla="*/ 860537 h 896651"/>
                <a:gd name="connsiteX0" fmla="*/ 0 w 1955794"/>
                <a:gd name="connsiteY0" fmla="*/ 860537 h 896651"/>
                <a:gd name="connsiteX1" fmla="*/ 679895 w 1955794"/>
                <a:gd name="connsiteY1" fmla="*/ 16210 h 896651"/>
                <a:gd name="connsiteX2" fmla="*/ 1530900 w 1955794"/>
                <a:gd name="connsiteY2" fmla="*/ 16210 h 896651"/>
                <a:gd name="connsiteX3" fmla="*/ 1955794 w 1955794"/>
                <a:gd name="connsiteY3" fmla="*/ 43618 h 896651"/>
                <a:gd name="connsiteX4" fmla="*/ 1445458 w 1955794"/>
                <a:gd name="connsiteY4" fmla="*/ 822197 h 896651"/>
                <a:gd name="connsiteX5" fmla="*/ 1530900 w 1955794"/>
                <a:gd name="connsiteY5" fmla="*/ 865607 h 896651"/>
                <a:gd name="connsiteX6" fmla="*/ 679895 w 1955794"/>
                <a:gd name="connsiteY6" fmla="*/ 865607 h 896651"/>
                <a:gd name="connsiteX7" fmla="*/ 0 w 1955794"/>
                <a:gd name="connsiteY7" fmla="*/ 860537 h 896651"/>
                <a:gd name="connsiteX0" fmla="*/ 0 w 1955794"/>
                <a:gd name="connsiteY0" fmla="*/ 860537 h 896651"/>
                <a:gd name="connsiteX1" fmla="*/ 679895 w 1955794"/>
                <a:gd name="connsiteY1" fmla="*/ 16210 h 896651"/>
                <a:gd name="connsiteX2" fmla="*/ 1530900 w 1955794"/>
                <a:gd name="connsiteY2" fmla="*/ 16210 h 896651"/>
                <a:gd name="connsiteX3" fmla="*/ 1955794 w 1955794"/>
                <a:gd name="connsiteY3" fmla="*/ 43618 h 896651"/>
                <a:gd name="connsiteX4" fmla="*/ 1445458 w 1955794"/>
                <a:gd name="connsiteY4" fmla="*/ 822197 h 896651"/>
                <a:gd name="connsiteX5" fmla="*/ 1530900 w 1955794"/>
                <a:gd name="connsiteY5" fmla="*/ 865607 h 896651"/>
                <a:gd name="connsiteX6" fmla="*/ 679895 w 1955794"/>
                <a:gd name="connsiteY6" fmla="*/ 865607 h 896651"/>
                <a:gd name="connsiteX7" fmla="*/ 0 w 1955794"/>
                <a:gd name="connsiteY7" fmla="*/ 860537 h 896651"/>
                <a:gd name="connsiteX0" fmla="*/ 0 w 1955794"/>
                <a:gd name="connsiteY0" fmla="*/ 860537 h 896651"/>
                <a:gd name="connsiteX1" fmla="*/ 679895 w 1955794"/>
                <a:gd name="connsiteY1" fmla="*/ 16210 h 896651"/>
                <a:gd name="connsiteX2" fmla="*/ 1530900 w 1955794"/>
                <a:gd name="connsiteY2" fmla="*/ 16210 h 896651"/>
                <a:gd name="connsiteX3" fmla="*/ 1955794 w 1955794"/>
                <a:gd name="connsiteY3" fmla="*/ 43618 h 896651"/>
                <a:gd name="connsiteX4" fmla="*/ 1445458 w 1955794"/>
                <a:gd name="connsiteY4" fmla="*/ 822197 h 896651"/>
                <a:gd name="connsiteX5" fmla="*/ 679895 w 1955794"/>
                <a:gd name="connsiteY5" fmla="*/ 865607 h 896651"/>
                <a:gd name="connsiteX6" fmla="*/ 0 w 1955794"/>
                <a:gd name="connsiteY6" fmla="*/ 860537 h 896651"/>
                <a:gd name="connsiteX0" fmla="*/ 0 w 1955794"/>
                <a:gd name="connsiteY0" fmla="*/ 860537 h 944717"/>
                <a:gd name="connsiteX1" fmla="*/ 679895 w 1955794"/>
                <a:gd name="connsiteY1" fmla="*/ 16210 h 944717"/>
                <a:gd name="connsiteX2" fmla="*/ 1530900 w 1955794"/>
                <a:gd name="connsiteY2" fmla="*/ 16210 h 944717"/>
                <a:gd name="connsiteX3" fmla="*/ 1955794 w 1955794"/>
                <a:gd name="connsiteY3" fmla="*/ 43618 h 944717"/>
                <a:gd name="connsiteX4" fmla="*/ 1445458 w 1955794"/>
                <a:gd name="connsiteY4" fmla="*/ 822197 h 944717"/>
                <a:gd name="connsiteX5" fmla="*/ 0 w 1955794"/>
                <a:gd name="connsiteY5" fmla="*/ 860537 h 944717"/>
                <a:gd name="connsiteX0" fmla="*/ 0 w 1955794"/>
                <a:gd name="connsiteY0" fmla="*/ 860537 h 885676"/>
                <a:gd name="connsiteX1" fmla="*/ 679895 w 1955794"/>
                <a:gd name="connsiteY1" fmla="*/ 16210 h 885676"/>
                <a:gd name="connsiteX2" fmla="*/ 1530900 w 1955794"/>
                <a:gd name="connsiteY2" fmla="*/ 16210 h 885676"/>
                <a:gd name="connsiteX3" fmla="*/ 1955794 w 1955794"/>
                <a:gd name="connsiteY3" fmla="*/ 43618 h 885676"/>
                <a:gd name="connsiteX4" fmla="*/ 1445458 w 1955794"/>
                <a:gd name="connsiteY4" fmla="*/ 822197 h 885676"/>
                <a:gd name="connsiteX5" fmla="*/ 0 w 1955794"/>
                <a:gd name="connsiteY5" fmla="*/ 860537 h 885676"/>
                <a:gd name="connsiteX0" fmla="*/ 0 w 1955794"/>
                <a:gd name="connsiteY0" fmla="*/ 860537 h 885676"/>
                <a:gd name="connsiteX1" fmla="*/ 679895 w 1955794"/>
                <a:gd name="connsiteY1" fmla="*/ 16210 h 885676"/>
                <a:gd name="connsiteX2" fmla="*/ 1530900 w 1955794"/>
                <a:gd name="connsiteY2" fmla="*/ 16210 h 885676"/>
                <a:gd name="connsiteX3" fmla="*/ 1955794 w 1955794"/>
                <a:gd name="connsiteY3" fmla="*/ 43618 h 885676"/>
                <a:gd name="connsiteX4" fmla="*/ 1445458 w 1955794"/>
                <a:gd name="connsiteY4" fmla="*/ 822197 h 885676"/>
                <a:gd name="connsiteX5" fmla="*/ 0 w 1955794"/>
                <a:gd name="connsiteY5" fmla="*/ 860537 h 885676"/>
                <a:gd name="connsiteX0" fmla="*/ 0 w 1955794"/>
                <a:gd name="connsiteY0" fmla="*/ 844327 h 869466"/>
                <a:gd name="connsiteX1" fmla="*/ 679895 w 1955794"/>
                <a:gd name="connsiteY1" fmla="*/ 0 h 869466"/>
                <a:gd name="connsiteX2" fmla="*/ 1955794 w 1955794"/>
                <a:gd name="connsiteY2" fmla="*/ 27408 h 869466"/>
                <a:gd name="connsiteX3" fmla="*/ 1445458 w 1955794"/>
                <a:gd name="connsiteY3" fmla="*/ 805987 h 869466"/>
                <a:gd name="connsiteX4" fmla="*/ 0 w 1955794"/>
                <a:gd name="connsiteY4" fmla="*/ 844327 h 869466"/>
                <a:gd name="connsiteX0" fmla="*/ 0 w 1963766"/>
                <a:gd name="connsiteY0" fmla="*/ 844327 h 869466"/>
                <a:gd name="connsiteX1" fmla="*/ 679895 w 1963766"/>
                <a:gd name="connsiteY1" fmla="*/ 0 h 869466"/>
                <a:gd name="connsiteX2" fmla="*/ 1963766 w 1963766"/>
                <a:gd name="connsiteY2" fmla="*/ 10107 h 869466"/>
                <a:gd name="connsiteX3" fmla="*/ 1445458 w 1963766"/>
                <a:gd name="connsiteY3" fmla="*/ 805987 h 869466"/>
                <a:gd name="connsiteX4" fmla="*/ 0 w 1963766"/>
                <a:gd name="connsiteY4" fmla="*/ 844327 h 86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3766" h="869466">
                  <a:moveTo>
                    <a:pt x="0" y="844327"/>
                  </a:moveTo>
                  <a:cubicBezTo>
                    <a:pt x="184100" y="773604"/>
                    <a:pt x="424745" y="140721"/>
                    <a:pt x="679895" y="0"/>
                  </a:cubicBezTo>
                  <a:lnTo>
                    <a:pt x="1963766" y="10107"/>
                  </a:lnTo>
                  <a:lnTo>
                    <a:pt x="1445458" y="805987"/>
                  </a:lnTo>
                  <a:cubicBezTo>
                    <a:pt x="1119492" y="942140"/>
                    <a:pt x="190465" y="811860"/>
                    <a:pt x="0" y="84432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44">
              <a:extLst>
                <a:ext uri="{FF2B5EF4-FFF2-40B4-BE49-F238E27FC236}">
                  <a16:creationId xmlns:a16="http://schemas.microsoft.com/office/drawing/2014/main" id="{0DD42F74-BCA4-4B72-A94A-D8539AF93859}"/>
                </a:ext>
              </a:extLst>
            </p:cNvPr>
            <p:cNvSpPr/>
            <p:nvPr/>
          </p:nvSpPr>
          <p:spPr>
            <a:xfrm rot="20659728">
              <a:off x="2536785" y="2480831"/>
              <a:ext cx="1882515" cy="1341520"/>
            </a:xfrm>
            <a:custGeom>
              <a:avLst/>
              <a:gdLst>
                <a:gd name="connsiteX0" fmla="*/ 0 w 1403730"/>
                <a:gd name="connsiteY0" fmla="*/ 0 h 400266"/>
                <a:gd name="connsiteX1" fmla="*/ 1403730 w 1403730"/>
                <a:gd name="connsiteY1" fmla="*/ 0 h 400266"/>
                <a:gd name="connsiteX2" fmla="*/ 1403730 w 1403730"/>
                <a:gd name="connsiteY2" fmla="*/ 400266 h 400266"/>
                <a:gd name="connsiteX3" fmla="*/ 0 w 1403730"/>
                <a:gd name="connsiteY3" fmla="*/ 400266 h 400266"/>
                <a:gd name="connsiteX4" fmla="*/ 0 w 1403730"/>
                <a:gd name="connsiteY4" fmla="*/ 0 h 400266"/>
                <a:gd name="connsiteX0" fmla="*/ 0 w 1403730"/>
                <a:gd name="connsiteY0" fmla="*/ 0 h 859792"/>
                <a:gd name="connsiteX1" fmla="*/ 1403730 w 1403730"/>
                <a:gd name="connsiteY1" fmla="*/ 0 h 859792"/>
                <a:gd name="connsiteX2" fmla="*/ 1179842 w 1403730"/>
                <a:gd name="connsiteY2" fmla="*/ 859792 h 859792"/>
                <a:gd name="connsiteX3" fmla="*/ 0 w 1403730"/>
                <a:gd name="connsiteY3" fmla="*/ 400266 h 859792"/>
                <a:gd name="connsiteX4" fmla="*/ 0 w 1403730"/>
                <a:gd name="connsiteY4" fmla="*/ 0 h 859792"/>
                <a:gd name="connsiteX0" fmla="*/ 144014 w 1547744"/>
                <a:gd name="connsiteY0" fmla="*/ 0 h 1364966"/>
                <a:gd name="connsiteX1" fmla="*/ 1547744 w 1547744"/>
                <a:gd name="connsiteY1" fmla="*/ 0 h 1364966"/>
                <a:gd name="connsiteX2" fmla="*/ 1323856 w 1547744"/>
                <a:gd name="connsiteY2" fmla="*/ 859792 h 1364966"/>
                <a:gd name="connsiteX3" fmla="*/ 0 w 1547744"/>
                <a:gd name="connsiteY3" fmla="*/ 1364966 h 1364966"/>
                <a:gd name="connsiteX4" fmla="*/ 144014 w 1547744"/>
                <a:gd name="connsiteY4" fmla="*/ 0 h 1364966"/>
                <a:gd name="connsiteX0" fmla="*/ 144014 w 1547744"/>
                <a:gd name="connsiteY0" fmla="*/ 0 h 1364966"/>
                <a:gd name="connsiteX1" fmla="*/ 1547744 w 1547744"/>
                <a:gd name="connsiteY1" fmla="*/ 0 h 1364966"/>
                <a:gd name="connsiteX2" fmla="*/ 1293778 w 1547744"/>
                <a:gd name="connsiteY2" fmla="*/ 1136264 h 1364966"/>
                <a:gd name="connsiteX3" fmla="*/ 0 w 1547744"/>
                <a:gd name="connsiteY3" fmla="*/ 1364966 h 1364966"/>
                <a:gd name="connsiteX4" fmla="*/ 144014 w 1547744"/>
                <a:gd name="connsiteY4" fmla="*/ 0 h 1364966"/>
                <a:gd name="connsiteX0" fmla="*/ 163070 w 1547744"/>
                <a:gd name="connsiteY0" fmla="*/ 44917 h 1364966"/>
                <a:gd name="connsiteX1" fmla="*/ 1547744 w 1547744"/>
                <a:gd name="connsiteY1" fmla="*/ 0 h 1364966"/>
                <a:gd name="connsiteX2" fmla="*/ 1293778 w 1547744"/>
                <a:gd name="connsiteY2" fmla="*/ 1136264 h 1364966"/>
                <a:gd name="connsiteX3" fmla="*/ 0 w 1547744"/>
                <a:gd name="connsiteY3" fmla="*/ 1364966 h 1364966"/>
                <a:gd name="connsiteX4" fmla="*/ 163070 w 1547744"/>
                <a:gd name="connsiteY4" fmla="*/ 44917 h 1364966"/>
                <a:gd name="connsiteX0" fmla="*/ 511584 w 1896258"/>
                <a:gd name="connsiteY0" fmla="*/ 44917 h 1364966"/>
                <a:gd name="connsiteX1" fmla="*/ 1896258 w 1896258"/>
                <a:gd name="connsiteY1" fmla="*/ 0 h 1364966"/>
                <a:gd name="connsiteX2" fmla="*/ 1642292 w 1896258"/>
                <a:gd name="connsiteY2" fmla="*/ 1136264 h 1364966"/>
                <a:gd name="connsiteX3" fmla="*/ 348514 w 1896258"/>
                <a:gd name="connsiteY3" fmla="*/ 1364966 h 1364966"/>
                <a:gd name="connsiteX4" fmla="*/ 3748 w 1896258"/>
                <a:gd name="connsiteY4" fmla="*/ 202631 h 1364966"/>
                <a:gd name="connsiteX5" fmla="*/ 511584 w 1896258"/>
                <a:gd name="connsiteY5" fmla="*/ 44917 h 1364966"/>
                <a:gd name="connsiteX0" fmla="*/ 507836 w 1892510"/>
                <a:gd name="connsiteY0" fmla="*/ 44917 h 1364966"/>
                <a:gd name="connsiteX1" fmla="*/ 1892510 w 1892510"/>
                <a:gd name="connsiteY1" fmla="*/ 0 h 1364966"/>
                <a:gd name="connsiteX2" fmla="*/ 1638544 w 1892510"/>
                <a:gd name="connsiteY2" fmla="*/ 1136264 h 1364966"/>
                <a:gd name="connsiteX3" fmla="*/ 344766 w 1892510"/>
                <a:gd name="connsiteY3" fmla="*/ 1364966 h 1364966"/>
                <a:gd name="connsiteX4" fmla="*/ 0 w 1892510"/>
                <a:gd name="connsiteY4" fmla="*/ 202631 h 1364966"/>
                <a:gd name="connsiteX5" fmla="*/ 507836 w 1892510"/>
                <a:gd name="connsiteY5" fmla="*/ 44917 h 1364966"/>
                <a:gd name="connsiteX0" fmla="*/ 0 w 1892510"/>
                <a:gd name="connsiteY0" fmla="*/ 202631 h 1364966"/>
                <a:gd name="connsiteX1" fmla="*/ 1892510 w 1892510"/>
                <a:gd name="connsiteY1" fmla="*/ 0 h 1364966"/>
                <a:gd name="connsiteX2" fmla="*/ 1638544 w 1892510"/>
                <a:gd name="connsiteY2" fmla="*/ 1136264 h 1364966"/>
                <a:gd name="connsiteX3" fmla="*/ 344766 w 1892510"/>
                <a:gd name="connsiteY3" fmla="*/ 1364966 h 1364966"/>
                <a:gd name="connsiteX4" fmla="*/ 0 w 1892510"/>
                <a:gd name="connsiteY4" fmla="*/ 202631 h 1364966"/>
                <a:gd name="connsiteX0" fmla="*/ 0 w 1892510"/>
                <a:gd name="connsiteY0" fmla="*/ 202631 h 1364966"/>
                <a:gd name="connsiteX1" fmla="*/ 1892510 w 1892510"/>
                <a:gd name="connsiteY1" fmla="*/ 0 h 1364966"/>
                <a:gd name="connsiteX2" fmla="*/ 1638544 w 1892510"/>
                <a:gd name="connsiteY2" fmla="*/ 1136264 h 1364966"/>
                <a:gd name="connsiteX3" fmla="*/ 344766 w 1892510"/>
                <a:gd name="connsiteY3" fmla="*/ 1364966 h 1364966"/>
                <a:gd name="connsiteX4" fmla="*/ 0 w 1892510"/>
                <a:gd name="connsiteY4" fmla="*/ 202631 h 1364966"/>
                <a:gd name="connsiteX0" fmla="*/ 0 w 1769478"/>
                <a:gd name="connsiteY0" fmla="*/ 102607 h 1364966"/>
                <a:gd name="connsiteX1" fmla="*/ 1769478 w 1769478"/>
                <a:gd name="connsiteY1" fmla="*/ 0 h 1364966"/>
                <a:gd name="connsiteX2" fmla="*/ 1515512 w 1769478"/>
                <a:gd name="connsiteY2" fmla="*/ 1136264 h 1364966"/>
                <a:gd name="connsiteX3" fmla="*/ 221734 w 1769478"/>
                <a:gd name="connsiteY3" fmla="*/ 1364966 h 1364966"/>
                <a:gd name="connsiteX4" fmla="*/ 0 w 1769478"/>
                <a:gd name="connsiteY4" fmla="*/ 102607 h 1364966"/>
                <a:gd name="connsiteX0" fmla="*/ 0 w 1769478"/>
                <a:gd name="connsiteY0" fmla="*/ 102607 h 1364966"/>
                <a:gd name="connsiteX1" fmla="*/ 1769478 w 1769478"/>
                <a:gd name="connsiteY1" fmla="*/ 0 h 1364966"/>
                <a:gd name="connsiteX2" fmla="*/ 1515512 w 1769478"/>
                <a:gd name="connsiteY2" fmla="*/ 1136264 h 1364966"/>
                <a:gd name="connsiteX3" fmla="*/ 221734 w 1769478"/>
                <a:gd name="connsiteY3" fmla="*/ 1364966 h 1364966"/>
                <a:gd name="connsiteX4" fmla="*/ 0 w 1769478"/>
                <a:gd name="connsiteY4" fmla="*/ 102607 h 1364966"/>
                <a:gd name="connsiteX0" fmla="*/ 0 w 1773329"/>
                <a:gd name="connsiteY0" fmla="*/ 172754 h 1364966"/>
                <a:gd name="connsiteX1" fmla="*/ 1773329 w 1773329"/>
                <a:gd name="connsiteY1" fmla="*/ 0 h 1364966"/>
                <a:gd name="connsiteX2" fmla="*/ 1519363 w 1773329"/>
                <a:gd name="connsiteY2" fmla="*/ 1136264 h 1364966"/>
                <a:gd name="connsiteX3" fmla="*/ 225585 w 1773329"/>
                <a:gd name="connsiteY3" fmla="*/ 1364966 h 1364966"/>
                <a:gd name="connsiteX4" fmla="*/ 0 w 1773329"/>
                <a:gd name="connsiteY4" fmla="*/ 172754 h 1364966"/>
                <a:gd name="connsiteX0" fmla="*/ 0 w 1760980"/>
                <a:gd name="connsiteY0" fmla="*/ 128733 h 1364966"/>
                <a:gd name="connsiteX1" fmla="*/ 1760980 w 1760980"/>
                <a:gd name="connsiteY1" fmla="*/ 0 h 1364966"/>
                <a:gd name="connsiteX2" fmla="*/ 1507014 w 1760980"/>
                <a:gd name="connsiteY2" fmla="*/ 1136264 h 1364966"/>
                <a:gd name="connsiteX3" fmla="*/ 213236 w 1760980"/>
                <a:gd name="connsiteY3" fmla="*/ 1364966 h 1364966"/>
                <a:gd name="connsiteX4" fmla="*/ 0 w 1760980"/>
                <a:gd name="connsiteY4" fmla="*/ 128733 h 1364966"/>
                <a:gd name="connsiteX0" fmla="*/ 0 w 1765097"/>
                <a:gd name="connsiteY0" fmla="*/ 143406 h 1364966"/>
                <a:gd name="connsiteX1" fmla="*/ 1765097 w 1765097"/>
                <a:gd name="connsiteY1" fmla="*/ 0 h 1364966"/>
                <a:gd name="connsiteX2" fmla="*/ 1511131 w 1765097"/>
                <a:gd name="connsiteY2" fmla="*/ 1136264 h 1364966"/>
                <a:gd name="connsiteX3" fmla="*/ 217353 w 1765097"/>
                <a:gd name="connsiteY3" fmla="*/ 1364966 h 1364966"/>
                <a:gd name="connsiteX4" fmla="*/ 0 w 1765097"/>
                <a:gd name="connsiteY4" fmla="*/ 143406 h 1364966"/>
                <a:gd name="connsiteX0" fmla="*/ 0 w 1767155"/>
                <a:gd name="connsiteY0" fmla="*/ 150743 h 1364966"/>
                <a:gd name="connsiteX1" fmla="*/ 1767155 w 1767155"/>
                <a:gd name="connsiteY1" fmla="*/ 0 h 1364966"/>
                <a:gd name="connsiteX2" fmla="*/ 1513189 w 1767155"/>
                <a:gd name="connsiteY2" fmla="*/ 1136264 h 1364966"/>
                <a:gd name="connsiteX3" fmla="*/ 219411 w 1767155"/>
                <a:gd name="connsiteY3" fmla="*/ 1364966 h 1364966"/>
                <a:gd name="connsiteX4" fmla="*/ 0 w 1767155"/>
                <a:gd name="connsiteY4" fmla="*/ 150743 h 1364966"/>
                <a:gd name="connsiteX0" fmla="*/ 0 w 1854034"/>
                <a:gd name="connsiteY0" fmla="*/ 150112 h 1364335"/>
                <a:gd name="connsiteX1" fmla="*/ 1854034 w 1854034"/>
                <a:gd name="connsiteY1" fmla="*/ 0 h 1364335"/>
                <a:gd name="connsiteX2" fmla="*/ 1513189 w 1854034"/>
                <a:gd name="connsiteY2" fmla="*/ 1135633 h 1364335"/>
                <a:gd name="connsiteX3" fmla="*/ 219411 w 1854034"/>
                <a:gd name="connsiteY3" fmla="*/ 1364335 h 1364335"/>
                <a:gd name="connsiteX4" fmla="*/ 0 w 1854034"/>
                <a:gd name="connsiteY4" fmla="*/ 150112 h 1364335"/>
                <a:gd name="connsiteX0" fmla="*/ 0 w 1854034"/>
                <a:gd name="connsiteY0" fmla="*/ 150112 h 1364335"/>
                <a:gd name="connsiteX1" fmla="*/ 1854034 w 1854034"/>
                <a:gd name="connsiteY1" fmla="*/ 0 h 1364335"/>
                <a:gd name="connsiteX2" fmla="*/ 1513189 w 1854034"/>
                <a:gd name="connsiteY2" fmla="*/ 1135633 h 1364335"/>
                <a:gd name="connsiteX3" fmla="*/ 219411 w 1854034"/>
                <a:gd name="connsiteY3" fmla="*/ 1364335 h 1364335"/>
                <a:gd name="connsiteX4" fmla="*/ 0 w 1854034"/>
                <a:gd name="connsiteY4" fmla="*/ 150112 h 1364335"/>
                <a:gd name="connsiteX0" fmla="*/ 0 w 1854034"/>
                <a:gd name="connsiteY0" fmla="*/ 150112 h 1364335"/>
                <a:gd name="connsiteX1" fmla="*/ 1854034 w 1854034"/>
                <a:gd name="connsiteY1" fmla="*/ 0 h 1364335"/>
                <a:gd name="connsiteX2" fmla="*/ 1513189 w 1854034"/>
                <a:gd name="connsiteY2" fmla="*/ 1135633 h 1364335"/>
                <a:gd name="connsiteX3" fmla="*/ 219411 w 1854034"/>
                <a:gd name="connsiteY3" fmla="*/ 1364335 h 1364335"/>
                <a:gd name="connsiteX4" fmla="*/ 0 w 1854034"/>
                <a:gd name="connsiteY4" fmla="*/ 150112 h 1364335"/>
                <a:gd name="connsiteX0" fmla="*/ 0 w 1854034"/>
                <a:gd name="connsiteY0" fmla="*/ 150112 h 1364335"/>
                <a:gd name="connsiteX1" fmla="*/ 1854034 w 1854034"/>
                <a:gd name="connsiteY1" fmla="*/ 0 h 1364335"/>
                <a:gd name="connsiteX2" fmla="*/ 1513189 w 1854034"/>
                <a:gd name="connsiteY2" fmla="*/ 1135633 h 1364335"/>
                <a:gd name="connsiteX3" fmla="*/ 219411 w 1854034"/>
                <a:gd name="connsiteY3" fmla="*/ 1364335 h 1364335"/>
                <a:gd name="connsiteX4" fmla="*/ 0 w 1854034"/>
                <a:gd name="connsiteY4" fmla="*/ 150112 h 1364335"/>
                <a:gd name="connsiteX0" fmla="*/ 0 w 1854034"/>
                <a:gd name="connsiteY0" fmla="*/ 150112 h 1364335"/>
                <a:gd name="connsiteX1" fmla="*/ 1854034 w 1854034"/>
                <a:gd name="connsiteY1" fmla="*/ 0 h 1364335"/>
                <a:gd name="connsiteX2" fmla="*/ 1513189 w 1854034"/>
                <a:gd name="connsiteY2" fmla="*/ 1135633 h 1364335"/>
                <a:gd name="connsiteX3" fmla="*/ 219411 w 1854034"/>
                <a:gd name="connsiteY3" fmla="*/ 1364335 h 1364335"/>
                <a:gd name="connsiteX4" fmla="*/ 0 w 1854034"/>
                <a:gd name="connsiteY4" fmla="*/ 150112 h 1364335"/>
                <a:gd name="connsiteX0" fmla="*/ 0 w 1833230"/>
                <a:gd name="connsiteY0" fmla="*/ 122973 h 1337196"/>
                <a:gd name="connsiteX1" fmla="*/ 1833230 w 1833230"/>
                <a:gd name="connsiteY1" fmla="*/ 0 h 1337196"/>
                <a:gd name="connsiteX2" fmla="*/ 1513189 w 1833230"/>
                <a:gd name="connsiteY2" fmla="*/ 1108494 h 1337196"/>
                <a:gd name="connsiteX3" fmla="*/ 219411 w 1833230"/>
                <a:gd name="connsiteY3" fmla="*/ 1337196 h 1337196"/>
                <a:gd name="connsiteX4" fmla="*/ 0 w 1833230"/>
                <a:gd name="connsiteY4" fmla="*/ 122973 h 1337196"/>
                <a:gd name="connsiteX0" fmla="*/ 0 w 1879084"/>
                <a:gd name="connsiteY0" fmla="*/ 110109 h 1324332"/>
                <a:gd name="connsiteX1" fmla="*/ 1879084 w 1879084"/>
                <a:gd name="connsiteY1" fmla="*/ 0 h 1324332"/>
                <a:gd name="connsiteX2" fmla="*/ 1513189 w 1879084"/>
                <a:gd name="connsiteY2" fmla="*/ 1095630 h 1324332"/>
                <a:gd name="connsiteX3" fmla="*/ 219411 w 1879084"/>
                <a:gd name="connsiteY3" fmla="*/ 1324332 h 1324332"/>
                <a:gd name="connsiteX4" fmla="*/ 0 w 1879084"/>
                <a:gd name="connsiteY4" fmla="*/ 110109 h 1324332"/>
                <a:gd name="connsiteX0" fmla="*/ 0 w 1879084"/>
                <a:gd name="connsiteY0" fmla="*/ 117112 h 1331335"/>
                <a:gd name="connsiteX1" fmla="*/ 1879084 w 1879084"/>
                <a:gd name="connsiteY1" fmla="*/ 7003 h 1331335"/>
                <a:gd name="connsiteX2" fmla="*/ 1513189 w 1879084"/>
                <a:gd name="connsiteY2" fmla="*/ 1102633 h 1331335"/>
                <a:gd name="connsiteX3" fmla="*/ 219411 w 1879084"/>
                <a:gd name="connsiteY3" fmla="*/ 1331335 h 1331335"/>
                <a:gd name="connsiteX4" fmla="*/ 0 w 1879084"/>
                <a:gd name="connsiteY4" fmla="*/ 117112 h 1331335"/>
                <a:gd name="connsiteX0" fmla="*/ 0 w 1882515"/>
                <a:gd name="connsiteY0" fmla="*/ 126731 h 1328727"/>
                <a:gd name="connsiteX1" fmla="*/ 1882515 w 1882515"/>
                <a:gd name="connsiteY1" fmla="*/ 4395 h 1328727"/>
                <a:gd name="connsiteX2" fmla="*/ 1516620 w 1882515"/>
                <a:gd name="connsiteY2" fmla="*/ 1100025 h 1328727"/>
                <a:gd name="connsiteX3" fmla="*/ 222842 w 1882515"/>
                <a:gd name="connsiteY3" fmla="*/ 1328727 h 1328727"/>
                <a:gd name="connsiteX4" fmla="*/ 0 w 1882515"/>
                <a:gd name="connsiteY4" fmla="*/ 126731 h 1328727"/>
                <a:gd name="connsiteX0" fmla="*/ 0 w 1882515"/>
                <a:gd name="connsiteY0" fmla="*/ 139524 h 1341520"/>
                <a:gd name="connsiteX1" fmla="*/ 1882515 w 1882515"/>
                <a:gd name="connsiteY1" fmla="*/ 17188 h 1341520"/>
                <a:gd name="connsiteX2" fmla="*/ 1516620 w 1882515"/>
                <a:gd name="connsiteY2" fmla="*/ 1112818 h 1341520"/>
                <a:gd name="connsiteX3" fmla="*/ 222842 w 1882515"/>
                <a:gd name="connsiteY3" fmla="*/ 1341520 h 1341520"/>
                <a:gd name="connsiteX4" fmla="*/ 0 w 1882515"/>
                <a:gd name="connsiteY4" fmla="*/ 139524 h 134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2515" h="1341520">
                  <a:moveTo>
                    <a:pt x="0" y="139524"/>
                  </a:moveTo>
                  <a:cubicBezTo>
                    <a:pt x="282969" y="-58585"/>
                    <a:pt x="1272605" y="10142"/>
                    <a:pt x="1882515" y="17188"/>
                  </a:cubicBezTo>
                  <a:lnTo>
                    <a:pt x="1516620" y="1112818"/>
                  </a:lnTo>
                  <a:lnTo>
                    <a:pt x="222842" y="1341520"/>
                  </a:lnTo>
                  <a:cubicBezTo>
                    <a:pt x="271508" y="944570"/>
                    <a:pt x="726640" y="255389"/>
                    <a:pt x="0" y="13952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442830A-F263-4711-BF86-2887CB740134}"/>
                </a:ext>
              </a:extLst>
            </p:cNvPr>
            <p:cNvSpPr/>
            <p:nvPr/>
          </p:nvSpPr>
          <p:spPr>
            <a:xfrm rot="7048580">
              <a:off x="2661179" y="4347243"/>
              <a:ext cx="663709" cy="265095"/>
            </a:xfrm>
            <a:prstGeom prst="ellipse">
              <a:avLst/>
            </a:prstGeom>
            <a:solidFill>
              <a:srgbClr val="C0A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8716EE5-FC5D-40B6-BB90-95E643C304D0}"/>
                </a:ext>
              </a:extLst>
            </p:cNvPr>
            <p:cNvSpPr/>
            <p:nvPr/>
          </p:nvSpPr>
          <p:spPr>
            <a:xfrm rot="649065">
              <a:off x="3074057" y="3221264"/>
              <a:ext cx="4817550" cy="1177242"/>
            </a:xfrm>
            <a:custGeom>
              <a:avLst/>
              <a:gdLst>
                <a:gd name="connsiteX0" fmla="*/ 656567 w 4817550"/>
                <a:gd name="connsiteY0" fmla="*/ 760236 h 1177242"/>
                <a:gd name="connsiteX1" fmla="*/ 723593 w 4817550"/>
                <a:gd name="connsiteY1" fmla="*/ 760550 h 1177242"/>
                <a:gd name="connsiteX2" fmla="*/ 898371 w 4817550"/>
                <a:gd name="connsiteY2" fmla="*/ 757517 h 1177242"/>
                <a:gd name="connsiteX3" fmla="*/ 1047757 w 4817550"/>
                <a:gd name="connsiteY3" fmla="*/ 89365 h 1177242"/>
                <a:gd name="connsiteX4" fmla="*/ 3214911 w 4817550"/>
                <a:gd name="connsiteY4" fmla="*/ 83263 h 1177242"/>
                <a:gd name="connsiteX5" fmla="*/ 4817550 w 4817550"/>
                <a:gd name="connsiteY5" fmla="*/ 45890 h 1177242"/>
                <a:gd name="connsiteX6" fmla="*/ 4454762 w 4817550"/>
                <a:gd name="connsiteY6" fmla="*/ 657500 h 1177242"/>
                <a:gd name="connsiteX7" fmla="*/ 4445782 w 4817550"/>
                <a:gd name="connsiteY7" fmla="*/ 672144 h 1177242"/>
                <a:gd name="connsiteX8" fmla="*/ 4473335 w 4817550"/>
                <a:gd name="connsiteY8" fmla="*/ 680542 h 1177242"/>
                <a:gd name="connsiteX9" fmla="*/ 4547015 w 4817550"/>
                <a:gd name="connsiteY9" fmla="*/ 1023977 h 1177242"/>
                <a:gd name="connsiteX10" fmla="*/ 4546576 w 4817550"/>
                <a:gd name="connsiteY10" fmla="*/ 1047822 h 1177242"/>
                <a:gd name="connsiteX11" fmla="*/ 4454948 w 4817550"/>
                <a:gd name="connsiteY11" fmla="*/ 1154692 h 1177242"/>
                <a:gd name="connsiteX12" fmla="*/ 161179 w 4817550"/>
                <a:gd name="connsiteY12" fmla="*/ 1177242 h 1177242"/>
                <a:gd name="connsiteX13" fmla="*/ 59 w 4817550"/>
                <a:gd name="connsiteY13" fmla="*/ 964097 h 1177242"/>
                <a:gd name="connsiteX14" fmla="*/ 498 w 4817550"/>
                <a:gd name="connsiteY14" fmla="*/ 940253 h 1177242"/>
                <a:gd name="connsiteX15" fmla="*/ 123565 w 4817550"/>
                <a:gd name="connsiteY15" fmla="*/ 769992 h 1177242"/>
                <a:gd name="connsiteX16" fmla="*/ 162232 w 4817550"/>
                <a:gd name="connsiteY16" fmla="*/ 764124 h 1177242"/>
                <a:gd name="connsiteX17" fmla="*/ 190091 w 4817550"/>
                <a:gd name="connsiteY17" fmla="*/ 714979 h 1177242"/>
                <a:gd name="connsiteX18" fmla="*/ 1047757 w 4817550"/>
                <a:gd name="connsiteY18" fmla="*/ 89365 h 117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17550" h="1177242">
                  <a:moveTo>
                    <a:pt x="656567" y="760236"/>
                  </a:moveTo>
                  <a:lnTo>
                    <a:pt x="723593" y="760550"/>
                  </a:lnTo>
                  <a:lnTo>
                    <a:pt x="898371" y="757517"/>
                  </a:lnTo>
                  <a:close/>
                  <a:moveTo>
                    <a:pt x="1047757" y="89365"/>
                  </a:moveTo>
                  <a:lnTo>
                    <a:pt x="3214911" y="83263"/>
                  </a:lnTo>
                  <a:cubicBezTo>
                    <a:pt x="3315601" y="83263"/>
                    <a:pt x="4817550" y="-75901"/>
                    <a:pt x="4817550" y="45890"/>
                  </a:cubicBezTo>
                  <a:lnTo>
                    <a:pt x="4454762" y="657500"/>
                  </a:lnTo>
                  <a:lnTo>
                    <a:pt x="4445782" y="672144"/>
                  </a:lnTo>
                  <a:lnTo>
                    <a:pt x="4473335" y="680542"/>
                  </a:lnTo>
                  <a:cubicBezTo>
                    <a:pt x="4548323" y="729561"/>
                    <a:pt x="4548815" y="926232"/>
                    <a:pt x="4547015" y="1023977"/>
                  </a:cubicBezTo>
                  <a:lnTo>
                    <a:pt x="4546576" y="1047822"/>
                  </a:lnTo>
                  <a:cubicBezTo>
                    <a:pt x="4544518" y="1159531"/>
                    <a:pt x="4566658" y="1156750"/>
                    <a:pt x="4454948" y="1154692"/>
                  </a:cubicBezTo>
                  <a:lnTo>
                    <a:pt x="161179" y="1177242"/>
                  </a:lnTo>
                  <a:cubicBezTo>
                    <a:pt x="49469" y="1175185"/>
                    <a:pt x="-1998" y="1075807"/>
                    <a:pt x="59" y="964097"/>
                  </a:cubicBezTo>
                  <a:lnTo>
                    <a:pt x="498" y="940253"/>
                  </a:lnTo>
                  <a:cubicBezTo>
                    <a:pt x="2041" y="856471"/>
                    <a:pt x="51703" y="794749"/>
                    <a:pt x="123565" y="769992"/>
                  </a:cubicBezTo>
                  <a:lnTo>
                    <a:pt x="162232" y="764124"/>
                  </a:lnTo>
                  <a:lnTo>
                    <a:pt x="190091" y="714979"/>
                  </a:lnTo>
                  <a:cubicBezTo>
                    <a:pt x="300464" y="578330"/>
                    <a:pt x="697021" y="322131"/>
                    <a:pt x="1047757" y="8936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7150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8">
              <a:extLst>
                <a:ext uri="{FF2B5EF4-FFF2-40B4-BE49-F238E27FC236}">
                  <a16:creationId xmlns:a16="http://schemas.microsoft.com/office/drawing/2014/main" id="{3EBD0C2F-6F2D-4EEE-BE56-56B1BE55B2F1}"/>
                </a:ext>
              </a:extLst>
            </p:cNvPr>
            <p:cNvSpPr/>
            <p:nvPr/>
          </p:nvSpPr>
          <p:spPr>
            <a:xfrm rot="20119055">
              <a:off x="7433855" y="3102573"/>
              <a:ext cx="2140268" cy="751753"/>
            </a:xfrm>
            <a:custGeom>
              <a:avLst/>
              <a:gdLst>
                <a:gd name="connsiteX0" fmla="*/ 0 w 1126054"/>
                <a:gd name="connsiteY0" fmla="*/ 97043 h 582244"/>
                <a:gd name="connsiteX1" fmla="*/ 97043 w 1126054"/>
                <a:gd name="connsiteY1" fmla="*/ 0 h 582244"/>
                <a:gd name="connsiteX2" fmla="*/ 1029011 w 1126054"/>
                <a:gd name="connsiteY2" fmla="*/ 0 h 582244"/>
                <a:gd name="connsiteX3" fmla="*/ 1126054 w 1126054"/>
                <a:gd name="connsiteY3" fmla="*/ 97043 h 582244"/>
                <a:gd name="connsiteX4" fmla="*/ 1126054 w 1126054"/>
                <a:gd name="connsiteY4" fmla="*/ 485201 h 582244"/>
                <a:gd name="connsiteX5" fmla="*/ 1029011 w 1126054"/>
                <a:gd name="connsiteY5" fmla="*/ 582244 h 582244"/>
                <a:gd name="connsiteX6" fmla="*/ 97043 w 1126054"/>
                <a:gd name="connsiteY6" fmla="*/ 582244 h 582244"/>
                <a:gd name="connsiteX7" fmla="*/ 0 w 1126054"/>
                <a:gd name="connsiteY7" fmla="*/ 485201 h 582244"/>
                <a:gd name="connsiteX8" fmla="*/ 0 w 1126054"/>
                <a:gd name="connsiteY8" fmla="*/ 97043 h 582244"/>
                <a:gd name="connsiteX0" fmla="*/ 207533 w 1333587"/>
                <a:gd name="connsiteY0" fmla="*/ 271099 h 756300"/>
                <a:gd name="connsiteX1" fmla="*/ 7435 w 1333587"/>
                <a:gd name="connsiteY1" fmla="*/ 0 h 756300"/>
                <a:gd name="connsiteX2" fmla="*/ 1236544 w 1333587"/>
                <a:gd name="connsiteY2" fmla="*/ 174056 h 756300"/>
                <a:gd name="connsiteX3" fmla="*/ 1333587 w 1333587"/>
                <a:gd name="connsiteY3" fmla="*/ 271099 h 756300"/>
                <a:gd name="connsiteX4" fmla="*/ 1333587 w 1333587"/>
                <a:gd name="connsiteY4" fmla="*/ 659257 h 756300"/>
                <a:gd name="connsiteX5" fmla="*/ 1236544 w 1333587"/>
                <a:gd name="connsiteY5" fmla="*/ 756300 h 756300"/>
                <a:gd name="connsiteX6" fmla="*/ 304576 w 1333587"/>
                <a:gd name="connsiteY6" fmla="*/ 756300 h 756300"/>
                <a:gd name="connsiteX7" fmla="*/ 207533 w 1333587"/>
                <a:gd name="connsiteY7" fmla="*/ 659257 h 756300"/>
                <a:gd name="connsiteX8" fmla="*/ 207533 w 1333587"/>
                <a:gd name="connsiteY8" fmla="*/ 271099 h 756300"/>
                <a:gd name="connsiteX0" fmla="*/ 207533 w 1333587"/>
                <a:gd name="connsiteY0" fmla="*/ 321042 h 806243"/>
                <a:gd name="connsiteX1" fmla="*/ 7435 w 1333587"/>
                <a:gd name="connsiteY1" fmla="*/ 49943 h 806243"/>
                <a:gd name="connsiteX2" fmla="*/ 600430 w 1333587"/>
                <a:gd name="connsiteY2" fmla="*/ 10932 h 806243"/>
                <a:gd name="connsiteX3" fmla="*/ 1236544 w 1333587"/>
                <a:gd name="connsiteY3" fmla="*/ 223999 h 806243"/>
                <a:gd name="connsiteX4" fmla="*/ 1333587 w 1333587"/>
                <a:gd name="connsiteY4" fmla="*/ 321042 h 806243"/>
                <a:gd name="connsiteX5" fmla="*/ 1333587 w 1333587"/>
                <a:gd name="connsiteY5" fmla="*/ 709200 h 806243"/>
                <a:gd name="connsiteX6" fmla="*/ 1236544 w 1333587"/>
                <a:gd name="connsiteY6" fmla="*/ 806243 h 806243"/>
                <a:gd name="connsiteX7" fmla="*/ 304576 w 1333587"/>
                <a:gd name="connsiteY7" fmla="*/ 806243 h 806243"/>
                <a:gd name="connsiteX8" fmla="*/ 207533 w 1333587"/>
                <a:gd name="connsiteY8" fmla="*/ 709200 h 806243"/>
                <a:gd name="connsiteX9" fmla="*/ 207533 w 1333587"/>
                <a:gd name="connsiteY9" fmla="*/ 321042 h 806243"/>
                <a:gd name="connsiteX0" fmla="*/ 331080 w 1457134"/>
                <a:gd name="connsiteY0" fmla="*/ 329776 h 814977"/>
                <a:gd name="connsiteX1" fmla="*/ 5185 w 1457134"/>
                <a:gd name="connsiteY1" fmla="*/ 27870 h 814977"/>
                <a:gd name="connsiteX2" fmla="*/ 723977 w 1457134"/>
                <a:gd name="connsiteY2" fmla="*/ 19666 h 814977"/>
                <a:gd name="connsiteX3" fmla="*/ 1360091 w 1457134"/>
                <a:gd name="connsiteY3" fmla="*/ 232733 h 814977"/>
                <a:gd name="connsiteX4" fmla="*/ 1457134 w 1457134"/>
                <a:gd name="connsiteY4" fmla="*/ 329776 h 814977"/>
                <a:gd name="connsiteX5" fmla="*/ 1457134 w 1457134"/>
                <a:gd name="connsiteY5" fmla="*/ 717934 h 814977"/>
                <a:gd name="connsiteX6" fmla="*/ 1360091 w 1457134"/>
                <a:gd name="connsiteY6" fmla="*/ 814977 h 814977"/>
                <a:gd name="connsiteX7" fmla="*/ 428123 w 1457134"/>
                <a:gd name="connsiteY7" fmla="*/ 814977 h 814977"/>
                <a:gd name="connsiteX8" fmla="*/ 331080 w 1457134"/>
                <a:gd name="connsiteY8" fmla="*/ 717934 h 814977"/>
                <a:gd name="connsiteX9" fmla="*/ 331080 w 1457134"/>
                <a:gd name="connsiteY9" fmla="*/ 329776 h 814977"/>
                <a:gd name="connsiteX0" fmla="*/ 693728 w 1819782"/>
                <a:gd name="connsiteY0" fmla="*/ 312255 h 797456"/>
                <a:gd name="connsiteX1" fmla="*/ 2760 w 1819782"/>
                <a:gd name="connsiteY1" fmla="*/ 281226 h 797456"/>
                <a:gd name="connsiteX2" fmla="*/ 1086625 w 1819782"/>
                <a:gd name="connsiteY2" fmla="*/ 2145 h 797456"/>
                <a:gd name="connsiteX3" fmla="*/ 1722739 w 1819782"/>
                <a:gd name="connsiteY3" fmla="*/ 215212 h 797456"/>
                <a:gd name="connsiteX4" fmla="*/ 1819782 w 1819782"/>
                <a:gd name="connsiteY4" fmla="*/ 312255 h 797456"/>
                <a:gd name="connsiteX5" fmla="*/ 1819782 w 1819782"/>
                <a:gd name="connsiteY5" fmla="*/ 700413 h 797456"/>
                <a:gd name="connsiteX6" fmla="*/ 1722739 w 1819782"/>
                <a:gd name="connsiteY6" fmla="*/ 797456 h 797456"/>
                <a:gd name="connsiteX7" fmla="*/ 790771 w 1819782"/>
                <a:gd name="connsiteY7" fmla="*/ 797456 h 797456"/>
                <a:gd name="connsiteX8" fmla="*/ 693728 w 1819782"/>
                <a:gd name="connsiteY8" fmla="*/ 700413 h 797456"/>
                <a:gd name="connsiteX9" fmla="*/ 693728 w 1819782"/>
                <a:gd name="connsiteY9" fmla="*/ 312255 h 797456"/>
                <a:gd name="connsiteX0" fmla="*/ 693728 w 1819782"/>
                <a:gd name="connsiteY0" fmla="*/ 351465 h 836666"/>
                <a:gd name="connsiteX1" fmla="*/ 2760 w 1819782"/>
                <a:gd name="connsiteY1" fmla="*/ 320436 h 836666"/>
                <a:gd name="connsiteX2" fmla="*/ 682694 w 1819782"/>
                <a:gd name="connsiteY2" fmla="*/ 20646 h 836666"/>
                <a:gd name="connsiteX3" fmla="*/ 1086625 w 1819782"/>
                <a:gd name="connsiteY3" fmla="*/ 41355 h 836666"/>
                <a:gd name="connsiteX4" fmla="*/ 1722739 w 1819782"/>
                <a:gd name="connsiteY4" fmla="*/ 254422 h 836666"/>
                <a:gd name="connsiteX5" fmla="*/ 1819782 w 1819782"/>
                <a:gd name="connsiteY5" fmla="*/ 351465 h 836666"/>
                <a:gd name="connsiteX6" fmla="*/ 1819782 w 1819782"/>
                <a:gd name="connsiteY6" fmla="*/ 739623 h 836666"/>
                <a:gd name="connsiteX7" fmla="*/ 1722739 w 1819782"/>
                <a:gd name="connsiteY7" fmla="*/ 836666 h 836666"/>
                <a:gd name="connsiteX8" fmla="*/ 790771 w 1819782"/>
                <a:gd name="connsiteY8" fmla="*/ 836666 h 836666"/>
                <a:gd name="connsiteX9" fmla="*/ 693728 w 1819782"/>
                <a:gd name="connsiteY9" fmla="*/ 739623 h 836666"/>
                <a:gd name="connsiteX10" fmla="*/ 693728 w 1819782"/>
                <a:gd name="connsiteY10" fmla="*/ 351465 h 836666"/>
                <a:gd name="connsiteX0" fmla="*/ 698414 w 1824468"/>
                <a:gd name="connsiteY0" fmla="*/ 338157 h 823358"/>
                <a:gd name="connsiteX1" fmla="*/ 7446 w 1824468"/>
                <a:gd name="connsiteY1" fmla="*/ 307128 h 823358"/>
                <a:gd name="connsiteX2" fmla="*/ 370096 w 1824468"/>
                <a:gd name="connsiteY2" fmla="*/ 41183 h 823358"/>
                <a:gd name="connsiteX3" fmla="*/ 687380 w 1824468"/>
                <a:gd name="connsiteY3" fmla="*/ 7338 h 823358"/>
                <a:gd name="connsiteX4" fmla="*/ 1091311 w 1824468"/>
                <a:gd name="connsiteY4" fmla="*/ 28047 h 823358"/>
                <a:gd name="connsiteX5" fmla="*/ 1727425 w 1824468"/>
                <a:gd name="connsiteY5" fmla="*/ 241114 h 823358"/>
                <a:gd name="connsiteX6" fmla="*/ 1824468 w 1824468"/>
                <a:gd name="connsiteY6" fmla="*/ 338157 h 823358"/>
                <a:gd name="connsiteX7" fmla="*/ 1824468 w 1824468"/>
                <a:gd name="connsiteY7" fmla="*/ 726315 h 823358"/>
                <a:gd name="connsiteX8" fmla="*/ 1727425 w 1824468"/>
                <a:gd name="connsiteY8" fmla="*/ 823358 h 823358"/>
                <a:gd name="connsiteX9" fmla="*/ 795457 w 1824468"/>
                <a:gd name="connsiteY9" fmla="*/ 823358 h 823358"/>
                <a:gd name="connsiteX10" fmla="*/ 698414 w 1824468"/>
                <a:gd name="connsiteY10" fmla="*/ 726315 h 823358"/>
                <a:gd name="connsiteX11" fmla="*/ 698414 w 1824468"/>
                <a:gd name="connsiteY11" fmla="*/ 338157 h 823358"/>
                <a:gd name="connsiteX0" fmla="*/ 570039 w 1696093"/>
                <a:gd name="connsiteY0" fmla="*/ 338157 h 823358"/>
                <a:gd name="connsiteX1" fmla="*/ 11830 w 1696093"/>
                <a:gd name="connsiteY1" fmla="*/ 278097 h 823358"/>
                <a:gd name="connsiteX2" fmla="*/ 241721 w 1696093"/>
                <a:gd name="connsiteY2" fmla="*/ 41183 h 823358"/>
                <a:gd name="connsiteX3" fmla="*/ 559005 w 1696093"/>
                <a:gd name="connsiteY3" fmla="*/ 7338 h 823358"/>
                <a:gd name="connsiteX4" fmla="*/ 962936 w 1696093"/>
                <a:gd name="connsiteY4" fmla="*/ 28047 h 823358"/>
                <a:gd name="connsiteX5" fmla="*/ 1599050 w 1696093"/>
                <a:gd name="connsiteY5" fmla="*/ 241114 h 823358"/>
                <a:gd name="connsiteX6" fmla="*/ 1696093 w 1696093"/>
                <a:gd name="connsiteY6" fmla="*/ 338157 h 823358"/>
                <a:gd name="connsiteX7" fmla="*/ 1696093 w 1696093"/>
                <a:gd name="connsiteY7" fmla="*/ 726315 h 823358"/>
                <a:gd name="connsiteX8" fmla="*/ 1599050 w 1696093"/>
                <a:gd name="connsiteY8" fmla="*/ 823358 h 823358"/>
                <a:gd name="connsiteX9" fmla="*/ 667082 w 1696093"/>
                <a:gd name="connsiteY9" fmla="*/ 823358 h 823358"/>
                <a:gd name="connsiteX10" fmla="*/ 570039 w 1696093"/>
                <a:gd name="connsiteY10" fmla="*/ 726315 h 823358"/>
                <a:gd name="connsiteX11" fmla="*/ 570039 w 1696093"/>
                <a:gd name="connsiteY11" fmla="*/ 338157 h 823358"/>
                <a:gd name="connsiteX0" fmla="*/ 612275 w 1738329"/>
                <a:gd name="connsiteY0" fmla="*/ 338157 h 823358"/>
                <a:gd name="connsiteX1" fmla="*/ 9903 w 1738329"/>
                <a:gd name="connsiteY1" fmla="*/ 327543 h 823358"/>
                <a:gd name="connsiteX2" fmla="*/ 283957 w 1738329"/>
                <a:gd name="connsiteY2" fmla="*/ 41183 h 823358"/>
                <a:gd name="connsiteX3" fmla="*/ 601241 w 1738329"/>
                <a:gd name="connsiteY3" fmla="*/ 7338 h 823358"/>
                <a:gd name="connsiteX4" fmla="*/ 1005172 w 1738329"/>
                <a:gd name="connsiteY4" fmla="*/ 28047 h 823358"/>
                <a:gd name="connsiteX5" fmla="*/ 1641286 w 1738329"/>
                <a:gd name="connsiteY5" fmla="*/ 241114 h 823358"/>
                <a:gd name="connsiteX6" fmla="*/ 1738329 w 1738329"/>
                <a:gd name="connsiteY6" fmla="*/ 338157 h 823358"/>
                <a:gd name="connsiteX7" fmla="*/ 1738329 w 1738329"/>
                <a:gd name="connsiteY7" fmla="*/ 726315 h 823358"/>
                <a:gd name="connsiteX8" fmla="*/ 1641286 w 1738329"/>
                <a:gd name="connsiteY8" fmla="*/ 823358 h 823358"/>
                <a:gd name="connsiteX9" fmla="*/ 709318 w 1738329"/>
                <a:gd name="connsiteY9" fmla="*/ 823358 h 823358"/>
                <a:gd name="connsiteX10" fmla="*/ 612275 w 1738329"/>
                <a:gd name="connsiteY10" fmla="*/ 726315 h 823358"/>
                <a:gd name="connsiteX11" fmla="*/ 612275 w 1738329"/>
                <a:gd name="connsiteY11" fmla="*/ 338157 h 823358"/>
                <a:gd name="connsiteX0" fmla="*/ 612275 w 1738329"/>
                <a:gd name="connsiteY0" fmla="*/ 726315 h 823358"/>
                <a:gd name="connsiteX1" fmla="*/ 9903 w 1738329"/>
                <a:gd name="connsiteY1" fmla="*/ 327543 h 823358"/>
                <a:gd name="connsiteX2" fmla="*/ 283957 w 1738329"/>
                <a:gd name="connsiteY2" fmla="*/ 41183 h 823358"/>
                <a:gd name="connsiteX3" fmla="*/ 601241 w 1738329"/>
                <a:gd name="connsiteY3" fmla="*/ 7338 h 823358"/>
                <a:gd name="connsiteX4" fmla="*/ 1005172 w 1738329"/>
                <a:gd name="connsiteY4" fmla="*/ 28047 h 823358"/>
                <a:gd name="connsiteX5" fmla="*/ 1641286 w 1738329"/>
                <a:gd name="connsiteY5" fmla="*/ 241114 h 823358"/>
                <a:gd name="connsiteX6" fmla="*/ 1738329 w 1738329"/>
                <a:gd name="connsiteY6" fmla="*/ 338157 h 823358"/>
                <a:gd name="connsiteX7" fmla="*/ 1738329 w 1738329"/>
                <a:gd name="connsiteY7" fmla="*/ 726315 h 823358"/>
                <a:gd name="connsiteX8" fmla="*/ 1641286 w 1738329"/>
                <a:gd name="connsiteY8" fmla="*/ 823358 h 823358"/>
                <a:gd name="connsiteX9" fmla="*/ 709318 w 1738329"/>
                <a:gd name="connsiteY9" fmla="*/ 823358 h 823358"/>
                <a:gd name="connsiteX10" fmla="*/ 612275 w 1738329"/>
                <a:gd name="connsiteY10" fmla="*/ 726315 h 823358"/>
                <a:gd name="connsiteX0" fmla="*/ 288031 w 1738329"/>
                <a:gd name="connsiteY0" fmla="*/ 819998 h 844721"/>
                <a:gd name="connsiteX1" fmla="*/ 9903 w 1738329"/>
                <a:gd name="connsiteY1" fmla="*/ 327543 h 844721"/>
                <a:gd name="connsiteX2" fmla="*/ 283957 w 1738329"/>
                <a:gd name="connsiteY2" fmla="*/ 41183 h 844721"/>
                <a:gd name="connsiteX3" fmla="*/ 601241 w 1738329"/>
                <a:gd name="connsiteY3" fmla="*/ 7338 h 844721"/>
                <a:gd name="connsiteX4" fmla="*/ 1005172 w 1738329"/>
                <a:gd name="connsiteY4" fmla="*/ 28047 h 844721"/>
                <a:gd name="connsiteX5" fmla="*/ 1641286 w 1738329"/>
                <a:gd name="connsiteY5" fmla="*/ 241114 h 844721"/>
                <a:gd name="connsiteX6" fmla="*/ 1738329 w 1738329"/>
                <a:gd name="connsiteY6" fmla="*/ 338157 h 844721"/>
                <a:gd name="connsiteX7" fmla="*/ 1738329 w 1738329"/>
                <a:gd name="connsiteY7" fmla="*/ 726315 h 844721"/>
                <a:gd name="connsiteX8" fmla="*/ 1641286 w 1738329"/>
                <a:gd name="connsiteY8" fmla="*/ 823358 h 844721"/>
                <a:gd name="connsiteX9" fmla="*/ 709318 w 1738329"/>
                <a:gd name="connsiteY9" fmla="*/ 823358 h 844721"/>
                <a:gd name="connsiteX10" fmla="*/ 288031 w 1738329"/>
                <a:gd name="connsiteY10" fmla="*/ 819998 h 844721"/>
                <a:gd name="connsiteX0" fmla="*/ 288031 w 1871741"/>
                <a:gd name="connsiteY0" fmla="*/ 819998 h 844721"/>
                <a:gd name="connsiteX1" fmla="*/ 9903 w 1871741"/>
                <a:gd name="connsiteY1" fmla="*/ 327543 h 844721"/>
                <a:gd name="connsiteX2" fmla="*/ 283957 w 1871741"/>
                <a:gd name="connsiteY2" fmla="*/ 41183 h 844721"/>
                <a:gd name="connsiteX3" fmla="*/ 601241 w 1871741"/>
                <a:gd name="connsiteY3" fmla="*/ 7338 h 844721"/>
                <a:gd name="connsiteX4" fmla="*/ 1005172 w 1871741"/>
                <a:gd name="connsiteY4" fmla="*/ 28047 h 844721"/>
                <a:gd name="connsiteX5" fmla="*/ 1861629 w 1871741"/>
                <a:gd name="connsiteY5" fmla="*/ 84803 h 844721"/>
                <a:gd name="connsiteX6" fmla="*/ 1738329 w 1871741"/>
                <a:gd name="connsiteY6" fmla="*/ 338157 h 844721"/>
                <a:gd name="connsiteX7" fmla="*/ 1738329 w 1871741"/>
                <a:gd name="connsiteY7" fmla="*/ 726315 h 844721"/>
                <a:gd name="connsiteX8" fmla="*/ 1641286 w 1871741"/>
                <a:gd name="connsiteY8" fmla="*/ 823358 h 844721"/>
                <a:gd name="connsiteX9" fmla="*/ 709318 w 1871741"/>
                <a:gd name="connsiteY9" fmla="*/ 823358 h 844721"/>
                <a:gd name="connsiteX10" fmla="*/ 288031 w 1871741"/>
                <a:gd name="connsiteY10" fmla="*/ 819998 h 844721"/>
                <a:gd name="connsiteX0" fmla="*/ 288031 w 2133446"/>
                <a:gd name="connsiteY0" fmla="*/ 819998 h 844721"/>
                <a:gd name="connsiteX1" fmla="*/ 9903 w 2133446"/>
                <a:gd name="connsiteY1" fmla="*/ 327543 h 844721"/>
                <a:gd name="connsiteX2" fmla="*/ 283957 w 2133446"/>
                <a:gd name="connsiteY2" fmla="*/ 41183 h 844721"/>
                <a:gd name="connsiteX3" fmla="*/ 601241 w 2133446"/>
                <a:gd name="connsiteY3" fmla="*/ 7338 h 844721"/>
                <a:gd name="connsiteX4" fmla="*/ 1005172 w 2133446"/>
                <a:gd name="connsiteY4" fmla="*/ 28047 h 844721"/>
                <a:gd name="connsiteX5" fmla="*/ 1861629 w 2133446"/>
                <a:gd name="connsiteY5" fmla="*/ 84803 h 844721"/>
                <a:gd name="connsiteX6" fmla="*/ 2133446 w 2133446"/>
                <a:gd name="connsiteY6" fmla="*/ 347733 h 844721"/>
                <a:gd name="connsiteX7" fmla="*/ 1738329 w 2133446"/>
                <a:gd name="connsiteY7" fmla="*/ 726315 h 844721"/>
                <a:gd name="connsiteX8" fmla="*/ 1641286 w 2133446"/>
                <a:gd name="connsiteY8" fmla="*/ 823358 h 844721"/>
                <a:gd name="connsiteX9" fmla="*/ 709318 w 2133446"/>
                <a:gd name="connsiteY9" fmla="*/ 823358 h 844721"/>
                <a:gd name="connsiteX10" fmla="*/ 288031 w 2133446"/>
                <a:gd name="connsiteY10" fmla="*/ 819998 h 844721"/>
                <a:gd name="connsiteX0" fmla="*/ 288031 w 2133446"/>
                <a:gd name="connsiteY0" fmla="*/ 819998 h 844721"/>
                <a:gd name="connsiteX1" fmla="*/ 9903 w 2133446"/>
                <a:gd name="connsiteY1" fmla="*/ 327543 h 844721"/>
                <a:gd name="connsiteX2" fmla="*/ 283957 w 2133446"/>
                <a:gd name="connsiteY2" fmla="*/ 41183 h 844721"/>
                <a:gd name="connsiteX3" fmla="*/ 601241 w 2133446"/>
                <a:gd name="connsiteY3" fmla="*/ 7338 h 844721"/>
                <a:gd name="connsiteX4" fmla="*/ 1005172 w 2133446"/>
                <a:gd name="connsiteY4" fmla="*/ 28047 h 844721"/>
                <a:gd name="connsiteX5" fmla="*/ 1861629 w 2133446"/>
                <a:gd name="connsiteY5" fmla="*/ 84803 h 844721"/>
                <a:gd name="connsiteX6" fmla="*/ 2133446 w 2133446"/>
                <a:gd name="connsiteY6" fmla="*/ 347733 h 844721"/>
                <a:gd name="connsiteX7" fmla="*/ 2112389 w 2133446"/>
                <a:gd name="connsiteY7" fmla="*/ 690987 h 844721"/>
                <a:gd name="connsiteX8" fmla="*/ 1641286 w 2133446"/>
                <a:gd name="connsiteY8" fmla="*/ 823358 h 844721"/>
                <a:gd name="connsiteX9" fmla="*/ 709318 w 2133446"/>
                <a:gd name="connsiteY9" fmla="*/ 823358 h 844721"/>
                <a:gd name="connsiteX10" fmla="*/ 288031 w 2133446"/>
                <a:gd name="connsiteY10" fmla="*/ 819998 h 844721"/>
                <a:gd name="connsiteX0" fmla="*/ 288031 w 2148834"/>
                <a:gd name="connsiteY0" fmla="*/ 819998 h 844721"/>
                <a:gd name="connsiteX1" fmla="*/ 9903 w 2148834"/>
                <a:gd name="connsiteY1" fmla="*/ 327543 h 844721"/>
                <a:gd name="connsiteX2" fmla="*/ 283957 w 2148834"/>
                <a:gd name="connsiteY2" fmla="*/ 41183 h 844721"/>
                <a:gd name="connsiteX3" fmla="*/ 601241 w 2148834"/>
                <a:gd name="connsiteY3" fmla="*/ 7338 h 844721"/>
                <a:gd name="connsiteX4" fmla="*/ 1005172 w 2148834"/>
                <a:gd name="connsiteY4" fmla="*/ 28047 h 844721"/>
                <a:gd name="connsiteX5" fmla="*/ 1861629 w 2148834"/>
                <a:gd name="connsiteY5" fmla="*/ 84803 h 844721"/>
                <a:gd name="connsiteX6" fmla="*/ 2133446 w 2148834"/>
                <a:gd name="connsiteY6" fmla="*/ 347733 h 844721"/>
                <a:gd name="connsiteX7" fmla="*/ 2112389 w 2148834"/>
                <a:gd name="connsiteY7" fmla="*/ 690987 h 844721"/>
                <a:gd name="connsiteX8" fmla="*/ 1641286 w 2148834"/>
                <a:gd name="connsiteY8" fmla="*/ 823358 h 844721"/>
                <a:gd name="connsiteX9" fmla="*/ 709318 w 2148834"/>
                <a:gd name="connsiteY9" fmla="*/ 823358 h 844721"/>
                <a:gd name="connsiteX10" fmla="*/ 288031 w 2148834"/>
                <a:gd name="connsiteY10" fmla="*/ 819998 h 844721"/>
                <a:gd name="connsiteX0" fmla="*/ 288031 w 2148834"/>
                <a:gd name="connsiteY0" fmla="*/ 819998 h 844721"/>
                <a:gd name="connsiteX1" fmla="*/ 9903 w 2148834"/>
                <a:gd name="connsiteY1" fmla="*/ 327543 h 844721"/>
                <a:gd name="connsiteX2" fmla="*/ 283957 w 2148834"/>
                <a:gd name="connsiteY2" fmla="*/ 41183 h 844721"/>
                <a:gd name="connsiteX3" fmla="*/ 601241 w 2148834"/>
                <a:gd name="connsiteY3" fmla="*/ 7338 h 844721"/>
                <a:gd name="connsiteX4" fmla="*/ 1005172 w 2148834"/>
                <a:gd name="connsiteY4" fmla="*/ 28047 h 844721"/>
                <a:gd name="connsiteX5" fmla="*/ 1861629 w 2148834"/>
                <a:gd name="connsiteY5" fmla="*/ 84803 h 844721"/>
                <a:gd name="connsiteX6" fmla="*/ 2133446 w 2148834"/>
                <a:gd name="connsiteY6" fmla="*/ 347733 h 844721"/>
                <a:gd name="connsiteX7" fmla="*/ 2112389 w 2148834"/>
                <a:gd name="connsiteY7" fmla="*/ 690987 h 844721"/>
                <a:gd name="connsiteX8" fmla="*/ 1911704 w 2148834"/>
                <a:gd name="connsiteY8" fmla="*/ 802650 h 844721"/>
                <a:gd name="connsiteX9" fmla="*/ 1641286 w 2148834"/>
                <a:gd name="connsiteY9" fmla="*/ 823358 h 844721"/>
                <a:gd name="connsiteX10" fmla="*/ 709318 w 2148834"/>
                <a:gd name="connsiteY10" fmla="*/ 823358 h 844721"/>
                <a:gd name="connsiteX11" fmla="*/ 288031 w 2148834"/>
                <a:gd name="connsiteY11" fmla="*/ 819998 h 844721"/>
                <a:gd name="connsiteX0" fmla="*/ 288031 w 2154261"/>
                <a:gd name="connsiteY0" fmla="*/ 819998 h 844721"/>
                <a:gd name="connsiteX1" fmla="*/ 9903 w 2154261"/>
                <a:gd name="connsiteY1" fmla="*/ 327543 h 844721"/>
                <a:gd name="connsiteX2" fmla="*/ 283957 w 2154261"/>
                <a:gd name="connsiteY2" fmla="*/ 41183 h 844721"/>
                <a:gd name="connsiteX3" fmla="*/ 601241 w 2154261"/>
                <a:gd name="connsiteY3" fmla="*/ 7338 h 844721"/>
                <a:gd name="connsiteX4" fmla="*/ 1005172 w 2154261"/>
                <a:gd name="connsiteY4" fmla="*/ 28047 h 844721"/>
                <a:gd name="connsiteX5" fmla="*/ 1861629 w 2154261"/>
                <a:gd name="connsiteY5" fmla="*/ 84803 h 844721"/>
                <a:gd name="connsiteX6" fmla="*/ 2147269 w 2154261"/>
                <a:gd name="connsiteY6" fmla="*/ 333169 h 844721"/>
                <a:gd name="connsiteX7" fmla="*/ 2112389 w 2154261"/>
                <a:gd name="connsiteY7" fmla="*/ 690987 h 844721"/>
                <a:gd name="connsiteX8" fmla="*/ 1911704 w 2154261"/>
                <a:gd name="connsiteY8" fmla="*/ 802650 h 844721"/>
                <a:gd name="connsiteX9" fmla="*/ 1641286 w 2154261"/>
                <a:gd name="connsiteY9" fmla="*/ 823358 h 844721"/>
                <a:gd name="connsiteX10" fmla="*/ 709318 w 2154261"/>
                <a:gd name="connsiteY10" fmla="*/ 823358 h 844721"/>
                <a:gd name="connsiteX11" fmla="*/ 288031 w 2154261"/>
                <a:gd name="connsiteY11" fmla="*/ 819998 h 844721"/>
                <a:gd name="connsiteX0" fmla="*/ 288031 w 2112770"/>
                <a:gd name="connsiteY0" fmla="*/ 819998 h 844721"/>
                <a:gd name="connsiteX1" fmla="*/ 9903 w 2112770"/>
                <a:gd name="connsiteY1" fmla="*/ 327543 h 844721"/>
                <a:gd name="connsiteX2" fmla="*/ 283957 w 2112770"/>
                <a:gd name="connsiteY2" fmla="*/ 41183 h 844721"/>
                <a:gd name="connsiteX3" fmla="*/ 601241 w 2112770"/>
                <a:gd name="connsiteY3" fmla="*/ 7338 h 844721"/>
                <a:gd name="connsiteX4" fmla="*/ 1005172 w 2112770"/>
                <a:gd name="connsiteY4" fmla="*/ 28047 h 844721"/>
                <a:gd name="connsiteX5" fmla="*/ 1861629 w 2112770"/>
                <a:gd name="connsiteY5" fmla="*/ 84803 h 844721"/>
                <a:gd name="connsiteX6" fmla="*/ 2112389 w 2112770"/>
                <a:gd name="connsiteY6" fmla="*/ 690987 h 844721"/>
                <a:gd name="connsiteX7" fmla="*/ 1911704 w 2112770"/>
                <a:gd name="connsiteY7" fmla="*/ 802650 h 844721"/>
                <a:gd name="connsiteX8" fmla="*/ 1641286 w 2112770"/>
                <a:gd name="connsiteY8" fmla="*/ 823358 h 844721"/>
                <a:gd name="connsiteX9" fmla="*/ 709318 w 2112770"/>
                <a:gd name="connsiteY9" fmla="*/ 823358 h 844721"/>
                <a:gd name="connsiteX10" fmla="*/ 288031 w 2112770"/>
                <a:gd name="connsiteY10" fmla="*/ 819998 h 844721"/>
                <a:gd name="connsiteX0" fmla="*/ 288031 w 2166422"/>
                <a:gd name="connsiteY0" fmla="*/ 819998 h 844721"/>
                <a:gd name="connsiteX1" fmla="*/ 9903 w 2166422"/>
                <a:gd name="connsiteY1" fmla="*/ 327543 h 844721"/>
                <a:gd name="connsiteX2" fmla="*/ 283957 w 2166422"/>
                <a:gd name="connsiteY2" fmla="*/ 41183 h 844721"/>
                <a:gd name="connsiteX3" fmla="*/ 601241 w 2166422"/>
                <a:gd name="connsiteY3" fmla="*/ 7338 h 844721"/>
                <a:gd name="connsiteX4" fmla="*/ 1005172 w 2166422"/>
                <a:gd name="connsiteY4" fmla="*/ 28047 h 844721"/>
                <a:gd name="connsiteX5" fmla="*/ 1861629 w 2166422"/>
                <a:gd name="connsiteY5" fmla="*/ 84803 h 844721"/>
                <a:gd name="connsiteX6" fmla="*/ 2151918 w 2166422"/>
                <a:gd name="connsiteY6" fmla="*/ 319132 h 844721"/>
                <a:gd name="connsiteX7" fmla="*/ 2112389 w 2166422"/>
                <a:gd name="connsiteY7" fmla="*/ 690987 h 844721"/>
                <a:gd name="connsiteX8" fmla="*/ 1911704 w 2166422"/>
                <a:gd name="connsiteY8" fmla="*/ 802650 h 844721"/>
                <a:gd name="connsiteX9" fmla="*/ 1641286 w 2166422"/>
                <a:gd name="connsiteY9" fmla="*/ 823358 h 844721"/>
                <a:gd name="connsiteX10" fmla="*/ 709318 w 2166422"/>
                <a:gd name="connsiteY10" fmla="*/ 823358 h 844721"/>
                <a:gd name="connsiteX11" fmla="*/ 288031 w 2166422"/>
                <a:gd name="connsiteY11" fmla="*/ 819998 h 844721"/>
                <a:gd name="connsiteX0" fmla="*/ 288031 w 2164157"/>
                <a:gd name="connsiteY0" fmla="*/ 819998 h 844721"/>
                <a:gd name="connsiteX1" fmla="*/ 9903 w 2164157"/>
                <a:gd name="connsiteY1" fmla="*/ 327543 h 844721"/>
                <a:gd name="connsiteX2" fmla="*/ 283957 w 2164157"/>
                <a:gd name="connsiteY2" fmla="*/ 41183 h 844721"/>
                <a:gd name="connsiteX3" fmla="*/ 601241 w 2164157"/>
                <a:gd name="connsiteY3" fmla="*/ 7338 h 844721"/>
                <a:gd name="connsiteX4" fmla="*/ 1005172 w 2164157"/>
                <a:gd name="connsiteY4" fmla="*/ 28047 h 844721"/>
                <a:gd name="connsiteX5" fmla="*/ 1861629 w 2164157"/>
                <a:gd name="connsiteY5" fmla="*/ 84803 h 844721"/>
                <a:gd name="connsiteX6" fmla="*/ 2151918 w 2164157"/>
                <a:gd name="connsiteY6" fmla="*/ 319132 h 844721"/>
                <a:gd name="connsiteX7" fmla="*/ 2095134 w 2164157"/>
                <a:gd name="connsiteY7" fmla="*/ 682915 h 844721"/>
                <a:gd name="connsiteX8" fmla="*/ 1911704 w 2164157"/>
                <a:gd name="connsiteY8" fmla="*/ 802650 h 844721"/>
                <a:gd name="connsiteX9" fmla="*/ 1641286 w 2164157"/>
                <a:gd name="connsiteY9" fmla="*/ 823358 h 844721"/>
                <a:gd name="connsiteX10" fmla="*/ 709318 w 2164157"/>
                <a:gd name="connsiteY10" fmla="*/ 823358 h 844721"/>
                <a:gd name="connsiteX11" fmla="*/ 288031 w 2164157"/>
                <a:gd name="connsiteY11" fmla="*/ 819998 h 844721"/>
                <a:gd name="connsiteX0" fmla="*/ 288031 w 2140268"/>
                <a:gd name="connsiteY0" fmla="*/ 819998 h 844721"/>
                <a:gd name="connsiteX1" fmla="*/ 9903 w 2140268"/>
                <a:gd name="connsiteY1" fmla="*/ 327543 h 844721"/>
                <a:gd name="connsiteX2" fmla="*/ 283957 w 2140268"/>
                <a:gd name="connsiteY2" fmla="*/ 41183 h 844721"/>
                <a:gd name="connsiteX3" fmla="*/ 601241 w 2140268"/>
                <a:gd name="connsiteY3" fmla="*/ 7338 h 844721"/>
                <a:gd name="connsiteX4" fmla="*/ 1005172 w 2140268"/>
                <a:gd name="connsiteY4" fmla="*/ 28047 h 844721"/>
                <a:gd name="connsiteX5" fmla="*/ 1861629 w 2140268"/>
                <a:gd name="connsiteY5" fmla="*/ 84803 h 844721"/>
                <a:gd name="connsiteX6" fmla="*/ 2123900 w 2140268"/>
                <a:gd name="connsiteY6" fmla="*/ 334066 h 844721"/>
                <a:gd name="connsiteX7" fmla="*/ 2095134 w 2140268"/>
                <a:gd name="connsiteY7" fmla="*/ 682915 h 844721"/>
                <a:gd name="connsiteX8" fmla="*/ 1911704 w 2140268"/>
                <a:gd name="connsiteY8" fmla="*/ 802650 h 844721"/>
                <a:gd name="connsiteX9" fmla="*/ 1641286 w 2140268"/>
                <a:gd name="connsiteY9" fmla="*/ 823358 h 844721"/>
                <a:gd name="connsiteX10" fmla="*/ 709318 w 2140268"/>
                <a:gd name="connsiteY10" fmla="*/ 823358 h 844721"/>
                <a:gd name="connsiteX11" fmla="*/ 288031 w 2140268"/>
                <a:gd name="connsiteY11" fmla="*/ 819998 h 84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0268" h="844721">
                  <a:moveTo>
                    <a:pt x="288031" y="819998"/>
                  </a:moveTo>
                  <a:lnTo>
                    <a:pt x="9903" y="327543"/>
                  </a:lnTo>
                  <a:cubicBezTo>
                    <a:pt x="-49178" y="292365"/>
                    <a:pt x="170635" y="91148"/>
                    <a:pt x="283957" y="41183"/>
                  </a:cubicBezTo>
                  <a:cubicBezTo>
                    <a:pt x="397279" y="-8782"/>
                    <a:pt x="476678" y="23845"/>
                    <a:pt x="601241" y="7338"/>
                  </a:cubicBezTo>
                  <a:cubicBezTo>
                    <a:pt x="725805" y="-9169"/>
                    <a:pt x="818966" y="4097"/>
                    <a:pt x="1005172" y="28047"/>
                  </a:cubicBezTo>
                  <a:cubicBezTo>
                    <a:pt x="1191378" y="51997"/>
                    <a:pt x="1688859" y="32022"/>
                    <a:pt x="1861629" y="84803"/>
                  </a:cubicBezTo>
                  <a:cubicBezTo>
                    <a:pt x="2034399" y="137584"/>
                    <a:pt x="2082107" y="233035"/>
                    <a:pt x="2123900" y="334066"/>
                  </a:cubicBezTo>
                  <a:cubicBezTo>
                    <a:pt x="2165693" y="435097"/>
                    <a:pt x="2116816" y="606595"/>
                    <a:pt x="2095134" y="682915"/>
                  </a:cubicBezTo>
                  <a:cubicBezTo>
                    <a:pt x="2073452" y="759235"/>
                    <a:pt x="1990221" y="780588"/>
                    <a:pt x="1911704" y="802650"/>
                  </a:cubicBezTo>
                  <a:cubicBezTo>
                    <a:pt x="1833187" y="824712"/>
                    <a:pt x="1838298" y="817154"/>
                    <a:pt x="1641286" y="823358"/>
                  </a:cubicBezTo>
                  <a:lnTo>
                    <a:pt x="709318" y="823358"/>
                  </a:lnTo>
                  <a:cubicBezTo>
                    <a:pt x="655723" y="823358"/>
                    <a:pt x="288031" y="873593"/>
                    <a:pt x="288031" y="81999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62">
              <a:extLst>
                <a:ext uri="{FF2B5EF4-FFF2-40B4-BE49-F238E27FC236}">
                  <a16:creationId xmlns:a16="http://schemas.microsoft.com/office/drawing/2014/main" id="{D40D4FC4-876C-43BC-86E5-C8BE73680E66}"/>
                </a:ext>
              </a:extLst>
            </p:cNvPr>
            <p:cNvSpPr/>
            <p:nvPr/>
          </p:nvSpPr>
          <p:spPr>
            <a:xfrm rot="712364">
              <a:off x="2843880" y="4224877"/>
              <a:ext cx="4793576" cy="657742"/>
            </a:xfrm>
            <a:custGeom>
              <a:avLst/>
              <a:gdLst>
                <a:gd name="connsiteX0" fmla="*/ 0 w 4547287"/>
                <a:gd name="connsiteY0" fmla="*/ 202303 h 428454"/>
                <a:gd name="connsiteX1" fmla="*/ 202303 w 4547287"/>
                <a:gd name="connsiteY1" fmla="*/ 0 h 428454"/>
                <a:gd name="connsiteX2" fmla="*/ 4344984 w 4547287"/>
                <a:gd name="connsiteY2" fmla="*/ 0 h 428454"/>
                <a:gd name="connsiteX3" fmla="*/ 4547287 w 4547287"/>
                <a:gd name="connsiteY3" fmla="*/ 202303 h 428454"/>
                <a:gd name="connsiteX4" fmla="*/ 4547287 w 4547287"/>
                <a:gd name="connsiteY4" fmla="*/ 226151 h 428454"/>
                <a:gd name="connsiteX5" fmla="*/ 4344984 w 4547287"/>
                <a:gd name="connsiteY5" fmla="*/ 428454 h 428454"/>
                <a:gd name="connsiteX6" fmla="*/ 202303 w 4547287"/>
                <a:gd name="connsiteY6" fmla="*/ 428454 h 428454"/>
                <a:gd name="connsiteX7" fmla="*/ 0 w 4547287"/>
                <a:gd name="connsiteY7" fmla="*/ 226151 h 428454"/>
                <a:gd name="connsiteX8" fmla="*/ 0 w 4547287"/>
                <a:gd name="connsiteY8" fmla="*/ 202303 h 428454"/>
                <a:gd name="connsiteX0" fmla="*/ 0 w 4547287"/>
                <a:gd name="connsiteY0" fmla="*/ 290983 h 517134"/>
                <a:gd name="connsiteX1" fmla="*/ 202303 w 4547287"/>
                <a:gd name="connsiteY1" fmla="*/ 88680 h 517134"/>
                <a:gd name="connsiteX2" fmla="*/ 4396419 w 4547287"/>
                <a:gd name="connsiteY2" fmla="*/ 0 h 517134"/>
                <a:gd name="connsiteX3" fmla="*/ 4547287 w 4547287"/>
                <a:gd name="connsiteY3" fmla="*/ 290983 h 517134"/>
                <a:gd name="connsiteX4" fmla="*/ 4547287 w 4547287"/>
                <a:gd name="connsiteY4" fmla="*/ 314831 h 517134"/>
                <a:gd name="connsiteX5" fmla="*/ 4344984 w 4547287"/>
                <a:gd name="connsiteY5" fmla="*/ 517134 h 517134"/>
                <a:gd name="connsiteX6" fmla="*/ 202303 w 4547287"/>
                <a:gd name="connsiteY6" fmla="*/ 517134 h 517134"/>
                <a:gd name="connsiteX7" fmla="*/ 0 w 4547287"/>
                <a:gd name="connsiteY7" fmla="*/ 314831 h 517134"/>
                <a:gd name="connsiteX8" fmla="*/ 0 w 4547287"/>
                <a:gd name="connsiteY8" fmla="*/ 290983 h 517134"/>
                <a:gd name="connsiteX0" fmla="*/ 0 w 4547287"/>
                <a:gd name="connsiteY0" fmla="*/ 290983 h 517134"/>
                <a:gd name="connsiteX1" fmla="*/ 202303 w 4547287"/>
                <a:gd name="connsiteY1" fmla="*/ 88680 h 517134"/>
                <a:gd name="connsiteX2" fmla="*/ 4396419 w 4547287"/>
                <a:gd name="connsiteY2" fmla="*/ 0 h 517134"/>
                <a:gd name="connsiteX3" fmla="*/ 4547287 w 4547287"/>
                <a:gd name="connsiteY3" fmla="*/ 290983 h 517134"/>
                <a:gd name="connsiteX4" fmla="*/ 4547287 w 4547287"/>
                <a:gd name="connsiteY4" fmla="*/ 314831 h 517134"/>
                <a:gd name="connsiteX5" fmla="*/ 4420358 w 4547287"/>
                <a:gd name="connsiteY5" fmla="*/ 431209 h 517134"/>
                <a:gd name="connsiteX6" fmla="*/ 202303 w 4547287"/>
                <a:gd name="connsiteY6" fmla="*/ 517134 h 517134"/>
                <a:gd name="connsiteX7" fmla="*/ 0 w 4547287"/>
                <a:gd name="connsiteY7" fmla="*/ 314831 h 517134"/>
                <a:gd name="connsiteX8" fmla="*/ 0 w 4547287"/>
                <a:gd name="connsiteY8" fmla="*/ 290983 h 517134"/>
                <a:gd name="connsiteX0" fmla="*/ 973 w 4548260"/>
                <a:gd name="connsiteY0" fmla="*/ 290983 h 517134"/>
                <a:gd name="connsiteX1" fmla="*/ 95361 w 4548260"/>
                <a:gd name="connsiteY1" fmla="*/ 56862 h 517134"/>
                <a:gd name="connsiteX2" fmla="*/ 4397392 w 4548260"/>
                <a:gd name="connsiteY2" fmla="*/ 0 h 517134"/>
                <a:gd name="connsiteX3" fmla="*/ 4548260 w 4548260"/>
                <a:gd name="connsiteY3" fmla="*/ 290983 h 517134"/>
                <a:gd name="connsiteX4" fmla="*/ 4548260 w 4548260"/>
                <a:gd name="connsiteY4" fmla="*/ 314831 h 517134"/>
                <a:gd name="connsiteX5" fmla="*/ 4421331 w 4548260"/>
                <a:gd name="connsiteY5" fmla="*/ 431209 h 517134"/>
                <a:gd name="connsiteX6" fmla="*/ 203276 w 4548260"/>
                <a:gd name="connsiteY6" fmla="*/ 517134 h 517134"/>
                <a:gd name="connsiteX7" fmla="*/ 973 w 4548260"/>
                <a:gd name="connsiteY7" fmla="*/ 314831 h 517134"/>
                <a:gd name="connsiteX8" fmla="*/ 973 w 4548260"/>
                <a:gd name="connsiteY8" fmla="*/ 290983 h 517134"/>
                <a:gd name="connsiteX0" fmla="*/ 973 w 4548260"/>
                <a:gd name="connsiteY0" fmla="*/ 290983 h 524973"/>
                <a:gd name="connsiteX1" fmla="*/ 95361 w 4548260"/>
                <a:gd name="connsiteY1" fmla="*/ 56862 h 524973"/>
                <a:gd name="connsiteX2" fmla="*/ 4397392 w 4548260"/>
                <a:gd name="connsiteY2" fmla="*/ 0 h 524973"/>
                <a:gd name="connsiteX3" fmla="*/ 4548260 w 4548260"/>
                <a:gd name="connsiteY3" fmla="*/ 290983 h 524973"/>
                <a:gd name="connsiteX4" fmla="*/ 4548260 w 4548260"/>
                <a:gd name="connsiteY4" fmla="*/ 314831 h 524973"/>
                <a:gd name="connsiteX5" fmla="*/ 4421331 w 4548260"/>
                <a:gd name="connsiteY5" fmla="*/ 431209 h 524973"/>
                <a:gd name="connsiteX6" fmla="*/ 165990 w 4548260"/>
                <a:gd name="connsiteY6" fmla="*/ 524973 h 524973"/>
                <a:gd name="connsiteX7" fmla="*/ 973 w 4548260"/>
                <a:gd name="connsiteY7" fmla="*/ 314831 h 524973"/>
                <a:gd name="connsiteX8" fmla="*/ 973 w 4548260"/>
                <a:gd name="connsiteY8" fmla="*/ 290983 h 524973"/>
                <a:gd name="connsiteX0" fmla="*/ 973 w 4548260"/>
                <a:gd name="connsiteY0" fmla="*/ 352588 h 586578"/>
                <a:gd name="connsiteX1" fmla="*/ 95361 w 4548260"/>
                <a:gd name="connsiteY1" fmla="*/ 118467 h 586578"/>
                <a:gd name="connsiteX2" fmla="*/ 4431160 w 4548260"/>
                <a:gd name="connsiteY2" fmla="*/ 0 h 586578"/>
                <a:gd name="connsiteX3" fmla="*/ 4548260 w 4548260"/>
                <a:gd name="connsiteY3" fmla="*/ 352588 h 586578"/>
                <a:gd name="connsiteX4" fmla="*/ 4548260 w 4548260"/>
                <a:gd name="connsiteY4" fmla="*/ 376436 h 586578"/>
                <a:gd name="connsiteX5" fmla="*/ 4421331 w 4548260"/>
                <a:gd name="connsiteY5" fmla="*/ 492814 h 586578"/>
                <a:gd name="connsiteX6" fmla="*/ 165990 w 4548260"/>
                <a:gd name="connsiteY6" fmla="*/ 586578 h 586578"/>
                <a:gd name="connsiteX7" fmla="*/ 973 w 4548260"/>
                <a:gd name="connsiteY7" fmla="*/ 376436 h 586578"/>
                <a:gd name="connsiteX8" fmla="*/ 973 w 4548260"/>
                <a:gd name="connsiteY8" fmla="*/ 352588 h 586578"/>
                <a:gd name="connsiteX0" fmla="*/ 973 w 4550032"/>
                <a:gd name="connsiteY0" fmla="*/ 352588 h 586578"/>
                <a:gd name="connsiteX1" fmla="*/ 95361 w 4550032"/>
                <a:gd name="connsiteY1" fmla="*/ 118467 h 586578"/>
                <a:gd name="connsiteX2" fmla="*/ 4431160 w 4550032"/>
                <a:gd name="connsiteY2" fmla="*/ 0 h 586578"/>
                <a:gd name="connsiteX3" fmla="*/ 4548260 w 4550032"/>
                <a:gd name="connsiteY3" fmla="*/ 352588 h 586578"/>
                <a:gd name="connsiteX4" fmla="*/ 4548260 w 4550032"/>
                <a:gd name="connsiteY4" fmla="*/ 376436 h 586578"/>
                <a:gd name="connsiteX5" fmla="*/ 4458616 w 4550032"/>
                <a:gd name="connsiteY5" fmla="*/ 484976 h 586578"/>
                <a:gd name="connsiteX6" fmla="*/ 165990 w 4550032"/>
                <a:gd name="connsiteY6" fmla="*/ 586578 h 586578"/>
                <a:gd name="connsiteX7" fmla="*/ 973 w 4550032"/>
                <a:gd name="connsiteY7" fmla="*/ 376436 h 586578"/>
                <a:gd name="connsiteX8" fmla="*/ 973 w 4550032"/>
                <a:gd name="connsiteY8" fmla="*/ 352588 h 586578"/>
                <a:gd name="connsiteX0" fmla="*/ 40716 w 4589775"/>
                <a:gd name="connsiteY0" fmla="*/ 352588 h 586578"/>
                <a:gd name="connsiteX1" fmla="*/ 53077 w 4589775"/>
                <a:gd name="connsiteY1" fmla="*/ 135712 h 586578"/>
                <a:gd name="connsiteX2" fmla="*/ 4470903 w 4589775"/>
                <a:gd name="connsiteY2" fmla="*/ 0 h 586578"/>
                <a:gd name="connsiteX3" fmla="*/ 4588003 w 4589775"/>
                <a:gd name="connsiteY3" fmla="*/ 352588 h 586578"/>
                <a:gd name="connsiteX4" fmla="*/ 4588003 w 4589775"/>
                <a:gd name="connsiteY4" fmla="*/ 376436 h 586578"/>
                <a:gd name="connsiteX5" fmla="*/ 4498359 w 4589775"/>
                <a:gd name="connsiteY5" fmla="*/ 484976 h 586578"/>
                <a:gd name="connsiteX6" fmla="*/ 205733 w 4589775"/>
                <a:gd name="connsiteY6" fmla="*/ 586578 h 586578"/>
                <a:gd name="connsiteX7" fmla="*/ 40716 w 4589775"/>
                <a:gd name="connsiteY7" fmla="*/ 376436 h 586578"/>
                <a:gd name="connsiteX8" fmla="*/ 40716 w 4589775"/>
                <a:gd name="connsiteY8" fmla="*/ 352588 h 586578"/>
                <a:gd name="connsiteX0" fmla="*/ 20478 w 4600933"/>
                <a:gd name="connsiteY0" fmla="*/ 351402 h 586578"/>
                <a:gd name="connsiteX1" fmla="*/ 64235 w 4600933"/>
                <a:gd name="connsiteY1" fmla="*/ 135712 h 586578"/>
                <a:gd name="connsiteX2" fmla="*/ 4482061 w 4600933"/>
                <a:gd name="connsiteY2" fmla="*/ 0 h 586578"/>
                <a:gd name="connsiteX3" fmla="*/ 4599161 w 4600933"/>
                <a:gd name="connsiteY3" fmla="*/ 352588 h 586578"/>
                <a:gd name="connsiteX4" fmla="*/ 4599161 w 4600933"/>
                <a:gd name="connsiteY4" fmla="*/ 376436 h 586578"/>
                <a:gd name="connsiteX5" fmla="*/ 4509517 w 4600933"/>
                <a:gd name="connsiteY5" fmla="*/ 484976 h 586578"/>
                <a:gd name="connsiteX6" fmla="*/ 216891 w 4600933"/>
                <a:gd name="connsiteY6" fmla="*/ 586578 h 586578"/>
                <a:gd name="connsiteX7" fmla="*/ 51874 w 4600933"/>
                <a:gd name="connsiteY7" fmla="*/ 376436 h 586578"/>
                <a:gd name="connsiteX8" fmla="*/ 20478 w 4600933"/>
                <a:gd name="connsiteY8" fmla="*/ 351402 h 58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0933" h="586578">
                  <a:moveTo>
                    <a:pt x="20478" y="351402"/>
                  </a:moveTo>
                  <a:cubicBezTo>
                    <a:pt x="20478" y="239673"/>
                    <a:pt x="-47494" y="135712"/>
                    <a:pt x="64235" y="135712"/>
                  </a:cubicBezTo>
                  <a:cubicBezTo>
                    <a:pt x="1445129" y="135712"/>
                    <a:pt x="3101167" y="0"/>
                    <a:pt x="4482061" y="0"/>
                  </a:cubicBezTo>
                  <a:cubicBezTo>
                    <a:pt x="4593790" y="0"/>
                    <a:pt x="4599161" y="240859"/>
                    <a:pt x="4599161" y="352588"/>
                  </a:cubicBezTo>
                  <a:lnTo>
                    <a:pt x="4599161" y="376436"/>
                  </a:lnTo>
                  <a:cubicBezTo>
                    <a:pt x="4599161" y="488165"/>
                    <a:pt x="4621246" y="484976"/>
                    <a:pt x="4509517" y="484976"/>
                  </a:cubicBezTo>
                  <a:lnTo>
                    <a:pt x="216891" y="586578"/>
                  </a:lnTo>
                  <a:cubicBezTo>
                    <a:pt x="105162" y="586578"/>
                    <a:pt x="51874" y="488165"/>
                    <a:pt x="51874" y="376436"/>
                  </a:cubicBezTo>
                  <a:lnTo>
                    <a:pt x="20478" y="35140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7150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1">
              <a:extLst>
                <a:ext uri="{FF2B5EF4-FFF2-40B4-BE49-F238E27FC236}">
                  <a16:creationId xmlns:a16="http://schemas.microsoft.com/office/drawing/2014/main" id="{84131051-1D00-464A-BF73-6F9BF009A13C}"/>
                </a:ext>
              </a:extLst>
            </p:cNvPr>
            <p:cNvSpPr/>
            <p:nvPr/>
          </p:nvSpPr>
          <p:spPr>
            <a:xfrm>
              <a:off x="2407010" y="2779631"/>
              <a:ext cx="661265" cy="1652669"/>
            </a:xfrm>
            <a:custGeom>
              <a:avLst/>
              <a:gdLst>
                <a:gd name="connsiteX0" fmla="*/ 0 w 429732"/>
                <a:gd name="connsiteY0" fmla="*/ 0 h 1453371"/>
                <a:gd name="connsiteX1" fmla="*/ 429732 w 429732"/>
                <a:gd name="connsiteY1" fmla="*/ 0 h 1453371"/>
                <a:gd name="connsiteX2" fmla="*/ 429732 w 429732"/>
                <a:gd name="connsiteY2" fmla="*/ 1453371 h 1453371"/>
                <a:gd name="connsiteX3" fmla="*/ 0 w 429732"/>
                <a:gd name="connsiteY3" fmla="*/ 1453371 h 1453371"/>
                <a:gd name="connsiteX4" fmla="*/ 0 w 429732"/>
                <a:gd name="connsiteY4" fmla="*/ 0 h 1453371"/>
                <a:gd name="connsiteX0" fmla="*/ 0 w 429732"/>
                <a:gd name="connsiteY0" fmla="*/ 0 h 1453371"/>
                <a:gd name="connsiteX1" fmla="*/ 309082 w 429732"/>
                <a:gd name="connsiteY1" fmla="*/ 44450 h 1453371"/>
                <a:gd name="connsiteX2" fmla="*/ 429732 w 429732"/>
                <a:gd name="connsiteY2" fmla="*/ 1453371 h 1453371"/>
                <a:gd name="connsiteX3" fmla="*/ 0 w 429732"/>
                <a:gd name="connsiteY3" fmla="*/ 1453371 h 1453371"/>
                <a:gd name="connsiteX4" fmla="*/ 0 w 429732"/>
                <a:gd name="connsiteY4" fmla="*/ 0 h 1453371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55934 h 1509305"/>
                <a:gd name="connsiteX1" fmla="*/ 309082 w 429732"/>
                <a:gd name="connsiteY1" fmla="*/ 100384 h 1509305"/>
                <a:gd name="connsiteX2" fmla="*/ 429732 w 429732"/>
                <a:gd name="connsiteY2" fmla="*/ 1509305 h 1509305"/>
                <a:gd name="connsiteX3" fmla="*/ 0 w 429732"/>
                <a:gd name="connsiteY3" fmla="*/ 1509305 h 1509305"/>
                <a:gd name="connsiteX4" fmla="*/ 0 w 429732"/>
                <a:gd name="connsiteY4" fmla="*/ 55934 h 1509305"/>
                <a:gd name="connsiteX0" fmla="*/ 0 w 531332"/>
                <a:gd name="connsiteY0" fmla="*/ 107663 h 1491184"/>
                <a:gd name="connsiteX1" fmla="*/ 410682 w 531332"/>
                <a:gd name="connsiteY1" fmla="*/ 82263 h 1491184"/>
                <a:gd name="connsiteX2" fmla="*/ 531332 w 531332"/>
                <a:gd name="connsiteY2" fmla="*/ 1491184 h 1491184"/>
                <a:gd name="connsiteX3" fmla="*/ 101600 w 531332"/>
                <a:gd name="connsiteY3" fmla="*/ 1491184 h 1491184"/>
                <a:gd name="connsiteX4" fmla="*/ 0 w 531332"/>
                <a:gd name="connsiteY4" fmla="*/ 107663 h 1491184"/>
                <a:gd name="connsiteX0" fmla="*/ 0 w 531332"/>
                <a:gd name="connsiteY0" fmla="*/ 107663 h 1491184"/>
                <a:gd name="connsiteX1" fmla="*/ 410682 w 531332"/>
                <a:gd name="connsiteY1" fmla="*/ 82263 h 1491184"/>
                <a:gd name="connsiteX2" fmla="*/ 531332 w 531332"/>
                <a:gd name="connsiteY2" fmla="*/ 1491184 h 1491184"/>
                <a:gd name="connsiteX3" fmla="*/ 101600 w 531332"/>
                <a:gd name="connsiteY3" fmla="*/ 1491184 h 1491184"/>
                <a:gd name="connsiteX4" fmla="*/ 0 w 531332"/>
                <a:gd name="connsiteY4" fmla="*/ 107663 h 1491184"/>
                <a:gd name="connsiteX0" fmla="*/ 31916 w 563248"/>
                <a:gd name="connsiteY0" fmla="*/ 107663 h 1491184"/>
                <a:gd name="connsiteX1" fmla="*/ 442598 w 563248"/>
                <a:gd name="connsiteY1" fmla="*/ 82263 h 1491184"/>
                <a:gd name="connsiteX2" fmla="*/ 563248 w 563248"/>
                <a:gd name="connsiteY2" fmla="*/ 1491184 h 1491184"/>
                <a:gd name="connsiteX3" fmla="*/ 133516 w 563248"/>
                <a:gd name="connsiteY3" fmla="*/ 1491184 h 1491184"/>
                <a:gd name="connsiteX4" fmla="*/ 28176 w 563248"/>
                <a:gd name="connsiteY4" fmla="*/ 307982 h 1491184"/>
                <a:gd name="connsiteX5" fmla="*/ 31916 w 563248"/>
                <a:gd name="connsiteY5" fmla="*/ 107663 h 1491184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229589 w 545021"/>
                <a:gd name="connsiteY3" fmla="*/ 147011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641566"/>
                <a:gd name="connsiteX1" fmla="*/ 424371 w 545021"/>
                <a:gd name="connsiteY1" fmla="*/ 92945 h 1641566"/>
                <a:gd name="connsiteX2" fmla="*/ 545021 w 545021"/>
                <a:gd name="connsiteY2" fmla="*/ 1501866 h 1641566"/>
                <a:gd name="connsiteX3" fmla="*/ 483589 w 545021"/>
                <a:gd name="connsiteY3" fmla="*/ 1641566 h 1641566"/>
                <a:gd name="connsiteX4" fmla="*/ 9949 w 545021"/>
                <a:gd name="connsiteY4" fmla="*/ 318664 h 1641566"/>
                <a:gd name="connsiteX5" fmla="*/ 51789 w 545021"/>
                <a:gd name="connsiteY5" fmla="*/ 73895 h 1641566"/>
                <a:gd name="connsiteX0" fmla="*/ 51789 w 545021"/>
                <a:gd name="connsiteY0" fmla="*/ 73895 h 1641566"/>
                <a:gd name="connsiteX1" fmla="*/ 424371 w 545021"/>
                <a:gd name="connsiteY1" fmla="*/ 92945 h 1641566"/>
                <a:gd name="connsiteX2" fmla="*/ 545021 w 545021"/>
                <a:gd name="connsiteY2" fmla="*/ 1501866 h 1641566"/>
                <a:gd name="connsiteX3" fmla="*/ 483589 w 545021"/>
                <a:gd name="connsiteY3" fmla="*/ 1641566 h 1641566"/>
                <a:gd name="connsiteX4" fmla="*/ 9949 w 545021"/>
                <a:gd name="connsiteY4" fmla="*/ 318664 h 1641566"/>
                <a:gd name="connsiteX5" fmla="*/ 51789 w 545021"/>
                <a:gd name="connsiteY5" fmla="*/ 73895 h 1641566"/>
                <a:gd name="connsiteX0" fmla="*/ 51789 w 621221"/>
                <a:gd name="connsiteY0" fmla="*/ 73895 h 1641566"/>
                <a:gd name="connsiteX1" fmla="*/ 424371 w 621221"/>
                <a:gd name="connsiteY1" fmla="*/ 92945 h 1641566"/>
                <a:gd name="connsiteX2" fmla="*/ 621221 w 621221"/>
                <a:gd name="connsiteY2" fmla="*/ 1635216 h 1641566"/>
                <a:gd name="connsiteX3" fmla="*/ 483589 w 621221"/>
                <a:gd name="connsiteY3" fmla="*/ 1641566 h 1641566"/>
                <a:gd name="connsiteX4" fmla="*/ 9949 w 621221"/>
                <a:gd name="connsiteY4" fmla="*/ 318664 h 1641566"/>
                <a:gd name="connsiteX5" fmla="*/ 51789 w 621221"/>
                <a:gd name="connsiteY5" fmla="*/ 73895 h 1641566"/>
                <a:gd name="connsiteX0" fmla="*/ 51789 w 633921"/>
                <a:gd name="connsiteY0" fmla="*/ 73895 h 1641566"/>
                <a:gd name="connsiteX1" fmla="*/ 424371 w 633921"/>
                <a:gd name="connsiteY1" fmla="*/ 92945 h 1641566"/>
                <a:gd name="connsiteX2" fmla="*/ 633921 w 633921"/>
                <a:gd name="connsiteY2" fmla="*/ 1635216 h 1641566"/>
                <a:gd name="connsiteX3" fmla="*/ 483589 w 633921"/>
                <a:gd name="connsiteY3" fmla="*/ 1641566 h 1641566"/>
                <a:gd name="connsiteX4" fmla="*/ 9949 w 633921"/>
                <a:gd name="connsiteY4" fmla="*/ 318664 h 1641566"/>
                <a:gd name="connsiteX5" fmla="*/ 51789 w 633921"/>
                <a:gd name="connsiteY5" fmla="*/ 73895 h 164156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9949 w 633921"/>
                <a:gd name="connsiteY4" fmla="*/ 318664 h 1635216"/>
                <a:gd name="connsiteX5" fmla="*/ 51789 w 633921"/>
                <a:gd name="connsiteY5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0 w 623972"/>
                <a:gd name="connsiteY0" fmla="*/ 296871 h 1613423"/>
                <a:gd name="connsiteX1" fmla="*/ 414422 w 623972"/>
                <a:gd name="connsiteY1" fmla="*/ 71152 h 1613423"/>
                <a:gd name="connsiteX2" fmla="*/ 623972 w 623972"/>
                <a:gd name="connsiteY2" fmla="*/ 1613423 h 1613423"/>
                <a:gd name="connsiteX3" fmla="*/ 460940 w 623972"/>
                <a:gd name="connsiteY3" fmla="*/ 1613423 h 1613423"/>
                <a:gd name="connsiteX4" fmla="*/ 266700 w 623972"/>
                <a:gd name="connsiteY4" fmla="*/ 646121 h 1613423"/>
                <a:gd name="connsiteX5" fmla="*/ 0 w 623972"/>
                <a:gd name="connsiteY5" fmla="*/ 296871 h 1613423"/>
                <a:gd name="connsiteX0" fmla="*/ 7735 w 631707"/>
                <a:gd name="connsiteY0" fmla="*/ 352343 h 1668895"/>
                <a:gd name="connsiteX1" fmla="*/ 77584 w 631707"/>
                <a:gd name="connsiteY1" fmla="*/ 111043 h 1668895"/>
                <a:gd name="connsiteX2" fmla="*/ 422157 w 631707"/>
                <a:gd name="connsiteY2" fmla="*/ 126624 h 1668895"/>
                <a:gd name="connsiteX3" fmla="*/ 631707 w 631707"/>
                <a:gd name="connsiteY3" fmla="*/ 1668895 h 1668895"/>
                <a:gd name="connsiteX4" fmla="*/ 468675 w 631707"/>
                <a:gd name="connsiteY4" fmla="*/ 1668895 h 1668895"/>
                <a:gd name="connsiteX5" fmla="*/ 274435 w 631707"/>
                <a:gd name="connsiteY5" fmla="*/ 701593 h 1668895"/>
                <a:gd name="connsiteX6" fmla="*/ 7735 w 631707"/>
                <a:gd name="connsiteY6" fmla="*/ 352343 h 1668895"/>
                <a:gd name="connsiteX0" fmla="*/ 7735 w 631707"/>
                <a:gd name="connsiteY0" fmla="*/ 352343 h 1668895"/>
                <a:gd name="connsiteX1" fmla="*/ 77584 w 631707"/>
                <a:gd name="connsiteY1" fmla="*/ 111043 h 1668895"/>
                <a:gd name="connsiteX2" fmla="*/ 422157 w 631707"/>
                <a:gd name="connsiteY2" fmla="*/ 126624 h 1668895"/>
                <a:gd name="connsiteX3" fmla="*/ 631707 w 631707"/>
                <a:gd name="connsiteY3" fmla="*/ 1668895 h 1668895"/>
                <a:gd name="connsiteX4" fmla="*/ 468675 w 631707"/>
                <a:gd name="connsiteY4" fmla="*/ 1668895 h 1668895"/>
                <a:gd name="connsiteX5" fmla="*/ 274435 w 631707"/>
                <a:gd name="connsiteY5" fmla="*/ 701593 h 1668895"/>
                <a:gd name="connsiteX6" fmla="*/ 7735 w 631707"/>
                <a:gd name="connsiteY6" fmla="*/ 352343 h 1668895"/>
                <a:gd name="connsiteX0" fmla="*/ 7735 w 631707"/>
                <a:gd name="connsiteY0" fmla="*/ 316263 h 1632815"/>
                <a:gd name="connsiteX1" fmla="*/ 77584 w 631707"/>
                <a:gd name="connsiteY1" fmla="*/ 74963 h 1632815"/>
                <a:gd name="connsiteX2" fmla="*/ 422157 w 631707"/>
                <a:gd name="connsiteY2" fmla="*/ 90544 h 1632815"/>
                <a:gd name="connsiteX3" fmla="*/ 631707 w 631707"/>
                <a:gd name="connsiteY3" fmla="*/ 1632815 h 1632815"/>
                <a:gd name="connsiteX4" fmla="*/ 468675 w 631707"/>
                <a:gd name="connsiteY4" fmla="*/ 1632815 h 1632815"/>
                <a:gd name="connsiteX5" fmla="*/ 274435 w 631707"/>
                <a:gd name="connsiteY5" fmla="*/ 665513 h 1632815"/>
                <a:gd name="connsiteX6" fmla="*/ 7735 w 631707"/>
                <a:gd name="connsiteY6" fmla="*/ 316263 h 1632815"/>
                <a:gd name="connsiteX0" fmla="*/ 8776 w 632748"/>
                <a:gd name="connsiteY0" fmla="*/ 32332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69716 w 632748"/>
                <a:gd name="connsiteY4" fmla="*/ 1639873 h 1639873"/>
                <a:gd name="connsiteX5" fmla="*/ 275476 w 632748"/>
                <a:gd name="connsiteY5" fmla="*/ 672571 h 1639873"/>
                <a:gd name="connsiteX6" fmla="*/ 8776 w 632748"/>
                <a:gd name="connsiteY6" fmla="*/ 32332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69716 w 632748"/>
                <a:gd name="connsiteY4" fmla="*/ 163987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88766 w 632748"/>
                <a:gd name="connsiteY4" fmla="*/ 162082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88766 w 632748"/>
                <a:gd name="connsiteY4" fmla="*/ 162082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2748" h="1639873">
                  <a:moveTo>
                    <a:pt x="8776" y="329671"/>
                  </a:moveTo>
                  <a:cubicBezTo>
                    <a:pt x="-12391" y="236538"/>
                    <a:pt x="3205" y="100591"/>
                    <a:pt x="72275" y="62971"/>
                  </a:cubicBezTo>
                  <a:cubicBezTo>
                    <a:pt x="141345" y="25351"/>
                    <a:pt x="272636" y="-74198"/>
                    <a:pt x="423198" y="97602"/>
                  </a:cubicBezTo>
                  <a:cubicBezTo>
                    <a:pt x="603115" y="433892"/>
                    <a:pt x="592531" y="1170233"/>
                    <a:pt x="632748" y="1639873"/>
                  </a:cubicBezTo>
                  <a:lnTo>
                    <a:pt x="488766" y="1620823"/>
                  </a:lnTo>
                  <a:cubicBezTo>
                    <a:pt x="387946" y="1483948"/>
                    <a:pt x="257049" y="930096"/>
                    <a:pt x="275476" y="672571"/>
                  </a:cubicBezTo>
                  <a:cubicBezTo>
                    <a:pt x="109753" y="561096"/>
                    <a:pt x="36728" y="427616"/>
                    <a:pt x="8776" y="32967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1">
              <a:extLst>
                <a:ext uri="{FF2B5EF4-FFF2-40B4-BE49-F238E27FC236}">
                  <a16:creationId xmlns:a16="http://schemas.microsoft.com/office/drawing/2014/main" id="{29621361-0C8D-4500-A650-1EFC148624F6}"/>
                </a:ext>
              </a:extLst>
            </p:cNvPr>
            <p:cNvSpPr/>
            <p:nvPr/>
          </p:nvSpPr>
          <p:spPr>
            <a:xfrm rot="21359927" flipH="1">
              <a:off x="7330205" y="3446145"/>
              <a:ext cx="925894" cy="1780766"/>
            </a:xfrm>
            <a:custGeom>
              <a:avLst/>
              <a:gdLst>
                <a:gd name="connsiteX0" fmla="*/ 0 w 429732"/>
                <a:gd name="connsiteY0" fmla="*/ 0 h 1453371"/>
                <a:gd name="connsiteX1" fmla="*/ 429732 w 429732"/>
                <a:gd name="connsiteY1" fmla="*/ 0 h 1453371"/>
                <a:gd name="connsiteX2" fmla="*/ 429732 w 429732"/>
                <a:gd name="connsiteY2" fmla="*/ 1453371 h 1453371"/>
                <a:gd name="connsiteX3" fmla="*/ 0 w 429732"/>
                <a:gd name="connsiteY3" fmla="*/ 1453371 h 1453371"/>
                <a:gd name="connsiteX4" fmla="*/ 0 w 429732"/>
                <a:gd name="connsiteY4" fmla="*/ 0 h 1453371"/>
                <a:gd name="connsiteX0" fmla="*/ 0 w 429732"/>
                <a:gd name="connsiteY0" fmla="*/ 0 h 1453371"/>
                <a:gd name="connsiteX1" fmla="*/ 309082 w 429732"/>
                <a:gd name="connsiteY1" fmla="*/ 44450 h 1453371"/>
                <a:gd name="connsiteX2" fmla="*/ 429732 w 429732"/>
                <a:gd name="connsiteY2" fmla="*/ 1453371 h 1453371"/>
                <a:gd name="connsiteX3" fmla="*/ 0 w 429732"/>
                <a:gd name="connsiteY3" fmla="*/ 1453371 h 1453371"/>
                <a:gd name="connsiteX4" fmla="*/ 0 w 429732"/>
                <a:gd name="connsiteY4" fmla="*/ 0 h 1453371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55934 h 1509305"/>
                <a:gd name="connsiteX1" fmla="*/ 309082 w 429732"/>
                <a:gd name="connsiteY1" fmla="*/ 100384 h 1509305"/>
                <a:gd name="connsiteX2" fmla="*/ 429732 w 429732"/>
                <a:gd name="connsiteY2" fmla="*/ 1509305 h 1509305"/>
                <a:gd name="connsiteX3" fmla="*/ 0 w 429732"/>
                <a:gd name="connsiteY3" fmla="*/ 1509305 h 1509305"/>
                <a:gd name="connsiteX4" fmla="*/ 0 w 429732"/>
                <a:gd name="connsiteY4" fmla="*/ 55934 h 1509305"/>
                <a:gd name="connsiteX0" fmla="*/ 0 w 531332"/>
                <a:gd name="connsiteY0" fmla="*/ 107663 h 1491184"/>
                <a:gd name="connsiteX1" fmla="*/ 410682 w 531332"/>
                <a:gd name="connsiteY1" fmla="*/ 82263 h 1491184"/>
                <a:gd name="connsiteX2" fmla="*/ 531332 w 531332"/>
                <a:gd name="connsiteY2" fmla="*/ 1491184 h 1491184"/>
                <a:gd name="connsiteX3" fmla="*/ 101600 w 531332"/>
                <a:gd name="connsiteY3" fmla="*/ 1491184 h 1491184"/>
                <a:gd name="connsiteX4" fmla="*/ 0 w 531332"/>
                <a:gd name="connsiteY4" fmla="*/ 107663 h 1491184"/>
                <a:gd name="connsiteX0" fmla="*/ 0 w 531332"/>
                <a:gd name="connsiteY0" fmla="*/ 107663 h 1491184"/>
                <a:gd name="connsiteX1" fmla="*/ 410682 w 531332"/>
                <a:gd name="connsiteY1" fmla="*/ 82263 h 1491184"/>
                <a:gd name="connsiteX2" fmla="*/ 531332 w 531332"/>
                <a:gd name="connsiteY2" fmla="*/ 1491184 h 1491184"/>
                <a:gd name="connsiteX3" fmla="*/ 101600 w 531332"/>
                <a:gd name="connsiteY3" fmla="*/ 1491184 h 1491184"/>
                <a:gd name="connsiteX4" fmla="*/ 0 w 531332"/>
                <a:gd name="connsiteY4" fmla="*/ 107663 h 1491184"/>
                <a:gd name="connsiteX0" fmla="*/ 31916 w 563248"/>
                <a:gd name="connsiteY0" fmla="*/ 107663 h 1491184"/>
                <a:gd name="connsiteX1" fmla="*/ 442598 w 563248"/>
                <a:gd name="connsiteY1" fmla="*/ 82263 h 1491184"/>
                <a:gd name="connsiteX2" fmla="*/ 563248 w 563248"/>
                <a:gd name="connsiteY2" fmla="*/ 1491184 h 1491184"/>
                <a:gd name="connsiteX3" fmla="*/ 133516 w 563248"/>
                <a:gd name="connsiteY3" fmla="*/ 1491184 h 1491184"/>
                <a:gd name="connsiteX4" fmla="*/ 28176 w 563248"/>
                <a:gd name="connsiteY4" fmla="*/ 307982 h 1491184"/>
                <a:gd name="connsiteX5" fmla="*/ 31916 w 563248"/>
                <a:gd name="connsiteY5" fmla="*/ 107663 h 1491184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229589 w 545021"/>
                <a:gd name="connsiteY3" fmla="*/ 147011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641566"/>
                <a:gd name="connsiteX1" fmla="*/ 424371 w 545021"/>
                <a:gd name="connsiteY1" fmla="*/ 92945 h 1641566"/>
                <a:gd name="connsiteX2" fmla="*/ 545021 w 545021"/>
                <a:gd name="connsiteY2" fmla="*/ 1501866 h 1641566"/>
                <a:gd name="connsiteX3" fmla="*/ 483589 w 545021"/>
                <a:gd name="connsiteY3" fmla="*/ 1641566 h 1641566"/>
                <a:gd name="connsiteX4" fmla="*/ 9949 w 545021"/>
                <a:gd name="connsiteY4" fmla="*/ 318664 h 1641566"/>
                <a:gd name="connsiteX5" fmla="*/ 51789 w 545021"/>
                <a:gd name="connsiteY5" fmla="*/ 73895 h 1641566"/>
                <a:gd name="connsiteX0" fmla="*/ 51789 w 545021"/>
                <a:gd name="connsiteY0" fmla="*/ 73895 h 1641566"/>
                <a:gd name="connsiteX1" fmla="*/ 424371 w 545021"/>
                <a:gd name="connsiteY1" fmla="*/ 92945 h 1641566"/>
                <a:gd name="connsiteX2" fmla="*/ 545021 w 545021"/>
                <a:gd name="connsiteY2" fmla="*/ 1501866 h 1641566"/>
                <a:gd name="connsiteX3" fmla="*/ 483589 w 545021"/>
                <a:gd name="connsiteY3" fmla="*/ 1641566 h 1641566"/>
                <a:gd name="connsiteX4" fmla="*/ 9949 w 545021"/>
                <a:gd name="connsiteY4" fmla="*/ 318664 h 1641566"/>
                <a:gd name="connsiteX5" fmla="*/ 51789 w 545021"/>
                <a:gd name="connsiteY5" fmla="*/ 73895 h 1641566"/>
                <a:gd name="connsiteX0" fmla="*/ 51789 w 621221"/>
                <a:gd name="connsiteY0" fmla="*/ 73895 h 1641566"/>
                <a:gd name="connsiteX1" fmla="*/ 424371 w 621221"/>
                <a:gd name="connsiteY1" fmla="*/ 92945 h 1641566"/>
                <a:gd name="connsiteX2" fmla="*/ 621221 w 621221"/>
                <a:gd name="connsiteY2" fmla="*/ 1635216 h 1641566"/>
                <a:gd name="connsiteX3" fmla="*/ 483589 w 621221"/>
                <a:gd name="connsiteY3" fmla="*/ 1641566 h 1641566"/>
                <a:gd name="connsiteX4" fmla="*/ 9949 w 621221"/>
                <a:gd name="connsiteY4" fmla="*/ 318664 h 1641566"/>
                <a:gd name="connsiteX5" fmla="*/ 51789 w 621221"/>
                <a:gd name="connsiteY5" fmla="*/ 73895 h 1641566"/>
                <a:gd name="connsiteX0" fmla="*/ 51789 w 633921"/>
                <a:gd name="connsiteY0" fmla="*/ 73895 h 1641566"/>
                <a:gd name="connsiteX1" fmla="*/ 424371 w 633921"/>
                <a:gd name="connsiteY1" fmla="*/ 92945 h 1641566"/>
                <a:gd name="connsiteX2" fmla="*/ 633921 w 633921"/>
                <a:gd name="connsiteY2" fmla="*/ 1635216 h 1641566"/>
                <a:gd name="connsiteX3" fmla="*/ 483589 w 633921"/>
                <a:gd name="connsiteY3" fmla="*/ 1641566 h 1641566"/>
                <a:gd name="connsiteX4" fmla="*/ 9949 w 633921"/>
                <a:gd name="connsiteY4" fmla="*/ 318664 h 1641566"/>
                <a:gd name="connsiteX5" fmla="*/ 51789 w 633921"/>
                <a:gd name="connsiteY5" fmla="*/ 73895 h 164156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9949 w 633921"/>
                <a:gd name="connsiteY4" fmla="*/ 318664 h 1635216"/>
                <a:gd name="connsiteX5" fmla="*/ 51789 w 633921"/>
                <a:gd name="connsiteY5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0 w 623972"/>
                <a:gd name="connsiteY0" fmla="*/ 296871 h 1613423"/>
                <a:gd name="connsiteX1" fmla="*/ 414422 w 623972"/>
                <a:gd name="connsiteY1" fmla="*/ 71152 h 1613423"/>
                <a:gd name="connsiteX2" fmla="*/ 623972 w 623972"/>
                <a:gd name="connsiteY2" fmla="*/ 1613423 h 1613423"/>
                <a:gd name="connsiteX3" fmla="*/ 460940 w 623972"/>
                <a:gd name="connsiteY3" fmla="*/ 1613423 h 1613423"/>
                <a:gd name="connsiteX4" fmla="*/ 266700 w 623972"/>
                <a:gd name="connsiteY4" fmla="*/ 646121 h 1613423"/>
                <a:gd name="connsiteX5" fmla="*/ 0 w 623972"/>
                <a:gd name="connsiteY5" fmla="*/ 296871 h 1613423"/>
                <a:gd name="connsiteX0" fmla="*/ 7735 w 631707"/>
                <a:gd name="connsiteY0" fmla="*/ 352343 h 1668895"/>
                <a:gd name="connsiteX1" fmla="*/ 77584 w 631707"/>
                <a:gd name="connsiteY1" fmla="*/ 111043 h 1668895"/>
                <a:gd name="connsiteX2" fmla="*/ 422157 w 631707"/>
                <a:gd name="connsiteY2" fmla="*/ 126624 h 1668895"/>
                <a:gd name="connsiteX3" fmla="*/ 631707 w 631707"/>
                <a:gd name="connsiteY3" fmla="*/ 1668895 h 1668895"/>
                <a:gd name="connsiteX4" fmla="*/ 468675 w 631707"/>
                <a:gd name="connsiteY4" fmla="*/ 1668895 h 1668895"/>
                <a:gd name="connsiteX5" fmla="*/ 274435 w 631707"/>
                <a:gd name="connsiteY5" fmla="*/ 701593 h 1668895"/>
                <a:gd name="connsiteX6" fmla="*/ 7735 w 631707"/>
                <a:gd name="connsiteY6" fmla="*/ 352343 h 1668895"/>
                <a:gd name="connsiteX0" fmla="*/ 7735 w 631707"/>
                <a:gd name="connsiteY0" fmla="*/ 352343 h 1668895"/>
                <a:gd name="connsiteX1" fmla="*/ 77584 w 631707"/>
                <a:gd name="connsiteY1" fmla="*/ 111043 h 1668895"/>
                <a:gd name="connsiteX2" fmla="*/ 422157 w 631707"/>
                <a:gd name="connsiteY2" fmla="*/ 126624 h 1668895"/>
                <a:gd name="connsiteX3" fmla="*/ 631707 w 631707"/>
                <a:gd name="connsiteY3" fmla="*/ 1668895 h 1668895"/>
                <a:gd name="connsiteX4" fmla="*/ 468675 w 631707"/>
                <a:gd name="connsiteY4" fmla="*/ 1668895 h 1668895"/>
                <a:gd name="connsiteX5" fmla="*/ 274435 w 631707"/>
                <a:gd name="connsiteY5" fmla="*/ 701593 h 1668895"/>
                <a:gd name="connsiteX6" fmla="*/ 7735 w 631707"/>
                <a:gd name="connsiteY6" fmla="*/ 352343 h 1668895"/>
                <a:gd name="connsiteX0" fmla="*/ 7735 w 631707"/>
                <a:gd name="connsiteY0" fmla="*/ 316263 h 1632815"/>
                <a:gd name="connsiteX1" fmla="*/ 77584 w 631707"/>
                <a:gd name="connsiteY1" fmla="*/ 74963 h 1632815"/>
                <a:gd name="connsiteX2" fmla="*/ 422157 w 631707"/>
                <a:gd name="connsiteY2" fmla="*/ 90544 h 1632815"/>
                <a:gd name="connsiteX3" fmla="*/ 631707 w 631707"/>
                <a:gd name="connsiteY3" fmla="*/ 1632815 h 1632815"/>
                <a:gd name="connsiteX4" fmla="*/ 468675 w 631707"/>
                <a:gd name="connsiteY4" fmla="*/ 1632815 h 1632815"/>
                <a:gd name="connsiteX5" fmla="*/ 274435 w 631707"/>
                <a:gd name="connsiteY5" fmla="*/ 665513 h 1632815"/>
                <a:gd name="connsiteX6" fmla="*/ 7735 w 631707"/>
                <a:gd name="connsiteY6" fmla="*/ 316263 h 1632815"/>
                <a:gd name="connsiteX0" fmla="*/ 8776 w 632748"/>
                <a:gd name="connsiteY0" fmla="*/ 32332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69716 w 632748"/>
                <a:gd name="connsiteY4" fmla="*/ 1639873 h 1639873"/>
                <a:gd name="connsiteX5" fmla="*/ 275476 w 632748"/>
                <a:gd name="connsiteY5" fmla="*/ 672571 h 1639873"/>
                <a:gd name="connsiteX6" fmla="*/ 8776 w 632748"/>
                <a:gd name="connsiteY6" fmla="*/ 32332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69716 w 632748"/>
                <a:gd name="connsiteY4" fmla="*/ 163987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88766 w 632748"/>
                <a:gd name="connsiteY4" fmla="*/ 162082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88766 w 632748"/>
                <a:gd name="connsiteY4" fmla="*/ 162082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21347 w 632748"/>
                <a:gd name="connsiteY4" fmla="*/ 1627187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05789 w 632748"/>
                <a:gd name="connsiteY4" fmla="*/ 1628656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05789 w 632748"/>
                <a:gd name="connsiteY4" fmla="*/ 1628656 h 1639873"/>
                <a:gd name="connsiteX5" fmla="*/ 250271 w 632748"/>
                <a:gd name="connsiteY5" fmla="*/ 689019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05789 w 632748"/>
                <a:gd name="connsiteY4" fmla="*/ 1628656 h 1639873"/>
                <a:gd name="connsiteX5" fmla="*/ 239899 w 632748"/>
                <a:gd name="connsiteY5" fmla="*/ 689998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05789 w 632748"/>
                <a:gd name="connsiteY4" fmla="*/ 1628656 h 1639873"/>
                <a:gd name="connsiteX5" fmla="*/ 230176 w 632748"/>
                <a:gd name="connsiteY5" fmla="*/ 690915 h 1639873"/>
                <a:gd name="connsiteX6" fmla="*/ 8776 w 632748"/>
                <a:gd name="connsiteY6" fmla="*/ 329671 h 1639873"/>
                <a:gd name="connsiteX0" fmla="*/ 8776 w 632748"/>
                <a:gd name="connsiteY0" fmla="*/ 329671 h 1668731"/>
                <a:gd name="connsiteX1" fmla="*/ 72275 w 632748"/>
                <a:gd name="connsiteY1" fmla="*/ 62971 h 1668731"/>
                <a:gd name="connsiteX2" fmla="*/ 423198 w 632748"/>
                <a:gd name="connsiteY2" fmla="*/ 97602 h 1668731"/>
                <a:gd name="connsiteX3" fmla="*/ 632748 w 632748"/>
                <a:gd name="connsiteY3" fmla="*/ 1639873 h 1668731"/>
                <a:gd name="connsiteX4" fmla="*/ 446952 w 632748"/>
                <a:gd name="connsiteY4" fmla="*/ 1668731 h 1668731"/>
                <a:gd name="connsiteX5" fmla="*/ 230176 w 632748"/>
                <a:gd name="connsiteY5" fmla="*/ 690915 h 1668731"/>
                <a:gd name="connsiteX6" fmla="*/ 8776 w 632748"/>
                <a:gd name="connsiteY6" fmla="*/ 329671 h 1668731"/>
                <a:gd name="connsiteX0" fmla="*/ 8776 w 632748"/>
                <a:gd name="connsiteY0" fmla="*/ 329671 h 1689381"/>
                <a:gd name="connsiteX1" fmla="*/ 72275 w 632748"/>
                <a:gd name="connsiteY1" fmla="*/ 62971 h 1689381"/>
                <a:gd name="connsiteX2" fmla="*/ 423198 w 632748"/>
                <a:gd name="connsiteY2" fmla="*/ 97602 h 1689381"/>
                <a:gd name="connsiteX3" fmla="*/ 632748 w 632748"/>
                <a:gd name="connsiteY3" fmla="*/ 1639873 h 1689381"/>
                <a:gd name="connsiteX4" fmla="*/ 461051 w 632748"/>
                <a:gd name="connsiteY4" fmla="*/ 1689381 h 1689381"/>
                <a:gd name="connsiteX5" fmla="*/ 230176 w 632748"/>
                <a:gd name="connsiteY5" fmla="*/ 690915 h 1689381"/>
                <a:gd name="connsiteX6" fmla="*/ 8776 w 632748"/>
                <a:gd name="connsiteY6" fmla="*/ 329671 h 1689381"/>
                <a:gd name="connsiteX0" fmla="*/ 8776 w 632748"/>
                <a:gd name="connsiteY0" fmla="*/ 329671 h 1660892"/>
                <a:gd name="connsiteX1" fmla="*/ 72275 w 632748"/>
                <a:gd name="connsiteY1" fmla="*/ 62971 h 1660892"/>
                <a:gd name="connsiteX2" fmla="*/ 423198 w 632748"/>
                <a:gd name="connsiteY2" fmla="*/ 97602 h 1660892"/>
                <a:gd name="connsiteX3" fmla="*/ 632748 w 632748"/>
                <a:gd name="connsiteY3" fmla="*/ 1639873 h 1660892"/>
                <a:gd name="connsiteX4" fmla="*/ 464786 w 632748"/>
                <a:gd name="connsiteY4" fmla="*/ 1660892 h 1660892"/>
                <a:gd name="connsiteX5" fmla="*/ 230176 w 632748"/>
                <a:gd name="connsiteY5" fmla="*/ 690915 h 1660892"/>
                <a:gd name="connsiteX6" fmla="*/ 8776 w 632748"/>
                <a:gd name="connsiteY6" fmla="*/ 329671 h 1660892"/>
                <a:gd name="connsiteX0" fmla="*/ 8776 w 631690"/>
                <a:gd name="connsiteY0" fmla="*/ 329671 h 1660892"/>
                <a:gd name="connsiteX1" fmla="*/ 72275 w 631690"/>
                <a:gd name="connsiteY1" fmla="*/ 62971 h 1660892"/>
                <a:gd name="connsiteX2" fmla="*/ 423198 w 631690"/>
                <a:gd name="connsiteY2" fmla="*/ 97602 h 1660892"/>
                <a:gd name="connsiteX3" fmla="*/ 631690 w 631690"/>
                <a:gd name="connsiteY3" fmla="*/ 1619459 h 1660892"/>
                <a:gd name="connsiteX4" fmla="*/ 464786 w 631690"/>
                <a:gd name="connsiteY4" fmla="*/ 1660892 h 1660892"/>
                <a:gd name="connsiteX5" fmla="*/ 230176 w 631690"/>
                <a:gd name="connsiteY5" fmla="*/ 690915 h 1660892"/>
                <a:gd name="connsiteX6" fmla="*/ 8776 w 631690"/>
                <a:gd name="connsiteY6" fmla="*/ 329671 h 1660892"/>
                <a:gd name="connsiteX0" fmla="*/ 8776 w 631690"/>
                <a:gd name="connsiteY0" fmla="*/ 329671 h 1630708"/>
                <a:gd name="connsiteX1" fmla="*/ 72275 w 631690"/>
                <a:gd name="connsiteY1" fmla="*/ 62971 h 1630708"/>
                <a:gd name="connsiteX2" fmla="*/ 423198 w 631690"/>
                <a:gd name="connsiteY2" fmla="*/ 97602 h 1630708"/>
                <a:gd name="connsiteX3" fmla="*/ 631690 w 631690"/>
                <a:gd name="connsiteY3" fmla="*/ 1619459 h 1630708"/>
                <a:gd name="connsiteX4" fmla="*/ 474078 w 631690"/>
                <a:gd name="connsiteY4" fmla="*/ 1630708 h 1630708"/>
                <a:gd name="connsiteX5" fmla="*/ 230176 w 631690"/>
                <a:gd name="connsiteY5" fmla="*/ 690915 h 1630708"/>
                <a:gd name="connsiteX6" fmla="*/ 8776 w 631690"/>
                <a:gd name="connsiteY6" fmla="*/ 329671 h 1630708"/>
                <a:gd name="connsiteX0" fmla="*/ 8776 w 631690"/>
                <a:gd name="connsiteY0" fmla="*/ 329671 h 1645148"/>
                <a:gd name="connsiteX1" fmla="*/ 72275 w 631690"/>
                <a:gd name="connsiteY1" fmla="*/ 62971 h 1645148"/>
                <a:gd name="connsiteX2" fmla="*/ 423198 w 631690"/>
                <a:gd name="connsiteY2" fmla="*/ 97602 h 1645148"/>
                <a:gd name="connsiteX3" fmla="*/ 631690 w 631690"/>
                <a:gd name="connsiteY3" fmla="*/ 1619459 h 1645148"/>
                <a:gd name="connsiteX4" fmla="*/ 507398 w 631690"/>
                <a:gd name="connsiteY4" fmla="*/ 1645148 h 1645148"/>
                <a:gd name="connsiteX5" fmla="*/ 230176 w 631690"/>
                <a:gd name="connsiteY5" fmla="*/ 690915 h 1645148"/>
                <a:gd name="connsiteX6" fmla="*/ 8776 w 631690"/>
                <a:gd name="connsiteY6" fmla="*/ 329671 h 1645148"/>
                <a:gd name="connsiteX0" fmla="*/ 8776 w 631690"/>
                <a:gd name="connsiteY0" fmla="*/ 329671 h 1637215"/>
                <a:gd name="connsiteX1" fmla="*/ 72275 w 631690"/>
                <a:gd name="connsiteY1" fmla="*/ 62971 h 1637215"/>
                <a:gd name="connsiteX2" fmla="*/ 423198 w 631690"/>
                <a:gd name="connsiteY2" fmla="*/ 97602 h 1637215"/>
                <a:gd name="connsiteX3" fmla="*/ 631690 w 631690"/>
                <a:gd name="connsiteY3" fmla="*/ 1619459 h 1637215"/>
                <a:gd name="connsiteX4" fmla="*/ 498301 w 631690"/>
                <a:gd name="connsiteY4" fmla="*/ 1637215 h 1637215"/>
                <a:gd name="connsiteX5" fmla="*/ 230176 w 631690"/>
                <a:gd name="connsiteY5" fmla="*/ 690915 h 1637215"/>
                <a:gd name="connsiteX6" fmla="*/ 8776 w 631690"/>
                <a:gd name="connsiteY6" fmla="*/ 329671 h 1637215"/>
                <a:gd name="connsiteX0" fmla="*/ 8776 w 631690"/>
                <a:gd name="connsiteY0" fmla="*/ 329671 h 1637827"/>
                <a:gd name="connsiteX1" fmla="*/ 72275 w 631690"/>
                <a:gd name="connsiteY1" fmla="*/ 62971 h 1637827"/>
                <a:gd name="connsiteX2" fmla="*/ 423198 w 631690"/>
                <a:gd name="connsiteY2" fmla="*/ 97602 h 1637827"/>
                <a:gd name="connsiteX3" fmla="*/ 631690 w 631690"/>
                <a:gd name="connsiteY3" fmla="*/ 1619459 h 1637827"/>
                <a:gd name="connsiteX4" fmla="*/ 491818 w 631690"/>
                <a:gd name="connsiteY4" fmla="*/ 1637827 h 1637827"/>
                <a:gd name="connsiteX5" fmla="*/ 230176 w 631690"/>
                <a:gd name="connsiteY5" fmla="*/ 690915 h 1637827"/>
                <a:gd name="connsiteX6" fmla="*/ 8776 w 631690"/>
                <a:gd name="connsiteY6" fmla="*/ 329671 h 1637827"/>
                <a:gd name="connsiteX0" fmla="*/ 8776 w 631690"/>
                <a:gd name="connsiteY0" fmla="*/ 329671 h 1638134"/>
                <a:gd name="connsiteX1" fmla="*/ 72275 w 631690"/>
                <a:gd name="connsiteY1" fmla="*/ 62971 h 1638134"/>
                <a:gd name="connsiteX2" fmla="*/ 423198 w 631690"/>
                <a:gd name="connsiteY2" fmla="*/ 97602 h 1638134"/>
                <a:gd name="connsiteX3" fmla="*/ 631690 w 631690"/>
                <a:gd name="connsiteY3" fmla="*/ 1619459 h 1638134"/>
                <a:gd name="connsiteX4" fmla="*/ 491818 w 631690"/>
                <a:gd name="connsiteY4" fmla="*/ 1637827 h 1638134"/>
                <a:gd name="connsiteX5" fmla="*/ 230176 w 631690"/>
                <a:gd name="connsiteY5" fmla="*/ 690915 h 1638134"/>
                <a:gd name="connsiteX6" fmla="*/ 8776 w 631690"/>
                <a:gd name="connsiteY6" fmla="*/ 329671 h 1638134"/>
                <a:gd name="connsiteX0" fmla="*/ 8776 w 631690"/>
                <a:gd name="connsiteY0" fmla="*/ 329671 h 1639759"/>
                <a:gd name="connsiteX1" fmla="*/ 72275 w 631690"/>
                <a:gd name="connsiteY1" fmla="*/ 62971 h 1639759"/>
                <a:gd name="connsiteX2" fmla="*/ 423198 w 631690"/>
                <a:gd name="connsiteY2" fmla="*/ 97602 h 1639759"/>
                <a:gd name="connsiteX3" fmla="*/ 631690 w 631690"/>
                <a:gd name="connsiteY3" fmla="*/ 1619459 h 1639759"/>
                <a:gd name="connsiteX4" fmla="*/ 491818 w 631690"/>
                <a:gd name="connsiteY4" fmla="*/ 1637827 h 1639759"/>
                <a:gd name="connsiteX5" fmla="*/ 230176 w 631690"/>
                <a:gd name="connsiteY5" fmla="*/ 690915 h 1639759"/>
                <a:gd name="connsiteX6" fmla="*/ 8776 w 631690"/>
                <a:gd name="connsiteY6" fmla="*/ 329671 h 163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1690" h="1639759">
                  <a:moveTo>
                    <a:pt x="8776" y="329671"/>
                  </a:moveTo>
                  <a:cubicBezTo>
                    <a:pt x="-12391" y="236538"/>
                    <a:pt x="3205" y="100591"/>
                    <a:pt x="72275" y="62971"/>
                  </a:cubicBezTo>
                  <a:cubicBezTo>
                    <a:pt x="141345" y="25351"/>
                    <a:pt x="272636" y="-74198"/>
                    <a:pt x="423198" y="97602"/>
                  </a:cubicBezTo>
                  <a:cubicBezTo>
                    <a:pt x="603115" y="433892"/>
                    <a:pt x="591473" y="1149819"/>
                    <a:pt x="631690" y="1619459"/>
                  </a:cubicBezTo>
                  <a:cubicBezTo>
                    <a:pt x="585066" y="1625582"/>
                    <a:pt x="541359" y="1646084"/>
                    <a:pt x="491818" y="1637827"/>
                  </a:cubicBezTo>
                  <a:cubicBezTo>
                    <a:pt x="390998" y="1500952"/>
                    <a:pt x="211749" y="948440"/>
                    <a:pt x="230176" y="690915"/>
                  </a:cubicBezTo>
                  <a:cubicBezTo>
                    <a:pt x="64453" y="579440"/>
                    <a:pt x="36728" y="427616"/>
                    <a:pt x="8776" y="32967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CE54905-9DE8-4137-B1B8-1B21B6C1677A}"/>
              </a:ext>
            </a:extLst>
          </p:cNvPr>
          <p:cNvGrpSpPr/>
          <p:nvPr/>
        </p:nvGrpSpPr>
        <p:grpSpPr>
          <a:xfrm>
            <a:off x="2847086" y="2178681"/>
            <a:ext cx="2412079" cy="1422027"/>
            <a:chOff x="4140115" y="2932029"/>
            <a:chExt cx="3263064" cy="192372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3657083-F8C9-4EDA-B4F4-C058D1C0AA51}"/>
                </a:ext>
              </a:extLst>
            </p:cNvPr>
            <p:cNvSpPr/>
            <p:nvPr/>
          </p:nvSpPr>
          <p:spPr>
            <a:xfrm rot="731325">
              <a:off x="4946529" y="2932029"/>
              <a:ext cx="2229219" cy="1006210"/>
            </a:xfrm>
            <a:custGeom>
              <a:avLst/>
              <a:gdLst>
                <a:gd name="connsiteX0" fmla="*/ 395644 w 4896339"/>
                <a:gd name="connsiteY0" fmla="*/ 509199 h 2210076"/>
                <a:gd name="connsiteX1" fmla="*/ 685793 w 4896339"/>
                <a:gd name="connsiteY1" fmla="*/ 455050 h 2210076"/>
                <a:gd name="connsiteX2" fmla="*/ 3662053 w 4896339"/>
                <a:gd name="connsiteY2" fmla="*/ 80183 h 2210076"/>
                <a:gd name="connsiteX3" fmla="*/ 4547530 w 4896339"/>
                <a:gd name="connsiteY3" fmla="*/ 4123 h 2210076"/>
                <a:gd name="connsiteX4" fmla="*/ 4576344 w 4896339"/>
                <a:gd name="connsiteY4" fmla="*/ 10469 h 2210076"/>
                <a:gd name="connsiteX5" fmla="*/ 4621855 w 4896339"/>
                <a:gd name="connsiteY5" fmla="*/ 12542 h 2210076"/>
                <a:gd name="connsiteX6" fmla="*/ 4864181 w 4896339"/>
                <a:gd name="connsiteY6" fmla="*/ 276552 h 2210076"/>
                <a:gd name="connsiteX7" fmla="*/ 4896339 w 4896339"/>
                <a:gd name="connsiteY7" fmla="*/ 1203624 h 2210076"/>
                <a:gd name="connsiteX8" fmla="*/ 4821989 w 4896339"/>
                <a:gd name="connsiteY8" fmla="*/ 1258178 h 2210076"/>
                <a:gd name="connsiteX9" fmla="*/ 4480117 w 4896339"/>
                <a:gd name="connsiteY9" fmla="*/ 1258178 h 2210076"/>
                <a:gd name="connsiteX10" fmla="*/ 4434978 w 4896339"/>
                <a:gd name="connsiteY10" fmla="*/ 1374337 h 2210076"/>
                <a:gd name="connsiteX11" fmla="*/ 3920765 w 4896339"/>
                <a:gd name="connsiteY11" fmla="*/ 2058820 h 2210076"/>
                <a:gd name="connsiteX12" fmla="*/ 936104 w 4896339"/>
                <a:gd name="connsiteY12" fmla="*/ 2178242 h 2210076"/>
                <a:gd name="connsiteX13" fmla="*/ 128249 w 4896339"/>
                <a:gd name="connsiteY13" fmla="*/ 2181727 h 2210076"/>
                <a:gd name="connsiteX14" fmla="*/ 3980 w 4896339"/>
                <a:gd name="connsiteY14" fmla="*/ 724905 h 2210076"/>
                <a:gd name="connsiteX15" fmla="*/ 395644 w 4896339"/>
                <a:gd name="connsiteY15" fmla="*/ 509199 h 221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96339" h="2210076">
                  <a:moveTo>
                    <a:pt x="395644" y="509199"/>
                  </a:moveTo>
                  <a:cubicBezTo>
                    <a:pt x="513689" y="481601"/>
                    <a:pt x="627340" y="463468"/>
                    <a:pt x="685793" y="455050"/>
                  </a:cubicBezTo>
                  <a:lnTo>
                    <a:pt x="3662053" y="80183"/>
                  </a:lnTo>
                  <a:cubicBezTo>
                    <a:pt x="4157637" y="29528"/>
                    <a:pt x="4409376" y="-13806"/>
                    <a:pt x="4547530" y="4123"/>
                  </a:cubicBezTo>
                  <a:lnTo>
                    <a:pt x="4576344" y="10469"/>
                  </a:lnTo>
                  <a:lnTo>
                    <a:pt x="4621855" y="12542"/>
                  </a:lnTo>
                  <a:cubicBezTo>
                    <a:pt x="4772608" y="28799"/>
                    <a:pt x="4805160" y="106554"/>
                    <a:pt x="4864181" y="276552"/>
                  </a:cubicBezTo>
                  <a:cubicBezTo>
                    <a:pt x="4864181" y="657437"/>
                    <a:pt x="4896339" y="822739"/>
                    <a:pt x="4896339" y="1203624"/>
                  </a:cubicBezTo>
                  <a:cubicBezTo>
                    <a:pt x="4896339" y="1233753"/>
                    <a:pt x="4863051" y="1258178"/>
                    <a:pt x="4821989" y="1258178"/>
                  </a:cubicBezTo>
                  <a:lnTo>
                    <a:pt x="4480117" y="1258178"/>
                  </a:lnTo>
                  <a:lnTo>
                    <a:pt x="4434978" y="1374337"/>
                  </a:lnTo>
                  <a:cubicBezTo>
                    <a:pt x="4313728" y="1640025"/>
                    <a:pt x="4037673" y="2041984"/>
                    <a:pt x="3920765" y="2058820"/>
                  </a:cubicBezTo>
                  <a:lnTo>
                    <a:pt x="936104" y="2178242"/>
                  </a:lnTo>
                  <a:cubicBezTo>
                    <a:pt x="773791" y="2170898"/>
                    <a:pt x="155346" y="2250847"/>
                    <a:pt x="128249" y="2181727"/>
                  </a:cubicBezTo>
                  <a:cubicBezTo>
                    <a:pt x="74055" y="1805420"/>
                    <a:pt x="-20539" y="1133805"/>
                    <a:pt x="3980" y="724905"/>
                  </a:cubicBezTo>
                  <a:cubicBezTo>
                    <a:pt x="-10050" y="627482"/>
                    <a:pt x="198901" y="555195"/>
                    <a:pt x="395644" y="50919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44">
              <a:extLst>
                <a:ext uri="{FF2B5EF4-FFF2-40B4-BE49-F238E27FC236}">
                  <a16:creationId xmlns:a16="http://schemas.microsoft.com/office/drawing/2014/main" id="{B10C1E10-1AAD-4D50-BFB5-6BA654966E3D}"/>
                </a:ext>
              </a:extLst>
            </p:cNvPr>
            <p:cNvSpPr/>
            <p:nvPr/>
          </p:nvSpPr>
          <p:spPr>
            <a:xfrm rot="20659728">
              <a:off x="4199199" y="3416374"/>
              <a:ext cx="857077" cy="610771"/>
            </a:xfrm>
            <a:custGeom>
              <a:avLst/>
              <a:gdLst>
                <a:gd name="connsiteX0" fmla="*/ 0 w 1403730"/>
                <a:gd name="connsiteY0" fmla="*/ 0 h 400266"/>
                <a:gd name="connsiteX1" fmla="*/ 1403730 w 1403730"/>
                <a:gd name="connsiteY1" fmla="*/ 0 h 400266"/>
                <a:gd name="connsiteX2" fmla="*/ 1403730 w 1403730"/>
                <a:gd name="connsiteY2" fmla="*/ 400266 h 400266"/>
                <a:gd name="connsiteX3" fmla="*/ 0 w 1403730"/>
                <a:gd name="connsiteY3" fmla="*/ 400266 h 400266"/>
                <a:gd name="connsiteX4" fmla="*/ 0 w 1403730"/>
                <a:gd name="connsiteY4" fmla="*/ 0 h 400266"/>
                <a:gd name="connsiteX0" fmla="*/ 0 w 1403730"/>
                <a:gd name="connsiteY0" fmla="*/ 0 h 859792"/>
                <a:gd name="connsiteX1" fmla="*/ 1403730 w 1403730"/>
                <a:gd name="connsiteY1" fmla="*/ 0 h 859792"/>
                <a:gd name="connsiteX2" fmla="*/ 1179842 w 1403730"/>
                <a:gd name="connsiteY2" fmla="*/ 859792 h 859792"/>
                <a:gd name="connsiteX3" fmla="*/ 0 w 1403730"/>
                <a:gd name="connsiteY3" fmla="*/ 400266 h 859792"/>
                <a:gd name="connsiteX4" fmla="*/ 0 w 1403730"/>
                <a:gd name="connsiteY4" fmla="*/ 0 h 859792"/>
                <a:gd name="connsiteX0" fmla="*/ 144014 w 1547744"/>
                <a:gd name="connsiteY0" fmla="*/ 0 h 1364966"/>
                <a:gd name="connsiteX1" fmla="*/ 1547744 w 1547744"/>
                <a:gd name="connsiteY1" fmla="*/ 0 h 1364966"/>
                <a:gd name="connsiteX2" fmla="*/ 1323856 w 1547744"/>
                <a:gd name="connsiteY2" fmla="*/ 859792 h 1364966"/>
                <a:gd name="connsiteX3" fmla="*/ 0 w 1547744"/>
                <a:gd name="connsiteY3" fmla="*/ 1364966 h 1364966"/>
                <a:gd name="connsiteX4" fmla="*/ 144014 w 1547744"/>
                <a:gd name="connsiteY4" fmla="*/ 0 h 1364966"/>
                <a:gd name="connsiteX0" fmla="*/ 144014 w 1547744"/>
                <a:gd name="connsiteY0" fmla="*/ 0 h 1364966"/>
                <a:gd name="connsiteX1" fmla="*/ 1547744 w 1547744"/>
                <a:gd name="connsiteY1" fmla="*/ 0 h 1364966"/>
                <a:gd name="connsiteX2" fmla="*/ 1293778 w 1547744"/>
                <a:gd name="connsiteY2" fmla="*/ 1136264 h 1364966"/>
                <a:gd name="connsiteX3" fmla="*/ 0 w 1547744"/>
                <a:gd name="connsiteY3" fmla="*/ 1364966 h 1364966"/>
                <a:gd name="connsiteX4" fmla="*/ 144014 w 1547744"/>
                <a:gd name="connsiteY4" fmla="*/ 0 h 1364966"/>
                <a:gd name="connsiteX0" fmla="*/ 163070 w 1547744"/>
                <a:gd name="connsiteY0" fmla="*/ 44917 h 1364966"/>
                <a:gd name="connsiteX1" fmla="*/ 1547744 w 1547744"/>
                <a:gd name="connsiteY1" fmla="*/ 0 h 1364966"/>
                <a:gd name="connsiteX2" fmla="*/ 1293778 w 1547744"/>
                <a:gd name="connsiteY2" fmla="*/ 1136264 h 1364966"/>
                <a:gd name="connsiteX3" fmla="*/ 0 w 1547744"/>
                <a:gd name="connsiteY3" fmla="*/ 1364966 h 1364966"/>
                <a:gd name="connsiteX4" fmla="*/ 163070 w 1547744"/>
                <a:gd name="connsiteY4" fmla="*/ 44917 h 1364966"/>
                <a:gd name="connsiteX0" fmla="*/ 511584 w 1896258"/>
                <a:gd name="connsiteY0" fmla="*/ 44917 h 1364966"/>
                <a:gd name="connsiteX1" fmla="*/ 1896258 w 1896258"/>
                <a:gd name="connsiteY1" fmla="*/ 0 h 1364966"/>
                <a:gd name="connsiteX2" fmla="*/ 1642292 w 1896258"/>
                <a:gd name="connsiteY2" fmla="*/ 1136264 h 1364966"/>
                <a:gd name="connsiteX3" fmla="*/ 348514 w 1896258"/>
                <a:gd name="connsiteY3" fmla="*/ 1364966 h 1364966"/>
                <a:gd name="connsiteX4" fmla="*/ 3748 w 1896258"/>
                <a:gd name="connsiteY4" fmla="*/ 202631 h 1364966"/>
                <a:gd name="connsiteX5" fmla="*/ 511584 w 1896258"/>
                <a:gd name="connsiteY5" fmla="*/ 44917 h 1364966"/>
                <a:gd name="connsiteX0" fmla="*/ 507836 w 1892510"/>
                <a:gd name="connsiteY0" fmla="*/ 44917 h 1364966"/>
                <a:gd name="connsiteX1" fmla="*/ 1892510 w 1892510"/>
                <a:gd name="connsiteY1" fmla="*/ 0 h 1364966"/>
                <a:gd name="connsiteX2" fmla="*/ 1638544 w 1892510"/>
                <a:gd name="connsiteY2" fmla="*/ 1136264 h 1364966"/>
                <a:gd name="connsiteX3" fmla="*/ 344766 w 1892510"/>
                <a:gd name="connsiteY3" fmla="*/ 1364966 h 1364966"/>
                <a:gd name="connsiteX4" fmla="*/ 0 w 1892510"/>
                <a:gd name="connsiteY4" fmla="*/ 202631 h 1364966"/>
                <a:gd name="connsiteX5" fmla="*/ 507836 w 1892510"/>
                <a:gd name="connsiteY5" fmla="*/ 44917 h 1364966"/>
                <a:gd name="connsiteX0" fmla="*/ 0 w 1892510"/>
                <a:gd name="connsiteY0" fmla="*/ 202631 h 1364966"/>
                <a:gd name="connsiteX1" fmla="*/ 1892510 w 1892510"/>
                <a:gd name="connsiteY1" fmla="*/ 0 h 1364966"/>
                <a:gd name="connsiteX2" fmla="*/ 1638544 w 1892510"/>
                <a:gd name="connsiteY2" fmla="*/ 1136264 h 1364966"/>
                <a:gd name="connsiteX3" fmla="*/ 344766 w 1892510"/>
                <a:gd name="connsiteY3" fmla="*/ 1364966 h 1364966"/>
                <a:gd name="connsiteX4" fmla="*/ 0 w 1892510"/>
                <a:gd name="connsiteY4" fmla="*/ 202631 h 1364966"/>
                <a:gd name="connsiteX0" fmla="*/ 0 w 1892510"/>
                <a:gd name="connsiteY0" fmla="*/ 202631 h 1364966"/>
                <a:gd name="connsiteX1" fmla="*/ 1892510 w 1892510"/>
                <a:gd name="connsiteY1" fmla="*/ 0 h 1364966"/>
                <a:gd name="connsiteX2" fmla="*/ 1638544 w 1892510"/>
                <a:gd name="connsiteY2" fmla="*/ 1136264 h 1364966"/>
                <a:gd name="connsiteX3" fmla="*/ 344766 w 1892510"/>
                <a:gd name="connsiteY3" fmla="*/ 1364966 h 1364966"/>
                <a:gd name="connsiteX4" fmla="*/ 0 w 1892510"/>
                <a:gd name="connsiteY4" fmla="*/ 202631 h 1364966"/>
                <a:gd name="connsiteX0" fmla="*/ 0 w 1769478"/>
                <a:gd name="connsiteY0" fmla="*/ 102607 h 1364966"/>
                <a:gd name="connsiteX1" fmla="*/ 1769478 w 1769478"/>
                <a:gd name="connsiteY1" fmla="*/ 0 h 1364966"/>
                <a:gd name="connsiteX2" fmla="*/ 1515512 w 1769478"/>
                <a:gd name="connsiteY2" fmla="*/ 1136264 h 1364966"/>
                <a:gd name="connsiteX3" fmla="*/ 221734 w 1769478"/>
                <a:gd name="connsiteY3" fmla="*/ 1364966 h 1364966"/>
                <a:gd name="connsiteX4" fmla="*/ 0 w 1769478"/>
                <a:gd name="connsiteY4" fmla="*/ 102607 h 1364966"/>
                <a:gd name="connsiteX0" fmla="*/ 0 w 1769478"/>
                <a:gd name="connsiteY0" fmla="*/ 102607 h 1364966"/>
                <a:gd name="connsiteX1" fmla="*/ 1769478 w 1769478"/>
                <a:gd name="connsiteY1" fmla="*/ 0 h 1364966"/>
                <a:gd name="connsiteX2" fmla="*/ 1515512 w 1769478"/>
                <a:gd name="connsiteY2" fmla="*/ 1136264 h 1364966"/>
                <a:gd name="connsiteX3" fmla="*/ 221734 w 1769478"/>
                <a:gd name="connsiteY3" fmla="*/ 1364966 h 1364966"/>
                <a:gd name="connsiteX4" fmla="*/ 0 w 1769478"/>
                <a:gd name="connsiteY4" fmla="*/ 102607 h 1364966"/>
                <a:gd name="connsiteX0" fmla="*/ 0 w 1773329"/>
                <a:gd name="connsiteY0" fmla="*/ 172754 h 1364966"/>
                <a:gd name="connsiteX1" fmla="*/ 1773329 w 1773329"/>
                <a:gd name="connsiteY1" fmla="*/ 0 h 1364966"/>
                <a:gd name="connsiteX2" fmla="*/ 1519363 w 1773329"/>
                <a:gd name="connsiteY2" fmla="*/ 1136264 h 1364966"/>
                <a:gd name="connsiteX3" fmla="*/ 225585 w 1773329"/>
                <a:gd name="connsiteY3" fmla="*/ 1364966 h 1364966"/>
                <a:gd name="connsiteX4" fmla="*/ 0 w 1773329"/>
                <a:gd name="connsiteY4" fmla="*/ 172754 h 1364966"/>
                <a:gd name="connsiteX0" fmla="*/ 0 w 1760980"/>
                <a:gd name="connsiteY0" fmla="*/ 128733 h 1364966"/>
                <a:gd name="connsiteX1" fmla="*/ 1760980 w 1760980"/>
                <a:gd name="connsiteY1" fmla="*/ 0 h 1364966"/>
                <a:gd name="connsiteX2" fmla="*/ 1507014 w 1760980"/>
                <a:gd name="connsiteY2" fmla="*/ 1136264 h 1364966"/>
                <a:gd name="connsiteX3" fmla="*/ 213236 w 1760980"/>
                <a:gd name="connsiteY3" fmla="*/ 1364966 h 1364966"/>
                <a:gd name="connsiteX4" fmla="*/ 0 w 1760980"/>
                <a:gd name="connsiteY4" fmla="*/ 128733 h 1364966"/>
                <a:gd name="connsiteX0" fmla="*/ 0 w 1765097"/>
                <a:gd name="connsiteY0" fmla="*/ 143406 h 1364966"/>
                <a:gd name="connsiteX1" fmla="*/ 1765097 w 1765097"/>
                <a:gd name="connsiteY1" fmla="*/ 0 h 1364966"/>
                <a:gd name="connsiteX2" fmla="*/ 1511131 w 1765097"/>
                <a:gd name="connsiteY2" fmla="*/ 1136264 h 1364966"/>
                <a:gd name="connsiteX3" fmla="*/ 217353 w 1765097"/>
                <a:gd name="connsiteY3" fmla="*/ 1364966 h 1364966"/>
                <a:gd name="connsiteX4" fmla="*/ 0 w 1765097"/>
                <a:gd name="connsiteY4" fmla="*/ 143406 h 1364966"/>
                <a:gd name="connsiteX0" fmla="*/ 0 w 1767155"/>
                <a:gd name="connsiteY0" fmla="*/ 150743 h 1364966"/>
                <a:gd name="connsiteX1" fmla="*/ 1767155 w 1767155"/>
                <a:gd name="connsiteY1" fmla="*/ 0 h 1364966"/>
                <a:gd name="connsiteX2" fmla="*/ 1513189 w 1767155"/>
                <a:gd name="connsiteY2" fmla="*/ 1136264 h 1364966"/>
                <a:gd name="connsiteX3" fmla="*/ 219411 w 1767155"/>
                <a:gd name="connsiteY3" fmla="*/ 1364966 h 1364966"/>
                <a:gd name="connsiteX4" fmla="*/ 0 w 1767155"/>
                <a:gd name="connsiteY4" fmla="*/ 150743 h 1364966"/>
                <a:gd name="connsiteX0" fmla="*/ 0 w 1854034"/>
                <a:gd name="connsiteY0" fmla="*/ 150112 h 1364335"/>
                <a:gd name="connsiteX1" fmla="*/ 1854034 w 1854034"/>
                <a:gd name="connsiteY1" fmla="*/ 0 h 1364335"/>
                <a:gd name="connsiteX2" fmla="*/ 1513189 w 1854034"/>
                <a:gd name="connsiteY2" fmla="*/ 1135633 h 1364335"/>
                <a:gd name="connsiteX3" fmla="*/ 219411 w 1854034"/>
                <a:gd name="connsiteY3" fmla="*/ 1364335 h 1364335"/>
                <a:gd name="connsiteX4" fmla="*/ 0 w 1854034"/>
                <a:gd name="connsiteY4" fmla="*/ 150112 h 1364335"/>
                <a:gd name="connsiteX0" fmla="*/ 0 w 1854034"/>
                <a:gd name="connsiteY0" fmla="*/ 150112 h 1364335"/>
                <a:gd name="connsiteX1" fmla="*/ 1854034 w 1854034"/>
                <a:gd name="connsiteY1" fmla="*/ 0 h 1364335"/>
                <a:gd name="connsiteX2" fmla="*/ 1513189 w 1854034"/>
                <a:gd name="connsiteY2" fmla="*/ 1135633 h 1364335"/>
                <a:gd name="connsiteX3" fmla="*/ 219411 w 1854034"/>
                <a:gd name="connsiteY3" fmla="*/ 1364335 h 1364335"/>
                <a:gd name="connsiteX4" fmla="*/ 0 w 1854034"/>
                <a:gd name="connsiteY4" fmla="*/ 150112 h 1364335"/>
                <a:gd name="connsiteX0" fmla="*/ 0 w 1854034"/>
                <a:gd name="connsiteY0" fmla="*/ 150112 h 1364335"/>
                <a:gd name="connsiteX1" fmla="*/ 1854034 w 1854034"/>
                <a:gd name="connsiteY1" fmla="*/ 0 h 1364335"/>
                <a:gd name="connsiteX2" fmla="*/ 1513189 w 1854034"/>
                <a:gd name="connsiteY2" fmla="*/ 1135633 h 1364335"/>
                <a:gd name="connsiteX3" fmla="*/ 219411 w 1854034"/>
                <a:gd name="connsiteY3" fmla="*/ 1364335 h 1364335"/>
                <a:gd name="connsiteX4" fmla="*/ 0 w 1854034"/>
                <a:gd name="connsiteY4" fmla="*/ 150112 h 1364335"/>
                <a:gd name="connsiteX0" fmla="*/ 0 w 1854034"/>
                <a:gd name="connsiteY0" fmla="*/ 150112 h 1364335"/>
                <a:gd name="connsiteX1" fmla="*/ 1854034 w 1854034"/>
                <a:gd name="connsiteY1" fmla="*/ 0 h 1364335"/>
                <a:gd name="connsiteX2" fmla="*/ 1513189 w 1854034"/>
                <a:gd name="connsiteY2" fmla="*/ 1135633 h 1364335"/>
                <a:gd name="connsiteX3" fmla="*/ 219411 w 1854034"/>
                <a:gd name="connsiteY3" fmla="*/ 1364335 h 1364335"/>
                <a:gd name="connsiteX4" fmla="*/ 0 w 1854034"/>
                <a:gd name="connsiteY4" fmla="*/ 150112 h 1364335"/>
                <a:gd name="connsiteX0" fmla="*/ 0 w 1854034"/>
                <a:gd name="connsiteY0" fmla="*/ 150112 h 1364335"/>
                <a:gd name="connsiteX1" fmla="*/ 1854034 w 1854034"/>
                <a:gd name="connsiteY1" fmla="*/ 0 h 1364335"/>
                <a:gd name="connsiteX2" fmla="*/ 1513189 w 1854034"/>
                <a:gd name="connsiteY2" fmla="*/ 1135633 h 1364335"/>
                <a:gd name="connsiteX3" fmla="*/ 219411 w 1854034"/>
                <a:gd name="connsiteY3" fmla="*/ 1364335 h 1364335"/>
                <a:gd name="connsiteX4" fmla="*/ 0 w 1854034"/>
                <a:gd name="connsiteY4" fmla="*/ 150112 h 1364335"/>
                <a:gd name="connsiteX0" fmla="*/ 0 w 1833230"/>
                <a:gd name="connsiteY0" fmla="*/ 122973 h 1337196"/>
                <a:gd name="connsiteX1" fmla="*/ 1833230 w 1833230"/>
                <a:gd name="connsiteY1" fmla="*/ 0 h 1337196"/>
                <a:gd name="connsiteX2" fmla="*/ 1513189 w 1833230"/>
                <a:gd name="connsiteY2" fmla="*/ 1108494 h 1337196"/>
                <a:gd name="connsiteX3" fmla="*/ 219411 w 1833230"/>
                <a:gd name="connsiteY3" fmla="*/ 1337196 h 1337196"/>
                <a:gd name="connsiteX4" fmla="*/ 0 w 1833230"/>
                <a:gd name="connsiteY4" fmla="*/ 122973 h 1337196"/>
                <a:gd name="connsiteX0" fmla="*/ 0 w 1879084"/>
                <a:gd name="connsiteY0" fmla="*/ 110109 h 1324332"/>
                <a:gd name="connsiteX1" fmla="*/ 1879084 w 1879084"/>
                <a:gd name="connsiteY1" fmla="*/ 0 h 1324332"/>
                <a:gd name="connsiteX2" fmla="*/ 1513189 w 1879084"/>
                <a:gd name="connsiteY2" fmla="*/ 1095630 h 1324332"/>
                <a:gd name="connsiteX3" fmla="*/ 219411 w 1879084"/>
                <a:gd name="connsiteY3" fmla="*/ 1324332 h 1324332"/>
                <a:gd name="connsiteX4" fmla="*/ 0 w 1879084"/>
                <a:gd name="connsiteY4" fmla="*/ 110109 h 1324332"/>
                <a:gd name="connsiteX0" fmla="*/ 0 w 1879084"/>
                <a:gd name="connsiteY0" fmla="*/ 117112 h 1331335"/>
                <a:gd name="connsiteX1" fmla="*/ 1879084 w 1879084"/>
                <a:gd name="connsiteY1" fmla="*/ 7003 h 1331335"/>
                <a:gd name="connsiteX2" fmla="*/ 1513189 w 1879084"/>
                <a:gd name="connsiteY2" fmla="*/ 1102633 h 1331335"/>
                <a:gd name="connsiteX3" fmla="*/ 219411 w 1879084"/>
                <a:gd name="connsiteY3" fmla="*/ 1331335 h 1331335"/>
                <a:gd name="connsiteX4" fmla="*/ 0 w 1879084"/>
                <a:gd name="connsiteY4" fmla="*/ 117112 h 1331335"/>
                <a:gd name="connsiteX0" fmla="*/ 0 w 1882515"/>
                <a:gd name="connsiteY0" fmla="*/ 126731 h 1328727"/>
                <a:gd name="connsiteX1" fmla="*/ 1882515 w 1882515"/>
                <a:gd name="connsiteY1" fmla="*/ 4395 h 1328727"/>
                <a:gd name="connsiteX2" fmla="*/ 1516620 w 1882515"/>
                <a:gd name="connsiteY2" fmla="*/ 1100025 h 1328727"/>
                <a:gd name="connsiteX3" fmla="*/ 222842 w 1882515"/>
                <a:gd name="connsiteY3" fmla="*/ 1328727 h 1328727"/>
                <a:gd name="connsiteX4" fmla="*/ 0 w 1882515"/>
                <a:gd name="connsiteY4" fmla="*/ 126731 h 1328727"/>
                <a:gd name="connsiteX0" fmla="*/ 0 w 1882515"/>
                <a:gd name="connsiteY0" fmla="*/ 139524 h 1341520"/>
                <a:gd name="connsiteX1" fmla="*/ 1882515 w 1882515"/>
                <a:gd name="connsiteY1" fmla="*/ 17188 h 1341520"/>
                <a:gd name="connsiteX2" fmla="*/ 1516620 w 1882515"/>
                <a:gd name="connsiteY2" fmla="*/ 1112818 h 1341520"/>
                <a:gd name="connsiteX3" fmla="*/ 222842 w 1882515"/>
                <a:gd name="connsiteY3" fmla="*/ 1341520 h 1341520"/>
                <a:gd name="connsiteX4" fmla="*/ 0 w 1882515"/>
                <a:gd name="connsiteY4" fmla="*/ 139524 h 134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2515" h="1341520">
                  <a:moveTo>
                    <a:pt x="0" y="139524"/>
                  </a:moveTo>
                  <a:cubicBezTo>
                    <a:pt x="282969" y="-58585"/>
                    <a:pt x="1272605" y="10142"/>
                    <a:pt x="1882515" y="17188"/>
                  </a:cubicBezTo>
                  <a:lnTo>
                    <a:pt x="1516620" y="1112818"/>
                  </a:lnTo>
                  <a:lnTo>
                    <a:pt x="222842" y="1341520"/>
                  </a:lnTo>
                  <a:cubicBezTo>
                    <a:pt x="271508" y="944570"/>
                    <a:pt x="726640" y="255389"/>
                    <a:pt x="0" y="13952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62">
              <a:extLst>
                <a:ext uri="{FF2B5EF4-FFF2-40B4-BE49-F238E27FC236}">
                  <a16:creationId xmlns:a16="http://schemas.microsoft.com/office/drawing/2014/main" id="{CDF24CD7-DE14-479A-A122-0BE39D1A5422}"/>
                </a:ext>
              </a:extLst>
            </p:cNvPr>
            <p:cNvSpPr/>
            <p:nvPr/>
          </p:nvSpPr>
          <p:spPr>
            <a:xfrm rot="712364">
              <a:off x="4407757" y="3688519"/>
              <a:ext cx="2184309" cy="401669"/>
            </a:xfrm>
            <a:custGeom>
              <a:avLst/>
              <a:gdLst>
                <a:gd name="connsiteX0" fmla="*/ 0 w 4547287"/>
                <a:gd name="connsiteY0" fmla="*/ 202303 h 428454"/>
                <a:gd name="connsiteX1" fmla="*/ 202303 w 4547287"/>
                <a:gd name="connsiteY1" fmla="*/ 0 h 428454"/>
                <a:gd name="connsiteX2" fmla="*/ 4344984 w 4547287"/>
                <a:gd name="connsiteY2" fmla="*/ 0 h 428454"/>
                <a:gd name="connsiteX3" fmla="*/ 4547287 w 4547287"/>
                <a:gd name="connsiteY3" fmla="*/ 202303 h 428454"/>
                <a:gd name="connsiteX4" fmla="*/ 4547287 w 4547287"/>
                <a:gd name="connsiteY4" fmla="*/ 226151 h 428454"/>
                <a:gd name="connsiteX5" fmla="*/ 4344984 w 4547287"/>
                <a:gd name="connsiteY5" fmla="*/ 428454 h 428454"/>
                <a:gd name="connsiteX6" fmla="*/ 202303 w 4547287"/>
                <a:gd name="connsiteY6" fmla="*/ 428454 h 428454"/>
                <a:gd name="connsiteX7" fmla="*/ 0 w 4547287"/>
                <a:gd name="connsiteY7" fmla="*/ 226151 h 428454"/>
                <a:gd name="connsiteX8" fmla="*/ 0 w 4547287"/>
                <a:gd name="connsiteY8" fmla="*/ 202303 h 428454"/>
                <a:gd name="connsiteX0" fmla="*/ 0 w 4547287"/>
                <a:gd name="connsiteY0" fmla="*/ 290983 h 517134"/>
                <a:gd name="connsiteX1" fmla="*/ 202303 w 4547287"/>
                <a:gd name="connsiteY1" fmla="*/ 88680 h 517134"/>
                <a:gd name="connsiteX2" fmla="*/ 4396419 w 4547287"/>
                <a:gd name="connsiteY2" fmla="*/ 0 h 517134"/>
                <a:gd name="connsiteX3" fmla="*/ 4547287 w 4547287"/>
                <a:gd name="connsiteY3" fmla="*/ 290983 h 517134"/>
                <a:gd name="connsiteX4" fmla="*/ 4547287 w 4547287"/>
                <a:gd name="connsiteY4" fmla="*/ 314831 h 517134"/>
                <a:gd name="connsiteX5" fmla="*/ 4344984 w 4547287"/>
                <a:gd name="connsiteY5" fmla="*/ 517134 h 517134"/>
                <a:gd name="connsiteX6" fmla="*/ 202303 w 4547287"/>
                <a:gd name="connsiteY6" fmla="*/ 517134 h 517134"/>
                <a:gd name="connsiteX7" fmla="*/ 0 w 4547287"/>
                <a:gd name="connsiteY7" fmla="*/ 314831 h 517134"/>
                <a:gd name="connsiteX8" fmla="*/ 0 w 4547287"/>
                <a:gd name="connsiteY8" fmla="*/ 290983 h 517134"/>
                <a:gd name="connsiteX0" fmla="*/ 0 w 4547287"/>
                <a:gd name="connsiteY0" fmla="*/ 290983 h 517134"/>
                <a:gd name="connsiteX1" fmla="*/ 202303 w 4547287"/>
                <a:gd name="connsiteY1" fmla="*/ 88680 h 517134"/>
                <a:gd name="connsiteX2" fmla="*/ 4396419 w 4547287"/>
                <a:gd name="connsiteY2" fmla="*/ 0 h 517134"/>
                <a:gd name="connsiteX3" fmla="*/ 4547287 w 4547287"/>
                <a:gd name="connsiteY3" fmla="*/ 290983 h 517134"/>
                <a:gd name="connsiteX4" fmla="*/ 4547287 w 4547287"/>
                <a:gd name="connsiteY4" fmla="*/ 314831 h 517134"/>
                <a:gd name="connsiteX5" fmla="*/ 4420358 w 4547287"/>
                <a:gd name="connsiteY5" fmla="*/ 431209 h 517134"/>
                <a:gd name="connsiteX6" fmla="*/ 202303 w 4547287"/>
                <a:gd name="connsiteY6" fmla="*/ 517134 h 517134"/>
                <a:gd name="connsiteX7" fmla="*/ 0 w 4547287"/>
                <a:gd name="connsiteY7" fmla="*/ 314831 h 517134"/>
                <a:gd name="connsiteX8" fmla="*/ 0 w 4547287"/>
                <a:gd name="connsiteY8" fmla="*/ 290983 h 517134"/>
                <a:gd name="connsiteX0" fmla="*/ 973 w 4548260"/>
                <a:gd name="connsiteY0" fmla="*/ 290983 h 517134"/>
                <a:gd name="connsiteX1" fmla="*/ 95361 w 4548260"/>
                <a:gd name="connsiteY1" fmla="*/ 56862 h 517134"/>
                <a:gd name="connsiteX2" fmla="*/ 4397392 w 4548260"/>
                <a:gd name="connsiteY2" fmla="*/ 0 h 517134"/>
                <a:gd name="connsiteX3" fmla="*/ 4548260 w 4548260"/>
                <a:gd name="connsiteY3" fmla="*/ 290983 h 517134"/>
                <a:gd name="connsiteX4" fmla="*/ 4548260 w 4548260"/>
                <a:gd name="connsiteY4" fmla="*/ 314831 h 517134"/>
                <a:gd name="connsiteX5" fmla="*/ 4421331 w 4548260"/>
                <a:gd name="connsiteY5" fmla="*/ 431209 h 517134"/>
                <a:gd name="connsiteX6" fmla="*/ 203276 w 4548260"/>
                <a:gd name="connsiteY6" fmla="*/ 517134 h 517134"/>
                <a:gd name="connsiteX7" fmla="*/ 973 w 4548260"/>
                <a:gd name="connsiteY7" fmla="*/ 314831 h 517134"/>
                <a:gd name="connsiteX8" fmla="*/ 973 w 4548260"/>
                <a:gd name="connsiteY8" fmla="*/ 290983 h 517134"/>
                <a:gd name="connsiteX0" fmla="*/ 973 w 4548260"/>
                <a:gd name="connsiteY0" fmla="*/ 290983 h 524973"/>
                <a:gd name="connsiteX1" fmla="*/ 95361 w 4548260"/>
                <a:gd name="connsiteY1" fmla="*/ 56862 h 524973"/>
                <a:gd name="connsiteX2" fmla="*/ 4397392 w 4548260"/>
                <a:gd name="connsiteY2" fmla="*/ 0 h 524973"/>
                <a:gd name="connsiteX3" fmla="*/ 4548260 w 4548260"/>
                <a:gd name="connsiteY3" fmla="*/ 290983 h 524973"/>
                <a:gd name="connsiteX4" fmla="*/ 4548260 w 4548260"/>
                <a:gd name="connsiteY4" fmla="*/ 314831 h 524973"/>
                <a:gd name="connsiteX5" fmla="*/ 4421331 w 4548260"/>
                <a:gd name="connsiteY5" fmla="*/ 431209 h 524973"/>
                <a:gd name="connsiteX6" fmla="*/ 165990 w 4548260"/>
                <a:gd name="connsiteY6" fmla="*/ 524973 h 524973"/>
                <a:gd name="connsiteX7" fmla="*/ 973 w 4548260"/>
                <a:gd name="connsiteY7" fmla="*/ 314831 h 524973"/>
                <a:gd name="connsiteX8" fmla="*/ 973 w 4548260"/>
                <a:gd name="connsiteY8" fmla="*/ 290983 h 524973"/>
                <a:gd name="connsiteX0" fmla="*/ 973 w 4548260"/>
                <a:gd name="connsiteY0" fmla="*/ 352588 h 586578"/>
                <a:gd name="connsiteX1" fmla="*/ 95361 w 4548260"/>
                <a:gd name="connsiteY1" fmla="*/ 118467 h 586578"/>
                <a:gd name="connsiteX2" fmla="*/ 4431160 w 4548260"/>
                <a:gd name="connsiteY2" fmla="*/ 0 h 586578"/>
                <a:gd name="connsiteX3" fmla="*/ 4548260 w 4548260"/>
                <a:gd name="connsiteY3" fmla="*/ 352588 h 586578"/>
                <a:gd name="connsiteX4" fmla="*/ 4548260 w 4548260"/>
                <a:gd name="connsiteY4" fmla="*/ 376436 h 586578"/>
                <a:gd name="connsiteX5" fmla="*/ 4421331 w 4548260"/>
                <a:gd name="connsiteY5" fmla="*/ 492814 h 586578"/>
                <a:gd name="connsiteX6" fmla="*/ 165990 w 4548260"/>
                <a:gd name="connsiteY6" fmla="*/ 586578 h 586578"/>
                <a:gd name="connsiteX7" fmla="*/ 973 w 4548260"/>
                <a:gd name="connsiteY7" fmla="*/ 376436 h 586578"/>
                <a:gd name="connsiteX8" fmla="*/ 973 w 4548260"/>
                <a:gd name="connsiteY8" fmla="*/ 352588 h 586578"/>
                <a:gd name="connsiteX0" fmla="*/ 973 w 4550032"/>
                <a:gd name="connsiteY0" fmla="*/ 352588 h 586578"/>
                <a:gd name="connsiteX1" fmla="*/ 95361 w 4550032"/>
                <a:gd name="connsiteY1" fmla="*/ 118467 h 586578"/>
                <a:gd name="connsiteX2" fmla="*/ 4431160 w 4550032"/>
                <a:gd name="connsiteY2" fmla="*/ 0 h 586578"/>
                <a:gd name="connsiteX3" fmla="*/ 4548260 w 4550032"/>
                <a:gd name="connsiteY3" fmla="*/ 352588 h 586578"/>
                <a:gd name="connsiteX4" fmla="*/ 4548260 w 4550032"/>
                <a:gd name="connsiteY4" fmla="*/ 376436 h 586578"/>
                <a:gd name="connsiteX5" fmla="*/ 4458616 w 4550032"/>
                <a:gd name="connsiteY5" fmla="*/ 484976 h 586578"/>
                <a:gd name="connsiteX6" fmla="*/ 165990 w 4550032"/>
                <a:gd name="connsiteY6" fmla="*/ 586578 h 586578"/>
                <a:gd name="connsiteX7" fmla="*/ 973 w 4550032"/>
                <a:gd name="connsiteY7" fmla="*/ 376436 h 586578"/>
                <a:gd name="connsiteX8" fmla="*/ 973 w 4550032"/>
                <a:gd name="connsiteY8" fmla="*/ 352588 h 586578"/>
                <a:gd name="connsiteX0" fmla="*/ 40716 w 4589775"/>
                <a:gd name="connsiteY0" fmla="*/ 352588 h 586578"/>
                <a:gd name="connsiteX1" fmla="*/ 53077 w 4589775"/>
                <a:gd name="connsiteY1" fmla="*/ 135712 h 586578"/>
                <a:gd name="connsiteX2" fmla="*/ 4470903 w 4589775"/>
                <a:gd name="connsiteY2" fmla="*/ 0 h 586578"/>
                <a:gd name="connsiteX3" fmla="*/ 4588003 w 4589775"/>
                <a:gd name="connsiteY3" fmla="*/ 352588 h 586578"/>
                <a:gd name="connsiteX4" fmla="*/ 4588003 w 4589775"/>
                <a:gd name="connsiteY4" fmla="*/ 376436 h 586578"/>
                <a:gd name="connsiteX5" fmla="*/ 4498359 w 4589775"/>
                <a:gd name="connsiteY5" fmla="*/ 484976 h 586578"/>
                <a:gd name="connsiteX6" fmla="*/ 205733 w 4589775"/>
                <a:gd name="connsiteY6" fmla="*/ 586578 h 586578"/>
                <a:gd name="connsiteX7" fmla="*/ 40716 w 4589775"/>
                <a:gd name="connsiteY7" fmla="*/ 376436 h 586578"/>
                <a:gd name="connsiteX8" fmla="*/ 40716 w 4589775"/>
                <a:gd name="connsiteY8" fmla="*/ 352588 h 586578"/>
                <a:gd name="connsiteX0" fmla="*/ 20478 w 4600933"/>
                <a:gd name="connsiteY0" fmla="*/ 351402 h 586578"/>
                <a:gd name="connsiteX1" fmla="*/ 64235 w 4600933"/>
                <a:gd name="connsiteY1" fmla="*/ 135712 h 586578"/>
                <a:gd name="connsiteX2" fmla="*/ 4482061 w 4600933"/>
                <a:gd name="connsiteY2" fmla="*/ 0 h 586578"/>
                <a:gd name="connsiteX3" fmla="*/ 4599161 w 4600933"/>
                <a:gd name="connsiteY3" fmla="*/ 352588 h 586578"/>
                <a:gd name="connsiteX4" fmla="*/ 4599161 w 4600933"/>
                <a:gd name="connsiteY4" fmla="*/ 376436 h 586578"/>
                <a:gd name="connsiteX5" fmla="*/ 4509517 w 4600933"/>
                <a:gd name="connsiteY5" fmla="*/ 484976 h 586578"/>
                <a:gd name="connsiteX6" fmla="*/ 216891 w 4600933"/>
                <a:gd name="connsiteY6" fmla="*/ 586578 h 586578"/>
                <a:gd name="connsiteX7" fmla="*/ 51874 w 4600933"/>
                <a:gd name="connsiteY7" fmla="*/ 376436 h 586578"/>
                <a:gd name="connsiteX8" fmla="*/ 20478 w 4600933"/>
                <a:gd name="connsiteY8" fmla="*/ 351402 h 586578"/>
                <a:gd name="connsiteX0" fmla="*/ 0 w 4549059"/>
                <a:gd name="connsiteY0" fmla="*/ 376436 h 586578"/>
                <a:gd name="connsiteX1" fmla="*/ 12361 w 4549059"/>
                <a:gd name="connsiteY1" fmla="*/ 135712 h 586578"/>
                <a:gd name="connsiteX2" fmla="*/ 4430187 w 4549059"/>
                <a:gd name="connsiteY2" fmla="*/ 0 h 586578"/>
                <a:gd name="connsiteX3" fmla="*/ 4547287 w 4549059"/>
                <a:gd name="connsiteY3" fmla="*/ 352588 h 586578"/>
                <a:gd name="connsiteX4" fmla="*/ 4547287 w 4549059"/>
                <a:gd name="connsiteY4" fmla="*/ 376436 h 586578"/>
                <a:gd name="connsiteX5" fmla="*/ 4457643 w 4549059"/>
                <a:gd name="connsiteY5" fmla="*/ 484976 h 586578"/>
                <a:gd name="connsiteX6" fmla="*/ 165017 w 4549059"/>
                <a:gd name="connsiteY6" fmla="*/ 586578 h 586578"/>
                <a:gd name="connsiteX7" fmla="*/ 0 w 4549059"/>
                <a:gd name="connsiteY7" fmla="*/ 376436 h 586578"/>
                <a:gd name="connsiteX0" fmla="*/ 0 w 4549059"/>
                <a:gd name="connsiteY0" fmla="*/ 376436 h 586578"/>
                <a:gd name="connsiteX1" fmla="*/ 517368 w 4549059"/>
                <a:gd name="connsiteY1" fmla="*/ 134028 h 586578"/>
                <a:gd name="connsiteX2" fmla="*/ 4430187 w 4549059"/>
                <a:gd name="connsiteY2" fmla="*/ 0 h 586578"/>
                <a:gd name="connsiteX3" fmla="*/ 4547287 w 4549059"/>
                <a:gd name="connsiteY3" fmla="*/ 352588 h 586578"/>
                <a:gd name="connsiteX4" fmla="*/ 4547287 w 4549059"/>
                <a:gd name="connsiteY4" fmla="*/ 376436 h 586578"/>
                <a:gd name="connsiteX5" fmla="*/ 4457643 w 4549059"/>
                <a:gd name="connsiteY5" fmla="*/ 484976 h 586578"/>
                <a:gd name="connsiteX6" fmla="*/ 165017 w 4549059"/>
                <a:gd name="connsiteY6" fmla="*/ 586578 h 586578"/>
                <a:gd name="connsiteX7" fmla="*/ 0 w 4549059"/>
                <a:gd name="connsiteY7" fmla="*/ 376436 h 586578"/>
                <a:gd name="connsiteX0" fmla="*/ 0 w 4727222"/>
                <a:gd name="connsiteY0" fmla="*/ 543161 h 607250"/>
                <a:gd name="connsiteX1" fmla="*/ 695531 w 4727222"/>
                <a:gd name="connsiteY1" fmla="*/ 134028 h 607250"/>
                <a:gd name="connsiteX2" fmla="*/ 4608350 w 4727222"/>
                <a:gd name="connsiteY2" fmla="*/ 0 h 607250"/>
                <a:gd name="connsiteX3" fmla="*/ 4725450 w 4727222"/>
                <a:gd name="connsiteY3" fmla="*/ 352588 h 607250"/>
                <a:gd name="connsiteX4" fmla="*/ 4725450 w 4727222"/>
                <a:gd name="connsiteY4" fmla="*/ 376436 h 607250"/>
                <a:gd name="connsiteX5" fmla="*/ 4635806 w 4727222"/>
                <a:gd name="connsiteY5" fmla="*/ 484976 h 607250"/>
                <a:gd name="connsiteX6" fmla="*/ 343180 w 4727222"/>
                <a:gd name="connsiteY6" fmla="*/ 586578 h 607250"/>
                <a:gd name="connsiteX7" fmla="*/ 0 w 4727222"/>
                <a:gd name="connsiteY7" fmla="*/ 543161 h 607250"/>
                <a:gd name="connsiteX0" fmla="*/ 0 w 4834953"/>
                <a:gd name="connsiteY0" fmla="*/ 564009 h 620277"/>
                <a:gd name="connsiteX1" fmla="*/ 803262 w 4834953"/>
                <a:gd name="connsiteY1" fmla="*/ 134028 h 620277"/>
                <a:gd name="connsiteX2" fmla="*/ 4716081 w 4834953"/>
                <a:gd name="connsiteY2" fmla="*/ 0 h 620277"/>
                <a:gd name="connsiteX3" fmla="*/ 4833181 w 4834953"/>
                <a:gd name="connsiteY3" fmla="*/ 352588 h 620277"/>
                <a:gd name="connsiteX4" fmla="*/ 4833181 w 4834953"/>
                <a:gd name="connsiteY4" fmla="*/ 376436 h 620277"/>
                <a:gd name="connsiteX5" fmla="*/ 4743537 w 4834953"/>
                <a:gd name="connsiteY5" fmla="*/ 484976 h 620277"/>
                <a:gd name="connsiteX6" fmla="*/ 450911 w 4834953"/>
                <a:gd name="connsiteY6" fmla="*/ 586578 h 620277"/>
                <a:gd name="connsiteX7" fmla="*/ 0 w 4834953"/>
                <a:gd name="connsiteY7" fmla="*/ 564009 h 620277"/>
                <a:gd name="connsiteX0" fmla="*/ 0 w 4834953"/>
                <a:gd name="connsiteY0" fmla="*/ 564009 h 564009"/>
                <a:gd name="connsiteX1" fmla="*/ 803262 w 4834953"/>
                <a:gd name="connsiteY1" fmla="*/ 134028 h 564009"/>
                <a:gd name="connsiteX2" fmla="*/ 4716081 w 4834953"/>
                <a:gd name="connsiteY2" fmla="*/ 0 h 564009"/>
                <a:gd name="connsiteX3" fmla="*/ 4833181 w 4834953"/>
                <a:gd name="connsiteY3" fmla="*/ 352588 h 564009"/>
                <a:gd name="connsiteX4" fmla="*/ 4833181 w 4834953"/>
                <a:gd name="connsiteY4" fmla="*/ 376436 h 564009"/>
                <a:gd name="connsiteX5" fmla="*/ 4743537 w 4834953"/>
                <a:gd name="connsiteY5" fmla="*/ 484976 h 564009"/>
                <a:gd name="connsiteX6" fmla="*/ 0 w 4834953"/>
                <a:gd name="connsiteY6" fmla="*/ 564009 h 564009"/>
                <a:gd name="connsiteX0" fmla="*/ 0 w 4997892"/>
                <a:gd name="connsiteY0" fmla="*/ 580250 h 580250"/>
                <a:gd name="connsiteX1" fmla="*/ 966201 w 4997892"/>
                <a:gd name="connsiteY1" fmla="*/ 134028 h 580250"/>
                <a:gd name="connsiteX2" fmla="*/ 4879020 w 4997892"/>
                <a:gd name="connsiteY2" fmla="*/ 0 h 580250"/>
                <a:gd name="connsiteX3" fmla="*/ 4996120 w 4997892"/>
                <a:gd name="connsiteY3" fmla="*/ 352588 h 580250"/>
                <a:gd name="connsiteX4" fmla="*/ 4996120 w 4997892"/>
                <a:gd name="connsiteY4" fmla="*/ 376436 h 580250"/>
                <a:gd name="connsiteX5" fmla="*/ 4906476 w 4997892"/>
                <a:gd name="connsiteY5" fmla="*/ 484976 h 580250"/>
                <a:gd name="connsiteX6" fmla="*/ 0 w 4997892"/>
                <a:gd name="connsiteY6" fmla="*/ 580250 h 580250"/>
                <a:gd name="connsiteX0" fmla="*/ 1 w 5128776"/>
                <a:gd name="connsiteY0" fmla="*/ 578342 h 578342"/>
                <a:gd name="connsiteX1" fmla="*/ 1097085 w 5128776"/>
                <a:gd name="connsiteY1" fmla="*/ 134028 h 578342"/>
                <a:gd name="connsiteX2" fmla="*/ 5009904 w 5128776"/>
                <a:gd name="connsiteY2" fmla="*/ 0 h 578342"/>
                <a:gd name="connsiteX3" fmla="*/ 5127004 w 5128776"/>
                <a:gd name="connsiteY3" fmla="*/ 352588 h 578342"/>
                <a:gd name="connsiteX4" fmla="*/ 5127004 w 5128776"/>
                <a:gd name="connsiteY4" fmla="*/ 376436 h 578342"/>
                <a:gd name="connsiteX5" fmla="*/ 5037360 w 5128776"/>
                <a:gd name="connsiteY5" fmla="*/ 484976 h 578342"/>
                <a:gd name="connsiteX6" fmla="*/ 1 w 5128776"/>
                <a:gd name="connsiteY6" fmla="*/ 578342 h 578342"/>
                <a:gd name="connsiteX0" fmla="*/ 1 w 5128776"/>
                <a:gd name="connsiteY0" fmla="*/ 574003 h 574003"/>
                <a:gd name="connsiteX1" fmla="*/ 1097085 w 5128776"/>
                <a:gd name="connsiteY1" fmla="*/ 129689 h 574003"/>
                <a:gd name="connsiteX2" fmla="*/ 5011436 w 5128776"/>
                <a:gd name="connsiteY2" fmla="*/ 1 h 574003"/>
                <a:gd name="connsiteX3" fmla="*/ 5127004 w 5128776"/>
                <a:gd name="connsiteY3" fmla="*/ 348249 h 574003"/>
                <a:gd name="connsiteX4" fmla="*/ 5127004 w 5128776"/>
                <a:gd name="connsiteY4" fmla="*/ 372097 h 574003"/>
                <a:gd name="connsiteX5" fmla="*/ 5037360 w 5128776"/>
                <a:gd name="connsiteY5" fmla="*/ 480637 h 574003"/>
                <a:gd name="connsiteX6" fmla="*/ 1 w 5128776"/>
                <a:gd name="connsiteY6" fmla="*/ 574003 h 574003"/>
                <a:gd name="connsiteX0" fmla="*/ 1 w 5128776"/>
                <a:gd name="connsiteY0" fmla="*/ 574002 h 574002"/>
                <a:gd name="connsiteX1" fmla="*/ 1097085 w 5128776"/>
                <a:gd name="connsiteY1" fmla="*/ 129688 h 574002"/>
                <a:gd name="connsiteX2" fmla="*/ 5011436 w 5128776"/>
                <a:gd name="connsiteY2" fmla="*/ 0 h 574002"/>
                <a:gd name="connsiteX3" fmla="*/ 5127004 w 5128776"/>
                <a:gd name="connsiteY3" fmla="*/ 348248 h 574002"/>
                <a:gd name="connsiteX4" fmla="*/ 5127004 w 5128776"/>
                <a:gd name="connsiteY4" fmla="*/ 372096 h 574002"/>
                <a:gd name="connsiteX5" fmla="*/ 5037360 w 5128776"/>
                <a:gd name="connsiteY5" fmla="*/ 480636 h 574002"/>
                <a:gd name="connsiteX6" fmla="*/ 1 w 5128776"/>
                <a:gd name="connsiteY6" fmla="*/ 574002 h 574002"/>
                <a:gd name="connsiteX0" fmla="*/ 1 w 5128776"/>
                <a:gd name="connsiteY0" fmla="*/ 560983 h 560983"/>
                <a:gd name="connsiteX1" fmla="*/ 1097085 w 5128776"/>
                <a:gd name="connsiteY1" fmla="*/ 116669 h 560983"/>
                <a:gd name="connsiteX2" fmla="*/ 5016038 w 5128776"/>
                <a:gd name="connsiteY2" fmla="*/ 0 h 560983"/>
                <a:gd name="connsiteX3" fmla="*/ 5127004 w 5128776"/>
                <a:gd name="connsiteY3" fmla="*/ 335229 h 560983"/>
                <a:gd name="connsiteX4" fmla="*/ 5127004 w 5128776"/>
                <a:gd name="connsiteY4" fmla="*/ 359077 h 560983"/>
                <a:gd name="connsiteX5" fmla="*/ 5037360 w 5128776"/>
                <a:gd name="connsiteY5" fmla="*/ 467617 h 560983"/>
                <a:gd name="connsiteX6" fmla="*/ 1 w 5128776"/>
                <a:gd name="connsiteY6" fmla="*/ 560983 h 56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8776" h="560983">
                  <a:moveTo>
                    <a:pt x="1" y="560983"/>
                  </a:moveTo>
                  <a:lnTo>
                    <a:pt x="1097085" y="116669"/>
                  </a:lnTo>
                  <a:cubicBezTo>
                    <a:pt x="2477979" y="116669"/>
                    <a:pt x="3633983" y="18271"/>
                    <a:pt x="5016038" y="0"/>
                  </a:cubicBezTo>
                  <a:cubicBezTo>
                    <a:pt x="5127767" y="0"/>
                    <a:pt x="5127004" y="223500"/>
                    <a:pt x="5127004" y="335229"/>
                  </a:cubicBezTo>
                  <a:lnTo>
                    <a:pt x="5127004" y="359077"/>
                  </a:lnTo>
                  <a:cubicBezTo>
                    <a:pt x="5127004" y="470806"/>
                    <a:pt x="5149089" y="467617"/>
                    <a:pt x="5037360" y="467617"/>
                  </a:cubicBezTo>
                  <a:lnTo>
                    <a:pt x="1" y="56098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62">
              <a:extLst>
                <a:ext uri="{FF2B5EF4-FFF2-40B4-BE49-F238E27FC236}">
                  <a16:creationId xmlns:a16="http://schemas.microsoft.com/office/drawing/2014/main" id="{67128632-07CA-4643-8A93-E52E02077DB2}"/>
                </a:ext>
              </a:extLst>
            </p:cNvPr>
            <p:cNvSpPr/>
            <p:nvPr/>
          </p:nvSpPr>
          <p:spPr>
            <a:xfrm rot="712364">
              <a:off x="4337528" y="4005689"/>
              <a:ext cx="2182433" cy="285012"/>
            </a:xfrm>
            <a:custGeom>
              <a:avLst/>
              <a:gdLst>
                <a:gd name="connsiteX0" fmla="*/ 0 w 4547287"/>
                <a:gd name="connsiteY0" fmla="*/ 202303 h 428454"/>
                <a:gd name="connsiteX1" fmla="*/ 202303 w 4547287"/>
                <a:gd name="connsiteY1" fmla="*/ 0 h 428454"/>
                <a:gd name="connsiteX2" fmla="*/ 4344984 w 4547287"/>
                <a:gd name="connsiteY2" fmla="*/ 0 h 428454"/>
                <a:gd name="connsiteX3" fmla="*/ 4547287 w 4547287"/>
                <a:gd name="connsiteY3" fmla="*/ 202303 h 428454"/>
                <a:gd name="connsiteX4" fmla="*/ 4547287 w 4547287"/>
                <a:gd name="connsiteY4" fmla="*/ 226151 h 428454"/>
                <a:gd name="connsiteX5" fmla="*/ 4344984 w 4547287"/>
                <a:gd name="connsiteY5" fmla="*/ 428454 h 428454"/>
                <a:gd name="connsiteX6" fmla="*/ 202303 w 4547287"/>
                <a:gd name="connsiteY6" fmla="*/ 428454 h 428454"/>
                <a:gd name="connsiteX7" fmla="*/ 0 w 4547287"/>
                <a:gd name="connsiteY7" fmla="*/ 226151 h 428454"/>
                <a:gd name="connsiteX8" fmla="*/ 0 w 4547287"/>
                <a:gd name="connsiteY8" fmla="*/ 202303 h 428454"/>
                <a:gd name="connsiteX0" fmla="*/ 0 w 4547287"/>
                <a:gd name="connsiteY0" fmla="*/ 290983 h 517134"/>
                <a:gd name="connsiteX1" fmla="*/ 202303 w 4547287"/>
                <a:gd name="connsiteY1" fmla="*/ 88680 h 517134"/>
                <a:gd name="connsiteX2" fmla="*/ 4396419 w 4547287"/>
                <a:gd name="connsiteY2" fmla="*/ 0 h 517134"/>
                <a:gd name="connsiteX3" fmla="*/ 4547287 w 4547287"/>
                <a:gd name="connsiteY3" fmla="*/ 290983 h 517134"/>
                <a:gd name="connsiteX4" fmla="*/ 4547287 w 4547287"/>
                <a:gd name="connsiteY4" fmla="*/ 314831 h 517134"/>
                <a:gd name="connsiteX5" fmla="*/ 4344984 w 4547287"/>
                <a:gd name="connsiteY5" fmla="*/ 517134 h 517134"/>
                <a:gd name="connsiteX6" fmla="*/ 202303 w 4547287"/>
                <a:gd name="connsiteY6" fmla="*/ 517134 h 517134"/>
                <a:gd name="connsiteX7" fmla="*/ 0 w 4547287"/>
                <a:gd name="connsiteY7" fmla="*/ 314831 h 517134"/>
                <a:gd name="connsiteX8" fmla="*/ 0 w 4547287"/>
                <a:gd name="connsiteY8" fmla="*/ 290983 h 517134"/>
                <a:gd name="connsiteX0" fmla="*/ 0 w 4547287"/>
                <a:gd name="connsiteY0" fmla="*/ 290983 h 517134"/>
                <a:gd name="connsiteX1" fmla="*/ 202303 w 4547287"/>
                <a:gd name="connsiteY1" fmla="*/ 88680 h 517134"/>
                <a:gd name="connsiteX2" fmla="*/ 4396419 w 4547287"/>
                <a:gd name="connsiteY2" fmla="*/ 0 h 517134"/>
                <a:gd name="connsiteX3" fmla="*/ 4547287 w 4547287"/>
                <a:gd name="connsiteY3" fmla="*/ 290983 h 517134"/>
                <a:gd name="connsiteX4" fmla="*/ 4547287 w 4547287"/>
                <a:gd name="connsiteY4" fmla="*/ 314831 h 517134"/>
                <a:gd name="connsiteX5" fmla="*/ 4420358 w 4547287"/>
                <a:gd name="connsiteY5" fmla="*/ 431209 h 517134"/>
                <a:gd name="connsiteX6" fmla="*/ 202303 w 4547287"/>
                <a:gd name="connsiteY6" fmla="*/ 517134 h 517134"/>
                <a:gd name="connsiteX7" fmla="*/ 0 w 4547287"/>
                <a:gd name="connsiteY7" fmla="*/ 314831 h 517134"/>
                <a:gd name="connsiteX8" fmla="*/ 0 w 4547287"/>
                <a:gd name="connsiteY8" fmla="*/ 290983 h 517134"/>
                <a:gd name="connsiteX0" fmla="*/ 973 w 4548260"/>
                <a:gd name="connsiteY0" fmla="*/ 290983 h 517134"/>
                <a:gd name="connsiteX1" fmla="*/ 95361 w 4548260"/>
                <a:gd name="connsiteY1" fmla="*/ 56862 h 517134"/>
                <a:gd name="connsiteX2" fmla="*/ 4397392 w 4548260"/>
                <a:gd name="connsiteY2" fmla="*/ 0 h 517134"/>
                <a:gd name="connsiteX3" fmla="*/ 4548260 w 4548260"/>
                <a:gd name="connsiteY3" fmla="*/ 290983 h 517134"/>
                <a:gd name="connsiteX4" fmla="*/ 4548260 w 4548260"/>
                <a:gd name="connsiteY4" fmla="*/ 314831 h 517134"/>
                <a:gd name="connsiteX5" fmla="*/ 4421331 w 4548260"/>
                <a:gd name="connsiteY5" fmla="*/ 431209 h 517134"/>
                <a:gd name="connsiteX6" fmla="*/ 203276 w 4548260"/>
                <a:gd name="connsiteY6" fmla="*/ 517134 h 517134"/>
                <a:gd name="connsiteX7" fmla="*/ 973 w 4548260"/>
                <a:gd name="connsiteY7" fmla="*/ 314831 h 517134"/>
                <a:gd name="connsiteX8" fmla="*/ 973 w 4548260"/>
                <a:gd name="connsiteY8" fmla="*/ 290983 h 517134"/>
                <a:gd name="connsiteX0" fmla="*/ 973 w 4548260"/>
                <a:gd name="connsiteY0" fmla="*/ 290983 h 524973"/>
                <a:gd name="connsiteX1" fmla="*/ 95361 w 4548260"/>
                <a:gd name="connsiteY1" fmla="*/ 56862 h 524973"/>
                <a:gd name="connsiteX2" fmla="*/ 4397392 w 4548260"/>
                <a:gd name="connsiteY2" fmla="*/ 0 h 524973"/>
                <a:gd name="connsiteX3" fmla="*/ 4548260 w 4548260"/>
                <a:gd name="connsiteY3" fmla="*/ 290983 h 524973"/>
                <a:gd name="connsiteX4" fmla="*/ 4548260 w 4548260"/>
                <a:gd name="connsiteY4" fmla="*/ 314831 h 524973"/>
                <a:gd name="connsiteX5" fmla="*/ 4421331 w 4548260"/>
                <a:gd name="connsiteY5" fmla="*/ 431209 h 524973"/>
                <a:gd name="connsiteX6" fmla="*/ 165990 w 4548260"/>
                <a:gd name="connsiteY6" fmla="*/ 524973 h 524973"/>
                <a:gd name="connsiteX7" fmla="*/ 973 w 4548260"/>
                <a:gd name="connsiteY7" fmla="*/ 314831 h 524973"/>
                <a:gd name="connsiteX8" fmla="*/ 973 w 4548260"/>
                <a:gd name="connsiteY8" fmla="*/ 290983 h 524973"/>
                <a:gd name="connsiteX0" fmla="*/ 973 w 4548260"/>
                <a:gd name="connsiteY0" fmla="*/ 352588 h 586578"/>
                <a:gd name="connsiteX1" fmla="*/ 95361 w 4548260"/>
                <a:gd name="connsiteY1" fmla="*/ 118467 h 586578"/>
                <a:gd name="connsiteX2" fmla="*/ 4431160 w 4548260"/>
                <a:gd name="connsiteY2" fmla="*/ 0 h 586578"/>
                <a:gd name="connsiteX3" fmla="*/ 4548260 w 4548260"/>
                <a:gd name="connsiteY3" fmla="*/ 352588 h 586578"/>
                <a:gd name="connsiteX4" fmla="*/ 4548260 w 4548260"/>
                <a:gd name="connsiteY4" fmla="*/ 376436 h 586578"/>
                <a:gd name="connsiteX5" fmla="*/ 4421331 w 4548260"/>
                <a:gd name="connsiteY5" fmla="*/ 492814 h 586578"/>
                <a:gd name="connsiteX6" fmla="*/ 165990 w 4548260"/>
                <a:gd name="connsiteY6" fmla="*/ 586578 h 586578"/>
                <a:gd name="connsiteX7" fmla="*/ 973 w 4548260"/>
                <a:gd name="connsiteY7" fmla="*/ 376436 h 586578"/>
                <a:gd name="connsiteX8" fmla="*/ 973 w 4548260"/>
                <a:gd name="connsiteY8" fmla="*/ 352588 h 586578"/>
                <a:gd name="connsiteX0" fmla="*/ 973 w 4550032"/>
                <a:gd name="connsiteY0" fmla="*/ 352588 h 586578"/>
                <a:gd name="connsiteX1" fmla="*/ 95361 w 4550032"/>
                <a:gd name="connsiteY1" fmla="*/ 118467 h 586578"/>
                <a:gd name="connsiteX2" fmla="*/ 4431160 w 4550032"/>
                <a:gd name="connsiteY2" fmla="*/ 0 h 586578"/>
                <a:gd name="connsiteX3" fmla="*/ 4548260 w 4550032"/>
                <a:gd name="connsiteY3" fmla="*/ 352588 h 586578"/>
                <a:gd name="connsiteX4" fmla="*/ 4548260 w 4550032"/>
                <a:gd name="connsiteY4" fmla="*/ 376436 h 586578"/>
                <a:gd name="connsiteX5" fmla="*/ 4458616 w 4550032"/>
                <a:gd name="connsiteY5" fmla="*/ 484976 h 586578"/>
                <a:gd name="connsiteX6" fmla="*/ 165990 w 4550032"/>
                <a:gd name="connsiteY6" fmla="*/ 586578 h 586578"/>
                <a:gd name="connsiteX7" fmla="*/ 973 w 4550032"/>
                <a:gd name="connsiteY7" fmla="*/ 376436 h 586578"/>
                <a:gd name="connsiteX8" fmla="*/ 973 w 4550032"/>
                <a:gd name="connsiteY8" fmla="*/ 352588 h 586578"/>
                <a:gd name="connsiteX0" fmla="*/ 40716 w 4589775"/>
                <a:gd name="connsiteY0" fmla="*/ 352588 h 586578"/>
                <a:gd name="connsiteX1" fmla="*/ 53077 w 4589775"/>
                <a:gd name="connsiteY1" fmla="*/ 135712 h 586578"/>
                <a:gd name="connsiteX2" fmla="*/ 4470903 w 4589775"/>
                <a:gd name="connsiteY2" fmla="*/ 0 h 586578"/>
                <a:gd name="connsiteX3" fmla="*/ 4588003 w 4589775"/>
                <a:gd name="connsiteY3" fmla="*/ 352588 h 586578"/>
                <a:gd name="connsiteX4" fmla="*/ 4588003 w 4589775"/>
                <a:gd name="connsiteY4" fmla="*/ 376436 h 586578"/>
                <a:gd name="connsiteX5" fmla="*/ 4498359 w 4589775"/>
                <a:gd name="connsiteY5" fmla="*/ 484976 h 586578"/>
                <a:gd name="connsiteX6" fmla="*/ 205733 w 4589775"/>
                <a:gd name="connsiteY6" fmla="*/ 586578 h 586578"/>
                <a:gd name="connsiteX7" fmla="*/ 40716 w 4589775"/>
                <a:gd name="connsiteY7" fmla="*/ 376436 h 586578"/>
                <a:gd name="connsiteX8" fmla="*/ 40716 w 4589775"/>
                <a:gd name="connsiteY8" fmla="*/ 352588 h 586578"/>
                <a:gd name="connsiteX0" fmla="*/ 20478 w 4600933"/>
                <a:gd name="connsiteY0" fmla="*/ 351402 h 586578"/>
                <a:gd name="connsiteX1" fmla="*/ 64235 w 4600933"/>
                <a:gd name="connsiteY1" fmla="*/ 135712 h 586578"/>
                <a:gd name="connsiteX2" fmla="*/ 4482061 w 4600933"/>
                <a:gd name="connsiteY2" fmla="*/ 0 h 586578"/>
                <a:gd name="connsiteX3" fmla="*/ 4599161 w 4600933"/>
                <a:gd name="connsiteY3" fmla="*/ 352588 h 586578"/>
                <a:gd name="connsiteX4" fmla="*/ 4599161 w 4600933"/>
                <a:gd name="connsiteY4" fmla="*/ 376436 h 586578"/>
                <a:gd name="connsiteX5" fmla="*/ 4509517 w 4600933"/>
                <a:gd name="connsiteY5" fmla="*/ 484976 h 586578"/>
                <a:gd name="connsiteX6" fmla="*/ 216891 w 4600933"/>
                <a:gd name="connsiteY6" fmla="*/ 586578 h 586578"/>
                <a:gd name="connsiteX7" fmla="*/ 51874 w 4600933"/>
                <a:gd name="connsiteY7" fmla="*/ 376436 h 586578"/>
                <a:gd name="connsiteX8" fmla="*/ 20478 w 4600933"/>
                <a:gd name="connsiteY8" fmla="*/ 351402 h 58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0933" h="586578">
                  <a:moveTo>
                    <a:pt x="20478" y="351402"/>
                  </a:moveTo>
                  <a:cubicBezTo>
                    <a:pt x="20478" y="239673"/>
                    <a:pt x="-47494" y="135712"/>
                    <a:pt x="64235" y="135712"/>
                  </a:cubicBezTo>
                  <a:cubicBezTo>
                    <a:pt x="1445129" y="135712"/>
                    <a:pt x="3101167" y="0"/>
                    <a:pt x="4482061" y="0"/>
                  </a:cubicBezTo>
                  <a:cubicBezTo>
                    <a:pt x="4593790" y="0"/>
                    <a:pt x="4599161" y="240859"/>
                    <a:pt x="4599161" y="352588"/>
                  </a:cubicBezTo>
                  <a:lnTo>
                    <a:pt x="4599161" y="376436"/>
                  </a:lnTo>
                  <a:cubicBezTo>
                    <a:pt x="4599161" y="488165"/>
                    <a:pt x="4621246" y="484976"/>
                    <a:pt x="4509517" y="484976"/>
                  </a:cubicBezTo>
                  <a:lnTo>
                    <a:pt x="216891" y="586578"/>
                  </a:lnTo>
                  <a:cubicBezTo>
                    <a:pt x="105162" y="586578"/>
                    <a:pt x="51874" y="488165"/>
                    <a:pt x="51874" y="376436"/>
                  </a:cubicBezTo>
                  <a:lnTo>
                    <a:pt x="20478" y="35140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3E9A507-EFCB-4920-876B-86D270B6F56D}"/>
                </a:ext>
              </a:extLst>
            </p:cNvPr>
            <p:cNvSpPr/>
            <p:nvPr/>
          </p:nvSpPr>
          <p:spPr>
            <a:xfrm rot="3948336">
              <a:off x="6377821" y="4644315"/>
              <a:ext cx="302175" cy="120693"/>
            </a:xfrm>
            <a:prstGeom prst="ellipse">
              <a:avLst/>
            </a:prstGeom>
            <a:solidFill>
              <a:srgbClr val="C0A17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0FC1580-CDDA-4B25-B6F5-DF61BFDBD3C9}"/>
                </a:ext>
              </a:extLst>
            </p:cNvPr>
            <p:cNvSpPr/>
            <p:nvPr/>
          </p:nvSpPr>
          <p:spPr>
            <a:xfrm rot="3254322">
              <a:off x="6951449" y="4379294"/>
              <a:ext cx="186536" cy="109991"/>
            </a:xfrm>
            <a:prstGeom prst="ellipse">
              <a:avLst/>
            </a:prstGeom>
            <a:solidFill>
              <a:srgbClr val="C0A17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39">
              <a:extLst>
                <a:ext uri="{FF2B5EF4-FFF2-40B4-BE49-F238E27FC236}">
                  <a16:creationId xmlns:a16="http://schemas.microsoft.com/office/drawing/2014/main" id="{C60E0E29-EEFB-4115-8006-1A120A39499B}"/>
                </a:ext>
              </a:extLst>
            </p:cNvPr>
            <p:cNvSpPr/>
            <p:nvPr/>
          </p:nvSpPr>
          <p:spPr>
            <a:xfrm rot="20115684">
              <a:off x="6370144" y="4083713"/>
              <a:ext cx="959709" cy="417390"/>
            </a:xfrm>
            <a:custGeom>
              <a:avLst/>
              <a:gdLst>
                <a:gd name="connsiteX0" fmla="*/ 0 w 1134143"/>
                <a:gd name="connsiteY0" fmla="*/ 141569 h 849397"/>
                <a:gd name="connsiteX1" fmla="*/ 141569 w 1134143"/>
                <a:gd name="connsiteY1" fmla="*/ 0 h 849397"/>
                <a:gd name="connsiteX2" fmla="*/ 992574 w 1134143"/>
                <a:gd name="connsiteY2" fmla="*/ 0 h 849397"/>
                <a:gd name="connsiteX3" fmla="*/ 1134143 w 1134143"/>
                <a:gd name="connsiteY3" fmla="*/ 141569 h 849397"/>
                <a:gd name="connsiteX4" fmla="*/ 1134143 w 1134143"/>
                <a:gd name="connsiteY4" fmla="*/ 707828 h 849397"/>
                <a:gd name="connsiteX5" fmla="*/ 992574 w 1134143"/>
                <a:gd name="connsiteY5" fmla="*/ 849397 h 849397"/>
                <a:gd name="connsiteX6" fmla="*/ 141569 w 1134143"/>
                <a:gd name="connsiteY6" fmla="*/ 849397 h 849397"/>
                <a:gd name="connsiteX7" fmla="*/ 0 w 1134143"/>
                <a:gd name="connsiteY7" fmla="*/ 707828 h 849397"/>
                <a:gd name="connsiteX8" fmla="*/ 0 w 1134143"/>
                <a:gd name="connsiteY8" fmla="*/ 141569 h 849397"/>
                <a:gd name="connsiteX0" fmla="*/ 538326 w 1672469"/>
                <a:gd name="connsiteY0" fmla="*/ 141569 h 880441"/>
                <a:gd name="connsiteX1" fmla="*/ 679895 w 1672469"/>
                <a:gd name="connsiteY1" fmla="*/ 0 h 880441"/>
                <a:gd name="connsiteX2" fmla="*/ 1530900 w 1672469"/>
                <a:gd name="connsiteY2" fmla="*/ 0 h 880441"/>
                <a:gd name="connsiteX3" fmla="*/ 1672469 w 1672469"/>
                <a:gd name="connsiteY3" fmla="*/ 141569 h 880441"/>
                <a:gd name="connsiteX4" fmla="*/ 1672469 w 1672469"/>
                <a:gd name="connsiteY4" fmla="*/ 707828 h 880441"/>
                <a:gd name="connsiteX5" fmla="*/ 1530900 w 1672469"/>
                <a:gd name="connsiteY5" fmla="*/ 849397 h 880441"/>
                <a:gd name="connsiteX6" fmla="*/ 679895 w 1672469"/>
                <a:gd name="connsiteY6" fmla="*/ 849397 h 880441"/>
                <a:gd name="connsiteX7" fmla="*/ 0 w 1672469"/>
                <a:gd name="connsiteY7" fmla="*/ 844327 h 880441"/>
                <a:gd name="connsiteX8" fmla="*/ 538326 w 1672469"/>
                <a:gd name="connsiteY8" fmla="*/ 141569 h 880441"/>
                <a:gd name="connsiteX0" fmla="*/ 0 w 1672469"/>
                <a:gd name="connsiteY0" fmla="*/ 844327 h 880441"/>
                <a:gd name="connsiteX1" fmla="*/ 679895 w 1672469"/>
                <a:gd name="connsiteY1" fmla="*/ 0 h 880441"/>
                <a:gd name="connsiteX2" fmla="*/ 1530900 w 1672469"/>
                <a:gd name="connsiteY2" fmla="*/ 0 h 880441"/>
                <a:gd name="connsiteX3" fmla="*/ 1672469 w 1672469"/>
                <a:gd name="connsiteY3" fmla="*/ 141569 h 880441"/>
                <a:gd name="connsiteX4" fmla="*/ 1672469 w 1672469"/>
                <a:gd name="connsiteY4" fmla="*/ 707828 h 880441"/>
                <a:gd name="connsiteX5" fmla="*/ 1530900 w 1672469"/>
                <a:gd name="connsiteY5" fmla="*/ 849397 h 880441"/>
                <a:gd name="connsiteX6" fmla="*/ 679895 w 1672469"/>
                <a:gd name="connsiteY6" fmla="*/ 849397 h 880441"/>
                <a:gd name="connsiteX7" fmla="*/ 0 w 1672469"/>
                <a:gd name="connsiteY7" fmla="*/ 844327 h 880441"/>
                <a:gd name="connsiteX0" fmla="*/ 0 w 1955794"/>
                <a:gd name="connsiteY0" fmla="*/ 860537 h 896651"/>
                <a:gd name="connsiteX1" fmla="*/ 679895 w 1955794"/>
                <a:gd name="connsiteY1" fmla="*/ 16210 h 896651"/>
                <a:gd name="connsiteX2" fmla="*/ 1530900 w 1955794"/>
                <a:gd name="connsiteY2" fmla="*/ 16210 h 896651"/>
                <a:gd name="connsiteX3" fmla="*/ 1955794 w 1955794"/>
                <a:gd name="connsiteY3" fmla="*/ 43618 h 896651"/>
                <a:gd name="connsiteX4" fmla="*/ 1672469 w 1955794"/>
                <a:gd name="connsiteY4" fmla="*/ 724038 h 896651"/>
                <a:gd name="connsiteX5" fmla="*/ 1530900 w 1955794"/>
                <a:gd name="connsiteY5" fmla="*/ 865607 h 896651"/>
                <a:gd name="connsiteX6" fmla="*/ 679895 w 1955794"/>
                <a:gd name="connsiteY6" fmla="*/ 865607 h 896651"/>
                <a:gd name="connsiteX7" fmla="*/ 0 w 1955794"/>
                <a:gd name="connsiteY7" fmla="*/ 860537 h 896651"/>
                <a:gd name="connsiteX0" fmla="*/ 0 w 1955794"/>
                <a:gd name="connsiteY0" fmla="*/ 860537 h 896651"/>
                <a:gd name="connsiteX1" fmla="*/ 679895 w 1955794"/>
                <a:gd name="connsiteY1" fmla="*/ 16210 h 896651"/>
                <a:gd name="connsiteX2" fmla="*/ 1530900 w 1955794"/>
                <a:gd name="connsiteY2" fmla="*/ 16210 h 896651"/>
                <a:gd name="connsiteX3" fmla="*/ 1955794 w 1955794"/>
                <a:gd name="connsiteY3" fmla="*/ 43618 h 896651"/>
                <a:gd name="connsiteX4" fmla="*/ 1445458 w 1955794"/>
                <a:gd name="connsiteY4" fmla="*/ 822197 h 896651"/>
                <a:gd name="connsiteX5" fmla="*/ 1530900 w 1955794"/>
                <a:gd name="connsiteY5" fmla="*/ 865607 h 896651"/>
                <a:gd name="connsiteX6" fmla="*/ 679895 w 1955794"/>
                <a:gd name="connsiteY6" fmla="*/ 865607 h 896651"/>
                <a:gd name="connsiteX7" fmla="*/ 0 w 1955794"/>
                <a:gd name="connsiteY7" fmla="*/ 860537 h 896651"/>
                <a:gd name="connsiteX0" fmla="*/ 0 w 1955794"/>
                <a:gd name="connsiteY0" fmla="*/ 860537 h 896651"/>
                <a:gd name="connsiteX1" fmla="*/ 679895 w 1955794"/>
                <a:gd name="connsiteY1" fmla="*/ 16210 h 896651"/>
                <a:gd name="connsiteX2" fmla="*/ 1530900 w 1955794"/>
                <a:gd name="connsiteY2" fmla="*/ 16210 h 896651"/>
                <a:gd name="connsiteX3" fmla="*/ 1955794 w 1955794"/>
                <a:gd name="connsiteY3" fmla="*/ 43618 h 896651"/>
                <a:gd name="connsiteX4" fmla="*/ 1445458 w 1955794"/>
                <a:gd name="connsiteY4" fmla="*/ 822197 h 896651"/>
                <a:gd name="connsiteX5" fmla="*/ 1530900 w 1955794"/>
                <a:gd name="connsiteY5" fmla="*/ 865607 h 896651"/>
                <a:gd name="connsiteX6" fmla="*/ 679895 w 1955794"/>
                <a:gd name="connsiteY6" fmla="*/ 865607 h 896651"/>
                <a:gd name="connsiteX7" fmla="*/ 0 w 1955794"/>
                <a:gd name="connsiteY7" fmla="*/ 860537 h 896651"/>
                <a:gd name="connsiteX0" fmla="*/ 0 w 1955794"/>
                <a:gd name="connsiteY0" fmla="*/ 860537 h 896651"/>
                <a:gd name="connsiteX1" fmla="*/ 679895 w 1955794"/>
                <a:gd name="connsiteY1" fmla="*/ 16210 h 896651"/>
                <a:gd name="connsiteX2" fmla="*/ 1530900 w 1955794"/>
                <a:gd name="connsiteY2" fmla="*/ 16210 h 896651"/>
                <a:gd name="connsiteX3" fmla="*/ 1955794 w 1955794"/>
                <a:gd name="connsiteY3" fmla="*/ 43618 h 896651"/>
                <a:gd name="connsiteX4" fmla="*/ 1445458 w 1955794"/>
                <a:gd name="connsiteY4" fmla="*/ 822197 h 896651"/>
                <a:gd name="connsiteX5" fmla="*/ 679895 w 1955794"/>
                <a:gd name="connsiteY5" fmla="*/ 865607 h 896651"/>
                <a:gd name="connsiteX6" fmla="*/ 0 w 1955794"/>
                <a:gd name="connsiteY6" fmla="*/ 860537 h 896651"/>
                <a:gd name="connsiteX0" fmla="*/ 0 w 1955794"/>
                <a:gd name="connsiteY0" fmla="*/ 860537 h 944717"/>
                <a:gd name="connsiteX1" fmla="*/ 679895 w 1955794"/>
                <a:gd name="connsiteY1" fmla="*/ 16210 h 944717"/>
                <a:gd name="connsiteX2" fmla="*/ 1530900 w 1955794"/>
                <a:gd name="connsiteY2" fmla="*/ 16210 h 944717"/>
                <a:gd name="connsiteX3" fmla="*/ 1955794 w 1955794"/>
                <a:gd name="connsiteY3" fmla="*/ 43618 h 944717"/>
                <a:gd name="connsiteX4" fmla="*/ 1445458 w 1955794"/>
                <a:gd name="connsiteY4" fmla="*/ 822197 h 944717"/>
                <a:gd name="connsiteX5" fmla="*/ 0 w 1955794"/>
                <a:gd name="connsiteY5" fmla="*/ 860537 h 944717"/>
                <a:gd name="connsiteX0" fmla="*/ 0 w 1955794"/>
                <a:gd name="connsiteY0" fmla="*/ 860537 h 885676"/>
                <a:gd name="connsiteX1" fmla="*/ 679895 w 1955794"/>
                <a:gd name="connsiteY1" fmla="*/ 16210 h 885676"/>
                <a:gd name="connsiteX2" fmla="*/ 1530900 w 1955794"/>
                <a:gd name="connsiteY2" fmla="*/ 16210 h 885676"/>
                <a:gd name="connsiteX3" fmla="*/ 1955794 w 1955794"/>
                <a:gd name="connsiteY3" fmla="*/ 43618 h 885676"/>
                <a:gd name="connsiteX4" fmla="*/ 1445458 w 1955794"/>
                <a:gd name="connsiteY4" fmla="*/ 822197 h 885676"/>
                <a:gd name="connsiteX5" fmla="*/ 0 w 1955794"/>
                <a:gd name="connsiteY5" fmla="*/ 860537 h 885676"/>
                <a:gd name="connsiteX0" fmla="*/ 0 w 1955794"/>
                <a:gd name="connsiteY0" fmla="*/ 860537 h 885676"/>
                <a:gd name="connsiteX1" fmla="*/ 679895 w 1955794"/>
                <a:gd name="connsiteY1" fmla="*/ 16210 h 885676"/>
                <a:gd name="connsiteX2" fmla="*/ 1530900 w 1955794"/>
                <a:gd name="connsiteY2" fmla="*/ 16210 h 885676"/>
                <a:gd name="connsiteX3" fmla="*/ 1955794 w 1955794"/>
                <a:gd name="connsiteY3" fmla="*/ 43618 h 885676"/>
                <a:gd name="connsiteX4" fmla="*/ 1445458 w 1955794"/>
                <a:gd name="connsiteY4" fmla="*/ 822197 h 885676"/>
                <a:gd name="connsiteX5" fmla="*/ 0 w 1955794"/>
                <a:gd name="connsiteY5" fmla="*/ 860537 h 885676"/>
                <a:gd name="connsiteX0" fmla="*/ 0 w 1955794"/>
                <a:gd name="connsiteY0" fmla="*/ 844327 h 869466"/>
                <a:gd name="connsiteX1" fmla="*/ 679895 w 1955794"/>
                <a:gd name="connsiteY1" fmla="*/ 0 h 869466"/>
                <a:gd name="connsiteX2" fmla="*/ 1955794 w 1955794"/>
                <a:gd name="connsiteY2" fmla="*/ 27408 h 869466"/>
                <a:gd name="connsiteX3" fmla="*/ 1445458 w 1955794"/>
                <a:gd name="connsiteY3" fmla="*/ 805987 h 869466"/>
                <a:gd name="connsiteX4" fmla="*/ 0 w 1955794"/>
                <a:gd name="connsiteY4" fmla="*/ 844327 h 869466"/>
                <a:gd name="connsiteX0" fmla="*/ 0 w 1963766"/>
                <a:gd name="connsiteY0" fmla="*/ 844327 h 869466"/>
                <a:gd name="connsiteX1" fmla="*/ 679895 w 1963766"/>
                <a:gd name="connsiteY1" fmla="*/ 0 h 869466"/>
                <a:gd name="connsiteX2" fmla="*/ 1963766 w 1963766"/>
                <a:gd name="connsiteY2" fmla="*/ 10107 h 869466"/>
                <a:gd name="connsiteX3" fmla="*/ 1445458 w 1963766"/>
                <a:gd name="connsiteY3" fmla="*/ 805987 h 869466"/>
                <a:gd name="connsiteX4" fmla="*/ 0 w 1963766"/>
                <a:gd name="connsiteY4" fmla="*/ 844327 h 86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3766" h="869466">
                  <a:moveTo>
                    <a:pt x="0" y="844327"/>
                  </a:moveTo>
                  <a:cubicBezTo>
                    <a:pt x="184100" y="773604"/>
                    <a:pt x="424745" y="140721"/>
                    <a:pt x="679895" y="0"/>
                  </a:cubicBezTo>
                  <a:lnTo>
                    <a:pt x="1963766" y="10107"/>
                  </a:lnTo>
                  <a:lnTo>
                    <a:pt x="1445458" y="805987"/>
                  </a:lnTo>
                  <a:cubicBezTo>
                    <a:pt x="1119492" y="942140"/>
                    <a:pt x="190465" y="811860"/>
                    <a:pt x="0" y="84432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22813D8-87D1-4C4F-8D32-5D3B8AF08A1C}"/>
                </a:ext>
              </a:extLst>
            </p:cNvPr>
            <p:cNvSpPr/>
            <p:nvPr/>
          </p:nvSpPr>
          <p:spPr>
            <a:xfrm rot="7048580">
              <a:off x="4255834" y="4266120"/>
              <a:ext cx="302175" cy="120693"/>
            </a:xfrm>
            <a:prstGeom prst="ellipse">
              <a:avLst/>
            </a:prstGeom>
            <a:solidFill>
              <a:srgbClr val="C0A17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38">
              <a:extLst>
                <a:ext uri="{FF2B5EF4-FFF2-40B4-BE49-F238E27FC236}">
                  <a16:creationId xmlns:a16="http://schemas.microsoft.com/office/drawing/2014/main" id="{FEB6A28F-0466-4D54-84D7-C84FB60D6F9E}"/>
                </a:ext>
              </a:extLst>
            </p:cNvPr>
            <p:cNvSpPr/>
            <p:nvPr/>
          </p:nvSpPr>
          <p:spPr>
            <a:xfrm rot="20119055">
              <a:off x="6428752" y="3699443"/>
              <a:ext cx="974427" cy="342260"/>
            </a:xfrm>
            <a:custGeom>
              <a:avLst/>
              <a:gdLst>
                <a:gd name="connsiteX0" fmla="*/ 0 w 1126054"/>
                <a:gd name="connsiteY0" fmla="*/ 97043 h 582244"/>
                <a:gd name="connsiteX1" fmla="*/ 97043 w 1126054"/>
                <a:gd name="connsiteY1" fmla="*/ 0 h 582244"/>
                <a:gd name="connsiteX2" fmla="*/ 1029011 w 1126054"/>
                <a:gd name="connsiteY2" fmla="*/ 0 h 582244"/>
                <a:gd name="connsiteX3" fmla="*/ 1126054 w 1126054"/>
                <a:gd name="connsiteY3" fmla="*/ 97043 h 582244"/>
                <a:gd name="connsiteX4" fmla="*/ 1126054 w 1126054"/>
                <a:gd name="connsiteY4" fmla="*/ 485201 h 582244"/>
                <a:gd name="connsiteX5" fmla="*/ 1029011 w 1126054"/>
                <a:gd name="connsiteY5" fmla="*/ 582244 h 582244"/>
                <a:gd name="connsiteX6" fmla="*/ 97043 w 1126054"/>
                <a:gd name="connsiteY6" fmla="*/ 582244 h 582244"/>
                <a:gd name="connsiteX7" fmla="*/ 0 w 1126054"/>
                <a:gd name="connsiteY7" fmla="*/ 485201 h 582244"/>
                <a:gd name="connsiteX8" fmla="*/ 0 w 1126054"/>
                <a:gd name="connsiteY8" fmla="*/ 97043 h 582244"/>
                <a:gd name="connsiteX0" fmla="*/ 207533 w 1333587"/>
                <a:gd name="connsiteY0" fmla="*/ 271099 h 756300"/>
                <a:gd name="connsiteX1" fmla="*/ 7435 w 1333587"/>
                <a:gd name="connsiteY1" fmla="*/ 0 h 756300"/>
                <a:gd name="connsiteX2" fmla="*/ 1236544 w 1333587"/>
                <a:gd name="connsiteY2" fmla="*/ 174056 h 756300"/>
                <a:gd name="connsiteX3" fmla="*/ 1333587 w 1333587"/>
                <a:gd name="connsiteY3" fmla="*/ 271099 h 756300"/>
                <a:gd name="connsiteX4" fmla="*/ 1333587 w 1333587"/>
                <a:gd name="connsiteY4" fmla="*/ 659257 h 756300"/>
                <a:gd name="connsiteX5" fmla="*/ 1236544 w 1333587"/>
                <a:gd name="connsiteY5" fmla="*/ 756300 h 756300"/>
                <a:gd name="connsiteX6" fmla="*/ 304576 w 1333587"/>
                <a:gd name="connsiteY6" fmla="*/ 756300 h 756300"/>
                <a:gd name="connsiteX7" fmla="*/ 207533 w 1333587"/>
                <a:gd name="connsiteY7" fmla="*/ 659257 h 756300"/>
                <a:gd name="connsiteX8" fmla="*/ 207533 w 1333587"/>
                <a:gd name="connsiteY8" fmla="*/ 271099 h 756300"/>
                <a:gd name="connsiteX0" fmla="*/ 207533 w 1333587"/>
                <a:gd name="connsiteY0" fmla="*/ 321042 h 806243"/>
                <a:gd name="connsiteX1" fmla="*/ 7435 w 1333587"/>
                <a:gd name="connsiteY1" fmla="*/ 49943 h 806243"/>
                <a:gd name="connsiteX2" fmla="*/ 600430 w 1333587"/>
                <a:gd name="connsiteY2" fmla="*/ 10932 h 806243"/>
                <a:gd name="connsiteX3" fmla="*/ 1236544 w 1333587"/>
                <a:gd name="connsiteY3" fmla="*/ 223999 h 806243"/>
                <a:gd name="connsiteX4" fmla="*/ 1333587 w 1333587"/>
                <a:gd name="connsiteY4" fmla="*/ 321042 h 806243"/>
                <a:gd name="connsiteX5" fmla="*/ 1333587 w 1333587"/>
                <a:gd name="connsiteY5" fmla="*/ 709200 h 806243"/>
                <a:gd name="connsiteX6" fmla="*/ 1236544 w 1333587"/>
                <a:gd name="connsiteY6" fmla="*/ 806243 h 806243"/>
                <a:gd name="connsiteX7" fmla="*/ 304576 w 1333587"/>
                <a:gd name="connsiteY7" fmla="*/ 806243 h 806243"/>
                <a:gd name="connsiteX8" fmla="*/ 207533 w 1333587"/>
                <a:gd name="connsiteY8" fmla="*/ 709200 h 806243"/>
                <a:gd name="connsiteX9" fmla="*/ 207533 w 1333587"/>
                <a:gd name="connsiteY9" fmla="*/ 321042 h 806243"/>
                <a:gd name="connsiteX0" fmla="*/ 331080 w 1457134"/>
                <a:gd name="connsiteY0" fmla="*/ 329776 h 814977"/>
                <a:gd name="connsiteX1" fmla="*/ 5185 w 1457134"/>
                <a:gd name="connsiteY1" fmla="*/ 27870 h 814977"/>
                <a:gd name="connsiteX2" fmla="*/ 723977 w 1457134"/>
                <a:gd name="connsiteY2" fmla="*/ 19666 h 814977"/>
                <a:gd name="connsiteX3" fmla="*/ 1360091 w 1457134"/>
                <a:gd name="connsiteY3" fmla="*/ 232733 h 814977"/>
                <a:gd name="connsiteX4" fmla="*/ 1457134 w 1457134"/>
                <a:gd name="connsiteY4" fmla="*/ 329776 h 814977"/>
                <a:gd name="connsiteX5" fmla="*/ 1457134 w 1457134"/>
                <a:gd name="connsiteY5" fmla="*/ 717934 h 814977"/>
                <a:gd name="connsiteX6" fmla="*/ 1360091 w 1457134"/>
                <a:gd name="connsiteY6" fmla="*/ 814977 h 814977"/>
                <a:gd name="connsiteX7" fmla="*/ 428123 w 1457134"/>
                <a:gd name="connsiteY7" fmla="*/ 814977 h 814977"/>
                <a:gd name="connsiteX8" fmla="*/ 331080 w 1457134"/>
                <a:gd name="connsiteY8" fmla="*/ 717934 h 814977"/>
                <a:gd name="connsiteX9" fmla="*/ 331080 w 1457134"/>
                <a:gd name="connsiteY9" fmla="*/ 329776 h 814977"/>
                <a:gd name="connsiteX0" fmla="*/ 693728 w 1819782"/>
                <a:gd name="connsiteY0" fmla="*/ 312255 h 797456"/>
                <a:gd name="connsiteX1" fmla="*/ 2760 w 1819782"/>
                <a:gd name="connsiteY1" fmla="*/ 281226 h 797456"/>
                <a:gd name="connsiteX2" fmla="*/ 1086625 w 1819782"/>
                <a:gd name="connsiteY2" fmla="*/ 2145 h 797456"/>
                <a:gd name="connsiteX3" fmla="*/ 1722739 w 1819782"/>
                <a:gd name="connsiteY3" fmla="*/ 215212 h 797456"/>
                <a:gd name="connsiteX4" fmla="*/ 1819782 w 1819782"/>
                <a:gd name="connsiteY4" fmla="*/ 312255 h 797456"/>
                <a:gd name="connsiteX5" fmla="*/ 1819782 w 1819782"/>
                <a:gd name="connsiteY5" fmla="*/ 700413 h 797456"/>
                <a:gd name="connsiteX6" fmla="*/ 1722739 w 1819782"/>
                <a:gd name="connsiteY6" fmla="*/ 797456 h 797456"/>
                <a:gd name="connsiteX7" fmla="*/ 790771 w 1819782"/>
                <a:gd name="connsiteY7" fmla="*/ 797456 h 797456"/>
                <a:gd name="connsiteX8" fmla="*/ 693728 w 1819782"/>
                <a:gd name="connsiteY8" fmla="*/ 700413 h 797456"/>
                <a:gd name="connsiteX9" fmla="*/ 693728 w 1819782"/>
                <a:gd name="connsiteY9" fmla="*/ 312255 h 797456"/>
                <a:gd name="connsiteX0" fmla="*/ 693728 w 1819782"/>
                <a:gd name="connsiteY0" fmla="*/ 351465 h 836666"/>
                <a:gd name="connsiteX1" fmla="*/ 2760 w 1819782"/>
                <a:gd name="connsiteY1" fmla="*/ 320436 h 836666"/>
                <a:gd name="connsiteX2" fmla="*/ 682694 w 1819782"/>
                <a:gd name="connsiteY2" fmla="*/ 20646 h 836666"/>
                <a:gd name="connsiteX3" fmla="*/ 1086625 w 1819782"/>
                <a:gd name="connsiteY3" fmla="*/ 41355 h 836666"/>
                <a:gd name="connsiteX4" fmla="*/ 1722739 w 1819782"/>
                <a:gd name="connsiteY4" fmla="*/ 254422 h 836666"/>
                <a:gd name="connsiteX5" fmla="*/ 1819782 w 1819782"/>
                <a:gd name="connsiteY5" fmla="*/ 351465 h 836666"/>
                <a:gd name="connsiteX6" fmla="*/ 1819782 w 1819782"/>
                <a:gd name="connsiteY6" fmla="*/ 739623 h 836666"/>
                <a:gd name="connsiteX7" fmla="*/ 1722739 w 1819782"/>
                <a:gd name="connsiteY7" fmla="*/ 836666 h 836666"/>
                <a:gd name="connsiteX8" fmla="*/ 790771 w 1819782"/>
                <a:gd name="connsiteY8" fmla="*/ 836666 h 836666"/>
                <a:gd name="connsiteX9" fmla="*/ 693728 w 1819782"/>
                <a:gd name="connsiteY9" fmla="*/ 739623 h 836666"/>
                <a:gd name="connsiteX10" fmla="*/ 693728 w 1819782"/>
                <a:gd name="connsiteY10" fmla="*/ 351465 h 836666"/>
                <a:gd name="connsiteX0" fmla="*/ 698414 w 1824468"/>
                <a:gd name="connsiteY0" fmla="*/ 338157 h 823358"/>
                <a:gd name="connsiteX1" fmla="*/ 7446 w 1824468"/>
                <a:gd name="connsiteY1" fmla="*/ 307128 h 823358"/>
                <a:gd name="connsiteX2" fmla="*/ 370096 w 1824468"/>
                <a:gd name="connsiteY2" fmla="*/ 41183 h 823358"/>
                <a:gd name="connsiteX3" fmla="*/ 687380 w 1824468"/>
                <a:gd name="connsiteY3" fmla="*/ 7338 h 823358"/>
                <a:gd name="connsiteX4" fmla="*/ 1091311 w 1824468"/>
                <a:gd name="connsiteY4" fmla="*/ 28047 h 823358"/>
                <a:gd name="connsiteX5" fmla="*/ 1727425 w 1824468"/>
                <a:gd name="connsiteY5" fmla="*/ 241114 h 823358"/>
                <a:gd name="connsiteX6" fmla="*/ 1824468 w 1824468"/>
                <a:gd name="connsiteY6" fmla="*/ 338157 h 823358"/>
                <a:gd name="connsiteX7" fmla="*/ 1824468 w 1824468"/>
                <a:gd name="connsiteY7" fmla="*/ 726315 h 823358"/>
                <a:gd name="connsiteX8" fmla="*/ 1727425 w 1824468"/>
                <a:gd name="connsiteY8" fmla="*/ 823358 h 823358"/>
                <a:gd name="connsiteX9" fmla="*/ 795457 w 1824468"/>
                <a:gd name="connsiteY9" fmla="*/ 823358 h 823358"/>
                <a:gd name="connsiteX10" fmla="*/ 698414 w 1824468"/>
                <a:gd name="connsiteY10" fmla="*/ 726315 h 823358"/>
                <a:gd name="connsiteX11" fmla="*/ 698414 w 1824468"/>
                <a:gd name="connsiteY11" fmla="*/ 338157 h 823358"/>
                <a:gd name="connsiteX0" fmla="*/ 570039 w 1696093"/>
                <a:gd name="connsiteY0" fmla="*/ 338157 h 823358"/>
                <a:gd name="connsiteX1" fmla="*/ 11830 w 1696093"/>
                <a:gd name="connsiteY1" fmla="*/ 278097 h 823358"/>
                <a:gd name="connsiteX2" fmla="*/ 241721 w 1696093"/>
                <a:gd name="connsiteY2" fmla="*/ 41183 h 823358"/>
                <a:gd name="connsiteX3" fmla="*/ 559005 w 1696093"/>
                <a:gd name="connsiteY3" fmla="*/ 7338 h 823358"/>
                <a:gd name="connsiteX4" fmla="*/ 962936 w 1696093"/>
                <a:gd name="connsiteY4" fmla="*/ 28047 h 823358"/>
                <a:gd name="connsiteX5" fmla="*/ 1599050 w 1696093"/>
                <a:gd name="connsiteY5" fmla="*/ 241114 h 823358"/>
                <a:gd name="connsiteX6" fmla="*/ 1696093 w 1696093"/>
                <a:gd name="connsiteY6" fmla="*/ 338157 h 823358"/>
                <a:gd name="connsiteX7" fmla="*/ 1696093 w 1696093"/>
                <a:gd name="connsiteY7" fmla="*/ 726315 h 823358"/>
                <a:gd name="connsiteX8" fmla="*/ 1599050 w 1696093"/>
                <a:gd name="connsiteY8" fmla="*/ 823358 h 823358"/>
                <a:gd name="connsiteX9" fmla="*/ 667082 w 1696093"/>
                <a:gd name="connsiteY9" fmla="*/ 823358 h 823358"/>
                <a:gd name="connsiteX10" fmla="*/ 570039 w 1696093"/>
                <a:gd name="connsiteY10" fmla="*/ 726315 h 823358"/>
                <a:gd name="connsiteX11" fmla="*/ 570039 w 1696093"/>
                <a:gd name="connsiteY11" fmla="*/ 338157 h 823358"/>
                <a:gd name="connsiteX0" fmla="*/ 612275 w 1738329"/>
                <a:gd name="connsiteY0" fmla="*/ 338157 h 823358"/>
                <a:gd name="connsiteX1" fmla="*/ 9903 w 1738329"/>
                <a:gd name="connsiteY1" fmla="*/ 327543 h 823358"/>
                <a:gd name="connsiteX2" fmla="*/ 283957 w 1738329"/>
                <a:gd name="connsiteY2" fmla="*/ 41183 h 823358"/>
                <a:gd name="connsiteX3" fmla="*/ 601241 w 1738329"/>
                <a:gd name="connsiteY3" fmla="*/ 7338 h 823358"/>
                <a:gd name="connsiteX4" fmla="*/ 1005172 w 1738329"/>
                <a:gd name="connsiteY4" fmla="*/ 28047 h 823358"/>
                <a:gd name="connsiteX5" fmla="*/ 1641286 w 1738329"/>
                <a:gd name="connsiteY5" fmla="*/ 241114 h 823358"/>
                <a:gd name="connsiteX6" fmla="*/ 1738329 w 1738329"/>
                <a:gd name="connsiteY6" fmla="*/ 338157 h 823358"/>
                <a:gd name="connsiteX7" fmla="*/ 1738329 w 1738329"/>
                <a:gd name="connsiteY7" fmla="*/ 726315 h 823358"/>
                <a:gd name="connsiteX8" fmla="*/ 1641286 w 1738329"/>
                <a:gd name="connsiteY8" fmla="*/ 823358 h 823358"/>
                <a:gd name="connsiteX9" fmla="*/ 709318 w 1738329"/>
                <a:gd name="connsiteY9" fmla="*/ 823358 h 823358"/>
                <a:gd name="connsiteX10" fmla="*/ 612275 w 1738329"/>
                <a:gd name="connsiteY10" fmla="*/ 726315 h 823358"/>
                <a:gd name="connsiteX11" fmla="*/ 612275 w 1738329"/>
                <a:gd name="connsiteY11" fmla="*/ 338157 h 823358"/>
                <a:gd name="connsiteX0" fmla="*/ 612275 w 1738329"/>
                <a:gd name="connsiteY0" fmla="*/ 726315 h 823358"/>
                <a:gd name="connsiteX1" fmla="*/ 9903 w 1738329"/>
                <a:gd name="connsiteY1" fmla="*/ 327543 h 823358"/>
                <a:gd name="connsiteX2" fmla="*/ 283957 w 1738329"/>
                <a:gd name="connsiteY2" fmla="*/ 41183 h 823358"/>
                <a:gd name="connsiteX3" fmla="*/ 601241 w 1738329"/>
                <a:gd name="connsiteY3" fmla="*/ 7338 h 823358"/>
                <a:gd name="connsiteX4" fmla="*/ 1005172 w 1738329"/>
                <a:gd name="connsiteY4" fmla="*/ 28047 h 823358"/>
                <a:gd name="connsiteX5" fmla="*/ 1641286 w 1738329"/>
                <a:gd name="connsiteY5" fmla="*/ 241114 h 823358"/>
                <a:gd name="connsiteX6" fmla="*/ 1738329 w 1738329"/>
                <a:gd name="connsiteY6" fmla="*/ 338157 h 823358"/>
                <a:gd name="connsiteX7" fmla="*/ 1738329 w 1738329"/>
                <a:gd name="connsiteY7" fmla="*/ 726315 h 823358"/>
                <a:gd name="connsiteX8" fmla="*/ 1641286 w 1738329"/>
                <a:gd name="connsiteY8" fmla="*/ 823358 h 823358"/>
                <a:gd name="connsiteX9" fmla="*/ 709318 w 1738329"/>
                <a:gd name="connsiteY9" fmla="*/ 823358 h 823358"/>
                <a:gd name="connsiteX10" fmla="*/ 612275 w 1738329"/>
                <a:gd name="connsiteY10" fmla="*/ 726315 h 823358"/>
                <a:gd name="connsiteX0" fmla="*/ 288031 w 1738329"/>
                <a:gd name="connsiteY0" fmla="*/ 819998 h 844721"/>
                <a:gd name="connsiteX1" fmla="*/ 9903 w 1738329"/>
                <a:gd name="connsiteY1" fmla="*/ 327543 h 844721"/>
                <a:gd name="connsiteX2" fmla="*/ 283957 w 1738329"/>
                <a:gd name="connsiteY2" fmla="*/ 41183 h 844721"/>
                <a:gd name="connsiteX3" fmla="*/ 601241 w 1738329"/>
                <a:gd name="connsiteY3" fmla="*/ 7338 h 844721"/>
                <a:gd name="connsiteX4" fmla="*/ 1005172 w 1738329"/>
                <a:gd name="connsiteY4" fmla="*/ 28047 h 844721"/>
                <a:gd name="connsiteX5" fmla="*/ 1641286 w 1738329"/>
                <a:gd name="connsiteY5" fmla="*/ 241114 h 844721"/>
                <a:gd name="connsiteX6" fmla="*/ 1738329 w 1738329"/>
                <a:gd name="connsiteY6" fmla="*/ 338157 h 844721"/>
                <a:gd name="connsiteX7" fmla="*/ 1738329 w 1738329"/>
                <a:gd name="connsiteY7" fmla="*/ 726315 h 844721"/>
                <a:gd name="connsiteX8" fmla="*/ 1641286 w 1738329"/>
                <a:gd name="connsiteY8" fmla="*/ 823358 h 844721"/>
                <a:gd name="connsiteX9" fmla="*/ 709318 w 1738329"/>
                <a:gd name="connsiteY9" fmla="*/ 823358 h 844721"/>
                <a:gd name="connsiteX10" fmla="*/ 288031 w 1738329"/>
                <a:gd name="connsiteY10" fmla="*/ 819998 h 844721"/>
                <a:gd name="connsiteX0" fmla="*/ 288031 w 1871741"/>
                <a:gd name="connsiteY0" fmla="*/ 819998 h 844721"/>
                <a:gd name="connsiteX1" fmla="*/ 9903 w 1871741"/>
                <a:gd name="connsiteY1" fmla="*/ 327543 h 844721"/>
                <a:gd name="connsiteX2" fmla="*/ 283957 w 1871741"/>
                <a:gd name="connsiteY2" fmla="*/ 41183 h 844721"/>
                <a:gd name="connsiteX3" fmla="*/ 601241 w 1871741"/>
                <a:gd name="connsiteY3" fmla="*/ 7338 h 844721"/>
                <a:gd name="connsiteX4" fmla="*/ 1005172 w 1871741"/>
                <a:gd name="connsiteY4" fmla="*/ 28047 h 844721"/>
                <a:gd name="connsiteX5" fmla="*/ 1861629 w 1871741"/>
                <a:gd name="connsiteY5" fmla="*/ 84803 h 844721"/>
                <a:gd name="connsiteX6" fmla="*/ 1738329 w 1871741"/>
                <a:gd name="connsiteY6" fmla="*/ 338157 h 844721"/>
                <a:gd name="connsiteX7" fmla="*/ 1738329 w 1871741"/>
                <a:gd name="connsiteY7" fmla="*/ 726315 h 844721"/>
                <a:gd name="connsiteX8" fmla="*/ 1641286 w 1871741"/>
                <a:gd name="connsiteY8" fmla="*/ 823358 h 844721"/>
                <a:gd name="connsiteX9" fmla="*/ 709318 w 1871741"/>
                <a:gd name="connsiteY9" fmla="*/ 823358 h 844721"/>
                <a:gd name="connsiteX10" fmla="*/ 288031 w 1871741"/>
                <a:gd name="connsiteY10" fmla="*/ 819998 h 844721"/>
                <a:gd name="connsiteX0" fmla="*/ 288031 w 2133446"/>
                <a:gd name="connsiteY0" fmla="*/ 819998 h 844721"/>
                <a:gd name="connsiteX1" fmla="*/ 9903 w 2133446"/>
                <a:gd name="connsiteY1" fmla="*/ 327543 h 844721"/>
                <a:gd name="connsiteX2" fmla="*/ 283957 w 2133446"/>
                <a:gd name="connsiteY2" fmla="*/ 41183 h 844721"/>
                <a:gd name="connsiteX3" fmla="*/ 601241 w 2133446"/>
                <a:gd name="connsiteY3" fmla="*/ 7338 h 844721"/>
                <a:gd name="connsiteX4" fmla="*/ 1005172 w 2133446"/>
                <a:gd name="connsiteY4" fmla="*/ 28047 h 844721"/>
                <a:gd name="connsiteX5" fmla="*/ 1861629 w 2133446"/>
                <a:gd name="connsiteY5" fmla="*/ 84803 h 844721"/>
                <a:gd name="connsiteX6" fmla="*/ 2133446 w 2133446"/>
                <a:gd name="connsiteY6" fmla="*/ 347733 h 844721"/>
                <a:gd name="connsiteX7" fmla="*/ 1738329 w 2133446"/>
                <a:gd name="connsiteY7" fmla="*/ 726315 h 844721"/>
                <a:gd name="connsiteX8" fmla="*/ 1641286 w 2133446"/>
                <a:gd name="connsiteY8" fmla="*/ 823358 h 844721"/>
                <a:gd name="connsiteX9" fmla="*/ 709318 w 2133446"/>
                <a:gd name="connsiteY9" fmla="*/ 823358 h 844721"/>
                <a:gd name="connsiteX10" fmla="*/ 288031 w 2133446"/>
                <a:gd name="connsiteY10" fmla="*/ 819998 h 844721"/>
                <a:gd name="connsiteX0" fmla="*/ 288031 w 2133446"/>
                <a:gd name="connsiteY0" fmla="*/ 819998 h 844721"/>
                <a:gd name="connsiteX1" fmla="*/ 9903 w 2133446"/>
                <a:gd name="connsiteY1" fmla="*/ 327543 h 844721"/>
                <a:gd name="connsiteX2" fmla="*/ 283957 w 2133446"/>
                <a:gd name="connsiteY2" fmla="*/ 41183 h 844721"/>
                <a:gd name="connsiteX3" fmla="*/ 601241 w 2133446"/>
                <a:gd name="connsiteY3" fmla="*/ 7338 h 844721"/>
                <a:gd name="connsiteX4" fmla="*/ 1005172 w 2133446"/>
                <a:gd name="connsiteY4" fmla="*/ 28047 h 844721"/>
                <a:gd name="connsiteX5" fmla="*/ 1861629 w 2133446"/>
                <a:gd name="connsiteY5" fmla="*/ 84803 h 844721"/>
                <a:gd name="connsiteX6" fmla="*/ 2133446 w 2133446"/>
                <a:gd name="connsiteY6" fmla="*/ 347733 h 844721"/>
                <a:gd name="connsiteX7" fmla="*/ 2112389 w 2133446"/>
                <a:gd name="connsiteY7" fmla="*/ 690987 h 844721"/>
                <a:gd name="connsiteX8" fmla="*/ 1641286 w 2133446"/>
                <a:gd name="connsiteY8" fmla="*/ 823358 h 844721"/>
                <a:gd name="connsiteX9" fmla="*/ 709318 w 2133446"/>
                <a:gd name="connsiteY9" fmla="*/ 823358 h 844721"/>
                <a:gd name="connsiteX10" fmla="*/ 288031 w 2133446"/>
                <a:gd name="connsiteY10" fmla="*/ 819998 h 844721"/>
                <a:gd name="connsiteX0" fmla="*/ 288031 w 2148834"/>
                <a:gd name="connsiteY0" fmla="*/ 819998 h 844721"/>
                <a:gd name="connsiteX1" fmla="*/ 9903 w 2148834"/>
                <a:gd name="connsiteY1" fmla="*/ 327543 h 844721"/>
                <a:gd name="connsiteX2" fmla="*/ 283957 w 2148834"/>
                <a:gd name="connsiteY2" fmla="*/ 41183 h 844721"/>
                <a:gd name="connsiteX3" fmla="*/ 601241 w 2148834"/>
                <a:gd name="connsiteY3" fmla="*/ 7338 h 844721"/>
                <a:gd name="connsiteX4" fmla="*/ 1005172 w 2148834"/>
                <a:gd name="connsiteY4" fmla="*/ 28047 h 844721"/>
                <a:gd name="connsiteX5" fmla="*/ 1861629 w 2148834"/>
                <a:gd name="connsiteY5" fmla="*/ 84803 h 844721"/>
                <a:gd name="connsiteX6" fmla="*/ 2133446 w 2148834"/>
                <a:gd name="connsiteY6" fmla="*/ 347733 h 844721"/>
                <a:gd name="connsiteX7" fmla="*/ 2112389 w 2148834"/>
                <a:gd name="connsiteY7" fmla="*/ 690987 h 844721"/>
                <a:gd name="connsiteX8" fmla="*/ 1641286 w 2148834"/>
                <a:gd name="connsiteY8" fmla="*/ 823358 h 844721"/>
                <a:gd name="connsiteX9" fmla="*/ 709318 w 2148834"/>
                <a:gd name="connsiteY9" fmla="*/ 823358 h 844721"/>
                <a:gd name="connsiteX10" fmla="*/ 288031 w 2148834"/>
                <a:gd name="connsiteY10" fmla="*/ 819998 h 844721"/>
                <a:gd name="connsiteX0" fmla="*/ 288031 w 2148834"/>
                <a:gd name="connsiteY0" fmla="*/ 819998 h 844721"/>
                <a:gd name="connsiteX1" fmla="*/ 9903 w 2148834"/>
                <a:gd name="connsiteY1" fmla="*/ 327543 h 844721"/>
                <a:gd name="connsiteX2" fmla="*/ 283957 w 2148834"/>
                <a:gd name="connsiteY2" fmla="*/ 41183 h 844721"/>
                <a:gd name="connsiteX3" fmla="*/ 601241 w 2148834"/>
                <a:gd name="connsiteY3" fmla="*/ 7338 h 844721"/>
                <a:gd name="connsiteX4" fmla="*/ 1005172 w 2148834"/>
                <a:gd name="connsiteY4" fmla="*/ 28047 h 844721"/>
                <a:gd name="connsiteX5" fmla="*/ 1861629 w 2148834"/>
                <a:gd name="connsiteY5" fmla="*/ 84803 h 844721"/>
                <a:gd name="connsiteX6" fmla="*/ 2133446 w 2148834"/>
                <a:gd name="connsiteY6" fmla="*/ 347733 h 844721"/>
                <a:gd name="connsiteX7" fmla="*/ 2112389 w 2148834"/>
                <a:gd name="connsiteY7" fmla="*/ 690987 h 844721"/>
                <a:gd name="connsiteX8" fmla="*/ 1911704 w 2148834"/>
                <a:gd name="connsiteY8" fmla="*/ 802650 h 844721"/>
                <a:gd name="connsiteX9" fmla="*/ 1641286 w 2148834"/>
                <a:gd name="connsiteY9" fmla="*/ 823358 h 844721"/>
                <a:gd name="connsiteX10" fmla="*/ 709318 w 2148834"/>
                <a:gd name="connsiteY10" fmla="*/ 823358 h 844721"/>
                <a:gd name="connsiteX11" fmla="*/ 288031 w 2148834"/>
                <a:gd name="connsiteY11" fmla="*/ 819998 h 844721"/>
                <a:gd name="connsiteX0" fmla="*/ 288031 w 2154261"/>
                <a:gd name="connsiteY0" fmla="*/ 819998 h 844721"/>
                <a:gd name="connsiteX1" fmla="*/ 9903 w 2154261"/>
                <a:gd name="connsiteY1" fmla="*/ 327543 h 844721"/>
                <a:gd name="connsiteX2" fmla="*/ 283957 w 2154261"/>
                <a:gd name="connsiteY2" fmla="*/ 41183 h 844721"/>
                <a:gd name="connsiteX3" fmla="*/ 601241 w 2154261"/>
                <a:gd name="connsiteY3" fmla="*/ 7338 h 844721"/>
                <a:gd name="connsiteX4" fmla="*/ 1005172 w 2154261"/>
                <a:gd name="connsiteY4" fmla="*/ 28047 h 844721"/>
                <a:gd name="connsiteX5" fmla="*/ 1861629 w 2154261"/>
                <a:gd name="connsiteY5" fmla="*/ 84803 h 844721"/>
                <a:gd name="connsiteX6" fmla="*/ 2147269 w 2154261"/>
                <a:gd name="connsiteY6" fmla="*/ 333169 h 844721"/>
                <a:gd name="connsiteX7" fmla="*/ 2112389 w 2154261"/>
                <a:gd name="connsiteY7" fmla="*/ 690987 h 844721"/>
                <a:gd name="connsiteX8" fmla="*/ 1911704 w 2154261"/>
                <a:gd name="connsiteY8" fmla="*/ 802650 h 844721"/>
                <a:gd name="connsiteX9" fmla="*/ 1641286 w 2154261"/>
                <a:gd name="connsiteY9" fmla="*/ 823358 h 844721"/>
                <a:gd name="connsiteX10" fmla="*/ 709318 w 2154261"/>
                <a:gd name="connsiteY10" fmla="*/ 823358 h 844721"/>
                <a:gd name="connsiteX11" fmla="*/ 288031 w 2154261"/>
                <a:gd name="connsiteY11" fmla="*/ 819998 h 844721"/>
                <a:gd name="connsiteX0" fmla="*/ 288031 w 2112770"/>
                <a:gd name="connsiteY0" fmla="*/ 819998 h 844721"/>
                <a:gd name="connsiteX1" fmla="*/ 9903 w 2112770"/>
                <a:gd name="connsiteY1" fmla="*/ 327543 h 844721"/>
                <a:gd name="connsiteX2" fmla="*/ 283957 w 2112770"/>
                <a:gd name="connsiteY2" fmla="*/ 41183 h 844721"/>
                <a:gd name="connsiteX3" fmla="*/ 601241 w 2112770"/>
                <a:gd name="connsiteY3" fmla="*/ 7338 h 844721"/>
                <a:gd name="connsiteX4" fmla="*/ 1005172 w 2112770"/>
                <a:gd name="connsiteY4" fmla="*/ 28047 h 844721"/>
                <a:gd name="connsiteX5" fmla="*/ 1861629 w 2112770"/>
                <a:gd name="connsiteY5" fmla="*/ 84803 h 844721"/>
                <a:gd name="connsiteX6" fmla="*/ 2112389 w 2112770"/>
                <a:gd name="connsiteY6" fmla="*/ 690987 h 844721"/>
                <a:gd name="connsiteX7" fmla="*/ 1911704 w 2112770"/>
                <a:gd name="connsiteY7" fmla="*/ 802650 h 844721"/>
                <a:gd name="connsiteX8" fmla="*/ 1641286 w 2112770"/>
                <a:gd name="connsiteY8" fmla="*/ 823358 h 844721"/>
                <a:gd name="connsiteX9" fmla="*/ 709318 w 2112770"/>
                <a:gd name="connsiteY9" fmla="*/ 823358 h 844721"/>
                <a:gd name="connsiteX10" fmla="*/ 288031 w 2112770"/>
                <a:gd name="connsiteY10" fmla="*/ 819998 h 844721"/>
                <a:gd name="connsiteX0" fmla="*/ 288031 w 2166422"/>
                <a:gd name="connsiteY0" fmla="*/ 819998 h 844721"/>
                <a:gd name="connsiteX1" fmla="*/ 9903 w 2166422"/>
                <a:gd name="connsiteY1" fmla="*/ 327543 h 844721"/>
                <a:gd name="connsiteX2" fmla="*/ 283957 w 2166422"/>
                <a:gd name="connsiteY2" fmla="*/ 41183 h 844721"/>
                <a:gd name="connsiteX3" fmla="*/ 601241 w 2166422"/>
                <a:gd name="connsiteY3" fmla="*/ 7338 h 844721"/>
                <a:gd name="connsiteX4" fmla="*/ 1005172 w 2166422"/>
                <a:gd name="connsiteY4" fmla="*/ 28047 h 844721"/>
                <a:gd name="connsiteX5" fmla="*/ 1861629 w 2166422"/>
                <a:gd name="connsiteY5" fmla="*/ 84803 h 844721"/>
                <a:gd name="connsiteX6" fmla="*/ 2151918 w 2166422"/>
                <a:gd name="connsiteY6" fmla="*/ 319132 h 844721"/>
                <a:gd name="connsiteX7" fmla="*/ 2112389 w 2166422"/>
                <a:gd name="connsiteY7" fmla="*/ 690987 h 844721"/>
                <a:gd name="connsiteX8" fmla="*/ 1911704 w 2166422"/>
                <a:gd name="connsiteY8" fmla="*/ 802650 h 844721"/>
                <a:gd name="connsiteX9" fmla="*/ 1641286 w 2166422"/>
                <a:gd name="connsiteY9" fmla="*/ 823358 h 844721"/>
                <a:gd name="connsiteX10" fmla="*/ 709318 w 2166422"/>
                <a:gd name="connsiteY10" fmla="*/ 823358 h 844721"/>
                <a:gd name="connsiteX11" fmla="*/ 288031 w 2166422"/>
                <a:gd name="connsiteY11" fmla="*/ 819998 h 844721"/>
                <a:gd name="connsiteX0" fmla="*/ 288031 w 2164157"/>
                <a:gd name="connsiteY0" fmla="*/ 819998 h 844721"/>
                <a:gd name="connsiteX1" fmla="*/ 9903 w 2164157"/>
                <a:gd name="connsiteY1" fmla="*/ 327543 h 844721"/>
                <a:gd name="connsiteX2" fmla="*/ 283957 w 2164157"/>
                <a:gd name="connsiteY2" fmla="*/ 41183 h 844721"/>
                <a:gd name="connsiteX3" fmla="*/ 601241 w 2164157"/>
                <a:gd name="connsiteY3" fmla="*/ 7338 h 844721"/>
                <a:gd name="connsiteX4" fmla="*/ 1005172 w 2164157"/>
                <a:gd name="connsiteY4" fmla="*/ 28047 h 844721"/>
                <a:gd name="connsiteX5" fmla="*/ 1861629 w 2164157"/>
                <a:gd name="connsiteY5" fmla="*/ 84803 h 844721"/>
                <a:gd name="connsiteX6" fmla="*/ 2151918 w 2164157"/>
                <a:gd name="connsiteY6" fmla="*/ 319132 h 844721"/>
                <a:gd name="connsiteX7" fmla="*/ 2095134 w 2164157"/>
                <a:gd name="connsiteY7" fmla="*/ 682915 h 844721"/>
                <a:gd name="connsiteX8" fmla="*/ 1911704 w 2164157"/>
                <a:gd name="connsiteY8" fmla="*/ 802650 h 844721"/>
                <a:gd name="connsiteX9" fmla="*/ 1641286 w 2164157"/>
                <a:gd name="connsiteY9" fmla="*/ 823358 h 844721"/>
                <a:gd name="connsiteX10" fmla="*/ 709318 w 2164157"/>
                <a:gd name="connsiteY10" fmla="*/ 823358 h 844721"/>
                <a:gd name="connsiteX11" fmla="*/ 288031 w 2164157"/>
                <a:gd name="connsiteY11" fmla="*/ 819998 h 844721"/>
                <a:gd name="connsiteX0" fmla="*/ 288031 w 2140268"/>
                <a:gd name="connsiteY0" fmla="*/ 819998 h 844721"/>
                <a:gd name="connsiteX1" fmla="*/ 9903 w 2140268"/>
                <a:gd name="connsiteY1" fmla="*/ 327543 h 844721"/>
                <a:gd name="connsiteX2" fmla="*/ 283957 w 2140268"/>
                <a:gd name="connsiteY2" fmla="*/ 41183 h 844721"/>
                <a:gd name="connsiteX3" fmla="*/ 601241 w 2140268"/>
                <a:gd name="connsiteY3" fmla="*/ 7338 h 844721"/>
                <a:gd name="connsiteX4" fmla="*/ 1005172 w 2140268"/>
                <a:gd name="connsiteY4" fmla="*/ 28047 h 844721"/>
                <a:gd name="connsiteX5" fmla="*/ 1861629 w 2140268"/>
                <a:gd name="connsiteY5" fmla="*/ 84803 h 844721"/>
                <a:gd name="connsiteX6" fmla="*/ 2123900 w 2140268"/>
                <a:gd name="connsiteY6" fmla="*/ 334066 h 844721"/>
                <a:gd name="connsiteX7" fmla="*/ 2095134 w 2140268"/>
                <a:gd name="connsiteY7" fmla="*/ 682915 h 844721"/>
                <a:gd name="connsiteX8" fmla="*/ 1911704 w 2140268"/>
                <a:gd name="connsiteY8" fmla="*/ 802650 h 844721"/>
                <a:gd name="connsiteX9" fmla="*/ 1641286 w 2140268"/>
                <a:gd name="connsiteY9" fmla="*/ 823358 h 844721"/>
                <a:gd name="connsiteX10" fmla="*/ 709318 w 2140268"/>
                <a:gd name="connsiteY10" fmla="*/ 823358 h 844721"/>
                <a:gd name="connsiteX11" fmla="*/ 288031 w 2140268"/>
                <a:gd name="connsiteY11" fmla="*/ 819998 h 84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0268" h="844721">
                  <a:moveTo>
                    <a:pt x="288031" y="819998"/>
                  </a:moveTo>
                  <a:lnTo>
                    <a:pt x="9903" y="327543"/>
                  </a:lnTo>
                  <a:cubicBezTo>
                    <a:pt x="-49178" y="292365"/>
                    <a:pt x="170635" y="91148"/>
                    <a:pt x="283957" y="41183"/>
                  </a:cubicBezTo>
                  <a:cubicBezTo>
                    <a:pt x="397279" y="-8782"/>
                    <a:pt x="476678" y="23845"/>
                    <a:pt x="601241" y="7338"/>
                  </a:cubicBezTo>
                  <a:cubicBezTo>
                    <a:pt x="725805" y="-9169"/>
                    <a:pt x="818966" y="4097"/>
                    <a:pt x="1005172" y="28047"/>
                  </a:cubicBezTo>
                  <a:cubicBezTo>
                    <a:pt x="1191378" y="51997"/>
                    <a:pt x="1688859" y="32022"/>
                    <a:pt x="1861629" y="84803"/>
                  </a:cubicBezTo>
                  <a:cubicBezTo>
                    <a:pt x="2034399" y="137584"/>
                    <a:pt x="2082107" y="233035"/>
                    <a:pt x="2123900" y="334066"/>
                  </a:cubicBezTo>
                  <a:cubicBezTo>
                    <a:pt x="2165693" y="435097"/>
                    <a:pt x="2116816" y="606595"/>
                    <a:pt x="2095134" y="682915"/>
                  </a:cubicBezTo>
                  <a:cubicBezTo>
                    <a:pt x="2073452" y="759235"/>
                    <a:pt x="1990221" y="780588"/>
                    <a:pt x="1911704" y="802650"/>
                  </a:cubicBezTo>
                  <a:cubicBezTo>
                    <a:pt x="1833187" y="824712"/>
                    <a:pt x="1838298" y="817154"/>
                    <a:pt x="1641286" y="823358"/>
                  </a:cubicBezTo>
                  <a:lnTo>
                    <a:pt x="709318" y="823358"/>
                  </a:lnTo>
                  <a:cubicBezTo>
                    <a:pt x="655723" y="823358"/>
                    <a:pt x="288031" y="873593"/>
                    <a:pt x="288031" y="81999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62">
              <a:extLst>
                <a:ext uri="{FF2B5EF4-FFF2-40B4-BE49-F238E27FC236}">
                  <a16:creationId xmlns:a16="http://schemas.microsoft.com/office/drawing/2014/main" id="{E52A6F24-D2C5-40CB-9172-581B5C9BCA28}"/>
                </a:ext>
              </a:extLst>
            </p:cNvPr>
            <p:cNvSpPr/>
            <p:nvPr/>
          </p:nvSpPr>
          <p:spPr>
            <a:xfrm rot="712364">
              <a:off x="4339014" y="4210409"/>
              <a:ext cx="2182433" cy="299459"/>
            </a:xfrm>
            <a:custGeom>
              <a:avLst/>
              <a:gdLst>
                <a:gd name="connsiteX0" fmla="*/ 0 w 4547287"/>
                <a:gd name="connsiteY0" fmla="*/ 202303 h 428454"/>
                <a:gd name="connsiteX1" fmla="*/ 202303 w 4547287"/>
                <a:gd name="connsiteY1" fmla="*/ 0 h 428454"/>
                <a:gd name="connsiteX2" fmla="*/ 4344984 w 4547287"/>
                <a:gd name="connsiteY2" fmla="*/ 0 h 428454"/>
                <a:gd name="connsiteX3" fmla="*/ 4547287 w 4547287"/>
                <a:gd name="connsiteY3" fmla="*/ 202303 h 428454"/>
                <a:gd name="connsiteX4" fmla="*/ 4547287 w 4547287"/>
                <a:gd name="connsiteY4" fmla="*/ 226151 h 428454"/>
                <a:gd name="connsiteX5" fmla="*/ 4344984 w 4547287"/>
                <a:gd name="connsiteY5" fmla="*/ 428454 h 428454"/>
                <a:gd name="connsiteX6" fmla="*/ 202303 w 4547287"/>
                <a:gd name="connsiteY6" fmla="*/ 428454 h 428454"/>
                <a:gd name="connsiteX7" fmla="*/ 0 w 4547287"/>
                <a:gd name="connsiteY7" fmla="*/ 226151 h 428454"/>
                <a:gd name="connsiteX8" fmla="*/ 0 w 4547287"/>
                <a:gd name="connsiteY8" fmla="*/ 202303 h 428454"/>
                <a:gd name="connsiteX0" fmla="*/ 0 w 4547287"/>
                <a:gd name="connsiteY0" fmla="*/ 290983 h 517134"/>
                <a:gd name="connsiteX1" fmla="*/ 202303 w 4547287"/>
                <a:gd name="connsiteY1" fmla="*/ 88680 h 517134"/>
                <a:gd name="connsiteX2" fmla="*/ 4396419 w 4547287"/>
                <a:gd name="connsiteY2" fmla="*/ 0 h 517134"/>
                <a:gd name="connsiteX3" fmla="*/ 4547287 w 4547287"/>
                <a:gd name="connsiteY3" fmla="*/ 290983 h 517134"/>
                <a:gd name="connsiteX4" fmla="*/ 4547287 w 4547287"/>
                <a:gd name="connsiteY4" fmla="*/ 314831 h 517134"/>
                <a:gd name="connsiteX5" fmla="*/ 4344984 w 4547287"/>
                <a:gd name="connsiteY5" fmla="*/ 517134 h 517134"/>
                <a:gd name="connsiteX6" fmla="*/ 202303 w 4547287"/>
                <a:gd name="connsiteY6" fmla="*/ 517134 h 517134"/>
                <a:gd name="connsiteX7" fmla="*/ 0 w 4547287"/>
                <a:gd name="connsiteY7" fmla="*/ 314831 h 517134"/>
                <a:gd name="connsiteX8" fmla="*/ 0 w 4547287"/>
                <a:gd name="connsiteY8" fmla="*/ 290983 h 517134"/>
                <a:gd name="connsiteX0" fmla="*/ 0 w 4547287"/>
                <a:gd name="connsiteY0" fmla="*/ 290983 h 517134"/>
                <a:gd name="connsiteX1" fmla="*/ 202303 w 4547287"/>
                <a:gd name="connsiteY1" fmla="*/ 88680 h 517134"/>
                <a:gd name="connsiteX2" fmla="*/ 4396419 w 4547287"/>
                <a:gd name="connsiteY2" fmla="*/ 0 h 517134"/>
                <a:gd name="connsiteX3" fmla="*/ 4547287 w 4547287"/>
                <a:gd name="connsiteY3" fmla="*/ 290983 h 517134"/>
                <a:gd name="connsiteX4" fmla="*/ 4547287 w 4547287"/>
                <a:gd name="connsiteY4" fmla="*/ 314831 h 517134"/>
                <a:gd name="connsiteX5" fmla="*/ 4420358 w 4547287"/>
                <a:gd name="connsiteY5" fmla="*/ 431209 h 517134"/>
                <a:gd name="connsiteX6" fmla="*/ 202303 w 4547287"/>
                <a:gd name="connsiteY6" fmla="*/ 517134 h 517134"/>
                <a:gd name="connsiteX7" fmla="*/ 0 w 4547287"/>
                <a:gd name="connsiteY7" fmla="*/ 314831 h 517134"/>
                <a:gd name="connsiteX8" fmla="*/ 0 w 4547287"/>
                <a:gd name="connsiteY8" fmla="*/ 290983 h 517134"/>
                <a:gd name="connsiteX0" fmla="*/ 973 w 4548260"/>
                <a:gd name="connsiteY0" fmla="*/ 290983 h 517134"/>
                <a:gd name="connsiteX1" fmla="*/ 95361 w 4548260"/>
                <a:gd name="connsiteY1" fmla="*/ 56862 h 517134"/>
                <a:gd name="connsiteX2" fmla="*/ 4397392 w 4548260"/>
                <a:gd name="connsiteY2" fmla="*/ 0 h 517134"/>
                <a:gd name="connsiteX3" fmla="*/ 4548260 w 4548260"/>
                <a:gd name="connsiteY3" fmla="*/ 290983 h 517134"/>
                <a:gd name="connsiteX4" fmla="*/ 4548260 w 4548260"/>
                <a:gd name="connsiteY4" fmla="*/ 314831 h 517134"/>
                <a:gd name="connsiteX5" fmla="*/ 4421331 w 4548260"/>
                <a:gd name="connsiteY5" fmla="*/ 431209 h 517134"/>
                <a:gd name="connsiteX6" fmla="*/ 203276 w 4548260"/>
                <a:gd name="connsiteY6" fmla="*/ 517134 h 517134"/>
                <a:gd name="connsiteX7" fmla="*/ 973 w 4548260"/>
                <a:gd name="connsiteY7" fmla="*/ 314831 h 517134"/>
                <a:gd name="connsiteX8" fmla="*/ 973 w 4548260"/>
                <a:gd name="connsiteY8" fmla="*/ 290983 h 517134"/>
                <a:gd name="connsiteX0" fmla="*/ 973 w 4548260"/>
                <a:gd name="connsiteY0" fmla="*/ 290983 h 524973"/>
                <a:gd name="connsiteX1" fmla="*/ 95361 w 4548260"/>
                <a:gd name="connsiteY1" fmla="*/ 56862 h 524973"/>
                <a:gd name="connsiteX2" fmla="*/ 4397392 w 4548260"/>
                <a:gd name="connsiteY2" fmla="*/ 0 h 524973"/>
                <a:gd name="connsiteX3" fmla="*/ 4548260 w 4548260"/>
                <a:gd name="connsiteY3" fmla="*/ 290983 h 524973"/>
                <a:gd name="connsiteX4" fmla="*/ 4548260 w 4548260"/>
                <a:gd name="connsiteY4" fmla="*/ 314831 h 524973"/>
                <a:gd name="connsiteX5" fmla="*/ 4421331 w 4548260"/>
                <a:gd name="connsiteY5" fmla="*/ 431209 h 524973"/>
                <a:gd name="connsiteX6" fmla="*/ 165990 w 4548260"/>
                <a:gd name="connsiteY6" fmla="*/ 524973 h 524973"/>
                <a:gd name="connsiteX7" fmla="*/ 973 w 4548260"/>
                <a:gd name="connsiteY7" fmla="*/ 314831 h 524973"/>
                <a:gd name="connsiteX8" fmla="*/ 973 w 4548260"/>
                <a:gd name="connsiteY8" fmla="*/ 290983 h 524973"/>
                <a:gd name="connsiteX0" fmla="*/ 973 w 4548260"/>
                <a:gd name="connsiteY0" fmla="*/ 352588 h 586578"/>
                <a:gd name="connsiteX1" fmla="*/ 95361 w 4548260"/>
                <a:gd name="connsiteY1" fmla="*/ 118467 h 586578"/>
                <a:gd name="connsiteX2" fmla="*/ 4431160 w 4548260"/>
                <a:gd name="connsiteY2" fmla="*/ 0 h 586578"/>
                <a:gd name="connsiteX3" fmla="*/ 4548260 w 4548260"/>
                <a:gd name="connsiteY3" fmla="*/ 352588 h 586578"/>
                <a:gd name="connsiteX4" fmla="*/ 4548260 w 4548260"/>
                <a:gd name="connsiteY4" fmla="*/ 376436 h 586578"/>
                <a:gd name="connsiteX5" fmla="*/ 4421331 w 4548260"/>
                <a:gd name="connsiteY5" fmla="*/ 492814 h 586578"/>
                <a:gd name="connsiteX6" fmla="*/ 165990 w 4548260"/>
                <a:gd name="connsiteY6" fmla="*/ 586578 h 586578"/>
                <a:gd name="connsiteX7" fmla="*/ 973 w 4548260"/>
                <a:gd name="connsiteY7" fmla="*/ 376436 h 586578"/>
                <a:gd name="connsiteX8" fmla="*/ 973 w 4548260"/>
                <a:gd name="connsiteY8" fmla="*/ 352588 h 586578"/>
                <a:gd name="connsiteX0" fmla="*/ 973 w 4550032"/>
                <a:gd name="connsiteY0" fmla="*/ 352588 h 586578"/>
                <a:gd name="connsiteX1" fmla="*/ 95361 w 4550032"/>
                <a:gd name="connsiteY1" fmla="*/ 118467 h 586578"/>
                <a:gd name="connsiteX2" fmla="*/ 4431160 w 4550032"/>
                <a:gd name="connsiteY2" fmla="*/ 0 h 586578"/>
                <a:gd name="connsiteX3" fmla="*/ 4548260 w 4550032"/>
                <a:gd name="connsiteY3" fmla="*/ 352588 h 586578"/>
                <a:gd name="connsiteX4" fmla="*/ 4548260 w 4550032"/>
                <a:gd name="connsiteY4" fmla="*/ 376436 h 586578"/>
                <a:gd name="connsiteX5" fmla="*/ 4458616 w 4550032"/>
                <a:gd name="connsiteY5" fmla="*/ 484976 h 586578"/>
                <a:gd name="connsiteX6" fmla="*/ 165990 w 4550032"/>
                <a:gd name="connsiteY6" fmla="*/ 586578 h 586578"/>
                <a:gd name="connsiteX7" fmla="*/ 973 w 4550032"/>
                <a:gd name="connsiteY7" fmla="*/ 376436 h 586578"/>
                <a:gd name="connsiteX8" fmla="*/ 973 w 4550032"/>
                <a:gd name="connsiteY8" fmla="*/ 352588 h 586578"/>
                <a:gd name="connsiteX0" fmla="*/ 40716 w 4589775"/>
                <a:gd name="connsiteY0" fmla="*/ 352588 h 586578"/>
                <a:gd name="connsiteX1" fmla="*/ 53077 w 4589775"/>
                <a:gd name="connsiteY1" fmla="*/ 135712 h 586578"/>
                <a:gd name="connsiteX2" fmla="*/ 4470903 w 4589775"/>
                <a:gd name="connsiteY2" fmla="*/ 0 h 586578"/>
                <a:gd name="connsiteX3" fmla="*/ 4588003 w 4589775"/>
                <a:gd name="connsiteY3" fmla="*/ 352588 h 586578"/>
                <a:gd name="connsiteX4" fmla="*/ 4588003 w 4589775"/>
                <a:gd name="connsiteY4" fmla="*/ 376436 h 586578"/>
                <a:gd name="connsiteX5" fmla="*/ 4498359 w 4589775"/>
                <a:gd name="connsiteY5" fmla="*/ 484976 h 586578"/>
                <a:gd name="connsiteX6" fmla="*/ 205733 w 4589775"/>
                <a:gd name="connsiteY6" fmla="*/ 586578 h 586578"/>
                <a:gd name="connsiteX7" fmla="*/ 40716 w 4589775"/>
                <a:gd name="connsiteY7" fmla="*/ 376436 h 586578"/>
                <a:gd name="connsiteX8" fmla="*/ 40716 w 4589775"/>
                <a:gd name="connsiteY8" fmla="*/ 352588 h 586578"/>
                <a:gd name="connsiteX0" fmla="*/ 20478 w 4600933"/>
                <a:gd name="connsiteY0" fmla="*/ 351402 h 586578"/>
                <a:gd name="connsiteX1" fmla="*/ 64235 w 4600933"/>
                <a:gd name="connsiteY1" fmla="*/ 135712 h 586578"/>
                <a:gd name="connsiteX2" fmla="*/ 4482061 w 4600933"/>
                <a:gd name="connsiteY2" fmla="*/ 0 h 586578"/>
                <a:gd name="connsiteX3" fmla="*/ 4599161 w 4600933"/>
                <a:gd name="connsiteY3" fmla="*/ 352588 h 586578"/>
                <a:gd name="connsiteX4" fmla="*/ 4599161 w 4600933"/>
                <a:gd name="connsiteY4" fmla="*/ 376436 h 586578"/>
                <a:gd name="connsiteX5" fmla="*/ 4509517 w 4600933"/>
                <a:gd name="connsiteY5" fmla="*/ 484976 h 586578"/>
                <a:gd name="connsiteX6" fmla="*/ 216891 w 4600933"/>
                <a:gd name="connsiteY6" fmla="*/ 586578 h 586578"/>
                <a:gd name="connsiteX7" fmla="*/ 51874 w 4600933"/>
                <a:gd name="connsiteY7" fmla="*/ 376436 h 586578"/>
                <a:gd name="connsiteX8" fmla="*/ 20478 w 4600933"/>
                <a:gd name="connsiteY8" fmla="*/ 351402 h 58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0933" h="586578">
                  <a:moveTo>
                    <a:pt x="20478" y="351402"/>
                  </a:moveTo>
                  <a:cubicBezTo>
                    <a:pt x="20478" y="239673"/>
                    <a:pt x="-47494" y="135712"/>
                    <a:pt x="64235" y="135712"/>
                  </a:cubicBezTo>
                  <a:cubicBezTo>
                    <a:pt x="1445129" y="135712"/>
                    <a:pt x="3101167" y="0"/>
                    <a:pt x="4482061" y="0"/>
                  </a:cubicBezTo>
                  <a:cubicBezTo>
                    <a:pt x="4593790" y="0"/>
                    <a:pt x="4599161" y="240859"/>
                    <a:pt x="4599161" y="352588"/>
                  </a:cubicBezTo>
                  <a:lnTo>
                    <a:pt x="4599161" y="376436"/>
                  </a:lnTo>
                  <a:cubicBezTo>
                    <a:pt x="4599161" y="488165"/>
                    <a:pt x="4621246" y="484976"/>
                    <a:pt x="4509517" y="484976"/>
                  </a:cubicBezTo>
                  <a:lnTo>
                    <a:pt x="216891" y="586578"/>
                  </a:lnTo>
                  <a:cubicBezTo>
                    <a:pt x="105162" y="586578"/>
                    <a:pt x="51874" y="488165"/>
                    <a:pt x="51874" y="376436"/>
                  </a:cubicBezTo>
                  <a:lnTo>
                    <a:pt x="20478" y="35140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1">
              <a:extLst>
                <a:ext uri="{FF2B5EF4-FFF2-40B4-BE49-F238E27FC236}">
                  <a16:creationId xmlns:a16="http://schemas.microsoft.com/office/drawing/2014/main" id="{B863F70C-34D4-4E13-9B33-ABBDD03C8861}"/>
                </a:ext>
              </a:extLst>
            </p:cNvPr>
            <p:cNvSpPr/>
            <p:nvPr/>
          </p:nvSpPr>
          <p:spPr>
            <a:xfrm>
              <a:off x="4140115" y="3552413"/>
              <a:ext cx="301063" cy="752432"/>
            </a:xfrm>
            <a:custGeom>
              <a:avLst/>
              <a:gdLst>
                <a:gd name="connsiteX0" fmla="*/ 0 w 429732"/>
                <a:gd name="connsiteY0" fmla="*/ 0 h 1453371"/>
                <a:gd name="connsiteX1" fmla="*/ 429732 w 429732"/>
                <a:gd name="connsiteY1" fmla="*/ 0 h 1453371"/>
                <a:gd name="connsiteX2" fmla="*/ 429732 w 429732"/>
                <a:gd name="connsiteY2" fmla="*/ 1453371 h 1453371"/>
                <a:gd name="connsiteX3" fmla="*/ 0 w 429732"/>
                <a:gd name="connsiteY3" fmla="*/ 1453371 h 1453371"/>
                <a:gd name="connsiteX4" fmla="*/ 0 w 429732"/>
                <a:gd name="connsiteY4" fmla="*/ 0 h 1453371"/>
                <a:gd name="connsiteX0" fmla="*/ 0 w 429732"/>
                <a:gd name="connsiteY0" fmla="*/ 0 h 1453371"/>
                <a:gd name="connsiteX1" fmla="*/ 309082 w 429732"/>
                <a:gd name="connsiteY1" fmla="*/ 44450 h 1453371"/>
                <a:gd name="connsiteX2" fmla="*/ 429732 w 429732"/>
                <a:gd name="connsiteY2" fmla="*/ 1453371 h 1453371"/>
                <a:gd name="connsiteX3" fmla="*/ 0 w 429732"/>
                <a:gd name="connsiteY3" fmla="*/ 1453371 h 1453371"/>
                <a:gd name="connsiteX4" fmla="*/ 0 w 429732"/>
                <a:gd name="connsiteY4" fmla="*/ 0 h 1453371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55934 h 1509305"/>
                <a:gd name="connsiteX1" fmla="*/ 309082 w 429732"/>
                <a:gd name="connsiteY1" fmla="*/ 100384 h 1509305"/>
                <a:gd name="connsiteX2" fmla="*/ 429732 w 429732"/>
                <a:gd name="connsiteY2" fmla="*/ 1509305 h 1509305"/>
                <a:gd name="connsiteX3" fmla="*/ 0 w 429732"/>
                <a:gd name="connsiteY3" fmla="*/ 1509305 h 1509305"/>
                <a:gd name="connsiteX4" fmla="*/ 0 w 429732"/>
                <a:gd name="connsiteY4" fmla="*/ 55934 h 1509305"/>
                <a:gd name="connsiteX0" fmla="*/ 0 w 531332"/>
                <a:gd name="connsiteY0" fmla="*/ 107663 h 1491184"/>
                <a:gd name="connsiteX1" fmla="*/ 410682 w 531332"/>
                <a:gd name="connsiteY1" fmla="*/ 82263 h 1491184"/>
                <a:gd name="connsiteX2" fmla="*/ 531332 w 531332"/>
                <a:gd name="connsiteY2" fmla="*/ 1491184 h 1491184"/>
                <a:gd name="connsiteX3" fmla="*/ 101600 w 531332"/>
                <a:gd name="connsiteY3" fmla="*/ 1491184 h 1491184"/>
                <a:gd name="connsiteX4" fmla="*/ 0 w 531332"/>
                <a:gd name="connsiteY4" fmla="*/ 107663 h 1491184"/>
                <a:gd name="connsiteX0" fmla="*/ 0 w 531332"/>
                <a:gd name="connsiteY0" fmla="*/ 107663 h 1491184"/>
                <a:gd name="connsiteX1" fmla="*/ 410682 w 531332"/>
                <a:gd name="connsiteY1" fmla="*/ 82263 h 1491184"/>
                <a:gd name="connsiteX2" fmla="*/ 531332 w 531332"/>
                <a:gd name="connsiteY2" fmla="*/ 1491184 h 1491184"/>
                <a:gd name="connsiteX3" fmla="*/ 101600 w 531332"/>
                <a:gd name="connsiteY3" fmla="*/ 1491184 h 1491184"/>
                <a:gd name="connsiteX4" fmla="*/ 0 w 531332"/>
                <a:gd name="connsiteY4" fmla="*/ 107663 h 1491184"/>
                <a:gd name="connsiteX0" fmla="*/ 31916 w 563248"/>
                <a:gd name="connsiteY0" fmla="*/ 107663 h 1491184"/>
                <a:gd name="connsiteX1" fmla="*/ 442598 w 563248"/>
                <a:gd name="connsiteY1" fmla="*/ 82263 h 1491184"/>
                <a:gd name="connsiteX2" fmla="*/ 563248 w 563248"/>
                <a:gd name="connsiteY2" fmla="*/ 1491184 h 1491184"/>
                <a:gd name="connsiteX3" fmla="*/ 133516 w 563248"/>
                <a:gd name="connsiteY3" fmla="*/ 1491184 h 1491184"/>
                <a:gd name="connsiteX4" fmla="*/ 28176 w 563248"/>
                <a:gd name="connsiteY4" fmla="*/ 307982 h 1491184"/>
                <a:gd name="connsiteX5" fmla="*/ 31916 w 563248"/>
                <a:gd name="connsiteY5" fmla="*/ 107663 h 1491184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229589 w 545021"/>
                <a:gd name="connsiteY3" fmla="*/ 147011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641566"/>
                <a:gd name="connsiteX1" fmla="*/ 424371 w 545021"/>
                <a:gd name="connsiteY1" fmla="*/ 92945 h 1641566"/>
                <a:gd name="connsiteX2" fmla="*/ 545021 w 545021"/>
                <a:gd name="connsiteY2" fmla="*/ 1501866 h 1641566"/>
                <a:gd name="connsiteX3" fmla="*/ 483589 w 545021"/>
                <a:gd name="connsiteY3" fmla="*/ 1641566 h 1641566"/>
                <a:gd name="connsiteX4" fmla="*/ 9949 w 545021"/>
                <a:gd name="connsiteY4" fmla="*/ 318664 h 1641566"/>
                <a:gd name="connsiteX5" fmla="*/ 51789 w 545021"/>
                <a:gd name="connsiteY5" fmla="*/ 73895 h 1641566"/>
                <a:gd name="connsiteX0" fmla="*/ 51789 w 545021"/>
                <a:gd name="connsiteY0" fmla="*/ 73895 h 1641566"/>
                <a:gd name="connsiteX1" fmla="*/ 424371 w 545021"/>
                <a:gd name="connsiteY1" fmla="*/ 92945 h 1641566"/>
                <a:gd name="connsiteX2" fmla="*/ 545021 w 545021"/>
                <a:gd name="connsiteY2" fmla="*/ 1501866 h 1641566"/>
                <a:gd name="connsiteX3" fmla="*/ 483589 w 545021"/>
                <a:gd name="connsiteY3" fmla="*/ 1641566 h 1641566"/>
                <a:gd name="connsiteX4" fmla="*/ 9949 w 545021"/>
                <a:gd name="connsiteY4" fmla="*/ 318664 h 1641566"/>
                <a:gd name="connsiteX5" fmla="*/ 51789 w 545021"/>
                <a:gd name="connsiteY5" fmla="*/ 73895 h 1641566"/>
                <a:gd name="connsiteX0" fmla="*/ 51789 w 621221"/>
                <a:gd name="connsiteY0" fmla="*/ 73895 h 1641566"/>
                <a:gd name="connsiteX1" fmla="*/ 424371 w 621221"/>
                <a:gd name="connsiteY1" fmla="*/ 92945 h 1641566"/>
                <a:gd name="connsiteX2" fmla="*/ 621221 w 621221"/>
                <a:gd name="connsiteY2" fmla="*/ 1635216 h 1641566"/>
                <a:gd name="connsiteX3" fmla="*/ 483589 w 621221"/>
                <a:gd name="connsiteY3" fmla="*/ 1641566 h 1641566"/>
                <a:gd name="connsiteX4" fmla="*/ 9949 w 621221"/>
                <a:gd name="connsiteY4" fmla="*/ 318664 h 1641566"/>
                <a:gd name="connsiteX5" fmla="*/ 51789 w 621221"/>
                <a:gd name="connsiteY5" fmla="*/ 73895 h 1641566"/>
                <a:gd name="connsiteX0" fmla="*/ 51789 w 633921"/>
                <a:gd name="connsiteY0" fmla="*/ 73895 h 1641566"/>
                <a:gd name="connsiteX1" fmla="*/ 424371 w 633921"/>
                <a:gd name="connsiteY1" fmla="*/ 92945 h 1641566"/>
                <a:gd name="connsiteX2" fmla="*/ 633921 w 633921"/>
                <a:gd name="connsiteY2" fmla="*/ 1635216 h 1641566"/>
                <a:gd name="connsiteX3" fmla="*/ 483589 w 633921"/>
                <a:gd name="connsiteY3" fmla="*/ 1641566 h 1641566"/>
                <a:gd name="connsiteX4" fmla="*/ 9949 w 633921"/>
                <a:gd name="connsiteY4" fmla="*/ 318664 h 1641566"/>
                <a:gd name="connsiteX5" fmla="*/ 51789 w 633921"/>
                <a:gd name="connsiteY5" fmla="*/ 73895 h 164156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9949 w 633921"/>
                <a:gd name="connsiteY4" fmla="*/ 318664 h 1635216"/>
                <a:gd name="connsiteX5" fmla="*/ 51789 w 633921"/>
                <a:gd name="connsiteY5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0 w 623972"/>
                <a:gd name="connsiteY0" fmla="*/ 296871 h 1613423"/>
                <a:gd name="connsiteX1" fmla="*/ 414422 w 623972"/>
                <a:gd name="connsiteY1" fmla="*/ 71152 h 1613423"/>
                <a:gd name="connsiteX2" fmla="*/ 623972 w 623972"/>
                <a:gd name="connsiteY2" fmla="*/ 1613423 h 1613423"/>
                <a:gd name="connsiteX3" fmla="*/ 460940 w 623972"/>
                <a:gd name="connsiteY3" fmla="*/ 1613423 h 1613423"/>
                <a:gd name="connsiteX4" fmla="*/ 266700 w 623972"/>
                <a:gd name="connsiteY4" fmla="*/ 646121 h 1613423"/>
                <a:gd name="connsiteX5" fmla="*/ 0 w 623972"/>
                <a:gd name="connsiteY5" fmla="*/ 296871 h 1613423"/>
                <a:gd name="connsiteX0" fmla="*/ 7735 w 631707"/>
                <a:gd name="connsiteY0" fmla="*/ 352343 h 1668895"/>
                <a:gd name="connsiteX1" fmla="*/ 77584 w 631707"/>
                <a:gd name="connsiteY1" fmla="*/ 111043 h 1668895"/>
                <a:gd name="connsiteX2" fmla="*/ 422157 w 631707"/>
                <a:gd name="connsiteY2" fmla="*/ 126624 h 1668895"/>
                <a:gd name="connsiteX3" fmla="*/ 631707 w 631707"/>
                <a:gd name="connsiteY3" fmla="*/ 1668895 h 1668895"/>
                <a:gd name="connsiteX4" fmla="*/ 468675 w 631707"/>
                <a:gd name="connsiteY4" fmla="*/ 1668895 h 1668895"/>
                <a:gd name="connsiteX5" fmla="*/ 274435 w 631707"/>
                <a:gd name="connsiteY5" fmla="*/ 701593 h 1668895"/>
                <a:gd name="connsiteX6" fmla="*/ 7735 w 631707"/>
                <a:gd name="connsiteY6" fmla="*/ 352343 h 1668895"/>
                <a:gd name="connsiteX0" fmla="*/ 7735 w 631707"/>
                <a:gd name="connsiteY0" fmla="*/ 352343 h 1668895"/>
                <a:gd name="connsiteX1" fmla="*/ 77584 w 631707"/>
                <a:gd name="connsiteY1" fmla="*/ 111043 h 1668895"/>
                <a:gd name="connsiteX2" fmla="*/ 422157 w 631707"/>
                <a:gd name="connsiteY2" fmla="*/ 126624 h 1668895"/>
                <a:gd name="connsiteX3" fmla="*/ 631707 w 631707"/>
                <a:gd name="connsiteY3" fmla="*/ 1668895 h 1668895"/>
                <a:gd name="connsiteX4" fmla="*/ 468675 w 631707"/>
                <a:gd name="connsiteY4" fmla="*/ 1668895 h 1668895"/>
                <a:gd name="connsiteX5" fmla="*/ 274435 w 631707"/>
                <a:gd name="connsiteY5" fmla="*/ 701593 h 1668895"/>
                <a:gd name="connsiteX6" fmla="*/ 7735 w 631707"/>
                <a:gd name="connsiteY6" fmla="*/ 352343 h 1668895"/>
                <a:gd name="connsiteX0" fmla="*/ 7735 w 631707"/>
                <a:gd name="connsiteY0" fmla="*/ 316263 h 1632815"/>
                <a:gd name="connsiteX1" fmla="*/ 77584 w 631707"/>
                <a:gd name="connsiteY1" fmla="*/ 74963 h 1632815"/>
                <a:gd name="connsiteX2" fmla="*/ 422157 w 631707"/>
                <a:gd name="connsiteY2" fmla="*/ 90544 h 1632815"/>
                <a:gd name="connsiteX3" fmla="*/ 631707 w 631707"/>
                <a:gd name="connsiteY3" fmla="*/ 1632815 h 1632815"/>
                <a:gd name="connsiteX4" fmla="*/ 468675 w 631707"/>
                <a:gd name="connsiteY4" fmla="*/ 1632815 h 1632815"/>
                <a:gd name="connsiteX5" fmla="*/ 274435 w 631707"/>
                <a:gd name="connsiteY5" fmla="*/ 665513 h 1632815"/>
                <a:gd name="connsiteX6" fmla="*/ 7735 w 631707"/>
                <a:gd name="connsiteY6" fmla="*/ 316263 h 1632815"/>
                <a:gd name="connsiteX0" fmla="*/ 8776 w 632748"/>
                <a:gd name="connsiteY0" fmla="*/ 32332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69716 w 632748"/>
                <a:gd name="connsiteY4" fmla="*/ 1639873 h 1639873"/>
                <a:gd name="connsiteX5" fmla="*/ 275476 w 632748"/>
                <a:gd name="connsiteY5" fmla="*/ 672571 h 1639873"/>
                <a:gd name="connsiteX6" fmla="*/ 8776 w 632748"/>
                <a:gd name="connsiteY6" fmla="*/ 32332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69716 w 632748"/>
                <a:gd name="connsiteY4" fmla="*/ 163987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88766 w 632748"/>
                <a:gd name="connsiteY4" fmla="*/ 162082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88766 w 632748"/>
                <a:gd name="connsiteY4" fmla="*/ 162082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2748" h="1639873">
                  <a:moveTo>
                    <a:pt x="8776" y="329671"/>
                  </a:moveTo>
                  <a:cubicBezTo>
                    <a:pt x="-12391" y="236538"/>
                    <a:pt x="3205" y="100591"/>
                    <a:pt x="72275" y="62971"/>
                  </a:cubicBezTo>
                  <a:cubicBezTo>
                    <a:pt x="141345" y="25351"/>
                    <a:pt x="272636" y="-74198"/>
                    <a:pt x="423198" y="97602"/>
                  </a:cubicBezTo>
                  <a:cubicBezTo>
                    <a:pt x="603115" y="433892"/>
                    <a:pt x="592531" y="1170233"/>
                    <a:pt x="632748" y="1639873"/>
                  </a:cubicBezTo>
                  <a:lnTo>
                    <a:pt x="488766" y="1620823"/>
                  </a:lnTo>
                  <a:cubicBezTo>
                    <a:pt x="387946" y="1483948"/>
                    <a:pt x="257049" y="930096"/>
                    <a:pt x="275476" y="672571"/>
                  </a:cubicBezTo>
                  <a:cubicBezTo>
                    <a:pt x="109753" y="561096"/>
                    <a:pt x="36728" y="427616"/>
                    <a:pt x="8776" y="32967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21563EF4-2694-443D-8142-614F70A74E27}"/>
                </a:ext>
              </a:extLst>
            </p:cNvPr>
            <p:cNvSpPr/>
            <p:nvPr/>
          </p:nvSpPr>
          <p:spPr>
            <a:xfrm rot="21359927" flipH="1">
              <a:off x="6381562" y="3855865"/>
              <a:ext cx="421544" cy="810752"/>
            </a:xfrm>
            <a:custGeom>
              <a:avLst/>
              <a:gdLst>
                <a:gd name="connsiteX0" fmla="*/ 0 w 429732"/>
                <a:gd name="connsiteY0" fmla="*/ 0 h 1453371"/>
                <a:gd name="connsiteX1" fmla="*/ 429732 w 429732"/>
                <a:gd name="connsiteY1" fmla="*/ 0 h 1453371"/>
                <a:gd name="connsiteX2" fmla="*/ 429732 w 429732"/>
                <a:gd name="connsiteY2" fmla="*/ 1453371 h 1453371"/>
                <a:gd name="connsiteX3" fmla="*/ 0 w 429732"/>
                <a:gd name="connsiteY3" fmla="*/ 1453371 h 1453371"/>
                <a:gd name="connsiteX4" fmla="*/ 0 w 429732"/>
                <a:gd name="connsiteY4" fmla="*/ 0 h 1453371"/>
                <a:gd name="connsiteX0" fmla="*/ 0 w 429732"/>
                <a:gd name="connsiteY0" fmla="*/ 0 h 1453371"/>
                <a:gd name="connsiteX1" fmla="*/ 309082 w 429732"/>
                <a:gd name="connsiteY1" fmla="*/ 44450 h 1453371"/>
                <a:gd name="connsiteX2" fmla="*/ 429732 w 429732"/>
                <a:gd name="connsiteY2" fmla="*/ 1453371 h 1453371"/>
                <a:gd name="connsiteX3" fmla="*/ 0 w 429732"/>
                <a:gd name="connsiteY3" fmla="*/ 1453371 h 1453371"/>
                <a:gd name="connsiteX4" fmla="*/ 0 w 429732"/>
                <a:gd name="connsiteY4" fmla="*/ 0 h 1453371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55934 h 1509305"/>
                <a:gd name="connsiteX1" fmla="*/ 309082 w 429732"/>
                <a:gd name="connsiteY1" fmla="*/ 100384 h 1509305"/>
                <a:gd name="connsiteX2" fmla="*/ 429732 w 429732"/>
                <a:gd name="connsiteY2" fmla="*/ 1509305 h 1509305"/>
                <a:gd name="connsiteX3" fmla="*/ 0 w 429732"/>
                <a:gd name="connsiteY3" fmla="*/ 1509305 h 1509305"/>
                <a:gd name="connsiteX4" fmla="*/ 0 w 429732"/>
                <a:gd name="connsiteY4" fmla="*/ 55934 h 1509305"/>
                <a:gd name="connsiteX0" fmla="*/ 0 w 531332"/>
                <a:gd name="connsiteY0" fmla="*/ 107663 h 1491184"/>
                <a:gd name="connsiteX1" fmla="*/ 410682 w 531332"/>
                <a:gd name="connsiteY1" fmla="*/ 82263 h 1491184"/>
                <a:gd name="connsiteX2" fmla="*/ 531332 w 531332"/>
                <a:gd name="connsiteY2" fmla="*/ 1491184 h 1491184"/>
                <a:gd name="connsiteX3" fmla="*/ 101600 w 531332"/>
                <a:gd name="connsiteY3" fmla="*/ 1491184 h 1491184"/>
                <a:gd name="connsiteX4" fmla="*/ 0 w 531332"/>
                <a:gd name="connsiteY4" fmla="*/ 107663 h 1491184"/>
                <a:gd name="connsiteX0" fmla="*/ 0 w 531332"/>
                <a:gd name="connsiteY0" fmla="*/ 107663 h 1491184"/>
                <a:gd name="connsiteX1" fmla="*/ 410682 w 531332"/>
                <a:gd name="connsiteY1" fmla="*/ 82263 h 1491184"/>
                <a:gd name="connsiteX2" fmla="*/ 531332 w 531332"/>
                <a:gd name="connsiteY2" fmla="*/ 1491184 h 1491184"/>
                <a:gd name="connsiteX3" fmla="*/ 101600 w 531332"/>
                <a:gd name="connsiteY3" fmla="*/ 1491184 h 1491184"/>
                <a:gd name="connsiteX4" fmla="*/ 0 w 531332"/>
                <a:gd name="connsiteY4" fmla="*/ 107663 h 1491184"/>
                <a:gd name="connsiteX0" fmla="*/ 31916 w 563248"/>
                <a:gd name="connsiteY0" fmla="*/ 107663 h 1491184"/>
                <a:gd name="connsiteX1" fmla="*/ 442598 w 563248"/>
                <a:gd name="connsiteY1" fmla="*/ 82263 h 1491184"/>
                <a:gd name="connsiteX2" fmla="*/ 563248 w 563248"/>
                <a:gd name="connsiteY2" fmla="*/ 1491184 h 1491184"/>
                <a:gd name="connsiteX3" fmla="*/ 133516 w 563248"/>
                <a:gd name="connsiteY3" fmla="*/ 1491184 h 1491184"/>
                <a:gd name="connsiteX4" fmla="*/ 28176 w 563248"/>
                <a:gd name="connsiteY4" fmla="*/ 307982 h 1491184"/>
                <a:gd name="connsiteX5" fmla="*/ 31916 w 563248"/>
                <a:gd name="connsiteY5" fmla="*/ 107663 h 1491184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229589 w 545021"/>
                <a:gd name="connsiteY3" fmla="*/ 147011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641566"/>
                <a:gd name="connsiteX1" fmla="*/ 424371 w 545021"/>
                <a:gd name="connsiteY1" fmla="*/ 92945 h 1641566"/>
                <a:gd name="connsiteX2" fmla="*/ 545021 w 545021"/>
                <a:gd name="connsiteY2" fmla="*/ 1501866 h 1641566"/>
                <a:gd name="connsiteX3" fmla="*/ 483589 w 545021"/>
                <a:gd name="connsiteY3" fmla="*/ 1641566 h 1641566"/>
                <a:gd name="connsiteX4" fmla="*/ 9949 w 545021"/>
                <a:gd name="connsiteY4" fmla="*/ 318664 h 1641566"/>
                <a:gd name="connsiteX5" fmla="*/ 51789 w 545021"/>
                <a:gd name="connsiteY5" fmla="*/ 73895 h 1641566"/>
                <a:gd name="connsiteX0" fmla="*/ 51789 w 545021"/>
                <a:gd name="connsiteY0" fmla="*/ 73895 h 1641566"/>
                <a:gd name="connsiteX1" fmla="*/ 424371 w 545021"/>
                <a:gd name="connsiteY1" fmla="*/ 92945 h 1641566"/>
                <a:gd name="connsiteX2" fmla="*/ 545021 w 545021"/>
                <a:gd name="connsiteY2" fmla="*/ 1501866 h 1641566"/>
                <a:gd name="connsiteX3" fmla="*/ 483589 w 545021"/>
                <a:gd name="connsiteY3" fmla="*/ 1641566 h 1641566"/>
                <a:gd name="connsiteX4" fmla="*/ 9949 w 545021"/>
                <a:gd name="connsiteY4" fmla="*/ 318664 h 1641566"/>
                <a:gd name="connsiteX5" fmla="*/ 51789 w 545021"/>
                <a:gd name="connsiteY5" fmla="*/ 73895 h 1641566"/>
                <a:gd name="connsiteX0" fmla="*/ 51789 w 621221"/>
                <a:gd name="connsiteY0" fmla="*/ 73895 h 1641566"/>
                <a:gd name="connsiteX1" fmla="*/ 424371 w 621221"/>
                <a:gd name="connsiteY1" fmla="*/ 92945 h 1641566"/>
                <a:gd name="connsiteX2" fmla="*/ 621221 w 621221"/>
                <a:gd name="connsiteY2" fmla="*/ 1635216 h 1641566"/>
                <a:gd name="connsiteX3" fmla="*/ 483589 w 621221"/>
                <a:gd name="connsiteY3" fmla="*/ 1641566 h 1641566"/>
                <a:gd name="connsiteX4" fmla="*/ 9949 w 621221"/>
                <a:gd name="connsiteY4" fmla="*/ 318664 h 1641566"/>
                <a:gd name="connsiteX5" fmla="*/ 51789 w 621221"/>
                <a:gd name="connsiteY5" fmla="*/ 73895 h 1641566"/>
                <a:gd name="connsiteX0" fmla="*/ 51789 w 633921"/>
                <a:gd name="connsiteY0" fmla="*/ 73895 h 1641566"/>
                <a:gd name="connsiteX1" fmla="*/ 424371 w 633921"/>
                <a:gd name="connsiteY1" fmla="*/ 92945 h 1641566"/>
                <a:gd name="connsiteX2" fmla="*/ 633921 w 633921"/>
                <a:gd name="connsiteY2" fmla="*/ 1635216 h 1641566"/>
                <a:gd name="connsiteX3" fmla="*/ 483589 w 633921"/>
                <a:gd name="connsiteY3" fmla="*/ 1641566 h 1641566"/>
                <a:gd name="connsiteX4" fmla="*/ 9949 w 633921"/>
                <a:gd name="connsiteY4" fmla="*/ 318664 h 1641566"/>
                <a:gd name="connsiteX5" fmla="*/ 51789 w 633921"/>
                <a:gd name="connsiteY5" fmla="*/ 73895 h 164156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9949 w 633921"/>
                <a:gd name="connsiteY4" fmla="*/ 318664 h 1635216"/>
                <a:gd name="connsiteX5" fmla="*/ 51789 w 633921"/>
                <a:gd name="connsiteY5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0 w 623972"/>
                <a:gd name="connsiteY0" fmla="*/ 296871 h 1613423"/>
                <a:gd name="connsiteX1" fmla="*/ 414422 w 623972"/>
                <a:gd name="connsiteY1" fmla="*/ 71152 h 1613423"/>
                <a:gd name="connsiteX2" fmla="*/ 623972 w 623972"/>
                <a:gd name="connsiteY2" fmla="*/ 1613423 h 1613423"/>
                <a:gd name="connsiteX3" fmla="*/ 460940 w 623972"/>
                <a:gd name="connsiteY3" fmla="*/ 1613423 h 1613423"/>
                <a:gd name="connsiteX4" fmla="*/ 266700 w 623972"/>
                <a:gd name="connsiteY4" fmla="*/ 646121 h 1613423"/>
                <a:gd name="connsiteX5" fmla="*/ 0 w 623972"/>
                <a:gd name="connsiteY5" fmla="*/ 296871 h 1613423"/>
                <a:gd name="connsiteX0" fmla="*/ 7735 w 631707"/>
                <a:gd name="connsiteY0" fmla="*/ 352343 h 1668895"/>
                <a:gd name="connsiteX1" fmla="*/ 77584 w 631707"/>
                <a:gd name="connsiteY1" fmla="*/ 111043 h 1668895"/>
                <a:gd name="connsiteX2" fmla="*/ 422157 w 631707"/>
                <a:gd name="connsiteY2" fmla="*/ 126624 h 1668895"/>
                <a:gd name="connsiteX3" fmla="*/ 631707 w 631707"/>
                <a:gd name="connsiteY3" fmla="*/ 1668895 h 1668895"/>
                <a:gd name="connsiteX4" fmla="*/ 468675 w 631707"/>
                <a:gd name="connsiteY4" fmla="*/ 1668895 h 1668895"/>
                <a:gd name="connsiteX5" fmla="*/ 274435 w 631707"/>
                <a:gd name="connsiteY5" fmla="*/ 701593 h 1668895"/>
                <a:gd name="connsiteX6" fmla="*/ 7735 w 631707"/>
                <a:gd name="connsiteY6" fmla="*/ 352343 h 1668895"/>
                <a:gd name="connsiteX0" fmla="*/ 7735 w 631707"/>
                <a:gd name="connsiteY0" fmla="*/ 352343 h 1668895"/>
                <a:gd name="connsiteX1" fmla="*/ 77584 w 631707"/>
                <a:gd name="connsiteY1" fmla="*/ 111043 h 1668895"/>
                <a:gd name="connsiteX2" fmla="*/ 422157 w 631707"/>
                <a:gd name="connsiteY2" fmla="*/ 126624 h 1668895"/>
                <a:gd name="connsiteX3" fmla="*/ 631707 w 631707"/>
                <a:gd name="connsiteY3" fmla="*/ 1668895 h 1668895"/>
                <a:gd name="connsiteX4" fmla="*/ 468675 w 631707"/>
                <a:gd name="connsiteY4" fmla="*/ 1668895 h 1668895"/>
                <a:gd name="connsiteX5" fmla="*/ 274435 w 631707"/>
                <a:gd name="connsiteY5" fmla="*/ 701593 h 1668895"/>
                <a:gd name="connsiteX6" fmla="*/ 7735 w 631707"/>
                <a:gd name="connsiteY6" fmla="*/ 352343 h 1668895"/>
                <a:gd name="connsiteX0" fmla="*/ 7735 w 631707"/>
                <a:gd name="connsiteY0" fmla="*/ 316263 h 1632815"/>
                <a:gd name="connsiteX1" fmla="*/ 77584 w 631707"/>
                <a:gd name="connsiteY1" fmla="*/ 74963 h 1632815"/>
                <a:gd name="connsiteX2" fmla="*/ 422157 w 631707"/>
                <a:gd name="connsiteY2" fmla="*/ 90544 h 1632815"/>
                <a:gd name="connsiteX3" fmla="*/ 631707 w 631707"/>
                <a:gd name="connsiteY3" fmla="*/ 1632815 h 1632815"/>
                <a:gd name="connsiteX4" fmla="*/ 468675 w 631707"/>
                <a:gd name="connsiteY4" fmla="*/ 1632815 h 1632815"/>
                <a:gd name="connsiteX5" fmla="*/ 274435 w 631707"/>
                <a:gd name="connsiteY5" fmla="*/ 665513 h 1632815"/>
                <a:gd name="connsiteX6" fmla="*/ 7735 w 631707"/>
                <a:gd name="connsiteY6" fmla="*/ 316263 h 1632815"/>
                <a:gd name="connsiteX0" fmla="*/ 8776 w 632748"/>
                <a:gd name="connsiteY0" fmla="*/ 32332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69716 w 632748"/>
                <a:gd name="connsiteY4" fmla="*/ 1639873 h 1639873"/>
                <a:gd name="connsiteX5" fmla="*/ 275476 w 632748"/>
                <a:gd name="connsiteY5" fmla="*/ 672571 h 1639873"/>
                <a:gd name="connsiteX6" fmla="*/ 8776 w 632748"/>
                <a:gd name="connsiteY6" fmla="*/ 32332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69716 w 632748"/>
                <a:gd name="connsiteY4" fmla="*/ 163987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88766 w 632748"/>
                <a:gd name="connsiteY4" fmla="*/ 162082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88766 w 632748"/>
                <a:gd name="connsiteY4" fmla="*/ 162082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21347 w 632748"/>
                <a:gd name="connsiteY4" fmla="*/ 1627187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05789 w 632748"/>
                <a:gd name="connsiteY4" fmla="*/ 1628656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05789 w 632748"/>
                <a:gd name="connsiteY4" fmla="*/ 1628656 h 1639873"/>
                <a:gd name="connsiteX5" fmla="*/ 250271 w 632748"/>
                <a:gd name="connsiteY5" fmla="*/ 689019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05789 w 632748"/>
                <a:gd name="connsiteY4" fmla="*/ 1628656 h 1639873"/>
                <a:gd name="connsiteX5" fmla="*/ 239899 w 632748"/>
                <a:gd name="connsiteY5" fmla="*/ 689998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05789 w 632748"/>
                <a:gd name="connsiteY4" fmla="*/ 1628656 h 1639873"/>
                <a:gd name="connsiteX5" fmla="*/ 230176 w 632748"/>
                <a:gd name="connsiteY5" fmla="*/ 690915 h 1639873"/>
                <a:gd name="connsiteX6" fmla="*/ 8776 w 632748"/>
                <a:gd name="connsiteY6" fmla="*/ 329671 h 1639873"/>
                <a:gd name="connsiteX0" fmla="*/ 8776 w 632748"/>
                <a:gd name="connsiteY0" fmla="*/ 329671 h 1668731"/>
                <a:gd name="connsiteX1" fmla="*/ 72275 w 632748"/>
                <a:gd name="connsiteY1" fmla="*/ 62971 h 1668731"/>
                <a:gd name="connsiteX2" fmla="*/ 423198 w 632748"/>
                <a:gd name="connsiteY2" fmla="*/ 97602 h 1668731"/>
                <a:gd name="connsiteX3" fmla="*/ 632748 w 632748"/>
                <a:gd name="connsiteY3" fmla="*/ 1639873 h 1668731"/>
                <a:gd name="connsiteX4" fmla="*/ 446952 w 632748"/>
                <a:gd name="connsiteY4" fmla="*/ 1668731 h 1668731"/>
                <a:gd name="connsiteX5" fmla="*/ 230176 w 632748"/>
                <a:gd name="connsiteY5" fmla="*/ 690915 h 1668731"/>
                <a:gd name="connsiteX6" fmla="*/ 8776 w 632748"/>
                <a:gd name="connsiteY6" fmla="*/ 329671 h 1668731"/>
                <a:gd name="connsiteX0" fmla="*/ 8776 w 632748"/>
                <a:gd name="connsiteY0" fmla="*/ 329671 h 1689381"/>
                <a:gd name="connsiteX1" fmla="*/ 72275 w 632748"/>
                <a:gd name="connsiteY1" fmla="*/ 62971 h 1689381"/>
                <a:gd name="connsiteX2" fmla="*/ 423198 w 632748"/>
                <a:gd name="connsiteY2" fmla="*/ 97602 h 1689381"/>
                <a:gd name="connsiteX3" fmla="*/ 632748 w 632748"/>
                <a:gd name="connsiteY3" fmla="*/ 1639873 h 1689381"/>
                <a:gd name="connsiteX4" fmla="*/ 461051 w 632748"/>
                <a:gd name="connsiteY4" fmla="*/ 1689381 h 1689381"/>
                <a:gd name="connsiteX5" fmla="*/ 230176 w 632748"/>
                <a:gd name="connsiteY5" fmla="*/ 690915 h 1689381"/>
                <a:gd name="connsiteX6" fmla="*/ 8776 w 632748"/>
                <a:gd name="connsiteY6" fmla="*/ 329671 h 1689381"/>
                <a:gd name="connsiteX0" fmla="*/ 8776 w 632748"/>
                <a:gd name="connsiteY0" fmla="*/ 329671 h 1660892"/>
                <a:gd name="connsiteX1" fmla="*/ 72275 w 632748"/>
                <a:gd name="connsiteY1" fmla="*/ 62971 h 1660892"/>
                <a:gd name="connsiteX2" fmla="*/ 423198 w 632748"/>
                <a:gd name="connsiteY2" fmla="*/ 97602 h 1660892"/>
                <a:gd name="connsiteX3" fmla="*/ 632748 w 632748"/>
                <a:gd name="connsiteY3" fmla="*/ 1639873 h 1660892"/>
                <a:gd name="connsiteX4" fmla="*/ 464786 w 632748"/>
                <a:gd name="connsiteY4" fmla="*/ 1660892 h 1660892"/>
                <a:gd name="connsiteX5" fmla="*/ 230176 w 632748"/>
                <a:gd name="connsiteY5" fmla="*/ 690915 h 1660892"/>
                <a:gd name="connsiteX6" fmla="*/ 8776 w 632748"/>
                <a:gd name="connsiteY6" fmla="*/ 329671 h 1660892"/>
                <a:gd name="connsiteX0" fmla="*/ 8776 w 631690"/>
                <a:gd name="connsiteY0" fmla="*/ 329671 h 1660892"/>
                <a:gd name="connsiteX1" fmla="*/ 72275 w 631690"/>
                <a:gd name="connsiteY1" fmla="*/ 62971 h 1660892"/>
                <a:gd name="connsiteX2" fmla="*/ 423198 w 631690"/>
                <a:gd name="connsiteY2" fmla="*/ 97602 h 1660892"/>
                <a:gd name="connsiteX3" fmla="*/ 631690 w 631690"/>
                <a:gd name="connsiteY3" fmla="*/ 1619459 h 1660892"/>
                <a:gd name="connsiteX4" fmla="*/ 464786 w 631690"/>
                <a:gd name="connsiteY4" fmla="*/ 1660892 h 1660892"/>
                <a:gd name="connsiteX5" fmla="*/ 230176 w 631690"/>
                <a:gd name="connsiteY5" fmla="*/ 690915 h 1660892"/>
                <a:gd name="connsiteX6" fmla="*/ 8776 w 631690"/>
                <a:gd name="connsiteY6" fmla="*/ 329671 h 1660892"/>
                <a:gd name="connsiteX0" fmla="*/ 8776 w 631690"/>
                <a:gd name="connsiteY0" fmla="*/ 329671 h 1630708"/>
                <a:gd name="connsiteX1" fmla="*/ 72275 w 631690"/>
                <a:gd name="connsiteY1" fmla="*/ 62971 h 1630708"/>
                <a:gd name="connsiteX2" fmla="*/ 423198 w 631690"/>
                <a:gd name="connsiteY2" fmla="*/ 97602 h 1630708"/>
                <a:gd name="connsiteX3" fmla="*/ 631690 w 631690"/>
                <a:gd name="connsiteY3" fmla="*/ 1619459 h 1630708"/>
                <a:gd name="connsiteX4" fmla="*/ 474078 w 631690"/>
                <a:gd name="connsiteY4" fmla="*/ 1630708 h 1630708"/>
                <a:gd name="connsiteX5" fmla="*/ 230176 w 631690"/>
                <a:gd name="connsiteY5" fmla="*/ 690915 h 1630708"/>
                <a:gd name="connsiteX6" fmla="*/ 8776 w 631690"/>
                <a:gd name="connsiteY6" fmla="*/ 329671 h 1630708"/>
                <a:gd name="connsiteX0" fmla="*/ 8776 w 631690"/>
                <a:gd name="connsiteY0" fmla="*/ 329671 h 1645148"/>
                <a:gd name="connsiteX1" fmla="*/ 72275 w 631690"/>
                <a:gd name="connsiteY1" fmla="*/ 62971 h 1645148"/>
                <a:gd name="connsiteX2" fmla="*/ 423198 w 631690"/>
                <a:gd name="connsiteY2" fmla="*/ 97602 h 1645148"/>
                <a:gd name="connsiteX3" fmla="*/ 631690 w 631690"/>
                <a:gd name="connsiteY3" fmla="*/ 1619459 h 1645148"/>
                <a:gd name="connsiteX4" fmla="*/ 507398 w 631690"/>
                <a:gd name="connsiteY4" fmla="*/ 1645148 h 1645148"/>
                <a:gd name="connsiteX5" fmla="*/ 230176 w 631690"/>
                <a:gd name="connsiteY5" fmla="*/ 690915 h 1645148"/>
                <a:gd name="connsiteX6" fmla="*/ 8776 w 631690"/>
                <a:gd name="connsiteY6" fmla="*/ 329671 h 1645148"/>
                <a:gd name="connsiteX0" fmla="*/ 8776 w 631690"/>
                <a:gd name="connsiteY0" fmla="*/ 329671 h 1637215"/>
                <a:gd name="connsiteX1" fmla="*/ 72275 w 631690"/>
                <a:gd name="connsiteY1" fmla="*/ 62971 h 1637215"/>
                <a:gd name="connsiteX2" fmla="*/ 423198 w 631690"/>
                <a:gd name="connsiteY2" fmla="*/ 97602 h 1637215"/>
                <a:gd name="connsiteX3" fmla="*/ 631690 w 631690"/>
                <a:gd name="connsiteY3" fmla="*/ 1619459 h 1637215"/>
                <a:gd name="connsiteX4" fmla="*/ 498301 w 631690"/>
                <a:gd name="connsiteY4" fmla="*/ 1637215 h 1637215"/>
                <a:gd name="connsiteX5" fmla="*/ 230176 w 631690"/>
                <a:gd name="connsiteY5" fmla="*/ 690915 h 1637215"/>
                <a:gd name="connsiteX6" fmla="*/ 8776 w 631690"/>
                <a:gd name="connsiteY6" fmla="*/ 329671 h 1637215"/>
                <a:gd name="connsiteX0" fmla="*/ 8776 w 631690"/>
                <a:gd name="connsiteY0" fmla="*/ 329671 h 1637827"/>
                <a:gd name="connsiteX1" fmla="*/ 72275 w 631690"/>
                <a:gd name="connsiteY1" fmla="*/ 62971 h 1637827"/>
                <a:gd name="connsiteX2" fmla="*/ 423198 w 631690"/>
                <a:gd name="connsiteY2" fmla="*/ 97602 h 1637827"/>
                <a:gd name="connsiteX3" fmla="*/ 631690 w 631690"/>
                <a:gd name="connsiteY3" fmla="*/ 1619459 h 1637827"/>
                <a:gd name="connsiteX4" fmla="*/ 491818 w 631690"/>
                <a:gd name="connsiteY4" fmla="*/ 1637827 h 1637827"/>
                <a:gd name="connsiteX5" fmla="*/ 230176 w 631690"/>
                <a:gd name="connsiteY5" fmla="*/ 690915 h 1637827"/>
                <a:gd name="connsiteX6" fmla="*/ 8776 w 631690"/>
                <a:gd name="connsiteY6" fmla="*/ 329671 h 1637827"/>
                <a:gd name="connsiteX0" fmla="*/ 8776 w 631690"/>
                <a:gd name="connsiteY0" fmla="*/ 329671 h 1638134"/>
                <a:gd name="connsiteX1" fmla="*/ 72275 w 631690"/>
                <a:gd name="connsiteY1" fmla="*/ 62971 h 1638134"/>
                <a:gd name="connsiteX2" fmla="*/ 423198 w 631690"/>
                <a:gd name="connsiteY2" fmla="*/ 97602 h 1638134"/>
                <a:gd name="connsiteX3" fmla="*/ 631690 w 631690"/>
                <a:gd name="connsiteY3" fmla="*/ 1619459 h 1638134"/>
                <a:gd name="connsiteX4" fmla="*/ 491818 w 631690"/>
                <a:gd name="connsiteY4" fmla="*/ 1637827 h 1638134"/>
                <a:gd name="connsiteX5" fmla="*/ 230176 w 631690"/>
                <a:gd name="connsiteY5" fmla="*/ 690915 h 1638134"/>
                <a:gd name="connsiteX6" fmla="*/ 8776 w 631690"/>
                <a:gd name="connsiteY6" fmla="*/ 329671 h 1638134"/>
                <a:gd name="connsiteX0" fmla="*/ 8776 w 631690"/>
                <a:gd name="connsiteY0" fmla="*/ 329671 h 1639759"/>
                <a:gd name="connsiteX1" fmla="*/ 72275 w 631690"/>
                <a:gd name="connsiteY1" fmla="*/ 62971 h 1639759"/>
                <a:gd name="connsiteX2" fmla="*/ 423198 w 631690"/>
                <a:gd name="connsiteY2" fmla="*/ 97602 h 1639759"/>
                <a:gd name="connsiteX3" fmla="*/ 631690 w 631690"/>
                <a:gd name="connsiteY3" fmla="*/ 1619459 h 1639759"/>
                <a:gd name="connsiteX4" fmla="*/ 491818 w 631690"/>
                <a:gd name="connsiteY4" fmla="*/ 1637827 h 1639759"/>
                <a:gd name="connsiteX5" fmla="*/ 230176 w 631690"/>
                <a:gd name="connsiteY5" fmla="*/ 690915 h 1639759"/>
                <a:gd name="connsiteX6" fmla="*/ 8776 w 631690"/>
                <a:gd name="connsiteY6" fmla="*/ 329671 h 163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1690" h="1639759">
                  <a:moveTo>
                    <a:pt x="8776" y="329671"/>
                  </a:moveTo>
                  <a:cubicBezTo>
                    <a:pt x="-12391" y="236538"/>
                    <a:pt x="3205" y="100591"/>
                    <a:pt x="72275" y="62971"/>
                  </a:cubicBezTo>
                  <a:cubicBezTo>
                    <a:pt x="141345" y="25351"/>
                    <a:pt x="272636" y="-74198"/>
                    <a:pt x="423198" y="97602"/>
                  </a:cubicBezTo>
                  <a:cubicBezTo>
                    <a:pt x="603115" y="433892"/>
                    <a:pt x="591473" y="1149819"/>
                    <a:pt x="631690" y="1619459"/>
                  </a:cubicBezTo>
                  <a:cubicBezTo>
                    <a:pt x="585066" y="1625582"/>
                    <a:pt x="541359" y="1646084"/>
                    <a:pt x="491818" y="1637827"/>
                  </a:cubicBezTo>
                  <a:cubicBezTo>
                    <a:pt x="390998" y="1500952"/>
                    <a:pt x="211749" y="948440"/>
                    <a:pt x="230176" y="690915"/>
                  </a:cubicBezTo>
                  <a:cubicBezTo>
                    <a:pt x="64453" y="579440"/>
                    <a:pt x="36728" y="427616"/>
                    <a:pt x="8776" y="32967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C06DBA-78D3-4194-9029-5400446455A4}"/>
              </a:ext>
            </a:extLst>
          </p:cNvPr>
          <p:cNvGrpSpPr/>
          <p:nvPr/>
        </p:nvGrpSpPr>
        <p:grpSpPr>
          <a:xfrm>
            <a:off x="5420192" y="2413267"/>
            <a:ext cx="1756350" cy="815045"/>
            <a:chOff x="2695449" y="3149598"/>
            <a:chExt cx="3139296" cy="174980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9754FD-C61A-46B2-A05D-E79A8EBB5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7751" y="4598280"/>
              <a:ext cx="202818" cy="291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9EBE4E4-7535-46B8-8A31-EF45CAC86CED}"/>
                </a:ext>
              </a:extLst>
            </p:cNvPr>
            <p:cNvCxnSpPr>
              <a:cxnSpLocks/>
            </p:cNvCxnSpPr>
            <p:nvPr/>
          </p:nvCxnSpPr>
          <p:spPr>
            <a:xfrm>
              <a:off x="5074786" y="4549591"/>
              <a:ext cx="202818" cy="3394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0E3FF7F-B014-410D-B4BA-CA89D1EF1C85}"/>
                </a:ext>
              </a:extLst>
            </p:cNvPr>
            <p:cNvCxnSpPr>
              <a:cxnSpLocks/>
            </p:cNvCxnSpPr>
            <p:nvPr/>
          </p:nvCxnSpPr>
          <p:spPr>
            <a:xfrm>
              <a:off x="2953204" y="4899399"/>
              <a:ext cx="248561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88BAF4E-F3EF-47D7-9936-73D11C54F3A4}"/>
                </a:ext>
              </a:extLst>
            </p:cNvPr>
            <p:cNvSpPr/>
            <p:nvPr/>
          </p:nvSpPr>
          <p:spPr>
            <a:xfrm>
              <a:off x="2695449" y="3149598"/>
              <a:ext cx="3139296" cy="1557342"/>
            </a:xfrm>
            <a:custGeom>
              <a:avLst/>
              <a:gdLst>
                <a:gd name="connsiteX0" fmla="*/ 3072583 w 3192100"/>
                <a:gd name="connsiteY0" fmla="*/ 83007 h 1661945"/>
                <a:gd name="connsiteX1" fmla="*/ 2622640 w 3192100"/>
                <a:gd name="connsiteY1" fmla="*/ 591007 h 1661945"/>
                <a:gd name="connsiteX2" fmla="*/ 2433955 w 3192100"/>
                <a:gd name="connsiteY2" fmla="*/ 1040950 h 1661945"/>
                <a:gd name="connsiteX3" fmla="*/ 1969497 w 3192100"/>
                <a:gd name="connsiteY3" fmla="*/ 1200607 h 1661945"/>
                <a:gd name="connsiteX4" fmla="*/ 1388926 w 3192100"/>
                <a:gd name="connsiteY4" fmla="*/ 1171578 h 1661945"/>
                <a:gd name="connsiteX5" fmla="*/ 735783 w 3192100"/>
                <a:gd name="connsiteY5" fmla="*/ 1142550 h 1661945"/>
                <a:gd name="connsiteX6" fmla="*/ 24583 w 3192100"/>
                <a:gd name="connsiteY6" fmla="*/ 1331236 h 1661945"/>
                <a:gd name="connsiteX7" fmla="*/ 184240 w 3192100"/>
                <a:gd name="connsiteY7" fmla="*/ 1534436 h 1661945"/>
                <a:gd name="connsiteX8" fmla="*/ 387440 w 3192100"/>
                <a:gd name="connsiteY8" fmla="*/ 1592493 h 1661945"/>
                <a:gd name="connsiteX9" fmla="*/ 1490526 w 3192100"/>
                <a:gd name="connsiteY9" fmla="*/ 1577978 h 1661945"/>
                <a:gd name="connsiteX10" fmla="*/ 1490526 w 3192100"/>
                <a:gd name="connsiteY10" fmla="*/ 1577978 h 1661945"/>
                <a:gd name="connsiteX11" fmla="*/ 2303326 w 3192100"/>
                <a:gd name="connsiteY11" fmla="*/ 1636036 h 1661945"/>
                <a:gd name="connsiteX12" fmla="*/ 2753269 w 3192100"/>
                <a:gd name="connsiteY12" fmla="*/ 1577978 h 1661945"/>
                <a:gd name="connsiteX13" fmla="*/ 3159669 w 3192100"/>
                <a:gd name="connsiteY13" fmla="*/ 765178 h 1661945"/>
                <a:gd name="connsiteX14" fmla="*/ 3145155 w 3192100"/>
                <a:gd name="connsiteY14" fmla="*/ 24950 h 1661945"/>
                <a:gd name="connsiteX15" fmla="*/ 2970983 w 3192100"/>
                <a:gd name="connsiteY15" fmla="*/ 170093 h 1661945"/>
                <a:gd name="connsiteX16" fmla="*/ 3029040 w 3192100"/>
                <a:gd name="connsiteY16" fmla="*/ 126550 h 1661945"/>
                <a:gd name="connsiteX0" fmla="*/ 3072583 w 3192100"/>
                <a:gd name="connsiteY0" fmla="*/ 83007 h 1661945"/>
                <a:gd name="connsiteX1" fmla="*/ 2433955 w 3192100"/>
                <a:gd name="connsiteY1" fmla="*/ 1040950 h 1661945"/>
                <a:gd name="connsiteX2" fmla="*/ 1969497 w 3192100"/>
                <a:gd name="connsiteY2" fmla="*/ 1200607 h 1661945"/>
                <a:gd name="connsiteX3" fmla="*/ 1388926 w 3192100"/>
                <a:gd name="connsiteY3" fmla="*/ 1171578 h 1661945"/>
                <a:gd name="connsiteX4" fmla="*/ 735783 w 3192100"/>
                <a:gd name="connsiteY4" fmla="*/ 1142550 h 1661945"/>
                <a:gd name="connsiteX5" fmla="*/ 24583 w 3192100"/>
                <a:gd name="connsiteY5" fmla="*/ 1331236 h 1661945"/>
                <a:gd name="connsiteX6" fmla="*/ 184240 w 3192100"/>
                <a:gd name="connsiteY6" fmla="*/ 1534436 h 1661945"/>
                <a:gd name="connsiteX7" fmla="*/ 387440 w 3192100"/>
                <a:gd name="connsiteY7" fmla="*/ 1592493 h 1661945"/>
                <a:gd name="connsiteX8" fmla="*/ 1490526 w 3192100"/>
                <a:gd name="connsiteY8" fmla="*/ 1577978 h 1661945"/>
                <a:gd name="connsiteX9" fmla="*/ 1490526 w 3192100"/>
                <a:gd name="connsiteY9" fmla="*/ 1577978 h 1661945"/>
                <a:gd name="connsiteX10" fmla="*/ 2303326 w 3192100"/>
                <a:gd name="connsiteY10" fmla="*/ 1636036 h 1661945"/>
                <a:gd name="connsiteX11" fmla="*/ 2753269 w 3192100"/>
                <a:gd name="connsiteY11" fmla="*/ 1577978 h 1661945"/>
                <a:gd name="connsiteX12" fmla="*/ 3159669 w 3192100"/>
                <a:gd name="connsiteY12" fmla="*/ 765178 h 1661945"/>
                <a:gd name="connsiteX13" fmla="*/ 3145155 w 3192100"/>
                <a:gd name="connsiteY13" fmla="*/ 24950 h 1661945"/>
                <a:gd name="connsiteX14" fmla="*/ 2970983 w 3192100"/>
                <a:gd name="connsiteY14" fmla="*/ 170093 h 1661945"/>
                <a:gd name="connsiteX15" fmla="*/ 3029040 w 3192100"/>
                <a:gd name="connsiteY15" fmla="*/ 126550 h 1661945"/>
                <a:gd name="connsiteX0" fmla="*/ 3072583 w 3192100"/>
                <a:gd name="connsiteY0" fmla="*/ 83007 h 1661945"/>
                <a:gd name="connsiteX1" fmla="*/ 2433955 w 3192100"/>
                <a:gd name="connsiteY1" fmla="*/ 1040950 h 1661945"/>
                <a:gd name="connsiteX2" fmla="*/ 1969497 w 3192100"/>
                <a:gd name="connsiteY2" fmla="*/ 1200607 h 1661945"/>
                <a:gd name="connsiteX3" fmla="*/ 1388926 w 3192100"/>
                <a:gd name="connsiteY3" fmla="*/ 1171578 h 1661945"/>
                <a:gd name="connsiteX4" fmla="*/ 735783 w 3192100"/>
                <a:gd name="connsiteY4" fmla="*/ 1142550 h 1661945"/>
                <a:gd name="connsiteX5" fmla="*/ 24583 w 3192100"/>
                <a:gd name="connsiteY5" fmla="*/ 1331236 h 1661945"/>
                <a:gd name="connsiteX6" fmla="*/ 184240 w 3192100"/>
                <a:gd name="connsiteY6" fmla="*/ 1534436 h 1661945"/>
                <a:gd name="connsiteX7" fmla="*/ 387440 w 3192100"/>
                <a:gd name="connsiteY7" fmla="*/ 1592493 h 1661945"/>
                <a:gd name="connsiteX8" fmla="*/ 1490526 w 3192100"/>
                <a:gd name="connsiteY8" fmla="*/ 1577978 h 1661945"/>
                <a:gd name="connsiteX9" fmla="*/ 1490526 w 3192100"/>
                <a:gd name="connsiteY9" fmla="*/ 1577978 h 1661945"/>
                <a:gd name="connsiteX10" fmla="*/ 2303326 w 3192100"/>
                <a:gd name="connsiteY10" fmla="*/ 1636036 h 1661945"/>
                <a:gd name="connsiteX11" fmla="*/ 2753269 w 3192100"/>
                <a:gd name="connsiteY11" fmla="*/ 1577978 h 1661945"/>
                <a:gd name="connsiteX12" fmla="*/ 3159669 w 3192100"/>
                <a:gd name="connsiteY12" fmla="*/ 765178 h 1661945"/>
                <a:gd name="connsiteX13" fmla="*/ 3145155 w 3192100"/>
                <a:gd name="connsiteY13" fmla="*/ 24950 h 1661945"/>
                <a:gd name="connsiteX14" fmla="*/ 2970983 w 3192100"/>
                <a:gd name="connsiteY14" fmla="*/ 170093 h 1661945"/>
                <a:gd name="connsiteX0" fmla="*/ 3072583 w 3192100"/>
                <a:gd name="connsiteY0" fmla="*/ 58056 h 1636994"/>
                <a:gd name="connsiteX1" fmla="*/ 2433955 w 3192100"/>
                <a:gd name="connsiteY1" fmla="*/ 1015999 h 1636994"/>
                <a:gd name="connsiteX2" fmla="*/ 1969497 w 3192100"/>
                <a:gd name="connsiteY2" fmla="*/ 1175656 h 1636994"/>
                <a:gd name="connsiteX3" fmla="*/ 1388926 w 3192100"/>
                <a:gd name="connsiteY3" fmla="*/ 1146627 h 1636994"/>
                <a:gd name="connsiteX4" fmla="*/ 735783 w 3192100"/>
                <a:gd name="connsiteY4" fmla="*/ 1117599 h 1636994"/>
                <a:gd name="connsiteX5" fmla="*/ 24583 w 3192100"/>
                <a:gd name="connsiteY5" fmla="*/ 1306285 h 1636994"/>
                <a:gd name="connsiteX6" fmla="*/ 184240 w 3192100"/>
                <a:gd name="connsiteY6" fmla="*/ 1509485 h 1636994"/>
                <a:gd name="connsiteX7" fmla="*/ 387440 w 3192100"/>
                <a:gd name="connsiteY7" fmla="*/ 1567542 h 1636994"/>
                <a:gd name="connsiteX8" fmla="*/ 1490526 w 3192100"/>
                <a:gd name="connsiteY8" fmla="*/ 1553027 h 1636994"/>
                <a:gd name="connsiteX9" fmla="*/ 1490526 w 3192100"/>
                <a:gd name="connsiteY9" fmla="*/ 1553027 h 1636994"/>
                <a:gd name="connsiteX10" fmla="*/ 2303326 w 3192100"/>
                <a:gd name="connsiteY10" fmla="*/ 1611085 h 1636994"/>
                <a:gd name="connsiteX11" fmla="*/ 2753269 w 3192100"/>
                <a:gd name="connsiteY11" fmla="*/ 1553027 h 1636994"/>
                <a:gd name="connsiteX12" fmla="*/ 3159669 w 3192100"/>
                <a:gd name="connsiteY12" fmla="*/ 740227 h 1636994"/>
                <a:gd name="connsiteX13" fmla="*/ 3145155 w 3192100"/>
                <a:gd name="connsiteY13" fmla="*/ -1 h 1636994"/>
                <a:gd name="connsiteX0" fmla="*/ 3072583 w 3159669"/>
                <a:gd name="connsiteY0" fmla="*/ 0 h 1578938"/>
                <a:gd name="connsiteX1" fmla="*/ 2433955 w 3159669"/>
                <a:gd name="connsiteY1" fmla="*/ 957943 h 1578938"/>
                <a:gd name="connsiteX2" fmla="*/ 1969497 w 3159669"/>
                <a:gd name="connsiteY2" fmla="*/ 1117600 h 1578938"/>
                <a:gd name="connsiteX3" fmla="*/ 1388926 w 3159669"/>
                <a:gd name="connsiteY3" fmla="*/ 1088571 h 1578938"/>
                <a:gd name="connsiteX4" fmla="*/ 735783 w 3159669"/>
                <a:gd name="connsiteY4" fmla="*/ 1059543 h 1578938"/>
                <a:gd name="connsiteX5" fmla="*/ 24583 w 3159669"/>
                <a:gd name="connsiteY5" fmla="*/ 1248229 h 1578938"/>
                <a:gd name="connsiteX6" fmla="*/ 184240 w 3159669"/>
                <a:gd name="connsiteY6" fmla="*/ 1451429 h 1578938"/>
                <a:gd name="connsiteX7" fmla="*/ 387440 w 3159669"/>
                <a:gd name="connsiteY7" fmla="*/ 1509486 h 1578938"/>
                <a:gd name="connsiteX8" fmla="*/ 1490526 w 3159669"/>
                <a:gd name="connsiteY8" fmla="*/ 1494971 h 1578938"/>
                <a:gd name="connsiteX9" fmla="*/ 1490526 w 3159669"/>
                <a:gd name="connsiteY9" fmla="*/ 1494971 h 1578938"/>
                <a:gd name="connsiteX10" fmla="*/ 2303326 w 3159669"/>
                <a:gd name="connsiteY10" fmla="*/ 1553029 h 1578938"/>
                <a:gd name="connsiteX11" fmla="*/ 2753269 w 3159669"/>
                <a:gd name="connsiteY11" fmla="*/ 1494971 h 1578938"/>
                <a:gd name="connsiteX12" fmla="*/ 3159669 w 3159669"/>
                <a:gd name="connsiteY12" fmla="*/ 682171 h 1578938"/>
                <a:gd name="connsiteX0" fmla="*/ 3072583 w 3159669"/>
                <a:gd name="connsiteY0" fmla="*/ 0 h 1578938"/>
                <a:gd name="connsiteX1" fmla="*/ 2433955 w 3159669"/>
                <a:gd name="connsiteY1" fmla="*/ 957943 h 1578938"/>
                <a:gd name="connsiteX2" fmla="*/ 1969497 w 3159669"/>
                <a:gd name="connsiteY2" fmla="*/ 1117600 h 1578938"/>
                <a:gd name="connsiteX3" fmla="*/ 1388926 w 3159669"/>
                <a:gd name="connsiteY3" fmla="*/ 1088571 h 1578938"/>
                <a:gd name="connsiteX4" fmla="*/ 735783 w 3159669"/>
                <a:gd name="connsiteY4" fmla="*/ 1059543 h 1578938"/>
                <a:gd name="connsiteX5" fmla="*/ 24583 w 3159669"/>
                <a:gd name="connsiteY5" fmla="*/ 1248229 h 1578938"/>
                <a:gd name="connsiteX6" fmla="*/ 184240 w 3159669"/>
                <a:gd name="connsiteY6" fmla="*/ 1451429 h 1578938"/>
                <a:gd name="connsiteX7" fmla="*/ 387440 w 3159669"/>
                <a:gd name="connsiteY7" fmla="*/ 1509486 h 1578938"/>
                <a:gd name="connsiteX8" fmla="*/ 1490526 w 3159669"/>
                <a:gd name="connsiteY8" fmla="*/ 1494971 h 1578938"/>
                <a:gd name="connsiteX9" fmla="*/ 1490526 w 3159669"/>
                <a:gd name="connsiteY9" fmla="*/ 1494971 h 1578938"/>
                <a:gd name="connsiteX10" fmla="*/ 2303326 w 3159669"/>
                <a:gd name="connsiteY10" fmla="*/ 1553029 h 1578938"/>
                <a:gd name="connsiteX11" fmla="*/ 2753269 w 3159669"/>
                <a:gd name="connsiteY11" fmla="*/ 1494971 h 1578938"/>
                <a:gd name="connsiteX12" fmla="*/ 3159669 w 3159669"/>
                <a:gd name="connsiteY12" fmla="*/ 682171 h 1578938"/>
                <a:gd name="connsiteX0" fmla="*/ 3072583 w 3159669"/>
                <a:gd name="connsiteY0" fmla="*/ 0 h 1578938"/>
                <a:gd name="connsiteX1" fmla="*/ 2433955 w 3159669"/>
                <a:gd name="connsiteY1" fmla="*/ 957943 h 1578938"/>
                <a:gd name="connsiteX2" fmla="*/ 1969497 w 3159669"/>
                <a:gd name="connsiteY2" fmla="*/ 1117600 h 1578938"/>
                <a:gd name="connsiteX3" fmla="*/ 1388926 w 3159669"/>
                <a:gd name="connsiteY3" fmla="*/ 1088571 h 1578938"/>
                <a:gd name="connsiteX4" fmla="*/ 735783 w 3159669"/>
                <a:gd name="connsiteY4" fmla="*/ 1059543 h 1578938"/>
                <a:gd name="connsiteX5" fmla="*/ 24583 w 3159669"/>
                <a:gd name="connsiteY5" fmla="*/ 1248229 h 1578938"/>
                <a:gd name="connsiteX6" fmla="*/ 184240 w 3159669"/>
                <a:gd name="connsiteY6" fmla="*/ 1451429 h 1578938"/>
                <a:gd name="connsiteX7" fmla="*/ 387440 w 3159669"/>
                <a:gd name="connsiteY7" fmla="*/ 1509486 h 1578938"/>
                <a:gd name="connsiteX8" fmla="*/ 1490526 w 3159669"/>
                <a:gd name="connsiteY8" fmla="*/ 1494971 h 1578938"/>
                <a:gd name="connsiteX9" fmla="*/ 1490526 w 3159669"/>
                <a:gd name="connsiteY9" fmla="*/ 1494971 h 1578938"/>
                <a:gd name="connsiteX10" fmla="*/ 2303326 w 3159669"/>
                <a:gd name="connsiteY10" fmla="*/ 1553029 h 1578938"/>
                <a:gd name="connsiteX11" fmla="*/ 2753269 w 3159669"/>
                <a:gd name="connsiteY11" fmla="*/ 1494971 h 1578938"/>
                <a:gd name="connsiteX12" fmla="*/ 3159669 w 3159669"/>
                <a:gd name="connsiteY12" fmla="*/ 682171 h 1578938"/>
                <a:gd name="connsiteX0" fmla="*/ 3072583 w 3159669"/>
                <a:gd name="connsiteY0" fmla="*/ 0 h 1578938"/>
                <a:gd name="connsiteX1" fmla="*/ 2433955 w 3159669"/>
                <a:gd name="connsiteY1" fmla="*/ 957943 h 1578938"/>
                <a:gd name="connsiteX2" fmla="*/ 1969497 w 3159669"/>
                <a:gd name="connsiteY2" fmla="*/ 1117600 h 1578938"/>
                <a:gd name="connsiteX3" fmla="*/ 1388926 w 3159669"/>
                <a:gd name="connsiteY3" fmla="*/ 1088571 h 1578938"/>
                <a:gd name="connsiteX4" fmla="*/ 735783 w 3159669"/>
                <a:gd name="connsiteY4" fmla="*/ 1059543 h 1578938"/>
                <a:gd name="connsiteX5" fmla="*/ 24583 w 3159669"/>
                <a:gd name="connsiteY5" fmla="*/ 1248229 h 1578938"/>
                <a:gd name="connsiteX6" fmla="*/ 184240 w 3159669"/>
                <a:gd name="connsiteY6" fmla="*/ 1451429 h 1578938"/>
                <a:gd name="connsiteX7" fmla="*/ 387440 w 3159669"/>
                <a:gd name="connsiteY7" fmla="*/ 1509486 h 1578938"/>
                <a:gd name="connsiteX8" fmla="*/ 1490526 w 3159669"/>
                <a:gd name="connsiteY8" fmla="*/ 1494971 h 1578938"/>
                <a:gd name="connsiteX9" fmla="*/ 1490526 w 3159669"/>
                <a:gd name="connsiteY9" fmla="*/ 1494971 h 1578938"/>
                <a:gd name="connsiteX10" fmla="*/ 2303326 w 3159669"/>
                <a:gd name="connsiteY10" fmla="*/ 1553029 h 1578938"/>
                <a:gd name="connsiteX11" fmla="*/ 2753269 w 3159669"/>
                <a:gd name="connsiteY11" fmla="*/ 1494971 h 1578938"/>
                <a:gd name="connsiteX12" fmla="*/ 3159669 w 3159669"/>
                <a:gd name="connsiteY12" fmla="*/ 682171 h 1578938"/>
                <a:gd name="connsiteX0" fmla="*/ 3072583 w 3159669"/>
                <a:gd name="connsiteY0" fmla="*/ 0 h 1578938"/>
                <a:gd name="connsiteX1" fmla="*/ 2433955 w 3159669"/>
                <a:gd name="connsiteY1" fmla="*/ 957943 h 1578938"/>
                <a:gd name="connsiteX2" fmla="*/ 1969497 w 3159669"/>
                <a:gd name="connsiteY2" fmla="*/ 1117600 h 1578938"/>
                <a:gd name="connsiteX3" fmla="*/ 1388926 w 3159669"/>
                <a:gd name="connsiteY3" fmla="*/ 1088571 h 1578938"/>
                <a:gd name="connsiteX4" fmla="*/ 735783 w 3159669"/>
                <a:gd name="connsiteY4" fmla="*/ 1059543 h 1578938"/>
                <a:gd name="connsiteX5" fmla="*/ 24583 w 3159669"/>
                <a:gd name="connsiteY5" fmla="*/ 1248229 h 1578938"/>
                <a:gd name="connsiteX6" fmla="*/ 184240 w 3159669"/>
                <a:gd name="connsiteY6" fmla="*/ 1451429 h 1578938"/>
                <a:gd name="connsiteX7" fmla="*/ 387440 w 3159669"/>
                <a:gd name="connsiteY7" fmla="*/ 1509486 h 1578938"/>
                <a:gd name="connsiteX8" fmla="*/ 1490526 w 3159669"/>
                <a:gd name="connsiteY8" fmla="*/ 1494971 h 1578938"/>
                <a:gd name="connsiteX9" fmla="*/ 1490526 w 3159669"/>
                <a:gd name="connsiteY9" fmla="*/ 1494971 h 1578938"/>
                <a:gd name="connsiteX10" fmla="*/ 2303326 w 3159669"/>
                <a:gd name="connsiteY10" fmla="*/ 1553029 h 1578938"/>
                <a:gd name="connsiteX11" fmla="*/ 2753269 w 3159669"/>
                <a:gd name="connsiteY11" fmla="*/ 1494971 h 1578938"/>
                <a:gd name="connsiteX12" fmla="*/ 3159669 w 3159669"/>
                <a:gd name="connsiteY12" fmla="*/ 682171 h 1578938"/>
                <a:gd name="connsiteX0" fmla="*/ 3072583 w 3159669"/>
                <a:gd name="connsiteY0" fmla="*/ 0 h 1578938"/>
                <a:gd name="connsiteX1" fmla="*/ 2433955 w 3159669"/>
                <a:gd name="connsiteY1" fmla="*/ 957943 h 1578938"/>
                <a:gd name="connsiteX2" fmla="*/ 1969497 w 3159669"/>
                <a:gd name="connsiteY2" fmla="*/ 1117600 h 1578938"/>
                <a:gd name="connsiteX3" fmla="*/ 1388926 w 3159669"/>
                <a:gd name="connsiteY3" fmla="*/ 1088571 h 1578938"/>
                <a:gd name="connsiteX4" fmla="*/ 735783 w 3159669"/>
                <a:gd name="connsiteY4" fmla="*/ 1059543 h 1578938"/>
                <a:gd name="connsiteX5" fmla="*/ 24583 w 3159669"/>
                <a:gd name="connsiteY5" fmla="*/ 1248229 h 1578938"/>
                <a:gd name="connsiteX6" fmla="*/ 184240 w 3159669"/>
                <a:gd name="connsiteY6" fmla="*/ 1451429 h 1578938"/>
                <a:gd name="connsiteX7" fmla="*/ 387440 w 3159669"/>
                <a:gd name="connsiteY7" fmla="*/ 1509486 h 1578938"/>
                <a:gd name="connsiteX8" fmla="*/ 1490526 w 3159669"/>
                <a:gd name="connsiteY8" fmla="*/ 1494971 h 1578938"/>
                <a:gd name="connsiteX9" fmla="*/ 1490526 w 3159669"/>
                <a:gd name="connsiteY9" fmla="*/ 1494971 h 1578938"/>
                <a:gd name="connsiteX10" fmla="*/ 2303326 w 3159669"/>
                <a:gd name="connsiteY10" fmla="*/ 1553029 h 1578938"/>
                <a:gd name="connsiteX11" fmla="*/ 2753269 w 3159669"/>
                <a:gd name="connsiteY11" fmla="*/ 1494971 h 1578938"/>
                <a:gd name="connsiteX12" fmla="*/ 3159669 w 3159669"/>
                <a:gd name="connsiteY12" fmla="*/ 682171 h 1578938"/>
                <a:gd name="connsiteX0" fmla="*/ 3072583 w 3159669"/>
                <a:gd name="connsiteY0" fmla="*/ 0 h 1578938"/>
                <a:gd name="connsiteX1" fmla="*/ 2433955 w 3159669"/>
                <a:gd name="connsiteY1" fmla="*/ 957943 h 1578938"/>
                <a:gd name="connsiteX2" fmla="*/ 1969497 w 3159669"/>
                <a:gd name="connsiteY2" fmla="*/ 1117600 h 1578938"/>
                <a:gd name="connsiteX3" fmla="*/ 1388926 w 3159669"/>
                <a:gd name="connsiteY3" fmla="*/ 924980 h 1578938"/>
                <a:gd name="connsiteX4" fmla="*/ 735783 w 3159669"/>
                <a:gd name="connsiteY4" fmla="*/ 1059543 h 1578938"/>
                <a:gd name="connsiteX5" fmla="*/ 24583 w 3159669"/>
                <a:gd name="connsiteY5" fmla="*/ 1248229 h 1578938"/>
                <a:gd name="connsiteX6" fmla="*/ 184240 w 3159669"/>
                <a:gd name="connsiteY6" fmla="*/ 1451429 h 1578938"/>
                <a:gd name="connsiteX7" fmla="*/ 387440 w 3159669"/>
                <a:gd name="connsiteY7" fmla="*/ 1509486 h 1578938"/>
                <a:gd name="connsiteX8" fmla="*/ 1490526 w 3159669"/>
                <a:gd name="connsiteY8" fmla="*/ 1494971 h 1578938"/>
                <a:gd name="connsiteX9" fmla="*/ 1490526 w 3159669"/>
                <a:gd name="connsiteY9" fmla="*/ 1494971 h 1578938"/>
                <a:gd name="connsiteX10" fmla="*/ 2303326 w 3159669"/>
                <a:gd name="connsiteY10" fmla="*/ 1553029 h 1578938"/>
                <a:gd name="connsiteX11" fmla="*/ 2753269 w 3159669"/>
                <a:gd name="connsiteY11" fmla="*/ 1494971 h 1578938"/>
                <a:gd name="connsiteX12" fmla="*/ 3159669 w 3159669"/>
                <a:gd name="connsiteY12" fmla="*/ 682171 h 1578938"/>
                <a:gd name="connsiteX0" fmla="*/ 3116288 w 3203374"/>
                <a:gd name="connsiteY0" fmla="*/ 0 h 1578938"/>
                <a:gd name="connsiteX1" fmla="*/ 2477660 w 3203374"/>
                <a:gd name="connsiteY1" fmla="*/ 957943 h 1578938"/>
                <a:gd name="connsiteX2" fmla="*/ 2013202 w 3203374"/>
                <a:gd name="connsiteY2" fmla="*/ 1117600 h 1578938"/>
                <a:gd name="connsiteX3" fmla="*/ 1432631 w 3203374"/>
                <a:gd name="connsiteY3" fmla="*/ 924980 h 1578938"/>
                <a:gd name="connsiteX4" fmla="*/ 68288 w 3203374"/>
                <a:gd name="connsiteY4" fmla="*/ 1248229 h 1578938"/>
                <a:gd name="connsiteX5" fmla="*/ 227945 w 3203374"/>
                <a:gd name="connsiteY5" fmla="*/ 1451429 h 1578938"/>
                <a:gd name="connsiteX6" fmla="*/ 431145 w 3203374"/>
                <a:gd name="connsiteY6" fmla="*/ 1509486 h 1578938"/>
                <a:gd name="connsiteX7" fmla="*/ 1534231 w 3203374"/>
                <a:gd name="connsiteY7" fmla="*/ 1494971 h 1578938"/>
                <a:gd name="connsiteX8" fmla="*/ 1534231 w 3203374"/>
                <a:gd name="connsiteY8" fmla="*/ 1494971 h 1578938"/>
                <a:gd name="connsiteX9" fmla="*/ 2347031 w 3203374"/>
                <a:gd name="connsiteY9" fmla="*/ 1553029 h 1578938"/>
                <a:gd name="connsiteX10" fmla="*/ 2796974 w 3203374"/>
                <a:gd name="connsiteY10" fmla="*/ 1494971 h 1578938"/>
                <a:gd name="connsiteX11" fmla="*/ 3203374 w 3203374"/>
                <a:gd name="connsiteY11" fmla="*/ 682171 h 1578938"/>
                <a:gd name="connsiteX0" fmla="*/ 3116288 w 3203374"/>
                <a:gd name="connsiteY0" fmla="*/ 0 h 1578938"/>
                <a:gd name="connsiteX1" fmla="*/ 2477660 w 3203374"/>
                <a:gd name="connsiteY1" fmla="*/ 957943 h 1578938"/>
                <a:gd name="connsiteX2" fmla="*/ 2013202 w 3203374"/>
                <a:gd name="connsiteY2" fmla="*/ 1117600 h 1578938"/>
                <a:gd name="connsiteX3" fmla="*/ 1432631 w 3203374"/>
                <a:gd name="connsiteY3" fmla="*/ 924980 h 1578938"/>
                <a:gd name="connsiteX4" fmla="*/ 68288 w 3203374"/>
                <a:gd name="connsiteY4" fmla="*/ 1248229 h 1578938"/>
                <a:gd name="connsiteX5" fmla="*/ 227945 w 3203374"/>
                <a:gd name="connsiteY5" fmla="*/ 1451429 h 1578938"/>
                <a:gd name="connsiteX6" fmla="*/ 431145 w 3203374"/>
                <a:gd name="connsiteY6" fmla="*/ 1509486 h 1578938"/>
                <a:gd name="connsiteX7" fmla="*/ 1534231 w 3203374"/>
                <a:gd name="connsiteY7" fmla="*/ 1494971 h 1578938"/>
                <a:gd name="connsiteX8" fmla="*/ 1534231 w 3203374"/>
                <a:gd name="connsiteY8" fmla="*/ 1494971 h 1578938"/>
                <a:gd name="connsiteX9" fmla="*/ 2347031 w 3203374"/>
                <a:gd name="connsiteY9" fmla="*/ 1553029 h 1578938"/>
                <a:gd name="connsiteX10" fmla="*/ 2796974 w 3203374"/>
                <a:gd name="connsiteY10" fmla="*/ 1494971 h 1578938"/>
                <a:gd name="connsiteX11" fmla="*/ 3203374 w 3203374"/>
                <a:gd name="connsiteY11" fmla="*/ 682171 h 1578938"/>
                <a:gd name="connsiteX0" fmla="*/ 3157466 w 3244552"/>
                <a:gd name="connsiteY0" fmla="*/ 0 h 1578938"/>
                <a:gd name="connsiteX1" fmla="*/ 2518838 w 3244552"/>
                <a:gd name="connsiteY1" fmla="*/ 957943 h 1578938"/>
                <a:gd name="connsiteX2" fmla="*/ 2054380 w 3244552"/>
                <a:gd name="connsiteY2" fmla="*/ 1117600 h 1578938"/>
                <a:gd name="connsiteX3" fmla="*/ 109466 w 3244552"/>
                <a:gd name="connsiteY3" fmla="*/ 1248229 h 1578938"/>
                <a:gd name="connsiteX4" fmla="*/ 269123 w 3244552"/>
                <a:gd name="connsiteY4" fmla="*/ 1451429 h 1578938"/>
                <a:gd name="connsiteX5" fmla="*/ 472323 w 3244552"/>
                <a:gd name="connsiteY5" fmla="*/ 1509486 h 1578938"/>
                <a:gd name="connsiteX6" fmla="*/ 1575409 w 3244552"/>
                <a:gd name="connsiteY6" fmla="*/ 1494971 h 1578938"/>
                <a:gd name="connsiteX7" fmla="*/ 1575409 w 3244552"/>
                <a:gd name="connsiteY7" fmla="*/ 1494971 h 1578938"/>
                <a:gd name="connsiteX8" fmla="*/ 2388209 w 3244552"/>
                <a:gd name="connsiteY8" fmla="*/ 1553029 h 1578938"/>
                <a:gd name="connsiteX9" fmla="*/ 2838152 w 3244552"/>
                <a:gd name="connsiteY9" fmla="*/ 1494971 h 1578938"/>
                <a:gd name="connsiteX10" fmla="*/ 3244552 w 3244552"/>
                <a:gd name="connsiteY10" fmla="*/ 682171 h 1578938"/>
                <a:gd name="connsiteX0" fmla="*/ 3046367 w 3133453"/>
                <a:gd name="connsiteY0" fmla="*/ 0 h 1578938"/>
                <a:gd name="connsiteX1" fmla="*/ 2407739 w 3133453"/>
                <a:gd name="connsiteY1" fmla="*/ 957943 h 1578938"/>
                <a:gd name="connsiteX2" fmla="*/ 1943281 w 3133453"/>
                <a:gd name="connsiteY2" fmla="*/ 1117600 h 1578938"/>
                <a:gd name="connsiteX3" fmla="*/ 134566 w 3133453"/>
                <a:gd name="connsiteY3" fmla="*/ 1125535 h 1578938"/>
                <a:gd name="connsiteX4" fmla="*/ 158024 w 3133453"/>
                <a:gd name="connsiteY4" fmla="*/ 1451429 h 1578938"/>
                <a:gd name="connsiteX5" fmla="*/ 361224 w 3133453"/>
                <a:gd name="connsiteY5" fmla="*/ 1509486 h 1578938"/>
                <a:gd name="connsiteX6" fmla="*/ 1464310 w 3133453"/>
                <a:gd name="connsiteY6" fmla="*/ 1494971 h 1578938"/>
                <a:gd name="connsiteX7" fmla="*/ 1464310 w 3133453"/>
                <a:gd name="connsiteY7" fmla="*/ 1494971 h 1578938"/>
                <a:gd name="connsiteX8" fmla="*/ 2277110 w 3133453"/>
                <a:gd name="connsiteY8" fmla="*/ 1553029 h 1578938"/>
                <a:gd name="connsiteX9" fmla="*/ 2727053 w 3133453"/>
                <a:gd name="connsiteY9" fmla="*/ 1494971 h 1578938"/>
                <a:gd name="connsiteX10" fmla="*/ 3133453 w 3133453"/>
                <a:gd name="connsiteY10" fmla="*/ 682171 h 1578938"/>
                <a:gd name="connsiteX0" fmla="*/ 3046367 w 3133453"/>
                <a:gd name="connsiteY0" fmla="*/ 0 h 1578938"/>
                <a:gd name="connsiteX1" fmla="*/ 2407739 w 3133453"/>
                <a:gd name="connsiteY1" fmla="*/ 957943 h 1578938"/>
                <a:gd name="connsiteX2" fmla="*/ 1943281 w 3133453"/>
                <a:gd name="connsiteY2" fmla="*/ 1117600 h 1578938"/>
                <a:gd name="connsiteX3" fmla="*/ 134566 w 3133453"/>
                <a:gd name="connsiteY3" fmla="*/ 1125535 h 1578938"/>
                <a:gd name="connsiteX4" fmla="*/ 158024 w 3133453"/>
                <a:gd name="connsiteY4" fmla="*/ 1451429 h 1578938"/>
                <a:gd name="connsiteX5" fmla="*/ 361224 w 3133453"/>
                <a:gd name="connsiteY5" fmla="*/ 1509486 h 1578938"/>
                <a:gd name="connsiteX6" fmla="*/ 1464310 w 3133453"/>
                <a:gd name="connsiteY6" fmla="*/ 1494971 h 1578938"/>
                <a:gd name="connsiteX7" fmla="*/ 1464310 w 3133453"/>
                <a:gd name="connsiteY7" fmla="*/ 1494971 h 1578938"/>
                <a:gd name="connsiteX8" fmla="*/ 2277110 w 3133453"/>
                <a:gd name="connsiteY8" fmla="*/ 1553029 h 1578938"/>
                <a:gd name="connsiteX9" fmla="*/ 2727053 w 3133453"/>
                <a:gd name="connsiteY9" fmla="*/ 1494971 h 1578938"/>
                <a:gd name="connsiteX10" fmla="*/ 3133453 w 3133453"/>
                <a:gd name="connsiteY10" fmla="*/ 682171 h 1578938"/>
                <a:gd name="connsiteX0" fmla="*/ 3029975 w 3117061"/>
                <a:gd name="connsiteY0" fmla="*/ 0 h 1578938"/>
                <a:gd name="connsiteX1" fmla="*/ 2391347 w 3117061"/>
                <a:gd name="connsiteY1" fmla="*/ 957943 h 1578938"/>
                <a:gd name="connsiteX2" fmla="*/ 1705564 w 3117061"/>
                <a:gd name="connsiteY2" fmla="*/ 1076702 h 1578938"/>
                <a:gd name="connsiteX3" fmla="*/ 118174 w 3117061"/>
                <a:gd name="connsiteY3" fmla="*/ 1125535 h 1578938"/>
                <a:gd name="connsiteX4" fmla="*/ 141632 w 3117061"/>
                <a:gd name="connsiteY4" fmla="*/ 1451429 h 1578938"/>
                <a:gd name="connsiteX5" fmla="*/ 344832 w 3117061"/>
                <a:gd name="connsiteY5" fmla="*/ 1509486 h 1578938"/>
                <a:gd name="connsiteX6" fmla="*/ 1447918 w 3117061"/>
                <a:gd name="connsiteY6" fmla="*/ 1494971 h 1578938"/>
                <a:gd name="connsiteX7" fmla="*/ 1447918 w 3117061"/>
                <a:gd name="connsiteY7" fmla="*/ 1494971 h 1578938"/>
                <a:gd name="connsiteX8" fmla="*/ 2260718 w 3117061"/>
                <a:gd name="connsiteY8" fmla="*/ 1553029 h 1578938"/>
                <a:gd name="connsiteX9" fmla="*/ 2710661 w 3117061"/>
                <a:gd name="connsiteY9" fmla="*/ 1494971 h 1578938"/>
                <a:gd name="connsiteX10" fmla="*/ 3117061 w 3117061"/>
                <a:gd name="connsiteY10" fmla="*/ 682171 h 1578938"/>
                <a:gd name="connsiteX0" fmla="*/ 3029973 w 3117059"/>
                <a:gd name="connsiteY0" fmla="*/ 0 h 1578938"/>
                <a:gd name="connsiteX1" fmla="*/ 2391345 w 3117059"/>
                <a:gd name="connsiteY1" fmla="*/ 957943 h 1578938"/>
                <a:gd name="connsiteX2" fmla="*/ 1705562 w 3117059"/>
                <a:gd name="connsiteY2" fmla="*/ 1076702 h 1578938"/>
                <a:gd name="connsiteX3" fmla="*/ 118172 w 3117059"/>
                <a:gd name="connsiteY3" fmla="*/ 1125535 h 1578938"/>
                <a:gd name="connsiteX4" fmla="*/ 141630 w 3117059"/>
                <a:gd name="connsiteY4" fmla="*/ 1451429 h 1578938"/>
                <a:gd name="connsiteX5" fmla="*/ 344830 w 3117059"/>
                <a:gd name="connsiteY5" fmla="*/ 1509486 h 1578938"/>
                <a:gd name="connsiteX6" fmla="*/ 1447916 w 3117059"/>
                <a:gd name="connsiteY6" fmla="*/ 1494971 h 1578938"/>
                <a:gd name="connsiteX7" fmla="*/ 1447916 w 3117059"/>
                <a:gd name="connsiteY7" fmla="*/ 1494971 h 1578938"/>
                <a:gd name="connsiteX8" fmla="*/ 2260716 w 3117059"/>
                <a:gd name="connsiteY8" fmla="*/ 1553029 h 1578938"/>
                <a:gd name="connsiteX9" fmla="*/ 2710659 w 3117059"/>
                <a:gd name="connsiteY9" fmla="*/ 1494971 h 1578938"/>
                <a:gd name="connsiteX10" fmla="*/ 3117059 w 3117059"/>
                <a:gd name="connsiteY10" fmla="*/ 682171 h 1578938"/>
                <a:gd name="connsiteX0" fmla="*/ 3029973 w 3117059"/>
                <a:gd name="connsiteY0" fmla="*/ 0 h 1578938"/>
                <a:gd name="connsiteX1" fmla="*/ 2391345 w 3117059"/>
                <a:gd name="connsiteY1" fmla="*/ 957943 h 1578938"/>
                <a:gd name="connsiteX2" fmla="*/ 1705562 w 3117059"/>
                <a:gd name="connsiteY2" fmla="*/ 1076702 h 1578938"/>
                <a:gd name="connsiteX3" fmla="*/ 118172 w 3117059"/>
                <a:gd name="connsiteY3" fmla="*/ 1125535 h 1578938"/>
                <a:gd name="connsiteX4" fmla="*/ 141630 w 3117059"/>
                <a:gd name="connsiteY4" fmla="*/ 1451429 h 1578938"/>
                <a:gd name="connsiteX5" fmla="*/ 344830 w 3117059"/>
                <a:gd name="connsiteY5" fmla="*/ 1509486 h 1578938"/>
                <a:gd name="connsiteX6" fmla="*/ 1447916 w 3117059"/>
                <a:gd name="connsiteY6" fmla="*/ 1494971 h 1578938"/>
                <a:gd name="connsiteX7" fmla="*/ 1447916 w 3117059"/>
                <a:gd name="connsiteY7" fmla="*/ 1494971 h 1578938"/>
                <a:gd name="connsiteX8" fmla="*/ 2260716 w 3117059"/>
                <a:gd name="connsiteY8" fmla="*/ 1553029 h 1578938"/>
                <a:gd name="connsiteX9" fmla="*/ 2710659 w 3117059"/>
                <a:gd name="connsiteY9" fmla="*/ 1494971 h 1578938"/>
                <a:gd name="connsiteX10" fmla="*/ 3117059 w 3117059"/>
                <a:gd name="connsiteY10" fmla="*/ 682171 h 1578938"/>
                <a:gd name="connsiteX0" fmla="*/ 3016943 w 3104029"/>
                <a:gd name="connsiteY0" fmla="*/ 0 h 1578938"/>
                <a:gd name="connsiteX1" fmla="*/ 2378315 w 3104029"/>
                <a:gd name="connsiteY1" fmla="*/ 957943 h 1578938"/>
                <a:gd name="connsiteX2" fmla="*/ 1692532 w 3104029"/>
                <a:gd name="connsiteY2" fmla="*/ 1076702 h 1578938"/>
                <a:gd name="connsiteX3" fmla="*/ 122167 w 3104029"/>
                <a:gd name="connsiteY3" fmla="*/ 941494 h 1578938"/>
                <a:gd name="connsiteX4" fmla="*/ 128600 w 3104029"/>
                <a:gd name="connsiteY4" fmla="*/ 1451429 h 1578938"/>
                <a:gd name="connsiteX5" fmla="*/ 331800 w 3104029"/>
                <a:gd name="connsiteY5" fmla="*/ 1509486 h 1578938"/>
                <a:gd name="connsiteX6" fmla="*/ 1434886 w 3104029"/>
                <a:gd name="connsiteY6" fmla="*/ 1494971 h 1578938"/>
                <a:gd name="connsiteX7" fmla="*/ 1434886 w 3104029"/>
                <a:gd name="connsiteY7" fmla="*/ 1494971 h 1578938"/>
                <a:gd name="connsiteX8" fmla="*/ 2247686 w 3104029"/>
                <a:gd name="connsiteY8" fmla="*/ 1553029 h 1578938"/>
                <a:gd name="connsiteX9" fmla="*/ 2697629 w 3104029"/>
                <a:gd name="connsiteY9" fmla="*/ 1494971 h 1578938"/>
                <a:gd name="connsiteX10" fmla="*/ 3104029 w 3104029"/>
                <a:gd name="connsiteY10" fmla="*/ 682171 h 1578938"/>
                <a:gd name="connsiteX0" fmla="*/ 3052208 w 3139294"/>
                <a:gd name="connsiteY0" fmla="*/ 0 h 1578938"/>
                <a:gd name="connsiteX1" fmla="*/ 2413580 w 3139294"/>
                <a:gd name="connsiteY1" fmla="*/ 957943 h 1578938"/>
                <a:gd name="connsiteX2" fmla="*/ 1727797 w 3139294"/>
                <a:gd name="connsiteY2" fmla="*/ 1076702 h 1578938"/>
                <a:gd name="connsiteX3" fmla="*/ 157432 w 3139294"/>
                <a:gd name="connsiteY3" fmla="*/ 941494 h 1578938"/>
                <a:gd name="connsiteX4" fmla="*/ 78740 w 3139294"/>
                <a:gd name="connsiteY4" fmla="*/ 1451429 h 1578938"/>
                <a:gd name="connsiteX5" fmla="*/ 367065 w 3139294"/>
                <a:gd name="connsiteY5" fmla="*/ 1509486 h 1578938"/>
                <a:gd name="connsiteX6" fmla="*/ 1470151 w 3139294"/>
                <a:gd name="connsiteY6" fmla="*/ 1494971 h 1578938"/>
                <a:gd name="connsiteX7" fmla="*/ 1470151 w 3139294"/>
                <a:gd name="connsiteY7" fmla="*/ 1494971 h 1578938"/>
                <a:gd name="connsiteX8" fmla="*/ 2282951 w 3139294"/>
                <a:gd name="connsiteY8" fmla="*/ 1553029 h 1578938"/>
                <a:gd name="connsiteX9" fmla="*/ 2732894 w 3139294"/>
                <a:gd name="connsiteY9" fmla="*/ 1494971 h 1578938"/>
                <a:gd name="connsiteX10" fmla="*/ 3139294 w 3139294"/>
                <a:gd name="connsiteY10" fmla="*/ 682171 h 1578938"/>
                <a:gd name="connsiteX0" fmla="*/ 3052210 w 3139296"/>
                <a:gd name="connsiteY0" fmla="*/ 0 h 1578938"/>
                <a:gd name="connsiteX1" fmla="*/ 2413582 w 3139296"/>
                <a:gd name="connsiteY1" fmla="*/ 957943 h 1578938"/>
                <a:gd name="connsiteX2" fmla="*/ 1727799 w 3139296"/>
                <a:gd name="connsiteY2" fmla="*/ 1076702 h 1578938"/>
                <a:gd name="connsiteX3" fmla="*/ 157434 w 3139296"/>
                <a:gd name="connsiteY3" fmla="*/ 941494 h 1578938"/>
                <a:gd name="connsiteX4" fmla="*/ 78742 w 3139296"/>
                <a:gd name="connsiteY4" fmla="*/ 1451429 h 1578938"/>
                <a:gd name="connsiteX5" fmla="*/ 367067 w 3139296"/>
                <a:gd name="connsiteY5" fmla="*/ 1509486 h 1578938"/>
                <a:gd name="connsiteX6" fmla="*/ 1470153 w 3139296"/>
                <a:gd name="connsiteY6" fmla="*/ 1494971 h 1578938"/>
                <a:gd name="connsiteX7" fmla="*/ 2282953 w 3139296"/>
                <a:gd name="connsiteY7" fmla="*/ 1553029 h 1578938"/>
                <a:gd name="connsiteX8" fmla="*/ 2732896 w 3139296"/>
                <a:gd name="connsiteY8" fmla="*/ 1494971 h 1578938"/>
                <a:gd name="connsiteX9" fmla="*/ 3139296 w 3139296"/>
                <a:gd name="connsiteY9" fmla="*/ 682171 h 1578938"/>
                <a:gd name="connsiteX0" fmla="*/ 3052210 w 3139296"/>
                <a:gd name="connsiteY0" fmla="*/ 0 h 1578938"/>
                <a:gd name="connsiteX1" fmla="*/ 2413582 w 3139296"/>
                <a:gd name="connsiteY1" fmla="*/ 957943 h 1578938"/>
                <a:gd name="connsiteX2" fmla="*/ 1727799 w 3139296"/>
                <a:gd name="connsiteY2" fmla="*/ 1076702 h 1578938"/>
                <a:gd name="connsiteX3" fmla="*/ 157434 w 3139296"/>
                <a:gd name="connsiteY3" fmla="*/ 941494 h 1578938"/>
                <a:gd name="connsiteX4" fmla="*/ 78742 w 3139296"/>
                <a:gd name="connsiteY4" fmla="*/ 1451429 h 1578938"/>
                <a:gd name="connsiteX5" fmla="*/ 367067 w 3139296"/>
                <a:gd name="connsiteY5" fmla="*/ 1509486 h 1578938"/>
                <a:gd name="connsiteX6" fmla="*/ 2282953 w 3139296"/>
                <a:gd name="connsiteY6" fmla="*/ 1553029 h 1578938"/>
                <a:gd name="connsiteX7" fmla="*/ 2732896 w 3139296"/>
                <a:gd name="connsiteY7" fmla="*/ 1494971 h 1578938"/>
                <a:gd name="connsiteX8" fmla="*/ 3139296 w 3139296"/>
                <a:gd name="connsiteY8" fmla="*/ 682171 h 1578938"/>
                <a:gd name="connsiteX0" fmla="*/ 3052210 w 3139296"/>
                <a:gd name="connsiteY0" fmla="*/ 0 h 1556007"/>
                <a:gd name="connsiteX1" fmla="*/ 2413582 w 3139296"/>
                <a:gd name="connsiteY1" fmla="*/ 957943 h 1556007"/>
                <a:gd name="connsiteX2" fmla="*/ 1727799 w 3139296"/>
                <a:gd name="connsiteY2" fmla="*/ 1076702 h 1556007"/>
                <a:gd name="connsiteX3" fmla="*/ 157434 w 3139296"/>
                <a:gd name="connsiteY3" fmla="*/ 941494 h 1556007"/>
                <a:gd name="connsiteX4" fmla="*/ 78742 w 3139296"/>
                <a:gd name="connsiteY4" fmla="*/ 1451429 h 1556007"/>
                <a:gd name="connsiteX5" fmla="*/ 367067 w 3139296"/>
                <a:gd name="connsiteY5" fmla="*/ 1509486 h 1556007"/>
                <a:gd name="connsiteX6" fmla="*/ 2282953 w 3139296"/>
                <a:gd name="connsiteY6" fmla="*/ 1553029 h 1556007"/>
                <a:gd name="connsiteX7" fmla="*/ 2732895 w 3139296"/>
                <a:gd name="connsiteY7" fmla="*/ 1454073 h 1556007"/>
                <a:gd name="connsiteX8" fmla="*/ 3139296 w 3139296"/>
                <a:gd name="connsiteY8" fmla="*/ 682171 h 1556007"/>
                <a:gd name="connsiteX0" fmla="*/ 3052210 w 3139296"/>
                <a:gd name="connsiteY0" fmla="*/ 0 h 1557342"/>
                <a:gd name="connsiteX1" fmla="*/ 2413582 w 3139296"/>
                <a:gd name="connsiteY1" fmla="*/ 957943 h 1557342"/>
                <a:gd name="connsiteX2" fmla="*/ 1727799 w 3139296"/>
                <a:gd name="connsiteY2" fmla="*/ 1076702 h 1557342"/>
                <a:gd name="connsiteX3" fmla="*/ 157434 w 3139296"/>
                <a:gd name="connsiteY3" fmla="*/ 941494 h 1557342"/>
                <a:gd name="connsiteX4" fmla="*/ 78742 w 3139296"/>
                <a:gd name="connsiteY4" fmla="*/ 1451429 h 1557342"/>
                <a:gd name="connsiteX5" fmla="*/ 367067 w 3139296"/>
                <a:gd name="connsiteY5" fmla="*/ 1509486 h 1557342"/>
                <a:gd name="connsiteX6" fmla="*/ 2282953 w 3139296"/>
                <a:gd name="connsiteY6" fmla="*/ 1553029 h 1557342"/>
                <a:gd name="connsiteX7" fmla="*/ 2732895 w 3139296"/>
                <a:gd name="connsiteY7" fmla="*/ 1399543 h 1557342"/>
                <a:gd name="connsiteX8" fmla="*/ 3139296 w 3139296"/>
                <a:gd name="connsiteY8" fmla="*/ 682171 h 155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9296" h="1557342">
                  <a:moveTo>
                    <a:pt x="3052210" y="0"/>
                  </a:moveTo>
                  <a:cubicBezTo>
                    <a:pt x="2673776" y="158674"/>
                    <a:pt x="2634317" y="778493"/>
                    <a:pt x="2413582" y="957943"/>
                  </a:cubicBezTo>
                  <a:cubicBezTo>
                    <a:pt x="2192847" y="1137393"/>
                    <a:pt x="2103824" y="1079444"/>
                    <a:pt x="1727799" y="1076702"/>
                  </a:cubicBezTo>
                  <a:cubicBezTo>
                    <a:pt x="1351774" y="1073961"/>
                    <a:pt x="432277" y="879039"/>
                    <a:pt x="157434" y="941494"/>
                  </a:cubicBezTo>
                  <a:cubicBezTo>
                    <a:pt x="-117409" y="1003949"/>
                    <a:pt x="43803" y="1356764"/>
                    <a:pt x="78742" y="1451429"/>
                  </a:cubicBezTo>
                  <a:cubicBezTo>
                    <a:pt x="113681" y="1546094"/>
                    <a:pt x="-301" y="1492553"/>
                    <a:pt x="367067" y="1509486"/>
                  </a:cubicBezTo>
                  <a:cubicBezTo>
                    <a:pt x="734435" y="1526419"/>
                    <a:pt x="1888648" y="1571353"/>
                    <a:pt x="2282953" y="1553029"/>
                  </a:cubicBezTo>
                  <a:cubicBezTo>
                    <a:pt x="2677258" y="1534705"/>
                    <a:pt x="2590171" y="1544686"/>
                    <a:pt x="2732895" y="1399543"/>
                  </a:cubicBezTo>
                  <a:cubicBezTo>
                    <a:pt x="2875619" y="1254400"/>
                    <a:pt x="3073982" y="941009"/>
                    <a:pt x="3139296" y="682171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2F30182-1988-4220-A11C-E41D2BB6F8FF}"/>
              </a:ext>
            </a:extLst>
          </p:cNvPr>
          <p:cNvGrpSpPr/>
          <p:nvPr/>
        </p:nvGrpSpPr>
        <p:grpSpPr>
          <a:xfrm>
            <a:off x="346799" y="2135835"/>
            <a:ext cx="2301240" cy="1559077"/>
            <a:chOff x="2606040" y="3442581"/>
            <a:chExt cx="2301240" cy="1559077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0FD9FFE8-2A9F-4901-89E4-05FC6C19DDA7}"/>
                </a:ext>
              </a:extLst>
            </p:cNvPr>
            <p:cNvSpPr/>
            <p:nvPr/>
          </p:nvSpPr>
          <p:spPr>
            <a:xfrm>
              <a:off x="2899526" y="4766524"/>
              <a:ext cx="45719" cy="23513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4FF5A3BC-D9FC-4063-B78B-D18E46D055D8}"/>
                </a:ext>
              </a:extLst>
            </p:cNvPr>
            <p:cNvSpPr/>
            <p:nvPr/>
          </p:nvSpPr>
          <p:spPr>
            <a:xfrm>
              <a:off x="3938592" y="4766524"/>
              <a:ext cx="45719" cy="23513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50043890-626A-46B6-9314-A59BF6140884}"/>
                </a:ext>
              </a:extLst>
            </p:cNvPr>
            <p:cNvSpPr/>
            <p:nvPr/>
          </p:nvSpPr>
          <p:spPr>
            <a:xfrm>
              <a:off x="4796928" y="4078728"/>
              <a:ext cx="45719" cy="23513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Rectangle 2">
              <a:extLst>
                <a:ext uri="{FF2B5EF4-FFF2-40B4-BE49-F238E27FC236}">
                  <a16:creationId xmlns:a16="http://schemas.microsoft.com/office/drawing/2014/main" id="{A07C16EE-D1F6-4381-86E4-E257EDFBDE99}"/>
                </a:ext>
              </a:extLst>
            </p:cNvPr>
            <p:cNvSpPr/>
            <p:nvPr/>
          </p:nvSpPr>
          <p:spPr>
            <a:xfrm>
              <a:off x="2606040" y="3442581"/>
              <a:ext cx="2301240" cy="1365639"/>
            </a:xfrm>
            <a:custGeom>
              <a:avLst/>
              <a:gdLst>
                <a:gd name="connsiteX0" fmla="*/ 0 w 800100"/>
                <a:gd name="connsiteY0" fmla="*/ 0 h 281940"/>
                <a:gd name="connsiteX1" fmla="*/ 800100 w 800100"/>
                <a:gd name="connsiteY1" fmla="*/ 0 h 281940"/>
                <a:gd name="connsiteX2" fmla="*/ 800100 w 800100"/>
                <a:gd name="connsiteY2" fmla="*/ 281940 h 281940"/>
                <a:gd name="connsiteX3" fmla="*/ 0 w 800100"/>
                <a:gd name="connsiteY3" fmla="*/ 281940 h 281940"/>
                <a:gd name="connsiteX4" fmla="*/ 0 w 800100"/>
                <a:gd name="connsiteY4" fmla="*/ 0 h 281940"/>
                <a:gd name="connsiteX0" fmla="*/ 0 w 1607820"/>
                <a:gd name="connsiteY0" fmla="*/ 236220 h 518160"/>
                <a:gd name="connsiteX1" fmla="*/ 1607820 w 1607820"/>
                <a:gd name="connsiteY1" fmla="*/ 0 h 518160"/>
                <a:gd name="connsiteX2" fmla="*/ 800100 w 1607820"/>
                <a:gd name="connsiteY2" fmla="*/ 518160 h 518160"/>
                <a:gd name="connsiteX3" fmla="*/ 0 w 1607820"/>
                <a:gd name="connsiteY3" fmla="*/ 518160 h 518160"/>
                <a:gd name="connsiteX4" fmla="*/ 0 w 1607820"/>
                <a:gd name="connsiteY4" fmla="*/ 236220 h 518160"/>
                <a:gd name="connsiteX0" fmla="*/ 0 w 1607820"/>
                <a:gd name="connsiteY0" fmla="*/ 236220 h 1333500"/>
                <a:gd name="connsiteX1" fmla="*/ 1607820 w 1607820"/>
                <a:gd name="connsiteY1" fmla="*/ 0 h 1333500"/>
                <a:gd name="connsiteX2" fmla="*/ 800100 w 1607820"/>
                <a:gd name="connsiteY2" fmla="*/ 518160 h 1333500"/>
                <a:gd name="connsiteX3" fmla="*/ 198120 w 1607820"/>
                <a:gd name="connsiteY3" fmla="*/ 1333500 h 1333500"/>
                <a:gd name="connsiteX4" fmla="*/ 0 w 1607820"/>
                <a:gd name="connsiteY4" fmla="*/ 236220 h 1333500"/>
                <a:gd name="connsiteX0" fmla="*/ 0 w 1607820"/>
                <a:gd name="connsiteY0" fmla="*/ 236220 h 1363980"/>
                <a:gd name="connsiteX1" fmla="*/ 1607820 w 1607820"/>
                <a:gd name="connsiteY1" fmla="*/ 0 h 1363980"/>
                <a:gd name="connsiteX2" fmla="*/ 1356360 w 1607820"/>
                <a:gd name="connsiteY2" fmla="*/ 1363980 h 1363980"/>
                <a:gd name="connsiteX3" fmla="*/ 198120 w 1607820"/>
                <a:gd name="connsiteY3" fmla="*/ 1333500 h 1363980"/>
                <a:gd name="connsiteX4" fmla="*/ 0 w 1607820"/>
                <a:gd name="connsiteY4" fmla="*/ 236220 h 1363980"/>
                <a:gd name="connsiteX0" fmla="*/ 0 w 1607820"/>
                <a:gd name="connsiteY0" fmla="*/ 236220 h 1363980"/>
                <a:gd name="connsiteX1" fmla="*/ 1607820 w 1607820"/>
                <a:gd name="connsiteY1" fmla="*/ 0 h 1363980"/>
                <a:gd name="connsiteX2" fmla="*/ 1356360 w 1607820"/>
                <a:gd name="connsiteY2" fmla="*/ 1363980 h 1363980"/>
                <a:gd name="connsiteX3" fmla="*/ 198120 w 1607820"/>
                <a:gd name="connsiteY3" fmla="*/ 1333500 h 1363980"/>
                <a:gd name="connsiteX4" fmla="*/ 0 w 1607820"/>
                <a:gd name="connsiteY4" fmla="*/ 236220 h 1363980"/>
                <a:gd name="connsiteX0" fmla="*/ 0 w 2302785"/>
                <a:gd name="connsiteY0" fmla="*/ 236220 h 1363980"/>
                <a:gd name="connsiteX1" fmla="*/ 1607820 w 2302785"/>
                <a:gd name="connsiteY1" fmla="*/ 0 h 1363980"/>
                <a:gd name="connsiteX2" fmla="*/ 2301240 w 2302785"/>
                <a:gd name="connsiteY2" fmla="*/ 731520 h 1363980"/>
                <a:gd name="connsiteX3" fmla="*/ 1356360 w 2302785"/>
                <a:gd name="connsiteY3" fmla="*/ 1363980 h 1363980"/>
                <a:gd name="connsiteX4" fmla="*/ 198120 w 2302785"/>
                <a:gd name="connsiteY4" fmla="*/ 1333500 h 1363980"/>
                <a:gd name="connsiteX5" fmla="*/ 0 w 2302785"/>
                <a:gd name="connsiteY5" fmla="*/ 236220 h 1363980"/>
                <a:gd name="connsiteX0" fmla="*/ 0 w 2362631"/>
                <a:gd name="connsiteY0" fmla="*/ 236220 h 1363980"/>
                <a:gd name="connsiteX1" fmla="*/ 1607820 w 2362631"/>
                <a:gd name="connsiteY1" fmla="*/ 0 h 1363980"/>
                <a:gd name="connsiteX2" fmla="*/ 2263140 w 2362631"/>
                <a:gd name="connsiteY2" fmla="*/ 236220 h 1363980"/>
                <a:gd name="connsiteX3" fmla="*/ 2301240 w 2362631"/>
                <a:gd name="connsiteY3" fmla="*/ 731520 h 1363980"/>
                <a:gd name="connsiteX4" fmla="*/ 1356360 w 2362631"/>
                <a:gd name="connsiteY4" fmla="*/ 1363980 h 1363980"/>
                <a:gd name="connsiteX5" fmla="*/ 198120 w 2362631"/>
                <a:gd name="connsiteY5" fmla="*/ 1333500 h 1363980"/>
                <a:gd name="connsiteX6" fmla="*/ 0 w 2362631"/>
                <a:gd name="connsiteY6" fmla="*/ 236220 h 1363980"/>
                <a:gd name="connsiteX0" fmla="*/ 0 w 2362631"/>
                <a:gd name="connsiteY0" fmla="*/ 236220 h 1363980"/>
                <a:gd name="connsiteX1" fmla="*/ 1607820 w 2362631"/>
                <a:gd name="connsiteY1" fmla="*/ 0 h 1363980"/>
                <a:gd name="connsiteX2" fmla="*/ 2263140 w 2362631"/>
                <a:gd name="connsiteY2" fmla="*/ 236220 h 1363980"/>
                <a:gd name="connsiteX3" fmla="*/ 2301240 w 2362631"/>
                <a:gd name="connsiteY3" fmla="*/ 731520 h 1363980"/>
                <a:gd name="connsiteX4" fmla="*/ 1356360 w 2362631"/>
                <a:gd name="connsiteY4" fmla="*/ 1363980 h 1363980"/>
                <a:gd name="connsiteX5" fmla="*/ 198120 w 2362631"/>
                <a:gd name="connsiteY5" fmla="*/ 1333500 h 1363980"/>
                <a:gd name="connsiteX6" fmla="*/ 0 w 2362631"/>
                <a:gd name="connsiteY6" fmla="*/ 236220 h 1363980"/>
                <a:gd name="connsiteX0" fmla="*/ 0 w 2362631"/>
                <a:gd name="connsiteY0" fmla="*/ 239080 h 1366840"/>
                <a:gd name="connsiteX1" fmla="*/ 1607820 w 2362631"/>
                <a:gd name="connsiteY1" fmla="*/ 2860 h 1366840"/>
                <a:gd name="connsiteX2" fmla="*/ 1737360 w 2362631"/>
                <a:gd name="connsiteY2" fmla="*/ 216220 h 1366840"/>
                <a:gd name="connsiteX3" fmla="*/ 2263140 w 2362631"/>
                <a:gd name="connsiteY3" fmla="*/ 239080 h 1366840"/>
                <a:gd name="connsiteX4" fmla="*/ 2301240 w 2362631"/>
                <a:gd name="connsiteY4" fmla="*/ 734380 h 1366840"/>
                <a:gd name="connsiteX5" fmla="*/ 1356360 w 2362631"/>
                <a:gd name="connsiteY5" fmla="*/ 1366840 h 1366840"/>
                <a:gd name="connsiteX6" fmla="*/ 198120 w 2362631"/>
                <a:gd name="connsiteY6" fmla="*/ 1336360 h 1366840"/>
                <a:gd name="connsiteX7" fmla="*/ 0 w 2362631"/>
                <a:gd name="connsiteY7" fmla="*/ 239080 h 1366840"/>
                <a:gd name="connsiteX0" fmla="*/ 0 w 2362631"/>
                <a:gd name="connsiteY0" fmla="*/ 237879 h 1365639"/>
                <a:gd name="connsiteX1" fmla="*/ 1607820 w 2362631"/>
                <a:gd name="connsiteY1" fmla="*/ 1659 h 1365639"/>
                <a:gd name="connsiteX2" fmla="*/ 1737360 w 2362631"/>
                <a:gd name="connsiteY2" fmla="*/ 215019 h 1365639"/>
                <a:gd name="connsiteX3" fmla="*/ 2263140 w 2362631"/>
                <a:gd name="connsiteY3" fmla="*/ 237879 h 1365639"/>
                <a:gd name="connsiteX4" fmla="*/ 2301240 w 2362631"/>
                <a:gd name="connsiteY4" fmla="*/ 733179 h 1365639"/>
                <a:gd name="connsiteX5" fmla="*/ 1356360 w 2362631"/>
                <a:gd name="connsiteY5" fmla="*/ 1365639 h 1365639"/>
                <a:gd name="connsiteX6" fmla="*/ 198120 w 2362631"/>
                <a:gd name="connsiteY6" fmla="*/ 1335159 h 1365639"/>
                <a:gd name="connsiteX7" fmla="*/ 0 w 2362631"/>
                <a:gd name="connsiteY7" fmla="*/ 237879 h 1365639"/>
                <a:gd name="connsiteX0" fmla="*/ 0 w 2339588"/>
                <a:gd name="connsiteY0" fmla="*/ 237879 h 1365639"/>
                <a:gd name="connsiteX1" fmla="*/ 1607820 w 2339588"/>
                <a:gd name="connsiteY1" fmla="*/ 1659 h 1365639"/>
                <a:gd name="connsiteX2" fmla="*/ 1737360 w 2339588"/>
                <a:gd name="connsiteY2" fmla="*/ 215019 h 1365639"/>
                <a:gd name="connsiteX3" fmla="*/ 2263140 w 2339588"/>
                <a:gd name="connsiteY3" fmla="*/ 237879 h 1365639"/>
                <a:gd name="connsiteX4" fmla="*/ 2301240 w 2339588"/>
                <a:gd name="connsiteY4" fmla="*/ 733179 h 1365639"/>
                <a:gd name="connsiteX5" fmla="*/ 1356360 w 2339588"/>
                <a:gd name="connsiteY5" fmla="*/ 1365639 h 1365639"/>
                <a:gd name="connsiteX6" fmla="*/ 198120 w 2339588"/>
                <a:gd name="connsiteY6" fmla="*/ 1335159 h 1365639"/>
                <a:gd name="connsiteX7" fmla="*/ 0 w 2339588"/>
                <a:gd name="connsiteY7" fmla="*/ 237879 h 1365639"/>
                <a:gd name="connsiteX0" fmla="*/ 0 w 2301240"/>
                <a:gd name="connsiteY0" fmla="*/ 237879 h 1365639"/>
                <a:gd name="connsiteX1" fmla="*/ 1607820 w 2301240"/>
                <a:gd name="connsiteY1" fmla="*/ 1659 h 1365639"/>
                <a:gd name="connsiteX2" fmla="*/ 1737360 w 2301240"/>
                <a:gd name="connsiteY2" fmla="*/ 215019 h 1365639"/>
                <a:gd name="connsiteX3" fmla="*/ 2263140 w 2301240"/>
                <a:gd name="connsiteY3" fmla="*/ 237879 h 1365639"/>
                <a:gd name="connsiteX4" fmla="*/ 2301240 w 2301240"/>
                <a:gd name="connsiteY4" fmla="*/ 733179 h 1365639"/>
                <a:gd name="connsiteX5" fmla="*/ 1356360 w 2301240"/>
                <a:gd name="connsiteY5" fmla="*/ 1365639 h 1365639"/>
                <a:gd name="connsiteX6" fmla="*/ 198120 w 2301240"/>
                <a:gd name="connsiteY6" fmla="*/ 1335159 h 1365639"/>
                <a:gd name="connsiteX7" fmla="*/ 0 w 2301240"/>
                <a:gd name="connsiteY7" fmla="*/ 237879 h 13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1240" h="1365639">
                  <a:moveTo>
                    <a:pt x="0" y="237879"/>
                  </a:moveTo>
                  <a:lnTo>
                    <a:pt x="1607820" y="1659"/>
                  </a:lnTo>
                  <a:cubicBezTo>
                    <a:pt x="1639570" y="-19931"/>
                    <a:pt x="1628140" y="175649"/>
                    <a:pt x="1737360" y="215019"/>
                  </a:cubicBezTo>
                  <a:cubicBezTo>
                    <a:pt x="1846580" y="254389"/>
                    <a:pt x="2193290" y="126119"/>
                    <a:pt x="2263140" y="237879"/>
                  </a:cubicBezTo>
                  <a:cubicBezTo>
                    <a:pt x="2287270" y="397899"/>
                    <a:pt x="2282190" y="554109"/>
                    <a:pt x="2301240" y="733179"/>
                  </a:cubicBezTo>
                  <a:lnTo>
                    <a:pt x="1356360" y="1365639"/>
                  </a:lnTo>
                  <a:lnTo>
                    <a:pt x="198120" y="1335159"/>
                  </a:lnTo>
                  <a:lnTo>
                    <a:pt x="0" y="23787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Rectangle 3">
              <a:extLst>
                <a:ext uri="{FF2B5EF4-FFF2-40B4-BE49-F238E27FC236}">
                  <a16:creationId xmlns:a16="http://schemas.microsoft.com/office/drawing/2014/main" id="{232E11CD-697F-4FB0-9BB1-AE729D4349B8}"/>
                </a:ext>
              </a:extLst>
            </p:cNvPr>
            <p:cNvSpPr/>
            <p:nvPr/>
          </p:nvSpPr>
          <p:spPr>
            <a:xfrm>
              <a:off x="3145208" y="3862377"/>
              <a:ext cx="1738368" cy="667836"/>
            </a:xfrm>
            <a:custGeom>
              <a:avLst/>
              <a:gdLst>
                <a:gd name="connsiteX0" fmla="*/ 0 w 762000"/>
                <a:gd name="connsiteY0" fmla="*/ 0 h 269680"/>
                <a:gd name="connsiteX1" fmla="*/ 762000 w 762000"/>
                <a:gd name="connsiteY1" fmla="*/ 0 h 269680"/>
                <a:gd name="connsiteX2" fmla="*/ 762000 w 762000"/>
                <a:gd name="connsiteY2" fmla="*/ 269680 h 269680"/>
                <a:gd name="connsiteX3" fmla="*/ 0 w 762000"/>
                <a:gd name="connsiteY3" fmla="*/ 269680 h 269680"/>
                <a:gd name="connsiteX4" fmla="*/ 0 w 762000"/>
                <a:gd name="connsiteY4" fmla="*/ 0 h 269680"/>
                <a:gd name="connsiteX0" fmla="*/ 0 w 819150"/>
                <a:gd name="connsiteY0" fmla="*/ 0 h 269680"/>
                <a:gd name="connsiteX1" fmla="*/ 819150 w 819150"/>
                <a:gd name="connsiteY1" fmla="*/ 28575 h 269680"/>
                <a:gd name="connsiteX2" fmla="*/ 762000 w 819150"/>
                <a:gd name="connsiteY2" fmla="*/ 269680 h 269680"/>
                <a:gd name="connsiteX3" fmla="*/ 0 w 819150"/>
                <a:gd name="connsiteY3" fmla="*/ 269680 h 269680"/>
                <a:gd name="connsiteX4" fmla="*/ 0 w 819150"/>
                <a:gd name="connsiteY4" fmla="*/ 0 h 269680"/>
                <a:gd name="connsiteX0" fmla="*/ 0 w 840239"/>
                <a:gd name="connsiteY0" fmla="*/ 0 h 269680"/>
                <a:gd name="connsiteX1" fmla="*/ 819150 w 840239"/>
                <a:gd name="connsiteY1" fmla="*/ 28575 h 269680"/>
                <a:gd name="connsiteX2" fmla="*/ 839153 w 840239"/>
                <a:gd name="connsiteY2" fmla="*/ 144780 h 269680"/>
                <a:gd name="connsiteX3" fmla="*/ 762000 w 840239"/>
                <a:gd name="connsiteY3" fmla="*/ 269680 h 269680"/>
                <a:gd name="connsiteX4" fmla="*/ 0 w 840239"/>
                <a:gd name="connsiteY4" fmla="*/ 269680 h 269680"/>
                <a:gd name="connsiteX5" fmla="*/ 0 w 840239"/>
                <a:gd name="connsiteY5" fmla="*/ 0 h 269680"/>
                <a:gd name="connsiteX0" fmla="*/ 0 w 840239"/>
                <a:gd name="connsiteY0" fmla="*/ 0 h 674493"/>
                <a:gd name="connsiteX1" fmla="*/ 819150 w 840239"/>
                <a:gd name="connsiteY1" fmla="*/ 28575 h 674493"/>
                <a:gd name="connsiteX2" fmla="*/ 839153 w 840239"/>
                <a:gd name="connsiteY2" fmla="*/ 144780 h 674493"/>
                <a:gd name="connsiteX3" fmla="*/ 42863 w 840239"/>
                <a:gd name="connsiteY3" fmla="*/ 674493 h 674493"/>
                <a:gd name="connsiteX4" fmla="*/ 0 w 840239"/>
                <a:gd name="connsiteY4" fmla="*/ 269680 h 674493"/>
                <a:gd name="connsiteX5" fmla="*/ 0 w 840239"/>
                <a:gd name="connsiteY5" fmla="*/ 0 h 674493"/>
                <a:gd name="connsiteX0" fmla="*/ 0 w 840239"/>
                <a:gd name="connsiteY0" fmla="*/ 36283 h 710776"/>
                <a:gd name="connsiteX1" fmla="*/ 401003 w 840239"/>
                <a:gd name="connsiteY1" fmla="*/ 88 h 710776"/>
                <a:gd name="connsiteX2" fmla="*/ 819150 w 840239"/>
                <a:gd name="connsiteY2" fmla="*/ 64858 h 710776"/>
                <a:gd name="connsiteX3" fmla="*/ 839153 w 840239"/>
                <a:gd name="connsiteY3" fmla="*/ 181063 h 710776"/>
                <a:gd name="connsiteX4" fmla="*/ 42863 w 840239"/>
                <a:gd name="connsiteY4" fmla="*/ 710776 h 710776"/>
                <a:gd name="connsiteX5" fmla="*/ 0 w 840239"/>
                <a:gd name="connsiteY5" fmla="*/ 305963 h 710776"/>
                <a:gd name="connsiteX6" fmla="*/ 0 w 840239"/>
                <a:gd name="connsiteY6" fmla="*/ 36283 h 710776"/>
                <a:gd name="connsiteX0" fmla="*/ 0 w 1321252"/>
                <a:gd name="connsiteY0" fmla="*/ 379105 h 710698"/>
                <a:gd name="connsiteX1" fmla="*/ 882016 w 1321252"/>
                <a:gd name="connsiteY1" fmla="*/ 10 h 710698"/>
                <a:gd name="connsiteX2" fmla="*/ 1300163 w 1321252"/>
                <a:gd name="connsiteY2" fmla="*/ 64780 h 710698"/>
                <a:gd name="connsiteX3" fmla="*/ 1320166 w 1321252"/>
                <a:gd name="connsiteY3" fmla="*/ 180985 h 710698"/>
                <a:gd name="connsiteX4" fmla="*/ 523876 w 1321252"/>
                <a:gd name="connsiteY4" fmla="*/ 710698 h 710698"/>
                <a:gd name="connsiteX5" fmla="*/ 481013 w 1321252"/>
                <a:gd name="connsiteY5" fmla="*/ 305885 h 710698"/>
                <a:gd name="connsiteX6" fmla="*/ 0 w 1321252"/>
                <a:gd name="connsiteY6" fmla="*/ 379105 h 710698"/>
                <a:gd name="connsiteX0" fmla="*/ 0 w 1559377"/>
                <a:gd name="connsiteY0" fmla="*/ 388630 h 710698"/>
                <a:gd name="connsiteX1" fmla="*/ 1120141 w 1559377"/>
                <a:gd name="connsiteY1" fmla="*/ 10 h 710698"/>
                <a:gd name="connsiteX2" fmla="*/ 1538288 w 1559377"/>
                <a:gd name="connsiteY2" fmla="*/ 64780 h 710698"/>
                <a:gd name="connsiteX3" fmla="*/ 1558291 w 1559377"/>
                <a:gd name="connsiteY3" fmla="*/ 180985 h 710698"/>
                <a:gd name="connsiteX4" fmla="*/ 762001 w 1559377"/>
                <a:gd name="connsiteY4" fmla="*/ 710698 h 710698"/>
                <a:gd name="connsiteX5" fmla="*/ 719138 w 1559377"/>
                <a:gd name="connsiteY5" fmla="*/ 305885 h 710698"/>
                <a:gd name="connsiteX6" fmla="*/ 0 w 1559377"/>
                <a:gd name="connsiteY6" fmla="*/ 388630 h 710698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38123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42885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52410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60693"/>
                <a:gd name="connsiteY0" fmla="*/ 345768 h 667836"/>
                <a:gd name="connsiteX1" fmla="*/ 1129666 w 1560693"/>
                <a:gd name="connsiteY1" fmla="*/ 11 h 667836"/>
                <a:gd name="connsiteX2" fmla="*/ 1559897 w 1560693"/>
                <a:gd name="connsiteY2" fmla="*/ 21918 h 667836"/>
                <a:gd name="connsiteX3" fmla="*/ 1558291 w 1560693"/>
                <a:gd name="connsiteY3" fmla="*/ 152410 h 667836"/>
                <a:gd name="connsiteX4" fmla="*/ 762001 w 1560693"/>
                <a:gd name="connsiteY4" fmla="*/ 667836 h 667836"/>
                <a:gd name="connsiteX5" fmla="*/ 719138 w 1560693"/>
                <a:gd name="connsiteY5" fmla="*/ 263023 h 667836"/>
                <a:gd name="connsiteX6" fmla="*/ 0 w 1560693"/>
                <a:gd name="connsiteY6" fmla="*/ 345768 h 667836"/>
                <a:gd name="connsiteX0" fmla="*/ 0 w 1576796"/>
                <a:gd name="connsiteY0" fmla="*/ 345768 h 667836"/>
                <a:gd name="connsiteX1" fmla="*/ 1129666 w 1576796"/>
                <a:gd name="connsiteY1" fmla="*/ 11 h 667836"/>
                <a:gd name="connsiteX2" fmla="*/ 1559897 w 1576796"/>
                <a:gd name="connsiteY2" fmla="*/ 21918 h 667836"/>
                <a:gd name="connsiteX3" fmla="*/ 1575578 w 1576796"/>
                <a:gd name="connsiteY3" fmla="*/ 147647 h 667836"/>
                <a:gd name="connsiteX4" fmla="*/ 762001 w 1576796"/>
                <a:gd name="connsiteY4" fmla="*/ 667836 h 667836"/>
                <a:gd name="connsiteX5" fmla="*/ 719138 w 1576796"/>
                <a:gd name="connsiteY5" fmla="*/ 263023 h 667836"/>
                <a:gd name="connsiteX6" fmla="*/ 0 w 1576796"/>
                <a:gd name="connsiteY6" fmla="*/ 345768 h 667836"/>
                <a:gd name="connsiteX0" fmla="*/ 0 w 1577505"/>
                <a:gd name="connsiteY0" fmla="*/ 345768 h 667836"/>
                <a:gd name="connsiteX1" fmla="*/ 1129666 w 1577505"/>
                <a:gd name="connsiteY1" fmla="*/ 11 h 667836"/>
                <a:gd name="connsiteX2" fmla="*/ 1572863 w 1577505"/>
                <a:gd name="connsiteY2" fmla="*/ 7630 h 667836"/>
                <a:gd name="connsiteX3" fmla="*/ 1575578 w 1577505"/>
                <a:gd name="connsiteY3" fmla="*/ 147647 h 667836"/>
                <a:gd name="connsiteX4" fmla="*/ 762001 w 1577505"/>
                <a:gd name="connsiteY4" fmla="*/ 667836 h 667836"/>
                <a:gd name="connsiteX5" fmla="*/ 719138 w 1577505"/>
                <a:gd name="connsiteY5" fmla="*/ 263023 h 667836"/>
                <a:gd name="connsiteX6" fmla="*/ 0 w 1577505"/>
                <a:gd name="connsiteY6" fmla="*/ 345768 h 66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7505" h="667836">
                  <a:moveTo>
                    <a:pt x="0" y="345768"/>
                  </a:moveTo>
                  <a:cubicBezTo>
                    <a:pt x="120968" y="347991"/>
                    <a:pt x="1008698" y="-2212"/>
                    <a:pt x="1129666" y="11"/>
                  </a:cubicBezTo>
                  <a:lnTo>
                    <a:pt x="1572863" y="7630"/>
                  </a:lnTo>
                  <a:cubicBezTo>
                    <a:pt x="1565243" y="46365"/>
                    <a:pt x="1583198" y="108912"/>
                    <a:pt x="1575578" y="147647"/>
                  </a:cubicBezTo>
                  <a:lnTo>
                    <a:pt x="762001" y="667836"/>
                  </a:lnTo>
                  <a:lnTo>
                    <a:pt x="719138" y="263023"/>
                  </a:lnTo>
                  <a:lnTo>
                    <a:pt x="0" y="3457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Rectangle 4">
              <a:extLst>
                <a:ext uri="{FF2B5EF4-FFF2-40B4-BE49-F238E27FC236}">
                  <a16:creationId xmlns:a16="http://schemas.microsoft.com/office/drawing/2014/main" id="{5A2D51AC-290A-4536-A0A9-DB15975B1926}"/>
                </a:ext>
              </a:extLst>
            </p:cNvPr>
            <p:cNvSpPr/>
            <p:nvPr/>
          </p:nvSpPr>
          <p:spPr>
            <a:xfrm>
              <a:off x="2606041" y="3668548"/>
              <a:ext cx="1378270" cy="1139672"/>
            </a:xfrm>
            <a:custGeom>
              <a:avLst/>
              <a:gdLst>
                <a:gd name="connsiteX0" fmla="*/ 0 w 884873"/>
                <a:gd name="connsiteY0" fmla="*/ 0 h 1098232"/>
                <a:gd name="connsiteX1" fmla="*/ 884873 w 884873"/>
                <a:gd name="connsiteY1" fmla="*/ 0 h 1098232"/>
                <a:gd name="connsiteX2" fmla="*/ 884873 w 884873"/>
                <a:gd name="connsiteY2" fmla="*/ 1098232 h 1098232"/>
                <a:gd name="connsiteX3" fmla="*/ 0 w 884873"/>
                <a:gd name="connsiteY3" fmla="*/ 1098232 h 1098232"/>
                <a:gd name="connsiteX4" fmla="*/ 0 w 884873"/>
                <a:gd name="connsiteY4" fmla="*/ 0 h 1098232"/>
                <a:gd name="connsiteX0" fmla="*/ 0 w 884873"/>
                <a:gd name="connsiteY0" fmla="*/ 0 h 1098232"/>
                <a:gd name="connsiteX1" fmla="*/ 399098 w 884873"/>
                <a:gd name="connsiteY1" fmla="*/ 233362 h 1098232"/>
                <a:gd name="connsiteX2" fmla="*/ 884873 w 884873"/>
                <a:gd name="connsiteY2" fmla="*/ 0 h 1098232"/>
                <a:gd name="connsiteX3" fmla="*/ 884873 w 884873"/>
                <a:gd name="connsiteY3" fmla="*/ 1098232 h 1098232"/>
                <a:gd name="connsiteX4" fmla="*/ 0 w 884873"/>
                <a:gd name="connsiteY4" fmla="*/ 1098232 h 1098232"/>
                <a:gd name="connsiteX5" fmla="*/ 0 w 884873"/>
                <a:gd name="connsiteY5" fmla="*/ 0 h 1098232"/>
                <a:gd name="connsiteX0" fmla="*/ 0 w 884873"/>
                <a:gd name="connsiteY0" fmla="*/ 47481 h 1145713"/>
                <a:gd name="connsiteX1" fmla="*/ 399098 w 884873"/>
                <a:gd name="connsiteY1" fmla="*/ 280843 h 1145713"/>
                <a:gd name="connsiteX2" fmla="*/ 884873 w 884873"/>
                <a:gd name="connsiteY2" fmla="*/ 47481 h 1145713"/>
                <a:gd name="connsiteX3" fmla="*/ 884873 w 884873"/>
                <a:gd name="connsiteY3" fmla="*/ 1145713 h 1145713"/>
                <a:gd name="connsiteX4" fmla="*/ 0 w 884873"/>
                <a:gd name="connsiteY4" fmla="*/ 1145713 h 1145713"/>
                <a:gd name="connsiteX5" fmla="*/ 0 w 884873"/>
                <a:gd name="connsiteY5" fmla="*/ 47481 h 1145713"/>
                <a:gd name="connsiteX0" fmla="*/ 0 w 884873"/>
                <a:gd name="connsiteY0" fmla="*/ 48323 h 1146555"/>
                <a:gd name="connsiteX1" fmla="*/ 341948 w 884873"/>
                <a:gd name="connsiteY1" fmla="*/ 272160 h 1146555"/>
                <a:gd name="connsiteX2" fmla="*/ 884873 w 884873"/>
                <a:gd name="connsiteY2" fmla="*/ 48323 h 1146555"/>
                <a:gd name="connsiteX3" fmla="*/ 884873 w 884873"/>
                <a:gd name="connsiteY3" fmla="*/ 1146555 h 1146555"/>
                <a:gd name="connsiteX4" fmla="*/ 0 w 884873"/>
                <a:gd name="connsiteY4" fmla="*/ 1146555 h 1146555"/>
                <a:gd name="connsiteX5" fmla="*/ 0 w 884873"/>
                <a:gd name="connsiteY5" fmla="*/ 48323 h 1146555"/>
                <a:gd name="connsiteX0" fmla="*/ 0 w 1413510"/>
                <a:gd name="connsiteY0" fmla="*/ 48323 h 1146555"/>
                <a:gd name="connsiteX1" fmla="*/ 341948 w 1413510"/>
                <a:gd name="connsiteY1" fmla="*/ 272160 h 1146555"/>
                <a:gd name="connsiteX2" fmla="*/ 1413510 w 1413510"/>
                <a:gd name="connsiteY2" fmla="*/ 343598 h 1146555"/>
                <a:gd name="connsiteX3" fmla="*/ 884873 w 1413510"/>
                <a:gd name="connsiteY3" fmla="*/ 1146555 h 1146555"/>
                <a:gd name="connsiteX4" fmla="*/ 0 w 1413510"/>
                <a:gd name="connsiteY4" fmla="*/ 1146555 h 1146555"/>
                <a:gd name="connsiteX5" fmla="*/ 0 w 1413510"/>
                <a:gd name="connsiteY5" fmla="*/ 48323 h 1146555"/>
                <a:gd name="connsiteX0" fmla="*/ 0 w 1446848"/>
                <a:gd name="connsiteY0" fmla="*/ 48323 h 1146555"/>
                <a:gd name="connsiteX1" fmla="*/ 341948 w 1446848"/>
                <a:gd name="connsiteY1" fmla="*/ 272160 h 1146555"/>
                <a:gd name="connsiteX2" fmla="*/ 1413510 w 1446848"/>
                <a:gd name="connsiteY2" fmla="*/ 343598 h 1146555"/>
                <a:gd name="connsiteX3" fmla="*/ 1446848 w 1446848"/>
                <a:gd name="connsiteY3" fmla="*/ 1103693 h 1146555"/>
                <a:gd name="connsiteX4" fmla="*/ 0 w 1446848"/>
                <a:gd name="connsiteY4" fmla="*/ 1146555 h 1146555"/>
                <a:gd name="connsiteX5" fmla="*/ 0 w 1446848"/>
                <a:gd name="connsiteY5" fmla="*/ 48323 h 1146555"/>
                <a:gd name="connsiteX0" fmla="*/ 0 w 1418273"/>
                <a:gd name="connsiteY0" fmla="*/ 48323 h 1146555"/>
                <a:gd name="connsiteX1" fmla="*/ 341948 w 1418273"/>
                <a:gd name="connsiteY1" fmla="*/ 272160 h 1146555"/>
                <a:gd name="connsiteX2" fmla="*/ 1413510 w 1418273"/>
                <a:gd name="connsiteY2" fmla="*/ 343598 h 1146555"/>
                <a:gd name="connsiteX3" fmla="*/ 1418273 w 1418273"/>
                <a:gd name="connsiteY3" fmla="*/ 1137030 h 1146555"/>
                <a:gd name="connsiteX4" fmla="*/ 0 w 1418273"/>
                <a:gd name="connsiteY4" fmla="*/ 1146555 h 1146555"/>
                <a:gd name="connsiteX5" fmla="*/ 0 w 1418273"/>
                <a:gd name="connsiteY5" fmla="*/ 48323 h 1146555"/>
                <a:gd name="connsiteX0" fmla="*/ 0 w 1446848"/>
                <a:gd name="connsiteY0" fmla="*/ 48323 h 1146555"/>
                <a:gd name="connsiteX1" fmla="*/ 341948 w 1446848"/>
                <a:gd name="connsiteY1" fmla="*/ 272160 h 1146555"/>
                <a:gd name="connsiteX2" fmla="*/ 1413510 w 1446848"/>
                <a:gd name="connsiteY2" fmla="*/ 343598 h 1146555"/>
                <a:gd name="connsiteX3" fmla="*/ 1446848 w 1446848"/>
                <a:gd name="connsiteY3" fmla="*/ 1122742 h 1146555"/>
                <a:gd name="connsiteX4" fmla="*/ 0 w 1446848"/>
                <a:gd name="connsiteY4" fmla="*/ 1146555 h 1146555"/>
                <a:gd name="connsiteX5" fmla="*/ 0 w 1446848"/>
                <a:gd name="connsiteY5" fmla="*/ 48323 h 1146555"/>
                <a:gd name="connsiteX0" fmla="*/ 0 w 1446848"/>
                <a:gd name="connsiteY0" fmla="*/ 48323 h 1132268"/>
                <a:gd name="connsiteX1" fmla="*/ 341948 w 1446848"/>
                <a:gd name="connsiteY1" fmla="*/ 272160 h 1132268"/>
                <a:gd name="connsiteX2" fmla="*/ 1413510 w 1446848"/>
                <a:gd name="connsiteY2" fmla="*/ 343598 h 1132268"/>
                <a:gd name="connsiteX3" fmla="*/ 1446848 w 1446848"/>
                <a:gd name="connsiteY3" fmla="*/ 1122742 h 1132268"/>
                <a:gd name="connsiteX4" fmla="*/ 200025 w 1446848"/>
                <a:gd name="connsiteY4" fmla="*/ 1132268 h 1132268"/>
                <a:gd name="connsiteX5" fmla="*/ 0 w 1446848"/>
                <a:gd name="connsiteY5" fmla="*/ 48323 h 1132268"/>
                <a:gd name="connsiteX0" fmla="*/ 0 w 1437323"/>
                <a:gd name="connsiteY0" fmla="*/ 48323 h 1132268"/>
                <a:gd name="connsiteX1" fmla="*/ 341948 w 1437323"/>
                <a:gd name="connsiteY1" fmla="*/ 272160 h 1132268"/>
                <a:gd name="connsiteX2" fmla="*/ 1413510 w 1437323"/>
                <a:gd name="connsiteY2" fmla="*/ 343598 h 1132268"/>
                <a:gd name="connsiteX3" fmla="*/ 1437323 w 1437323"/>
                <a:gd name="connsiteY3" fmla="*/ 1132267 h 1132268"/>
                <a:gd name="connsiteX4" fmla="*/ 200025 w 1437323"/>
                <a:gd name="connsiteY4" fmla="*/ 1132268 h 1132268"/>
                <a:gd name="connsiteX5" fmla="*/ 0 w 1437323"/>
                <a:gd name="connsiteY5" fmla="*/ 48323 h 1132268"/>
                <a:gd name="connsiteX0" fmla="*/ 0 w 1446848"/>
                <a:gd name="connsiteY0" fmla="*/ 48323 h 1132268"/>
                <a:gd name="connsiteX1" fmla="*/ 341948 w 1446848"/>
                <a:gd name="connsiteY1" fmla="*/ 272160 h 1132268"/>
                <a:gd name="connsiteX2" fmla="*/ 1413510 w 1446848"/>
                <a:gd name="connsiteY2" fmla="*/ 343598 h 1132268"/>
                <a:gd name="connsiteX3" fmla="*/ 1446848 w 1446848"/>
                <a:gd name="connsiteY3" fmla="*/ 1117980 h 1132268"/>
                <a:gd name="connsiteX4" fmla="*/ 200025 w 1446848"/>
                <a:gd name="connsiteY4" fmla="*/ 1132268 h 1132268"/>
                <a:gd name="connsiteX5" fmla="*/ 0 w 1446848"/>
                <a:gd name="connsiteY5" fmla="*/ 48323 h 1132268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048 h 1124993"/>
                <a:gd name="connsiteX1" fmla="*/ 446724 w 1446848"/>
                <a:gd name="connsiteY1" fmla="*/ 360134 h 1124993"/>
                <a:gd name="connsiteX2" fmla="*/ 1413510 w 1446848"/>
                <a:gd name="connsiteY2" fmla="*/ 336323 h 1124993"/>
                <a:gd name="connsiteX3" fmla="*/ 1446848 w 1446848"/>
                <a:gd name="connsiteY3" fmla="*/ 1110705 h 1124993"/>
                <a:gd name="connsiteX4" fmla="*/ 200025 w 1446848"/>
                <a:gd name="connsiteY4" fmla="*/ 1124993 h 1124993"/>
                <a:gd name="connsiteX5" fmla="*/ 0 w 1446848"/>
                <a:gd name="connsiteY5" fmla="*/ 41048 h 1124993"/>
                <a:gd name="connsiteX0" fmla="*/ 0 w 1446848"/>
                <a:gd name="connsiteY0" fmla="*/ 41434 h 1125379"/>
                <a:gd name="connsiteX1" fmla="*/ 446724 w 1446848"/>
                <a:gd name="connsiteY1" fmla="*/ 360520 h 1125379"/>
                <a:gd name="connsiteX2" fmla="*/ 1413510 w 1446848"/>
                <a:gd name="connsiteY2" fmla="*/ 336709 h 1125379"/>
                <a:gd name="connsiteX3" fmla="*/ 1446848 w 1446848"/>
                <a:gd name="connsiteY3" fmla="*/ 1111091 h 1125379"/>
                <a:gd name="connsiteX4" fmla="*/ 200025 w 1446848"/>
                <a:gd name="connsiteY4" fmla="*/ 1125379 h 1125379"/>
                <a:gd name="connsiteX5" fmla="*/ 0 w 1446848"/>
                <a:gd name="connsiteY5" fmla="*/ 41434 h 112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6848" h="1125379">
                  <a:moveTo>
                    <a:pt x="0" y="41434"/>
                  </a:moveTo>
                  <a:cubicBezTo>
                    <a:pt x="180657" y="-144303"/>
                    <a:pt x="156575" y="354250"/>
                    <a:pt x="446724" y="360520"/>
                  </a:cubicBezTo>
                  <a:cubicBezTo>
                    <a:pt x="805499" y="347820"/>
                    <a:pt x="1088072" y="292259"/>
                    <a:pt x="1413510" y="336709"/>
                  </a:cubicBezTo>
                  <a:cubicBezTo>
                    <a:pt x="1415098" y="601186"/>
                    <a:pt x="1445260" y="846614"/>
                    <a:pt x="1446848" y="1111091"/>
                  </a:cubicBezTo>
                  <a:lnTo>
                    <a:pt x="200025" y="1125379"/>
                  </a:lnTo>
                  <a:lnTo>
                    <a:pt x="0" y="4143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525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C2A6C27A-10E3-44DF-B07F-3D98B5998AF6}"/>
              </a:ext>
            </a:extLst>
          </p:cNvPr>
          <p:cNvGrpSpPr/>
          <p:nvPr/>
        </p:nvGrpSpPr>
        <p:grpSpPr>
          <a:xfrm>
            <a:off x="0" y="-11747"/>
            <a:ext cx="12192000" cy="6858000"/>
            <a:chOff x="0" y="-11747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5E6B28-7063-4552-918D-4BF9B0C6054C}"/>
                </a:ext>
              </a:extLst>
            </p:cNvPr>
            <p:cNvSpPr/>
            <p:nvPr/>
          </p:nvSpPr>
          <p:spPr>
            <a:xfrm>
              <a:off x="0" y="-11747"/>
              <a:ext cx="12192000" cy="6858000"/>
            </a:xfrm>
            <a:prstGeom prst="rect">
              <a:avLst/>
            </a:prstGeom>
            <a:solidFill>
              <a:srgbClr val="66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13A568-E1D5-47BF-8264-BFDC6CB46BC5}"/>
                </a:ext>
              </a:extLst>
            </p:cNvPr>
            <p:cNvSpPr/>
            <p:nvPr/>
          </p:nvSpPr>
          <p:spPr>
            <a:xfrm>
              <a:off x="0" y="-11747"/>
              <a:ext cx="12192000" cy="3657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2AD87C8B-902D-48F8-AB10-7B09C0D1F441}"/>
                </a:ext>
              </a:extLst>
            </p:cNvPr>
            <p:cNvSpPr/>
            <p:nvPr/>
          </p:nvSpPr>
          <p:spPr>
            <a:xfrm>
              <a:off x="7449463" y="690776"/>
              <a:ext cx="1585845" cy="41476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49C37C6A-77E4-4CD1-A04E-C0924216685B}"/>
                </a:ext>
              </a:extLst>
            </p:cNvPr>
            <p:cNvSpPr/>
            <p:nvPr/>
          </p:nvSpPr>
          <p:spPr>
            <a:xfrm>
              <a:off x="188686" y="157218"/>
              <a:ext cx="3135085" cy="122440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D201B063-25BB-488B-A9D8-F5CAEBBF5E50}"/>
                </a:ext>
              </a:extLst>
            </p:cNvPr>
            <p:cNvSpPr/>
            <p:nvPr/>
          </p:nvSpPr>
          <p:spPr>
            <a:xfrm>
              <a:off x="4188869" y="25685"/>
              <a:ext cx="2009282" cy="80964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0FAB27AE-70DF-493D-923E-1EA1DD3F34C6}"/>
                </a:ext>
              </a:extLst>
            </p:cNvPr>
            <p:cNvSpPr/>
            <p:nvPr/>
          </p:nvSpPr>
          <p:spPr>
            <a:xfrm>
              <a:off x="10958286" y="86615"/>
              <a:ext cx="1045028" cy="467695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loud 64">
              <a:extLst>
                <a:ext uri="{FF2B5EF4-FFF2-40B4-BE49-F238E27FC236}">
                  <a16:creationId xmlns:a16="http://schemas.microsoft.com/office/drawing/2014/main" id="{895513C2-DDEC-45BF-89D8-E23F1BA1F0BA}"/>
                </a:ext>
              </a:extLst>
            </p:cNvPr>
            <p:cNvSpPr/>
            <p:nvPr/>
          </p:nvSpPr>
          <p:spPr>
            <a:xfrm>
              <a:off x="2481036" y="1623403"/>
              <a:ext cx="1045028" cy="467695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91C320EE-19EC-4CBC-BBBB-2A8E3BE9AE49}"/>
                </a:ext>
              </a:extLst>
            </p:cNvPr>
            <p:cNvSpPr/>
            <p:nvPr/>
          </p:nvSpPr>
          <p:spPr>
            <a:xfrm>
              <a:off x="576127" y="2805687"/>
              <a:ext cx="1043175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76DD96AE-9553-461C-9BAF-99C23DBE0228}"/>
                </a:ext>
              </a:extLst>
            </p:cNvPr>
            <p:cNvSpPr/>
            <p:nvPr/>
          </p:nvSpPr>
          <p:spPr>
            <a:xfrm>
              <a:off x="711991" y="2483931"/>
              <a:ext cx="374028" cy="1868757"/>
            </a:xfrm>
            <a:prstGeom prst="trapezoid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C13710F6-F760-47CE-9BFE-93FB44080003}"/>
                </a:ext>
              </a:extLst>
            </p:cNvPr>
            <p:cNvSpPr/>
            <p:nvPr/>
          </p:nvSpPr>
          <p:spPr>
            <a:xfrm>
              <a:off x="1225464" y="2232475"/>
              <a:ext cx="814495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loud 13">
              <a:extLst>
                <a:ext uri="{FF2B5EF4-FFF2-40B4-BE49-F238E27FC236}">
                  <a16:creationId xmlns:a16="http://schemas.microsoft.com/office/drawing/2014/main" id="{F425778D-98BB-468D-AAFB-988B9695D7A5}"/>
                </a:ext>
              </a:extLst>
            </p:cNvPr>
            <p:cNvSpPr/>
            <p:nvPr/>
          </p:nvSpPr>
          <p:spPr>
            <a:xfrm rot="951828">
              <a:off x="110678" y="1503719"/>
              <a:ext cx="1595238" cy="1542717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6D8EA6D9-7FCE-4956-B3F6-851396F9EB6B}"/>
                </a:ext>
              </a:extLst>
            </p:cNvPr>
            <p:cNvSpPr/>
            <p:nvPr/>
          </p:nvSpPr>
          <p:spPr>
            <a:xfrm rot="1922588">
              <a:off x="33241" y="2641693"/>
              <a:ext cx="1172590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99F2570-F519-49BE-8449-863945EFAA09}"/>
                </a:ext>
              </a:extLst>
            </p:cNvPr>
            <p:cNvGrpSpPr/>
            <p:nvPr/>
          </p:nvGrpSpPr>
          <p:grpSpPr>
            <a:xfrm>
              <a:off x="1761287" y="3310629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679BB9A-51D5-427C-A936-D188D61AF639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62" name="Flowchart: Decision 212">
                  <a:extLst>
                    <a:ext uri="{FF2B5EF4-FFF2-40B4-BE49-F238E27FC236}">
                      <a16:creationId xmlns:a16="http://schemas.microsoft.com/office/drawing/2014/main" id="{47334DC2-6C56-459D-916D-28753C691702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FB461E96-8601-499A-80B4-9E9E23B4785D}"/>
                    </a:ext>
                  </a:extLst>
                </p:cNvPr>
                <p:cNvCxnSpPr>
                  <a:cxnSpLocks/>
                  <a:stCxn id="62" idx="0"/>
                  <a:endCxn id="62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F1F77FB-2563-40F4-9DAF-4948B03CFBBE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05245F7-CF1E-48C9-8B47-3D1705F5DB28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EA43314-AD3D-42C3-AA35-77D263BD8F6F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371E6C9-DD5E-4E37-BF42-349D7B0D8603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FB9CA9-CB49-4167-950F-8EDB28A700A5}"/>
                </a:ext>
              </a:extLst>
            </p:cNvPr>
            <p:cNvGrpSpPr/>
            <p:nvPr/>
          </p:nvGrpSpPr>
          <p:grpSpPr>
            <a:xfrm rot="3722071">
              <a:off x="1443739" y="3470464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D450D09-D453-47C7-9946-66FFEB499A8D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55" name="Flowchart: Decision 212">
                  <a:extLst>
                    <a:ext uri="{FF2B5EF4-FFF2-40B4-BE49-F238E27FC236}">
                      <a16:creationId xmlns:a16="http://schemas.microsoft.com/office/drawing/2014/main" id="{7BF6B0EB-1EED-419D-8004-D5076FCDE491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56FB613-B790-4709-A82B-830F4AAD8598}"/>
                    </a:ext>
                  </a:extLst>
                </p:cNvPr>
                <p:cNvCxnSpPr>
                  <a:cxnSpLocks/>
                  <a:stCxn id="55" idx="0"/>
                  <a:endCxn id="55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F212205-ECE7-4EA3-BC29-97C9F15485A6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AFAEBC2-35A0-4BB1-8FD1-E922D0D6720F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F6CA16D-0E00-4013-9A7F-E88D4BB8FFAD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0444CC0-BED7-4B87-B46D-EEF49CD1052F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EE73AFF-385A-44D0-8510-5D169192B2E7}"/>
                </a:ext>
              </a:extLst>
            </p:cNvPr>
            <p:cNvGrpSpPr/>
            <p:nvPr/>
          </p:nvGrpSpPr>
          <p:grpSpPr>
            <a:xfrm rot="5676068">
              <a:off x="1234675" y="3935074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99DF54B-C2CA-4C68-9FD2-83529B38B738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48" name="Flowchart: Decision 212">
                  <a:extLst>
                    <a:ext uri="{FF2B5EF4-FFF2-40B4-BE49-F238E27FC236}">
                      <a16:creationId xmlns:a16="http://schemas.microsoft.com/office/drawing/2014/main" id="{C7980BF6-6B1E-4ECE-A925-60D3D18DDB26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E7BB2625-F96C-45B5-89B1-4FFFA8D4A9B0}"/>
                    </a:ext>
                  </a:extLst>
                </p:cNvPr>
                <p:cNvCxnSpPr>
                  <a:cxnSpLocks/>
                  <a:stCxn id="48" idx="0"/>
                  <a:endCxn id="48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F104110-00B0-48DC-91AF-E81465D1D819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5802DAA-FE99-472A-9FAE-6695702A5574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EC090C3-ACEB-4E7F-BACB-315C92ECCA99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B81D8EE-2E4C-4085-B462-4C3A824524D6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7E2B24-931C-401D-8670-E2E725CA4FD5}"/>
                </a:ext>
              </a:extLst>
            </p:cNvPr>
            <p:cNvGrpSpPr/>
            <p:nvPr/>
          </p:nvGrpSpPr>
          <p:grpSpPr>
            <a:xfrm rot="7084971">
              <a:off x="142447" y="3301076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D2A5134-6620-4B0A-ACEB-B6E3DE68219A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41" name="Flowchart: Decision 212">
                  <a:extLst>
                    <a:ext uri="{FF2B5EF4-FFF2-40B4-BE49-F238E27FC236}">
                      <a16:creationId xmlns:a16="http://schemas.microsoft.com/office/drawing/2014/main" id="{D01322C8-79D8-4489-AB52-2F05846049AA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65CE8477-DBDB-48C0-A75B-4EB9BDD597B7}"/>
                    </a:ext>
                  </a:extLst>
                </p:cNvPr>
                <p:cNvCxnSpPr>
                  <a:cxnSpLocks/>
                  <a:stCxn id="41" idx="0"/>
                  <a:endCxn id="41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AB08107-0FF8-451C-8376-C47998CBE6B9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9A6C6CB-6E2F-4647-9586-81BC074DE764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8A15747-8F60-4895-9918-C7305A38E7DC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B5C984F-18A8-4369-AE7C-77FAA0688863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D6D2A4B-D1AD-4A40-8F3A-99342E996C46}"/>
                </a:ext>
              </a:extLst>
            </p:cNvPr>
            <p:cNvGrpSpPr/>
            <p:nvPr/>
          </p:nvGrpSpPr>
          <p:grpSpPr>
            <a:xfrm rot="18219339">
              <a:off x="396010" y="3719675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E7DDB1C-F5DA-491F-9D3F-DAD6BD2BB069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34" name="Flowchart: Decision 212">
                  <a:extLst>
                    <a:ext uri="{FF2B5EF4-FFF2-40B4-BE49-F238E27FC236}">
                      <a16:creationId xmlns:a16="http://schemas.microsoft.com/office/drawing/2014/main" id="{79DFA756-DC98-4D5D-AA72-3353F036588B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FB14B7D9-EF1D-4659-9D03-AE44168D8750}"/>
                    </a:ext>
                  </a:extLst>
                </p:cNvPr>
                <p:cNvCxnSpPr>
                  <a:cxnSpLocks/>
                  <a:stCxn id="34" idx="0"/>
                  <a:endCxn id="34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10C43D1-B93C-4D8C-830E-CEF36B2A18AD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ED1B93D-5E62-40DC-B945-92DC10258AE0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6AA544E-02F5-4369-A593-F34EA5A650B7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0D40374-8CE5-49D1-89B1-A9D3730669ED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EF5A32F-A341-454A-A6A1-A5751F7604C2}"/>
                </a:ext>
              </a:extLst>
            </p:cNvPr>
            <p:cNvGrpSpPr/>
            <p:nvPr/>
          </p:nvGrpSpPr>
          <p:grpSpPr>
            <a:xfrm>
              <a:off x="351877" y="4240049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2960B99-D410-46AF-BE94-5648ACA53D3B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27" name="Flowchart: Decision 212">
                  <a:extLst>
                    <a:ext uri="{FF2B5EF4-FFF2-40B4-BE49-F238E27FC236}">
                      <a16:creationId xmlns:a16="http://schemas.microsoft.com/office/drawing/2014/main" id="{0C96C939-CA59-4D86-9C77-1D5C8CD1AB0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312CF3F-FB30-4C4E-B611-E3CC37D632DF}"/>
                    </a:ext>
                  </a:extLst>
                </p:cNvPr>
                <p:cNvCxnSpPr>
                  <a:cxnSpLocks/>
                  <a:stCxn id="27" idx="0"/>
                  <a:endCxn id="27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C196D9D-8BFB-44DA-89CD-A00CF8E0A051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960BD27-31E3-4F6D-A7E8-3FAD6616B7FA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EE832F4-5B59-4C43-BB7F-408A11F40D25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FFD532B-708A-4ADF-9728-554405965666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845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7D62B0-9FA9-4C3A-810E-24B0ACBC6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990600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4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048D08-9670-484F-A602-D70F71DA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34" y="0"/>
            <a:ext cx="10376266" cy="69175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00984AC-170E-4F3E-AB4F-AD8CB4F1A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990600"/>
            <a:ext cx="7315200" cy="4876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2501013" y="1233713"/>
            <a:ext cx="5957110" cy="3343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DBEB06-8844-4EEA-AF8F-F79CCA1A940F}"/>
              </a:ext>
            </a:extLst>
          </p:cNvPr>
          <p:cNvGrpSpPr/>
          <p:nvPr/>
        </p:nvGrpSpPr>
        <p:grpSpPr>
          <a:xfrm>
            <a:off x="3164855" y="1422400"/>
            <a:ext cx="4094052" cy="3154939"/>
            <a:chOff x="4702629" y="1422400"/>
            <a:chExt cx="3401479" cy="31549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5088277" y="1718129"/>
              <a:ext cx="2641418" cy="171087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75D03F8-6BCF-43BA-BAF9-132A0CE7076A}"/>
                </a:ext>
              </a:extLst>
            </p:cNvPr>
            <p:cNvGrpSpPr/>
            <p:nvPr/>
          </p:nvGrpSpPr>
          <p:grpSpPr>
            <a:xfrm>
              <a:off x="4702629" y="1422400"/>
              <a:ext cx="3401479" cy="3154939"/>
              <a:chOff x="4702629" y="1422400"/>
              <a:chExt cx="3401479" cy="3154939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3EF8B7C-F194-44AF-8DED-0AB0BF15128C}"/>
                  </a:ext>
                </a:extLst>
              </p:cNvPr>
              <p:cNvCxnSpPr/>
              <p:nvPr/>
            </p:nvCxnSpPr>
            <p:spPr>
              <a:xfrm>
                <a:off x="5210191" y="1538514"/>
                <a:ext cx="214142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10FE16C-DF51-4799-884D-018C5AEE4D8C}"/>
                  </a:ext>
                </a:extLst>
              </p:cNvPr>
              <p:cNvGrpSpPr/>
              <p:nvPr/>
            </p:nvGrpSpPr>
            <p:grpSpPr>
              <a:xfrm>
                <a:off x="4702629" y="1422400"/>
                <a:ext cx="922196" cy="3154939"/>
                <a:chOff x="4702627" y="1209490"/>
                <a:chExt cx="1456895" cy="3365951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6E682741-8906-495E-AA16-CE11E4D8689F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469AD94D-CF8B-4FF9-BD3A-21562BA09C22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19061E0-64BB-4C65-94F1-E609BCD40EDB}"/>
                  </a:ext>
                </a:extLst>
              </p:cNvPr>
              <p:cNvGrpSpPr/>
              <p:nvPr/>
            </p:nvGrpSpPr>
            <p:grpSpPr>
              <a:xfrm flipH="1">
                <a:off x="7181912" y="1422400"/>
                <a:ext cx="922196" cy="3154939"/>
                <a:chOff x="4702627" y="1209490"/>
                <a:chExt cx="1456895" cy="3365951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6B1D63C-0CB2-485E-B69D-642261E5A2DA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9AC15AC-C729-4BE9-BC19-6AA7B0371EFE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1253037" y="6276"/>
            <a:ext cx="8787174" cy="1227437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309838" y="0"/>
            <a:ext cx="2841551" cy="6023429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8461507" y="0"/>
            <a:ext cx="3717627" cy="6023429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0D438C-293E-4213-BF23-F3B2DD76DFEF}"/>
              </a:ext>
            </a:extLst>
          </p:cNvPr>
          <p:cNvSpPr/>
          <p:nvPr/>
        </p:nvSpPr>
        <p:spPr>
          <a:xfrm>
            <a:off x="-357809" y="4577338"/>
            <a:ext cx="12613002" cy="2354686"/>
          </a:xfrm>
          <a:custGeom>
            <a:avLst/>
            <a:gdLst>
              <a:gd name="connsiteX0" fmla="*/ 0 w 4949371"/>
              <a:gd name="connsiteY0" fmla="*/ 0 h 2340172"/>
              <a:gd name="connsiteX1" fmla="*/ 4949371 w 4949371"/>
              <a:gd name="connsiteY1" fmla="*/ 0 h 2340172"/>
              <a:gd name="connsiteX2" fmla="*/ 4949371 w 4949371"/>
              <a:gd name="connsiteY2" fmla="*/ 2340172 h 2340172"/>
              <a:gd name="connsiteX3" fmla="*/ 0 w 4949371"/>
              <a:gd name="connsiteY3" fmla="*/ 2340172 h 2340172"/>
              <a:gd name="connsiteX4" fmla="*/ 0 w 4949371"/>
              <a:gd name="connsiteY4" fmla="*/ 0 h 2340172"/>
              <a:gd name="connsiteX0" fmla="*/ 2409371 w 7358742"/>
              <a:gd name="connsiteY0" fmla="*/ 0 h 2354686"/>
              <a:gd name="connsiteX1" fmla="*/ 7358742 w 7358742"/>
              <a:gd name="connsiteY1" fmla="*/ 0 h 2354686"/>
              <a:gd name="connsiteX2" fmla="*/ 7358742 w 7358742"/>
              <a:gd name="connsiteY2" fmla="*/ 2340172 h 2354686"/>
              <a:gd name="connsiteX3" fmla="*/ 0 w 7358742"/>
              <a:gd name="connsiteY3" fmla="*/ 2354686 h 2354686"/>
              <a:gd name="connsiteX4" fmla="*/ 2409371 w 7358742"/>
              <a:gd name="connsiteY4" fmla="*/ 0 h 2354686"/>
              <a:gd name="connsiteX0" fmla="*/ 2409371 w 7358742"/>
              <a:gd name="connsiteY0" fmla="*/ 0 h 2354686"/>
              <a:gd name="connsiteX1" fmla="*/ 7358742 w 7358742"/>
              <a:gd name="connsiteY1" fmla="*/ 0 h 2354686"/>
              <a:gd name="connsiteX2" fmla="*/ 7358742 w 7358742"/>
              <a:gd name="connsiteY2" fmla="*/ 2340172 h 2354686"/>
              <a:gd name="connsiteX3" fmla="*/ 0 w 7358742"/>
              <a:gd name="connsiteY3" fmla="*/ 2354686 h 2354686"/>
              <a:gd name="connsiteX4" fmla="*/ 52921 w 7358742"/>
              <a:gd name="connsiteY4" fmla="*/ 1446091 h 2354686"/>
              <a:gd name="connsiteX5" fmla="*/ 2409371 w 7358742"/>
              <a:gd name="connsiteY5" fmla="*/ 0 h 2354686"/>
              <a:gd name="connsiteX0" fmla="*/ 2409371 w 10479313"/>
              <a:gd name="connsiteY0" fmla="*/ 0 h 2354686"/>
              <a:gd name="connsiteX1" fmla="*/ 7358742 w 10479313"/>
              <a:gd name="connsiteY1" fmla="*/ 0 h 2354686"/>
              <a:gd name="connsiteX2" fmla="*/ 10479313 w 10479313"/>
              <a:gd name="connsiteY2" fmla="*/ 2325658 h 2354686"/>
              <a:gd name="connsiteX3" fmla="*/ 0 w 10479313"/>
              <a:gd name="connsiteY3" fmla="*/ 2354686 h 2354686"/>
              <a:gd name="connsiteX4" fmla="*/ 52921 w 10479313"/>
              <a:gd name="connsiteY4" fmla="*/ 1446091 h 2354686"/>
              <a:gd name="connsiteX5" fmla="*/ 2409371 w 10479313"/>
              <a:gd name="connsiteY5" fmla="*/ 0 h 2354686"/>
              <a:gd name="connsiteX0" fmla="*/ 2409371 w 10479313"/>
              <a:gd name="connsiteY0" fmla="*/ 0 h 2354686"/>
              <a:gd name="connsiteX1" fmla="*/ 7358742 w 10479313"/>
              <a:gd name="connsiteY1" fmla="*/ 0 h 2354686"/>
              <a:gd name="connsiteX2" fmla="*/ 10459664 w 10479313"/>
              <a:gd name="connsiteY2" fmla="*/ 1475119 h 2354686"/>
              <a:gd name="connsiteX3" fmla="*/ 10479313 w 10479313"/>
              <a:gd name="connsiteY3" fmla="*/ 2325658 h 2354686"/>
              <a:gd name="connsiteX4" fmla="*/ 0 w 10479313"/>
              <a:gd name="connsiteY4" fmla="*/ 2354686 h 2354686"/>
              <a:gd name="connsiteX5" fmla="*/ 52921 w 10479313"/>
              <a:gd name="connsiteY5" fmla="*/ 1446091 h 2354686"/>
              <a:gd name="connsiteX6" fmla="*/ 2409371 w 10479313"/>
              <a:gd name="connsiteY6" fmla="*/ 0 h 2354686"/>
              <a:gd name="connsiteX0" fmla="*/ 2409371 w 10479313"/>
              <a:gd name="connsiteY0" fmla="*/ 0 h 2354686"/>
              <a:gd name="connsiteX1" fmla="*/ 7358742 w 10479313"/>
              <a:gd name="connsiteY1" fmla="*/ 0 h 2354686"/>
              <a:gd name="connsiteX2" fmla="*/ 10459664 w 10479313"/>
              <a:gd name="connsiteY2" fmla="*/ 1475119 h 2354686"/>
              <a:gd name="connsiteX3" fmla="*/ 10479313 w 10479313"/>
              <a:gd name="connsiteY3" fmla="*/ 2325658 h 2354686"/>
              <a:gd name="connsiteX4" fmla="*/ 0 w 10479313"/>
              <a:gd name="connsiteY4" fmla="*/ 2354686 h 2354686"/>
              <a:gd name="connsiteX5" fmla="*/ 52921 w 10479313"/>
              <a:gd name="connsiteY5" fmla="*/ 1446091 h 2354686"/>
              <a:gd name="connsiteX6" fmla="*/ 2409371 w 10479313"/>
              <a:gd name="connsiteY6" fmla="*/ 0 h 2354686"/>
              <a:gd name="connsiteX0" fmla="*/ 2409371 w 10479313"/>
              <a:gd name="connsiteY0" fmla="*/ 0 h 2354686"/>
              <a:gd name="connsiteX1" fmla="*/ 7358742 w 10479313"/>
              <a:gd name="connsiteY1" fmla="*/ 0 h 2354686"/>
              <a:gd name="connsiteX2" fmla="*/ 10459664 w 10479313"/>
              <a:gd name="connsiteY2" fmla="*/ 1475119 h 2354686"/>
              <a:gd name="connsiteX3" fmla="*/ 10479313 w 10479313"/>
              <a:gd name="connsiteY3" fmla="*/ 2325658 h 2354686"/>
              <a:gd name="connsiteX4" fmla="*/ 0 w 10479313"/>
              <a:gd name="connsiteY4" fmla="*/ 2354686 h 2354686"/>
              <a:gd name="connsiteX5" fmla="*/ 52921 w 10479313"/>
              <a:gd name="connsiteY5" fmla="*/ 1446091 h 2354686"/>
              <a:gd name="connsiteX6" fmla="*/ 2409371 w 10479313"/>
              <a:gd name="connsiteY6" fmla="*/ 0 h 2354686"/>
              <a:gd name="connsiteX0" fmla="*/ 2409371 w 10479313"/>
              <a:gd name="connsiteY0" fmla="*/ 0 h 2354686"/>
              <a:gd name="connsiteX1" fmla="*/ 7358742 w 10479313"/>
              <a:gd name="connsiteY1" fmla="*/ 0 h 2354686"/>
              <a:gd name="connsiteX2" fmla="*/ 10459664 w 10479313"/>
              <a:gd name="connsiteY2" fmla="*/ 1475119 h 2354686"/>
              <a:gd name="connsiteX3" fmla="*/ 10479313 w 10479313"/>
              <a:gd name="connsiteY3" fmla="*/ 2325658 h 2354686"/>
              <a:gd name="connsiteX4" fmla="*/ 0 w 10479313"/>
              <a:gd name="connsiteY4" fmla="*/ 2354686 h 2354686"/>
              <a:gd name="connsiteX5" fmla="*/ 52921 w 10479313"/>
              <a:gd name="connsiteY5" fmla="*/ 1446091 h 2354686"/>
              <a:gd name="connsiteX6" fmla="*/ 2409371 w 10479313"/>
              <a:gd name="connsiteY6" fmla="*/ 0 h 2354686"/>
              <a:gd name="connsiteX0" fmla="*/ 2409371 w 10479313"/>
              <a:gd name="connsiteY0" fmla="*/ 0 h 2354686"/>
              <a:gd name="connsiteX1" fmla="*/ 7358742 w 10479313"/>
              <a:gd name="connsiteY1" fmla="*/ 0 h 2354686"/>
              <a:gd name="connsiteX2" fmla="*/ 10459664 w 10479313"/>
              <a:gd name="connsiteY2" fmla="*/ 1475119 h 2354686"/>
              <a:gd name="connsiteX3" fmla="*/ 10479313 w 10479313"/>
              <a:gd name="connsiteY3" fmla="*/ 2325658 h 2354686"/>
              <a:gd name="connsiteX4" fmla="*/ 0 w 10479313"/>
              <a:gd name="connsiteY4" fmla="*/ 2354686 h 2354686"/>
              <a:gd name="connsiteX5" fmla="*/ 52921 w 10479313"/>
              <a:gd name="connsiteY5" fmla="*/ 1446091 h 2354686"/>
              <a:gd name="connsiteX6" fmla="*/ 2409371 w 10479313"/>
              <a:gd name="connsiteY6" fmla="*/ 0 h 2354686"/>
              <a:gd name="connsiteX0" fmla="*/ 2409371 w 10479313"/>
              <a:gd name="connsiteY0" fmla="*/ 0 h 2354686"/>
              <a:gd name="connsiteX1" fmla="*/ 7358742 w 10479313"/>
              <a:gd name="connsiteY1" fmla="*/ 0 h 2354686"/>
              <a:gd name="connsiteX2" fmla="*/ 10459664 w 10479313"/>
              <a:gd name="connsiteY2" fmla="*/ 1475119 h 2354686"/>
              <a:gd name="connsiteX3" fmla="*/ 10479313 w 10479313"/>
              <a:gd name="connsiteY3" fmla="*/ 2325658 h 2354686"/>
              <a:gd name="connsiteX4" fmla="*/ 0 w 10479313"/>
              <a:gd name="connsiteY4" fmla="*/ 2354686 h 2354686"/>
              <a:gd name="connsiteX5" fmla="*/ 52921 w 10479313"/>
              <a:gd name="connsiteY5" fmla="*/ 1446091 h 2354686"/>
              <a:gd name="connsiteX6" fmla="*/ 2409371 w 10479313"/>
              <a:gd name="connsiteY6" fmla="*/ 0 h 235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79313" h="2354686">
                <a:moveTo>
                  <a:pt x="2409371" y="0"/>
                </a:moveTo>
                <a:lnTo>
                  <a:pt x="7358742" y="0"/>
                </a:lnTo>
                <a:cubicBezTo>
                  <a:pt x="8124076" y="454362"/>
                  <a:pt x="9682442" y="1065661"/>
                  <a:pt x="10459664" y="1475119"/>
                </a:cubicBezTo>
                <a:lnTo>
                  <a:pt x="10479313" y="2325658"/>
                </a:lnTo>
                <a:lnTo>
                  <a:pt x="0" y="2354686"/>
                </a:lnTo>
                <a:cubicBezTo>
                  <a:pt x="157945" y="2192126"/>
                  <a:pt x="-105024" y="1608651"/>
                  <a:pt x="52921" y="1446091"/>
                </a:cubicBezTo>
                <a:lnTo>
                  <a:pt x="2409371" y="0"/>
                </a:lnTo>
                <a:close/>
              </a:path>
            </a:pathLst>
          </a:custGeom>
          <a:solidFill>
            <a:srgbClr val="E0D6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07C6B6A-65CB-48DA-8FE2-19116FA922F5}"/>
              </a:ext>
            </a:extLst>
          </p:cNvPr>
          <p:cNvGrpSpPr/>
          <p:nvPr/>
        </p:nvGrpSpPr>
        <p:grpSpPr>
          <a:xfrm>
            <a:off x="4705256" y="4774312"/>
            <a:ext cx="1616284" cy="1750491"/>
            <a:chOff x="5991016" y="4279900"/>
            <a:chExt cx="1616284" cy="1750491"/>
          </a:xfrm>
        </p:grpSpPr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EE553B2D-E6B0-4C30-8B75-E3B7295C40A5}"/>
                </a:ext>
              </a:extLst>
            </p:cNvPr>
            <p:cNvSpPr/>
            <p:nvPr/>
          </p:nvSpPr>
          <p:spPr>
            <a:xfrm>
              <a:off x="6036180" y="5083270"/>
              <a:ext cx="1526670" cy="520161"/>
            </a:xfrm>
            <a:custGeom>
              <a:avLst/>
              <a:gdLst>
                <a:gd name="connsiteX0" fmla="*/ 0 w 990600"/>
                <a:gd name="connsiteY0" fmla="*/ 0 h 228600"/>
                <a:gd name="connsiteX1" fmla="*/ 990600 w 990600"/>
                <a:gd name="connsiteY1" fmla="*/ 0 h 228600"/>
                <a:gd name="connsiteX2" fmla="*/ 990600 w 990600"/>
                <a:gd name="connsiteY2" fmla="*/ 228600 h 228600"/>
                <a:gd name="connsiteX3" fmla="*/ 0 w 990600"/>
                <a:gd name="connsiteY3" fmla="*/ 228600 h 228600"/>
                <a:gd name="connsiteX4" fmla="*/ 0 w 990600"/>
                <a:gd name="connsiteY4" fmla="*/ 0 h 228600"/>
                <a:gd name="connsiteX0" fmla="*/ 254000 w 1244600"/>
                <a:gd name="connsiteY0" fmla="*/ 0 h 457200"/>
                <a:gd name="connsiteX1" fmla="*/ 1244600 w 1244600"/>
                <a:gd name="connsiteY1" fmla="*/ 0 h 457200"/>
                <a:gd name="connsiteX2" fmla="*/ 1244600 w 1244600"/>
                <a:gd name="connsiteY2" fmla="*/ 228600 h 457200"/>
                <a:gd name="connsiteX3" fmla="*/ 0 w 1244600"/>
                <a:gd name="connsiteY3" fmla="*/ 457200 h 457200"/>
                <a:gd name="connsiteX4" fmla="*/ 254000 w 1244600"/>
                <a:gd name="connsiteY4" fmla="*/ 0 h 457200"/>
                <a:gd name="connsiteX0" fmla="*/ 254000 w 1574800"/>
                <a:gd name="connsiteY0" fmla="*/ 0 h 482600"/>
                <a:gd name="connsiteX1" fmla="*/ 1244600 w 1574800"/>
                <a:gd name="connsiteY1" fmla="*/ 0 h 482600"/>
                <a:gd name="connsiteX2" fmla="*/ 1574800 w 1574800"/>
                <a:gd name="connsiteY2" fmla="*/ 482600 h 482600"/>
                <a:gd name="connsiteX3" fmla="*/ 0 w 1574800"/>
                <a:gd name="connsiteY3" fmla="*/ 457200 h 482600"/>
                <a:gd name="connsiteX4" fmla="*/ 254000 w 1574800"/>
                <a:gd name="connsiteY4" fmla="*/ 0 h 482600"/>
                <a:gd name="connsiteX0" fmla="*/ 254000 w 1574800"/>
                <a:gd name="connsiteY0" fmla="*/ 0 h 482600"/>
                <a:gd name="connsiteX1" fmla="*/ 1244600 w 1574800"/>
                <a:gd name="connsiteY1" fmla="*/ 0 h 482600"/>
                <a:gd name="connsiteX2" fmla="*/ 1574800 w 1574800"/>
                <a:gd name="connsiteY2" fmla="*/ 482600 h 482600"/>
                <a:gd name="connsiteX3" fmla="*/ 0 w 1574800"/>
                <a:gd name="connsiteY3" fmla="*/ 457200 h 482600"/>
                <a:gd name="connsiteX4" fmla="*/ 254000 w 1574800"/>
                <a:gd name="connsiteY4" fmla="*/ 0 h 482600"/>
                <a:gd name="connsiteX0" fmla="*/ 254000 w 1574800"/>
                <a:gd name="connsiteY0" fmla="*/ 0 h 482600"/>
                <a:gd name="connsiteX1" fmla="*/ 1244600 w 1574800"/>
                <a:gd name="connsiteY1" fmla="*/ 0 h 482600"/>
                <a:gd name="connsiteX2" fmla="*/ 1574800 w 1574800"/>
                <a:gd name="connsiteY2" fmla="*/ 482600 h 482600"/>
                <a:gd name="connsiteX3" fmla="*/ 0 w 1574800"/>
                <a:gd name="connsiteY3" fmla="*/ 457200 h 482600"/>
                <a:gd name="connsiteX4" fmla="*/ 254000 w 1574800"/>
                <a:gd name="connsiteY4" fmla="*/ 0 h 482600"/>
                <a:gd name="connsiteX0" fmla="*/ 254000 w 1574800"/>
                <a:gd name="connsiteY0" fmla="*/ 0 h 457200"/>
                <a:gd name="connsiteX1" fmla="*/ 1244600 w 1574800"/>
                <a:gd name="connsiteY1" fmla="*/ 0 h 457200"/>
                <a:gd name="connsiteX2" fmla="*/ 1574800 w 1574800"/>
                <a:gd name="connsiteY2" fmla="*/ 444500 h 457200"/>
                <a:gd name="connsiteX3" fmla="*/ 0 w 1574800"/>
                <a:gd name="connsiteY3" fmla="*/ 457200 h 457200"/>
                <a:gd name="connsiteX4" fmla="*/ 254000 w 1574800"/>
                <a:gd name="connsiteY4" fmla="*/ 0 h 457200"/>
                <a:gd name="connsiteX0" fmla="*/ 292100 w 1612900"/>
                <a:gd name="connsiteY0" fmla="*/ 0 h 450850"/>
                <a:gd name="connsiteX1" fmla="*/ 1282700 w 1612900"/>
                <a:gd name="connsiteY1" fmla="*/ 0 h 450850"/>
                <a:gd name="connsiteX2" fmla="*/ 1612900 w 1612900"/>
                <a:gd name="connsiteY2" fmla="*/ 444500 h 450850"/>
                <a:gd name="connsiteX3" fmla="*/ 0 w 1612900"/>
                <a:gd name="connsiteY3" fmla="*/ 450850 h 450850"/>
                <a:gd name="connsiteX4" fmla="*/ 292100 w 1612900"/>
                <a:gd name="connsiteY4" fmla="*/ 0 h 450850"/>
                <a:gd name="connsiteX0" fmla="*/ 292100 w 1631950"/>
                <a:gd name="connsiteY0" fmla="*/ 0 h 450850"/>
                <a:gd name="connsiteX1" fmla="*/ 1282700 w 1631950"/>
                <a:gd name="connsiteY1" fmla="*/ 0 h 450850"/>
                <a:gd name="connsiteX2" fmla="*/ 1631950 w 1631950"/>
                <a:gd name="connsiteY2" fmla="*/ 444500 h 450850"/>
                <a:gd name="connsiteX3" fmla="*/ 0 w 1631950"/>
                <a:gd name="connsiteY3" fmla="*/ 450850 h 450850"/>
                <a:gd name="connsiteX4" fmla="*/ 292100 w 1631950"/>
                <a:gd name="connsiteY4" fmla="*/ 0 h 450850"/>
                <a:gd name="connsiteX0" fmla="*/ 292100 w 1631950"/>
                <a:gd name="connsiteY0" fmla="*/ 0 h 450850"/>
                <a:gd name="connsiteX1" fmla="*/ 1282700 w 1631950"/>
                <a:gd name="connsiteY1" fmla="*/ 0 h 450850"/>
                <a:gd name="connsiteX2" fmla="*/ 1631950 w 1631950"/>
                <a:gd name="connsiteY2" fmla="*/ 444500 h 450850"/>
                <a:gd name="connsiteX3" fmla="*/ 0 w 1631950"/>
                <a:gd name="connsiteY3" fmla="*/ 450850 h 450850"/>
                <a:gd name="connsiteX4" fmla="*/ 292100 w 1631950"/>
                <a:gd name="connsiteY4" fmla="*/ 0 h 450850"/>
                <a:gd name="connsiteX0" fmla="*/ 292100 w 1593850"/>
                <a:gd name="connsiteY0" fmla="*/ 0 h 450850"/>
                <a:gd name="connsiteX1" fmla="*/ 1282700 w 1593850"/>
                <a:gd name="connsiteY1" fmla="*/ 0 h 450850"/>
                <a:gd name="connsiteX2" fmla="*/ 1593850 w 1593850"/>
                <a:gd name="connsiteY2" fmla="*/ 412750 h 450850"/>
                <a:gd name="connsiteX3" fmla="*/ 0 w 1593850"/>
                <a:gd name="connsiteY3" fmla="*/ 450850 h 450850"/>
                <a:gd name="connsiteX4" fmla="*/ 292100 w 1593850"/>
                <a:gd name="connsiteY4" fmla="*/ 0 h 450850"/>
                <a:gd name="connsiteX0" fmla="*/ 292100 w 1612900"/>
                <a:gd name="connsiteY0" fmla="*/ 0 h 450850"/>
                <a:gd name="connsiteX1" fmla="*/ 1282700 w 1612900"/>
                <a:gd name="connsiteY1" fmla="*/ 0 h 450850"/>
                <a:gd name="connsiteX2" fmla="*/ 1612900 w 1612900"/>
                <a:gd name="connsiteY2" fmla="*/ 425450 h 450850"/>
                <a:gd name="connsiteX3" fmla="*/ 0 w 1612900"/>
                <a:gd name="connsiteY3" fmla="*/ 450850 h 450850"/>
                <a:gd name="connsiteX4" fmla="*/ 292100 w 1612900"/>
                <a:gd name="connsiteY4" fmla="*/ 0 h 450850"/>
                <a:gd name="connsiteX0" fmla="*/ 292100 w 1612900"/>
                <a:gd name="connsiteY0" fmla="*/ 0 h 450850"/>
                <a:gd name="connsiteX1" fmla="*/ 1282700 w 1612900"/>
                <a:gd name="connsiteY1" fmla="*/ 0 h 450850"/>
                <a:gd name="connsiteX2" fmla="*/ 1612900 w 1612900"/>
                <a:gd name="connsiteY2" fmla="*/ 425450 h 450850"/>
                <a:gd name="connsiteX3" fmla="*/ 0 w 1612900"/>
                <a:gd name="connsiteY3" fmla="*/ 450850 h 450850"/>
                <a:gd name="connsiteX4" fmla="*/ 292100 w 1612900"/>
                <a:gd name="connsiteY4" fmla="*/ 0 h 45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2900" h="450850">
                  <a:moveTo>
                    <a:pt x="292100" y="0"/>
                  </a:moveTo>
                  <a:lnTo>
                    <a:pt x="1282700" y="0"/>
                  </a:lnTo>
                  <a:cubicBezTo>
                    <a:pt x="1392767" y="160867"/>
                    <a:pt x="1496483" y="226483"/>
                    <a:pt x="1612900" y="425450"/>
                  </a:cubicBezTo>
                  <a:lnTo>
                    <a:pt x="0" y="450850"/>
                  </a:lnTo>
                  <a:cubicBezTo>
                    <a:pt x="59267" y="298450"/>
                    <a:pt x="207433" y="152400"/>
                    <a:pt x="29210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18299988" lon="0" rev="0"/>
              </a:camera>
              <a:lightRig rig="threePt" dir="t"/>
            </a:scene3d>
            <a:sp3d extrusionH="152400">
              <a:bevelT h="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72D98F-E914-4471-A346-C2FA746A52AC}"/>
                </a:ext>
              </a:extLst>
            </p:cNvPr>
            <p:cNvSpPr/>
            <p:nvPr/>
          </p:nvSpPr>
          <p:spPr>
            <a:xfrm>
              <a:off x="5991016" y="4828364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1E4B84-17CC-4A86-BC8B-D75C5A58EA57}"/>
                </a:ext>
              </a:extLst>
            </p:cNvPr>
            <p:cNvSpPr/>
            <p:nvPr/>
          </p:nvSpPr>
          <p:spPr>
            <a:xfrm>
              <a:off x="7436519" y="4837901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solidFill>
                <a:srgbClr val="202020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6A9E03-7F64-43ED-9DCE-0A3CA4CC10F6}"/>
                </a:ext>
              </a:extLst>
            </p:cNvPr>
            <p:cNvSpPr/>
            <p:nvPr/>
          </p:nvSpPr>
          <p:spPr>
            <a:xfrm>
              <a:off x="5994400" y="4279900"/>
              <a:ext cx="1612900" cy="450850"/>
            </a:xfrm>
            <a:custGeom>
              <a:avLst/>
              <a:gdLst>
                <a:gd name="connsiteX0" fmla="*/ 0 w 990600"/>
                <a:gd name="connsiteY0" fmla="*/ 0 h 228600"/>
                <a:gd name="connsiteX1" fmla="*/ 990600 w 990600"/>
                <a:gd name="connsiteY1" fmla="*/ 0 h 228600"/>
                <a:gd name="connsiteX2" fmla="*/ 990600 w 990600"/>
                <a:gd name="connsiteY2" fmla="*/ 228600 h 228600"/>
                <a:gd name="connsiteX3" fmla="*/ 0 w 990600"/>
                <a:gd name="connsiteY3" fmla="*/ 228600 h 228600"/>
                <a:gd name="connsiteX4" fmla="*/ 0 w 990600"/>
                <a:gd name="connsiteY4" fmla="*/ 0 h 228600"/>
                <a:gd name="connsiteX0" fmla="*/ 254000 w 1244600"/>
                <a:gd name="connsiteY0" fmla="*/ 0 h 457200"/>
                <a:gd name="connsiteX1" fmla="*/ 1244600 w 1244600"/>
                <a:gd name="connsiteY1" fmla="*/ 0 h 457200"/>
                <a:gd name="connsiteX2" fmla="*/ 1244600 w 1244600"/>
                <a:gd name="connsiteY2" fmla="*/ 228600 h 457200"/>
                <a:gd name="connsiteX3" fmla="*/ 0 w 1244600"/>
                <a:gd name="connsiteY3" fmla="*/ 457200 h 457200"/>
                <a:gd name="connsiteX4" fmla="*/ 254000 w 1244600"/>
                <a:gd name="connsiteY4" fmla="*/ 0 h 457200"/>
                <a:gd name="connsiteX0" fmla="*/ 254000 w 1574800"/>
                <a:gd name="connsiteY0" fmla="*/ 0 h 482600"/>
                <a:gd name="connsiteX1" fmla="*/ 1244600 w 1574800"/>
                <a:gd name="connsiteY1" fmla="*/ 0 h 482600"/>
                <a:gd name="connsiteX2" fmla="*/ 1574800 w 1574800"/>
                <a:gd name="connsiteY2" fmla="*/ 482600 h 482600"/>
                <a:gd name="connsiteX3" fmla="*/ 0 w 1574800"/>
                <a:gd name="connsiteY3" fmla="*/ 457200 h 482600"/>
                <a:gd name="connsiteX4" fmla="*/ 254000 w 1574800"/>
                <a:gd name="connsiteY4" fmla="*/ 0 h 482600"/>
                <a:gd name="connsiteX0" fmla="*/ 254000 w 1574800"/>
                <a:gd name="connsiteY0" fmla="*/ 0 h 482600"/>
                <a:gd name="connsiteX1" fmla="*/ 1244600 w 1574800"/>
                <a:gd name="connsiteY1" fmla="*/ 0 h 482600"/>
                <a:gd name="connsiteX2" fmla="*/ 1574800 w 1574800"/>
                <a:gd name="connsiteY2" fmla="*/ 482600 h 482600"/>
                <a:gd name="connsiteX3" fmla="*/ 0 w 1574800"/>
                <a:gd name="connsiteY3" fmla="*/ 457200 h 482600"/>
                <a:gd name="connsiteX4" fmla="*/ 254000 w 1574800"/>
                <a:gd name="connsiteY4" fmla="*/ 0 h 482600"/>
                <a:gd name="connsiteX0" fmla="*/ 254000 w 1574800"/>
                <a:gd name="connsiteY0" fmla="*/ 0 h 482600"/>
                <a:gd name="connsiteX1" fmla="*/ 1244600 w 1574800"/>
                <a:gd name="connsiteY1" fmla="*/ 0 h 482600"/>
                <a:gd name="connsiteX2" fmla="*/ 1574800 w 1574800"/>
                <a:gd name="connsiteY2" fmla="*/ 482600 h 482600"/>
                <a:gd name="connsiteX3" fmla="*/ 0 w 1574800"/>
                <a:gd name="connsiteY3" fmla="*/ 457200 h 482600"/>
                <a:gd name="connsiteX4" fmla="*/ 254000 w 1574800"/>
                <a:gd name="connsiteY4" fmla="*/ 0 h 482600"/>
                <a:gd name="connsiteX0" fmla="*/ 254000 w 1574800"/>
                <a:gd name="connsiteY0" fmla="*/ 0 h 457200"/>
                <a:gd name="connsiteX1" fmla="*/ 1244600 w 1574800"/>
                <a:gd name="connsiteY1" fmla="*/ 0 h 457200"/>
                <a:gd name="connsiteX2" fmla="*/ 1574800 w 1574800"/>
                <a:gd name="connsiteY2" fmla="*/ 444500 h 457200"/>
                <a:gd name="connsiteX3" fmla="*/ 0 w 1574800"/>
                <a:gd name="connsiteY3" fmla="*/ 457200 h 457200"/>
                <a:gd name="connsiteX4" fmla="*/ 254000 w 1574800"/>
                <a:gd name="connsiteY4" fmla="*/ 0 h 457200"/>
                <a:gd name="connsiteX0" fmla="*/ 292100 w 1612900"/>
                <a:gd name="connsiteY0" fmla="*/ 0 h 450850"/>
                <a:gd name="connsiteX1" fmla="*/ 1282700 w 1612900"/>
                <a:gd name="connsiteY1" fmla="*/ 0 h 450850"/>
                <a:gd name="connsiteX2" fmla="*/ 1612900 w 1612900"/>
                <a:gd name="connsiteY2" fmla="*/ 444500 h 450850"/>
                <a:gd name="connsiteX3" fmla="*/ 0 w 1612900"/>
                <a:gd name="connsiteY3" fmla="*/ 450850 h 450850"/>
                <a:gd name="connsiteX4" fmla="*/ 292100 w 1612900"/>
                <a:gd name="connsiteY4" fmla="*/ 0 h 450850"/>
                <a:gd name="connsiteX0" fmla="*/ 292100 w 1631950"/>
                <a:gd name="connsiteY0" fmla="*/ 0 h 450850"/>
                <a:gd name="connsiteX1" fmla="*/ 1282700 w 1631950"/>
                <a:gd name="connsiteY1" fmla="*/ 0 h 450850"/>
                <a:gd name="connsiteX2" fmla="*/ 1631950 w 1631950"/>
                <a:gd name="connsiteY2" fmla="*/ 444500 h 450850"/>
                <a:gd name="connsiteX3" fmla="*/ 0 w 1631950"/>
                <a:gd name="connsiteY3" fmla="*/ 450850 h 450850"/>
                <a:gd name="connsiteX4" fmla="*/ 292100 w 1631950"/>
                <a:gd name="connsiteY4" fmla="*/ 0 h 450850"/>
                <a:gd name="connsiteX0" fmla="*/ 292100 w 1631950"/>
                <a:gd name="connsiteY0" fmla="*/ 0 h 450850"/>
                <a:gd name="connsiteX1" fmla="*/ 1282700 w 1631950"/>
                <a:gd name="connsiteY1" fmla="*/ 0 h 450850"/>
                <a:gd name="connsiteX2" fmla="*/ 1631950 w 1631950"/>
                <a:gd name="connsiteY2" fmla="*/ 444500 h 450850"/>
                <a:gd name="connsiteX3" fmla="*/ 0 w 1631950"/>
                <a:gd name="connsiteY3" fmla="*/ 450850 h 450850"/>
                <a:gd name="connsiteX4" fmla="*/ 292100 w 1631950"/>
                <a:gd name="connsiteY4" fmla="*/ 0 h 450850"/>
                <a:gd name="connsiteX0" fmla="*/ 292100 w 1593850"/>
                <a:gd name="connsiteY0" fmla="*/ 0 h 450850"/>
                <a:gd name="connsiteX1" fmla="*/ 1282700 w 1593850"/>
                <a:gd name="connsiteY1" fmla="*/ 0 h 450850"/>
                <a:gd name="connsiteX2" fmla="*/ 1593850 w 1593850"/>
                <a:gd name="connsiteY2" fmla="*/ 412750 h 450850"/>
                <a:gd name="connsiteX3" fmla="*/ 0 w 1593850"/>
                <a:gd name="connsiteY3" fmla="*/ 450850 h 450850"/>
                <a:gd name="connsiteX4" fmla="*/ 292100 w 1593850"/>
                <a:gd name="connsiteY4" fmla="*/ 0 h 450850"/>
                <a:gd name="connsiteX0" fmla="*/ 292100 w 1612900"/>
                <a:gd name="connsiteY0" fmla="*/ 0 h 450850"/>
                <a:gd name="connsiteX1" fmla="*/ 1282700 w 1612900"/>
                <a:gd name="connsiteY1" fmla="*/ 0 h 450850"/>
                <a:gd name="connsiteX2" fmla="*/ 1612900 w 1612900"/>
                <a:gd name="connsiteY2" fmla="*/ 425450 h 450850"/>
                <a:gd name="connsiteX3" fmla="*/ 0 w 1612900"/>
                <a:gd name="connsiteY3" fmla="*/ 450850 h 450850"/>
                <a:gd name="connsiteX4" fmla="*/ 292100 w 1612900"/>
                <a:gd name="connsiteY4" fmla="*/ 0 h 450850"/>
                <a:gd name="connsiteX0" fmla="*/ 292100 w 1612900"/>
                <a:gd name="connsiteY0" fmla="*/ 0 h 450850"/>
                <a:gd name="connsiteX1" fmla="*/ 1282700 w 1612900"/>
                <a:gd name="connsiteY1" fmla="*/ 0 h 450850"/>
                <a:gd name="connsiteX2" fmla="*/ 1612900 w 1612900"/>
                <a:gd name="connsiteY2" fmla="*/ 425450 h 450850"/>
                <a:gd name="connsiteX3" fmla="*/ 0 w 1612900"/>
                <a:gd name="connsiteY3" fmla="*/ 450850 h 450850"/>
                <a:gd name="connsiteX4" fmla="*/ 292100 w 1612900"/>
                <a:gd name="connsiteY4" fmla="*/ 0 h 45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2900" h="450850">
                  <a:moveTo>
                    <a:pt x="292100" y="0"/>
                  </a:moveTo>
                  <a:lnTo>
                    <a:pt x="1282700" y="0"/>
                  </a:lnTo>
                  <a:cubicBezTo>
                    <a:pt x="1392767" y="160867"/>
                    <a:pt x="1496483" y="226483"/>
                    <a:pt x="1612900" y="425450"/>
                  </a:cubicBezTo>
                  <a:lnTo>
                    <a:pt x="0" y="450850"/>
                  </a:lnTo>
                  <a:cubicBezTo>
                    <a:pt x="59267" y="298450"/>
                    <a:pt x="207433" y="152400"/>
                    <a:pt x="292100" y="0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5A7A689-EC05-4FE3-980C-0B39438F958B}"/>
              </a:ext>
            </a:extLst>
          </p:cNvPr>
          <p:cNvSpPr/>
          <p:nvPr/>
        </p:nvSpPr>
        <p:spPr>
          <a:xfrm>
            <a:off x="5407140" y="5363473"/>
            <a:ext cx="540572" cy="783771"/>
          </a:xfrm>
          <a:prstGeom prst="roundRect">
            <a:avLst/>
          </a:prstGeom>
          <a:solidFill>
            <a:srgbClr val="666633"/>
          </a:solidFill>
          <a:ln>
            <a:solidFill>
              <a:schemeClr val="tx1"/>
            </a:solidFill>
          </a:ln>
          <a:scene3d>
            <a:camera prst="orthographicFront">
              <a:rot lat="16499984" lon="0" rev="0"/>
            </a:camera>
            <a:lightRig rig="threePt" dir="t"/>
          </a:scene3d>
          <a:sp3d extrusionH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281D02D-82DD-4BE9-9B87-E7DF323680F9}"/>
              </a:ext>
            </a:extLst>
          </p:cNvPr>
          <p:cNvSpPr/>
          <p:nvPr/>
        </p:nvSpPr>
        <p:spPr>
          <a:xfrm>
            <a:off x="5385527" y="5232401"/>
            <a:ext cx="540572" cy="783771"/>
          </a:xfrm>
          <a:prstGeom prst="roundRect">
            <a:avLst/>
          </a:prstGeom>
          <a:solidFill>
            <a:srgbClr val="202020"/>
          </a:solidFill>
          <a:ln>
            <a:solidFill>
              <a:schemeClr val="tx1"/>
            </a:solidFill>
          </a:ln>
          <a:scene3d>
            <a:camera prst="orthographicFront">
              <a:rot lat="16499984" lon="0" rev="0"/>
            </a:camera>
            <a:lightRig rig="threePt" dir="t"/>
          </a:scene3d>
          <a:sp3d extrusionH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4EDB106-AED6-4923-AA79-E29A2B91A430}"/>
              </a:ext>
            </a:extLst>
          </p:cNvPr>
          <p:cNvSpPr/>
          <p:nvPr/>
        </p:nvSpPr>
        <p:spPr>
          <a:xfrm>
            <a:off x="5428753" y="5101329"/>
            <a:ext cx="540572" cy="783771"/>
          </a:xfrm>
          <a:prstGeom prst="roundRect">
            <a:avLst/>
          </a:prstGeom>
          <a:solidFill>
            <a:srgbClr val="B6793C"/>
          </a:solidFill>
          <a:ln>
            <a:solidFill>
              <a:srgbClr val="B6793C"/>
            </a:solidFill>
          </a:ln>
          <a:scene3d>
            <a:camera prst="orthographicFront">
              <a:rot lat="16499984" lon="0" rev="0"/>
            </a:camera>
            <a:lightRig rig="threePt" dir="t"/>
          </a:scene3d>
          <a:sp3d extrusionH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F7938B-57A2-4CEE-AC53-30279FF598B4}"/>
              </a:ext>
            </a:extLst>
          </p:cNvPr>
          <p:cNvGrpSpPr/>
          <p:nvPr/>
        </p:nvGrpSpPr>
        <p:grpSpPr>
          <a:xfrm>
            <a:off x="4997219" y="5339457"/>
            <a:ext cx="297591" cy="553224"/>
            <a:chOff x="6652764" y="1985109"/>
            <a:chExt cx="489467" cy="909924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23FD5C39-3C38-4179-876A-30C4B84333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764" y="1985109"/>
              <a:ext cx="489467" cy="73419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6751DEB-A0CD-43A9-9CAD-D5697C288E52}"/>
                </a:ext>
              </a:extLst>
            </p:cNvPr>
            <p:cNvSpPr/>
            <p:nvPr/>
          </p:nvSpPr>
          <p:spPr>
            <a:xfrm>
              <a:off x="6745420" y="2436594"/>
              <a:ext cx="273380" cy="458439"/>
            </a:xfrm>
            <a:custGeom>
              <a:avLst/>
              <a:gdLst>
                <a:gd name="connsiteX0" fmla="*/ 136572 w 273380"/>
                <a:gd name="connsiteY0" fmla="*/ 0 h 458439"/>
                <a:gd name="connsiteX1" fmla="*/ 245738 w 273380"/>
                <a:gd name="connsiteY1" fmla="*/ 109166 h 458439"/>
                <a:gd name="connsiteX2" fmla="*/ 213764 w 273380"/>
                <a:gd name="connsiteY2" fmla="*/ 186358 h 458439"/>
                <a:gd name="connsiteX3" fmla="*/ 194828 w 273380"/>
                <a:gd name="connsiteY3" fmla="*/ 199126 h 458439"/>
                <a:gd name="connsiteX4" fmla="*/ 233345 w 273380"/>
                <a:gd name="connsiteY4" fmla="*/ 225095 h 458439"/>
                <a:gd name="connsiteX5" fmla="*/ 273380 w 273380"/>
                <a:gd name="connsiteY5" fmla="*/ 321749 h 458439"/>
                <a:gd name="connsiteX6" fmla="*/ 136690 w 273380"/>
                <a:gd name="connsiteY6" fmla="*/ 458439 h 458439"/>
                <a:gd name="connsiteX7" fmla="*/ 0 w 273380"/>
                <a:gd name="connsiteY7" fmla="*/ 321749 h 458439"/>
                <a:gd name="connsiteX8" fmla="*/ 40036 w 273380"/>
                <a:gd name="connsiteY8" fmla="*/ 225095 h 458439"/>
                <a:gd name="connsiteX9" fmla="*/ 78435 w 273380"/>
                <a:gd name="connsiteY9" fmla="*/ 199205 h 458439"/>
                <a:gd name="connsiteX10" fmla="*/ 59380 w 273380"/>
                <a:gd name="connsiteY10" fmla="*/ 186358 h 458439"/>
                <a:gd name="connsiteX11" fmla="*/ 27406 w 273380"/>
                <a:gd name="connsiteY11" fmla="*/ 109166 h 458439"/>
                <a:gd name="connsiteX12" fmla="*/ 136572 w 273380"/>
                <a:gd name="connsiteY12" fmla="*/ 0 h 45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80" h="458439">
                  <a:moveTo>
                    <a:pt x="136572" y="0"/>
                  </a:moveTo>
                  <a:cubicBezTo>
                    <a:pt x="196863" y="0"/>
                    <a:pt x="245738" y="48875"/>
                    <a:pt x="245738" y="109166"/>
                  </a:cubicBezTo>
                  <a:cubicBezTo>
                    <a:pt x="245738" y="139312"/>
                    <a:pt x="233520" y="166603"/>
                    <a:pt x="213764" y="186358"/>
                  </a:cubicBezTo>
                  <a:lnTo>
                    <a:pt x="194828" y="199126"/>
                  </a:lnTo>
                  <a:lnTo>
                    <a:pt x="233345" y="225095"/>
                  </a:lnTo>
                  <a:cubicBezTo>
                    <a:pt x="258081" y="249831"/>
                    <a:pt x="273380" y="284003"/>
                    <a:pt x="273380" y="321749"/>
                  </a:cubicBezTo>
                  <a:cubicBezTo>
                    <a:pt x="273380" y="397241"/>
                    <a:pt x="212182" y="458439"/>
                    <a:pt x="136690" y="458439"/>
                  </a:cubicBezTo>
                  <a:cubicBezTo>
                    <a:pt x="61198" y="458439"/>
                    <a:pt x="0" y="397241"/>
                    <a:pt x="0" y="321749"/>
                  </a:cubicBezTo>
                  <a:cubicBezTo>
                    <a:pt x="0" y="284003"/>
                    <a:pt x="15299" y="249831"/>
                    <a:pt x="40036" y="225095"/>
                  </a:cubicBezTo>
                  <a:lnTo>
                    <a:pt x="78435" y="199205"/>
                  </a:lnTo>
                  <a:lnTo>
                    <a:pt x="59380" y="186358"/>
                  </a:lnTo>
                  <a:cubicBezTo>
                    <a:pt x="39625" y="166603"/>
                    <a:pt x="27406" y="139312"/>
                    <a:pt x="27406" y="109166"/>
                  </a:cubicBezTo>
                  <a:cubicBezTo>
                    <a:pt x="27406" y="48875"/>
                    <a:pt x="76281" y="0"/>
                    <a:pt x="136572" y="0"/>
                  </a:cubicBezTo>
                  <a:close/>
                </a:path>
              </a:pathLst>
            </a:custGeom>
            <a:solidFill>
              <a:srgbClr val="6C6C39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1" name="Cylinder 70">
            <a:extLst>
              <a:ext uri="{FF2B5EF4-FFF2-40B4-BE49-F238E27FC236}">
                <a16:creationId xmlns:a16="http://schemas.microsoft.com/office/drawing/2014/main" id="{549CEFA9-CB07-4777-8BF3-F4B86CD35213}"/>
              </a:ext>
            </a:extLst>
          </p:cNvPr>
          <p:cNvSpPr/>
          <p:nvPr/>
        </p:nvSpPr>
        <p:spPr>
          <a:xfrm>
            <a:off x="1778780" y="4802880"/>
            <a:ext cx="153512" cy="407906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65912DD-0E0F-470F-857F-D6E2F6C40F74}"/>
              </a:ext>
            </a:extLst>
          </p:cNvPr>
          <p:cNvGrpSpPr/>
          <p:nvPr/>
        </p:nvGrpSpPr>
        <p:grpSpPr>
          <a:xfrm>
            <a:off x="-113171" y="4024009"/>
            <a:ext cx="2773702" cy="2073834"/>
            <a:chOff x="1798589" y="4149531"/>
            <a:chExt cx="2773702" cy="207383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020834C3-2EF0-43FF-B00E-12BF5E967FEB}"/>
                </a:ext>
              </a:extLst>
            </p:cNvPr>
            <p:cNvSpPr/>
            <p:nvPr/>
          </p:nvSpPr>
          <p:spPr>
            <a:xfrm>
              <a:off x="2740591" y="5755577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97EA3905-E5AF-4D8C-B0A2-DBD2D1ED7D50}"/>
                </a:ext>
              </a:extLst>
            </p:cNvPr>
            <p:cNvSpPr/>
            <p:nvPr/>
          </p:nvSpPr>
          <p:spPr>
            <a:xfrm>
              <a:off x="4337722" y="4763253"/>
              <a:ext cx="153512" cy="407906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A1DB2B16-F78B-4157-9D32-3C80735CAA6C}"/>
                </a:ext>
              </a:extLst>
            </p:cNvPr>
            <p:cNvSpPr/>
            <p:nvPr/>
          </p:nvSpPr>
          <p:spPr>
            <a:xfrm rot="21354135">
              <a:off x="2822502" y="4802767"/>
              <a:ext cx="1718492" cy="969692"/>
            </a:xfrm>
            <a:custGeom>
              <a:avLst/>
              <a:gdLst>
                <a:gd name="connsiteX0" fmla="*/ 0 w 746760"/>
                <a:gd name="connsiteY0" fmla="*/ 0 h 105228"/>
                <a:gd name="connsiteX1" fmla="*/ 746760 w 746760"/>
                <a:gd name="connsiteY1" fmla="*/ 0 h 105228"/>
                <a:gd name="connsiteX2" fmla="*/ 746760 w 746760"/>
                <a:gd name="connsiteY2" fmla="*/ 105228 h 105228"/>
                <a:gd name="connsiteX3" fmla="*/ 0 w 746760"/>
                <a:gd name="connsiteY3" fmla="*/ 105228 h 105228"/>
                <a:gd name="connsiteX4" fmla="*/ 0 w 746760"/>
                <a:gd name="connsiteY4" fmla="*/ 0 h 105228"/>
                <a:gd name="connsiteX0" fmla="*/ 0 w 1714500"/>
                <a:gd name="connsiteY0" fmla="*/ 563880 h 669108"/>
                <a:gd name="connsiteX1" fmla="*/ 1714500 w 1714500"/>
                <a:gd name="connsiteY1" fmla="*/ 0 h 669108"/>
                <a:gd name="connsiteX2" fmla="*/ 746760 w 1714500"/>
                <a:gd name="connsiteY2" fmla="*/ 669108 h 669108"/>
                <a:gd name="connsiteX3" fmla="*/ 0 w 1714500"/>
                <a:gd name="connsiteY3" fmla="*/ 669108 h 669108"/>
                <a:gd name="connsiteX4" fmla="*/ 0 w 1714500"/>
                <a:gd name="connsiteY4" fmla="*/ 563880 h 669108"/>
                <a:gd name="connsiteX0" fmla="*/ 0 w 1760220"/>
                <a:gd name="connsiteY0" fmla="*/ 563880 h 669108"/>
                <a:gd name="connsiteX1" fmla="*/ 1714500 w 1760220"/>
                <a:gd name="connsiteY1" fmla="*/ 0 h 669108"/>
                <a:gd name="connsiteX2" fmla="*/ 1760220 w 1760220"/>
                <a:gd name="connsiteY2" fmla="*/ 44268 h 669108"/>
                <a:gd name="connsiteX3" fmla="*/ 0 w 1760220"/>
                <a:gd name="connsiteY3" fmla="*/ 669108 h 669108"/>
                <a:gd name="connsiteX4" fmla="*/ 0 w 1760220"/>
                <a:gd name="connsiteY4" fmla="*/ 563880 h 669108"/>
                <a:gd name="connsiteX0" fmla="*/ 0 w 1734026"/>
                <a:gd name="connsiteY0" fmla="*/ 563880 h 669108"/>
                <a:gd name="connsiteX1" fmla="*/ 1714500 w 1734026"/>
                <a:gd name="connsiteY1" fmla="*/ 0 h 669108"/>
                <a:gd name="connsiteX2" fmla="*/ 1734026 w 1734026"/>
                <a:gd name="connsiteY2" fmla="*/ 53793 h 669108"/>
                <a:gd name="connsiteX3" fmla="*/ 0 w 1734026"/>
                <a:gd name="connsiteY3" fmla="*/ 669108 h 669108"/>
                <a:gd name="connsiteX4" fmla="*/ 0 w 1734026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1 w 1815352"/>
                <a:gd name="connsiteY0" fmla="*/ 632258 h 669108"/>
                <a:gd name="connsiteX1" fmla="*/ 1812495 w 1815352"/>
                <a:gd name="connsiteY1" fmla="*/ 0 h 669108"/>
                <a:gd name="connsiteX2" fmla="*/ 1815352 w 1815352"/>
                <a:gd name="connsiteY2" fmla="*/ 56174 h 669108"/>
                <a:gd name="connsiteX3" fmla="*/ 97995 w 1815352"/>
                <a:gd name="connsiteY3" fmla="*/ 669108 h 669108"/>
                <a:gd name="connsiteX4" fmla="*/ 1 w 1815352"/>
                <a:gd name="connsiteY4" fmla="*/ 632258 h 669108"/>
                <a:gd name="connsiteX0" fmla="*/ 0 w 1815351"/>
                <a:gd name="connsiteY0" fmla="*/ 632258 h 696386"/>
                <a:gd name="connsiteX1" fmla="*/ 1812494 w 1815351"/>
                <a:gd name="connsiteY1" fmla="*/ 0 h 696386"/>
                <a:gd name="connsiteX2" fmla="*/ 1815351 w 1815351"/>
                <a:gd name="connsiteY2" fmla="*/ 56174 h 696386"/>
                <a:gd name="connsiteX3" fmla="*/ 968 w 1815351"/>
                <a:gd name="connsiteY3" fmla="*/ 696386 h 696386"/>
                <a:gd name="connsiteX4" fmla="*/ 0 w 1815351"/>
                <a:gd name="connsiteY4" fmla="*/ 632258 h 69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5351" h="696386">
                  <a:moveTo>
                    <a:pt x="0" y="632258"/>
                  </a:moveTo>
                  <a:lnTo>
                    <a:pt x="1812494" y="0"/>
                  </a:lnTo>
                  <a:lnTo>
                    <a:pt x="1815351" y="56174"/>
                  </a:lnTo>
                  <a:cubicBezTo>
                    <a:pt x="1252425" y="267629"/>
                    <a:pt x="573420" y="492075"/>
                    <a:pt x="968" y="696386"/>
                  </a:cubicBezTo>
                  <a:cubicBezTo>
                    <a:pt x="645" y="675010"/>
                    <a:pt x="323" y="653634"/>
                    <a:pt x="0" y="632258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5BF8EFB0-AC63-449C-8574-7EA00E4A76F9}"/>
                </a:ext>
              </a:extLst>
            </p:cNvPr>
            <p:cNvSpPr/>
            <p:nvPr/>
          </p:nvSpPr>
          <p:spPr>
            <a:xfrm>
              <a:off x="1798589" y="5661700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2EEAB67-EF52-448A-9040-FD57BC2DA037}"/>
                </a:ext>
              </a:extLst>
            </p:cNvPr>
            <p:cNvGrpSpPr/>
            <p:nvPr/>
          </p:nvGrpSpPr>
          <p:grpSpPr>
            <a:xfrm>
              <a:off x="1800493" y="4149531"/>
              <a:ext cx="2771798" cy="1675594"/>
              <a:chOff x="1800493" y="4149531"/>
              <a:chExt cx="2771798" cy="1675594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309AC41-7BE0-4296-B543-0BDA4627E5A6}"/>
                  </a:ext>
                </a:extLst>
              </p:cNvPr>
              <p:cNvSpPr/>
              <p:nvPr/>
            </p:nvSpPr>
            <p:spPr>
              <a:xfrm>
                <a:off x="1830705" y="4694587"/>
                <a:ext cx="2628932" cy="1038797"/>
              </a:xfrm>
              <a:custGeom>
                <a:avLst/>
                <a:gdLst>
                  <a:gd name="connsiteX0" fmla="*/ 0 w 1038257"/>
                  <a:gd name="connsiteY0" fmla="*/ 0 h 48197"/>
                  <a:gd name="connsiteX1" fmla="*/ 1038257 w 1038257"/>
                  <a:gd name="connsiteY1" fmla="*/ 0 h 48197"/>
                  <a:gd name="connsiteX2" fmla="*/ 1038257 w 1038257"/>
                  <a:gd name="connsiteY2" fmla="*/ 48197 h 48197"/>
                  <a:gd name="connsiteX3" fmla="*/ 0 w 1038257"/>
                  <a:gd name="connsiteY3" fmla="*/ 48197 h 48197"/>
                  <a:gd name="connsiteX4" fmla="*/ 0 w 1038257"/>
                  <a:gd name="connsiteY4" fmla="*/ 0 h 48197"/>
                  <a:gd name="connsiteX0" fmla="*/ 2057400 w 2057400"/>
                  <a:gd name="connsiteY0" fmla="*/ 0 h 576835"/>
                  <a:gd name="connsiteX1" fmla="*/ 1038257 w 2057400"/>
                  <a:gd name="connsiteY1" fmla="*/ 528638 h 576835"/>
                  <a:gd name="connsiteX2" fmla="*/ 1038257 w 2057400"/>
                  <a:gd name="connsiteY2" fmla="*/ 576835 h 576835"/>
                  <a:gd name="connsiteX3" fmla="*/ 0 w 2057400"/>
                  <a:gd name="connsiteY3" fmla="*/ 576835 h 576835"/>
                  <a:gd name="connsiteX4" fmla="*/ 2057400 w 2057400"/>
                  <a:gd name="connsiteY4" fmla="*/ 0 h 576835"/>
                  <a:gd name="connsiteX0" fmla="*/ 2057400 w 2757519"/>
                  <a:gd name="connsiteY0" fmla="*/ 0 h 576835"/>
                  <a:gd name="connsiteX1" fmla="*/ 2757519 w 2757519"/>
                  <a:gd name="connsiteY1" fmla="*/ 14288 h 576835"/>
                  <a:gd name="connsiteX2" fmla="*/ 1038257 w 2757519"/>
                  <a:gd name="connsiteY2" fmla="*/ 576835 h 576835"/>
                  <a:gd name="connsiteX3" fmla="*/ 0 w 2757519"/>
                  <a:gd name="connsiteY3" fmla="*/ 576835 h 576835"/>
                  <a:gd name="connsiteX4" fmla="*/ 2057400 w 2757519"/>
                  <a:gd name="connsiteY4" fmla="*/ 0 h 576835"/>
                  <a:gd name="connsiteX0" fmla="*/ 2057400 w 2752757"/>
                  <a:gd name="connsiteY0" fmla="*/ 0 h 576835"/>
                  <a:gd name="connsiteX1" fmla="*/ 2752757 w 2752757"/>
                  <a:gd name="connsiteY1" fmla="*/ 14288 h 576835"/>
                  <a:gd name="connsiteX2" fmla="*/ 1038257 w 2752757"/>
                  <a:gd name="connsiteY2" fmla="*/ 576835 h 576835"/>
                  <a:gd name="connsiteX3" fmla="*/ 0 w 2752757"/>
                  <a:gd name="connsiteY3" fmla="*/ 576835 h 576835"/>
                  <a:gd name="connsiteX4" fmla="*/ 2057400 w 2752757"/>
                  <a:gd name="connsiteY4" fmla="*/ 0 h 576835"/>
                  <a:gd name="connsiteX0" fmla="*/ 2014537 w 2752757"/>
                  <a:gd name="connsiteY0" fmla="*/ 0 h 967360"/>
                  <a:gd name="connsiteX1" fmla="*/ 2752757 w 2752757"/>
                  <a:gd name="connsiteY1" fmla="*/ 404813 h 967360"/>
                  <a:gd name="connsiteX2" fmla="*/ 1038257 w 2752757"/>
                  <a:gd name="connsiteY2" fmla="*/ 967360 h 967360"/>
                  <a:gd name="connsiteX3" fmla="*/ 0 w 2752757"/>
                  <a:gd name="connsiteY3" fmla="*/ 967360 h 967360"/>
                  <a:gd name="connsiteX4" fmla="*/ 2014537 w 2752757"/>
                  <a:gd name="connsiteY4" fmla="*/ 0 h 967360"/>
                  <a:gd name="connsiteX0" fmla="*/ 2014537 w 2652744"/>
                  <a:gd name="connsiteY0" fmla="*/ 0 h 967360"/>
                  <a:gd name="connsiteX1" fmla="*/ 2652744 w 2652744"/>
                  <a:gd name="connsiteY1" fmla="*/ 85725 h 967360"/>
                  <a:gd name="connsiteX2" fmla="*/ 1038257 w 2652744"/>
                  <a:gd name="connsiteY2" fmla="*/ 967360 h 967360"/>
                  <a:gd name="connsiteX3" fmla="*/ 0 w 2652744"/>
                  <a:gd name="connsiteY3" fmla="*/ 967360 h 967360"/>
                  <a:gd name="connsiteX4" fmla="*/ 2014537 w 2652744"/>
                  <a:gd name="connsiteY4" fmla="*/ 0 h 967360"/>
                  <a:gd name="connsiteX0" fmla="*/ 2014537 w 2628932"/>
                  <a:gd name="connsiteY0" fmla="*/ 4762 h 972122"/>
                  <a:gd name="connsiteX1" fmla="*/ 2628932 w 2628932"/>
                  <a:gd name="connsiteY1" fmla="*/ 0 h 972122"/>
                  <a:gd name="connsiteX2" fmla="*/ 1038257 w 2628932"/>
                  <a:gd name="connsiteY2" fmla="*/ 972122 h 972122"/>
                  <a:gd name="connsiteX3" fmla="*/ 0 w 2628932"/>
                  <a:gd name="connsiteY3" fmla="*/ 972122 h 972122"/>
                  <a:gd name="connsiteX4" fmla="*/ 2014537 w 2628932"/>
                  <a:gd name="connsiteY4" fmla="*/ 4762 h 972122"/>
                  <a:gd name="connsiteX0" fmla="*/ 2062162 w 2628932"/>
                  <a:gd name="connsiteY0" fmla="*/ 0 h 1029272"/>
                  <a:gd name="connsiteX1" fmla="*/ 2628932 w 2628932"/>
                  <a:gd name="connsiteY1" fmla="*/ 57150 h 1029272"/>
                  <a:gd name="connsiteX2" fmla="*/ 1038257 w 2628932"/>
                  <a:gd name="connsiteY2" fmla="*/ 1029272 h 1029272"/>
                  <a:gd name="connsiteX3" fmla="*/ 0 w 2628932"/>
                  <a:gd name="connsiteY3" fmla="*/ 1029272 h 1029272"/>
                  <a:gd name="connsiteX4" fmla="*/ 2062162 w 2628932"/>
                  <a:gd name="connsiteY4" fmla="*/ 0 h 1029272"/>
                  <a:gd name="connsiteX0" fmla="*/ 2062162 w 2628932"/>
                  <a:gd name="connsiteY0" fmla="*/ 0 h 1038797"/>
                  <a:gd name="connsiteX1" fmla="*/ 2628932 w 2628932"/>
                  <a:gd name="connsiteY1" fmla="*/ 66675 h 1038797"/>
                  <a:gd name="connsiteX2" fmla="*/ 1038257 w 2628932"/>
                  <a:gd name="connsiteY2" fmla="*/ 1038797 h 1038797"/>
                  <a:gd name="connsiteX3" fmla="*/ 0 w 2628932"/>
                  <a:gd name="connsiteY3" fmla="*/ 1038797 h 1038797"/>
                  <a:gd name="connsiteX4" fmla="*/ 2062162 w 2628932"/>
                  <a:gd name="connsiteY4" fmla="*/ 0 h 10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932" h="1038797">
                    <a:moveTo>
                      <a:pt x="2062162" y="0"/>
                    </a:moveTo>
                    <a:lnTo>
                      <a:pt x="2628932" y="66675"/>
                    </a:lnTo>
                    <a:lnTo>
                      <a:pt x="1038257" y="1038797"/>
                    </a:lnTo>
                    <a:lnTo>
                      <a:pt x="0" y="1038797"/>
                    </a:lnTo>
                    <a:lnTo>
                      <a:pt x="206216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59">
                <a:extLst>
                  <a:ext uri="{FF2B5EF4-FFF2-40B4-BE49-F238E27FC236}">
                    <a16:creationId xmlns:a16="http://schemas.microsoft.com/office/drawing/2014/main" id="{56CED9CA-93BC-47D1-AAE4-53006B8EE959}"/>
                  </a:ext>
                </a:extLst>
              </p:cNvPr>
              <p:cNvSpPr/>
              <p:nvPr/>
            </p:nvSpPr>
            <p:spPr>
              <a:xfrm>
                <a:off x="3884894" y="4248979"/>
                <a:ext cx="596851" cy="510260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54E558A7-251A-477A-878C-2EC35E7E60A3}"/>
                  </a:ext>
                </a:extLst>
              </p:cNvPr>
              <p:cNvSpPr/>
              <p:nvPr/>
            </p:nvSpPr>
            <p:spPr>
              <a:xfrm>
                <a:off x="3407095" y="4406921"/>
                <a:ext cx="596851" cy="64443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02DC7B7-240F-4228-A0D2-A46E249D9B22}"/>
                  </a:ext>
                </a:extLst>
              </p:cNvPr>
              <p:cNvSpPr/>
              <p:nvPr/>
            </p:nvSpPr>
            <p:spPr>
              <a:xfrm>
                <a:off x="1800493" y="4149531"/>
                <a:ext cx="2771798" cy="669108"/>
              </a:xfrm>
              <a:custGeom>
                <a:avLst/>
                <a:gdLst>
                  <a:gd name="connsiteX0" fmla="*/ 2026920 w 2771798"/>
                  <a:gd name="connsiteY0" fmla="*/ 6300 h 669108"/>
                  <a:gd name="connsiteX1" fmla="*/ 2739268 w 2771798"/>
                  <a:gd name="connsiteY1" fmla="*/ 6300 h 669108"/>
                  <a:gd name="connsiteX2" fmla="*/ 1055248 w 2771798"/>
                  <a:gd name="connsiteY2" fmla="*/ 563146 h 669108"/>
                  <a:gd name="connsiteX3" fmla="*/ 0 w 2771798"/>
                  <a:gd name="connsiteY3" fmla="*/ 563146 h 669108"/>
                  <a:gd name="connsiteX4" fmla="*/ 2768941 w 2771798"/>
                  <a:gd name="connsiteY4" fmla="*/ 0 h 669108"/>
                  <a:gd name="connsiteX5" fmla="*/ 2771798 w 2771798"/>
                  <a:gd name="connsiteY5" fmla="*/ 56174 h 669108"/>
                  <a:gd name="connsiteX6" fmla="*/ 1054441 w 2771798"/>
                  <a:gd name="connsiteY6" fmla="*/ 669108 h 669108"/>
                  <a:gd name="connsiteX7" fmla="*/ 1054441 w 2771798"/>
                  <a:gd name="connsiteY7" fmla="*/ 563880 h 66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1798" h="669108">
                    <a:moveTo>
                      <a:pt x="2026920" y="6300"/>
                    </a:moveTo>
                    <a:lnTo>
                      <a:pt x="2739268" y="6300"/>
                    </a:lnTo>
                    <a:lnTo>
                      <a:pt x="1055248" y="563146"/>
                    </a:lnTo>
                    <a:lnTo>
                      <a:pt x="0" y="563146"/>
                    </a:lnTo>
                    <a:close/>
                    <a:moveTo>
                      <a:pt x="2768941" y="0"/>
                    </a:moveTo>
                    <a:lnTo>
                      <a:pt x="2771798" y="56174"/>
                    </a:lnTo>
                    <a:cubicBezTo>
                      <a:pt x="2208872" y="267629"/>
                      <a:pt x="1626893" y="464797"/>
                      <a:pt x="1054441" y="669108"/>
                    </a:cubicBezTo>
                    <a:lnTo>
                      <a:pt x="1054441" y="56388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F849EA2-8D00-4301-9E8D-6565049F969A}"/>
                  </a:ext>
                </a:extLst>
              </p:cNvPr>
              <p:cNvSpPr/>
              <p:nvPr/>
            </p:nvSpPr>
            <p:spPr>
              <a:xfrm>
                <a:off x="2790052" y="4603164"/>
                <a:ext cx="651197" cy="768417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F955CE-D3CB-4AA7-82ED-57A82D1F7EA8}"/>
                  </a:ext>
                </a:extLst>
              </p:cNvPr>
              <p:cNvSpPr/>
              <p:nvPr/>
            </p:nvSpPr>
            <p:spPr>
              <a:xfrm>
                <a:off x="1800493" y="4716780"/>
                <a:ext cx="1043905" cy="1108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8982CDCA-8333-4D7C-846C-8BD3964E0E6E}"/>
              </a:ext>
            </a:extLst>
          </p:cNvPr>
          <p:cNvSpPr/>
          <p:nvPr/>
        </p:nvSpPr>
        <p:spPr>
          <a:xfrm>
            <a:off x="4929229" y="-543020"/>
            <a:ext cx="1905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2B140A-6CC5-4781-A18B-71621E825310}"/>
              </a:ext>
            </a:extLst>
          </p:cNvPr>
          <p:cNvSpPr/>
          <p:nvPr/>
        </p:nvSpPr>
        <p:spPr>
          <a:xfrm flipH="1">
            <a:off x="4863183" y="-352520"/>
            <a:ext cx="66046" cy="140142"/>
          </a:xfrm>
          <a:custGeom>
            <a:avLst/>
            <a:gdLst>
              <a:gd name="connsiteX0" fmla="*/ 61850 w 192568"/>
              <a:gd name="connsiteY0" fmla="*/ 197643 h 512688"/>
              <a:gd name="connsiteX1" fmla="*/ 28577 w 192568"/>
              <a:gd name="connsiteY1" fmla="*/ 230916 h 512688"/>
              <a:gd name="connsiteX2" fmla="*/ 28577 w 192568"/>
              <a:gd name="connsiteY2" fmla="*/ 316391 h 512688"/>
              <a:gd name="connsiteX3" fmla="*/ 65330 w 192568"/>
              <a:gd name="connsiteY3" fmla="*/ 353144 h 512688"/>
              <a:gd name="connsiteX4" fmla="*/ 65329 w 192568"/>
              <a:gd name="connsiteY4" fmla="*/ 353145 h 512688"/>
              <a:gd name="connsiteX5" fmla="*/ 102082 w 192568"/>
              <a:gd name="connsiteY5" fmla="*/ 316392 h 512688"/>
              <a:gd name="connsiteX6" fmla="*/ 102082 w 192568"/>
              <a:gd name="connsiteY6" fmla="*/ 230916 h 512688"/>
              <a:gd name="connsiteX7" fmla="*/ 68809 w 192568"/>
              <a:gd name="connsiteY7" fmla="*/ 197643 h 512688"/>
              <a:gd name="connsiteX8" fmla="*/ 87168 w 192568"/>
              <a:gd name="connsiteY8" fmla="*/ 0 h 512688"/>
              <a:gd name="connsiteX9" fmla="*/ 105400 w 192568"/>
              <a:gd name="connsiteY9" fmla="*/ 0 h 512688"/>
              <a:gd name="connsiteX10" fmla="*/ 192568 w 192568"/>
              <a:gd name="connsiteY10" fmla="*/ 87168 h 512688"/>
              <a:gd name="connsiteX11" fmla="*/ 192568 w 192568"/>
              <a:gd name="connsiteY11" fmla="*/ 416404 h 512688"/>
              <a:gd name="connsiteX12" fmla="*/ 96284 w 192568"/>
              <a:gd name="connsiteY12" fmla="*/ 512688 h 512688"/>
              <a:gd name="connsiteX13" fmla="*/ 0 w 192568"/>
              <a:gd name="connsiteY13" fmla="*/ 416404 h 512688"/>
              <a:gd name="connsiteX14" fmla="*/ 0 w 192568"/>
              <a:gd name="connsiteY14" fmla="*/ 87168 h 512688"/>
              <a:gd name="connsiteX15" fmla="*/ 87168 w 192568"/>
              <a:gd name="connsiteY15" fmla="*/ 0 h 51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2568" h="512688">
                <a:moveTo>
                  <a:pt x="61850" y="197643"/>
                </a:moveTo>
                <a:cubicBezTo>
                  <a:pt x="43474" y="197643"/>
                  <a:pt x="28577" y="212540"/>
                  <a:pt x="28577" y="230916"/>
                </a:cubicBezTo>
                <a:lnTo>
                  <a:pt x="28577" y="316391"/>
                </a:lnTo>
                <a:cubicBezTo>
                  <a:pt x="28577" y="336689"/>
                  <a:pt x="45032" y="353144"/>
                  <a:pt x="65330" y="353144"/>
                </a:cubicBezTo>
                <a:lnTo>
                  <a:pt x="65329" y="353145"/>
                </a:lnTo>
                <a:cubicBezTo>
                  <a:pt x="85627" y="353145"/>
                  <a:pt x="102082" y="336690"/>
                  <a:pt x="102082" y="316392"/>
                </a:cubicBezTo>
                <a:lnTo>
                  <a:pt x="102082" y="230916"/>
                </a:lnTo>
                <a:cubicBezTo>
                  <a:pt x="102082" y="212540"/>
                  <a:pt x="87185" y="197643"/>
                  <a:pt x="68809" y="197643"/>
                </a:cubicBezTo>
                <a:close/>
                <a:moveTo>
                  <a:pt x="87168" y="0"/>
                </a:moveTo>
                <a:lnTo>
                  <a:pt x="105400" y="0"/>
                </a:lnTo>
                <a:cubicBezTo>
                  <a:pt x="153542" y="0"/>
                  <a:pt x="192568" y="39026"/>
                  <a:pt x="192568" y="87168"/>
                </a:cubicBezTo>
                <a:lnTo>
                  <a:pt x="192568" y="416404"/>
                </a:lnTo>
                <a:cubicBezTo>
                  <a:pt x="192568" y="469580"/>
                  <a:pt x="149460" y="512688"/>
                  <a:pt x="96284" y="512688"/>
                </a:cubicBezTo>
                <a:cubicBezTo>
                  <a:pt x="43108" y="512688"/>
                  <a:pt x="0" y="469580"/>
                  <a:pt x="0" y="416404"/>
                </a:cubicBezTo>
                <a:lnTo>
                  <a:pt x="0" y="87168"/>
                </a:lnTo>
                <a:cubicBezTo>
                  <a:pt x="0" y="39026"/>
                  <a:pt x="39026" y="0"/>
                  <a:pt x="8716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C47CD-436B-4D93-9133-416859F39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580064" y="187025"/>
            <a:ext cx="7315200" cy="487680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B99F9D15-475D-44E3-84C5-C9DDCA7F6A63}"/>
              </a:ext>
            </a:extLst>
          </p:cNvPr>
          <p:cNvSpPr/>
          <p:nvPr/>
        </p:nvSpPr>
        <p:spPr>
          <a:xfrm>
            <a:off x="392058" y="2988042"/>
            <a:ext cx="1388892" cy="1264149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42A6D81-EF8D-4B87-8BC2-CECDA6BCD9D4}"/>
              </a:ext>
            </a:extLst>
          </p:cNvPr>
          <p:cNvGrpSpPr/>
          <p:nvPr/>
        </p:nvGrpSpPr>
        <p:grpSpPr>
          <a:xfrm>
            <a:off x="8516102" y="3822609"/>
            <a:ext cx="3136758" cy="1988442"/>
            <a:chOff x="8463153" y="3722458"/>
            <a:chExt cx="3085471" cy="1955930"/>
          </a:xfrm>
          <a:solidFill>
            <a:srgbClr val="FBE5D6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244F039-508F-4310-AE83-AED79C832A76}"/>
                </a:ext>
              </a:extLst>
            </p:cNvPr>
            <p:cNvSpPr/>
            <p:nvPr/>
          </p:nvSpPr>
          <p:spPr>
            <a:xfrm>
              <a:off x="9011918" y="3722458"/>
              <a:ext cx="2536706" cy="1813719"/>
            </a:xfrm>
            <a:custGeom>
              <a:avLst/>
              <a:gdLst>
                <a:gd name="connsiteX0" fmla="*/ 0 w 3322271"/>
                <a:gd name="connsiteY0" fmla="*/ 0 h 963398"/>
                <a:gd name="connsiteX1" fmla="*/ 3322271 w 3322271"/>
                <a:gd name="connsiteY1" fmla="*/ 0 h 963398"/>
                <a:gd name="connsiteX2" fmla="*/ 3322271 w 3322271"/>
                <a:gd name="connsiteY2" fmla="*/ 963398 h 963398"/>
                <a:gd name="connsiteX3" fmla="*/ 0 w 3322271"/>
                <a:gd name="connsiteY3" fmla="*/ 963398 h 963398"/>
                <a:gd name="connsiteX4" fmla="*/ 0 w 3322271"/>
                <a:gd name="connsiteY4" fmla="*/ 0 h 963398"/>
                <a:gd name="connsiteX0" fmla="*/ 0 w 3322271"/>
                <a:gd name="connsiteY0" fmla="*/ 0 h 2195298"/>
                <a:gd name="connsiteX1" fmla="*/ 3322271 w 3322271"/>
                <a:gd name="connsiteY1" fmla="*/ 0 h 2195298"/>
                <a:gd name="connsiteX2" fmla="*/ 3080971 w 3322271"/>
                <a:gd name="connsiteY2" fmla="*/ 2195298 h 2195298"/>
                <a:gd name="connsiteX3" fmla="*/ 0 w 3322271"/>
                <a:gd name="connsiteY3" fmla="*/ 963398 h 2195298"/>
                <a:gd name="connsiteX4" fmla="*/ 0 w 3322271"/>
                <a:gd name="connsiteY4" fmla="*/ 0 h 2195298"/>
                <a:gd name="connsiteX0" fmla="*/ 0 w 3322271"/>
                <a:gd name="connsiteY0" fmla="*/ 0 h 2195298"/>
                <a:gd name="connsiteX1" fmla="*/ 3322271 w 3322271"/>
                <a:gd name="connsiteY1" fmla="*/ 0 h 2195298"/>
                <a:gd name="connsiteX2" fmla="*/ 3080971 w 3322271"/>
                <a:gd name="connsiteY2" fmla="*/ 2195298 h 2195298"/>
                <a:gd name="connsiteX3" fmla="*/ 0 w 3322271"/>
                <a:gd name="connsiteY3" fmla="*/ 963398 h 2195298"/>
                <a:gd name="connsiteX4" fmla="*/ 0 w 3322271"/>
                <a:gd name="connsiteY4" fmla="*/ 0 h 2195298"/>
                <a:gd name="connsiteX0" fmla="*/ 0 w 3322271"/>
                <a:gd name="connsiteY0" fmla="*/ 0 h 2195298"/>
                <a:gd name="connsiteX1" fmla="*/ 3322271 w 3322271"/>
                <a:gd name="connsiteY1" fmla="*/ 0 h 2195298"/>
                <a:gd name="connsiteX2" fmla="*/ 3080971 w 3322271"/>
                <a:gd name="connsiteY2" fmla="*/ 2195298 h 2195298"/>
                <a:gd name="connsiteX3" fmla="*/ 156478 w 3322271"/>
                <a:gd name="connsiteY3" fmla="*/ 836580 h 2195298"/>
                <a:gd name="connsiteX4" fmla="*/ 0 w 3322271"/>
                <a:gd name="connsiteY4" fmla="*/ 0 h 2195298"/>
                <a:gd name="connsiteX0" fmla="*/ 29339 w 3165793"/>
                <a:gd name="connsiteY0" fmla="*/ 0 h 2195298"/>
                <a:gd name="connsiteX1" fmla="*/ 3165793 w 3165793"/>
                <a:gd name="connsiteY1" fmla="*/ 0 h 2195298"/>
                <a:gd name="connsiteX2" fmla="*/ 2924493 w 3165793"/>
                <a:gd name="connsiteY2" fmla="*/ 2195298 h 2195298"/>
                <a:gd name="connsiteX3" fmla="*/ 0 w 3165793"/>
                <a:gd name="connsiteY3" fmla="*/ 836580 h 2195298"/>
                <a:gd name="connsiteX4" fmla="*/ 29339 w 3165793"/>
                <a:gd name="connsiteY4" fmla="*/ 0 h 2195298"/>
                <a:gd name="connsiteX0" fmla="*/ 0 w 3136454"/>
                <a:gd name="connsiteY0" fmla="*/ 0 h 2195298"/>
                <a:gd name="connsiteX1" fmla="*/ 3136454 w 3136454"/>
                <a:gd name="connsiteY1" fmla="*/ 0 h 2195298"/>
                <a:gd name="connsiteX2" fmla="*/ 2895154 w 3136454"/>
                <a:gd name="connsiteY2" fmla="*/ 2195298 h 2195298"/>
                <a:gd name="connsiteX3" fmla="*/ 1 w 3136454"/>
                <a:gd name="connsiteY3" fmla="*/ 836580 h 2195298"/>
                <a:gd name="connsiteX4" fmla="*/ 0 w 3136454"/>
                <a:gd name="connsiteY4" fmla="*/ 0 h 2195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6454" h="2195298">
                  <a:moveTo>
                    <a:pt x="0" y="0"/>
                  </a:moveTo>
                  <a:lnTo>
                    <a:pt x="3136454" y="0"/>
                  </a:lnTo>
                  <a:lnTo>
                    <a:pt x="2895154" y="2195298"/>
                  </a:lnTo>
                  <a:cubicBezTo>
                    <a:pt x="1842764" y="1810065"/>
                    <a:pt x="1026991" y="1247213"/>
                    <a:pt x="1" y="836580"/>
                  </a:cubicBezTo>
                  <a:cubicBezTo>
                    <a:pt x="1" y="557720"/>
                    <a:pt x="0" y="278860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122">
              <a:extLst>
                <a:ext uri="{FF2B5EF4-FFF2-40B4-BE49-F238E27FC236}">
                  <a16:creationId xmlns:a16="http://schemas.microsoft.com/office/drawing/2014/main" id="{322DC49F-8F8A-4131-9DE6-33F5BF47EAFA}"/>
                </a:ext>
              </a:extLst>
            </p:cNvPr>
            <p:cNvSpPr/>
            <p:nvPr/>
          </p:nvSpPr>
          <p:spPr>
            <a:xfrm>
              <a:off x="8463153" y="4225967"/>
              <a:ext cx="549117" cy="468266"/>
            </a:xfrm>
            <a:custGeom>
              <a:avLst/>
              <a:gdLst>
                <a:gd name="connsiteX0" fmla="*/ 0 w 1467469"/>
                <a:gd name="connsiteY0" fmla="*/ 0 h 1054987"/>
                <a:gd name="connsiteX1" fmla="*/ 1467469 w 1467469"/>
                <a:gd name="connsiteY1" fmla="*/ 0 h 1054987"/>
                <a:gd name="connsiteX2" fmla="*/ 1467469 w 1467469"/>
                <a:gd name="connsiteY2" fmla="*/ 1054987 h 1054987"/>
                <a:gd name="connsiteX3" fmla="*/ 0 w 1467469"/>
                <a:gd name="connsiteY3" fmla="*/ 1054987 h 1054987"/>
                <a:gd name="connsiteX4" fmla="*/ 0 w 1467469"/>
                <a:gd name="connsiteY4" fmla="*/ 0 h 1054987"/>
                <a:gd name="connsiteX0" fmla="*/ 0 w 1467469"/>
                <a:gd name="connsiteY0" fmla="*/ 0 h 1220087"/>
                <a:gd name="connsiteX1" fmla="*/ 1467469 w 1467469"/>
                <a:gd name="connsiteY1" fmla="*/ 0 h 1220087"/>
                <a:gd name="connsiteX2" fmla="*/ 1365869 w 1467469"/>
                <a:gd name="connsiteY2" fmla="*/ 1220087 h 1220087"/>
                <a:gd name="connsiteX3" fmla="*/ 0 w 1467469"/>
                <a:gd name="connsiteY3" fmla="*/ 1054987 h 1220087"/>
                <a:gd name="connsiteX4" fmla="*/ 0 w 1467469"/>
                <a:gd name="connsiteY4" fmla="*/ 0 h 1220087"/>
                <a:gd name="connsiteX0" fmla="*/ 0 w 1467469"/>
                <a:gd name="connsiteY0" fmla="*/ 0 h 1283587"/>
                <a:gd name="connsiteX1" fmla="*/ 1467469 w 1467469"/>
                <a:gd name="connsiteY1" fmla="*/ 0 h 1283587"/>
                <a:gd name="connsiteX2" fmla="*/ 1365869 w 1467469"/>
                <a:gd name="connsiteY2" fmla="*/ 1220087 h 1283587"/>
                <a:gd name="connsiteX3" fmla="*/ 50800 w 1467469"/>
                <a:gd name="connsiteY3" fmla="*/ 1283587 h 1283587"/>
                <a:gd name="connsiteX4" fmla="*/ 0 w 1467469"/>
                <a:gd name="connsiteY4" fmla="*/ 0 h 1283587"/>
                <a:gd name="connsiteX0" fmla="*/ 25400 w 1416669"/>
                <a:gd name="connsiteY0" fmla="*/ 76200 h 1283587"/>
                <a:gd name="connsiteX1" fmla="*/ 1416669 w 1416669"/>
                <a:gd name="connsiteY1" fmla="*/ 0 h 1283587"/>
                <a:gd name="connsiteX2" fmla="*/ 1315069 w 1416669"/>
                <a:gd name="connsiteY2" fmla="*/ 1220087 h 1283587"/>
                <a:gd name="connsiteX3" fmla="*/ 0 w 1416669"/>
                <a:gd name="connsiteY3" fmla="*/ 1283587 h 1283587"/>
                <a:gd name="connsiteX4" fmla="*/ 25400 w 1416669"/>
                <a:gd name="connsiteY4" fmla="*/ 76200 h 1283587"/>
                <a:gd name="connsiteX0" fmla="*/ 0 w 1416669"/>
                <a:gd name="connsiteY0" fmla="*/ 1283587 h 1283587"/>
                <a:gd name="connsiteX1" fmla="*/ 1416669 w 1416669"/>
                <a:gd name="connsiteY1" fmla="*/ 0 h 1283587"/>
                <a:gd name="connsiteX2" fmla="*/ 1315069 w 1416669"/>
                <a:gd name="connsiteY2" fmla="*/ 1220087 h 1283587"/>
                <a:gd name="connsiteX3" fmla="*/ 0 w 1416669"/>
                <a:gd name="connsiteY3" fmla="*/ 1283587 h 1283587"/>
                <a:gd name="connsiteX0" fmla="*/ 34526 w 1451195"/>
                <a:gd name="connsiteY0" fmla="*/ 1308987 h 1308987"/>
                <a:gd name="connsiteX1" fmla="*/ 79595 w 1451195"/>
                <a:gd name="connsiteY1" fmla="*/ 0 h 1308987"/>
                <a:gd name="connsiteX2" fmla="*/ 1451195 w 1451195"/>
                <a:gd name="connsiteY2" fmla="*/ 25400 h 1308987"/>
                <a:gd name="connsiteX3" fmla="*/ 1349595 w 1451195"/>
                <a:gd name="connsiteY3" fmla="*/ 1245487 h 1308987"/>
                <a:gd name="connsiteX4" fmla="*/ 34526 w 1451195"/>
                <a:gd name="connsiteY4" fmla="*/ 1308987 h 1308987"/>
                <a:gd name="connsiteX0" fmla="*/ 81220 w 1497889"/>
                <a:gd name="connsiteY0" fmla="*/ 1308987 h 1308987"/>
                <a:gd name="connsiteX1" fmla="*/ 126289 w 1497889"/>
                <a:gd name="connsiteY1" fmla="*/ 0 h 1308987"/>
                <a:gd name="connsiteX2" fmla="*/ 1497889 w 1497889"/>
                <a:gd name="connsiteY2" fmla="*/ 25400 h 1308987"/>
                <a:gd name="connsiteX3" fmla="*/ 1396289 w 1497889"/>
                <a:gd name="connsiteY3" fmla="*/ 1245487 h 1308987"/>
                <a:gd name="connsiteX4" fmla="*/ 81220 w 1497889"/>
                <a:gd name="connsiteY4" fmla="*/ 1308987 h 1308987"/>
                <a:gd name="connsiteX0" fmla="*/ 99547 w 1516216"/>
                <a:gd name="connsiteY0" fmla="*/ 1308987 h 1308987"/>
                <a:gd name="connsiteX1" fmla="*/ 144616 w 1516216"/>
                <a:gd name="connsiteY1" fmla="*/ 0 h 1308987"/>
                <a:gd name="connsiteX2" fmla="*/ 1516216 w 1516216"/>
                <a:gd name="connsiteY2" fmla="*/ 25400 h 1308987"/>
                <a:gd name="connsiteX3" fmla="*/ 1414616 w 1516216"/>
                <a:gd name="connsiteY3" fmla="*/ 1245487 h 1308987"/>
                <a:gd name="connsiteX4" fmla="*/ 99547 w 1516216"/>
                <a:gd name="connsiteY4" fmla="*/ 1308987 h 130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6216" h="1308987">
                  <a:moveTo>
                    <a:pt x="99547" y="1308987"/>
                  </a:moveTo>
                  <a:cubicBezTo>
                    <a:pt x="38370" y="1020825"/>
                    <a:pt x="-111707" y="224662"/>
                    <a:pt x="144616" y="0"/>
                  </a:cubicBezTo>
                  <a:lnTo>
                    <a:pt x="1516216" y="25400"/>
                  </a:lnTo>
                  <a:lnTo>
                    <a:pt x="1414616" y="1245487"/>
                  </a:lnTo>
                  <a:lnTo>
                    <a:pt x="99547" y="130898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97CF5E4-A4E7-4DBF-8A27-15228CB9FA95}"/>
                </a:ext>
              </a:extLst>
            </p:cNvPr>
            <p:cNvSpPr/>
            <p:nvPr/>
          </p:nvSpPr>
          <p:spPr>
            <a:xfrm>
              <a:off x="8676124" y="4385073"/>
              <a:ext cx="2704544" cy="718065"/>
            </a:xfrm>
            <a:custGeom>
              <a:avLst/>
              <a:gdLst>
                <a:gd name="connsiteX0" fmla="*/ 0 w 1412829"/>
                <a:gd name="connsiteY0" fmla="*/ 0 h 448190"/>
                <a:gd name="connsiteX1" fmla="*/ 1412829 w 1412829"/>
                <a:gd name="connsiteY1" fmla="*/ 0 h 448190"/>
                <a:gd name="connsiteX2" fmla="*/ 1412829 w 1412829"/>
                <a:gd name="connsiteY2" fmla="*/ 448190 h 448190"/>
                <a:gd name="connsiteX3" fmla="*/ 0 w 1412829"/>
                <a:gd name="connsiteY3" fmla="*/ 448190 h 448190"/>
                <a:gd name="connsiteX4" fmla="*/ 0 w 1412829"/>
                <a:gd name="connsiteY4" fmla="*/ 0 h 448190"/>
                <a:gd name="connsiteX0" fmla="*/ 0 w 1730329"/>
                <a:gd name="connsiteY0" fmla="*/ 0 h 867290"/>
                <a:gd name="connsiteX1" fmla="*/ 1412829 w 1730329"/>
                <a:gd name="connsiteY1" fmla="*/ 0 h 867290"/>
                <a:gd name="connsiteX2" fmla="*/ 1730329 w 1730329"/>
                <a:gd name="connsiteY2" fmla="*/ 867290 h 867290"/>
                <a:gd name="connsiteX3" fmla="*/ 0 w 1730329"/>
                <a:gd name="connsiteY3" fmla="*/ 448190 h 867290"/>
                <a:gd name="connsiteX4" fmla="*/ 0 w 1730329"/>
                <a:gd name="connsiteY4" fmla="*/ 0 h 867290"/>
                <a:gd name="connsiteX0" fmla="*/ 0 w 3089229"/>
                <a:gd name="connsiteY0" fmla="*/ 0 h 867290"/>
                <a:gd name="connsiteX1" fmla="*/ 3089229 w 3089229"/>
                <a:gd name="connsiteY1" fmla="*/ 800100 h 867290"/>
                <a:gd name="connsiteX2" fmla="*/ 1730329 w 3089229"/>
                <a:gd name="connsiteY2" fmla="*/ 867290 h 867290"/>
                <a:gd name="connsiteX3" fmla="*/ 0 w 3089229"/>
                <a:gd name="connsiteY3" fmla="*/ 448190 h 867290"/>
                <a:gd name="connsiteX4" fmla="*/ 0 w 3089229"/>
                <a:gd name="connsiteY4" fmla="*/ 0 h 867290"/>
                <a:gd name="connsiteX0" fmla="*/ 254000 w 3343229"/>
                <a:gd name="connsiteY0" fmla="*/ 0 h 867290"/>
                <a:gd name="connsiteX1" fmla="*/ 3343229 w 3343229"/>
                <a:gd name="connsiteY1" fmla="*/ 800100 h 867290"/>
                <a:gd name="connsiteX2" fmla="*/ 1984329 w 3343229"/>
                <a:gd name="connsiteY2" fmla="*/ 867290 h 867290"/>
                <a:gd name="connsiteX3" fmla="*/ 0 w 3343229"/>
                <a:gd name="connsiteY3" fmla="*/ 219590 h 867290"/>
                <a:gd name="connsiteX4" fmla="*/ 254000 w 3343229"/>
                <a:gd name="connsiteY4" fmla="*/ 0 h 867290"/>
                <a:gd name="connsiteX0" fmla="*/ 355600 w 3343229"/>
                <a:gd name="connsiteY0" fmla="*/ 0 h 803790"/>
                <a:gd name="connsiteX1" fmla="*/ 3343229 w 3343229"/>
                <a:gd name="connsiteY1" fmla="*/ 736600 h 803790"/>
                <a:gd name="connsiteX2" fmla="*/ 1984329 w 3343229"/>
                <a:gd name="connsiteY2" fmla="*/ 803790 h 803790"/>
                <a:gd name="connsiteX3" fmla="*/ 0 w 3343229"/>
                <a:gd name="connsiteY3" fmla="*/ 156090 h 803790"/>
                <a:gd name="connsiteX4" fmla="*/ 355600 w 3343229"/>
                <a:gd name="connsiteY4" fmla="*/ 0 h 803790"/>
                <a:gd name="connsiteX0" fmla="*/ 406400 w 3343229"/>
                <a:gd name="connsiteY0" fmla="*/ 0 h 765690"/>
                <a:gd name="connsiteX1" fmla="*/ 3343229 w 3343229"/>
                <a:gd name="connsiteY1" fmla="*/ 698500 h 765690"/>
                <a:gd name="connsiteX2" fmla="*/ 1984329 w 3343229"/>
                <a:gd name="connsiteY2" fmla="*/ 765690 h 765690"/>
                <a:gd name="connsiteX3" fmla="*/ 0 w 3343229"/>
                <a:gd name="connsiteY3" fmla="*/ 117990 h 765690"/>
                <a:gd name="connsiteX4" fmla="*/ 406400 w 3343229"/>
                <a:gd name="connsiteY4" fmla="*/ 0 h 765690"/>
                <a:gd name="connsiteX0" fmla="*/ 393700 w 3330529"/>
                <a:gd name="connsiteY0" fmla="*/ 0 h 765690"/>
                <a:gd name="connsiteX1" fmla="*/ 3330529 w 3330529"/>
                <a:gd name="connsiteY1" fmla="*/ 698500 h 765690"/>
                <a:gd name="connsiteX2" fmla="*/ 1971629 w 3330529"/>
                <a:gd name="connsiteY2" fmla="*/ 765690 h 765690"/>
                <a:gd name="connsiteX3" fmla="*/ 0 w 3330529"/>
                <a:gd name="connsiteY3" fmla="*/ 92590 h 765690"/>
                <a:gd name="connsiteX4" fmla="*/ 393700 w 3330529"/>
                <a:gd name="connsiteY4" fmla="*/ 0 h 765690"/>
                <a:gd name="connsiteX0" fmla="*/ 384175 w 3321004"/>
                <a:gd name="connsiteY0" fmla="*/ 0 h 765690"/>
                <a:gd name="connsiteX1" fmla="*/ 3321004 w 3321004"/>
                <a:gd name="connsiteY1" fmla="*/ 698500 h 765690"/>
                <a:gd name="connsiteX2" fmla="*/ 1962104 w 3321004"/>
                <a:gd name="connsiteY2" fmla="*/ 765690 h 765690"/>
                <a:gd name="connsiteX3" fmla="*/ 0 w 3321004"/>
                <a:gd name="connsiteY3" fmla="*/ 92590 h 765690"/>
                <a:gd name="connsiteX4" fmla="*/ 384175 w 3321004"/>
                <a:gd name="connsiteY4" fmla="*/ 0 h 765690"/>
                <a:gd name="connsiteX0" fmla="*/ 565150 w 3321004"/>
                <a:gd name="connsiteY0" fmla="*/ 0 h 784740"/>
                <a:gd name="connsiteX1" fmla="*/ 3321004 w 3321004"/>
                <a:gd name="connsiteY1" fmla="*/ 717550 h 784740"/>
                <a:gd name="connsiteX2" fmla="*/ 1962104 w 3321004"/>
                <a:gd name="connsiteY2" fmla="*/ 784740 h 784740"/>
                <a:gd name="connsiteX3" fmla="*/ 0 w 3321004"/>
                <a:gd name="connsiteY3" fmla="*/ 111640 h 784740"/>
                <a:gd name="connsiteX4" fmla="*/ 565150 w 3321004"/>
                <a:gd name="connsiteY4" fmla="*/ 0 h 784740"/>
                <a:gd name="connsiteX0" fmla="*/ 584200 w 3321004"/>
                <a:gd name="connsiteY0" fmla="*/ 0 h 718065"/>
                <a:gd name="connsiteX1" fmla="*/ 3321004 w 3321004"/>
                <a:gd name="connsiteY1" fmla="*/ 650875 h 718065"/>
                <a:gd name="connsiteX2" fmla="*/ 1962104 w 3321004"/>
                <a:gd name="connsiteY2" fmla="*/ 718065 h 718065"/>
                <a:gd name="connsiteX3" fmla="*/ 0 w 3321004"/>
                <a:gd name="connsiteY3" fmla="*/ 44965 h 718065"/>
                <a:gd name="connsiteX4" fmla="*/ 584200 w 3321004"/>
                <a:gd name="connsiteY4" fmla="*/ 0 h 718065"/>
                <a:gd name="connsiteX0" fmla="*/ 441325 w 3178129"/>
                <a:gd name="connsiteY0" fmla="*/ 0 h 718065"/>
                <a:gd name="connsiteX1" fmla="*/ 3178129 w 3178129"/>
                <a:gd name="connsiteY1" fmla="*/ 650875 h 718065"/>
                <a:gd name="connsiteX2" fmla="*/ 1819229 w 3178129"/>
                <a:gd name="connsiteY2" fmla="*/ 718065 h 718065"/>
                <a:gd name="connsiteX3" fmla="*/ 0 w 3178129"/>
                <a:gd name="connsiteY3" fmla="*/ 44965 h 718065"/>
                <a:gd name="connsiteX4" fmla="*/ 441325 w 3178129"/>
                <a:gd name="connsiteY4" fmla="*/ 0 h 71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8129" h="718065">
                  <a:moveTo>
                    <a:pt x="441325" y="0"/>
                  </a:moveTo>
                  <a:lnTo>
                    <a:pt x="3178129" y="650875"/>
                  </a:lnTo>
                  <a:lnTo>
                    <a:pt x="1819229" y="718065"/>
                  </a:lnTo>
                  <a:lnTo>
                    <a:pt x="0" y="44965"/>
                  </a:lnTo>
                  <a:lnTo>
                    <a:pt x="441325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A1D2977-BFB6-4691-A0C7-33583F4AAB34}"/>
                </a:ext>
              </a:extLst>
            </p:cNvPr>
            <p:cNvSpPr/>
            <p:nvPr/>
          </p:nvSpPr>
          <p:spPr>
            <a:xfrm>
              <a:off x="8663138" y="4431676"/>
              <a:ext cx="2016830" cy="865749"/>
            </a:xfrm>
            <a:custGeom>
              <a:avLst/>
              <a:gdLst>
                <a:gd name="connsiteX0" fmla="*/ 0 w 209000"/>
                <a:gd name="connsiteY0" fmla="*/ 0 h 272024"/>
                <a:gd name="connsiteX1" fmla="*/ 209000 w 209000"/>
                <a:gd name="connsiteY1" fmla="*/ 0 h 272024"/>
                <a:gd name="connsiteX2" fmla="*/ 209000 w 209000"/>
                <a:gd name="connsiteY2" fmla="*/ 272024 h 272024"/>
                <a:gd name="connsiteX3" fmla="*/ 0 w 209000"/>
                <a:gd name="connsiteY3" fmla="*/ 272024 h 272024"/>
                <a:gd name="connsiteX4" fmla="*/ 0 w 209000"/>
                <a:gd name="connsiteY4" fmla="*/ 0 h 272024"/>
                <a:gd name="connsiteX0" fmla="*/ 0 w 1908260"/>
                <a:gd name="connsiteY0" fmla="*/ 0 h 609600"/>
                <a:gd name="connsiteX1" fmla="*/ 1908260 w 1908260"/>
                <a:gd name="connsiteY1" fmla="*/ 609600 h 609600"/>
                <a:gd name="connsiteX2" fmla="*/ 209000 w 1908260"/>
                <a:gd name="connsiteY2" fmla="*/ 272024 h 609600"/>
                <a:gd name="connsiteX3" fmla="*/ 0 w 1908260"/>
                <a:gd name="connsiteY3" fmla="*/ 272024 h 609600"/>
                <a:gd name="connsiteX4" fmla="*/ 0 w 1908260"/>
                <a:gd name="connsiteY4" fmla="*/ 0 h 609600"/>
                <a:gd name="connsiteX0" fmla="*/ 0 w 1908260"/>
                <a:gd name="connsiteY0" fmla="*/ 0 h 752084"/>
                <a:gd name="connsiteX1" fmla="*/ 1908260 w 1908260"/>
                <a:gd name="connsiteY1" fmla="*/ 609600 h 752084"/>
                <a:gd name="connsiteX2" fmla="*/ 1877780 w 1908260"/>
                <a:gd name="connsiteY2" fmla="*/ 752084 h 752084"/>
                <a:gd name="connsiteX3" fmla="*/ 0 w 1908260"/>
                <a:gd name="connsiteY3" fmla="*/ 272024 h 752084"/>
                <a:gd name="connsiteX4" fmla="*/ 0 w 1908260"/>
                <a:gd name="connsiteY4" fmla="*/ 0 h 752084"/>
                <a:gd name="connsiteX0" fmla="*/ 0 w 1908260"/>
                <a:gd name="connsiteY0" fmla="*/ 0 h 752084"/>
                <a:gd name="connsiteX1" fmla="*/ 1908260 w 1908260"/>
                <a:gd name="connsiteY1" fmla="*/ 609600 h 752084"/>
                <a:gd name="connsiteX2" fmla="*/ 1877780 w 1908260"/>
                <a:gd name="connsiteY2" fmla="*/ 752084 h 752084"/>
                <a:gd name="connsiteX3" fmla="*/ 68580 w 1908260"/>
                <a:gd name="connsiteY3" fmla="*/ 165344 h 752084"/>
                <a:gd name="connsiteX4" fmla="*/ 0 w 1908260"/>
                <a:gd name="connsiteY4" fmla="*/ 0 h 752084"/>
                <a:gd name="connsiteX0" fmla="*/ 0 w 1885400"/>
                <a:gd name="connsiteY0" fmla="*/ 0 h 790184"/>
                <a:gd name="connsiteX1" fmla="*/ 1885400 w 1885400"/>
                <a:gd name="connsiteY1" fmla="*/ 647700 h 790184"/>
                <a:gd name="connsiteX2" fmla="*/ 1854920 w 1885400"/>
                <a:gd name="connsiteY2" fmla="*/ 790184 h 790184"/>
                <a:gd name="connsiteX3" fmla="*/ 45720 w 1885400"/>
                <a:gd name="connsiteY3" fmla="*/ 203444 h 790184"/>
                <a:gd name="connsiteX4" fmla="*/ 0 w 1885400"/>
                <a:gd name="connsiteY4" fmla="*/ 0 h 790184"/>
                <a:gd name="connsiteX0" fmla="*/ 15240 w 1900640"/>
                <a:gd name="connsiteY0" fmla="*/ 0 h 790184"/>
                <a:gd name="connsiteX1" fmla="*/ 1900640 w 1900640"/>
                <a:gd name="connsiteY1" fmla="*/ 647700 h 790184"/>
                <a:gd name="connsiteX2" fmla="*/ 1870160 w 1900640"/>
                <a:gd name="connsiteY2" fmla="*/ 790184 h 790184"/>
                <a:gd name="connsiteX3" fmla="*/ 0 w 1900640"/>
                <a:gd name="connsiteY3" fmla="*/ 134864 h 790184"/>
                <a:gd name="connsiteX4" fmla="*/ 15240 w 1900640"/>
                <a:gd name="connsiteY4" fmla="*/ 0 h 790184"/>
                <a:gd name="connsiteX0" fmla="*/ 15240 w 1953980"/>
                <a:gd name="connsiteY0" fmla="*/ 0 h 843524"/>
                <a:gd name="connsiteX1" fmla="*/ 1900640 w 1953980"/>
                <a:gd name="connsiteY1" fmla="*/ 647700 h 843524"/>
                <a:gd name="connsiteX2" fmla="*/ 1953980 w 1953980"/>
                <a:gd name="connsiteY2" fmla="*/ 843524 h 843524"/>
                <a:gd name="connsiteX3" fmla="*/ 0 w 1953980"/>
                <a:gd name="connsiteY3" fmla="*/ 134864 h 843524"/>
                <a:gd name="connsiteX4" fmla="*/ 15240 w 1953980"/>
                <a:gd name="connsiteY4" fmla="*/ 0 h 843524"/>
                <a:gd name="connsiteX0" fmla="*/ 15240 w 1992080"/>
                <a:gd name="connsiteY0" fmla="*/ 0 h 843524"/>
                <a:gd name="connsiteX1" fmla="*/ 1992080 w 1992080"/>
                <a:gd name="connsiteY1" fmla="*/ 670560 h 843524"/>
                <a:gd name="connsiteX2" fmla="*/ 1953980 w 1992080"/>
                <a:gd name="connsiteY2" fmla="*/ 843524 h 843524"/>
                <a:gd name="connsiteX3" fmla="*/ 0 w 1992080"/>
                <a:gd name="connsiteY3" fmla="*/ 134864 h 843524"/>
                <a:gd name="connsiteX4" fmla="*/ 15240 w 1992080"/>
                <a:gd name="connsiteY4" fmla="*/ 0 h 843524"/>
                <a:gd name="connsiteX0" fmla="*/ 40058 w 1992080"/>
                <a:gd name="connsiteY0" fmla="*/ 0 h 843524"/>
                <a:gd name="connsiteX1" fmla="*/ 1992080 w 1992080"/>
                <a:gd name="connsiteY1" fmla="*/ 670560 h 843524"/>
                <a:gd name="connsiteX2" fmla="*/ 1953980 w 1992080"/>
                <a:gd name="connsiteY2" fmla="*/ 843524 h 843524"/>
                <a:gd name="connsiteX3" fmla="*/ 0 w 1992080"/>
                <a:gd name="connsiteY3" fmla="*/ 134864 h 843524"/>
                <a:gd name="connsiteX4" fmla="*/ 40058 w 1992080"/>
                <a:gd name="connsiteY4" fmla="*/ 0 h 843524"/>
                <a:gd name="connsiteX0" fmla="*/ 21444 w 1992080"/>
                <a:gd name="connsiteY0" fmla="*/ 0 h 843524"/>
                <a:gd name="connsiteX1" fmla="*/ 1992080 w 1992080"/>
                <a:gd name="connsiteY1" fmla="*/ 670560 h 843524"/>
                <a:gd name="connsiteX2" fmla="*/ 1953980 w 1992080"/>
                <a:gd name="connsiteY2" fmla="*/ 843524 h 843524"/>
                <a:gd name="connsiteX3" fmla="*/ 0 w 1992080"/>
                <a:gd name="connsiteY3" fmla="*/ 134864 h 843524"/>
                <a:gd name="connsiteX4" fmla="*/ 21444 w 1992080"/>
                <a:gd name="connsiteY4" fmla="*/ 0 h 843524"/>
                <a:gd name="connsiteX0" fmla="*/ 21444 w 1992080"/>
                <a:gd name="connsiteY0" fmla="*/ 0 h 837174"/>
                <a:gd name="connsiteX1" fmla="*/ 1992080 w 1992080"/>
                <a:gd name="connsiteY1" fmla="*/ 664210 h 837174"/>
                <a:gd name="connsiteX2" fmla="*/ 1953980 w 1992080"/>
                <a:gd name="connsiteY2" fmla="*/ 837174 h 837174"/>
                <a:gd name="connsiteX3" fmla="*/ 0 w 1992080"/>
                <a:gd name="connsiteY3" fmla="*/ 128514 h 837174"/>
                <a:gd name="connsiteX4" fmla="*/ 21444 w 1992080"/>
                <a:gd name="connsiteY4" fmla="*/ 0 h 837174"/>
                <a:gd name="connsiteX0" fmla="*/ 9035 w 1979671"/>
                <a:gd name="connsiteY0" fmla="*/ 0 h 837174"/>
                <a:gd name="connsiteX1" fmla="*/ 1979671 w 1979671"/>
                <a:gd name="connsiteY1" fmla="*/ 664210 h 837174"/>
                <a:gd name="connsiteX2" fmla="*/ 1941571 w 1979671"/>
                <a:gd name="connsiteY2" fmla="*/ 837174 h 837174"/>
                <a:gd name="connsiteX3" fmla="*/ 0 w 1979671"/>
                <a:gd name="connsiteY3" fmla="*/ 128514 h 837174"/>
                <a:gd name="connsiteX4" fmla="*/ 9035 w 1979671"/>
                <a:gd name="connsiteY4" fmla="*/ 0 h 837174"/>
                <a:gd name="connsiteX0" fmla="*/ 0 w 1970636"/>
                <a:gd name="connsiteY0" fmla="*/ 0 h 837174"/>
                <a:gd name="connsiteX1" fmla="*/ 1970636 w 1970636"/>
                <a:gd name="connsiteY1" fmla="*/ 664210 h 837174"/>
                <a:gd name="connsiteX2" fmla="*/ 1932536 w 1970636"/>
                <a:gd name="connsiteY2" fmla="*/ 837174 h 837174"/>
                <a:gd name="connsiteX3" fmla="*/ 6476 w 1970636"/>
                <a:gd name="connsiteY3" fmla="*/ 128514 h 837174"/>
                <a:gd name="connsiteX4" fmla="*/ 0 w 1970636"/>
                <a:gd name="connsiteY4" fmla="*/ 0 h 837174"/>
                <a:gd name="connsiteX0" fmla="*/ 0 w 1970636"/>
                <a:gd name="connsiteY0" fmla="*/ 0 h 862574"/>
                <a:gd name="connsiteX1" fmla="*/ 1970636 w 1970636"/>
                <a:gd name="connsiteY1" fmla="*/ 664210 h 862574"/>
                <a:gd name="connsiteX2" fmla="*/ 1920127 w 1970636"/>
                <a:gd name="connsiteY2" fmla="*/ 862574 h 862574"/>
                <a:gd name="connsiteX3" fmla="*/ 6476 w 1970636"/>
                <a:gd name="connsiteY3" fmla="*/ 128514 h 862574"/>
                <a:gd name="connsiteX4" fmla="*/ 0 w 1970636"/>
                <a:gd name="connsiteY4" fmla="*/ 0 h 862574"/>
                <a:gd name="connsiteX0" fmla="*/ 0 w 1970636"/>
                <a:gd name="connsiteY0" fmla="*/ 0 h 865749"/>
                <a:gd name="connsiteX1" fmla="*/ 1970636 w 1970636"/>
                <a:gd name="connsiteY1" fmla="*/ 664210 h 865749"/>
                <a:gd name="connsiteX2" fmla="*/ 1920127 w 1970636"/>
                <a:gd name="connsiteY2" fmla="*/ 865749 h 865749"/>
                <a:gd name="connsiteX3" fmla="*/ 6476 w 1970636"/>
                <a:gd name="connsiteY3" fmla="*/ 128514 h 865749"/>
                <a:gd name="connsiteX4" fmla="*/ 0 w 1970636"/>
                <a:gd name="connsiteY4" fmla="*/ 0 h 86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36" h="865749">
                  <a:moveTo>
                    <a:pt x="0" y="0"/>
                  </a:moveTo>
                  <a:lnTo>
                    <a:pt x="1970636" y="664210"/>
                  </a:lnTo>
                  <a:lnTo>
                    <a:pt x="1920127" y="865749"/>
                  </a:lnTo>
                  <a:lnTo>
                    <a:pt x="6476" y="1285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6D7798C-38CF-4D45-B265-7742D19F5B45}"/>
                </a:ext>
              </a:extLst>
            </p:cNvPr>
            <p:cNvSpPr/>
            <p:nvPr/>
          </p:nvSpPr>
          <p:spPr>
            <a:xfrm>
              <a:off x="9935302" y="4369401"/>
              <a:ext cx="1534955" cy="1308987"/>
            </a:xfrm>
            <a:custGeom>
              <a:avLst/>
              <a:gdLst>
                <a:gd name="connsiteX0" fmla="*/ 0 w 1467469"/>
                <a:gd name="connsiteY0" fmla="*/ 0 h 1054987"/>
                <a:gd name="connsiteX1" fmla="*/ 1467469 w 1467469"/>
                <a:gd name="connsiteY1" fmla="*/ 0 h 1054987"/>
                <a:gd name="connsiteX2" fmla="*/ 1467469 w 1467469"/>
                <a:gd name="connsiteY2" fmla="*/ 1054987 h 1054987"/>
                <a:gd name="connsiteX3" fmla="*/ 0 w 1467469"/>
                <a:gd name="connsiteY3" fmla="*/ 1054987 h 1054987"/>
                <a:gd name="connsiteX4" fmla="*/ 0 w 1467469"/>
                <a:gd name="connsiteY4" fmla="*/ 0 h 1054987"/>
                <a:gd name="connsiteX0" fmla="*/ 0 w 1467469"/>
                <a:gd name="connsiteY0" fmla="*/ 0 h 1220087"/>
                <a:gd name="connsiteX1" fmla="*/ 1467469 w 1467469"/>
                <a:gd name="connsiteY1" fmla="*/ 0 h 1220087"/>
                <a:gd name="connsiteX2" fmla="*/ 1365869 w 1467469"/>
                <a:gd name="connsiteY2" fmla="*/ 1220087 h 1220087"/>
                <a:gd name="connsiteX3" fmla="*/ 0 w 1467469"/>
                <a:gd name="connsiteY3" fmla="*/ 1054987 h 1220087"/>
                <a:gd name="connsiteX4" fmla="*/ 0 w 1467469"/>
                <a:gd name="connsiteY4" fmla="*/ 0 h 1220087"/>
                <a:gd name="connsiteX0" fmla="*/ 0 w 1467469"/>
                <a:gd name="connsiteY0" fmla="*/ 0 h 1283587"/>
                <a:gd name="connsiteX1" fmla="*/ 1467469 w 1467469"/>
                <a:gd name="connsiteY1" fmla="*/ 0 h 1283587"/>
                <a:gd name="connsiteX2" fmla="*/ 1365869 w 1467469"/>
                <a:gd name="connsiteY2" fmla="*/ 1220087 h 1283587"/>
                <a:gd name="connsiteX3" fmla="*/ 50800 w 1467469"/>
                <a:gd name="connsiteY3" fmla="*/ 1283587 h 1283587"/>
                <a:gd name="connsiteX4" fmla="*/ 0 w 1467469"/>
                <a:gd name="connsiteY4" fmla="*/ 0 h 1283587"/>
                <a:gd name="connsiteX0" fmla="*/ 25400 w 1416669"/>
                <a:gd name="connsiteY0" fmla="*/ 76200 h 1283587"/>
                <a:gd name="connsiteX1" fmla="*/ 1416669 w 1416669"/>
                <a:gd name="connsiteY1" fmla="*/ 0 h 1283587"/>
                <a:gd name="connsiteX2" fmla="*/ 1315069 w 1416669"/>
                <a:gd name="connsiteY2" fmla="*/ 1220087 h 1283587"/>
                <a:gd name="connsiteX3" fmla="*/ 0 w 1416669"/>
                <a:gd name="connsiteY3" fmla="*/ 1283587 h 1283587"/>
                <a:gd name="connsiteX4" fmla="*/ 25400 w 1416669"/>
                <a:gd name="connsiteY4" fmla="*/ 76200 h 1283587"/>
                <a:gd name="connsiteX0" fmla="*/ 0 w 1416669"/>
                <a:gd name="connsiteY0" fmla="*/ 1283587 h 1283587"/>
                <a:gd name="connsiteX1" fmla="*/ 1416669 w 1416669"/>
                <a:gd name="connsiteY1" fmla="*/ 0 h 1283587"/>
                <a:gd name="connsiteX2" fmla="*/ 1315069 w 1416669"/>
                <a:gd name="connsiteY2" fmla="*/ 1220087 h 1283587"/>
                <a:gd name="connsiteX3" fmla="*/ 0 w 1416669"/>
                <a:gd name="connsiteY3" fmla="*/ 1283587 h 1283587"/>
                <a:gd name="connsiteX0" fmla="*/ 34526 w 1451195"/>
                <a:gd name="connsiteY0" fmla="*/ 1308987 h 1308987"/>
                <a:gd name="connsiteX1" fmla="*/ 79595 w 1451195"/>
                <a:gd name="connsiteY1" fmla="*/ 0 h 1308987"/>
                <a:gd name="connsiteX2" fmla="*/ 1451195 w 1451195"/>
                <a:gd name="connsiteY2" fmla="*/ 25400 h 1308987"/>
                <a:gd name="connsiteX3" fmla="*/ 1349595 w 1451195"/>
                <a:gd name="connsiteY3" fmla="*/ 1245487 h 1308987"/>
                <a:gd name="connsiteX4" fmla="*/ 34526 w 1451195"/>
                <a:gd name="connsiteY4" fmla="*/ 1308987 h 1308987"/>
                <a:gd name="connsiteX0" fmla="*/ 81220 w 1497889"/>
                <a:gd name="connsiteY0" fmla="*/ 1308987 h 1308987"/>
                <a:gd name="connsiteX1" fmla="*/ 126289 w 1497889"/>
                <a:gd name="connsiteY1" fmla="*/ 0 h 1308987"/>
                <a:gd name="connsiteX2" fmla="*/ 1497889 w 1497889"/>
                <a:gd name="connsiteY2" fmla="*/ 25400 h 1308987"/>
                <a:gd name="connsiteX3" fmla="*/ 1396289 w 1497889"/>
                <a:gd name="connsiteY3" fmla="*/ 1245487 h 1308987"/>
                <a:gd name="connsiteX4" fmla="*/ 81220 w 1497889"/>
                <a:gd name="connsiteY4" fmla="*/ 1308987 h 1308987"/>
                <a:gd name="connsiteX0" fmla="*/ 99547 w 1516216"/>
                <a:gd name="connsiteY0" fmla="*/ 1308987 h 1308987"/>
                <a:gd name="connsiteX1" fmla="*/ 144616 w 1516216"/>
                <a:gd name="connsiteY1" fmla="*/ 0 h 1308987"/>
                <a:gd name="connsiteX2" fmla="*/ 1516216 w 1516216"/>
                <a:gd name="connsiteY2" fmla="*/ 25400 h 1308987"/>
                <a:gd name="connsiteX3" fmla="*/ 1414616 w 1516216"/>
                <a:gd name="connsiteY3" fmla="*/ 1245487 h 1308987"/>
                <a:gd name="connsiteX4" fmla="*/ 99547 w 1516216"/>
                <a:gd name="connsiteY4" fmla="*/ 1308987 h 1308987"/>
                <a:gd name="connsiteX0" fmla="*/ 99547 w 1534955"/>
                <a:gd name="connsiteY0" fmla="*/ 1308987 h 1308987"/>
                <a:gd name="connsiteX1" fmla="*/ 144616 w 1534955"/>
                <a:gd name="connsiteY1" fmla="*/ 0 h 1308987"/>
                <a:gd name="connsiteX2" fmla="*/ 1534955 w 1534955"/>
                <a:gd name="connsiteY2" fmla="*/ 25400 h 1308987"/>
                <a:gd name="connsiteX3" fmla="*/ 1414616 w 1534955"/>
                <a:gd name="connsiteY3" fmla="*/ 1245487 h 1308987"/>
                <a:gd name="connsiteX4" fmla="*/ 99547 w 1534955"/>
                <a:gd name="connsiteY4" fmla="*/ 1308987 h 130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4955" h="1308987">
                  <a:moveTo>
                    <a:pt x="99547" y="1308987"/>
                  </a:moveTo>
                  <a:cubicBezTo>
                    <a:pt x="38370" y="1020825"/>
                    <a:pt x="-111707" y="224662"/>
                    <a:pt x="144616" y="0"/>
                  </a:cubicBezTo>
                  <a:lnTo>
                    <a:pt x="1534955" y="25400"/>
                  </a:lnTo>
                  <a:lnTo>
                    <a:pt x="1414616" y="1245487"/>
                  </a:lnTo>
                  <a:lnTo>
                    <a:pt x="99547" y="130898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F914992-782F-470D-828F-9039804A4036}"/>
              </a:ext>
            </a:extLst>
          </p:cNvPr>
          <p:cNvSpPr/>
          <p:nvPr/>
        </p:nvSpPr>
        <p:spPr>
          <a:xfrm>
            <a:off x="4700698" y="5201241"/>
            <a:ext cx="1607988" cy="162232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764AD2-A950-4ED3-A12A-6DA531AA9D89}"/>
              </a:ext>
            </a:extLst>
          </p:cNvPr>
          <p:cNvSpPr txBox="1"/>
          <p:nvPr/>
        </p:nvSpPr>
        <p:spPr>
          <a:xfrm>
            <a:off x="119269" y="119270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Tina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8FF989-165F-4B4F-A6D2-441991FBF056}"/>
              </a:ext>
            </a:extLst>
          </p:cNvPr>
          <p:cNvGrpSpPr/>
          <p:nvPr/>
        </p:nvGrpSpPr>
        <p:grpSpPr>
          <a:xfrm>
            <a:off x="6666983" y="4392815"/>
            <a:ext cx="1651401" cy="1746026"/>
            <a:chOff x="5084710" y="4248136"/>
            <a:chExt cx="1651401" cy="174602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13E9966-0A59-433B-A325-FEDF488DD361}"/>
                </a:ext>
              </a:extLst>
            </p:cNvPr>
            <p:cNvGrpSpPr/>
            <p:nvPr/>
          </p:nvGrpSpPr>
          <p:grpSpPr>
            <a:xfrm>
              <a:off x="5148845" y="4849095"/>
              <a:ext cx="1526275" cy="584696"/>
              <a:chOff x="4692419" y="4778777"/>
              <a:chExt cx="1616267" cy="584696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AC4989C-7D5E-4BBC-BD30-63EB19B07932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132">
                <a:extLst>
                  <a:ext uri="{FF2B5EF4-FFF2-40B4-BE49-F238E27FC236}">
                    <a16:creationId xmlns:a16="http://schemas.microsoft.com/office/drawing/2014/main" id="{2EC9B9E5-C98D-4616-9043-8AC249F10542}"/>
                  </a:ext>
                </a:extLst>
              </p:cNvPr>
              <p:cNvSpPr/>
              <p:nvPr/>
            </p:nvSpPr>
            <p:spPr>
              <a:xfrm>
                <a:off x="4692419" y="4778777"/>
                <a:ext cx="1612318" cy="426852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AE6D2AE-6B76-4670-86E2-4FDA6DD4A396}"/>
                </a:ext>
              </a:extLst>
            </p:cNvPr>
            <p:cNvSpPr/>
            <p:nvPr/>
          </p:nvSpPr>
          <p:spPr>
            <a:xfrm>
              <a:off x="6578184" y="4801672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28A41D-1C9E-490F-A27F-7BFD3CC15395}"/>
                </a:ext>
              </a:extLst>
            </p:cNvPr>
            <p:cNvSpPr/>
            <p:nvPr/>
          </p:nvSpPr>
          <p:spPr>
            <a:xfrm>
              <a:off x="5132681" y="4792135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D4640B4-D26F-4C3E-BDBB-7804A38DC955}"/>
                </a:ext>
              </a:extLst>
            </p:cNvPr>
            <p:cNvGrpSpPr/>
            <p:nvPr/>
          </p:nvGrpSpPr>
          <p:grpSpPr>
            <a:xfrm>
              <a:off x="5511197" y="4714462"/>
              <a:ext cx="856261" cy="578455"/>
              <a:chOff x="4997219" y="5101329"/>
              <a:chExt cx="972106" cy="1045915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C54D220D-C553-4720-ACF1-E6124F57BAF9}"/>
                  </a:ext>
                </a:extLst>
              </p:cNvPr>
              <p:cNvGrpSpPr/>
              <p:nvPr/>
            </p:nvGrpSpPr>
            <p:grpSpPr>
              <a:xfrm>
                <a:off x="5385527" y="5101329"/>
                <a:ext cx="583798" cy="1045915"/>
                <a:chOff x="5385527" y="5101329"/>
                <a:chExt cx="583798" cy="1045915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C683B8AA-F375-43E7-B0FE-91420BCB28F3}"/>
                    </a:ext>
                  </a:extLst>
                </p:cNvPr>
                <p:cNvSpPr/>
                <p:nvPr/>
              </p:nvSpPr>
              <p:spPr>
                <a:xfrm>
                  <a:off x="5407140" y="5363473"/>
                  <a:ext cx="540572" cy="783771"/>
                </a:xfrm>
                <a:prstGeom prst="roundRect">
                  <a:avLst/>
                </a:prstGeom>
                <a:solidFill>
                  <a:srgbClr val="666633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85C792C1-EAFC-474F-9941-335718850433}"/>
                    </a:ext>
                  </a:extLst>
                </p:cNvPr>
                <p:cNvSpPr/>
                <p:nvPr/>
              </p:nvSpPr>
              <p:spPr>
                <a:xfrm>
                  <a:off x="5385527" y="5232401"/>
                  <a:ext cx="540572" cy="783771"/>
                </a:xfrm>
                <a:prstGeom prst="roundRect">
                  <a:avLst/>
                </a:prstGeom>
                <a:solidFill>
                  <a:srgbClr val="202020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48D260F5-E403-4B65-B4DD-847DBC24EA06}"/>
                    </a:ext>
                  </a:extLst>
                </p:cNvPr>
                <p:cNvSpPr/>
                <p:nvPr/>
              </p:nvSpPr>
              <p:spPr>
                <a:xfrm>
                  <a:off x="5428753" y="5101329"/>
                  <a:ext cx="540572" cy="783771"/>
                </a:xfrm>
                <a:prstGeom prst="roundRect">
                  <a:avLst/>
                </a:prstGeom>
                <a:solidFill>
                  <a:srgbClr val="B6793C"/>
                </a:solidFill>
                <a:ln>
                  <a:solidFill>
                    <a:srgbClr val="B6793C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CC384B3-1B53-416C-BB3A-DD839289C38F}"/>
                  </a:ext>
                </a:extLst>
              </p:cNvPr>
              <p:cNvGrpSpPr/>
              <p:nvPr/>
            </p:nvGrpSpPr>
            <p:grpSpPr>
              <a:xfrm>
                <a:off x="4997219" y="5339457"/>
                <a:ext cx="297591" cy="553224"/>
                <a:chOff x="6652764" y="1985109"/>
                <a:chExt cx="489467" cy="909924"/>
              </a:xfrm>
            </p:grpSpPr>
            <p:pic>
              <p:nvPicPr>
                <p:cNvPr id="80" name="Picture 2">
                  <a:extLst>
                    <a:ext uri="{FF2B5EF4-FFF2-40B4-BE49-F238E27FC236}">
                      <a16:creationId xmlns:a16="http://schemas.microsoft.com/office/drawing/2014/main" id="{AF05CD83-740A-4465-83F1-330A7A226D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52764" y="1985109"/>
                  <a:ext cx="489467" cy="734199"/>
                </a:xfrm>
                <a:prstGeom prst="rect">
                  <a:avLst/>
                </a:prstGeom>
                <a:noFill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96FFA761-9190-4E12-B36D-7B4A96FE864A}"/>
                    </a:ext>
                  </a:extLst>
                </p:cNvPr>
                <p:cNvSpPr/>
                <p:nvPr/>
              </p:nvSpPr>
              <p:spPr>
                <a:xfrm>
                  <a:off x="6745420" y="2436594"/>
                  <a:ext cx="273380" cy="458439"/>
                </a:xfrm>
                <a:custGeom>
                  <a:avLst/>
                  <a:gdLst>
                    <a:gd name="connsiteX0" fmla="*/ 136572 w 273380"/>
                    <a:gd name="connsiteY0" fmla="*/ 0 h 458439"/>
                    <a:gd name="connsiteX1" fmla="*/ 245738 w 273380"/>
                    <a:gd name="connsiteY1" fmla="*/ 109166 h 458439"/>
                    <a:gd name="connsiteX2" fmla="*/ 213764 w 273380"/>
                    <a:gd name="connsiteY2" fmla="*/ 186358 h 458439"/>
                    <a:gd name="connsiteX3" fmla="*/ 194828 w 273380"/>
                    <a:gd name="connsiteY3" fmla="*/ 199126 h 458439"/>
                    <a:gd name="connsiteX4" fmla="*/ 233345 w 273380"/>
                    <a:gd name="connsiteY4" fmla="*/ 225095 h 458439"/>
                    <a:gd name="connsiteX5" fmla="*/ 273380 w 273380"/>
                    <a:gd name="connsiteY5" fmla="*/ 321749 h 458439"/>
                    <a:gd name="connsiteX6" fmla="*/ 136690 w 273380"/>
                    <a:gd name="connsiteY6" fmla="*/ 458439 h 458439"/>
                    <a:gd name="connsiteX7" fmla="*/ 0 w 273380"/>
                    <a:gd name="connsiteY7" fmla="*/ 321749 h 458439"/>
                    <a:gd name="connsiteX8" fmla="*/ 40036 w 273380"/>
                    <a:gd name="connsiteY8" fmla="*/ 225095 h 458439"/>
                    <a:gd name="connsiteX9" fmla="*/ 78435 w 273380"/>
                    <a:gd name="connsiteY9" fmla="*/ 199205 h 458439"/>
                    <a:gd name="connsiteX10" fmla="*/ 59380 w 273380"/>
                    <a:gd name="connsiteY10" fmla="*/ 186358 h 458439"/>
                    <a:gd name="connsiteX11" fmla="*/ 27406 w 273380"/>
                    <a:gd name="connsiteY11" fmla="*/ 109166 h 458439"/>
                    <a:gd name="connsiteX12" fmla="*/ 136572 w 273380"/>
                    <a:gd name="connsiteY12" fmla="*/ 0 h 458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3380" h="458439">
                      <a:moveTo>
                        <a:pt x="136572" y="0"/>
                      </a:moveTo>
                      <a:cubicBezTo>
                        <a:pt x="196863" y="0"/>
                        <a:pt x="245738" y="48875"/>
                        <a:pt x="245738" y="109166"/>
                      </a:cubicBezTo>
                      <a:cubicBezTo>
                        <a:pt x="245738" y="139312"/>
                        <a:pt x="233520" y="166603"/>
                        <a:pt x="213764" y="186358"/>
                      </a:cubicBezTo>
                      <a:lnTo>
                        <a:pt x="194828" y="199126"/>
                      </a:lnTo>
                      <a:lnTo>
                        <a:pt x="233345" y="225095"/>
                      </a:lnTo>
                      <a:cubicBezTo>
                        <a:pt x="258081" y="249831"/>
                        <a:pt x="273380" y="284003"/>
                        <a:pt x="273380" y="321749"/>
                      </a:cubicBezTo>
                      <a:cubicBezTo>
                        <a:pt x="273380" y="397241"/>
                        <a:pt x="212182" y="458439"/>
                        <a:pt x="136690" y="458439"/>
                      </a:cubicBezTo>
                      <a:cubicBezTo>
                        <a:pt x="61198" y="458439"/>
                        <a:pt x="0" y="397241"/>
                        <a:pt x="0" y="321749"/>
                      </a:cubicBezTo>
                      <a:cubicBezTo>
                        <a:pt x="0" y="284003"/>
                        <a:pt x="15299" y="249831"/>
                        <a:pt x="40036" y="225095"/>
                      </a:cubicBezTo>
                      <a:lnTo>
                        <a:pt x="78435" y="199205"/>
                      </a:lnTo>
                      <a:lnTo>
                        <a:pt x="59380" y="186358"/>
                      </a:lnTo>
                      <a:cubicBezTo>
                        <a:pt x="39625" y="166603"/>
                        <a:pt x="27406" y="139312"/>
                        <a:pt x="27406" y="109166"/>
                      </a:cubicBezTo>
                      <a:cubicBezTo>
                        <a:pt x="27406" y="48875"/>
                        <a:pt x="76281" y="0"/>
                        <a:pt x="136572" y="0"/>
                      </a:cubicBezTo>
                      <a:close/>
                    </a:path>
                  </a:pathLst>
                </a:custGeom>
                <a:solidFill>
                  <a:srgbClr val="6C6C39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4998204-A597-4F88-AF95-07ACAFEE3D7D}"/>
                </a:ext>
              </a:extLst>
            </p:cNvPr>
            <p:cNvGrpSpPr/>
            <p:nvPr/>
          </p:nvGrpSpPr>
          <p:grpSpPr>
            <a:xfrm>
              <a:off x="5084710" y="4248136"/>
              <a:ext cx="1651401" cy="584696"/>
              <a:chOff x="4692419" y="4778777"/>
              <a:chExt cx="1616267" cy="58469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C36305E-5EF9-4D86-BA90-A1643825C513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132">
                <a:extLst>
                  <a:ext uri="{FF2B5EF4-FFF2-40B4-BE49-F238E27FC236}">
                    <a16:creationId xmlns:a16="http://schemas.microsoft.com/office/drawing/2014/main" id="{36278551-A267-4893-824E-648FCEFCF772}"/>
                  </a:ext>
                </a:extLst>
              </p:cNvPr>
              <p:cNvSpPr/>
              <p:nvPr/>
            </p:nvSpPr>
            <p:spPr>
              <a:xfrm>
                <a:off x="4692419" y="4778777"/>
                <a:ext cx="1612318" cy="426852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016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 w="57150">
          <a:solidFill>
            <a:schemeClr val="tx1"/>
          </a:solidFill>
        </a:ln>
        <a:effectLst/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5</Words>
  <Application>Microsoft Office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</dc:creator>
  <cp:lastModifiedBy>Fatima</cp:lastModifiedBy>
  <cp:revision>35</cp:revision>
  <dcterms:created xsi:type="dcterms:W3CDTF">2024-12-10T19:17:21Z</dcterms:created>
  <dcterms:modified xsi:type="dcterms:W3CDTF">2024-12-12T21:32:04Z</dcterms:modified>
</cp:coreProperties>
</file>