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4A9"/>
    <a:srgbClr val="CEC3C0"/>
    <a:srgbClr val="AD8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146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2A9-5539-4CE1-AA62-829DA3FD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F479-525C-4EE8-A7C0-553E39944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6953-C13F-4F7D-824E-4E8CEFDD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09E-90EF-4CC9-B105-F2985BAC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97CD-E808-4560-BC74-7DCDBC66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DE92-BC72-4794-952C-E11EE0BA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E29C-E98F-4F35-9A8B-54B48B72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9C65-AFCA-4B58-9382-E54534F9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E0AE-94A8-4B82-956D-42D55951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594C-7C18-4336-B7DB-D935A35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7592D-4E8E-4D8A-8FC5-A4EC6FE38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51FA-CAFF-44C6-8BBC-19CEAE92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D52E-204F-4622-9C2C-1FD3E0DD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DF0D-636E-456A-8609-EC583895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D7FD-CAB7-40A2-9931-3B28F909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D409-8847-4899-ABBE-D77E3ED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7DE-CDBC-4144-879C-90D48AE4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FB40-2204-40DC-A770-D2C25BD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758-B08F-4774-9FE3-CDFC7550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EDC9-6865-447A-8089-53CFCC5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836-D3D9-4FD1-B1E1-03CBD087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3E45-48C4-4BC1-99FF-A676329F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9177-AC7D-4924-94C6-780FED60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50D1-7D8A-4413-84D4-EB3918B7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521B-1101-479D-ADE5-7904FD5B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04D8-E03D-444D-88D9-ED647642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B03D-CBFC-462C-95ED-7A5322C7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3594-0F97-4A7F-9F07-7AE2F7D9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7528B-8929-40FD-8B30-64FEB123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872B-9F1E-4C6F-AB87-7193FFEA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61DAE-FBEC-4C4F-90DC-2C52DFB0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DB2-C2D4-4939-BD56-6E5FE4E7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FBA9E-F39C-4319-B3B5-C323EBF4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2286-BD6A-43FB-ADF1-F374E320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C334-3572-4749-8BD7-F5752FCD7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65E1-DF10-4590-95F1-2791DEDED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354D6-2A5B-4FBD-B2E7-DB28E72A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3DD99-3D83-482F-BF35-81355ECD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5C3B-6D90-4A1E-B2F7-C1DFA3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D5C1-5C38-4FB6-97B5-1C753E92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5EB41-718F-4779-8900-A90E5AA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7B38-9596-48EB-94B4-DF5C4D66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A278F-09B0-4071-88DC-ACE5EDC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1503D-AD2A-48F0-8437-AD19558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74308-5908-4D51-A061-E831A513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AC56-56BC-49AC-9FBB-E113CD5D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3B6C-70CB-4BB0-907E-0DFB6441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C2C7-5AA2-4E79-989E-52CB4E49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1855B-EA36-4C6B-B27E-85A9F2265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3DC9-7ABD-47C3-8202-5A0FC6EF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00A0-24BF-4D4C-8316-070D0F01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2B71-335A-41EA-A9BB-667AF381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93F9-59C3-4151-8979-9B08AB9F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7A9B5-BDFC-4FFE-A1CD-E32A0AD03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D1B70-5E73-40E1-8E00-39757C50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3241-10A2-49E9-BD5B-65DC2924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8FEE3-53A1-4A17-8A5E-D3D79D98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1F2-D622-465F-A497-E0FC207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3F427-192F-41D0-ABAB-86B91C1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A261-724F-4117-865E-443BE0B2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BDEB-688C-4D73-8C79-26466EDB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34FE-FCFC-40F2-B6A3-F668D603FE79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34F12-1D67-44FA-BD57-AC0316560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B3BF-96FA-4C65-ACC3-36AD8E1E5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B8AB-7567-4D42-A8D0-68468E9F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75362E-2E11-46CD-97E9-8AC77051DF6A}"/>
              </a:ext>
            </a:extLst>
          </p:cNvPr>
          <p:cNvGrpSpPr/>
          <p:nvPr/>
        </p:nvGrpSpPr>
        <p:grpSpPr>
          <a:xfrm flipH="1">
            <a:off x="6764517" y="1271182"/>
            <a:ext cx="2211507" cy="3299147"/>
            <a:chOff x="3631168" y="4906674"/>
            <a:chExt cx="2536874" cy="378453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51D341-B0BC-4281-A28B-E526A13395B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H="1">
              <a:off x="4564857" y="7083379"/>
              <a:ext cx="26158" cy="1407519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A2F5D-1556-4B7C-83EF-FFB37E22E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125" y="7188137"/>
              <a:ext cx="36906" cy="1471215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57095D-1007-4B1A-BD1F-A08C9A9D6B16}"/>
                </a:ext>
              </a:extLst>
            </p:cNvPr>
            <p:cNvSpPr/>
            <p:nvPr/>
          </p:nvSpPr>
          <p:spPr>
            <a:xfrm>
              <a:off x="3631168" y="4906674"/>
              <a:ext cx="2536874" cy="244777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86BFEFC2-FF71-419E-812F-2271CE61B000}"/>
                </a:ext>
              </a:extLst>
            </p:cNvPr>
            <p:cNvSpPr/>
            <p:nvPr/>
          </p:nvSpPr>
          <p:spPr>
            <a:xfrm>
              <a:off x="4896832" y="849089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A64ACD83-0B8B-4E9D-A51A-6011ECD242BF}"/>
                </a:ext>
              </a:extLst>
            </p:cNvPr>
            <p:cNvSpPr/>
            <p:nvPr/>
          </p:nvSpPr>
          <p:spPr>
            <a:xfrm>
              <a:off x="4230110" y="8290588"/>
              <a:ext cx="669495" cy="20031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396232A-683D-490B-B841-184CBC076099}"/>
              </a:ext>
            </a:extLst>
          </p:cNvPr>
          <p:cNvGrpSpPr/>
          <p:nvPr/>
        </p:nvGrpSpPr>
        <p:grpSpPr>
          <a:xfrm>
            <a:off x="6764516" y="1153330"/>
            <a:ext cx="2211508" cy="622593"/>
            <a:chOff x="795269" y="1896670"/>
            <a:chExt cx="2211508" cy="622593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5C7D148-DE33-448F-A52A-F3AE80315BFC}"/>
                </a:ext>
              </a:extLst>
            </p:cNvPr>
            <p:cNvSpPr/>
            <p:nvPr/>
          </p:nvSpPr>
          <p:spPr>
            <a:xfrm flipH="1">
              <a:off x="914840" y="2386707"/>
              <a:ext cx="1972366" cy="132556"/>
            </a:xfrm>
            <a:custGeom>
              <a:avLst/>
              <a:gdLst>
                <a:gd name="connsiteX0" fmla="*/ 986183 w 1972366"/>
                <a:gd name="connsiteY0" fmla="*/ 0 h 132556"/>
                <a:gd name="connsiteX1" fmla="*/ 69274 w 1972366"/>
                <a:gd name="connsiteY1" fmla="*/ 29221 h 132556"/>
                <a:gd name="connsiteX2" fmla="*/ 36471 w 1972366"/>
                <a:gd name="connsiteY2" fmla="*/ 32458 h 132556"/>
                <a:gd name="connsiteX3" fmla="*/ 13888 w 1972366"/>
                <a:gd name="connsiteY3" fmla="*/ 68325 h 132556"/>
                <a:gd name="connsiteX4" fmla="*/ 0 w 1972366"/>
                <a:gd name="connsiteY4" fmla="*/ 96142 h 132556"/>
                <a:gd name="connsiteX5" fmla="*/ 13888 w 1972366"/>
                <a:gd name="connsiteY5" fmla="*/ 97870 h 132556"/>
                <a:gd name="connsiteX6" fmla="*/ 986183 w 1972366"/>
                <a:gd name="connsiteY6" fmla="*/ 132556 h 132556"/>
                <a:gd name="connsiteX7" fmla="*/ 1958478 w 1972366"/>
                <a:gd name="connsiteY7" fmla="*/ 97870 h 132556"/>
                <a:gd name="connsiteX8" fmla="*/ 1972366 w 1972366"/>
                <a:gd name="connsiteY8" fmla="*/ 96142 h 132556"/>
                <a:gd name="connsiteX9" fmla="*/ 1958478 w 1972366"/>
                <a:gd name="connsiteY9" fmla="*/ 68325 h 132556"/>
                <a:gd name="connsiteX10" fmla="*/ 1935895 w 1972366"/>
                <a:gd name="connsiteY10" fmla="*/ 32458 h 132556"/>
                <a:gd name="connsiteX11" fmla="*/ 1903092 w 1972366"/>
                <a:gd name="connsiteY11" fmla="*/ 29221 h 132556"/>
                <a:gd name="connsiteX12" fmla="*/ 986183 w 1972366"/>
                <a:gd name="connsiteY12" fmla="*/ 0 h 1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2366" h="132556">
                  <a:moveTo>
                    <a:pt x="986183" y="0"/>
                  </a:moveTo>
                  <a:cubicBezTo>
                    <a:pt x="604501" y="0"/>
                    <a:pt x="267987" y="11592"/>
                    <a:pt x="69274" y="29221"/>
                  </a:cubicBezTo>
                  <a:lnTo>
                    <a:pt x="36471" y="32458"/>
                  </a:lnTo>
                  <a:lnTo>
                    <a:pt x="13888" y="68325"/>
                  </a:lnTo>
                  <a:lnTo>
                    <a:pt x="0" y="96142"/>
                  </a:lnTo>
                  <a:lnTo>
                    <a:pt x="13888" y="97870"/>
                  </a:lnTo>
                  <a:cubicBezTo>
                    <a:pt x="201135" y="118531"/>
                    <a:pt x="566333" y="132556"/>
                    <a:pt x="986183" y="132556"/>
                  </a:cubicBezTo>
                  <a:cubicBezTo>
                    <a:pt x="1406033" y="132556"/>
                    <a:pt x="1771231" y="118531"/>
                    <a:pt x="1958478" y="97870"/>
                  </a:cubicBezTo>
                  <a:lnTo>
                    <a:pt x="1972366" y="96142"/>
                  </a:lnTo>
                  <a:lnTo>
                    <a:pt x="1958478" y="68325"/>
                  </a:lnTo>
                  <a:lnTo>
                    <a:pt x="1935895" y="32458"/>
                  </a:lnTo>
                  <a:lnTo>
                    <a:pt x="1903092" y="29221"/>
                  </a:lnTo>
                  <a:cubicBezTo>
                    <a:pt x="1704380" y="11592"/>
                    <a:pt x="1367865" y="0"/>
                    <a:pt x="986183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79343F-8997-4D0F-9071-5C7E22BFC697}"/>
                </a:ext>
              </a:extLst>
            </p:cNvPr>
            <p:cNvSpPr/>
            <p:nvPr/>
          </p:nvSpPr>
          <p:spPr>
            <a:xfrm flipH="1">
              <a:off x="951311" y="1896670"/>
              <a:ext cx="1899424" cy="522495"/>
            </a:xfrm>
            <a:custGeom>
              <a:avLst/>
              <a:gdLst>
                <a:gd name="connsiteX0" fmla="*/ 949712 w 1899424"/>
                <a:gd name="connsiteY0" fmla="*/ 0 h 522495"/>
                <a:gd name="connsiteX1" fmla="*/ 32803 w 1899424"/>
                <a:gd name="connsiteY1" fmla="*/ 470394 h 522495"/>
                <a:gd name="connsiteX2" fmla="*/ 0 w 1899424"/>
                <a:gd name="connsiteY2" fmla="*/ 522495 h 522495"/>
                <a:gd name="connsiteX3" fmla="*/ 32803 w 1899424"/>
                <a:gd name="connsiteY3" fmla="*/ 519258 h 522495"/>
                <a:gd name="connsiteX4" fmla="*/ 949712 w 1899424"/>
                <a:gd name="connsiteY4" fmla="*/ 490037 h 522495"/>
                <a:gd name="connsiteX5" fmla="*/ 1866621 w 1899424"/>
                <a:gd name="connsiteY5" fmla="*/ 519258 h 522495"/>
                <a:gd name="connsiteX6" fmla="*/ 1899424 w 1899424"/>
                <a:gd name="connsiteY6" fmla="*/ 522495 h 522495"/>
                <a:gd name="connsiteX7" fmla="*/ 1866621 w 1899424"/>
                <a:gd name="connsiteY7" fmla="*/ 470394 h 522495"/>
                <a:gd name="connsiteX8" fmla="*/ 949712 w 1899424"/>
                <a:gd name="connsiteY8" fmla="*/ 0 h 52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9424" h="522495">
                  <a:moveTo>
                    <a:pt x="949712" y="0"/>
                  </a:moveTo>
                  <a:cubicBezTo>
                    <a:pt x="568030" y="0"/>
                    <a:pt x="231516" y="186592"/>
                    <a:pt x="32803" y="470394"/>
                  </a:cubicBezTo>
                  <a:lnTo>
                    <a:pt x="0" y="522495"/>
                  </a:lnTo>
                  <a:lnTo>
                    <a:pt x="32803" y="519258"/>
                  </a:lnTo>
                  <a:cubicBezTo>
                    <a:pt x="231516" y="501629"/>
                    <a:pt x="568030" y="490037"/>
                    <a:pt x="949712" y="490037"/>
                  </a:cubicBezTo>
                  <a:cubicBezTo>
                    <a:pt x="1331394" y="490037"/>
                    <a:pt x="1667909" y="501629"/>
                    <a:pt x="1866621" y="519258"/>
                  </a:cubicBezTo>
                  <a:lnTo>
                    <a:pt x="1899424" y="522495"/>
                  </a:lnTo>
                  <a:lnTo>
                    <a:pt x="1866621" y="470394"/>
                  </a:lnTo>
                  <a:cubicBezTo>
                    <a:pt x="1667909" y="186592"/>
                    <a:pt x="1331394" y="0"/>
                    <a:pt x="949712" y="0"/>
                  </a:cubicBezTo>
                  <a:close/>
                </a:path>
              </a:pathLst>
            </a:cu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B95FC72-9A74-4324-B86D-BDA2441B9ECF}"/>
                </a:ext>
              </a:extLst>
            </p:cNvPr>
            <p:cNvSpPr/>
            <p:nvPr/>
          </p:nvSpPr>
          <p:spPr>
            <a:xfrm flipH="1">
              <a:off x="795269" y="2419165"/>
              <a:ext cx="156042" cy="63684"/>
            </a:xfrm>
            <a:custGeom>
              <a:avLst/>
              <a:gdLst>
                <a:gd name="connsiteX0" fmla="*/ 0 w 156042"/>
                <a:gd name="connsiteY0" fmla="*/ 0 h 63684"/>
                <a:gd name="connsiteX1" fmla="*/ 22583 w 156042"/>
                <a:gd name="connsiteY1" fmla="*/ 35867 h 63684"/>
                <a:gd name="connsiteX2" fmla="*/ 36471 w 156042"/>
                <a:gd name="connsiteY2" fmla="*/ 63684 h 63684"/>
                <a:gd name="connsiteX3" fmla="*/ 69146 w 156042"/>
                <a:gd name="connsiteY3" fmla="*/ 59618 h 63684"/>
                <a:gd name="connsiteX4" fmla="*/ 156042 w 156042"/>
                <a:gd name="connsiteY4" fmla="*/ 33820 h 63684"/>
                <a:gd name="connsiteX5" fmla="*/ 22583 w 156042"/>
                <a:gd name="connsiteY5" fmla="*/ 2228 h 63684"/>
                <a:gd name="connsiteX6" fmla="*/ 0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0" y="0"/>
                  </a:moveTo>
                  <a:lnTo>
                    <a:pt x="22583" y="35867"/>
                  </a:lnTo>
                  <a:lnTo>
                    <a:pt x="36471" y="63684"/>
                  </a:lnTo>
                  <a:lnTo>
                    <a:pt x="69146" y="59618"/>
                  </a:lnTo>
                  <a:cubicBezTo>
                    <a:pt x="125101" y="51689"/>
                    <a:pt x="156042" y="42971"/>
                    <a:pt x="156042" y="33820"/>
                  </a:cubicBezTo>
                  <a:cubicBezTo>
                    <a:pt x="156042" y="22381"/>
                    <a:pt x="107696" y="11619"/>
                    <a:pt x="22583" y="22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44506D3-C4D5-4E30-A6C0-AD9C47D5BDC6}"/>
                </a:ext>
              </a:extLst>
            </p:cNvPr>
            <p:cNvSpPr/>
            <p:nvPr/>
          </p:nvSpPr>
          <p:spPr>
            <a:xfrm flipH="1">
              <a:off x="2850735" y="2419165"/>
              <a:ext cx="156042" cy="63684"/>
            </a:xfrm>
            <a:custGeom>
              <a:avLst/>
              <a:gdLst>
                <a:gd name="connsiteX0" fmla="*/ 156042 w 156042"/>
                <a:gd name="connsiteY0" fmla="*/ 0 h 63684"/>
                <a:gd name="connsiteX1" fmla="*/ 133459 w 156042"/>
                <a:gd name="connsiteY1" fmla="*/ 2228 h 63684"/>
                <a:gd name="connsiteX2" fmla="*/ 0 w 156042"/>
                <a:gd name="connsiteY2" fmla="*/ 33820 h 63684"/>
                <a:gd name="connsiteX3" fmla="*/ 86896 w 156042"/>
                <a:gd name="connsiteY3" fmla="*/ 59618 h 63684"/>
                <a:gd name="connsiteX4" fmla="*/ 119571 w 156042"/>
                <a:gd name="connsiteY4" fmla="*/ 63684 h 63684"/>
                <a:gd name="connsiteX5" fmla="*/ 133459 w 156042"/>
                <a:gd name="connsiteY5" fmla="*/ 35867 h 63684"/>
                <a:gd name="connsiteX6" fmla="*/ 156042 w 156042"/>
                <a:gd name="connsiteY6" fmla="*/ 0 h 6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042" h="63684">
                  <a:moveTo>
                    <a:pt x="156042" y="0"/>
                  </a:moveTo>
                  <a:lnTo>
                    <a:pt x="133459" y="2228"/>
                  </a:lnTo>
                  <a:cubicBezTo>
                    <a:pt x="48346" y="11619"/>
                    <a:pt x="0" y="22381"/>
                    <a:pt x="0" y="33820"/>
                  </a:cubicBezTo>
                  <a:cubicBezTo>
                    <a:pt x="0" y="42971"/>
                    <a:pt x="30942" y="51689"/>
                    <a:pt x="86896" y="59618"/>
                  </a:cubicBezTo>
                  <a:lnTo>
                    <a:pt x="119571" y="63684"/>
                  </a:lnTo>
                  <a:lnTo>
                    <a:pt x="133459" y="35867"/>
                  </a:lnTo>
                  <a:lnTo>
                    <a:pt x="15604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A6FCB0-E151-45F6-B230-690BD39C1E54}"/>
              </a:ext>
            </a:extLst>
          </p:cNvPr>
          <p:cNvGrpSpPr/>
          <p:nvPr/>
        </p:nvGrpSpPr>
        <p:grpSpPr>
          <a:xfrm>
            <a:off x="2080591" y="411050"/>
            <a:ext cx="843992" cy="1364873"/>
            <a:chOff x="1037066" y="3573580"/>
            <a:chExt cx="1418627" cy="229415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9115F89-EF17-44B7-BDD8-DFC0729BC007}"/>
                </a:ext>
              </a:extLst>
            </p:cNvPr>
            <p:cNvGrpSpPr/>
            <p:nvPr/>
          </p:nvGrpSpPr>
          <p:grpSpPr>
            <a:xfrm>
              <a:off x="1037066" y="3573580"/>
              <a:ext cx="1418627" cy="2294151"/>
              <a:chOff x="1035568" y="2654171"/>
              <a:chExt cx="2211507" cy="3576367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D31AFEF-231E-40C7-B1EB-91FF216CA167}"/>
                  </a:ext>
                </a:extLst>
              </p:cNvPr>
              <p:cNvGrpSpPr/>
              <p:nvPr/>
            </p:nvGrpSpPr>
            <p:grpSpPr>
              <a:xfrm>
                <a:off x="1035568" y="2772023"/>
                <a:ext cx="2211507" cy="3458515"/>
                <a:chOff x="3631168" y="4906674"/>
                <a:chExt cx="2536874" cy="3967349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692024-B05E-4A69-9C14-F937A258B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99238" y="7188137"/>
                  <a:ext cx="0" cy="1601342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AD4FE79-28E5-44C5-A744-20A5B253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13125" y="7188137"/>
                  <a:ext cx="36906" cy="1471215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43DB01A-0610-4D70-BB85-9BEFE40CBED8}"/>
                    </a:ext>
                  </a:extLst>
                </p:cNvPr>
                <p:cNvSpPr/>
                <p:nvPr/>
              </p:nvSpPr>
              <p:spPr>
                <a:xfrm>
                  <a:off x="3631168" y="4906674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39D75B-DD00-4234-9A43-2B706E765DD0}"/>
                    </a:ext>
                  </a:extLst>
                </p:cNvPr>
                <p:cNvSpPr/>
                <p:nvPr/>
              </p:nvSpPr>
              <p:spPr>
                <a:xfrm>
                  <a:off x="4468273" y="5794816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: Top Corners Rounded 125">
                  <a:extLst>
                    <a:ext uri="{FF2B5EF4-FFF2-40B4-BE49-F238E27FC236}">
                      <a16:creationId xmlns:a16="http://schemas.microsoft.com/office/drawing/2014/main" id="{AEFE66A2-B07B-4CBD-AB33-D5DBB26392D6}"/>
                    </a:ext>
                  </a:extLst>
                </p:cNvPr>
                <p:cNvSpPr/>
                <p:nvPr/>
              </p:nvSpPr>
              <p:spPr>
                <a:xfrm>
                  <a:off x="5000464" y="849807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Top Corners Rounded 126">
                  <a:extLst>
                    <a:ext uri="{FF2B5EF4-FFF2-40B4-BE49-F238E27FC236}">
                      <a16:creationId xmlns:a16="http://schemas.microsoft.com/office/drawing/2014/main" id="{EFFF619E-FC74-4CE4-B379-548F6E56263E}"/>
                    </a:ext>
                  </a:extLst>
                </p:cNvPr>
                <p:cNvSpPr/>
                <p:nvPr/>
              </p:nvSpPr>
              <p:spPr>
                <a:xfrm>
                  <a:off x="4406469" y="8673713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67975EF-06AC-47A8-921F-280DB74F41EF}"/>
                    </a:ext>
                  </a:extLst>
                </p:cNvPr>
                <p:cNvSpPr/>
                <p:nvPr/>
              </p:nvSpPr>
              <p:spPr>
                <a:xfrm rot="1304321">
                  <a:off x="3906629" y="6563028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6638B06-9380-4AEE-81B7-0EC50B194B8B}"/>
                    </a:ext>
                  </a:extLst>
                </p:cNvPr>
                <p:cNvSpPr/>
                <p:nvPr/>
              </p:nvSpPr>
              <p:spPr>
                <a:xfrm flipH="1">
                  <a:off x="5289505" y="6890302"/>
                  <a:ext cx="620241" cy="48582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0 h 485827"/>
                    <a:gd name="connsiteX1" fmla="*/ 533400 w 620241"/>
                    <a:gd name="connsiteY1" fmla="*/ 409575 h 485827"/>
                    <a:gd name="connsiteX2" fmla="*/ 619125 w 620241"/>
                    <a:gd name="connsiteY2" fmla="*/ 485775 h 485827"/>
                    <a:gd name="connsiteX3" fmla="*/ 619125 w 620241"/>
                    <a:gd name="connsiteY3" fmla="*/ 485775 h 48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0241" h="485827">
                      <a:moveTo>
                        <a:pt x="0" y="0"/>
                      </a:moveTo>
                      <a:cubicBezTo>
                        <a:pt x="74612" y="141288"/>
                        <a:pt x="430213" y="328613"/>
                        <a:pt x="533400" y="409575"/>
                      </a:cubicBezTo>
                      <a:cubicBezTo>
                        <a:pt x="636587" y="490537"/>
                        <a:pt x="619125" y="485775"/>
                        <a:pt x="619125" y="485775"/>
                      </a:cubicBezTo>
                      <a:lnTo>
                        <a:pt x="619125" y="485775"/>
                      </a:ln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09340FE2-62F0-48F1-978C-90523734119A}"/>
                    </a:ext>
                  </a:extLst>
                </p:cNvPr>
                <p:cNvSpPr/>
                <p:nvPr/>
              </p:nvSpPr>
              <p:spPr>
                <a:xfrm rot="20548923">
                  <a:off x="5089990" y="6162953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73FBF76-6A47-4204-8C33-BE81299F9291}"/>
                    </a:ext>
                  </a:extLst>
                </p:cNvPr>
                <p:cNvSpPr/>
                <p:nvPr/>
              </p:nvSpPr>
              <p:spPr>
                <a:xfrm>
                  <a:off x="5350866" y="5794815"/>
                  <a:ext cx="261279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AB6C3DE-BDCE-499B-9226-E36914FB5B56}"/>
                    </a:ext>
                  </a:extLst>
                </p:cNvPr>
                <p:cNvSpPr/>
                <p:nvPr/>
              </p:nvSpPr>
              <p:spPr>
                <a:xfrm>
                  <a:off x="4609151" y="5857615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FA32048-CA25-418C-8F0F-54DD7E05CC70}"/>
                    </a:ext>
                  </a:extLst>
                </p:cNvPr>
                <p:cNvSpPr/>
                <p:nvPr/>
              </p:nvSpPr>
              <p:spPr>
                <a:xfrm>
                  <a:off x="5440338" y="5852372"/>
                  <a:ext cx="100007" cy="130464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6A3D23A-497A-485A-8FC7-4DA25A1196AA}"/>
                  </a:ext>
                </a:extLst>
              </p:cNvPr>
              <p:cNvGrpSpPr/>
              <p:nvPr/>
            </p:nvGrpSpPr>
            <p:grpSpPr>
              <a:xfrm flipH="1">
                <a:off x="1155138" y="2654171"/>
                <a:ext cx="2091937" cy="622593"/>
                <a:chOff x="795269" y="1896670"/>
                <a:chExt cx="2091937" cy="622593"/>
              </a:xfrm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4F3D3F6-1B0F-4120-AC28-5143E82D36DA}"/>
                    </a:ext>
                  </a:extLst>
                </p:cNvPr>
                <p:cNvSpPr/>
                <p:nvPr/>
              </p:nvSpPr>
              <p:spPr>
                <a:xfrm flipH="1">
                  <a:off x="914840" y="2386707"/>
                  <a:ext cx="1972366" cy="132556"/>
                </a:xfrm>
                <a:custGeom>
                  <a:avLst/>
                  <a:gdLst>
                    <a:gd name="connsiteX0" fmla="*/ 986183 w 1972366"/>
                    <a:gd name="connsiteY0" fmla="*/ 0 h 132556"/>
                    <a:gd name="connsiteX1" fmla="*/ 69274 w 1972366"/>
                    <a:gd name="connsiteY1" fmla="*/ 29221 h 132556"/>
                    <a:gd name="connsiteX2" fmla="*/ 36471 w 1972366"/>
                    <a:gd name="connsiteY2" fmla="*/ 32458 h 132556"/>
                    <a:gd name="connsiteX3" fmla="*/ 13888 w 1972366"/>
                    <a:gd name="connsiteY3" fmla="*/ 68325 h 132556"/>
                    <a:gd name="connsiteX4" fmla="*/ 0 w 1972366"/>
                    <a:gd name="connsiteY4" fmla="*/ 96142 h 132556"/>
                    <a:gd name="connsiteX5" fmla="*/ 13888 w 1972366"/>
                    <a:gd name="connsiteY5" fmla="*/ 97870 h 132556"/>
                    <a:gd name="connsiteX6" fmla="*/ 986183 w 1972366"/>
                    <a:gd name="connsiteY6" fmla="*/ 132556 h 132556"/>
                    <a:gd name="connsiteX7" fmla="*/ 1958478 w 1972366"/>
                    <a:gd name="connsiteY7" fmla="*/ 97870 h 132556"/>
                    <a:gd name="connsiteX8" fmla="*/ 1972366 w 1972366"/>
                    <a:gd name="connsiteY8" fmla="*/ 96142 h 132556"/>
                    <a:gd name="connsiteX9" fmla="*/ 1958478 w 1972366"/>
                    <a:gd name="connsiteY9" fmla="*/ 68325 h 132556"/>
                    <a:gd name="connsiteX10" fmla="*/ 1935895 w 1972366"/>
                    <a:gd name="connsiteY10" fmla="*/ 32458 h 132556"/>
                    <a:gd name="connsiteX11" fmla="*/ 1903092 w 1972366"/>
                    <a:gd name="connsiteY11" fmla="*/ 29221 h 132556"/>
                    <a:gd name="connsiteX12" fmla="*/ 986183 w 1972366"/>
                    <a:gd name="connsiteY12" fmla="*/ 0 h 132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72366" h="132556">
                      <a:moveTo>
                        <a:pt x="986183" y="0"/>
                      </a:moveTo>
                      <a:cubicBezTo>
                        <a:pt x="604501" y="0"/>
                        <a:pt x="267987" y="11592"/>
                        <a:pt x="69274" y="29221"/>
                      </a:cubicBezTo>
                      <a:lnTo>
                        <a:pt x="36471" y="32458"/>
                      </a:lnTo>
                      <a:lnTo>
                        <a:pt x="13888" y="68325"/>
                      </a:lnTo>
                      <a:lnTo>
                        <a:pt x="0" y="96142"/>
                      </a:lnTo>
                      <a:lnTo>
                        <a:pt x="13888" y="97870"/>
                      </a:lnTo>
                      <a:cubicBezTo>
                        <a:pt x="201135" y="118531"/>
                        <a:pt x="566333" y="132556"/>
                        <a:pt x="986183" y="132556"/>
                      </a:cubicBezTo>
                      <a:cubicBezTo>
                        <a:pt x="1406033" y="132556"/>
                        <a:pt x="1771231" y="118531"/>
                        <a:pt x="1958478" y="97870"/>
                      </a:cubicBezTo>
                      <a:lnTo>
                        <a:pt x="1972366" y="96142"/>
                      </a:lnTo>
                      <a:lnTo>
                        <a:pt x="1958478" y="68325"/>
                      </a:lnTo>
                      <a:lnTo>
                        <a:pt x="1935895" y="32458"/>
                      </a:lnTo>
                      <a:lnTo>
                        <a:pt x="1903092" y="29221"/>
                      </a:lnTo>
                      <a:cubicBezTo>
                        <a:pt x="1704380" y="11592"/>
                        <a:pt x="1367865" y="0"/>
                        <a:pt x="98618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0EDE9521-D913-4FF3-818E-2C2F52907526}"/>
                    </a:ext>
                  </a:extLst>
                </p:cNvPr>
                <p:cNvSpPr/>
                <p:nvPr/>
              </p:nvSpPr>
              <p:spPr>
                <a:xfrm flipH="1">
                  <a:off x="951310" y="1896670"/>
                  <a:ext cx="1899425" cy="522495"/>
                </a:xfrm>
                <a:custGeom>
                  <a:avLst/>
                  <a:gdLst>
                    <a:gd name="connsiteX0" fmla="*/ 949712 w 1899424"/>
                    <a:gd name="connsiteY0" fmla="*/ 0 h 522495"/>
                    <a:gd name="connsiteX1" fmla="*/ 32803 w 1899424"/>
                    <a:gd name="connsiteY1" fmla="*/ 470394 h 522495"/>
                    <a:gd name="connsiteX2" fmla="*/ 0 w 1899424"/>
                    <a:gd name="connsiteY2" fmla="*/ 522495 h 522495"/>
                    <a:gd name="connsiteX3" fmla="*/ 32803 w 1899424"/>
                    <a:gd name="connsiteY3" fmla="*/ 519258 h 522495"/>
                    <a:gd name="connsiteX4" fmla="*/ 949712 w 1899424"/>
                    <a:gd name="connsiteY4" fmla="*/ 490037 h 522495"/>
                    <a:gd name="connsiteX5" fmla="*/ 1866621 w 1899424"/>
                    <a:gd name="connsiteY5" fmla="*/ 519258 h 522495"/>
                    <a:gd name="connsiteX6" fmla="*/ 1899424 w 1899424"/>
                    <a:gd name="connsiteY6" fmla="*/ 522495 h 522495"/>
                    <a:gd name="connsiteX7" fmla="*/ 1866621 w 1899424"/>
                    <a:gd name="connsiteY7" fmla="*/ 470394 h 522495"/>
                    <a:gd name="connsiteX8" fmla="*/ 949712 w 1899424"/>
                    <a:gd name="connsiteY8" fmla="*/ 0 h 522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99424" h="522495">
                      <a:moveTo>
                        <a:pt x="949712" y="0"/>
                      </a:moveTo>
                      <a:cubicBezTo>
                        <a:pt x="568030" y="0"/>
                        <a:pt x="231516" y="186592"/>
                        <a:pt x="32803" y="470394"/>
                      </a:cubicBezTo>
                      <a:lnTo>
                        <a:pt x="0" y="522495"/>
                      </a:lnTo>
                      <a:lnTo>
                        <a:pt x="32803" y="519258"/>
                      </a:lnTo>
                      <a:cubicBezTo>
                        <a:pt x="231516" y="501629"/>
                        <a:pt x="568030" y="490037"/>
                        <a:pt x="949712" y="490037"/>
                      </a:cubicBezTo>
                      <a:cubicBezTo>
                        <a:pt x="1331394" y="490037"/>
                        <a:pt x="1667909" y="501629"/>
                        <a:pt x="1866621" y="519258"/>
                      </a:cubicBezTo>
                      <a:lnTo>
                        <a:pt x="1899424" y="522495"/>
                      </a:lnTo>
                      <a:lnTo>
                        <a:pt x="1866621" y="470394"/>
                      </a:lnTo>
                      <a:cubicBezTo>
                        <a:pt x="1667909" y="186592"/>
                        <a:pt x="1331394" y="0"/>
                        <a:pt x="94971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71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31ECAD79-1F50-4D9E-B635-D2E011944BA9}"/>
                    </a:ext>
                  </a:extLst>
                </p:cNvPr>
                <p:cNvSpPr/>
                <p:nvPr/>
              </p:nvSpPr>
              <p:spPr>
                <a:xfrm flipH="1">
                  <a:off x="795269" y="2419165"/>
                  <a:ext cx="156042" cy="63684"/>
                </a:xfrm>
                <a:custGeom>
                  <a:avLst/>
                  <a:gdLst>
                    <a:gd name="connsiteX0" fmla="*/ 0 w 156042"/>
                    <a:gd name="connsiteY0" fmla="*/ 0 h 63684"/>
                    <a:gd name="connsiteX1" fmla="*/ 22583 w 156042"/>
                    <a:gd name="connsiteY1" fmla="*/ 35867 h 63684"/>
                    <a:gd name="connsiteX2" fmla="*/ 36471 w 156042"/>
                    <a:gd name="connsiteY2" fmla="*/ 63684 h 63684"/>
                    <a:gd name="connsiteX3" fmla="*/ 69146 w 156042"/>
                    <a:gd name="connsiteY3" fmla="*/ 59618 h 63684"/>
                    <a:gd name="connsiteX4" fmla="*/ 156042 w 156042"/>
                    <a:gd name="connsiteY4" fmla="*/ 33820 h 63684"/>
                    <a:gd name="connsiteX5" fmla="*/ 22583 w 156042"/>
                    <a:gd name="connsiteY5" fmla="*/ 2228 h 63684"/>
                    <a:gd name="connsiteX6" fmla="*/ 0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0" y="0"/>
                      </a:moveTo>
                      <a:lnTo>
                        <a:pt x="22583" y="35867"/>
                      </a:lnTo>
                      <a:lnTo>
                        <a:pt x="36471" y="63684"/>
                      </a:lnTo>
                      <a:lnTo>
                        <a:pt x="69146" y="59618"/>
                      </a:lnTo>
                      <a:cubicBezTo>
                        <a:pt x="125101" y="51689"/>
                        <a:pt x="156042" y="42971"/>
                        <a:pt x="156042" y="33820"/>
                      </a:cubicBezTo>
                      <a:cubicBezTo>
                        <a:pt x="156042" y="22381"/>
                        <a:pt x="107696" y="11619"/>
                        <a:pt x="22583" y="22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5BD4D94D-0EED-4895-B110-24CF848D629A}"/>
                    </a:ext>
                  </a:extLst>
                </p:cNvPr>
                <p:cNvSpPr/>
                <p:nvPr/>
              </p:nvSpPr>
              <p:spPr>
                <a:xfrm flipH="1">
                  <a:off x="1432708" y="2347203"/>
                  <a:ext cx="156043" cy="63684"/>
                </a:xfrm>
                <a:custGeom>
                  <a:avLst/>
                  <a:gdLst>
                    <a:gd name="connsiteX0" fmla="*/ 156042 w 156042"/>
                    <a:gd name="connsiteY0" fmla="*/ 0 h 63684"/>
                    <a:gd name="connsiteX1" fmla="*/ 133459 w 156042"/>
                    <a:gd name="connsiteY1" fmla="*/ 2228 h 63684"/>
                    <a:gd name="connsiteX2" fmla="*/ 0 w 156042"/>
                    <a:gd name="connsiteY2" fmla="*/ 33820 h 63684"/>
                    <a:gd name="connsiteX3" fmla="*/ 86896 w 156042"/>
                    <a:gd name="connsiteY3" fmla="*/ 59618 h 63684"/>
                    <a:gd name="connsiteX4" fmla="*/ 119571 w 156042"/>
                    <a:gd name="connsiteY4" fmla="*/ 63684 h 63684"/>
                    <a:gd name="connsiteX5" fmla="*/ 133459 w 156042"/>
                    <a:gd name="connsiteY5" fmla="*/ 35867 h 63684"/>
                    <a:gd name="connsiteX6" fmla="*/ 156042 w 156042"/>
                    <a:gd name="connsiteY6" fmla="*/ 0 h 63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6042" h="63684">
                      <a:moveTo>
                        <a:pt x="156042" y="0"/>
                      </a:moveTo>
                      <a:lnTo>
                        <a:pt x="133459" y="2228"/>
                      </a:lnTo>
                      <a:cubicBezTo>
                        <a:pt x="48346" y="11619"/>
                        <a:pt x="0" y="22381"/>
                        <a:pt x="0" y="33820"/>
                      </a:cubicBezTo>
                      <a:cubicBezTo>
                        <a:pt x="0" y="42971"/>
                        <a:pt x="30942" y="51689"/>
                        <a:pt x="86896" y="59618"/>
                      </a:cubicBezTo>
                      <a:lnTo>
                        <a:pt x="119571" y="63684"/>
                      </a:lnTo>
                      <a:lnTo>
                        <a:pt x="133459" y="35867"/>
                      </a:lnTo>
                      <a:lnTo>
                        <a:pt x="15604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3D37FE4-9E28-44CC-83A4-56A6573D8A61}"/>
                </a:ext>
              </a:extLst>
            </p:cNvPr>
            <p:cNvGrpSpPr/>
            <p:nvPr/>
          </p:nvGrpSpPr>
          <p:grpSpPr>
            <a:xfrm flipH="1">
              <a:off x="1855915" y="4502097"/>
              <a:ext cx="100914" cy="141264"/>
              <a:chOff x="1711766" y="4580347"/>
              <a:chExt cx="250168" cy="35020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7D135E7-8F53-4F32-B8E8-F80A9182B158}"/>
                  </a:ext>
                </a:extLst>
              </p:cNvPr>
              <p:cNvSpPr/>
              <p:nvPr/>
            </p:nvSpPr>
            <p:spPr>
              <a:xfrm>
                <a:off x="1728419" y="4666861"/>
                <a:ext cx="233515" cy="263686"/>
              </a:xfrm>
              <a:custGeom>
                <a:avLst/>
                <a:gdLst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0794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221 h 263646"/>
                  <a:gd name="connsiteX1" fmla="*/ 168419 w 228744"/>
                  <a:gd name="connsiteY1" fmla="*/ 66796 h 263646"/>
                  <a:gd name="connsiteX2" fmla="*/ 125556 w 228744"/>
                  <a:gd name="connsiteY2" fmla="*/ 66796 h 263646"/>
                  <a:gd name="connsiteX3" fmla="*/ 101744 w 228744"/>
                  <a:gd name="connsiteY3" fmla="*/ 15996 h 263646"/>
                  <a:gd name="connsiteX4" fmla="*/ 38244 w 228744"/>
                  <a:gd name="connsiteY4" fmla="*/ 9646 h 263646"/>
                  <a:gd name="connsiteX5" fmla="*/ 144 w 228744"/>
                  <a:gd name="connsiteY5" fmla="*/ 139821 h 263646"/>
                  <a:gd name="connsiteX6" fmla="*/ 28719 w 228744"/>
                  <a:gd name="connsiteY6" fmla="*/ 247771 h 263646"/>
                  <a:gd name="connsiteX7" fmla="*/ 111269 w 228744"/>
                  <a:gd name="connsiteY7" fmla="*/ 187446 h 263646"/>
                  <a:gd name="connsiteX8" fmla="*/ 139844 w 228744"/>
                  <a:gd name="connsiteY8" fmla="*/ 222371 h 263646"/>
                  <a:gd name="connsiteX9" fmla="*/ 209694 w 228744"/>
                  <a:gd name="connsiteY9" fmla="*/ 263646 h 263646"/>
                  <a:gd name="connsiteX10" fmla="*/ 209694 w 228744"/>
                  <a:gd name="connsiteY10" fmla="*/ 263646 h 263646"/>
                  <a:gd name="connsiteX0" fmla="*/ 228744 w 228744"/>
                  <a:gd name="connsiteY0" fmla="*/ 38132 h 263557"/>
                  <a:gd name="connsiteX1" fmla="*/ 168419 w 228744"/>
                  <a:gd name="connsiteY1" fmla="*/ 66707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8132 h 263557"/>
                  <a:gd name="connsiteX1" fmla="*/ 189850 w 228744"/>
                  <a:gd name="connsiteY1" fmla="*/ 71469 h 263557"/>
                  <a:gd name="connsiteX2" fmla="*/ 127937 w 228744"/>
                  <a:gd name="connsiteY2" fmla="*/ 64326 h 263557"/>
                  <a:gd name="connsiteX3" fmla="*/ 101744 w 228744"/>
                  <a:gd name="connsiteY3" fmla="*/ 15907 h 263557"/>
                  <a:gd name="connsiteX4" fmla="*/ 38244 w 228744"/>
                  <a:gd name="connsiteY4" fmla="*/ 9557 h 263557"/>
                  <a:gd name="connsiteX5" fmla="*/ 144 w 228744"/>
                  <a:gd name="connsiteY5" fmla="*/ 139732 h 263557"/>
                  <a:gd name="connsiteX6" fmla="*/ 28719 w 228744"/>
                  <a:gd name="connsiteY6" fmla="*/ 247682 h 263557"/>
                  <a:gd name="connsiteX7" fmla="*/ 111269 w 228744"/>
                  <a:gd name="connsiteY7" fmla="*/ 187357 h 263557"/>
                  <a:gd name="connsiteX8" fmla="*/ 139844 w 228744"/>
                  <a:gd name="connsiteY8" fmla="*/ 222282 h 263557"/>
                  <a:gd name="connsiteX9" fmla="*/ 209694 w 228744"/>
                  <a:gd name="connsiteY9" fmla="*/ 263557 h 263557"/>
                  <a:gd name="connsiteX10" fmla="*/ 209694 w 228744"/>
                  <a:gd name="connsiteY10" fmla="*/ 263557 h 263557"/>
                  <a:gd name="connsiteX0" fmla="*/ 228744 w 228744"/>
                  <a:gd name="connsiteY0" fmla="*/ 39909 h 265334"/>
                  <a:gd name="connsiteX1" fmla="*/ 189850 w 228744"/>
                  <a:gd name="connsiteY1" fmla="*/ 73246 h 265334"/>
                  <a:gd name="connsiteX2" fmla="*/ 127937 w 228744"/>
                  <a:gd name="connsiteY2" fmla="*/ 66103 h 265334"/>
                  <a:gd name="connsiteX3" fmla="*/ 101744 w 228744"/>
                  <a:gd name="connsiteY3" fmla="*/ 12922 h 265334"/>
                  <a:gd name="connsiteX4" fmla="*/ 38244 w 228744"/>
                  <a:gd name="connsiteY4" fmla="*/ 11334 h 265334"/>
                  <a:gd name="connsiteX5" fmla="*/ 144 w 228744"/>
                  <a:gd name="connsiteY5" fmla="*/ 141509 h 265334"/>
                  <a:gd name="connsiteX6" fmla="*/ 28719 w 228744"/>
                  <a:gd name="connsiteY6" fmla="*/ 249459 h 265334"/>
                  <a:gd name="connsiteX7" fmla="*/ 111269 w 228744"/>
                  <a:gd name="connsiteY7" fmla="*/ 189134 h 265334"/>
                  <a:gd name="connsiteX8" fmla="*/ 139844 w 228744"/>
                  <a:gd name="connsiteY8" fmla="*/ 224059 h 265334"/>
                  <a:gd name="connsiteX9" fmla="*/ 209694 w 228744"/>
                  <a:gd name="connsiteY9" fmla="*/ 265334 h 265334"/>
                  <a:gd name="connsiteX10" fmla="*/ 209694 w 228744"/>
                  <a:gd name="connsiteY10" fmla="*/ 265334 h 265334"/>
                  <a:gd name="connsiteX0" fmla="*/ 228600 w 228600"/>
                  <a:gd name="connsiteY0" fmla="*/ 39909 h 265334"/>
                  <a:gd name="connsiteX1" fmla="*/ 189706 w 228600"/>
                  <a:gd name="connsiteY1" fmla="*/ 73246 h 265334"/>
                  <a:gd name="connsiteX2" fmla="*/ 127793 w 228600"/>
                  <a:gd name="connsiteY2" fmla="*/ 66103 h 265334"/>
                  <a:gd name="connsiteX3" fmla="*/ 101600 w 228600"/>
                  <a:gd name="connsiteY3" fmla="*/ 12922 h 265334"/>
                  <a:gd name="connsiteX4" fmla="*/ 28575 w 228600"/>
                  <a:gd name="connsiteY4" fmla="*/ 11334 h 265334"/>
                  <a:gd name="connsiteX5" fmla="*/ 0 w 228600"/>
                  <a:gd name="connsiteY5" fmla="*/ 141509 h 265334"/>
                  <a:gd name="connsiteX6" fmla="*/ 28575 w 228600"/>
                  <a:gd name="connsiteY6" fmla="*/ 249459 h 265334"/>
                  <a:gd name="connsiteX7" fmla="*/ 111125 w 228600"/>
                  <a:gd name="connsiteY7" fmla="*/ 189134 h 265334"/>
                  <a:gd name="connsiteX8" fmla="*/ 139700 w 228600"/>
                  <a:gd name="connsiteY8" fmla="*/ 224059 h 265334"/>
                  <a:gd name="connsiteX9" fmla="*/ 209550 w 228600"/>
                  <a:gd name="connsiteY9" fmla="*/ 265334 h 265334"/>
                  <a:gd name="connsiteX10" fmla="*/ 209550 w 228600"/>
                  <a:gd name="connsiteY10" fmla="*/ 265334 h 265334"/>
                  <a:gd name="connsiteX0" fmla="*/ 229254 w 229254"/>
                  <a:gd name="connsiteY0" fmla="*/ 38261 h 263686"/>
                  <a:gd name="connsiteX1" fmla="*/ 190360 w 229254"/>
                  <a:gd name="connsiteY1" fmla="*/ 71598 h 263686"/>
                  <a:gd name="connsiteX2" fmla="*/ 128447 w 229254"/>
                  <a:gd name="connsiteY2" fmla="*/ 64455 h 263686"/>
                  <a:gd name="connsiteX3" fmla="*/ 102254 w 229254"/>
                  <a:gd name="connsiteY3" fmla="*/ 11274 h 263686"/>
                  <a:gd name="connsiteX4" fmla="*/ 17322 w 229254"/>
                  <a:gd name="connsiteY4" fmla="*/ 12067 h 263686"/>
                  <a:gd name="connsiteX5" fmla="*/ 654 w 229254"/>
                  <a:gd name="connsiteY5" fmla="*/ 139861 h 263686"/>
                  <a:gd name="connsiteX6" fmla="*/ 29229 w 229254"/>
                  <a:gd name="connsiteY6" fmla="*/ 247811 h 263686"/>
                  <a:gd name="connsiteX7" fmla="*/ 111779 w 229254"/>
                  <a:gd name="connsiteY7" fmla="*/ 187486 h 263686"/>
                  <a:gd name="connsiteX8" fmla="*/ 140354 w 229254"/>
                  <a:gd name="connsiteY8" fmla="*/ 222411 h 263686"/>
                  <a:gd name="connsiteX9" fmla="*/ 210204 w 229254"/>
                  <a:gd name="connsiteY9" fmla="*/ 263686 h 263686"/>
                  <a:gd name="connsiteX10" fmla="*/ 210204 w 229254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87486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111277 w 228752"/>
                  <a:gd name="connsiteY7" fmla="*/ 199392 h 263686"/>
                  <a:gd name="connsiteX8" fmla="*/ 139852 w 228752"/>
                  <a:gd name="connsiteY8" fmla="*/ 222411 h 263686"/>
                  <a:gd name="connsiteX9" fmla="*/ 209702 w 228752"/>
                  <a:gd name="connsiteY9" fmla="*/ 263686 h 263686"/>
                  <a:gd name="connsiteX10" fmla="*/ 209702 w 228752"/>
                  <a:gd name="connsiteY10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7811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28752 w 228752"/>
                  <a:gd name="connsiteY0" fmla="*/ 38261 h 263686"/>
                  <a:gd name="connsiteX1" fmla="*/ 189858 w 228752"/>
                  <a:gd name="connsiteY1" fmla="*/ 71598 h 263686"/>
                  <a:gd name="connsiteX2" fmla="*/ 127945 w 228752"/>
                  <a:gd name="connsiteY2" fmla="*/ 64455 h 263686"/>
                  <a:gd name="connsiteX3" fmla="*/ 101752 w 228752"/>
                  <a:gd name="connsiteY3" fmla="*/ 11274 h 263686"/>
                  <a:gd name="connsiteX4" fmla="*/ 21583 w 228752"/>
                  <a:gd name="connsiteY4" fmla="*/ 12067 h 263686"/>
                  <a:gd name="connsiteX5" fmla="*/ 152 w 228752"/>
                  <a:gd name="connsiteY5" fmla="*/ 139861 h 263686"/>
                  <a:gd name="connsiteX6" fmla="*/ 28727 w 228752"/>
                  <a:gd name="connsiteY6" fmla="*/ 240668 h 263686"/>
                  <a:gd name="connsiteX7" fmla="*/ 94608 w 228752"/>
                  <a:gd name="connsiteY7" fmla="*/ 238286 h 263686"/>
                  <a:gd name="connsiteX8" fmla="*/ 111277 w 228752"/>
                  <a:gd name="connsiteY8" fmla="*/ 199392 h 263686"/>
                  <a:gd name="connsiteX9" fmla="*/ 139852 w 228752"/>
                  <a:gd name="connsiteY9" fmla="*/ 222411 h 263686"/>
                  <a:gd name="connsiteX10" fmla="*/ 209702 w 228752"/>
                  <a:gd name="connsiteY10" fmla="*/ 263686 h 263686"/>
                  <a:gd name="connsiteX11" fmla="*/ 209702 w 228752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1277 w 233515"/>
                  <a:gd name="connsiteY8" fmla="*/ 199392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39852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68427 w 233515"/>
                  <a:gd name="connsiteY9" fmla="*/ 222411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51758 w 233515"/>
                  <a:gd name="connsiteY9" fmla="*/ 234317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  <a:gd name="connsiteX0" fmla="*/ 233515 w 233515"/>
                  <a:gd name="connsiteY0" fmla="*/ 47786 h 263686"/>
                  <a:gd name="connsiteX1" fmla="*/ 189858 w 233515"/>
                  <a:gd name="connsiteY1" fmla="*/ 71598 h 263686"/>
                  <a:gd name="connsiteX2" fmla="*/ 127945 w 233515"/>
                  <a:gd name="connsiteY2" fmla="*/ 64455 h 263686"/>
                  <a:gd name="connsiteX3" fmla="*/ 101752 w 233515"/>
                  <a:gd name="connsiteY3" fmla="*/ 11274 h 263686"/>
                  <a:gd name="connsiteX4" fmla="*/ 21583 w 233515"/>
                  <a:gd name="connsiteY4" fmla="*/ 12067 h 263686"/>
                  <a:gd name="connsiteX5" fmla="*/ 152 w 233515"/>
                  <a:gd name="connsiteY5" fmla="*/ 139861 h 263686"/>
                  <a:gd name="connsiteX6" fmla="*/ 28727 w 233515"/>
                  <a:gd name="connsiteY6" fmla="*/ 240668 h 263686"/>
                  <a:gd name="connsiteX7" fmla="*/ 94608 w 233515"/>
                  <a:gd name="connsiteY7" fmla="*/ 238286 h 263686"/>
                  <a:gd name="connsiteX8" fmla="*/ 116040 w 233515"/>
                  <a:gd name="connsiteY8" fmla="*/ 194629 h 263686"/>
                  <a:gd name="connsiteX9" fmla="*/ 173189 w 233515"/>
                  <a:gd name="connsiteY9" fmla="*/ 224792 h 263686"/>
                  <a:gd name="connsiteX10" fmla="*/ 209702 w 233515"/>
                  <a:gd name="connsiteY10" fmla="*/ 263686 h 263686"/>
                  <a:gd name="connsiteX11" fmla="*/ 209702 w 233515"/>
                  <a:gd name="connsiteY11" fmla="*/ 263686 h 263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3515" h="263686">
                    <a:moveTo>
                      <a:pt x="233515" y="47786"/>
                    </a:moveTo>
                    <a:cubicBezTo>
                      <a:pt x="212348" y="59692"/>
                      <a:pt x="207453" y="68820"/>
                      <a:pt x="189858" y="71598"/>
                    </a:cubicBezTo>
                    <a:cubicBezTo>
                      <a:pt x="172263" y="74376"/>
                      <a:pt x="142629" y="74509"/>
                      <a:pt x="127945" y="64455"/>
                    </a:cubicBezTo>
                    <a:cubicBezTo>
                      <a:pt x="113261" y="54401"/>
                      <a:pt x="119479" y="20005"/>
                      <a:pt x="101752" y="11274"/>
                    </a:cubicBezTo>
                    <a:cubicBezTo>
                      <a:pt x="84025" y="2543"/>
                      <a:pt x="38516" y="-9364"/>
                      <a:pt x="21583" y="12067"/>
                    </a:cubicBezTo>
                    <a:cubicBezTo>
                      <a:pt x="4650" y="33498"/>
                      <a:pt x="-1039" y="101761"/>
                      <a:pt x="152" y="139861"/>
                    </a:cubicBezTo>
                    <a:cubicBezTo>
                      <a:pt x="1343" y="177961"/>
                      <a:pt x="12984" y="224264"/>
                      <a:pt x="28727" y="240668"/>
                    </a:cubicBezTo>
                    <a:cubicBezTo>
                      <a:pt x="44470" y="257072"/>
                      <a:pt x="80850" y="246356"/>
                      <a:pt x="94608" y="238286"/>
                    </a:cubicBezTo>
                    <a:cubicBezTo>
                      <a:pt x="108366" y="230216"/>
                      <a:pt x="102943" y="196878"/>
                      <a:pt x="116040" y="194629"/>
                    </a:cubicBezTo>
                    <a:cubicBezTo>
                      <a:pt x="129137" y="192380"/>
                      <a:pt x="129004" y="220426"/>
                      <a:pt x="173189" y="224792"/>
                    </a:cubicBezTo>
                    <a:cubicBezTo>
                      <a:pt x="217374" y="229158"/>
                      <a:pt x="203617" y="257204"/>
                      <a:pt x="209702" y="263686"/>
                    </a:cubicBezTo>
                    <a:lnTo>
                      <a:pt x="209702" y="26368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5E1DE38-E315-4348-A6A7-DD1F7143A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766" y="4580347"/>
                <a:ext cx="0" cy="10882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40604E4-E82A-49A7-B1BA-36FD029B9A38}"/>
                </a:ext>
              </a:extLst>
            </p:cNvPr>
            <p:cNvSpPr/>
            <p:nvPr/>
          </p:nvSpPr>
          <p:spPr>
            <a:xfrm rot="20364936">
              <a:off x="1404125" y="4304606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B6239A8-6877-4592-99F9-D4C895D6C711}"/>
                </a:ext>
              </a:extLst>
            </p:cNvPr>
            <p:cNvSpPr/>
            <p:nvPr/>
          </p:nvSpPr>
          <p:spPr>
            <a:xfrm rot="20364936">
              <a:off x="1898048" y="4302297"/>
              <a:ext cx="283451" cy="674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0825BA-F70E-4E22-9A0D-39C34DBA702A}"/>
              </a:ext>
            </a:extLst>
          </p:cNvPr>
          <p:cNvGrpSpPr/>
          <p:nvPr/>
        </p:nvGrpSpPr>
        <p:grpSpPr>
          <a:xfrm>
            <a:off x="4258588" y="2153480"/>
            <a:ext cx="2211507" cy="3473769"/>
            <a:chOff x="6395319" y="3276957"/>
            <a:chExt cx="1534625" cy="24105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651445-960E-4676-9169-7B3671757D6D}"/>
                </a:ext>
              </a:extLst>
            </p:cNvPr>
            <p:cNvGrpSpPr/>
            <p:nvPr/>
          </p:nvGrpSpPr>
          <p:grpSpPr>
            <a:xfrm flipH="1">
              <a:off x="6395319" y="3287542"/>
              <a:ext cx="1534625" cy="2399958"/>
              <a:chOff x="3631168" y="4906674"/>
              <a:chExt cx="2536874" cy="396734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00929C6-E755-46CF-9B5E-A2F3794F9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238" y="7354452"/>
                <a:ext cx="0" cy="1435027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C4A0930-CEA0-4ABD-BCC8-763600CE9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3124" y="7354452"/>
                <a:ext cx="36907" cy="1304900"/>
              </a:xfrm>
              <a:prstGeom prst="line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FBA012-F8F5-43F1-8A20-CE93CFD5BC35}"/>
                  </a:ext>
                </a:extLst>
              </p:cNvPr>
              <p:cNvSpPr/>
              <p:nvPr/>
            </p:nvSpPr>
            <p:spPr>
              <a:xfrm>
                <a:off x="3631168" y="4906674"/>
                <a:ext cx="2536874" cy="244777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5E31EF-1FC8-4EAC-A6B9-B3F310D4F16A}"/>
                  </a:ext>
                </a:extLst>
              </p:cNvPr>
              <p:cNvSpPr/>
              <p:nvPr/>
            </p:nvSpPr>
            <p:spPr>
              <a:xfrm>
                <a:off x="4468273" y="5794816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5D24396E-23C5-44DE-91DC-5D688F1DB1B0}"/>
                  </a:ext>
                </a:extLst>
              </p:cNvPr>
              <p:cNvSpPr/>
              <p:nvPr/>
            </p:nvSpPr>
            <p:spPr>
              <a:xfrm>
                <a:off x="5000464" y="8498070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E7280775-15F6-4E1A-9FEF-7517EC668D75}"/>
                  </a:ext>
                </a:extLst>
              </p:cNvPr>
              <p:cNvSpPr/>
              <p:nvPr/>
            </p:nvSpPr>
            <p:spPr>
              <a:xfrm>
                <a:off x="4406469" y="8673713"/>
                <a:ext cx="669495" cy="20031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578ADF0-CA25-43DD-B3DD-5768A516C64E}"/>
                  </a:ext>
                </a:extLst>
              </p:cNvPr>
              <p:cNvSpPr/>
              <p:nvPr/>
            </p:nvSpPr>
            <p:spPr>
              <a:xfrm rot="1304321">
                <a:off x="3906629" y="6563028"/>
                <a:ext cx="649909" cy="92397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909" h="923977">
                    <a:moveTo>
                      <a:pt x="115393" y="0"/>
                    </a:moveTo>
                    <a:cubicBezTo>
                      <a:pt x="35224" y="148431"/>
                      <a:pt x="-44945" y="296863"/>
                      <a:pt x="29668" y="438150"/>
                    </a:cubicBezTo>
                    <a:cubicBezTo>
                      <a:pt x="104280" y="579438"/>
                      <a:pt x="459881" y="766763"/>
                      <a:pt x="563068" y="847725"/>
                    </a:cubicBezTo>
                    <a:cubicBezTo>
                      <a:pt x="666255" y="928687"/>
                      <a:pt x="648793" y="923925"/>
                      <a:pt x="648793" y="923925"/>
                    </a:cubicBezTo>
                    <a:lnTo>
                      <a:pt x="648793" y="92392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1709F0-C7FA-4B8D-81E8-BCCC3C6E9037}"/>
                  </a:ext>
                </a:extLst>
              </p:cNvPr>
              <p:cNvSpPr/>
              <p:nvPr/>
            </p:nvSpPr>
            <p:spPr>
              <a:xfrm flipH="1">
                <a:off x="5289505" y="6890302"/>
                <a:ext cx="620241" cy="485827"/>
              </a:xfrm>
              <a:custGeom>
                <a:avLst/>
                <a:gdLst>
                  <a:gd name="connsiteX0" fmla="*/ 115393 w 649909"/>
                  <a:gd name="connsiteY0" fmla="*/ 0 h 923977"/>
                  <a:gd name="connsiteX1" fmla="*/ 29668 w 649909"/>
                  <a:gd name="connsiteY1" fmla="*/ 438150 h 923977"/>
                  <a:gd name="connsiteX2" fmla="*/ 563068 w 649909"/>
                  <a:gd name="connsiteY2" fmla="*/ 847725 h 923977"/>
                  <a:gd name="connsiteX3" fmla="*/ 648793 w 649909"/>
                  <a:gd name="connsiteY3" fmla="*/ 923925 h 923977"/>
                  <a:gd name="connsiteX4" fmla="*/ 648793 w 649909"/>
                  <a:gd name="connsiteY4" fmla="*/ 923925 h 923977"/>
                  <a:gd name="connsiteX0" fmla="*/ 0 w 620241"/>
                  <a:gd name="connsiteY0" fmla="*/ 0 h 485827"/>
                  <a:gd name="connsiteX1" fmla="*/ 533400 w 620241"/>
                  <a:gd name="connsiteY1" fmla="*/ 409575 h 485827"/>
                  <a:gd name="connsiteX2" fmla="*/ 619125 w 620241"/>
                  <a:gd name="connsiteY2" fmla="*/ 485775 h 485827"/>
                  <a:gd name="connsiteX3" fmla="*/ 619125 w 620241"/>
                  <a:gd name="connsiteY3" fmla="*/ 485775 h 48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41" h="485827">
                    <a:moveTo>
                      <a:pt x="0" y="0"/>
                    </a:moveTo>
                    <a:cubicBezTo>
                      <a:pt x="74612" y="141288"/>
                      <a:pt x="430213" y="328613"/>
                      <a:pt x="533400" y="409575"/>
                    </a:cubicBezTo>
                    <a:cubicBezTo>
                      <a:pt x="636587" y="490537"/>
                      <a:pt x="619125" y="485775"/>
                      <a:pt x="619125" y="485775"/>
                    </a:cubicBezTo>
                    <a:lnTo>
                      <a:pt x="619125" y="485775"/>
                    </a:ln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A16715E-02A5-4A90-8BD6-5D6311B548AF}"/>
                  </a:ext>
                </a:extLst>
              </p:cNvPr>
              <p:cNvSpPr/>
              <p:nvPr/>
            </p:nvSpPr>
            <p:spPr>
              <a:xfrm>
                <a:off x="5065096" y="6239147"/>
                <a:ext cx="184935" cy="190500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E5D6FEF-A2E7-4380-8325-690184A54849}"/>
                  </a:ext>
                </a:extLst>
              </p:cNvPr>
              <p:cNvSpPr/>
              <p:nvPr/>
            </p:nvSpPr>
            <p:spPr>
              <a:xfrm>
                <a:off x="5350866" y="5794815"/>
                <a:ext cx="261279" cy="2595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85C3A6-2D85-493C-A972-95E02EFCC7C8}"/>
                  </a:ext>
                </a:extLst>
              </p:cNvPr>
              <p:cNvSpPr/>
              <p:nvPr/>
            </p:nvSpPr>
            <p:spPr>
              <a:xfrm>
                <a:off x="4609151" y="5857615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A8EEAD-C53E-4528-AC59-C88DF239B6FA}"/>
                  </a:ext>
                </a:extLst>
              </p:cNvPr>
              <p:cNvSpPr/>
              <p:nvPr/>
            </p:nvSpPr>
            <p:spPr>
              <a:xfrm>
                <a:off x="5481507" y="5851996"/>
                <a:ext cx="100007" cy="130464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9B3BE78-5D41-4A85-8DEB-4949F1EE61F9}"/>
                </a:ext>
              </a:extLst>
            </p:cNvPr>
            <p:cNvSpPr/>
            <p:nvPr/>
          </p:nvSpPr>
          <p:spPr>
            <a:xfrm>
              <a:off x="6566946" y="3276957"/>
              <a:ext cx="1232186" cy="347260"/>
            </a:xfrm>
            <a:custGeom>
              <a:avLst/>
              <a:gdLst>
                <a:gd name="connsiteX0" fmla="*/ 584194 w 1232186"/>
                <a:gd name="connsiteY0" fmla="*/ 0 h 347260"/>
                <a:gd name="connsiteX1" fmla="*/ 1220462 w 1232186"/>
                <a:gd name="connsiteY1" fmla="*/ 326419 h 347260"/>
                <a:gd name="connsiteX2" fmla="*/ 1232186 w 1232186"/>
                <a:gd name="connsiteY2" fmla="*/ 347260 h 347260"/>
                <a:gd name="connsiteX3" fmla="*/ 0 w 1232186"/>
                <a:gd name="connsiteY3" fmla="*/ 347260 h 347260"/>
                <a:gd name="connsiteX4" fmla="*/ 0 w 1232186"/>
                <a:gd name="connsiteY4" fmla="*/ 265522 h 347260"/>
                <a:gd name="connsiteX5" fmla="*/ 41622 w 1232186"/>
                <a:gd name="connsiteY5" fmla="*/ 216848 h 347260"/>
                <a:gd name="connsiteX6" fmla="*/ 584194 w 1232186"/>
                <a:gd name="connsiteY6" fmla="*/ 0 h 34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2186" h="347260">
                  <a:moveTo>
                    <a:pt x="584194" y="0"/>
                  </a:moveTo>
                  <a:cubicBezTo>
                    <a:pt x="849053" y="0"/>
                    <a:pt x="1082570" y="129481"/>
                    <a:pt x="1220462" y="326419"/>
                  </a:cubicBezTo>
                  <a:lnTo>
                    <a:pt x="1232186" y="347260"/>
                  </a:lnTo>
                  <a:lnTo>
                    <a:pt x="0" y="347260"/>
                  </a:lnTo>
                  <a:lnTo>
                    <a:pt x="0" y="265522"/>
                  </a:lnTo>
                  <a:lnTo>
                    <a:pt x="41622" y="216848"/>
                  </a:lnTo>
                  <a:cubicBezTo>
                    <a:pt x="180478" y="82868"/>
                    <a:pt x="372307" y="0"/>
                    <a:pt x="584194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2561E1-3B7E-4881-88AE-27A376D51990}"/>
                </a:ext>
              </a:extLst>
            </p:cNvPr>
            <p:cNvSpPr/>
            <p:nvPr/>
          </p:nvSpPr>
          <p:spPr>
            <a:xfrm rot="21346442">
              <a:off x="7696536" y="3595059"/>
              <a:ext cx="205192" cy="305266"/>
            </a:xfrm>
            <a:custGeom>
              <a:avLst/>
              <a:gdLst>
                <a:gd name="connsiteX0" fmla="*/ 0 w 205192"/>
                <a:gd name="connsiteY0" fmla="*/ 0 h 305266"/>
                <a:gd name="connsiteX1" fmla="*/ 95531 w 205192"/>
                <a:gd name="connsiteY1" fmla="*/ 0 h 305266"/>
                <a:gd name="connsiteX2" fmla="*/ 149297 w 205192"/>
                <a:gd name="connsiteY2" fmla="*/ 95577 h 305266"/>
                <a:gd name="connsiteX3" fmla="*/ 194007 w 205192"/>
                <a:gd name="connsiteY3" fmla="*/ 234551 h 305266"/>
                <a:gd name="connsiteX4" fmla="*/ 205192 w 205192"/>
                <a:gd name="connsiteY4" fmla="*/ 305266 h 305266"/>
                <a:gd name="connsiteX5" fmla="*/ 0 w 205192"/>
                <a:gd name="connsiteY5" fmla="*/ 305266 h 305266"/>
                <a:gd name="connsiteX6" fmla="*/ 0 w 205192"/>
                <a:gd name="connsiteY6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192" h="305266">
                  <a:moveTo>
                    <a:pt x="0" y="0"/>
                  </a:moveTo>
                  <a:lnTo>
                    <a:pt x="95531" y="0"/>
                  </a:lnTo>
                  <a:lnTo>
                    <a:pt x="149297" y="95577"/>
                  </a:lnTo>
                  <a:cubicBezTo>
                    <a:pt x="168711" y="139865"/>
                    <a:pt x="183786" y="186355"/>
                    <a:pt x="194007" y="234551"/>
                  </a:cubicBezTo>
                  <a:lnTo>
                    <a:pt x="205192" y="305266"/>
                  </a:lnTo>
                  <a:lnTo>
                    <a:pt x="0" y="30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90D5692-B2DB-4D2D-B5AD-1B08ED2F78D1}"/>
                </a:ext>
              </a:extLst>
            </p:cNvPr>
            <p:cNvSpPr/>
            <p:nvPr/>
          </p:nvSpPr>
          <p:spPr>
            <a:xfrm rot="1390805" flipH="1">
              <a:off x="6504565" y="3499393"/>
              <a:ext cx="114064" cy="305266"/>
            </a:xfrm>
            <a:custGeom>
              <a:avLst/>
              <a:gdLst>
                <a:gd name="connsiteX0" fmla="*/ 0 w 114064"/>
                <a:gd name="connsiteY0" fmla="*/ 0 h 305266"/>
                <a:gd name="connsiteX1" fmla="*/ 55131 w 114064"/>
                <a:gd name="connsiteY1" fmla="*/ 0 h 305266"/>
                <a:gd name="connsiteX2" fmla="*/ 89680 w 114064"/>
                <a:gd name="connsiteY2" fmla="*/ 61418 h 305266"/>
                <a:gd name="connsiteX3" fmla="*/ 114064 w 114064"/>
                <a:gd name="connsiteY3" fmla="*/ 137214 h 305266"/>
                <a:gd name="connsiteX4" fmla="*/ 114064 w 114064"/>
                <a:gd name="connsiteY4" fmla="*/ 305266 h 305266"/>
                <a:gd name="connsiteX5" fmla="*/ 109661 w 114064"/>
                <a:gd name="connsiteY5" fmla="*/ 305266 h 305266"/>
                <a:gd name="connsiteX6" fmla="*/ 98475 w 114064"/>
                <a:gd name="connsiteY6" fmla="*/ 234551 h 305266"/>
                <a:gd name="connsiteX7" fmla="*/ 53765 w 114064"/>
                <a:gd name="connsiteY7" fmla="*/ 95577 h 305266"/>
                <a:gd name="connsiteX8" fmla="*/ 0 w 114064"/>
                <a:gd name="connsiteY8" fmla="*/ 0 h 30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64" h="305266">
                  <a:moveTo>
                    <a:pt x="0" y="0"/>
                  </a:moveTo>
                  <a:lnTo>
                    <a:pt x="55131" y="0"/>
                  </a:lnTo>
                  <a:lnTo>
                    <a:pt x="89680" y="61418"/>
                  </a:lnTo>
                  <a:lnTo>
                    <a:pt x="114064" y="137214"/>
                  </a:lnTo>
                  <a:lnTo>
                    <a:pt x="114064" y="305266"/>
                  </a:lnTo>
                  <a:lnTo>
                    <a:pt x="109661" y="305266"/>
                  </a:lnTo>
                  <a:lnTo>
                    <a:pt x="98475" y="234551"/>
                  </a:lnTo>
                  <a:cubicBezTo>
                    <a:pt x="88255" y="186355"/>
                    <a:pt x="73180" y="139865"/>
                    <a:pt x="53765" y="95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6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FF787C-615F-4801-B5AE-DBA8034FF24F}"/>
              </a:ext>
            </a:extLst>
          </p:cNvPr>
          <p:cNvGrpSpPr/>
          <p:nvPr/>
        </p:nvGrpSpPr>
        <p:grpSpPr>
          <a:xfrm>
            <a:off x="5512905" y="1146250"/>
            <a:ext cx="2397087" cy="3166520"/>
            <a:chOff x="3866971" y="6327657"/>
            <a:chExt cx="2661978" cy="35164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D3FFAD2-ED14-4F67-AD30-F5DEC773B25E}"/>
                </a:ext>
              </a:extLst>
            </p:cNvPr>
            <p:cNvGrpSpPr/>
            <p:nvPr/>
          </p:nvGrpSpPr>
          <p:grpSpPr>
            <a:xfrm flipH="1">
              <a:off x="3866971" y="6342971"/>
              <a:ext cx="2661978" cy="3501125"/>
              <a:chOff x="-704602" y="7985701"/>
              <a:chExt cx="3434247" cy="45168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D7404B4-DA01-44B8-A0B6-443623561C58}"/>
                  </a:ext>
                </a:extLst>
              </p:cNvPr>
              <p:cNvSpPr/>
              <p:nvPr/>
            </p:nvSpPr>
            <p:spPr>
              <a:xfrm rot="20860252">
                <a:off x="-704602" y="798570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1A083DD-49CB-47BE-A232-80148E3C2B16}"/>
                  </a:ext>
                </a:extLst>
              </p:cNvPr>
              <p:cNvGrpSpPr/>
              <p:nvPr/>
            </p:nvGrpSpPr>
            <p:grpSpPr>
              <a:xfrm>
                <a:off x="-229676" y="8483998"/>
                <a:ext cx="2959321" cy="4018542"/>
                <a:chOff x="-229676" y="8483998"/>
                <a:chExt cx="2959321" cy="4018542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096B192-9574-4834-A975-B0DD6946F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8099" y="10587408"/>
                  <a:ext cx="1106799" cy="3023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529F2D8-322F-4BCF-8742-A251B5FA9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43" y="10809320"/>
                  <a:ext cx="1178800" cy="33251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14EA73-4EA5-41B2-B5F1-508B9EE58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4241" y="11109135"/>
                  <a:ext cx="141977" cy="124185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5D35DB4-FF27-4D97-AFAE-DDE87E96CE95}"/>
                    </a:ext>
                  </a:extLst>
                </p:cNvPr>
                <p:cNvSpPr/>
                <p:nvPr/>
              </p:nvSpPr>
              <p:spPr>
                <a:xfrm>
                  <a:off x="-229676" y="8483998"/>
                  <a:ext cx="2536874" cy="244777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926E093-414C-48BB-BF6E-8C1AA715AAD1}"/>
                    </a:ext>
                  </a:extLst>
                </p:cNvPr>
                <p:cNvSpPr/>
                <p:nvPr/>
              </p:nvSpPr>
              <p:spPr>
                <a:xfrm>
                  <a:off x="1051647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: Top Corners Rounded 36">
                  <a:extLst>
                    <a:ext uri="{FF2B5EF4-FFF2-40B4-BE49-F238E27FC236}">
                      <a16:creationId xmlns:a16="http://schemas.microsoft.com/office/drawing/2014/main" id="{1EF91AC1-F695-42CE-93D3-C75B25F9BECD}"/>
                    </a:ext>
                  </a:extLst>
                </p:cNvPr>
                <p:cNvSpPr/>
                <p:nvPr/>
              </p:nvSpPr>
              <p:spPr>
                <a:xfrm>
                  <a:off x="2060150" y="12092795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FE7319E8-8BDD-40E6-98ED-667656BFCB1F}"/>
                    </a:ext>
                  </a:extLst>
                </p:cNvPr>
                <p:cNvSpPr/>
                <p:nvPr/>
              </p:nvSpPr>
              <p:spPr>
                <a:xfrm>
                  <a:off x="1827061" y="12302231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9F928D6-D279-461D-B206-0DEE9CDF3AE4}"/>
                    </a:ext>
                  </a:extLst>
                </p:cNvPr>
                <p:cNvSpPr/>
                <p:nvPr/>
              </p:nvSpPr>
              <p:spPr>
                <a:xfrm>
                  <a:off x="1008627" y="9969220"/>
                  <a:ext cx="649909" cy="923977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9909" h="923977">
                      <a:moveTo>
                        <a:pt x="115393" y="0"/>
                      </a:moveTo>
                      <a:cubicBezTo>
                        <a:pt x="35224" y="148431"/>
                        <a:pt x="-44945" y="296863"/>
                        <a:pt x="29668" y="438150"/>
                      </a:cubicBezTo>
                      <a:cubicBezTo>
                        <a:pt x="104280" y="579438"/>
                        <a:pt x="459881" y="766763"/>
                        <a:pt x="563068" y="847725"/>
                      </a:cubicBezTo>
                      <a:cubicBezTo>
                        <a:pt x="666255" y="928687"/>
                        <a:pt x="648793" y="923925"/>
                        <a:pt x="648793" y="923925"/>
                      </a:cubicBezTo>
                      <a:lnTo>
                        <a:pt x="648793" y="92392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CDB4997A-21A4-4084-8E75-AF87FEAD3701}"/>
                    </a:ext>
                  </a:extLst>
                </p:cNvPr>
                <p:cNvSpPr/>
                <p:nvPr/>
              </p:nvSpPr>
              <p:spPr>
                <a:xfrm>
                  <a:off x="1648470" y="9623682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DB8D04F-1ADF-422F-BA1F-CB5A62CD0912}"/>
                    </a:ext>
                  </a:extLst>
                </p:cNvPr>
                <p:cNvSpPr/>
                <p:nvPr/>
              </p:nvSpPr>
              <p:spPr>
                <a:xfrm>
                  <a:off x="1934241" y="9179351"/>
                  <a:ext cx="261279" cy="259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9F3253B-102C-4D0E-A99F-E3FEF538C151}"/>
                    </a:ext>
                  </a:extLst>
                </p:cNvPr>
                <p:cNvSpPr/>
                <p:nvPr/>
              </p:nvSpPr>
              <p:spPr>
                <a:xfrm>
                  <a:off x="1168545" y="9294502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11C4884-F42A-4DC5-8150-218380BBA848}"/>
                    </a:ext>
                  </a:extLst>
                </p:cNvPr>
                <p:cNvSpPr/>
                <p:nvPr/>
              </p:nvSpPr>
              <p:spPr>
                <a:xfrm>
                  <a:off x="2031857" y="9289750"/>
                  <a:ext cx="100007" cy="13046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AACFFA1-BC33-4BE9-83AF-7E1D1FF95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95607" y="10869964"/>
                  <a:ext cx="66152" cy="132570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374BA26-4C32-4A81-91D3-FB48D709EBB4}"/>
                  </a:ext>
                </a:extLst>
              </p:cNvPr>
              <p:cNvSpPr/>
              <p:nvPr/>
            </p:nvSpPr>
            <p:spPr>
              <a:xfrm>
                <a:off x="1434892" y="10072407"/>
                <a:ext cx="353980" cy="132856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70C460-F946-425F-B9C0-AAE1A9263887}"/>
                </a:ext>
              </a:extLst>
            </p:cNvPr>
            <p:cNvSpPr/>
            <p:nvPr/>
          </p:nvSpPr>
          <p:spPr>
            <a:xfrm>
              <a:off x="3966907" y="6327657"/>
              <a:ext cx="2509532" cy="824053"/>
            </a:xfrm>
            <a:custGeom>
              <a:avLst/>
              <a:gdLst>
                <a:gd name="connsiteX0" fmla="*/ 1150401 w 2300802"/>
                <a:gd name="connsiteY0" fmla="*/ 0 h 710731"/>
                <a:gd name="connsiteX1" fmla="*/ 2265744 w 2300802"/>
                <a:gd name="connsiteY1" fmla="*/ 640511 h 710731"/>
                <a:gd name="connsiteX2" fmla="*/ 2300802 w 2300802"/>
                <a:gd name="connsiteY2" fmla="*/ 710731 h 710731"/>
                <a:gd name="connsiteX3" fmla="*/ 0 w 2300802"/>
                <a:gd name="connsiteY3" fmla="*/ 710731 h 710731"/>
                <a:gd name="connsiteX4" fmla="*/ 35058 w 2300802"/>
                <a:gd name="connsiteY4" fmla="*/ 640511 h 710731"/>
                <a:gd name="connsiteX5" fmla="*/ 1150401 w 2300802"/>
                <a:gd name="connsiteY5" fmla="*/ 0 h 71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02" h="710731">
                  <a:moveTo>
                    <a:pt x="1150401" y="0"/>
                  </a:moveTo>
                  <a:cubicBezTo>
                    <a:pt x="1632021" y="0"/>
                    <a:pt x="2050948" y="258994"/>
                    <a:pt x="2265744" y="640511"/>
                  </a:cubicBezTo>
                  <a:lnTo>
                    <a:pt x="2300802" y="710731"/>
                  </a:lnTo>
                  <a:lnTo>
                    <a:pt x="0" y="710731"/>
                  </a:lnTo>
                  <a:lnTo>
                    <a:pt x="35058" y="640511"/>
                  </a:lnTo>
                  <a:cubicBezTo>
                    <a:pt x="249854" y="258994"/>
                    <a:pt x="668781" y="0"/>
                    <a:pt x="11504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4153DA-42A1-4150-9013-DA3FB29B8633}"/>
                </a:ext>
              </a:extLst>
            </p:cNvPr>
            <p:cNvGrpSpPr/>
            <p:nvPr/>
          </p:nvGrpSpPr>
          <p:grpSpPr>
            <a:xfrm>
              <a:off x="5284903" y="6347744"/>
              <a:ext cx="1054009" cy="1558727"/>
              <a:chOff x="5284903" y="6347744"/>
              <a:chExt cx="1054009" cy="155872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F12A8BA-8A3F-4000-87E7-113667EFEFDB}"/>
                  </a:ext>
                </a:extLst>
              </p:cNvPr>
              <p:cNvSpPr/>
              <p:nvPr/>
            </p:nvSpPr>
            <p:spPr>
              <a:xfrm rot="20615175" flipH="1">
                <a:off x="5462558" y="6571117"/>
                <a:ext cx="876354" cy="133535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0D04811-121F-4795-933C-1BA913320C68}"/>
                  </a:ext>
                </a:extLst>
              </p:cNvPr>
              <p:cNvSpPr/>
              <p:nvPr/>
            </p:nvSpPr>
            <p:spPr>
              <a:xfrm rot="20615175" flipH="1">
                <a:off x="5388604" y="6455682"/>
                <a:ext cx="751682" cy="1264289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CB27147-046A-439F-B437-A114397530E1}"/>
                  </a:ext>
                </a:extLst>
              </p:cNvPr>
              <p:cNvSpPr/>
              <p:nvPr/>
            </p:nvSpPr>
            <p:spPr>
              <a:xfrm rot="20615175" flipH="1">
                <a:off x="5284903" y="6347744"/>
                <a:ext cx="636109" cy="1184424"/>
              </a:xfrm>
              <a:custGeom>
                <a:avLst/>
                <a:gdLst>
                  <a:gd name="connsiteX0" fmla="*/ 983200 w 1326703"/>
                  <a:gd name="connsiteY0" fmla="*/ 0 h 1897340"/>
                  <a:gd name="connsiteX1" fmla="*/ 1275573 w 1326703"/>
                  <a:gd name="connsiteY1" fmla="*/ 42650 h 1897340"/>
                  <a:gd name="connsiteX2" fmla="*/ 1326703 w 1326703"/>
                  <a:gd name="connsiteY2" fmla="*/ 60707 h 1897340"/>
                  <a:gd name="connsiteX3" fmla="*/ 1299167 w 1326703"/>
                  <a:gd name="connsiteY3" fmla="*/ 62048 h 1897340"/>
                  <a:gd name="connsiteX4" fmla="*/ 416493 w 1326703"/>
                  <a:gd name="connsiteY4" fmla="*/ 1005820 h 1897340"/>
                  <a:gd name="connsiteX5" fmla="*/ 1016987 w 1326703"/>
                  <a:gd name="connsiteY5" fmla="*/ 1879939 h 1897340"/>
                  <a:gd name="connsiteX6" fmla="*/ 1056191 w 1326703"/>
                  <a:gd name="connsiteY6" fmla="*/ 1893784 h 1897340"/>
                  <a:gd name="connsiteX7" fmla="*/ 983200 w 1326703"/>
                  <a:gd name="connsiteY7" fmla="*/ 1897340 h 1897340"/>
                  <a:gd name="connsiteX8" fmla="*/ 0 w 1326703"/>
                  <a:gd name="connsiteY8" fmla="*/ 948670 h 1897340"/>
                  <a:gd name="connsiteX9" fmla="*/ 983200 w 1326703"/>
                  <a:gd name="connsiteY9" fmla="*/ 0 h 189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703" h="1897340">
                    <a:moveTo>
                      <a:pt x="983200" y="0"/>
                    </a:moveTo>
                    <a:cubicBezTo>
                      <a:pt x="1085014" y="0"/>
                      <a:pt x="1183213" y="14932"/>
                      <a:pt x="1275573" y="42650"/>
                    </a:cubicBezTo>
                    <a:lnTo>
                      <a:pt x="1326703" y="60707"/>
                    </a:lnTo>
                    <a:lnTo>
                      <a:pt x="1299167" y="62048"/>
                    </a:lnTo>
                    <a:cubicBezTo>
                      <a:pt x="803382" y="110630"/>
                      <a:pt x="416493" y="514630"/>
                      <a:pt x="416493" y="1005820"/>
                    </a:cubicBezTo>
                    <a:cubicBezTo>
                      <a:pt x="416493" y="1398772"/>
                      <a:pt x="664102" y="1735923"/>
                      <a:pt x="1016987" y="1879939"/>
                    </a:cubicBezTo>
                    <a:lnTo>
                      <a:pt x="1056191" y="1893784"/>
                    </a:lnTo>
                    <a:lnTo>
                      <a:pt x="983200" y="1897340"/>
                    </a:lnTo>
                    <a:cubicBezTo>
                      <a:pt x="440194" y="1897340"/>
                      <a:pt x="0" y="1472606"/>
                      <a:pt x="0" y="948670"/>
                    </a:cubicBezTo>
                    <a:cubicBezTo>
                      <a:pt x="0" y="424734"/>
                      <a:pt x="440194" y="0"/>
                      <a:pt x="9832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59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B3148-725D-447B-AFAA-974394BC87BC}"/>
              </a:ext>
            </a:extLst>
          </p:cNvPr>
          <p:cNvSpPr txBox="1"/>
          <p:nvPr/>
        </p:nvSpPr>
        <p:spPr>
          <a:xfrm>
            <a:off x="119269" y="119270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Sasha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4EF51A-3BBB-4024-8D42-28AD1A94612B}"/>
              </a:ext>
            </a:extLst>
          </p:cNvPr>
          <p:cNvGrpSpPr/>
          <p:nvPr/>
        </p:nvGrpSpPr>
        <p:grpSpPr>
          <a:xfrm>
            <a:off x="3216185" y="1001255"/>
            <a:ext cx="2141805" cy="3696640"/>
            <a:chOff x="4187274" y="3006407"/>
            <a:chExt cx="1565891" cy="27026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456643-1C67-4A85-B405-B4AA8CC6C754}"/>
                </a:ext>
              </a:extLst>
            </p:cNvPr>
            <p:cNvGrpSpPr/>
            <p:nvPr/>
          </p:nvGrpSpPr>
          <p:grpSpPr>
            <a:xfrm>
              <a:off x="4187274" y="3006407"/>
              <a:ext cx="1565891" cy="2702643"/>
              <a:chOff x="179982" y="7262551"/>
              <a:chExt cx="2783806" cy="4804699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71D1F6F-EF5E-4C6F-B433-7310B2C20E79}"/>
                  </a:ext>
                </a:extLst>
              </p:cNvPr>
              <p:cNvSpPr/>
              <p:nvPr/>
            </p:nvSpPr>
            <p:spPr>
              <a:xfrm rot="501063">
                <a:off x="303478" y="7262551"/>
                <a:ext cx="2536874" cy="2261467"/>
              </a:xfrm>
              <a:custGeom>
                <a:avLst/>
                <a:gdLst>
                  <a:gd name="connsiteX0" fmla="*/ 1268437 w 2536874"/>
                  <a:gd name="connsiteY0" fmla="*/ 0 h 2148762"/>
                  <a:gd name="connsiteX1" fmla="*/ 2536874 w 2536874"/>
                  <a:gd name="connsiteY1" fmla="*/ 1223889 h 2148762"/>
                  <a:gd name="connsiteX2" fmla="*/ 2530325 w 2536874"/>
                  <a:gd name="connsiteY2" fmla="*/ 1349025 h 2148762"/>
                  <a:gd name="connsiteX3" fmla="*/ 2529071 w 2536874"/>
                  <a:gd name="connsiteY3" fmla="*/ 1356956 h 2148762"/>
                  <a:gd name="connsiteX4" fmla="*/ 2506790 w 2536874"/>
                  <a:gd name="connsiteY4" fmla="*/ 1337417 h 2148762"/>
                  <a:gd name="connsiteX5" fmla="*/ 1699946 w 2536874"/>
                  <a:gd name="connsiteY5" fmla="*/ 1057940 h 2148762"/>
                  <a:gd name="connsiteX6" fmla="*/ 457279 w 2536874"/>
                  <a:gd name="connsiteY6" fmla="*/ 2035173 h 2148762"/>
                  <a:gd name="connsiteX7" fmla="*/ 439312 w 2536874"/>
                  <a:gd name="connsiteY7" fmla="*/ 2148762 h 2148762"/>
                  <a:gd name="connsiteX8" fmla="*/ 371517 w 2536874"/>
                  <a:gd name="connsiteY8" fmla="*/ 2089309 h 2148762"/>
                  <a:gd name="connsiteX9" fmla="*/ 0 w 2536874"/>
                  <a:gd name="connsiteY9" fmla="*/ 1223889 h 2148762"/>
                  <a:gd name="connsiteX10" fmla="*/ 1268437 w 2536874"/>
                  <a:gd name="connsiteY10" fmla="*/ 0 h 2148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6874" h="2148762">
                    <a:moveTo>
                      <a:pt x="1268437" y="0"/>
                    </a:moveTo>
                    <a:cubicBezTo>
                      <a:pt x="1968975" y="0"/>
                      <a:pt x="2536874" y="547954"/>
                      <a:pt x="2536874" y="1223889"/>
                    </a:cubicBezTo>
                    <a:cubicBezTo>
                      <a:pt x="2536874" y="1266135"/>
                      <a:pt x="2534656" y="1307881"/>
                      <a:pt x="2530325" y="1349025"/>
                    </a:cubicBezTo>
                    <a:lnTo>
                      <a:pt x="2529071" y="1356956"/>
                    </a:lnTo>
                    <a:lnTo>
                      <a:pt x="2506790" y="1337417"/>
                    </a:lnTo>
                    <a:cubicBezTo>
                      <a:pt x="2287529" y="1162822"/>
                      <a:pt x="2006431" y="1057940"/>
                      <a:pt x="1699946" y="1057940"/>
                    </a:cubicBezTo>
                    <a:cubicBezTo>
                      <a:pt x="1086975" y="1057940"/>
                      <a:pt x="575556" y="1477468"/>
                      <a:pt x="457279" y="2035173"/>
                    </a:cubicBezTo>
                    <a:lnTo>
                      <a:pt x="439312" y="2148762"/>
                    </a:lnTo>
                    <a:lnTo>
                      <a:pt x="371517" y="2089309"/>
                    </a:lnTo>
                    <a:cubicBezTo>
                      <a:pt x="141975" y="1867829"/>
                      <a:pt x="0" y="1561857"/>
                      <a:pt x="0" y="1223889"/>
                    </a:cubicBezTo>
                    <a:cubicBezTo>
                      <a:pt x="0" y="547954"/>
                      <a:pt x="567899" y="0"/>
                      <a:pt x="1268437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EC70B98-DCAF-4EEC-AB96-DB8E74ECBF4A}"/>
                  </a:ext>
                </a:extLst>
              </p:cNvPr>
              <p:cNvGrpSpPr/>
              <p:nvPr/>
            </p:nvGrpSpPr>
            <p:grpSpPr>
              <a:xfrm>
                <a:off x="179982" y="7374544"/>
                <a:ext cx="2783806" cy="4692706"/>
                <a:chOff x="179982" y="7374544"/>
                <a:chExt cx="2783806" cy="4692706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D840A2E-612C-4AEE-B373-469DD0A11AC0}"/>
                    </a:ext>
                  </a:extLst>
                </p:cNvPr>
                <p:cNvCxnSpPr>
                  <a:cxnSpLocks/>
                  <a:stCxn id="32" idx="4"/>
                </p:cNvCxnSpPr>
                <p:nvPr/>
              </p:nvCxnSpPr>
              <p:spPr>
                <a:xfrm>
                  <a:off x="1695351" y="10415305"/>
                  <a:ext cx="42761" cy="1567401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409C830-762E-4AA4-B5F9-AF8DC1B80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5601" y="10203397"/>
                  <a:ext cx="41598" cy="1339616"/>
                </a:xfrm>
                <a:prstGeom prst="line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7672AC-705F-413C-9BBB-7E8C64BC06D6}"/>
                    </a:ext>
                  </a:extLst>
                </p:cNvPr>
                <p:cNvSpPr/>
                <p:nvPr/>
              </p:nvSpPr>
              <p:spPr>
                <a:xfrm>
                  <a:off x="426914" y="7967527"/>
                  <a:ext cx="2536874" cy="2447778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42A69C0-C423-4B43-B46A-B4F3F6B962C7}"/>
                    </a:ext>
                  </a:extLst>
                </p:cNvPr>
                <p:cNvSpPr/>
                <p:nvPr/>
              </p:nvSpPr>
              <p:spPr>
                <a:xfrm>
                  <a:off x="1536348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9E275FE0-941E-4D00-ACE6-A04A010CE3DC}"/>
                    </a:ext>
                  </a:extLst>
                </p:cNvPr>
                <p:cNvSpPr/>
                <p:nvPr/>
              </p:nvSpPr>
              <p:spPr>
                <a:xfrm>
                  <a:off x="1880088" y="11388233"/>
                  <a:ext cx="669495" cy="20030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: Top Corners Rounded 34">
                  <a:extLst>
                    <a:ext uri="{FF2B5EF4-FFF2-40B4-BE49-F238E27FC236}">
                      <a16:creationId xmlns:a16="http://schemas.microsoft.com/office/drawing/2014/main" id="{F749FEAD-7184-4E2F-9716-BCFCEA64D913}"/>
                    </a:ext>
                  </a:extLst>
                </p:cNvPr>
                <p:cNvSpPr/>
                <p:nvPr/>
              </p:nvSpPr>
              <p:spPr>
                <a:xfrm>
                  <a:off x="1545341" y="11866940"/>
                  <a:ext cx="669495" cy="20031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innerShdw blurRad="114300">
                    <a:prstClr val="black"/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113FF49-E3CD-4FA6-968E-C6DF2F39AE0B}"/>
                    </a:ext>
                  </a:extLst>
                </p:cNvPr>
                <p:cNvSpPr/>
                <p:nvPr/>
              </p:nvSpPr>
              <p:spPr>
                <a:xfrm rot="21320213" flipH="1">
                  <a:off x="2087518" y="998800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89C98DF-DB02-4AED-8D39-B3634867EEA4}"/>
                    </a:ext>
                  </a:extLst>
                </p:cNvPr>
                <p:cNvSpPr/>
                <p:nvPr/>
              </p:nvSpPr>
              <p:spPr>
                <a:xfrm>
                  <a:off x="2122366" y="9224948"/>
                  <a:ext cx="184935" cy="190500"/>
                </a:xfrm>
                <a:custGeom>
                  <a:avLst/>
                  <a:gdLst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166688 w 209668"/>
                    <a:gd name="connsiteY5" fmla="*/ 52387 h 195262"/>
                    <a:gd name="connsiteX6" fmla="*/ 200025 w 209668"/>
                    <a:gd name="connsiteY6" fmla="*/ 61912 h 195262"/>
                    <a:gd name="connsiteX7" fmla="*/ 209550 w 209668"/>
                    <a:gd name="connsiteY7" fmla="*/ 76200 h 195262"/>
                    <a:gd name="connsiteX8" fmla="*/ 185738 w 209668"/>
                    <a:gd name="connsiteY8" fmla="*/ 157162 h 195262"/>
                    <a:gd name="connsiteX9" fmla="*/ 166688 w 209668"/>
                    <a:gd name="connsiteY9" fmla="*/ 166687 h 195262"/>
                    <a:gd name="connsiteX10" fmla="*/ 123825 w 209668"/>
                    <a:gd name="connsiteY10" fmla="*/ 185737 h 195262"/>
                    <a:gd name="connsiteX11" fmla="*/ 109538 w 209668"/>
                    <a:gd name="connsiteY11" fmla="*/ 190500 h 195262"/>
                    <a:gd name="connsiteX12" fmla="*/ 95250 w 209668"/>
                    <a:gd name="connsiteY12" fmla="*/ 195262 h 195262"/>
                    <a:gd name="connsiteX13" fmla="*/ 23813 w 209668"/>
                    <a:gd name="connsiteY13" fmla="*/ 190500 h 195262"/>
                    <a:gd name="connsiteX14" fmla="*/ 9525 w 209668"/>
                    <a:gd name="connsiteY14" fmla="*/ 185737 h 195262"/>
                    <a:gd name="connsiteX15" fmla="*/ 0 w 209668"/>
                    <a:gd name="connsiteY15" fmla="*/ 176212 h 195262"/>
                    <a:gd name="connsiteX0" fmla="*/ 33338 w 209668"/>
                    <a:gd name="connsiteY0" fmla="*/ 0 h 195262"/>
                    <a:gd name="connsiteX1" fmla="*/ 57150 w 209668"/>
                    <a:gd name="connsiteY1" fmla="*/ 14287 h 195262"/>
                    <a:gd name="connsiteX2" fmla="*/ 71438 w 209668"/>
                    <a:gd name="connsiteY2" fmla="*/ 23812 h 195262"/>
                    <a:gd name="connsiteX3" fmla="*/ 114300 w 209668"/>
                    <a:gd name="connsiteY3" fmla="*/ 33337 h 195262"/>
                    <a:gd name="connsiteX4" fmla="*/ 128588 w 209668"/>
                    <a:gd name="connsiteY4" fmla="*/ 42862 h 195262"/>
                    <a:gd name="connsiteX5" fmla="*/ 200025 w 209668"/>
                    <a:gd name="connsiteY5" fmla="*/ 61912 h 195262"/>
                    <a:gd name="connsiteX6" fmla="*/ 209550 w 209668"/>
                    <a:gd name="connsiteY6" fmla="*/ 76200 h 195262"/>
                    <a:gd name="connsiteX7" fmla="*/ 185738 w 209668"/>
                    <a:gd name="connsiteY7" fmla="*/ 157162 h 195262"/>
                    <a:gd name="connsiteX8" fmla="*/ 166688 w 209668"/>
                    <a:gd name="connsiteY8" fmla="*/ 166687 h 195262"/>
                    <a:gd name="connsiteX9" fmla="*/ 123825 w 209668"/>
                    <a:gd name="connsiteY9" fmla="*/ 185737 h 195262"/>
                    <a:gd name="connsiteX10" fmla="*/ 109538 w 209668"/>
                    <a:gd name="connsiteY10" fmla="*/ 190500 h 195262"/>
                    <a:gd name="connsiteX11" fmla="*/ 95250 w 209668"/>
                    <a:gd name="connsiteY11" fmla="*/ 195262 h 195262"/>
                    <a:gd name="connsiteX12" fmla="*/ 23813 w 209668"/>
                    <a:gd name="connsiteY12" fmla="*/ 190500 h 195262"/>
                    <a:gd name="connsiteX13" fmla="*/ 9525 w 209668"/>
                    <a:gd name="connsiteY13" fmla="*/ 185737 h 195262"/>
                    <a:gd name="connsiteX14" fmla="*/ 0 w 209668"/>
                    <a:gd name="connsiteY14" fmla="*/ 176212 h 195262"/>
                    <a:gd name="connsiteX0" fmla="*/ 33338 w 202730"/>
                    <a:gd name="connsiteY0" fmla="*/ 0 h 195262"/>
                    <a:gd name="connsiteX1" fmla="*/ 57150 w 202730"/>
                    <a:gd name="connsiteY1" fmla="*/ 14287 h 195262"/>
                    <a:gd name="connsiteX2" fmla="*/ 71438 w 202730"/>
                    <a:gd name="connsiteY2" fmla="*/ 23812 h 195262"/>
                    <a:gd name="connsiteX3" fmla="*/ 114300 w 202730"/>
                    <a:gd name="connsiteY3" fmla="*/ 33337 h 195262"/>
                    <a:gd name="connsiteX4" fmla="*/ 128588 w 202730"/>
                    <a:gd name="connsiteY4" fmla="*/ 42862 h 195262"/>
                    <a:gd name="connsiteX5" fmla="*/ 200025 w 202730"/>
                    <a:gd name="connsiteY5" fmla="*/ 61912 h 195262"/>
                    <a:gd name="connsiteX6" fmla="*/ 185738 w 202730"/>
                    <a:gd name="connsiteY6" fmla="*/ 157162 h 195262"/>
                    <a:gd name="connsiteX7" fmla="*/ 166688 w 202730"/>
                    <a:gd name="connsiteY7" fmla="*/ 166687 h 195262"/>
                    <a:gd name="connsiteX8" fmla="*/ 123825 w 202730"/>
                    <a:gd name="connsiteY8" fmla="*/ 185737 h 195262"/>
                    <a:gd name="connsiteX9" fmla="*/ 109538 w 202730"/>
                    <a:gd name="connsiteY9" fmla="*/ 190500 h 195262"/>
                    <a:gd name="connsiteX10" fmla="*/ 95250 w 202730"/>
                    <a:gd name="connsiteY10" fmla="*/ 195262 h 195262"/>
                    <a:gd name="connsiteX11" fmla="*/ 23813 w 202730"/>
                    <a:gd name="connsiteY11" fmla="*/ 190500 h 195262"/>
                    <a:gd name="connsiteX12" fmla="*/ 9525 w 202730"/>
                    <a:gd name="connsiteY12" fmla="*/ 185737 h 195262"/>
                    <a:gd name="connsiteX13" fmla="*/ 0 w 202730"/>
                    <a:gd name="connsiteY13" fmla="*/ 176212 h 195262"/>
                    <a:gd name="connsiteX0" fmla="*/ 33338 w 207126"/>
                    <a:gd name="connsiteY0" fmla="*/ 0 h 195262"/>
                    <a:gd name="connsiteX1" fmla="*/ 57150 w 207126"/>
                    <a:gd name="connsiteY1" fmla="*/ 14287 h 195262"/>
                    <a:gd name="connsiteX2" fmla="*/ 71438 w 207126"/>
                    <a:gd name="connsiteY2" fmla="*/ 23812 h 195262"/>
                    <a:gd name="connsiteX3" fmla="*/ 114300 w 207126"/>
                    <a:gd name="connsiteY3" fmla="*/ 33337 h 195262"/>
                    <a:gd name="connsiteX4" fmla="*/ 128588 w 207126"/>
                    <a:gd name="connsiteY4" fmla="*/ 42862 h 195262"/>
                    <a:gd name="connsiteX5" fmla="*/ 204787 w 207126"/>
                    <a:gd name="connsiteY5" fmla="*/ 76199 h 195262"/>
                    <a:gd name="connsiteX6" fmla="*/ 185738 w 207126"/>
                    <a:gd name="connsiteY6" fmla="*/ 157162 h 195262"/>
                    <a:gd name="connsiteX7" fmla="*/ 166688 w 207126"/>
                    <a:gd name="connsiteY7" fmla="*/ 166687 h 195262"/>
                    <a:gd name="connsiteX8" fmla="*/ 123825 w 207126"/>
                    <a:gd name="connsiteY8" fmla="*/ 185737 h 195262"/>
                    <a:gd name="connsiteX9" fmla="*/ 109538 w 207126"/>
                    <a:gd name="connsiteY9" fmla="*/ 190500 h 195262"/>
                    <a:gd name="connsiteX10" fmla="*/ 95250 w 207126"/>
                    <a:gd name="connsiteY10" fmla="*/ 195262 h 195262"/>
                    <a:gd name="connsiteX11" fmla="*/ 23813 w 207126"/>
                    <a:gd name="connsiteY11" fmla="*/ 190500 h 195262"/>
                    <a:gd name="connsiteX12" fmla="*/ 9525 w 207126"/>
                    <a:gd name="connsiteY12" fmla="*/ 185737 h 195262"/>
                    <a:gd name="connsiteX13" fmla="*/ 0 w 207126"/>
                    <a:gd name="connsiteY13" fmla="*/ 176212 h 195262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109538 w 207126"/>
                    <a:gd name="connsiteY9" fmla="*/ 190500 h 190500"/>
                    <a:gd name="connsiteX10" fmla="*/ 23813 w 207126"/>
                    <a:gd name="connsiteY10" fmla="*/ 190500 h 190500"/>
                    <a:gd name="connsiteX11" fmla="*/ 9525 w 207126"/>
                    <a:gd name="connsiteY11" fmla="*/ 185737 h 190500"/>
                    <a:gd name="connsiteX12" fmla="*/ 0 w 207126"/>
                    <a:gd name="connsiteY12" fmla="*/ 176212 h 190500"/>
                    <a:gd name="connsiteX0" fmla="*/ 33338 w 207126"/>
                    <a:gd name="connsiteY0" fmla="*/ 0 h 190500"/>
                    <a:gd name="connsiteX1" fmla="*/ 57150 w 207126"/>
                    <a:gd name="connsiteY1" fmla="*/ 14287 h 190500"/>
                    <a:gd name="connsiteX2" fmla="*/ 71438 w 207126"/>
                    <a:gd name="connsiteY2" fmla="*/ 23812 h 190500"/>
                    <a:gd name="connsiteX3" fmla="*/ 114300 w 207126"/>
                    <a:gd name="connsiteY3" fmla="*/ 33337 h 190500"/>
                    <a:gd name="connsiteX4" fmla="*/ 128588 w 207126"/>
                    <a:gd name="connsiteY4" fmla="*/ 42862 h 190500"/>
                    <a:gd name="connsiteX5" fmla="*/ 204787 w 207126"/>
                    <a:gd name="connsiteY5" fmla="*/ 76199 h 190500"/>
                    <a:gd name="connsiteX6" fmla="*/ 185738 w 207126"/>
                    <a:gd name="connsiteY6" fmla="*/ 157162 h 190500"/>
                    <a:gd name="connsiteX7" fmla="*/ 166688 w 207126"/>
                    <a:gd name="connsiteY7" fmla="*/ 166687 h 190500"/>
                    <a:gd name="connsiteX8" fmla="*/ 123825 w 207126"/>
                    <a:gd name="connsiteY8" fmla="*/ 185737 h 190500"/>
                    <a:gd name="connsiteX9" fmla="*/ 23813 w 207126"/>
                    <a:gd name="connsiteY9" fmla="*/ 190500 h 190500"/>
                    <a:gd name="connsiteX10" fmla="*/ 9525 w 207126"/>
                    <a:gd name="connsiteY10" fmla="*/ 185737 h 190500"/>
                    <a:gd name="connsiteX11" fmla="*/ 0 w 207126"/>
                    <a:gd name="connsiteY11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71438 w 207779"/>
                    <a:gd name="connsiteY2" fmla="*/ 23812 h 190500"/>
                    <a:gd name="connsiteX3" fmla="*/ 114300 w 207779"/>
                    <a:gd name="connsiteY3" fmla="*/ 33337 h 190500"/>
                    <a:gd name="connsiteX4" fmla="*/ 128588 w 207779"/>
                    <a:gd name="connsiteY4" fmla="*/ 42862 h 190500"/>
                    <a:gd name="connsiteX5" fmla="*/ 204787 w 207779"/>
                    <a:gd name="connsiteY5" fmla="*/ 76199 h 190500"/>
                    <a:gd name="connsiteX6" fmla="*/ 185738 w 207779"/>
                    <a:gd name="connsiteY6" fmla="*/ 157162 h 190500"/>
                    <a:gd name="connsiteX7" fmla="*/ 123825 w 207779"/>
                    <a:gd name="connsiteY7" fmla="*/ 185737 h 190500"/>
                    <a:gd name="connsiteX8" fmla="*/ 23813 w 207779"/>
                    <a:gd name="connsiteY8" fmla="*/ 190500 h 190500"/>
                    <a:gd name="connsiteX9" fmla="*/ 9525 w 207779"/>
                    <a:gd name="connsiteY9" fmla="*/ 185737 h 190500"/>
                    <a:gd name="connsiteX10" fmla="*/ 0 w 207779"/>
                    <a:gd name="connsiteY10" fmla="*/ 176212 h 190500"/>
                    <a:gd name="connsiteX0" fmla="*/ 33338 w 207779"/>
                    <a:gd name="connsiteY0" fmla="*/ 0 h 190500"/>
                    <a:gd name="connsiteX1" fmla="*/ 57150 w 207779"/>
                    <a:gd name="connsiteY1" fmla="*/ 14287 h 190500"/>
                    <a:gd name="connsiteX2" fmla="*/ 114300 w 207779"/>
                    <a:gd name="connsiteY2" fmla="*/ 33337 h 190500"/>
                    <a:gd name="connsiteX3" fmla="*/ 128588 w 207779"/>
                    <a:gd name="connsiteY3" fmla="*/ 42862 h 190500"/>
                    <a:gd name="connsiteX4" fmla="*/ 204787 w 207779"/>
                    <a:gd name="connsiteY4" fmla="*/ 76199 h 190500"/>
                    <a:gd name="connsiteX5" fmla="*/ 185738 w 207779"/>
                    <a:gd name="connsiteY5" fmla="*/ 157162 h 190500"/>
                    <a:gd name="connsiteX6" fmla="*/ 123825 w 207779"/>
                    <a:gd name="connsiteY6" fmla="*/ 185737 h 190500"/>
                    <a:gd name="connsiteX7" fmla="*/ 23813 w 207779"/>
                    <a:gd name="connsiteY7" fmla="*/ 190500 h 190500"/>
                    <a:gd name="connsiteX8" fmla="*/ 9525 w 207779"/>
                    <a:gd name="connsiteY8" fmla="*/ 185737 h 190500"/>
                    <a:gd name="connsiteX9" fmla="*/ 0 w 207779"/>
                    <a:gd name="connsiteY9" fmla="*/ 176212 h 190500"/>
                    <a:gd name="connsiteX0" fmla="*/ 33338 w 208748"/>
                    <a:gd name="connsiteY0" fmla="*/ 0 h 190500"/>
                    <a:gd name="connsiteX1" fmla="*/ 57150 w 208748"/>
                    <a:gd name="connsiteY1" fmla="*/ 14287 h 190500"/>
                    <a:gd name="connsiteX2" fmla="*/ 114300 w 208748"/>
                    <a:gd name="connsiteY2" fmla="*/ 33337 h 190500"/>
                    <a:gd name="connsiteX3" fmla="*/ 204787 w 208748"/>
                    <a:gd name="connsiteY3" fmla="*/ 76199 h 190500"/>
                    <a:gd name="connsiteX4" fmla="*/ 185738 w 208748"/>
                    <a:gd name="connsiteY4" fmla="*/ 157162 h 190500"/>
                    <a:gd name="connsiteX5" fmla="*/ 123825 w 208748"/>
                    <a:gd name="connsiteY5" fmla="*/ 185737 h 190500"/>
                    <a:gd name="connsiteX6" fmla="*/ 23813 w 208748"/>
                    <a:gd name="connsiteY6" fmla="*/ 190500 h 190500"/>
                    <a:gd name="connsiteX7" fmla="*/ 9525 w 208748"/>
                    <a:gd name="connsiteY7" fmla="*/ 185737 h 190500"/>
                    <a:gd name="connsiteX8" fmla="*/ 0 w 208748"/>
                    <a:gd name="connsiteY8" fmla="*/ 176212 h 190500"/>
                    <a:gd name="connsiteX0" fmla="*/ 23813 w 199223"/>
                    <a:gd name="connsiteY0" fmla="*/ 0 h 190500"/>
                    <a:gd name="connsiteX1" fmla="*/ 47625 w 199223"/>
                    <a:gd name="connsiteY1" fmla="*/ 14287 h 190500"/>
                    <a:gd name="connsiteX2" fmla="*/ 104775 w 199223"/>
                    <a:gd name="connsiteY2" fmla="*/ 33337 h 190500"/>
                    <a:gd name="connsiteX3" fmla="*/ 195262 w 199223"/>
                    <a:gd name="connsiteY3" fmla="*/ 76199 h 190500"/>
                    <a:gd name="connsiteX4" fmla="*/ 176213 w 199223"/>
                    <a:gd name="connsiteY4" fmla="*/ 157162 h 190500"/>
                    <a:gd name="connsiteX5" fmla="*/ 114300 w 199223"/>
                    <a:gd name="connsiteY5" fmla="*/ 185737 h 190500"/>
                    <a:gd name="connsiteX6" fmla="*/ 14288 w 199223"/>
                    <a:gd name="connsiteY6" fmla="*/ 190500 h 190500"/>
                    <a:gd name="connsiteX7" fmla="*/ 0 w 199223"/>
                    <a:gd name="connsiteY7" fmla="*/ 185737 h 190500"/>
                    <a:gd name="connsiteX0" fmla="*/ 9525 w 184935"/>
                    <a:gd name="connsiteY0" fmla="*/ 0 h 190500"/>
                    <a:gd name="connsiteX1" fmla="*/ 33337 w 184935"/>
                    <a:gd name="connsiteY1" fmla="*/ 14287 h 190500"/>
                    <a:gd name="connsiteX2" fmla="*/ 90487 w 184935"/>
                    <a:gd name="connsiteY2" fmla="*/ 33337 h 190500"/>
                    <a:gd name="connsiteX3" fmla="*/ 180974 w 184935"/>
                    <a:gd name="connsiteY3" fmla="*/ 76199 h 190500"/>
                    <a:gd name="connsiteX4" fmla="*/ 161925 w 184935"/>
                    <a:gd name="connsiteY4" fmla="*/ 157162 h 190500"/>
                    <a:gd name="connsiteX5" fmla="*/ 100012 w 184935"/>
                    <a:gd name="connsiteY5" fmla="*/ 185737 h 190500"/>
                    <a:gd name="connsiteX6" fmla="*/ 0 w 184935"/>
                    <a:gd name="connsiteY6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935" h="190500">
                      <a:moveTo>
                        <a:pt x="9525" y="0"/>
                      </a:moveTo>
                      <a:cubicBezTo>
                        <a:pt x="17462" y="4762"/>
                        <a:pt x="19843" y="8731"/>
                        <a:pt x="33337" y="14287"/>
                      </a:cubicBezTo>
                      <a:cubicBezTo>
                        <a:pt x="46831" y="19843"/>
                        <a:pt x="65881" y="23018"/>
                        <a:pt x="90487" y="33337"/>
                      </a:cubicBezTo>
                      <a:cubicBezTo>
                        <a:pt x="115093" y="43656"/>
                        <a:pt x="169068" y="55562"/>
                        <a:pt x="180974" y="76199"/>
                      </a:cubicBezTo>
                      <a:cubicBezTo>
                        <a:pt x="192880" y="96836"/>
                        <a:pt x="175419" y="138906"/>
                        <a:pt x="161925" y="157162"/>
                      </a:cubicBezTo>
                      <a:cubicBezTo>
                        <a:pt x="148431" y="175418"/>
                        <a:pt x="126999" y="180181"/>
                        <a:pt x="100012" y="185737"/>
                      </a:cubicBezTo>
                      <a:cubicBezTo>
                        <a:pt x="73025" y="191293"/>
                        <a:pt x="33337" y="188912"/>
                        <a:pt x="0" y="19050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9C70D6B-1E7E-42B6-A8C4-408A92432BDE}"/>
                    </a:ext>
                  </a:extLst>
                </p:cNvPr>
                <p:cNvSpPr/>
                <p:nvPr/>
              </p:nvSpPr>
              <p:spPr>
                <a:xfrm>
                  <a:off x="2418943" y="8787229"/>
                  <a:ext cx="261278" cy="25952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35C1F07-ED58-4471-9B36-CB8625C49879}"/>
                    </a:ext>
                  </a:extLst>
                </p:cNvPr>
                <p:cNvSpPr/>
                <p:nvPr/>
              </p:nvSpPr>
              <p:spPr>
                <a:xfrm>
                  <a:off x="1653246" y="8902381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F5BC048-D24B-4E9E-9F90-2AACCFACE9EE}"/>
                    </a:ext>
                  </a:extLst>
                </p:cNvPr>
                <p:cNvSpPr/>
                <p:nvPr/>
              </p:nvSpPr>
              <p:spPr>
                <a:xfrm>
                  <a:off x="2516559" y="8897629"/>
                  <a:ext cx="100007" cy="130462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BE0E7F1-5B2D-4398-9D50-DB372C355669}"/>
                    </a:ext>
                  </a:extLst>
                </p:cNvPr>
                <p:cNvSpPr/>
                <p:nvPr/>
              </p:nvSpPr>
              <p:spPr>
                <a:xfrm rot="20734271">
                  <a:off x="179982" y="7449596"/>
                  <a:ext cx="2089759" cy="1389838"/>
                </a:xfrm>
                <a:custGeom>
                  <a:avLst/>
                  <a:gdLst>
                    <a:gd name="connsiteX0" fmla="*/ 1260634 w 2089759"/>
                    <a:gd name="connsiteY0" fmla="*/ 0 h 1389838"/>
                    <a:gd name="connsiteX1" fmla="*/ 2067478 w 2089759"/>
                    <a:gd name="connsiteY1" fmla="*/ 279477 h 1389838"/>
                    <a:gd name="connsiteX2" fmla="*/ 2089759 w 2089759"/>
                    <a:gd name="connsiteY2" fmla="*/ 299016 h 1389838"/>
                    <a:gd name="connsiteX3" fmla="*/ 2071792 w 2089759"/>
                    <a:gd name="connsiteY3" fmla="*/ 412605 h 1389838"/>
                    <a:gd name="connsiteX4" fmla="*/ 829125 w 2089759"/>
                    <a:gd name="connsiteY4" fmla="*/ 1389838 h 1389838"/>
                    <a:gd name="connsiteX5" fmla="*/ 22281 w 2089759"/>
                    <a:gd name="connsiteY5" fmla="*/ 1110361 h 1389838"/>
                    <a:gd name="connsiteX6" fmla="*/ 0 w 2089759"/>
                    <a:gd name="connsiteY6" fmla="*/ 1090822 h 1389838"/>
                    <a:gd name="connsiteX7" fmla="*/ 17967 w 2089759"/>
                    <a:gd name="connsiteY7" fmla="*/ 977233 h 1389838"/>
                    <a:gd name="connsiteX8" fmla="*/ 1260634 w 2089759"/>
                    <a:gd name="connsiteY8" fmla="*/ 0 h 1389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9759" h="1389838">
                      <a:moveTo>
                        <a:pt x="1260634" y="0"/>
                      </a:moveTo>
                      <a:cubicBezTo>
                        <a:pt x="1567119" y="0"/>
                        <a:pt x="1848217" y="104882"/>
                        <a:pt x="2067478" y="279477"/>
                      </a:cubicBezTo>
                      <a:lnTo>
                        <a:pt x="2089759" y="299016"/>
                      </a:lnTo>
                      <a:lnTo>
                        <a:pt x="2071792" y="412605"/>
                      </a:lnTo>
                      <a:cubicBezTo>
                        <a:pt x="1953515" y="970311"/>
                        <a:pt x="1442096" y="1389838"/>
                        <a:pt x="829125" y="1389838"/>
                      </a:cubicBezTo>
                      <a:cubicBezTo>
                        <a:pt x="522640" y="1389838"/>
                        <a:pt x="241542" y="1284956"/>
                        <a:pt x="22281" y="1110361"/>
                      </a:cubicBezTo>
                      <a:lnTo>
                        <a:pt x="0" y="1090822"/>
                      </a:lnTo>
                      <a:lnTo>
                        <a:pt x="17967" y="977233"/>
                      </a:lnTo>
                      <a:cubicBezTo>
                        <a:pt x="136244" y="419528"/>
                        <a:pt x="647663" y="0"/>
                        <a:pt x="1260634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543F9EC-8A5A-43D1-8C79-B5C66BB6EF8B}"/>
                    </a:ext>
                  </a:extLst>
                </p:cNvPr>
                <p:cNvSpPr/>
                <p:nvPr/>
              </p:nvSpPr>
              <p:spPr>
                <a:xfrm rot="2770079">
                  <a:off x="1499893" y="7897066"/>
                  <a:ext cx="1688685" cy="643641"/>
                </a:xfrm>
                <a:custGeom>
                  <a:avLst/>
                  <a:gdLst>
                    <a:gd name="connsiteX0" fmla="*/ 0 w 1013373"/>
                    <a:gd name="connsiteY0" fmla="*/ 40511 h 439325"/>
                    <a:gd name="connsiteX1" fmla="*/ 87844 w 1013373"/>
                    <a:gd name="connsiteY1" fmla="*/ 20157 h 439325"/>
                    <a:gd name="connsiteX2" fmla="*/ 1007416 w 1013373"/>
                    <a:gd name="connsiteY2" fmla="*/ 223541 h 439325"/>
                    <a:gd name="connsiteX3" fmla="*/ 1013373 w 1013373"/>
                    <a:gd name="connsiteY3" fmla="*/ 228313 h 439325"/>
                    <a:gd name="connsiteX4" fmla="*/ 1010613 w 1013373"/>
                    <a:gd name="connsiteY4" fmla="*/ 230304 h 439325"/>
                    <a:gd name="connsiteX5" fmla="*/ 301418 w 1013373"/>
                    <a:gd name="connsiteY5" fmla="*/ 439325 h 439325"/>
                    <a:gd name="connsiteX6" fmla="*/ 287592 w 1013373"/>
                    <a:gd name="connsiteY6" fmla="*/ 438652 h 439325"/>
                    <a:gd name="connsiteX7" fmla="*/ 261250 w 1013373"/>
                    <a:gd name="connsiteY7" fmla="*/ 381024 h 439325"/>
                    <a:gd name="connsiteX8" fmla="*/ 81753 w 1013373"/>
                    <a:gd name="connsiteY8" fmla="*/ 121393 h 439325"/>
                    <a:gd name="connsiteX9" fmla="*/ 0 w 1013373"/>
                    <a:gd name="connsiteY9" fmla="*/ 40511 h 439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3373" h="439325">
                      <a:moveTo>
                        <a:pt x="0" y="40511"/>
                      </a:moveTo>
                      <a:lnTo>
                        <a:pt x="87844" y="20157"/>
                      </a:lnTo>
                      <a:cubicBezTo>
                        <a:pt x="401657" y="-36981"/>
                        <a:pt x="732975" y="26300"/>
                        <a:pt x="1007416" y="223541"/>
                      </a:cubicBezTo>
                      <a:lnTo>
                        <a:pt x="1013373" y="228313"/>
                      </a:lnTo>
                      <a:lnTo>
                        <a:pt x="1010613" y="230304"/>
                      </a:lnTo>
                      <a:cubicBezTo>
                        <a:pt x="808169" y="362269"/>
                        <a:pt x="564120" y="439325"/>
                        <a:pt x="301418" y="439325"/>
                      </a:cubicBezTo>
                      <a:lnTo>
                        <a:pt x="287592" y="438652"/>
                      </a:lnTo>
                      <a:lnTo>
                        <a:pt x="261250" y="381024"/>
                      </a:lnTo>
                      <a:cubicBezTo>
                        <a:pt x="213685" y="287854"/>
                        <a:pt x="153725" y="200430"/>
                        <a:pt x="81753" y="121393"/>
                      </a:cubicBezTo>
                      <a:lnTo>
                        <a:pt x="0" y="4051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3180011-8D3E-4988-989C-3B7775E05996}"/>
                    </a:ext>
                  </a:extLst>
                </p:cNvPr>
                <p:cNvSpPr/>
                <p:nvPr/>
              </p:nvSpPr>
              <p:spPr>
                <a:xfrm rot="21245752">
                  <a:off x="1567340" y="10027822"/>
                  <a:ext cx="533401" cy="447954"/>
                </a:xfrm>
                <a:custGeom>
                  <a:avLst/>
                  <a:gdLst>
                    <a:gd name="connsiteX0" fmla="*/ 115393 w 649909"/>
                    <a:gd name="connsiteY0" fmla="*/ 0 h 923977"/>
                    <a:gd name="connsiteX1" fmla="*/ 29668 w 649909"/>
                    <a:gd name="connsiteY1" fmla="*/ 438150 h 923977"/>
                    <a:gd name="connsiteX2" fmla="*/ 563068 w 649909"/>
                    <a:gd name="connsiteY2" fmla="*/ 847725 h 923977"/>
                    <a:gd name="connsiteX3" fmla="*/ 648793 w 649909"/>
                    <a:gd name="connsiteY3" fmla="*/ 923925 h 923977"/>
                    <a:gd name="connsiteX4" fmla="*/ 648793 w 649909"/>
                    <a:gd name="connsiteY4" fmla="*/ 923925 h 923977"/>
                    <a:gd name="connsiteX0" fmla="*/ 0 w 620241"/>
                    <a:gd name="connsiteY0" fmla="*/ 1 h 485828"/>
                    <a:gd name="connsiteX1" fmla="*/ 533400 w 620241"/>
                    <a:gd name="connsiteY1" fmla="*/ 409576 h 485828"/>
                    <a:gd name="connsiteX2" fmla="*/ 619125 w 620241"/>
                    <a:gd name="connsiteY2" fmla="*/ 485776 h 485828"/>
                    <a:gd name="connsiteX3" fmla="*/ 619125 w 620241"/>
                    <a:gd name="connsiteY3" fmla="*/ 485776 h 485828"/>
                    <a:gd name="connsiteX0" fmla="*/ 0 w 619125"/>
                    <a:gd name="connsiteY0" fmla="*/ -1 h 485775"/>
                    <a:gd name="connsiteX1" fmla="*/ 317003 w 619125"/>
                    <a:gd name="connsiteY1" fmla="*/ 186900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4" fmla="*/ 619125 w 619125"/>
                    <a:gd name="connsiteY4" fmla="*/ 485774 h 485775"/>
                    <a:gd name="connsiteX0" fmla="*/ 0 w 619125"/>
                    <a:gd name="connsiteY0" fmla="*/ 1 h 485775"/>
                    <a:gd name="connsiteX1" fmla="*/ 224546 w 619125"/>
                    <a:gd name="connsiteY1" fmla="*/ 422480 h 485775"/>
                    <a:gd name="connsiteX2" fmla="*/ 533400 w 619125"/>
                    <a:gd name="connsiteY2" fmla="*/ 409576 h 485775"/>
                    <a:gd name="connsiteX3" fmla="*/ 619125 w 619125"/>
                    <a:gd name="connsiteY3" fmla="*/ 485776 h 485775"/>
                    <a:gd name="connsiteX4" fmla="*/ 619125 w 619125"/>
                    <a:gd name="connsiteY4" fmla="*/ 485776 h 485775"/>
                    <a:gd name="connsiteX0" fmla="*/ 0 w 619125"/>
                    <a:gd name="connsiteY0" fmla="*/ -1 h 485775"/>
                    <a:gd name="connsiteX1" fmla="*/ 224546 w 619125"/>
                    <a:gd name="connsiteY1" fmla="*/ 422478 h 485775"/>
                    <a:gd name="connsiteX2" fmla="*/ 533400 w 619125"/>
                    <a:gd name="connsiteY2" fmla="*/ 409574 h 485775"/>
                    <a:gd name="connsiteX3" fmla="*/ 619125 w 619125"/>
                    <a:gd name="connsiteY3" fmla="*/ 485774 h 485775"/>
                    <a:gd name="connsiteX0" fmla="*/ 0 w 533401"/>
                    <a:gd name="connsiteY0" fmla="*/ 1 h 447954"/>
                    <a:gd name="connsiteX1" fmla="*/ 224546 w 533401"/>
                    <a:gd name="connsiteY1" fmla="*/ 422480 h 447954"/>
                    <a:gd name="connsiteX2" fmla="*/ 533400 w 533401"/>
                    <a:gd name="connsiteY2" fmla="*/ 409576 h 4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33401" h="447954">
                      <a:moveTo>
                        <a:pt x="0" y="1"/>
                      </a:moveTo>
                      <a:cubicBezTo>
                        <a:pt x="23639" y="28132"/>
                        <a:pt x="135646" y="354218"/>
                        <a:pt x="224546" y="422480"/>
                      </a:cubicBezTo>
                      <a:cubicBezTo>
                        <a:pt x="313446" y="490742"/>
                        <a:pt x="467637" y="399027"/>
                        <a:pt x="533400" y="40957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1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52B6270-1CB0-4BDA-9538-B16D1607D187}"/>
                  </a:ext>
                </a:extLst>
              </p:cNvPr>
              <p:cNvSpPr/>
              <p:nvPr/>
            </p:nvSpPr>
            <p:spPr>
              <a:xfrm>
                <a:off x="1943925" y="9674919"/>
                <a:ext cx="487131" cy="137692"/>
              </a:xfrm>
              <a:custGeom>
                <a:avLst/>
                <a:gdLst>
                  <a:gd name="connsiteX0" fmla="*/ 4816 w 1113086"/>
                  <a:gd name="connsiteY0" fmla="*/ 82008 h 379987"/>
                  <a:gd name="connsiteX1" fmla="*/ 433441 w 1113086"/>
                  <a:gd name="connsiteY1" fmla="*/ 85183 h 379987"/>
                  <a:gd name="connsiteX2" fmla="*/ 519166 w 1113086"/>
                  <a:gd name="connsiteY2" fmla="*/ 116933 h 379987"/>
                  <a:gd name="connsiteX3" fmla="*/ 579491 w 1113086"/>
                  <a:gd name="connsiteY3" fmla="*/ 104233 h 379987"/>
                  <a:gd name="connsiteX4" fmla="*/ 604891 w 1113086"/>
                  <a:gd name="connsiteY4" fmla="*/ 62958 h 379987"/>
                  <a:gd name="connsiteX5" fmla="*/ 1112891 w 1113086"/>
                  <a:gd name="connsiteY5" fmla="*/ 15333 h 379987"/>
                  <a:gd name="connsiteX6" fmla="*/ 662041 w 1113086"/>
                  <a:gd name="connsiteY6" fmla="*/ 355058 h 379987"/>
                  <a:gd name="connsiteX7" fmla="*/ 392166 w 1113086"/>
                  <a:gd name="connsiteY7" fmla="*/ 345533 h 379987"/>
                  <a:gd name="connsiteX8" fmla="*/ 214366 w 1113086"/>
                  <a:gd name="connsiteY8" fmla="*/ 275683 h 379987"/>
                  <a:gd name="connsiteX9" fmla="*/ 4816 w 1113086"/>
                  <a:gd name="connsiteY9" fmla="*/ 82008 h 379987"/>
                  <a:gd name="connsiteX0" fmla="*/ 4816 w 1113291"/>
                  <a:gd name="connsiteY0" fmla="*/ 75842 h 373821"/>
                  <a:gd name="connsiteX1" fmla="*/ 433441 w 1113291"/>
                  <a:gd name="connsiteY1" fmla="*/ 79017 h 373821"/>
                  <a:gd name="connsiteX2" fmla="*/ 519166 w 1113291"/>
                  <a:gd name="connsiteY2" fmla="*/ 110767 h 373821"/>
                  <a:gd name="connsiteX3" fmla="*/ 579491 w 1113291"/>
                  <a:gd name="connsiteY3" fmla="*/ 98067 h 373821"/>
                  <a:gd name="connsiteX4" fmla="*/ 1112891 w 1113291"/>
                  <a:gd name="connsiteY4" fmla="*/ 9167 h 373821"/>
                  <a:gd name="connsiteX5" fmla="*/ 662041 w 1113291"/>
                  <a:gd name="connsiteY5" fmla="*/ 348892 h 373821"/>
                  <a:gd name="connsiteX6" fmla="*/ 392166 w 1113291"/>
                  <a:gd name="connsiteY6" fmla="*/ 339367 h 373821"/>
                  <a:gd name="connsiteX7" fmla="*/ 214366 w 1113291"/>
                  <a:gd name="connsiteY7" fmla="*/ 269517 h 373821"/>
                  <a:gd name="connsiteX8" fmla="*/ 4816 w 1113291"/>
                  <a:gd name="connsiteY8" fmla="*/ 75842 h 373821"/>
                  <a:gd name="connsiteX0" fmla="*/ 4816 w 1113291"/>
                  <a:gd name="connsiteY0" fmla="*/ 78386 h 376365"/>
                  <a:gd name="connsiteX1" fmla="*/ 433441 w 1113291"/>
                  <a:gd name="connsiteY1" fmla="*/ 81561 h 376365"/>
                  <a:gd name="connsiteX2" fmla="*/ 519166 w 1113291"/>
                  <a:gd name="connsiteY2" fmla="*/ 113311 h 376365"/>
                  <a:gd name="connsiteX3" fmla="*/ 579491 w 1113291"/>
                  <a:gd name="connsiteY3" fmla="*/ 81561 h 376365"/>
                  <a:gd name="connsiteX4" fmla="*/ 1112891 w 1113291"/>
                  <a:gd name="connsiteY4" fmla="*/ 11711 h 376365"/>
                  <a:gd name="connsiteX5" fmla="*/ 662041 w 1113291"/>
                  <a:gd name="connsiteY5" fmla="*/ 351436 h 376365"/>
                  <a:gd name="connsiteX6" fmla="*/ 392166 w 1113291"/>
                  <a:gd name="connsiteY6" fmla="*/ 341911 h 376365"/>
                  <a:gd name="connsiteX7" fmla="*/ 214366 w 1113291"/>
                  <a:gd name="connsiteY7" fmla="*/ 272061 h 376365"/>
                  <a:gd name="connsiteX8" fmla="*/ 4816 w 1113291"/>
                  <a:gd name="connsiteY8" fmla="*/ 78386 h 376365"/>
                  <a:gd name="connsiteX0" fmla="*/ 4816 w 1113987"/>
                  <a:gd name="connsiteY0" fmla="*/ 67224 h 365203"/>
                  <a:gd name="connsiteX1" fmla="*/ 433441 w 1113987"/>
                  <a:gd name="connsiteY1" fmla="*/ 70399 h 365203"/>
                  <a:gd name="connsiteX2" fmla="*/ 519166 w 1113987"/>
                  <a:gd name="connsiteY2" fmla="*/ 102149 h 365203"/>
                  <a:gd name="connsiteX3" fmla="*/ 579491 w 1113987"/>
                  <a:gd name="connsiteY3" fmla="*/ 70399 h 365203"/>
                  <a:gd name="connsiteX4" fmla="*/ 1112891 w 1113987"/>
                  <a:gd name="connsiteY4" fmla="*/ 549 h 365203"/>
                  <a:gd name="connsiteX5" fmla="*/ 662041 w 1113987"/>
                  <a:gd name="connsiteY5" fmla="*/ 340274 h 365203"/>
                  <a:gd name="connsiteX6" fmla="*/ 392166 w 1113987"/>
                  <a:gd name="connsiteY6" fmla="*/ 330749 h 365203"/>
                  <a:gd name="connsiteX7" fmla="*/ 214366 w 1113987"/>
                  <a:gd name="connsiteY7" fmla="*/ 260899 h 365203"/>
                  <a:gd name="connsiteX8" fmla="*/ 4816 w 1113987"/>
                  <a:gd name="connsiteY8" fmla="*/ 67224 h 365203"/>
                  <a:gd name="connsiteX0" fmla="*/ 4816 w 1113987"/>
                  <a:gd name="connsiteY0" fmla="*/ 67394 h 365373"/>
                  <a:gd name="connsiteX1" fmla="*/ 433441 w 1113987"/>
                  <a:gd name="connsiteY1" fmla="*/ 70569 h 365373"/>
                  <a:gd name="connsiteX2" fmla="*/ 519166 w 1113987"/>
                  <a:gd name="connsiteY2" fmla="*/ 102319 h 365373"/>
                  <a:gd name="connsiteX3" fmla="*/ 579491 w 1113987"/>
                  <a:gd name="connsiteY3" fmla="*/ 70569 h 365373"/>
                  <a:gd name="connsiteX4" fmla="*/ 1112891 w 1113987"/>
                  <a:gd name="connsiteY4" fmla="*/ 719 h 365373"/>
                  <a:gd name="connsiteX5" fmla="*/ 662041 w 1113987"/>
                  <a:gd name="connsiteY5" fmla="*/ 340444 h 365373"/>
                  <a:gd name="connsiteX6" fmla="*/ 392166 w 1113987"/>
                  <a:gd name="connsiteY6" fmla="*/ 330919 h 365373"/>
                  <a:gd name="connsiteX7" fmla="*/ 214366 w 1113987"/>
                  <a:gd name="connsiteY7" fmla="*/ 261069 h 365373"/>
                  <a:gd name="connsiteX8" fmla="*/ 4816 w 1113987"/>
                  <a:gd name="connsiteY8" fmla="*/ 67394 h 365373"/>
                  <a:gd name="connsiteX0" fmla="*/ 4816 w 1113108"/>
                  <a:gd name="connsiteY0" fmla="*/ 80414 h 378393"/>
                  <a:gd name="connsiteX1" fmla="*/ 433441 w 1113108"/>
                  <a:gd name="connsiteY1" fmla="*/ 83589 h 378393"/>
                  <a:gd name="connsiteX2" fmla="*/ 519166 w 1113108"/>
                  <a:gd name="connsiteY2" fmla="*/ 115339 h 378393"/>
                  <a:gd name="connsiteX3" fmla="*/ 601716 w 1113108"/>
                  <a:gd name="connsiteY3" fmla="*/ 80414 h 378393"/>
                  <a:gd name="connsiteX4" fmla="*/ 1112891 w 1113108"/>
                  <a:gd name="connsiteY4" fmla="*/ 13739 h 378393"/>
                  <a:gd name="connsiteX5" fmla="*/ 662041 w 1113108"/>
                  <a:gd name="connsiteY5" fmla="*/ 353464 h 378393"/>
                  <a:gd name="connsiteX6" fmla="*/ 392166 w 1113108"/>
                  <a:gd name="connsiteY6" fmla="*/ 343939 h 378393"/>
                  <a:gd name="connsiteX7" fmla="*/ 214366 w 1113108"/>
                  <a:gd name="connsiteY7" fmla="*/ 274089 h 378393"/>
                  <a:gd name="connsiteX8" fmla="*/ 4816 w 1113108"/>
                  <a:gd name="connsiteY8" fmla="*/ 80414 h 378393"/>
                  <a:gd name="connsiteX0" fmla="*/ 4816 w 1113066"/>
                  <a:gd name="connsiteY0" fmla="*/ 82957 h 380936"/>
                  <a:gd name="connsiteX1" fmla="*/ 433441 w 1113066"/>
                  <a:gd name="connsiteY1" fmla="*/ 86132 h 380936"/>
                  <a:gd name="connsiteX2" fmla="*/ 519166 w 1113066"/>
                  <a:gd name="connsiteY2" fmla="*/ 117882 h 380936"/>
                  <a:gd name="connsiteX3" fmla="*/ 608066 w 1113066"/>
                  <a:gd name="connsiteY3" fmla="*/ 70257 h 380936"/>
                  <a:gd name="connsiteX4" fmla="*/ 1112891 w 1113066"/>
                  <a:gd name="connsiteY4" fmla="*/ 16282 h 380936"/>
                  <a:gd name="connsiteX5" fmla="*/ 662041 w 1113066"/>
                  <a:gd name="connsiteY5" fmla="*/ 356007 h 380936"/>
                  <a:gd name="connsiteX6" fmla="*/ 392166 w 1113066"/>
                  <a:gd name="connsiteY6" fmla="*/ 346482 h 380936"/>
                  <a:gd name="connsiteX7" fmla="*/ 214366 w 1113066"/>
                  <a:gd name="connsiteY7" fmla="*/ 276632 h 380936"/>
                  <a:gd name="connsiteX8" fmla="*/ 4816 w 1113066"/>
                  <a:gd name="connsiteY8" fmla="*/ 82957 h 380936"/>
                  <a:gd name="connsiteX0" fmla="*/ 4816 w 1115568"/>
                  <a:gd name="connsiteY0" fmla="*/ 67070 h 365049"/>
                  <a:gd name="connsiteX1" fmla="*/ 433441 w 1115568"/>
                  <a:gd name="connsiteY1" fmla="*/ 70245 h 365049"/>
                  <a:gd name="connsiteX2" fmla="*/ 519166 w 1115568"/>
                  <a:gd name="connsiteY2" fmla="*/ 101995 h 365049"/>
                  <a:gd name="connsiteX3" fmla="*/ 608066 w 1115568"/>
                  <a:gd name="connsiteY3" fmla="*/ 54370 h 365049"/>
                  <a:gd name="connsiteX4" fmla="*/ 1112891 w 1115568"/>
                  <a:gd name="connsiteY4" fmla="*/ 395 h 365049"/>
                  <a:gd name="connsiteX5" fmla="*/ 662041 w 1115568"/>
                  <a:gd name="connsiteY5" fmla="*/ 340120 h 365049"/>
                  <a:gd name="connsiteX6" fmla="*/ 392166 w 1115568"/>
                  <a:gd name="connsiteY6" fmla="*/ 330595 h 365049"/>
                  <a:gd name="connsiteX7" fmla="*/ 214366 w 1115568"/>
                  <a:gd name="connsiteY7" fmla="*/ 260745 h 365049"/>
                  <a:gd name="connsiteX8" fmla="*/ 4816 w 1115568"/>
                  <a:gd name="connsiteY8" fmla="*/ 67070 h 365049"/>
                  <a:gd name="connsiteX0" fmla="*/ 8764 w 1119516"/>
                  <a:gd name="connsiteY0" fmla="*/ 67070 h 365049"/>
                  <a:gd name="connsiteX1" fmla="*/ 437389 w 1119516"/>
                  <a:gd name="connsiteY1" fmla="*/ 70245 h 365049"/>
                  <a:gd name="connsiteX2" fmla="*/ 523114 w 1119516"/>
                  <a:gd name="connsiteY2" fmla="*/ 101995 h 365049"/>
                  <a:gd name="connsiteX3" fmla="*/ 612014 w 1119516"/>
                  <a:gd name="connsiteY3" fmla="*/ 54370 h 365049"/>
                  <a:gd name="connsiteX4" fmla="*/ 1116839 w 1119516"/>
                  <a:gd name="connsiteY4" fmla="*/ 395 h 365049"/>
                  <a:gd name="connsiteX5" fmla="*/ 665989 w 1119516"/>
                  <a:gd name="connsiteY5" fmla="*/ 340120 h 365049"/>
                  <a:gd name="connsiteX6" fmla="*/ 396114 w 1119516"/>
                  <a:gd name="connsiteY6" fmla="*/ 330595 h 365049"/>
                  <a:gd name="connsiteX7" fmla="*/ 218314 w 1119516"/>
                  <a:gd name="connsiteY7" fmla="*/ 260745 h 365049"/>
                  <a:gd name="connsiteX8" fmla="*/ 8764 w 1119516"/>
                  <a:gd name="connsiteY8" fmla="*/ 67070 h 365049"/>
                  <a:gd name="connsiteX0" fmla="*/ 4351 w 1115103"/>
                  <a:gd name="connsiteY0" fmla="*/ 67070 h 365049"/>
                  <a:gd name="connsiteX1" fmla="*/ 420276 w 1115103"/>
                  <a:gd name="connsiteY1" fmla="*/ 60720 h 365049"/>
                  <a:gd name="connsiteX2" fmla="*/ 518701 w 1115103"/>
                  <a:gd name="connsiteY2" fmla="*/ 101995 h 365049"/>
                  <a:gd name="connsiteX3" fmla="*/ 607601 w 1115103"/>
                  <a:gd name="connsiteY3" fmla="*/ 54370 h 365049"/>
                  <a:gd name="connsiteX4" fmla="*/ 1112426 w 1115103"/>
                  <a:gd name="connsiteY4" fmla="*/ 395 h 365049"/>
                  <a:gd name="connsiteX5" fmla="*/ 661576 w 1115103"/>
                  <a:gd name="connsiteY5" fmla="*/ 340120 h 365049"/>
                  <a:gd name="connsiteX6" fmla="*/ 391701 w 1115103"/>
                  <a:gd name="connsiteY6" fmla="*/ 330595 h 365049"/>
                  <a:gd name="connsiteX7" fmla="*/ 213901 w 1115103"/>
                  <a:gd name="connsiteY7" fmla="*/ 260745 h 365049"/>
                  <a:gd name="connsiteX8" fmla="*/ 4351 w 1115103"/>
                  <a:gd name="connsiteY8" fmla="*/ 67070 h 365049"/>
                  <a:gd name="connsiteX0" fmla="*/ 6566 w 1117318"/>
                  <a:gd name="connsiteY0" fmla="*/ 67070 h 365049"/>
                  <a:gd name="connsiteX1" fmla="*/ 422491 w 1117318"/>
                  <a:gd name="connsiteY1" fmla="*/ 60720 h 365049"/>
                  <a:gd name="connsiteX2" fmla="*/ 520916 w 1117318"/>
                  <a:gd name="connsiteY2" fmla="*/ 101995 h 365049"/>
                  <a:gd name="connsiteX3" fmla="*/ 609816 w 1117318"/>
                  <a:gd name="connsiteY3" fmla="*/ 54370 h 365049"/>
                  <a:gd name="connsiteX4" fmla="*/ 1114641 w 1117318"/>
                  <a:gd name="connsiteY4" fmla="*/ 395 h 365049"/>
                  <a:gd name="connsiteX5" fmla="*/ 663791 w 1117318"/>
                  <a:gd name="connsiteY5" fmla="*/ 340120 h 365049"/>
                  <a:gd name="connsiteX6" fmla="*/ 393916 w 1117318"/>
                  <a:gd name="connsiteY6" fmla="*/ 330595 h 365049"/>
                  <a:gd name="connsiteX7" fmla="*/ 216116 w 1117318"/>
                  <a:gd name="connsiteY7" fmla="*/ 260745 h 365049"/>
                  <a:gd name="connsiteX8" fmla="*/ 6566 w 1117318"/>
                  <a:gd name="connsiteY8" fmla="*/ 67070 h 365049"/>
                  <a:gd name="connsiteX0" fmla="*/ 7462 w 1118037"/>
                  <a:gd name="connsiteY0" fmla="*/ 67074 h 373955"/>
                  <a:gd name="connsiteX1" fmla="*/ 423387 w 1118037"/>
                  <a:gd name="connsiteY1" fmla="*/ 60724 h 373955"/>
                  <a:gd name="connsiteX2" fmla="*/ 521812 w 1118037"/>
                  <a:gd name="connsiteY2" fmla="*/ 101999 h 373955"/>
                  <a:gd name="connsiteX3" fmla="*/ 610712 w 1118037"/>
                  <a:gd name="connsiteY3" fmla="*/ 54374 h 373955"/>
                  <a:gd name="connsiteX4" fmla="*/ 1115537 w 1118037"/>
                  <a:gd name="connsiteY4" fmla="*/ 399 h 373955"/>
                  <a:gd name="connsiteX5" fmla="*/ 664687 w 1118037"/>
                  <a:gd name="connsiteY5" fmla="*/ 340124 h 373955"/>
                  <a:gd name="connsiteX6" fmla="*/ 566262 w 1118037"/>
                  <a:gd name="connsiteY6" fmla="*/ 352824 h 373955"/>
                  <a:gd name="connsiteX7" fmla="*/ 217012 w 1118037"/>
                  <a:gd name="connsiteY7" fmla="*/ 260749 h 373955"/>
                  <a:gd name="connsiteX8" fmla="*/ 7462 w 1118037"/>
                  <a:gd name="connsiteY8" fmla="*/ 67074 h 373955"/>
                  <a:gd name="connsiteX0" fmla="*/ 7462 w 1124417"/>
                  <a:gd name="connsiteY0" fmla="*/ 75198 h 362376"/>
                  <a:gd name="connsiteX1" fmla="*/ 423387 w 1124417"/>
                  <a:gd name="connsiteY1" fmla="*/ 68848 h 362376"/>
                  <a:gd name="connsiteX2" fmla="*/ 521812 w 1124417"/>
                  <a:gd name="connsiteY2" fmla="*/ 110123 h 362376"/>
                  <a:gd name="connsiteX3" fmla="*/ 610712 w 1124417"/>
                  <a:gd name="connsiteY3" fmla="*/ 62498 h 362376"/>
                  <a:gd name="connsiteX4" fmla="*/ 1115537 w 1124417"/>
                  <a:gd name="connsiteY4" fmla="*/ 8523 h 362376"/>
                  <a:gd name="connsiteX5" fmla="*/ 905987 w 1124417"/>
                  <a:gd name="connsiteY5" fmla="*/ 233948 h 362376"/>
                  <a:gd name="connsiteX6" fmla="*/ 566262 w 1124417"/>
                  <a:gd name="connsiteY6" fmla="*/ 360948 h 362376"/>
                  <a:gd name="connsiteX7" fmla="*/ 217012 w 1124417"/>
                  <a:gd name="connsiteY7" fmla="*/ 268873 h 362376"/>
                  <a:gd name="connsiteX8" fmla="*/ 7462 w 1124417"/>
                  <a:gd name="connsiteY8" fmla="*/ 75198 h 362376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  <a:gd name="connsiteX0" fmla="*/ 7462 w 1124417"/>
                  <a:gd name="connsiteY0" fmla="*/ 66719 h 353897"/>
                  <a:gd name="connsiteX1" fmla="*/ 423387 w 1124417"/>
                  <a:gd name="connsiteY1" fmla="*/ 60369 h 353897"/>
                  <a:gd name="connsiteX2" fmla="*/ 521812 w 1124417"/>
                  <a:gd name="connsiteY2" fmla="*/ 101644 h 353897"/>
                  <a:gd name="connsiteX3" fmla="*/ 610712 w 1124417"/>
                  <a:gd name="connsiteY3" fmla="*/ 54019 h 353897"/>
                  <a:gd name="connsiteX4" fmla="*/ 1115537 w 1124417"/>
                  <a:gd name="connsiteY4" fmla="*/ 44 h 353897"/>
                  <a:gd name="connsiteX5" fmla="*/ 905987 w 1124417"/>
                  <a:gd name="connsiteY5" fmla="*/ 225469 h 353897"/>
                  <a:gd name="connsiteX6" fmla="*/ 566262 w 1124417"/>
                  <a:gd name="connsiteY6" fmla="*/ 352469 h 353897"/>
                  <a:gd name="connsiteX7" fmla="*/ 217012 w 1124417"/>
                  <a:gd name="connsiteY7" fmla="*/ 260394 h 353897"/>
                  <a:gd name="connsiteX8" fmla="*/ 7462 w 1124417"/>
                  <a:gd name="connsiteY8" fmla="*/ 66719 h 35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417" h="353897">
                    <a:moveTo>
                      <a:pt x="7462" y="66719"/>
                    </a:moveTo>
                    <a:cubicBezTo>
                      <a:pt x="51383" y="61957"/>
                      <a:pt x="337662" y="54548"/>
                      <a:pt x="423387" y="60369"/>
                    </a:cubicBezTo>
                    <a:cubicBezTo>
                      <a:pt x="509112" y="66190"/>
                      <a:pt x="490591" y="102702"/>
                      <a:pt x="521812" y="101644"/>
                    </a:cubicBezTo>
                    <a:cubicBezTo>
                      <a:pt x="553033" y="100586"/>
                      <a:pt x="511758" y="86827"/>
                      <a:pt x="610712" y="54019"/>
                    </a:cubicBezTo>
                    <a:cubicBezTo>
                      <a:pt x="709666" y="21211"/>
                      <a:pt x="1066325" y="3219"/>
                      <a:pt x="1115537" y="44"/>
                    </a:cubicBezTo>
                    <a:cubicBezTo>
                      <a:pt x="1164749" y="-3131"/>
                      <a:pt x="997533" y="166732"/>
                      <a:pt x="905987" y="225469"/>
                    </a:cubicBezTo>
                    <a:cubicBezTo>
                      <a:pt x="814441" y="284207"/>
                      <a:pt x="640875" y="365698"/>
                      <a:pt x="566262" y="352469"/>
                    </a:cubicBezTo>
                    <a:cubicBezTo>
                      <a:pt x="485300" y="355115"/>
                      <a:pt x="310145" y="308019"/>
                      <a:pt x="217012" y="260394"/>
                    </a:cubicBezTo>
                    <a:cubicBezTo>
                      <a:pt x="123879" y="212769"/>
                      <a:pt x="-36459" y="71481"/>
                      <a:pt x="7462" y="66719"/>
                    </a:cubicBezTo>
                    <a:close/>
                  </a:path>
                </a:pathLst>
              </a:custGeom>
              <a:solidFill>
                <a:srgbClr val="D10B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157F37DC-6D23-4B8B-80C0-F469D3238ED1}"/>
                </a:ext>
              </a:extLst>
            </p:cNvPr>
            <p:cNvSpPr/>
            <p:nvPr/>
          </p:nvSpPr>
          <p:spPr>
            <a:xfrm rot="19571919">
              <a:off x="4346133" y="3286529"/>
              <a:ext cx="1198054" cy="872853"/>
            </a:xfrm>
            <a:prstGeom prst="arc">
              <a:avLst/>
            </a:prstGeom>
            <a:noFill/>
            <a:ln w="76200" cap="flat" cmpd="sng" algn="ctr">
              <a:solidFill>
                <a:sysClr val="window" lastClr="FFFFFF"/>
              </a:solidFill>
              <a:prstDash val="sysDot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83785C-9D58-4CC5-B133-D00F95C3DEE0}"/>
                </a:ext>
              </a:extLst>
            </p:cNvPr>
            <p:cNvSpPr/>
            <p:nvPr/>
          </p:nvSpPr>
          <p:spPr>
            <a:xfrm rot="10571007">
              <a:off x="4313989" y="3423367"/>
              <a:ext cx="1428277" cy="1076326"/>
            </a:xfrm>
            <a:custGeom>
              <a:avLst/>
              <a:gdLst>
                <a:gd name="connsiteX0" fmla="*/ 667589 w 1426824"/>
                <a:gd name="connsiteY0" fmla="*/ 1117746 h 1119413"/>
                <a:gd name="connsiteX1" fmla="*/ 1499 w 1426824"/>
                <a:gd name="connsiteY1" fmla="*/ 383343 h 1119413"/>
                <a:gd name="connsiteX2" fmla="*/ 25198 w 1426824"/>
                <a:gd name="connsiteY2" fmla="*/ 245871 h 1119413"/>
                <a:gd name="connsiteX3" fmla="*/ 57327 w 1426824"/>
                <a:gd name="connsiteY3" fmla="*/ 164929 h 1119413"/>
                <a:gd name="connsiteX4" fmla="*/ 76683 w 1426824"/>
                <a:gd name="connsiteY4" fmla="*/ 156949 h 1119413"/>
                <a:gd name="connsiteX5" fmla="*/ 359263 w 1426824"/>
                <a:gd name="connsiteY5" fmla="*/ 186788 h 1119413"/>
                <a:gd name="connsiteX6" fmla="*/ 359360 w 1426824"/>
                <a:gd name="connsiteY6" fmla="*/ 186683 h 1119413"/>
                <a:gd name="connsiteX7" fmla="*/ 444896 w 1426824"/>
                <a:gd name="connsiteY7" fmla="*/ 92040 h 1119413"/>
                <a:gd name="connsiteX8" fmla="*/ 792917 w 1426824"/>
                <a:gd name="connsiteY8" fmla="*/ 121463 h 1119413"/>
                <a:gd name="connsiteX9" fmla="*/ 794462 w 1426824"/>
                <a:gd name="connsiteY9" fmla="*/ 119681 h 1119413"/>
                <a:gd name="connsiteX10" fmla="*/ 862395 w 1426824"/>
                <a:gd name="connsiteY10" fmla="*/ 41407 h 1119413"/>
                <a:gd name="connsiteX11" fmla="*/ 961894 w 1426824"/>
                <a:gd name="connsiteY11" fmla="*/ 2178 h 1119413"/>
                <a:gd name="connsiteX12" fmla="*/ 1078338 w 1426824"/>
                <a:gd name="connsiteY12" fmla="*/ 16411 h 1119413"/>
                <a:gd name="connsiteX13" fmla="*/ 1168759 w 1426824"/>
                <a:gd name="connsiteY13" fmla="*/ 84336 h 1119413"/>
                <a:gd name="connsiteX14" fmla="*/ 1171460 w 1426824"/>
                <a:gd name="connsiteY14" fmla="*/ 86364 h 1119413"/>
                <a:gd name="connsiteX15" fmla="*/ 1267486 w 1426824"/>
                <a:gd name="connsiteY15" fmla="*/ 18348 h 1119413"/>
                <a:gd name="connsiteX16" fmla="*/ 1276896 w 1426824"/>
                <a:gd name="connsiteY16" fmla="*/ 15812 h 1119413"/>
                <a:gd name="connsiteX17" fmla="*/ 1329363 w 1426824"/>
                <a:gd name="connsiteY17" fmla="*/ 86157 h 1119413"/>
                <a:gd name="connsiteX18" fmla="*/ 1425326 w 1426824"/>
                <a:gd name="connsiteY18" fmla="*/ 478326 h 1119413"/>
                <a:gd name="connsiteX19" fmla="*/ 667589 w 1426824"/>
                <a:gd name="connsiteY19" fmla="*/ 1117746 h 111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26824" h="1119413">
                  <a:moveTo>
                    <a:pt x="667589" y="1117746"/>
                  </a:moveTo>
                  <a:cubicBezTo>
                    <a:pt x="274410" y="1091517"/>
                    <a:pt x="-23809" y="762714"/>
                    <a:pt x="1499" y="383343"/>
                  </a:cubicBezTo>
                  <a:cubicBezTo>
                    <a:pt x="4662" y="335921"/>
                    <a:pt x="12731" y="289955"/>
                    <a:pt x="25198" y="245871"/>
                  </a:cubicBezTo>
                  <a:lnTo>
                    <a:pt x="57327" y="164929"/>
                  </a:lnTo>
                  <a:lnTo>
                    <a:pt x="76683" y="156949"/>
                  </a:lnTo>
                  <a:cubicBezTo>
                    <a:pt x="168456" y="127708"/>
                    <a:pt x="271356" y="136387"/>
                    <a:pt x="359263" y="186788"/>
                  </a:cubicBezTo>
                  <a:lnTo>
                    <a:pt x="359360" y="186683"/>
                  </a:lnTo>
                  <a:lnTo>
                    <a:pt x="444896" y="92040"/>
                  </a:lnTo>
                  <a:cubicBezTo>
                    <a:pt x="548361" y="21888"/>
                    <a:pt x="695087" y="27072"/>
                    <a:pt x="792917" y="121463"/>
                  </a:cubicBezTo>
                  <a:lnTo>
                    <a:pt x="794462" y="119681"/>
                  </a:lnTo>
                  <a:lnTo>
                    <a:pt x="862395" y="41407"/>
                  </a:lnTo>
                  <a:cubicBezTo>
                    <a:pt x="891414" y="20918"/>
                    <a:pt x="925435" y="7234"/>
                    <a:pt x="961894" y="2178"/>
                  </a:cubicBezTo>
                  <a:cubicBezTo>
                    <a:pt x="1002021" y="-3396"/>
                    <a:pt x="1042124" y="1864"/>
                    <a:pt x="1078338" y="16411"/>
                  </a:cubicBezTo>
                  <a:lnTo>
                    <a:pt x="1168759" y="84336"/>
                  </a:lnTo>
                  <a:lnTo>
                    <a:pt x="1171460" y="86364"/>
                  </a:lnTo>
                  <a:cubicBezTo>
                    <a:pt x="1198053" y="55721"/>
                    <a:pt x="1231170" y="32796"/>
                    <a:pt x="1267486" y="18348"/>
                  </a:cubicBezTo>
                  <a:lnTo>
                    <a:pt x="1276896" y="15812"/>
                  </a:lnTo>
                  <a:lnTo>
                    <a:pt x="1329363" y="86157"/>
                  </a:lnTo>
                  <a:cubicBezTo>
                    <a:pt x="1398811" y="200909"/>
                    <a:pt x="1434817" y="336062"/>
                    <a:pt x="1425326" y="478326"/>
                  </a:cubicBezTo>
                  <a:cubicBezTo>
                    <a:pt x="1400018" y="857697"/>
                    <a:pt x="1060768" y="1143975"/>
                    <a:pt x="667589" y="1117746"/>
                  </a:cubicBezTo>
                  <a:close/>
                </a:path>
              </a:pathLst>
            </a:custGeom>
            <a:solidFill>
              <a:sysClr val="windowText" lastClr="000000">
                <a:alpha val="49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D47DF07-89C7-45AD-ABBF-307CB9D50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549" y="4393690"/>
              <a:ext cx="357853" cy="53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B49352-D4ED-4DC7-85A6-2CAE3ABAC473}"/>
              </a:ext>
            </a:extLst>
          </p:cNvPr>
          <p:cNvGrpSpPr/>
          <p:nvPr/>
        </p:nvGrpSpPr>
        <p:grpSpPr>
          <a:xfrm>
            <a:off x="10202214" y="434707"/>
            <a:ext cx="1136381" cy="1436512"/>
            <a:chOff x="4662805" y="3936658"/>
            <a:chExt cx="1136381" cy="143651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7604D6-4087-4C31-9F63-4E766C1E0764}"/>
                </a:ext>
              </a:extLst>
            </p:cNvPr>
            <p:cNvGrpSpPr/>
            <p:nvPr/>
          </p:nvGrpSpPr>
          <p:grpSpPr>
            <a:xfrm>
              <a:off x="4662805" y="3936658"/>
              <a:ext cx="1136381" cy="1436512"/>
              <a:chOff x="4712653" y="2634487"/>
              <a:chExt cx="2312952" cy="292382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53FEC54-7BF3-496D-B253-890C210F1980}"/>
                  </a:ext>
                </a:extLst>
              </p:cNvPr>
              <p:cNvGrpSpPr/>
              <p:nvPr/>
            </p:nvGrpSpPr>
            <p:grpSpPr>
              <a:xfrm flipH="1">
                <a:off x="4712653" y="2634487"/>
                <a:ext cx="2312952" cy="2923827"/>
                <a:chOff x="6785" y="6327461"/>
                <a:chExt cx="2563348" cy="324035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4DA7DA2-3A4B-47FC-BD16-BC9983C51F00}"/>
                    </a:ext>
                  </a:extLst>
                </p:cNvPr>
                <p:cNvGrpSpPr/>
                <p:nvPr/>
              </p:nvGrpSpPr>
              <p:grpSpPr>
                <a:xfrm>
                  <a:off x="6785" y="6327461"/>
                  <a:ext cx="2563348" cy="3240355"/>
                  <a:chOff x="-704602" y="7974105"/>
                  <a:chExt cx="3307004" cy="4180417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3045FD96-DD85-4FE5-BC51-16797F545D2A}"/>
                      </a:ext>
                    </a:extLst>
                  </p:cNvPr>
                  <p:cNvSpPr/>
                  <p:nvPr/>
                </p:nvSpPr>
                <p:spPr>
                  <a:xfrm rot="20860252">
                    <a:off x="-704602" y="7985701"/>
                    <a:ext cx="2536874" cy="2261467"/>
                  </a:xfrm>
                  <a:custGeom>
                    <a:avLst/>
                    <a:gdLst>
                      <a:gd name="connsiteX0" fmla="*/ 1268437 w 2536874"/>
                      <a:gd name="connsiteY0" fmla="*/ 0 h 2148762"/>
                      <a:gd name="connsiteX1" fmla="*/ 2536874 w 2536874"/>
                      <a:gd name="connsiteY1" fmla="*/ 1223889 h 2148762"/>
                      <a:gd name="connsiteX2" fmla="*/ 2530325 w 2536874"/>
                      <a:gd name="connsiteY2" fmla="*/ 1349025 h 2148762"/>
                      <a:gd name="connsiteX3" fmla="*/ 2529071 w 2536874"/>
                      <a:gd name="connsiteY3" fmla="*/ 1356956 h 2148762"/>
                      <a:gd name="connsiteX4" fmla="*/ 2506790 w 2536874"/>
                      <a:gd name="connsiteY4" fmla="*/ 1337417 h 2148762"/>
                      <a:gd name="connsiteX5" fmla="*/ 1699946 w 2536874"/>
                      <a:gd name="connsiteY5" fmla="*/ 1057940 h 2148762"/>
                      <a:gd name="connsiteX6" fmla="*/ 457279 w 2536874"/>
                      <a:gd name="connsiteY6" fmla="*/ 2035173 h 2148762"/>
                      <a:gd name="connsiteX7" fmla="*/ 439312 w 2536874"/>
                      <a:gd name="connsiteY7" fmla="*/ 2148762 h 2148762"/>
                      <a:gd name="connsiteX8" fmla="*/ 371517 w 2536874"/>
                      <a:gd name="connsiteY8" fmla="*/ 2089309 h 2148762"/>
                      <a:gd name="connsiteX9" fmla="*/ 0 w 2536874"/>
                      <a:gd name="connsiteY9" fmla="*/ 1223889 h 2148762"/>
                      <a:gd name="connsiteX10" fmla="*/ 1268437 w 2536874"/>
                      <a:gd name="connsiteY10" fmla="*/ 0 h 2148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6874" h="2148762">
                        <a:moveTo>
                          <a:pt x="1268437" y="0"/>
                        </a:moveTo>
                        <a:cubicBezTo>
                          <a:pt x="1968975" y="0"/>
                          <a:pt x="2536874" y="547954"/>
                          <a:pt x="2536874" y="1223889"/>
                        </a:cubicBezTo>
                        <a:cubicBezTo>
                          <a:pt x="2536874" y="1266135"/>
                          <a:pt x="2534656" y="1307881"/>
                          <a:pt x="2530325" y="1349025"/>
                        </a:cubicBezTo>
                        <a:lnTo>
                          <a:pt x="2529071" y="1356956"/>
                        </a:lnTo>
                        <a:lnTo>
                          <a:pt x="2506790" y="1337417"/>
                        </a:lnTo>
                        <a:cubicBezTo>
                          <a:pt x="2287529" y="1162822"/>
                          <a:pt x="2006431" y="1057940"/>
                          <a:pt x="1699946" y="1057940"/>
                        </a:cubicBezTo>
                        <a:cubicBezTo>
                          <a:pt x="1086975" y="1057940"/>
                          <a:pt x="575556" y="1477468"/>
                          <a:pt x="457279" y="2035173"/>
                        </a:cubicBezTo>
                        <a:lnTo>
                          <a:pt x="439312" y="2148762"/>
                        </a:lnTo>
                        <a:lnTo>
                          <a:pt x="371517" y="2089309"/>
                        </a:lnTo>
                        <a:cubicBezTo>
                          <a:pt x="141975" y="1867829"/>
                          <a:pt x="0" y="1561857"/>
                          <a:pt x="0" y="1223889"/>
                        </a:cubicBezTo>
                        <a:cubicBezTo>
                          <a:pt x="0" y="547954"/>
                          <a:pt x="567899" y="0"/>
                          <a:pt x="126843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457206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42BBA81B-06A2-403B-9E6F-41624ED56012}"/>
                      </a:ext>
                    </a:extLst>
                  </p:cNvPr>
                  <p:cNvGrpSpPr/>
                  <p:nvPr/>
                </p:nvGrpSpPr>
                <p:grpSpPr>
                  <a:xfrm>
                    <a:off x="-547106" y="7974105"/>
                    <a:ext cx="3149508" cy="4180417"/>
                    <a:chOff x="-547106" y="7974105"/>
                    <a:chExt cx="3149508" cy="4180417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9CB7E856-B1FC-455B-AA49-C838CCAE0F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49179" y="10708896"/>
                      <a:ext cx="66151" cy="132570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660E67E-3BD9-42C0-9539-F914134CD2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54179" y="10831492"/>
                      <a:ext cx="54170" cy="1254095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244567BA-82BC-4499-A0F1-CF2FB8187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9676" y="8483997"/>
                      <a:ext cx="2536875" cy="2447778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42C6081C-D3EC-4257-A7D9-963A81CBD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175" y="9224374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Rectangle: Top Corners Rounded 60">
                      <a:extLst>
                        <a:ext uri="{FF2B5EF4-FFF2-40B4-BE49-F238E27FC236}">
                          <a16:creationId xmlns:a16="http://schemas.microsoft.com/office/drawing/2014/main" id="{75B273EB-F241-4946-A86C-0749A9192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3723" y="11931728"/>
                      <a:ext cx="669495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Rectangle: Top Corners Rounded 61">
                      <a:extLst>
                        <a:ext uri="{FF2B5EF4-FFF2-40B4-BE49-F238E27FC236}">
                          <a16:creationId xmlns:a16="http://schemas.microsoft.com/office/drawing/2014/main" id="{5DD02DDB-0237-4C9A-B25F-721266AE2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2765" y="11954212"/>
                      <a:ext cx="669496" cy="200310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AA5A6537-BFD5-4548-955B-D73434BCAC99}"/>
                        </a:ext>
                      </a:extLst>
                    </p:cNvPr>
                    <p:cNvSpPr/>
                    <p:nvPr/>
                  </p:nvSpPr>
                  <p:spPr>
                    <a:xfrm rot="18020644">
                      <a:off x="1006288" y="9889486"/>
                      <a:ext cx="649908" cy="923978"/>
                    </a:xfrm>
                    <a:custGeom>
                      <a:avLst/>
                      <a:gdLst>
                        <a:gd name="connsiteX0" fmla="*/ 115393 w 649909"/>
                        <a:gd name="connsiteY0" fmla="*/ 0 h 923977"/>
                        <a:gd name="connsiteX1" fmla="*/ 29668 w 649909"/>
                        <a:gd name="connsiteY1" fmla="*/ 438150 h 923977"/>
                        <a:gd name="connsiteX2" fmla="*/ 563068 w 649909"/>
                        <a:gd name="connsiteY2" fmla="*/ 847725 h 923977"/>
                        <a:gd name="connsiteX3" fmla="*/ 648793 w 649909"/>
                        <a:gd name="connsiteY3" fmla="*/ 923925 h 923977"/>
                        <a:gd name="connsiteX4" fmla="*/ 648793 w 649909"/>
                        <a:gd name="connsiteY4" fmla="*/ 923925 h 9239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9909" h="923977">
                          <a:moveTo>
                            <a:pt x="115393" y="0"/>
                          </a:moveTo>
                          <a:cubicBezTo>
                            <a:pt x="35224" y="148431"/>
                            <a:pt x="-44945" y="296863"/>
                            <a:pt x="29668" y="438150"/>
                          </a:cubicBezTo>
                          <a:cubicBezTo>
                            <a:pt x="104280" y="579438"/>
                            <a:pt x="459881" y="766763"/>
                            <a:pt x="563068" y="847725"/>
                          </a:cubicBezTo>
                          <a:cubicBezTo>
                            <a:pt x="666255" y="928687"/>
                            <a:pt x="648793" y="923925"/>
                            <a:pt x="648793" y="923925"/>
                          </a:cubicBezTo>
                          <a:lnTo>
                            <a:pt x="648793" y="92392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59D100F4-C10A-46FC-A9A7-A9CFD84A8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8470" y="9623682"/>
                      <a:ext cx="184935" cy="190500"/>
                    </a:xfrm>
                    <a:custGeom>
                      <a:avLst/>
                      <a:gdLst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166688 w 209668"/>
                        <a:gd name="connsiteY5" fmla="*/ 52387 h 195262"/>
                        <a:gd name="connsiteX6" fmla="*/ 200025 w 209668"/>
                        <a:gd name="connsiteY6" fmla="*/ 61912 h 195262"/>
                        <a:gd name="connsiteX7" fmla="*/ 209550 w 209668"/>
                        <a:gd name="connsiteY7" fmla="*/ 76200 h 195262"/>
                        <a:gd name="connsiteX8" fmla="*/ 185738 w 209668"/>
                        <a:gd name="connsiteY8" fmla="*/ 157162 h 195262"/>
                        <a:gd name="connsiteX9" fmla="*/ 166688 w 209668"/>
                        <a:gd name="connsiteY9" fmla="*/ 166687 h 195262"/>
                        <a:gd name="connsiteX10" fmla="*/ 123825 w 209668"/>
                        <a:gd name="connsiteY10" fmla="*/ 185737 h 195262"/>
                        <a:gd name="connsiteX11" fmla="*/ 109538 w 209668"/>
                        <a:gd name="connsiteY11" fmla="*/ 190500 h 195262"/>
                        <a:gd name="connsiteX12" fmla="*/ 95250 w 209668"/>
                        <a:gd name="connsiteY12" fmla="*/ 195262 h 195262"/>
                        <a:gd name="connsiteX13" fmla="*/ 23813 w 209668"/>
                        <a:gd name="connsiteY13" fmla="*/ 190500 h 195262"/>
                        <a:gd name="connsiteX14" fmla="*/ 9525 w 209668"/>
                        <a:gd name="connsiteY14" fmla="*/ 185737 h 195262"/>
                        <a:gd name="connsiteX15" fmla="*/ 0 w 209668"/>
                        <a:gd name="connsiteY15" fmla="*/ 176212 h 195262"/>
                        <a:gd name="connsiteX0" fmla="*/ 33338 w 209668"/>
                        <a:gd name="connsiteY0" fmla="*/ 0 h 195262"/>
                        <a:gd name="connsiteX1" fmla="*/ 57150 w 209668"/>
                        <a:gd name="connsiteY1" fmla="*/ 14287 h 195262"/>
                        <a:gd name="connsiteX2" fmla="*/ 71438 w 209668"/>
                        <a:gd name="connsiteY2" fmla="*/ 23812 h 195262"/>
                        <a:gd name="connsiteX3" fmla="*/ 114300 w 209668"/>
                        <a:gd name="connsiteY3" fmla="*/ 33337 h 195262"/>
                        <a:gd name="connsiteX4" fmla="*/ 128588 w 209668"/>
                        <a:gd name="connsiteY4" fmla="*/ 42862 h 195262"/>
                        <a:gd name="connsiteX5" fmla="*/ 200025 w 209668"/>
                        <a:gd name="connsiteY5" fmla="*/ 61912 h 195262"/>
                        <a:gd name="connsiteX6" fmla="*/ 209550 w 209668"/>
                        <a:gd name="connsiteY6" fmla="*/ 76200 h 195262"/>
                        <a:gd name="connsiteX7" fmla="*/ 185738 w 209668"/>
                        <a:gd name="connsiteY7" fmla="*/ 157162 h 195262"/>
                        <a:gd name="connsiteX8" fmla="*/ 166688 w 209668"/>
                        <a:gd name="connsiteY8" fmla="*/ 166687 h 195262"/>
                        <a:gd name="connsiteX9" fmla="*/ 123825 w 209668"/>
                        <a:gd name="connsiteY9" fmla="*/ 185737 h 195262"/>
                        <a:gd name="connsiteX10" fmla="*/ 109538 w 209668"/>
                        <a:gd name="connsiteY10" fmla="*/ 190500 h 195262"/>
                        <a:gd name="connsiteX11" fmla="*/ 95250 w 209668"/>
                        <a:gd name="connsiteY11" fmla="*/ 195262 h 195262"/>
                        <a:gd name="connsiteX12" fmla="*/ 23813 w 209668"/>
                        <a:gd name="connsiteY12" fmla="*/ 190500 h 195262"/>
                        <a:gd name="connsiteX13" fmla="*/ 9525 w 209668"/>
                        <a:gd name="connsiteY13" fmla="*/ 185737 h 195262"/>
                        <a:gd name="connsiteX14" fmla="*/ 0 w 209668"/>
                        <a:gd name="connsiteY14" fmla="*/ 176212 h 195262"/>
                        <a:gd name="connsiteX0" fmla="*/ 33338 w 202730"/>
                        <a:gd name="connsiteY0" fmla="*/ 0 h 195262"/>
                        <a:gd name="connsiteX1" fmla="*/ 57150 w 202730"/>
                        <a:gd name="connsiteY1" fmla="*/ 14287 h 195262"/>
                        <a:gd name="connsiteX2" fmla="*/ 71438 w 202730"/>
                        <a:gd name="connsiteY2" fmla="*/ 23812 h 195262"/>
                        <a:gd name="connsiteX3" fmla="*/ 114300 w 202730"/>
                        <a:gd name="connsiteY3" fmla="*/ 33337 h 195262"/>
                        <a:gd name="connsiteX4" fmla="*/ 128588 w 202730"/>
                        <a:gd name="connsiteY4" fmla="*/ 42862 h 195262"/>
                        <a:gd name="connsiteX5" fmla="*/ 200025 w 202730"/>
                        <a:gd name="connsiteY5" fmla="*/ 61912 h 195262"/>
                        <a:gd name="connsiteX6" fmla="*/ 185738 w 202730"/>
                        <a:gd name="connsiteY6" fmla="*/ 157162 h 195262"/>
                        <a:gd name="connsiteX7" fmla="*/ 166688 w 202730"/>
                        <a:gd name="connsiteY7" fmla="*/ 166687 h 195262"/>
                        <a:gd name="connsiteX8" fmla="*/ 123825 w 202730"/>
                        <a:gd name="connsiteY8" fmla="*/ 185737 h 195262"/>
                        <a:gd name="connsiteX9" fmla="*/ 109538 w 202730"/>
                        <a:gd name="connsiteY9" fmla="*/ 190500 h 195262"/>
                        <a:gd name="connsiteX10" fmla="*/ 95250 w 202730"/>
                        <a:gd name="connsiteY10" fmla="*/ 195262 h 195262"/>
                        <a:gd name="connsiteX11" fmla="*/ 23813 w 202730"/>
                        <a:gd name="connsiteY11" fmla="*/ 190500 h 195262"/>
                        <a:gd name="connsiteX12" fmla="*/ 9525 w 202730"/>
                        <a:gd name="connsiteY12" fmla="*/ 185737 h 195262"/>
                        <a:gd name="connsiteX13" fmla="*/ 0 w 202730"/>
                        <a:gd name="connsiteY13" fmla="*/ 176212 h 195262"/>
                        <a:gd name="connsiteX0" fmla="*/ 33338 w 207126"/>
                        <a:gd name="connsiteY0" fmla="*/ 0 h 195262"/>
                        <a:gd name="connsiteX1" fmla="*/ 57150 w 207126"/>
                        <a:gd name="connsiteY1" fmla="*/ 14287 h 195262"/>
                        <a:gd name="connsiteX2" fmla="*/ 71438 w 207126"/>
                        <a:gd name="connsiteY2" fmla="*/ 23812 h 195262"/>
                        <a:gd name="connsiteX3" fmla="*/ 114300 w 207126"/>
                        <a:gd name="connsiteY3" fmla="*/ 33337 h 195262"/>
                        <a:gd name="connsiteX4" fmla="*/ 128588 w 207126"/>
                        <a:gd name="connsiteY4" fmla="*/ 42862 h 195262"/>
                        <a:gd name="connsiteX5" fmla="*/ 204787 w 207126"/>
                        <a:gd name="connsiteY5" fmla="*/ 76199 h 195262"/>
                        <a:gd name="connsiteX6" fmla="*/ 185738 w 207126"/>
                        <a:gd name="connsiteY6" fmla="*/ 157162 h 195262"/>
                        <a:gd name="connsiteX7" fmla="*/ 166688 w 207126"/>
                        <a:gd name="connsiteY7" fmla="*/ 166687 h 195262"/>
                        <a:gd name="connsiteX8" fmla="*/ 123825 w 207126"/>
                        <a:gd name="connsiteY8" fmla="*/ 185737 h 195262"/>
                        <a:gd name="connsiteX9" fmla="*/ 109538 w 207126"/>
                        <a:gd name="connsiteY9" fmla="*/ 190500 h 195262"/>
                        <a:gd name="connsiteX10" fmla="*/ 95250 w 207126"/>
                        <a:gd name="connsiteY10" fmla="*/ 195262 h 195262"/>
                        <a:gd name="connsiteX11" fmla="*/ 23813 w 207126"/>
                        <a:gd name="connsiteY11" fmla="*/ 190500 h 195262"/>
                        <a:gd name="connsiteX12" fmla="*/ 9525 w 207126"/>
                        <a:gd name="connsiteY12" fmla="*/ 185737 h 195262"/>
                        <a:gd name="connsiteX13" fmla="*/ 0 w 207126"/>
                        <a:gd name="connsiteY13" fmla="*/ 176212 h 195262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109538 w 207126"/>
                        <a:gd name="connsiteY9" fmla="*/ 190500 h 190500"/>
                        <a:gd name="connsiteX10" fmla="*/ 23813 w 207126"/>
                        <a:gd name="connsiteY10" fmla="*/ 190500 h 190500"/>
                        <a:gd name="connsiteX11" fmla="*/ 9525 w 207126"/>
                        <a:gd name="connsiteY11" fmla="*/ 185737 h 190500"/>
                        <a:gd name="connsiteX12" fmla="*/ 0 w 207126"/>
                        <a:gd name="connsiteY12" fmla="*/ 176212 h 190500"/>
                        <a:gd name="connsiteX0" fmla="*/ 33338 w 207126"/>
                        <a:gd name="connsiteY0" fmla="*/ 0 h 190500"/>
                        <a:gd name="connsiteX1" fmla="*/ 57150 w 207126"/>
                        <a:gd name="connsiteY1" fmla="*/ 14287 h 190500"/>
                        <a:gd name="connsiteX2" fmla="*/ 71438 w 207126"/>
                        <a:gd name="connsiteY2" fmla="*/ 23812 h 190500"/>
                        <a:gd name="connsiteX3" fmla="*/ 114300 w 207126"/>
                        <a:gd name="connsiteY3" fmla="*/ 33337 h 190500"/>
                        <a:gd name="connsiteX4" fmla="*/ 128588 w 207126"/>
                        <a:gd name="connsiteY4" fmla="*/ 42862 h 190500"/>
                        <a:gd name="connsiteX5" fmla="*/ 204787 w 207126"/>
                        <a:gd name="connsiteY5" fmla="*/ 76199 h 190500"/>
                        <a:gd name="connsiteX6" fmla="*/ 185738 w 207126"/>
                        <a:gd name="connsiteY6" fmla="*/ 157162 h 190500"/>
                        <a:gd name="connsiteX7" fmla="*/ 166688 w 207126"/>
                        <a:gd name="connsiteY7" fmla="*/ 166687 h 190500"/>
                        <a:gd name="connsiteX8" fmla="*/ 123825 w 207126"/>
                        <a:gd name="connsiteY8" fmla="*/ 185737 h 190500"/>
                        <a:gd name="connsiteX9" fmla="*/ 23813 w 207126"/>
                        <a:gd name="connsiteY9" fmla="*/ 190500 h 190500"/>
                        <a:gd name="connsiteX10" fmla="*/ 9525 w 207126"/>
                        <a:gd name="connsiteY10" fmla="*/ 185737 h 190500"/>
                        <a:gd name="connsiteX11" fmla="*/ 0 w 207126"/>
                        <a:gd name="connsiteY11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71438 w 207779"/>
                        <a:gd name="connsiteY2" fmla="*/ 23812 h 190500"/>
                        <a:gd name="connsiteX3" fmla="*/ 114300 w 207779"/>
                        <a:gd name="connsiteY3" fmla="*/ 33337 h 190500"/>
                        <a:gd name="connsiteX4" fmla="*/ 128588 w 207779"/>
                        <a:gd name="connsiteY4" fmla="*/ 42862 h 190500"/>
                        <a:gd name="connsiteX5" fmla="*/ 204787 w 207779"/>
                        <a:gd name="connsiteY5" fmla="*/ 76199 h 190500"/>
                        <a:gd name="connsiteX6" fmla="*/ 185738 w 207779"/>
                        <a:gd name="connsiteY6" fmla="*/ 157162 h 190500"/>
                        <a:gd name="connsiteX7" fmla="*/ 123825 w 207779"/>
                        <a:gd name="connsiteY7" fmla="*/ 185737 h 190500"/>
                        <a:gd name="connsiteX8" fmla="*/ 23813 w 207779"/>
                        <a:gd name="connsiteY8" fmla="*/ 190500 h 190500"/>
                        <a:gd name="connsiteX9" fmla="*/ 9525 w 207779"/>
                        <a:gd name="connsiteY9" fmla="*/ 185737 h 190500"/>
                        <a:gd name="connsiteX10" fmla="*/ 0 w 207779"/>
                        <a:gd name="connsiteY10" fmla="*/ 176212 h 190500"/>
                        <a:gd name="connsiteX0" fmla="*/ 33338 w 207779"/>
                        <a:gd name="connsiteY0" fmla="*/ 0 h 190500"/>
                        <a:gd name="connsiteX1" fmla="*/ 57150 w 207779"/>
                        <a:gd name="connsiteY1" fmla="*/ 14287 h 190500"/>
                        <a:gd name="connsiteX2" fmla="*/ 114300 w 207779"/>
                        <a:gd name="connsiteY2" fmla="*/ 33337 h 190500"/>
                        <a:gd name="connsiteX3" fmla="*/ 128588 w 207779"/>
                        <a:gd name="connsiteY3" fmla="*/ 42862 h 190500"/>
                        <a:gd name="connsiteX4" fmla="*/ 204787 w 207779"/>
                        <a:gd name="connsiteY4" fmla="*/ 76199 h 190500"/>
                        <a:gd name="connsiteX5" fmla="*/ 185738 w 207779"/>
                        <a:gd name="connsiteY5" fmla="*/ 157162 h 190500"/>
                        <a:gd name="connsiteX6" fmla="*/ 123825 w 207779"/>
                        <a:gd name="connsiteY6" fmla="*/ 185737 h 190500"/>
                        <a:gd name="connsiteX7" fmla="*/ 23813 w 207779"/>
                        <a:gd name="connsiteY7" fmla="*/ 190500 h 190500"/>
                        <a:gd name="connsiteX8" fmla="*/ 9525 w 207779"/>
                        <a:gd name="connsiteY8" fmla="*/ 185737 h 190500"/>
                        <a:gd name="connsiteX9" fmla="*/ 0 w 207779"/>
                        <a:gd name="connsiteY9" fmla="*/ 176212 h 190500"/>
                        <a:gd name="connsiteX0" fmla="*/ 33338 w 208748"/>
                        <a:gd name="connsiteY0" fmla="*/ 0 h 190500"/>
                        <a:gd name="connsiteX1" fmla="*/ 57150 w 208748"/>
                        <a:gd name="connsiteY1" fmla="*/ 14287 h 190500"/>
                        <a:gd name="connsiteX2" fmla="*/ 114300 w 208748"/>
                        <a:gd name="connsiteY2" fmla="*/ 33337 h 190500"/>
                        <a:gd name="connsiteX3" fmla="*/ 204787 w 208748"/>
                        <a:gd name="connsiteY3" fmla="*/ 76199 h 190500"/>
                        <a:gd name="connsiteX4" fmla="*/ 185738 w 208748"/>
                        <a:gd name="connsiteY4" fmla="*/ 157162 h 190500"/>
                        <a:gd name="connsiteX5" fmla="*/ 123825 w 208748"/>
                        <a:gd name="connsiteY5" fmla="*/ 185737 h 190500"/>
                        <a:gd name="connsiteX6" fmla="*/ 23813 w 208748"/>
                        <a:gd name="connsiteY6" fmla="*/ 190500 h 190500"/>
                        <a:gd name="connsiteX7" fmla="*/ 9525 w 208748"/>
                        <a:gd name="connsiteY7" fmla="*/ 185737 h 190500"/>
                        <a:gd name="connsiteX8" fmla="*/ 0 w 208748"/>
                        <a:gd name="connsiteY8" fmla="*/ 176212 h 190500"/>
                        <a:gd name="connsiteX0" fmla="*/ 23813 w 199223"/>
                        <a:gd name="connsiteY0" fmla="*/ 0 h 190500"/>
                        <a:gd name="connsiteX1" fmla="*/ 47625 w 199223"/>
                        <a:gd name="connsiteY1" fmla="*/ 14287 h 190500"/>
                        <a:gd name="connsiteX2" fmla="*/ 104775 w 199223"/>
                        <a:gd name="connsiteY2" fmla="*/ 33337 h 190500"/>
                        <a:gd name="connsiteX3" fmla="*/ 195262 w 199223"/>
                        <a:gd name="connsiteY3" fmla="*/ 76199 h 190500"/>
                        <a:gd name="connsiteX4" fmla="*/ 176213 w 199223"/>
                        <a:gd name="connsiteY4" fmla="*/ 157162 h 190500"/>
                        <a:gd name="connsiteX5" fmla="*/ 114300 w 199223"/>
                        <a:gd name="connsiteY5" fmla="*/ 185737 h 190500"/>
                        <a:gd name="connsiteX6" fmla="*/ 14288 w 199223"/>
                        <a:gd name="connsiteY6" fmla="*/ 190500 h 190500"/>
                        <a:gd name="connsiteX7" fmla="*/ 0 w 199223"/>
                        <a:gd name="connsiteY7" fmla="*/ 185737 h 190500"/>
                        <a:gd name="connsiteX0" fmla="*/ 9525 w 184935"/>
                        <a:gd name="connsiteY0" fmla="*/ 0 h 190500"/>
                        <a:gd name="connsiteX1" fmla="*/ 33337 w 184935"/>
                        <a:gd name="connsiteY1" fmla="*/ 14287 h 190500"/>
                        <a:gd name="connsiteX2" fmla="*/ 90487 w 184935"/>
                        <a:gd name="connsiteY2" fmla="*/ 33337 h 190500"/>
                        <a:gd name="connsiteX3" fmla="*/ 180974 w 184935"/>
                        <a:gd name="connsiteY3" fmla="*/ 76199 h 190500"/>
                        <a:gd name="connsiteX4" fmla="*/ 161925 w 184935"/>
                        <a:gd name="connsiteY4" fmla="*/ 157162 h 190500"/>
                        <a:gd name="connsiteX5" fmla="*/ 100012 w 184935"/>
                        <a:gd name="connsiteY5" fmla="*/ 185737 h 190500"/>
                        <a:gd name="connsiteX6" fmla="*/ 0 w 184935"/>
                        <a:gd name="connsiteY6" fmla="*/ 190500 h 19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4935" h="190500">
                          <a:moveTo>
                            <a:pt x="9525" y="0"/>
                          </a:moveTo>
                          <a:cubicBezTo>
                            <a:pt x="17462" y="4762"/>
                            <a:pt x="19843" y="8731"/>
                            <a:pt x="33337" y="14287"/>
                          </a:cubicBezTo>
                          <a:cubicBezTo>
                            <a:pt x="46831" y="19843"/>
                            <a:pt x="65881" y="23018"/>
                            <a:pt x="90487" y="33337"/>
                          </a:cubicBezTo>
                          <a:cubicBezTo>
                            <a:pt x="115093" y="43656"/>
                            <a:pt x="169068" y="55562"/>
                            <a:pt x="180974" y="76199"/>
                          </a:cubicBezTo>
                          <a:cubicBezTo>
                            <a:pt x="192880" y="96836"/>
                            <a:pt x="175419" y="138906"/>
                            <a:pt x="161925" y="157162"/>
                          </a:cubicBezTo>
                          <a:cubicBezTo>
                            <a:pt x="148431" y="175418"/>
                            <a:pt x="126999" y="180181"/>
                            <a:pt x="100012" y="185737"/>
                          </a:cubicBezTo>
                          <a:cubicBezTo>
                            <a:pt x="73025" y="191293"/>
                            <a:pt x="33337" y="188912"/>
                            <a:pt x="0" y="19050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1F97C7FA-E6B0-4F63-ABC9-6A0162003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34241" y="9179351"/>
                      <a:ext cx="261279" cy="2595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54B46E02-E1FD-496A-87E2-C36749867338}"/>
                        </a:ext>
                      </a:extLst>
                    </p:cNvPr>
                    <p:cNvSpPr/>
                    <p:nvPr/>
                  </p:nvSpPr>
                  <p:spPr>
                    <a:xfrm rot="20734271">
                      <a:off x="-547106" y="7974105"/>
                      <a:ext cx="2089759" cy="1389838"/>
                    </a:xfrm>
                    <a:custGeom>
                      <a:avLst/>
                      <a:gdLst>
                        <a:gd name="connsiteX0" fmla="*/ 1260634 w 2089759"/>
                        <a:gd name="connsiteY0" fmla="*/ 0 h 1389838"/>
                        <a:gd name="connsiteX1" fmla="*/ 2067478 w 2089759"/>
                        <a:gd name="connsiteY1" fmla="*/ 279477 h 1389838"/>
                        <a:gd name="connsiteX2" fmla="*/ 2089759 w 2089759"/>
                        <a:gd name="connsiteY2" fmla="*/ 299016 h 1389838"/>
                        <a:gd name="connsiteX3" fmla="*/ 2071792 w 2089759"/>
                        <a:gd name="connsiteY3" fmla="*/ 412605 h 1389838"/>
                        <a:gd name="connsiteX4" fmla="*/ 829125 w 2089759"/>
                        <a:gd name="connsiteY4" fmla="*/ 1389838 h 1389838"/>
                        <a:gd name="connsiteX5" fmla="*/ 22281 w 2089759"/>
                        <a:gd name="connsiteY5" fmla="*/ 1110361 h 1389838"/>
                        <a:gd name="connsiteX6" fmla="*/ 0 w 2089759"/>
                        <a:gd name="connsiteY6" fmla="*/ 1090822 h 1389838"/>
                        <a:gd name="connsiteX7" fmla="*/ 17967 w 2089759"/>
                        <a:gd name="connsiteY7" fmla="*/ 977233 h 1389838"/>
                        <a:gd name="connsiteX8" fmla="*/ 1260634 w 2089759"/>
                        <a:gd name="connsiteY8" fmla="*/ 0 h 138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89759" h="1389838">
                          <a:moveTo>
                            <a:pt x="1260634" y="0"/>
                          </a:moveTo>
                          <a:cubicBezTo>
                            <a:pt x="1567119" y="0"/>
                            <a:pt x="1848217" y="104882"/>
                            <a:pt x="2067478" y="279477"/>
                          </a:cubicBezTo>
                          <a:lnTo>
                            <a:pt x="2089759" y="299016"/>
                          </a:lnTo>
                          <a:lnTo>
                            <a:pt x="2071792" y="412605"/>
                          </a:lnTo>
                          <a:cubicBezTo>
                            <a:pt x="1953515" y="970311"/>
                            <a:pt x="1442096" y="1389838"/>
                            <a:pt x="829125" y="1389838"/>
                          </a:cubicBezTo>
                          <a:cubicBezTo>
                            <a:pt x="522640" y="1389838"/>
                            <a:pt x="241542" y="1284956"/>
                            <a:pt x="22281" y="1110361"/>
                          </a:cubicBezTo>
                          <a:lnTo>
                            <a:pt x="0" y="1090822"/>
                          </a:lnTo>
                          <a:lnTo>
                            <a:pt x="17967" y="977233"/>
                          </a:lnTo>
                          <a:cubicBezTo>
                            <a:pt x="136244" y="419528"/>
                            <a:pt x="647663" y="0"/>
                            <a:pt x="1260634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8BFE96B9-41C1-4ED8-B762-B89E06A4120C}"/>
                        </a:ext>
                      </a:extLst>
                    </p:cNvPr>
                    <p:cNvSpPr/>
                    <p:nvPr/>
                  </p:nvSpPr>
                  <p:spPr>
                    <a:xfrm rot="1692869">
                      <a:off x="913717" y="8242589"/>
                      <a:ext cx="1688685" cy="643641"/>
                    </a:xfrm>
                    <a:custGeom>
                      <a:avLst/>
                      <a:gdLst>
                        <a:gd name="connsiteX0" fmla="*/ 0 w 1013373"/>
                        <a:gd name="connsiteY0" fmla="*/ 40511 h 439325"/>
                        <a:gd name="connsiteX1" fmla="*/ 87844 w 1013373"/>
                        <a:gd name="connsiteY1" fmla="*/ 20157 h 439325"/>
                        <a:gd name="connsiteX2" fmla="*/ 1007416 w 1013373"/>
                        <a:gd name="connsiteY2" fmla="*/ 223541 h 439325"/>
                        <a:gd name="connsiteX3" fmla="*/ 1013373 w 1013373"/>
                        <a:gd name="connsiteY3" fmla="*/ 228313 h 439325"/>
                        <a:gd name="connsiteX4" fmla="*/ 1010613 w 1013373"/>
                        <a:gd name="connsiteY4" fmla="*/ 230304 h 439325"/>
                        <a:gd name="connsiteX5" fmla="*/ 301418 w 1013373"/>
                        <a:gd name="connsiteY5" fmla="*/ 439325 h 439325"/>
                        <a:gd name="connsiteX6" fmla="*/ 287592 w 1013373"/>
                        <a:gd name="connsiteY6" fmla="*/ 438652 h 439325"/>
                        <a:gd name="connsiteX7" fmla="*/ 261250 w 1013373"/>
                        <a:gd name="connsiteY7" fmla="*/ 381024 h 439325"/>
                        <a:gd name="connsiteX8" fmla="*/ 81753 w 1013373"/>
                        <a:gd name="connsiteY8" fmla="*/ 121393 h 439325"/>
                        <a:gd name="connsiteX9" fmla="*/ 0 w 1013373"/>
                        <a:gd name="connsiteY9" fmla="*/ 40511 h 439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13373" h="439325">
                          <a:moveTo>
                            <a:pt x="0" y="40511"/>
                          </a:moveTo>
                          <a:lnTo>
                            <a:pt x="87844" y="20157"/>
                          </a:lnTo>
                          <a:cubicBezTo>
                            <a:pt x="401657" y="-36981"/>
                            <a:pt x="732975" y="26300"/>
                            <a:pt x="1007416" y="223541"/>
                          </a:cubicBezTo>
                          <a:lnTo>
                            <a:pt x="1013373" y="228313"/>
                          </a:lnTo>
                          <a:lnTo>
                            <a:pt x="1010613" y="230304"/>
                          </a:lnTo>
                          <a:cubicBezTo>
                            <a:pt x="808169" y="362269"/>
                            <a:pt x="564120" y="439325"/>
                            <a:pt x="301418" y="439325"/>
                          </a:cubicBezTo>
                          <a:lnTo>
                            <a:pt x="287592" y="438652"/>
                          </a:lnTo>
                          <a:lnTo>
                            <a:pt x="261250" y="381024"/>
                          </a:lnTo>
                          <a:cubicBezTo>
                            <a:pt x="213685" y="287854"/>
                            <a:pt x="153725" y="200430"/>
                            <a:pt x="81753" y="121393"/>
                          </a:cubicBezTo>
                          <a:lnTo>
                            <a:pt x="0" y="40511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8813BF74-AE75-4BC6-A656-9DBDDDBD3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5575" y="9366219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2D7DD7DB-0645-4005-A42E-8B45704A2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9107" y="9330173"/>
                      <a:ext cx="103566" cy="102870"/>
                    </a:xfrm>
                    <a:prstGeom prst="ellipse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4572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7F82F7A-3D75-4BF8-8B1B-DA3A1ABA57A9}"/>
                    </a:ext>
                  </a:extLst>
                </p:cNvPr>
                <p:cNvSpPr/>
                <p:nvPr/>
              </p:nvSpPr>
              <p:spPr>
                <a:xfrm rot="784183">
                  <a:off x="273068" y="6573493"/>
                  <a:ext cx="1326703" cy="1930464"/>
                </a:xfrm>
                <a:custGeom>
                  <a:avLst/>
                  <a:gdLst>
                    <a:gd name="connsiteX0" fmla="*/ 983200 w 1326703"/>
                    <a:gd name="connsiteY0" fmla="*/ 0 h 1897340"/>
                    <a:gd name="connsiteX1" fmla="*/ 1275573 w 1326703"/>
                    <a:gd name="connsiteY1" fmla="*/ 42650 h 1897340"/>
                    <a:gd name="connsiteX2" fmla="*/ 1326703 w 1326703"/>
                    <a:gd name="connsiteY2" fmla="*/ 60707 h 1897340"/>
                    <a:gd name="connsiteX3" fmla="*/ 1299167 w 1326703"/>
                    <a:gd name="connsiteY3" fmla="*/ 62048 h 1897340"/>
                    <a:gd name="connsiteX4" fmla="*/ 416493 w 1326703"/>
                    <a:gd name="connsiteY4" fmla="*/ 1005820 h 1897340"/>
                    <a:gd name="connsiteX5" fmla="*/ 1016987 w 1326703"/>
                    <a:gd name="connsiteY5" fmla="*/ 1879939 h 1897340"/>
                    <a:gd name="connsiteX6" fmla="*/ 1056191 w 1326703"/>
                    <a:gd name="connsiteY6" fmla="*/ 1893784 h 1897340"/>
                    <a:gd name="connsiteX7" fmla="*/ 983200 w 1326703"/>
                    <a:gd name="connsiteY7" fmla="*/ 1897340 h 1897340"/>
                    <a:gd name="connsiteX8" fmla="*/ 0 w 1326703"/>
                    <a:gd name="connsiteY8" fmla="*/ 948670 h 1897340"/>
                    <a:gd name="connsiteX9" fmla="*/ 983200 w 1326703"/>
                    <a:gd name="connsiteY9" fmla="*/ 0 h 189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26703" h="1897340">
                      <a:moveTo>
                        <a:pt x="983200" y="0"/>
                      </a:moveTo>
                      <a:cubicBezTo>
                        <a:pt x="1085014" y="0"/>
                        <a:pt x="1183213" y="14932"/>
                        <a:pt x="1275573" y="42650"/>
                      </a:cubicBezTo>
                      <a:lnTo>
                        <a:pt x="1326703" y="60707"/>
                      </a:lnTo>
                      <a:lnTo>
                        <a:pt x="1299167" y="62048"/>
                      </a:lnTo>
                      <a:cubicBezTo>
                        <a:pt x="803382" y="110630"/>
                        <a:pt x="416493" y="514630"/>
                        <a:pt x="416493" y="1005820"/>
                      </a:cubicBezTo>
                      <a:cubicBezTo>
                        <a:pt x="416493" y="1398772"/>
                        <a:pt x="664102" y="1735923"/>
                        <a:pt x="1016987" y="1879939"/>
                      </a:cubicBezTo>
                      <a:lnTo>
                        <a:pt x="1056191" y="1893784"/>
                      </a:lnTo>
                      <a:lnTo>
                        <a:pt x="983200" y="1897340"/>
                      </a:lnTo>
                      <a:cubicBezTo>
                        <a:pt x="440194" y="1897340"/>
                        <a:pt x="0" y="1472606"/>
                        <a:pt x="0" y="948670"/>
                      </a:cubicBezTo>
                      <a:cubicBezTo>
                        <a:pt x="0" y="424734"/>
                        <a:pt x="440194" y="0"/>
                        <a:pt x="98320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6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0DB0B53-25BF-4781-AC59-E5C961BC5CDF}"/>
                  </a:ext>
                </a:extLst>
              </p:cNvPr>
              <p:cNvGrpSpPr/>
              <p:nvPr/>
            </p:nvGrpSpPr>
            <p:grpSpPr>
              <a:xfrm>
                <a:off x="5008754" y="3210761"/>
                <a:ext cx="858426" cy="351149"/>
                <a:chOff x="5008754" y="3210761"/>
                <a:chExt cx="858426" cy="351149"/>
              </a:xfrm>
            </p:grpSpPr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B45826B4-7F55-4790-AB94-B91DEDC2E3CB}"/>
                    </a:ext>
                  </a:extLst>
                </p:cNvPr>
                <p:cNvSpPr/>
                <p:nvPr/>
              </p:nvSpPr>
              <p:spPr>
                <a:xfrm rot="8464337">
                  <a:off x="5013868" y="321076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39584369-E6AC-4008-81DD-B28FFBF57903}"/>
                    </a:ext>
                  </a:extLst>
                </p:cNvPr>
                <p:cNvSpPr/>
                <p:nvPr/>
              </p:nvSpPr>
              <p:spPr>
                <a:xfrm rot="9951775">
                  <a:off x="5508161" y="3270981"/>
                  <a:ext cx="359019" cy="21284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3BF1E5D-9D77-4E62-B0C4-2C4E504A20EA}"/>
                    </a:ext>
                  </a:extLst>
                </p:cNvPr>
                <p:cNvSpPr/>
                <p:nvPr/>
              </p:nvSpPr>
              <p:spPr>
                <a:xfrm>
                  <a:off x="5541994" y="3516191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00C3FBE-91F0-48FA-B802-9021C42F5691}"/>
                    </a:ext>
                  </a:extLst>
                </p:cNvPr>
                <p:cNvSpPr/>
                <p:nvPr/>
              </p:nvSpPr>
              <p:spPr>
                <a:xfrm>
                  <a:off x="5008754" y="3484632"/>
                  <a:ext cx="155198" cy="45719"/>
                </a:xfrm>
                <a:custGeom>
                  <a:avLst/>
                  <a:gdLst>
                    <a:gd name="connsiteX0" fmla="*/ 77599 w 155198"/>
                    <a:gd name="connsiteY0" fmla="*/ 0 h 45719"/>
                    <a:gd name="connsiteX1" fmla="*/ 142208 w 155198"/>
                    <a:gd name="connsiteY1" fmla="*/ 26582 h 45719"/>
                    <a:gd name="connsiteX2" fmla="*/ 155198 w 155198"/>
                    <a:gd name="connsiteY2" fmla="*/ 45719 h 45719"/>
                    <a:gd name="connsiteX3" fmla="*/ 0 w 155198"/>
                    <a:gd name="connsiteY3" fmla="*/ 45719 h 45719"/>
                    <a:gd name="connsiteX4" fmla="*/ 12990 w 155198"/>
                    <a:gd name="connsiteY4" fmla="*/ 26582 h 45719"/>
                    <a:gd name="connsiteX5" fmla="*/ 77599 w 155198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5198" h="45719">
                      <a:moveTo>
                        <a:pt x="77599" y="0"/>
                      </a:moveTo>
                      <a:cubicBezTo>
                        <a:pt x="102831" y="0"/>
                        <a:pt x="125673" y="10158"/>
                        <a:pt x="142208" y="26582"/>
                      </a:cubicBezTo>
                      <a:lnTo>
                        <a:pt x="155198" y="45719"/>
                      </a:lnTo>
                      <a:lnTo>
                        <a:pt x="0" y="45719"/>
                      </a:lnTo>
                      <a:lnTo>
                        <a:pt x="12990" y="26582"/>
                      </a:lnTo>
                      <a:cubicBezTo>
                        <a:pt x="29525" y="10158"/>
                        <a:pt x="52368" y="0"/>
                        <a:pt x="7759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CC38035B-CEDB-48B8-A3F8-B35DD8EAE354}"/>
                </a:ext>
              </a:extLst>
            </p:cNvPr>
            <p:cNvSpPr/>
            <p:nvPr/>
          </p:nvSpPr>
          <p:spPr>
            <a:xfrm>
              <a:off x="4863300" y="4655506"/>
              <a:ext cx="168635" cy="401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03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14E5F63-3A03-4152-A30D-EBB19ADE52ED}"/>
              </a:ext>
            </a:extLst>
          </p:cNvPr>
          <p:cNvGrpSpPr/>
          <p:nvPr/>
        </p:nvGrpSpPr>
        <p:grpSpPr>
          <a:xfrm>
            <a:off x="4186776" y="3525838"/>
            <a:ext cx="1909224" cy="2985877"/>
            <a:chOff x="4186776" y="3525838"/>
            <a:chExt cx="1909224" cy="29858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1D371B-6481-4A1B-9E1E-23EB10529A4A}"/>
                </a:ext>
              </a:extLst>
            </p:cNvPr>
            <p:cNvSpPr/>
            <p:nvPr/>
          </p:nvSpPr>
          <p:spPr>
            <a:xfrm>
              <a:off x="5373415" y="5608118"/>
              <a:ext cx="722585" cy="7832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600000" lon="18899978" rev="0"/>
              </a:camera>
              <a:lightRig rig="threePt" dir="t"/>
            </a:scene3d>
            <a:sp3d extrusionH="196850">
              <a:bevelT w="285750"/>
              <a:bevelB w="342900"/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61C3D75-810D-4204-9980-2C333C957A12}"/>
                </a:ext>
              </a:extLst>
            </p:cNvPr>
            <p:cNvCxnSpPr/>
            <p:nvPr/>
          </p:nvCxnSpPr>
          <p:spPr>
            <a:xfrm flipH="1">
              <a:off x="5291138" y="3820937"/>
              <a:ext cx="330200" cy="1206500"/>
            </a:xfrm>
            <a:prstGeom prst="line">
              <a:avLst/>
            </a:prstGeom>
            <a:ln w="11112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7FE76C-BB32-40D1-BB0F-C6F875BA1AD7}"/>
                </a:ext>
              </a:extLst>
            </p:cNvPr>
            <p:cNvSpPr/>
            <p:nvPr/>
          </p:nvSpPr>
          <p:spPr>
            <a:xfrm>
              <a:off x="4608324" y="5196506"/>
              <a:ext cx="1340362" cy="1201052"/>
            </a:xfrm>
            <a:custGeom>
              <a:avLst/>
              <a:gdLst>
                <a:gd name="connsiteX0" fmla="*/ 0 w 714375"/>
                <a:gd name="connsiteY0" fmla="*/ 119065 h 1206500"/>
                <a:gd name="connsiteX1" fmla="*/ 119065 w 714375"/>
                <a:gd name="connsiteY1" fmla="*/ 0 h 1206500"/>
                <a:gd name="connsiteX2" fmla="*/ 595310 w 714375"/>
                <a:gd name="connsiteY2" fmla="*/ 0 h 1206500"/>
                <a:gd name="connsiteX3" fmla="*/ 714375 w 714375"/>
                <a:gd name="connsiteY3" fmla="*/ 119065 h 1206500"/>
                <a:gd name="connsiteX4" fmla="*/ 714375 w 714375"/>
                <a:gd name="connsiteY4" fmla="*/ 1087435 h 1206500"/>
                <a:gd name="connsiteX5" fmla="*/ 595310 w 714375"/>
                <a:gd name="connsiteY5" fmla="*/ 1206500 h 1206500"/>
                <a:gd name="connsiteX6" fmla="*/ 119065 w 714375"/>
                <a:gd name="connsiteY6" fmla="*/ 1206500 h 1206500"/>
                <a:gd name="connsiteX7" fmla="*/ 0 w 714375"/>
                <a:gd name="connsiteY7" fmla="*/ 1087435 h 1206500"/>
                <a:gd name="connsiteX8" fmla="*/ 0 w 714375"/>
                <a:gd name="connsiteY8" fmla="*/ 119065 h 1206500"/>
                <a:gd name="connsiteX0" fmla="*/ 0 w 714375"/>
                <a:gd name="connsiteY0" fmla="*/ 119065 h 1253380"/>
                <a:gd name="connsiteX1" fmla="*/ 119065 w 714375"/>
                <a:gd name="connsiteY1" fmla="*/ 0 h 1253380"/>
                <a:gd name="connsiteX2" fmla="*/ 595310 w 714375"/>
                <a:gd name="connsiteY2" fmla="*/ 0 h 1253380"/>
                <a:gd name="connsiteX3" fmla="*/ 714375 w 714375"/>
                <a:gd name="connsiteY3" fmla="*/ 119065 h 1253380"/>
                <a:gd name="connsiteX4" fmla="*/ 714375 w 714375"/>
                <a:gd name="connsiteY4" fmla="*/ 1087435 h 1253380"/>
                <a:gd name="connsiteX5" fmla="*/ 595310 w 714375"/>
                <a:gd name="connsiteY5" fmla="*/ 1206500 h 1253380"/>
                <a:gd name="connsiteX6" fmla="*/ 449262 w 714375"/>
                <a:gd name="connsiteY6" fmla="*/ 1253331 h 1253380"/>
                <a:gd name="connsiteX7" fmla="*/ 119065 w 714375"/>
                <a:gd name="connsiteY7" fmla="*/ 1206500 h 1253380"/>
                <a:gd name="connsiteX8" fmla="*/ 0 w 714375"/>
                <a:gd name="connsiteY8" fmla="*/ 1087435 h 1253380"/>
                <a:gd name="connsiteX9" fmla="*/ 0 w 714375"/>
                <a:gd name="connsiteY9" fmla="*/ 119065 h 1253380"/>
                <a:gd name="connsiteX0" fmla="*/ 133350 w 847725"/>
                <a:gd name="connsiteY0" fmla="*/ 119065 h 1253380"/>
                <a:gd name="connsiteX1" fmla="*/ 252415 w 847725"/>
                <a:gd name="connsiteY1" fmla="*/ 0 h 1253380"/>
                <a:gd name="connsiteX2" fmla="*/ 728660 w 847725"/>
                <a:gd name="connsiteY2" fmla="*/ 0 h 1253380"/>
                <a:gd name="connsiteX3" fmla="*/ 847725 w 847725"/>
                <a:gd name="connsiteY3" fmla="*/ 119065 h 1253380"/>
                <a:gd name="connsiteX4" fmla="*/ 847725 w 847725"/>
                <a:gd name="connsiteY4" fmla="*/ 1087435 h 1253380"/>
                <a:gd name="connsiteX5" fmla="*/ 728660 w 847725"/>
                <a:gd name="connsiteY5" fmla="*/ 1206500 h 1253380"/>
                <a:gd name="connsiteX6" fmla="*/ 582612 w 847725"/>
                <a:gd name="connsiteY6" fmla="*/ 1253331 h 1253380"/>
                <a:gd name="connsiteX7" fmla="*/ 252415 w 847725"/>
                <a:gd name="connsiteY7" fmla="*/ 1206500 h 1253380"/>
                <a:gd name="connsiteX8" fmla="*/ 0 w 847725"/>
                <a:gd name="connsiteY8" fmla="*/ 1039810 h 1253380"/>
                <a:gd name="connsiteX9" fmla="*/ 133350 w 847725"/>
                <a:gd name="connsiteY9" fmla="*/ 119065 h 1253380"/>
                <a:gd name="connsiteX0" fmla="*/ 133430 w 847805"/>
                <a:gd name="connsiteY0" fmla="*/ 119065 h 1253380"/>
                <a:gd name="connsiteX1" fmla="*/ 252495 w 847805"/>
                <a:gd name="connsiteY1" fmla="*/ 0 h 1253380"/>
                <a:gd name="connsiteX2" fmla="*/ 728740 w 847805"/>
                <a:gd name="connsiteY2" fmla="*/ 0 h 1253380"/>
                <a:gd name="connsiteX3" fmla="*/ 847805 w 847805"/>
                <a:gd name="connsiteY3" fmla="*/ 119065 h 1253380"/>
                <a:gd name="connsiteX4" fmla="*/ 847805 w 847805"/>
                <a:gd name="connsiteY4" fmla="*/ 1087435 h 1253380"/>
                <a:gd name="connsiteX5" fmla="*/ 728740 w 847805"/>
                <a:gd name="connsiteY5" fmla="*/ 1206500 h 1253380"/>
                <a:gd name="connsiteX6" fmla="*/ 582692 w 847805"/>
                <a:gd name="connsiteY6" fmla="*/ 1253331 h 1253380"/>
                <a:gd name="connsiteX7" fmla="*/ 252495 w 847805"/>
                <a:gd name="connsiteY7" fmla="*/ 1206500 h 1253380"/>
                <a:gd name="connsiteX8" fmla="*/ 80 w 847805"/>
                <a:gd name="connsiteY8" fmla="*/ 1039810 h 1253380"/>
                <a:gd name="connsiteX9" fmla="*/ 133430 w 847805"/>
                <a:gd name="connsiteY9" fmla="*/ 119065 h 1253380"/>
                <a:gd name="connsiteX0" fmla="*/ 133430 w 858977"/>
                <a:gd name="connsiteY0" fmla="*/ 119065 h 1253380"/>
                <a:gd name="connsiteX1" fmla="*/ 252495 w 858977"/>
                <a:gd name="connsiteY1" fmla="*/ 0 h 1253380"/>
                <a:gd name="connsiteX2" fmla="*/ 728740 w 858977"/>
                <a:gd name="connsiteY2" fmla="*/ 0 h 1253380"/>
                <a:gd name="connsiteX3" fmla="*/ 847805 w 858977"/>
                <a:gd name="connsiteY3" fmla="*/ 119065 h 1253380"/>
                <a:gd name="connsiteX4" fmla="*/ 858917 w 858977"/>
                <a:gd name="connsiteY4" fmla="*/ 505619 h 1253380"/>
                <a:gd name="connsiteX5" fmla="*/ 847805 w 858977"/>
                <a:gd name="connsiteY5" fmla="*/ 1087435 h 1253380"/>
                <a:gd name="connsiteX6" fmla="*/ 728740 w 858977"/>
                <a:gd name="connsiteY6" fmla="*/ 1206500 h 1253380"/>
                <a:gd name="connsiteX7" fmla="*/ 582692 w 858977"/>
                <a:gd name="connsiteY7" fmla="*/ 1253331 h 1253380"/>
                <a:gd name="connsiteX8" fmla="*/ 252495 w 858977"/>
                <a:gd name="connsiteY8" fmla="*/ 1206500 h 1253380"/>
                <a:gd name="connsiteX9" fmla="*/ 80 w 858977"/>
                <a:gd name="connsiteY9" fmla="*/ 1039810 h 1253380"/>
                <a:gd name="connsiteX10" fmla="*/ 133430 w 858977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847805 w 1292305"/>
                <a:gd name="connsiteY5" fmla="*/ 1087435 h 1253380"/>
                <a:gd name="connsiteX6" fmla="*/ 728740 w 1292305"/>
                <a:gd name="connsiteY6" fmla="*/ 1206500 h 1253380"/>
                <a:gd name="connsiteX7" fmla="*/ 582692 w 1292305"/>
                <a:gd name="connsiteY7" fmla="*/ 1253331 h 1253380"/>
                <a:gd name="connsiteX8" fmla="*/ 252495 w 1292305"/>
                <a:gd name="connsiteY8" fmla="*/ 1206500 h 1253380"/>
                <a:gd name="connsiteX9" fmla="*/ 80 w 1292305"/>
                <a:gd name="connsiteY9" fmla="*/ 1039810 h 1253380"/>
                <a:gd name="connsiteX10" fmla="*/ 133430 w 1292305"/>
                <a:gd name="connsiteY10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7805 w 1292305"/>
                <a:gd name="connsiteY6" fmla="*/ 1087435 h 1253380"/>
                <a:gd name="connsiteX7" fmla="*/ 728740 w 1292305"/>
                <a:gd name="connsiteY7" fmla="*/ 1206500 h 1253380"/>
                <a:gd name="connsiteX8" fmla="*/ 582692 w 1292305"/>
                <a:gd name="connsiteY8" fmla="*/ 1253331 h 1253380"/>
                <a:gd name="connsiteX9" fmla="*/ 252495 w 1292305"/>
                <a:gd name="connsiteY9" fmla="*/ 1206500 h 1253380"/>
                <a:gd name="connsiteX10" fmla="*/ 80 w 1292305"/>
                <a:gd name="connsiteY10" fmla="*/ 1039810 h 1253380"/>
                <a:gd name="connsiteX11" fmla="*/ 133430 w 1292305"/>
                <a:gd name="connsiteY11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017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39867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1001792 w 1292305"/>
                <a:gd name="connsiteY5" fmla="*/ 45799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2305"/>
                <a:gd name="connsiteY0" fmla="*/ 119065 h 1253380"/>
                <a:gd name="connsiteX1" fmla="*/ 252495 w 1292305"/>
                <a:gd name="connsiteY1" fmla="*/ 0 h 1253380"/>
                <a:gd name="connsiteX2" fmla="*/ 728740 w 1292305"/>
                <a:gd name="connsiteY2" fmla="*/ 0 h 1253380"/>
                <a:gd name="connsiteX3" fmla="*/ 847805 w 1292305"/>
                <a:gd name="connsiteY3" fmla="*/ 119065 h 1253380"/>
                <a:gd name="connsiteX4" fmla="*/ 1292304 w 1292305"/>
                <a:gd name="connsiteY4" fmla="*/ 672307 h 1253380"/>
                <a:gd name="connsiteX5" fmla="*/ 958930 w 1292305"/>
                <a:gd name="connsiteY5" fmla="*/ 477044 h 1253380"/>
                <a:gd name="connsiteX6" fmla="*/ 844629 w 1292305"/>
                <a:gd name="connsiteY6" fmla="*/ 743744 h 1253380"/>
                <a:gd name="connsiteX7" fmla="*/ 847805 w 1292305"/>
                <a:gd name="connsiteY7" fmla="*/ 1087435 h 1253380"/>
                <a:gd name="connsiteX8" fmla="*/ 728740 w 1292305"/>
                <a:gd name="connsiteY8" fmla="*/ 1206500 h 1253380"/>
                <a:gd name="connsiteX9" fmla="*/ 582692 w 1292305"/>
                <a:gd name="connsiteY9" fmla="*/ 1253331 h 1253380"/>
                <a:gd name="connsiteX10" fmla="*/ 252495 w 1292305"/>
                <a:gd name="connsiteY10" fmla="*/ 1206500 h 1253380"/>
                <a:gd name="connsiteX11" fmla="*/ 80 w 1292305"/>
                <a:gd name="connsiteY11" fmla="*/ 1039810 h 1253380"/>
                <a:gd name="connsiteX12" fmla="*/ 133430 w 1292305"/>
                <a:gd name="connsiteY12" fmla="*/ 119065 h 1253380"/>
                <a:gd name="connsiteX0" fmla="*/ 133430 w 1295352"/>
                <a:gd name="connsiteY0" fmla="*/ 119065 h 1253380"/>
                <a:gd name="connsiteX1" fmla="*/ 252495 w 1295352"/>
                <a:gd name="connsiteY1" fmla="*/ 0 h 1253380"/>
                <a:gd name="connsiteX2" fmla="*/ 728740 w 1295352"/>
                <a:gd name="connsiteY2" fmla="*/ 0 h 1253380"/>
                <a:gd name="connsiteX3" fmla="*/ 847805 w 1295352"/>
                <a:gd name="connsiteY3" fmla="*/ 119065 h 1253380"/>
                <a:gd name="connsiteX4" fmla="*/ 1220867 w 1295352"/>
                <a:gd name="connsiteY4" fmla="*/ 434181 h 1253380"/>
                <a:gd name="connsiteX5" fmla="*/ 1292304 w 1295352"/>
                <a:gd name="connsiteY5" fmla="*/ 672307 h 1253380"/>
                <a:gd name="connsiteX6" fmla="*/ 958930 w 1295352"/>
                <a:gd name="connsiteY6" fmla="*/ 477044 h 1253380"/>
                <a:gd name="connsiteX7" fmla="*/ 844629 w 1295352"/>
                <a:gd name="connsiteY7" fmla="*/ 743744 h 1253380"/>
                <a:gd name="connsiteX8" fmla="*/ 847805 w 1295352"/>
                <a:gd name="connsiteY8" fmla="*/ 1087435 h 1253380"/>
                <a:gd name="connsiteX9" fmla="*/ 728740 w 1295352"/>
                <a:gd name="connsiteY9" fmla="*/ 1206500 h 1253380"/>
                <a:gd name="connsiteX10" fmla="*/ 582692 w 1295352"/>
                <a:gd name="connsiteY10" fmla="*/ 1253331 h 1253380"/>
                <a:gd name="connsiteX11" fmla="*/ 252495 w 1295352"/>
                <a:gd name="connsiteY11" fmla="*/ 1206500 h 1253380"/>
                <a:gd name="connsiteX12" fmla="*/ 80 w 1295352"/>
                <a:gd name="connsiteY12" fmla="*/ 1039810 h 1253380"/>
                <a:gd name="connsiteX13" fmla="*/ 133430 w 1295352"/>
                <a:gd name="connsiteY13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68478 w 1298929"/>
                <a:gd name="connsiteY6" fmla="*/ 4865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48469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58930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98929"/>
                <a:gd name="connsiteY0" fmla="*/ 119065 h 1253380"/>
                <a:gd name="connsiteX1" fmla="*/ 252495 w 1298929"/>
                <a:gd name="connsiteY1" fmla="*/ 0 h 1253380"/>
                <a:gd name="connsiteX2" fmla="*/ 728740 w 1298929"/>
                <a:gd name="connsiteY2" fmla="*/ 0 h 1253380"/>
                <a:gd name="connsiteX3" fmla="*/ 847805 w 1298929"/>
                <a:gd name="connsiteY3" fmla="*/ 119065 h 1253380"/>
                <a:gd name="connsiteX4" fmla="*/ 1220867 w 1298929"/>
                <a:gd name="connsiteY4" fmla="*/ 434181 h 1253380"/>
                <a:gd name="connsiteX5" fmla="*/ 1292304 w 1298929"/>
                <a:gd name="connsiteY5" fmla="*/ 672307 h 1253380"/>
                <a:gd name="connsiteX6" fmla="*/ 1173240 w 1298929"/>
                <a:gd name="connsiteY6" fmla="*/ 434182 h 1253380"/>
                <a:gd name="connsiteX7" fmla="*/ 973217 w 1298929"/>
                <a:gd name="connsiteY7" fmla="*/ 477044 h 1253380"/>
                <a:gd name="connsiteX8" fmla="*/ 844629 w 1298929"/>
                <a:gd name="connsiteY8" fmla="*/ 743744 h 1253380"/>
                <a:gd name="connsiteX9" fmla="*/ 847805 w 1298929"/>
                <a:gd name="connsiteY9" fmla="*/ 1087435 h 1253380"/>
                <a:gd name="connsiteX10" fmla="*/ 728740 w 1298929"/>
                <a:gd name="connsiteY10" fmla="*/ 1206500 h 1253380"/>
                <a:gd name="connsiteX11" fmla="*/ 582692 w 1298929"/>
                <a:gd name="connsiteY11" fmla="*/ 1253331 h 1253380"/>
                <a:gd name="connsiteX12" fmla="*/ 252495 w 1298929"/>
                <a:gd name="connsiteY12" fmla="*/ 1206500 h 1253380"/>
                <a:gd name="connsiteX13" fmla="*/ 80 w 1298929"/>
                <a:gd name="connsiteY13" fmla="*/ 1039810 h 1253380"/>
                <a:gd name="connsiteX14" fmla="*/ 133430 w 1298929"/>
                <a:gd name="connsiteY14" fmla="*/ 119065 h 1253380"/>
                <a:gd name="connsiteX0" fmla="*/ 133430 w 1271971"/>
                <a:gd name="connsiteY0" fmla="*/ 119065 h 1253380"/>
                <a:gd name="connsiteX1" fmla="*/ 252495 w 1271971"/>
                <a:gd name="connsiteY1" fmla="*/ 0 h 1253380"/>
                <a:gd name="connsiteX2" fmla="*/ 728740 w 1271971"/>
                <a:gd name="connsiteY2" fmla="*/ 0 h 1253380"/>
                <a:gd name="connsiteX3" fmla="*/ 847805 w 1271971"/>
                <a:gd name="connsiteY3" fmla="*/ 119065 h 1253380"/>
                <a:gd name="connsiteX4" fmla="*/ 1220867 w 1271971"/>
                <a:gd name="connsiteY4" fmla="*/ 434181 h 1253380"/>
                <a:gd name="connsiteX5" fmla="*/ 1254204 w 1271971"/>
                <a:gd name="connsiteY5" fmla="*/ 700882 h 1253380"/>
                <a:gd name="connsiteX6" fmla="*/ 1173240 w 1271971"/>
                <a:gd name="connsiteY6" fmla="*/ 434182 h 1253380"/>
                <a:gd name="connsiteX7" fmla="*/ 973217 w 1271971"/>
                <a:gd name="connsiteY7" fmla="*/ 477044 h 1253380"/>
                <a:gd name="connsiteX8" fmla="*/ 844629 w 1271971"/>
                <a:gd name="connsiteY8" fmla="*/ 743744 h 1253380"/>
                <a:gd name="connsiteX9" fmla="*/ 847805 w 1271971"/>
                <a:gd name="connsiteY9" fmla="*/ 1087435 h 1253380"/>
                <a:gd name="connsiteX10" fmla="*/ 728740 w 1271971"/>
                <a:gd name="connsiteY10" fmla="*/ 1206500 h 1253380"/>
                <a:gd name="connsiteX11" fmla="*/ 582692 w 1271971"/>
                <a:gd name="connsiteY11" fmla="*/ 1253331 h 1253380"/>
                <a:gd name="connsiteX12" fmla="*/ 252495 w 1271971"/>
                <a:gd name="connsiteY12" fmla="*/ 1206500 h 1253380"/>
                <a:gd name="connsiteX13" fmla="*/ 80 w 1271971"/>
                <a:gd name="connsiteY13" fmla="*/ 1039810 h 1253380"/>
                <a:gd name="connsiteX14" fmla="*/ 133430 w 1271971"/>
                <a:gd name="connsiteY14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847805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252495 w 1261906"/>
                <a:gd name="connsiteY1" fmla="*/ 0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133430 w 1261906"/>
                <a:gd name="connsiteY0" fmla="*/ 119065 h 1253380"/>
                <a:gd name="connsiteX1" fmla="*/ 333458 w 1261906"/>
                <a:gd name="connsiteY1" fmla="*/ 47625 h 1253380"/>
                <a:gd name="connsiteX2" fmla="*/ 728740 w 1261906"/>
                <a:gd name="connsiteY2" fmla="*/ 0 h 1253380"/>
                <a:gd name="connsiteX3" fmla="*/ 1014493 w 1261906"/>
                <a:gd name="connsiteY3" fmla="*/ 119065 h 1253380"/>
                <a:gd name="connsiteX4" fmla="*/ 1106566 w 1261906"/>
                <a:gd name="connsiteY4" fmla="*/ 186531 h 1253380"/>
                <a:gd name="connsiteX5" fmla="*/ 1220867 w 1261906"/>
                <a:gd name="connsiteY5" fmla="*/ 434181 h 1253380"/>
                <a:gd name="connsiteX6" fmla="*/ 1254204 w 1261906"/>
                <a:gd name="connsiteY6" fmla="*/ 700882 h 1253380"/>
                <a:gd name="connsiteX7" fmla="*/ 1173240 w 1261906"/>
                <a:gd name="connsiteY7" fmla="*/ 434182 h 1253380"/>
                <a:gd name="connsiteX8" fmla="*/ 973217 w 1261906"/>
                <a:gd name="connsiteY8" fmla="*/ 477044 h 1253380"/>
                <a:gd name="connsiteX9" fmla="*/ 844629 w 1261906"/>
                <a:gd name="connsiteY9" fmla="*/ 743744 h 1253380"/>
                <a:gd name="connsiteX10" fmla="*/ 847805 w 1261906"/>
                <a:gd name="connsiteY10" fmla="*/ 1087435 h 1253380"/>
                <a:gd name="connsiteX11" fmla="*/ 728740 w 1261906"/>
                <a:gd name="connsiteY11" fmla="*/ 1206500 h 1253380"/>
                <a:gd name="connsiteX12" fmla="*/ 582692 w 1261906"/>
                <a:gd name="connsiteY12" fmla="*/ 1253331 h 1253380"/>
                <a:gd name="connsiteX13" fmla="*/ 252495 w 1261906"/>
                <a:gd name="connsiteY13" fmla="*/ 1206500 h 1253380"/>
                <a:gd name="connsiteX14" fmla="*/ 80 w 1261906"/>
                <a:gd name="connsiteY14" fmla="*/ 1039810 h 1253380"/>
                <a:gd name="connsiteX15" fmla="*/ 133430 w 1261906"/>
                <a:gd name="connsiteY15" fmla="*/ 119065 h 1253380"/>
                <a:gd name="connsiteX0" fmla="*/ 223879 w 1261867"/>
                <a:gd name="connsiteY0" fmla="*/ 185740 h 1253380"/>
                <a:gd name="connsiteX1" fmla="*/ 333419 w 1261867"/>
                <a:gd name="connsiteY1" fmla="*/ 47625 h 1253380"/>
                <a:gd name="connsiteX2" fmla="*/ 728701 w 1261867"/>
                <a:gd name="connsiteY2" fmla="*/ 0 h 1253380"/>
                <a:gd name="connsiteX3" fmla="*/ 1014454 w 1261867"/>
                <a:gd name="connsiteY3" fmla="*/ 119065 h 1253380"/>
                <a:gd name="connsiteX4" fmla="*/ 1106527 w 1261867"/>
                <a:gd name="connsiteY4" fmla="*/ 186531 h 1253380"/>
                <a:gd name="connsiteX5" fmla="*/ 1220828 w 1261867"/>
                <a:gd name="connsiteY5" fmla="*/ 434181 h 1253380"/>
                <a:gd name="connsiteX6" fmla="*/ 1254165 w 1261867"/>
                <a:gd name="connsiteY6" fmla="*/ 700882 h 1253380"/>
                <a:gd name="connsiteX7" fmla="*/ 1173201 w 1261867"/>
                <a:gd name="connsiteY7" fmla="*/ 434182 h 1253380"/>
                <a:gd name="connsiteX8" fmla="*/ 973178 w 1261867"/>
                <a:gd name="connsiteY8" fmla="*/ 477044 h 1253380"/>
                <a:gd name="connsiteX9" fmla="*/ 844590 w 1261867"/>
                <a:gd name="connsiteY9" fmla="*/ 743744 h 1253380"/>
                <a:gd name="connsiteX10" fmla="*/ 847766 w 1261867"/>
                <a:gd name="connsiteY10" fmla="*/ 1087435 h 1253380"/>
                <a:gd name="connsiteX11" fmla="*/ 728701 w 1261867"/>
                <a:gd name="connsiteY11" fmla="*/ 1206500 h 1253380"/>
                <a:gd name="connsiteX12" fmla="*/ 582653 w 1261867"/>
                <a:gd name="connsiteY12" fmla="*/ 1253331 h 1253380"/>
                <a:gd name="connsiteX13" fmla="*/ 252456 w 1261867"/>
                <a:gd name="connsiteY13" fmla="*/ 1206500 h 1253380"/>
                <a:gd name="connsiteX14" fmla="*/ 41 w 1261867"/>
                <a:gd name="connsiteY14" fmla="*/ 1039810 h 1253380"/>
                <a:gd name="connsiteX15" fmla="*/ 223879 w 1261867"/>
                <a:gd name="connsiteY15" fmla="*/ 185740 h 1253380"/>
                <a:gd name="connsiteX0" fmla="*/ 223959 w 1261947"/>
                <a:gd name="connsiteY0" fmla="*/ 185740 h 1253380"/>
                <a:gd name="connsiteX1" fmla="*/ 333499 w 1261947"/>
                <a:gd name="connsiteY1" fmla="*/ 47625 h 1253380"/>
                <a:gd name="connsiteX2" fmla="*/ 728781 w 1261947"/>
                <a:gd name="connsiteY2" fmla="*/ 0 h 1253380"/>
                <a:gd name="connsiteX3" fmla="*/ 1014534 w 1261947"/>
                <a:gd name="connsiteY3" fmla="*/ 119065 h 1253380"/>
                <a:gd name="connsiteX4" fmla="*/ 1106607 w 1261947"/>
                <a:gd name="connsiteY4" fmla="*/ 186531 h 1253380"/>
                <a:gd name="connsiteX5" fmla="*/ 1220908 w 1261947"/>
                <a:gd name="connsiteY5" fmla="*/ 434181 h 1253380"/>
                <a:gd name="connsiteX6" fmla="*/ 1254245 w 1261947"/>
                <a:gd name="connsiteY6" fmla="*/ 700882 h 1253380"/>
                <a:gd name="connsiteX7" fmla="*/ 1173281 w 1261947"/>
                <a:gd name="connsiteY7" fmla="*/ 434182 h 1253380"/>
                <a:gd name="connsiteX8" fmla="*/ 973258 w 1261947"/>
                <a:gd name="connsiteY8" fmla="*/ 477044 h 1253380"/>
                <a:gd name="connsiteX9" fmla="*/ 844670 w 1261947"/>
                <a:gd name="connsiteY9" fmla="*/ 743744 h 1253380"/>
                <a:gd name="connsiteX10" fmla="*/ 847846 w 1261947"/>
                <a:gd name="connsiteY10" fmla="*/ 1087435 h 1253380"/>
                <a:gd name="connsiteX11" fmla="*/ 728781 w 1261947"/>
                <a:gd name="connsiteY11" fmla="*/ 1206500 h 1253380"/>
                <a:gd name="connsiteX12" fmla="*/ 582733 w 1261947"/>
                <a:gd name="connsiteY12" fmla="*/ 1253331 h 1253380"/>
                <a:gd name="connsiteX13" fmla="*/ 252536 w 1261947"/>
                <a:gd name="connsiteY13" fmla="*/ 1206500 h 1253380"/>
                <a:gd name="connsiteX14" fmla="*/ 121 w 1261947"/>
                <a:gd name="connsiteY14" fmla="*/ 1039810 h 1253380"/>
                <a:gd name="connsiteX15" fmla="*/ 223959 w 1261947"/>
                <a:gd name="connsiteY15" fmla="*/ 185740 h 1253380"/>
                <a:gd name="connsiteX0" fmla="*/ 224028 w 1262016"/>
                <a:gd name="connsiteY0" fmla="*/ 185740 h 1253380"/>
                <a:gd name="connsiteX1" fmla="*/ 333568 w 1262016"/>
                <a:gd name="connsiteY1" fmla="*/ 47625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85740 h 1253380"/>
                <a:gd name="connsiteX1" fmla="*/ 490731 w 1262016"/>
                <a:gd name="connsiteY1" fmla="*/ 71438 h 1253380"/>
                <a:gd name="connsiteX2" fmla="*/ 728850 w 1262016"/>
                <a:gd name="connsiteY2" fmla="*/ 0 h 1253380"/>
                <a:gd name="connsiteX3" fmla="*/ 1014603 w 1262016"/>
                <a:gd name="connsiteY3" fmla="*/ 119065 h 1253380"/>
                <a:gd name="connsiteX4" fmla="*/ 1106676 w 1262016"/>
                <a:gd name="connsiteY4" fmla="*/ 186531 h 1253380"/>
                <a:gd name="connsiteX5" fmla="*/ 1220977 w 1262016"/>
                <a:gd name="connsiteY5" fmla="*/ 434181 h 1253380"/>
                <a:gd name="connsiteX6" fmla="*/ 1254314 w 1262016"/>
                <a:gd name="connsiteY6" fmla="*/ 700882 h 1253380"/>
                <a:gd name="connsiteX7" fmla="*/ 1173350 w 1262016"/>
                <a:gd name="connsiteY7" fmla="*/ 434182 h 1253380"/>
                <a:gd name="connsiteX8" fmla="*/ 973327 w 1262016"/>
                <a:gd name="connsiteY8" fmla="*/ 477044 h 1253380"/>
                <a:gd name="connsiteX9" fmla="*/ 844739 w 1262016"/>
                <a:gd name="connsiteY9" fmla="*/ 743744 h 1253380"/>
                <a:gd name="connsiteX10" fmla="*/ 847915 w 1262016"/>
                <a:gd name="connsiteY10" fmla="*/ 1087435 h 1253380"/>
                <a:gd name="connsiteX11" fmla="*/ 728850 w 1262016"/>
                <a:gd name="connsiteY11" fmla="*/ 1206500 h 1253380"/>
                <a:gd name="connsiteX12" fmla="*/ 582802 w 1262016"/>
                <a:gd name="connsiteY12" fmla="*/ 1253331 h 1253380"/>
                <a:gd name="connsiteX13" fmla="*/ 252605 w 1262016"/>
                <a:gd name="connsiteY13" fmla="*/ 1206500 h 1253380"/>
                <a:gd name="connsiteX14" fmla="*/ 190 w 1262016"/>
                <a:gd name="connsiteY14" fmla="*/ 1039810 h 1253380"/>
                <a:gd name="connsiteX15" fmla="*/ 224028 w 1262016"/>
                <a:gd name="connsiteY15" fmla="*/ 185740 h 1253380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844739 w 1262016"/>
                <a:gd name="connsiteY9" fmla="*/ 686637 h 1196273"/>
                <a:gd name="connsiteX10" fmla="*/ 847915 w 1262016"/>
                <a:gd name="connsiteY10" fmla="*/ 1030328 h 1196273"/>
                <a:gd name="connsiteX11" fmla="*/ 728850 w 1262016"/>
                <a:gd name="connsiteY11" fmla="*/ 1149393 h 1196273"/>
                <a:gd name="connsiteX12" fmla="*/ 582802 w 1262016"/>
                <a:gd name="connsiteY12" fmla="*/ 1196224 h 1196273"/>
                <a:gd name="connsiteX13" fmla="*/ 252605 w 1262016"/>
                <a:gd name="connsiteY13" fmla="*/ 1149393 h 1196273"/>
                <a:gd name="connsiteX14" fmla="*/ 190 w 1262016"/>
                <a:gd name="connsiteY14" fmla="*/ 982703 h 1196273"/>
                <a:gd name="connsiteX15" fmla="*/ 224028 w 1262016"/>
                <a:gd name="connsiteY15" fmla="*/ 128633 h 1196273"/>
                <a:gd name="connsiteX0" fmla="*/ 224028 w 1262016"/>
                <a:gd name="connsiteY0" fmla="*/ 128633 h 1196273"/>
                <a:gd name="connsiteX1" fmla="*/ 490731 w 1262016"/>
                <a:gd name="connsiteY1" fmla="*/ 14331 h 1196273"/>
                <a:gd name="connsiteX2" fmla="*/ 728850 w 1262016"/>
                <a:gd name="connsiteY2" fmla="*/ 43 h 1196273"/>
                <a:gd name="connsiteX3" fmla="*/ 1014603 w 1262016"/>
                <a:gd name="connsiteY3" fmla="*/ 61958 h 1196273"/>
                <a:gd name="connsiteX4" fmla="*/ 1106676 w 1262016"/>
                <a:gd name="connsiteY4" fmla="*/ 129424 h 1196273"/>
                <a:gd name="connsiteX5" fmla="*/ 1220977 w 1262016"/>
                <a:gd name="connsiteY5" fmla="*/ 377074 h 1196273"/>
                <a:gd name="connsiteX6" fmla="*/ 1254314 w 1262016"/>
                <a:gd name="connsiteY6" fmla="*/ 643775 h 1196273"/>
                <a:gd name="connsiteX7" fmla="*/ 1173350 w 1262016"/>
                <a:gd name="connsiteY7" fmla="*/ 377075 h 1196273"/>
                <a:gd name="connsiteX8" fmla="*/ 973327 w 1262016"/>
                <a:gd name="connsiteY8" fmla="*/ 419937 h 1196273"/>
                <a:gd name="connsiteX9" fmla="*/ 901888 w 1262016"/>
                <a:gd name="connsiteY9" fmla="*/ 519949 h 1196273"/>
                <a:gd name="connsiteX10" fmla="*/ 844739 w 1262016"/>
                <a:gd name="connsiteY10" fmla="*/ 686637 h 1196273"/>
                <a:gd name="connsiteX11" fmla="*/ 847915 w 1262016"/>
                <a:gd name="connsiteY11" fmla="*/ 1030328 h 1196273"/>
                <a:gd name="connsiteX12" fmla="*/ 728850 w 1262016"/>
                <a:gd name="connsiteY12" fmla="*/ 1149393 h 1196273"/>
                <a:gd name="connsiteX13" fmla="*/ 582802 w 1262016"/>
                <a:gd name="connsiteY13" fmla="*/ 1196224 h 1196273"/>
                <a:gd name="connsiteX14" fmla="*/ 252605 w 1262016"/>
                <a:gd name="connsiteY14" fmla="*/ 1149393 h 1196273"/>
                <a:gd name="connsiteX15" fmla="*/ 190 w 1262016"/>
                <a:gd name="connsiteY15" fmla="*/ 982703 h 1196273"/>
                <a:gd name="connsiteX16" fmla="*/ 224028 w 1262016"/>
                <a:gd name="connsiteY16" fmla="*/ 128633 h 1196273"/>
                <a:gd name="connsiteX0" fmla="*/ 224028 w 1262016"/>
                <a:gd name="connsiteY0" fmla="*/ 133352 h 1200992"/>
                <a:gd name="connsiteX1" fmla="*/ 490731 w 1262016"/>
                <a:gd name="connsiteY1" fmla="*/ 0 h 1200992"/>
                <a:gd name="connsiteX2" fmla="*/ 728850 w 1262016"/>
                <a:gd name="connsiteY2" fmla="*/ 4762 h 1200992"/>
                <a:gd name="connsiteX3" fmla="*/ 1014603 w 1262016"/>
                <a:gd name="connsiteY3" fmla="*/ 66677 h 1200992"/>
                <a:gd name="connsiteX4" fmla="*/ 1106676 w 1262016"/>
                <a:gd name="connsiteY4" fmla="*/ 134143 h 1200992"/>
                <a:gd name="connsiteX5" fmla="*/ 1220977 w 1262016"/>
                <a:gd name="connsiteY5" fmla="*/ 381793 h 1200992"/>
                <a:gd name="connsiteX6" fmla="*/ 1254314 w 1262016"/>
                <a:gd name="connsiteY6" fmla="*/ 648494 h 1200992"/>
                <a:gd name="connsiteX7" fmla="*/ 1173350 w 1262016"/>
                <a:gd name="connsiteY7" fmla="*/ 381794 h 1200992"/>
                <a:gd name="connsiteX8" fmla="*/ 973327 w 1262016"/>
                <a:gd name="connsiteY8" fmla="*/ 424656 h 1200992"/>
                <a:gd name="connsiteX9" fmla="*/ 901888 w 1262016"/>
                <a:gd name="connsiteY9" fmla="*/ 524668 h 1200992"/>
                <a:gd name="connsiteX10" fmla="*/ 844739 w 1262016"/>
                <a:gd name="connsiteY10" fmla="*/ 691356 h 1200992"/>
                <a:gd name="connsiteX11" fmla="*/ 847915 w 1262016"/>
                <a:gd name="connsiteY11" fmla="*/ 1035047 h 1200992"/>
                <a:gd name="connsiteX12" fmla="*/ 728850 w 1262016"/>
                <a:gd name="connsiteY12" fmla="*/ 1154112 h 1200992"/>
                <a:gd name="connsiteX13" fmla="*/ 582802 w 1262016"/>
                <a:gd name="connsiteY13" fmla="*/ 1200943 h 1200992"/>
                <a:gd name="connsiteX14" fmla="*/ 252605 w 1262016"/>
                <a:gd name="connsiteY14" fmla="*/ 1154112 h 1200992"/>
                <a:gd name="connsiteX15" fmla="*/ 190 w 1262016"/>
                <a:gd name="connsiteY15" fmla="*/ 987422 h 1200992"/>
                <a:gd name="connsiteX16" fmla="*/ 224028 w 1262016"/>
                <a:gd name="connsiteY16" fmla="*/ 133352 h 1200992"/>
                <a:gd name="connsiteX0" fmla="*/ 224028 w 1342095"/>
                <a:gd name="connsiteY0" fmla="*/ 133352 h 1200992"/>
                <a:gd name="connsiteX1" fmla="*/ 490731 w 1342095"/>
                <a:gd name="connsiteY1" fmla="*/ 0 h 1200992"/>
                <a:gd name="connsiteX2" fmla="*/ 728850 w 1342095"/>
                <a:gd name="connsiteY2" fmla="*/ 4762 h 1200992"/>
                <a:gd name="connsiteX3" fmla="*/ 1014603 w 1342095"/>
                <a:gd name="connsiteY3" fmla="*/ 66677 h 1200992"/>
                <a:gd name="connsiteX4" fmla="*/ 1106676 w 1342095"/>
                <a:gd name="connsiteY4" fmla="*/ 134143 h 1200992"/>
                <a:gd name="connsiteX5" fmla="*/ 1220977 w 1342095"/>
                <a:gd name="connsiteY5" fmla="*/ 381793 h 1200992"/>
                <a:gd name="connsiteX6" fmla="*/ 1340039 w 1342095"/>
                <a:gd name="connsiteY6" fmla="*/ 605632 h 1200992"/>
                <a:gd name="connsiteX7" fmla="*/ 1173350 w 1342095"/>
                <a:gd name="connsiteY7" fmla="*/ 381794 h 1200992"/>
                <a:gd name="connsiteX8" fmla="*/ 973327 w 1342095"/>
                <a:gd name="connsiteY8" fmla="*/ 424656 h 1200992"/>
                <a:gd name="connsiteX9" fmla="*/ 901888 w 1342095"/>
                <a:gd name="connsiteY9" fmla="*/ 524668 h 1200992"/>
                <a:gd name="connsiteX10" fmla="*/ 844739 w 1342095"/>
                <a:gd name="connsiteY10" fmla="*/ 691356 h 1200992"/>
                <a:gd name="connsiteX11" fmla="*/ 847915 w 1342095"/>
                <a:gd name="connsiteY11" fmla="*/ 1035047 h 1200992"/>
                <a:gd name="connsiteX12" fmla="*/ 728850 w 1342095"/>
                <a:gd name="connsiteY12" fmla="*/ 1154112 h 1200992"/>
                <a:gd name="connsiteX13" fmla="*/ 582802 w 1342095"/>
                <a:gd name="connsiteY13" fmla="*/ 1200943 h 1200992"/>
                <a:gd name="connsiteX14" fmla="*/ 252605 w 1342095"/>
                <a:gd name="connsiteY14" fmla="*/ 1154112 h 1200992"/>
                <a:gd name="connsiteX15" fmla="*/ 190 w 1342095"/>
                <a:gd name="connsiteY15" fmla="*/ 987422 h 1200992"/>
                <a:gd name="connsiteX16" fmla="*/ 224028 w 1342095"/>
                <a:gd name="connsiteY16" fmla="*/ 133352 h 1200992"/>
                <a:gd name="connsiteX0" fmla="*/ 224028 w 1342645"/>
                <a:gd name="connsiteY0" fmla="*/ 133352 h 1200992"/>
                <a:gd name="connsiteX1" fmla="*/ 490731 w 1342645"/>
                <a:gd name="connsiteY1" fmla="*/ 0 h 1200992"/>
                <a:gd name="connsiteX2" fmla="*/ 728850 w 1342645"/>
                <a:gd name="connsiteY2" fmla="*/ 4762 h 1200992"/>
                <a:gd name="connsiteX3" fmla="*/ 1014603 w 1342645"/>
                <a:gd name="connsiteY3" fmla="*/ 66677 h 1200992"/>
                <a:gd name="connsiteX4" fmla="*/ 1106676 w 1342645"/>
                <a:gd name="connsiteY4" fmla="*/ 134143 h 1200992"/>
                <a:gd name="connsiteX5" fmla="*/ 1244790 w 1342645"/>
                <a:gd name="connsiteY5" fmla="*/ 334168 h 1200992"/>
                <a:gd name="connsiteX6" fmla="*/ 1340039 w 1342645"/>
                <a:gd name="connsiteY6" fmla="*/ 605632 h 1200992"/>
                <a:gd name="connsiteX7" fmla="*/ 1173350 w 1342645"/>
                <a:gd name="connsiteY7" fmla="*/ 381794 h 1200992"/>
                <a:gd name="connsiteX8" fmla="*/ 973327 w 1342645"/>
                <a:gd name="connsiteY8" fmla="*/ 424656 h 1200992"/>
                <a:gd name="connsiteX9" fmla="*/ 901888 w 1342645"/>
                <a:gd name="connsiteY9" fmla="*/ 524668 h 1200992"/>
                <a:gd name="connsiteX10" fmla="*/ 844739 w 1342645"/>
                <a:gd name="connsiteY10" fmla="*/ 691356 h 1200992"/>
                <a:gd name="connsiteX11" fmla="*/ 847915 w 1342645"/>
                <a:gd name="connsiteY11" fmla="*/ 1035047 h 1200992"/>
                <a:gd name="connsiteX12" fmla="*/ 728850 w 1342645"/>
                <a:gd name="connsiteY12" fmla="*/ 1154112 h 1200992"/>
                <a:gd name="connsiteX13" fmla="*/ 582802 w 1342645"/>
                <a:gd name="connsiteY13" fmla="*/ 1200943 h 1200992"/>
                <a:gd name="connsiteX14" fmla="*/ 252605 w 1342645"/>
                <a:gd name="connsiteY14" fmla="*/ 1154112 h 1200992"/>
                <a:gd name="connsiteX15" fmla="*/ 190 w 1342645"/>
                <a:gd name="connsiteY15" fmla="*/ 987422 h 1200992"/>
                <a:gd name="connsiteX16" fmla="*/ 224028 w 1342645"/>
                <a:gd name="connsiteY16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73350 w 1340409"/>
                <a:gd name="connsiteY8" fmla="*/ 381794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409"/>
                <a:gd name="connsiteY0" fmla="*/ 133352 h 1200992"/>
                <a:gd name="connsiteX1" fmla="*/ 490731 w 1340409"/>
                <a:gd name="connsiteY1" fmla="*/ 0 h 1200992"/>
                <a:gd name="connsiteX2" fmla="*/ 728850 w 1340409"/>
                <a:gd name="connsiteY2" fmla="*/ 4762 h 1200992"/>
                <a:gd name="connsiteX3" fmla="*/ 1014603 w 1340409"/>
                <a:gd name="connsiteY3" fmla="*/ 66677 h 1200992"/>
                <a:gd name="connsiteX4" fmla="*/ 1106676 w 1340409"/>
                <a:gd name="connsiteY4" fmla="*/ 134143 h 1200992"/>
                <a:gd name="connsiteX5" fmla="*/ 1244790 w 1340409"/>
                <a:gd name="connsiteY5" fmla="*/ 334168 h 1200992"/>
                <a:gd name="connsiteX6" fmla="*/ 1340039 w 1340409"/>
                <a:gd name="connsiteY6" fmla="*/ 605632 h 1200992"/>
                <a:gd name="connsiteX7" fmla="*/ 1287651 w 1340409"/>
                <a:gd name="connsiteY7" fmla="*/ 496093 h 1200992"/>
                <a:gd name="connsiteX8" fmla="*/ 1163825 w 1340409"/>
                <a:gd name="connsiteY8" fmla="*/ 391319 h 1200992"/>
                <a:gd name="connsiteX9" fmla="*/ 973327 w 1340409"/>
                <a:gd name="connsiteY9" fmla="*/ 424656 h 1200992"/>
                <a:gd name="connsiteX10" fmla="*/ 901888 w 1340409"/>
                <a:gd name="connsiteY10" fmla="*/ 524668 h 1200992"/>
                <a:gd name="connsiteX11" fmla="*/ 844739 w 1340409"/>
                <a:gd name="connsiteY11" fmla="*/ 691356 h 1200992"/>
                <a:gd name="connsiteX12" fmla="*/ 847915 w 1340409"/>
                <a:gd name="connsiteY12" fmla="*/ 1035047 h 1200992"/>
                <a:gd name="connsiteX13" fmla="*/ 728850 w 1340409"/>
                <a:gd name="connsiteY13" fmla="*/ 1154112 h 1200992"/>
                <a:gd name="connsiteX14" fmla="*/ 582802 w 1340409"/>
                <a:gd name="connsiteY14" fmla="*/ 1200943 h 1200992"/>
                <a:gd name="connsiteX15" fmla="*/ 252605 w 1340409"/>
                <a:gd name="connsiteY15" fmla="*/ 1154112 h 1200992"/>
                <a:gd name="connsiteX16" fmla="*/ 190 w 1340409"/>
                <a:gd name="connsiteY16" fmla="*/ 987422 h 1200992"/>
                <a:gd name="connsiteX17" fmla="*/ 224028 w 1340409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44739 w 1340362"/>
                <a:gd name="connsiteY11" fmla="*/ 691356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47915 w 1340362"/>
                <a:gd name="connsiteY12" fmla="*/ 1035047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0992"/>
                <a:gd name="connsiteX1" fmla="*/ 490731 w 1340362"/>
                <a:gd name="connsiteY1" fmla="*/ 0 h 1200992"/>
                <a:gd name="connsiteX2" fmla="*/ 728850 w 1340362"/>
                <a:gd name="connsiteY2" fmla="*/ 4762 h 1200992"/>
                <a:gd name="connsiteX3" fmla="*/ 1014603 w 1340362"/>
                <a:gd name="connsiteY3" fmla="*/ 66677 h 1200992"/>
                <a:gd name="connsiteX4" fmla="*/ 1106676 w 1340362"/>
                <a:gd name="connsiteY4" fmla="*/ 134143 h 1200992"/>
                <a:gd name="connsiteX5" fmla="*/ 1244790 w 1340362"/>
                <a:gd name="connsiteY5" fmla="*/ 334168 h 1200992"/>
                <a:gd name="connsiteX6" fmla="*/ 1340039 w 1340362"/>
                <a:gd name="connsiteY6" fmla="*/ 605632 h 1200992"/>
                <a:gd name="connsiteX7" fmla="*/ 1282888 w 1340362"/>
                <a:gd name="connsiteY7" fmla="*/ 510380 h 1200992"/>
                <a:gd name="connsiteX8" fmla="*/ 1163825 w 1340362"/>
                <a:gd name="connsiteY8" fmla="*/ 391319 h 1200992"/>
                <a:gd name="connsiteX9" fmla="*/ 973327 w 1340362"/>
                <a:gd name="connsiteY9" fmla="*/ 424656 h 1200992"/>
                <a:gd name="connsiteX10" fmla="*/ 901888 w 1340362"/>
                <a:gd name="connsiteY10" fmla="*/ 524668 h 1200992"/>
                <a:gd name="connsiteX11" fmla="*/ 820927 w 1340362"/>
                <a:gd name="connsiteY11" fmla="*/ 696118 h 1200992"/>
                <a:gd name="connsiteX12" fmla="*/ 809815 w 1340362"/>
                <a:gd name="connsiteY12" fmla="*/ 1044572 h 1200992"/>
                <a:gd name="connsiteX13" fmla="*/ 728850 w 1340362"/>
                <a:gd name="connsiteY13" fmla="*/ 1154112 h 1200992"/>
                <a:gd name="connsiteX14" fmla="*/ 582802 w 1340362"/>
                <a:gd name="connsiteY14" fmla="*/ 1200943 h 1200992"/>
                <a:gd name="connsiteX15" fmla="*/ 252605 w 1340362"/>
                <a:gd name="connsiteY15" fmla="*/ 1154112 h 1200992"/>
                <a:gd name="connsiteX16" fmla="*/ 190 w 1340362"/>
                <a:gd name="connsiteY16" fmla="*/ 987422 h 1200992"/>
                <a:gd name="connsiteX17" fmla="*/ 224028 w 1340362"/>
                <a:gd name="connsiteY17" fmla="*/ 133352 h 1200992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194"/>
                <a:gd name="connsiteX1" fmla="*/ 490731 w 1340362"/>
                <a:gd name="connsiteY1" fmla="*/ 0 h 1201194"/>
                <a:gd name="connsiteX2" fmla="*/ 728850 w 1340362"/>
                <a:gd name="connsiteY2" fmla="*/ 4762 h 1201194"/>
                <a:gd name="connsiteX3" fmla="*/ 1014603 w 1340362"/>
                <a:gd name="connsiteY3" fmla="*/ 66677 h 1201194"/>
                <a:gd name="connsiteX4" fmla="*/ 1106676 w 1340362"/>
                <a:gd name="connsiteY4" fmla="*/ 134143 h 1201194"/>
                <a:gd name="connsiteX5" fmla="*/ 1244790 w 1340362"/>
                <a:gd name="connsiteY5" fmla="*/ 334168 h 1201194"/>
                <a:gd name="connsiteX6" fmla="*/ 1340039 w 1340362"/>
                <a:gd name="connsiteY6" fmla="*/ 605632 h 1201194"/>
                <a:gd name="connsiteX7" fmla="*/ 1282888 w 1340362"/>
                <a:gd name="connsiteY7" fmla="*/ 510380 h 1201194"/>
                <a:gd name="connsiteX8" fmla="*/ 1163825 w 1340362"/>
                <a:gd name="connsiteY8" fmla="*/ 391319 h 1201194"/>
                <a:gd name="connsiteX9" fmla="*/ 973327 w 1340362"/>
                <a:gd name="connsiteY9" fmla="*/ 424656 h 1201194"/>
                <a:gd name="connsiteX10" fmla="*/ 901888 w 1340362"/>
                <a:gd name="connsiteY10" fmla="*/ 524668 h 1201194"/>
                <a:gd name="connsiteX11" fmla="*/ 820927 w 1340362"/>
                <a:gd name="connsiteY11" fmla="*/ 696118 h 1201194"/>
                <a:gd name="connsiteX12" fmla="*/ 809815 w 1340362"/>
                <a:gd name="connsiteY12" fmla="*/ 1044572 h 1201194"/>
                <a:gd name="connsiteX13" fmla="*/ 728850 w 1340362"/>
                <a:gd name="connsiteY13" fmla="*/ 1154112 h 1201194"/>
                <a:gd name="connsiteX14" fmla="*/ 582802 w 1340362"/>
                <a:gd name="connsiteY14" fmla="*/ 1200943 h 1201194"/>
                <a:gd name="connsiteX15" fmla="*/ 252605 w 1340362"/>
                <a:gd name="connsiteY15" fmla="*/ 1154112 h 1201194"/>
                <a:gd name="connsiteX16" fmla="*/ 190 w 1340362"/>
                <a:gd name="connsiteY16" fmla="*/ 987422 h 1201194"/>
                <a:gd name="connsiteX17" fmla="*/ 224028 w 1340362"/>
                <a:gd name="connsiteY17" fmla="*/ 133352 h 1201194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901888 w 1340362"/>
                <a:gd name="connsiteY10" fmla="*/ 524668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78076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1319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  <a:gd name="connsiteX0" fmla="*/ 224028 w 1340362"/>
                <a:gd name="connsiteY0" fmla="*/ 133352 h 1201052"/>
                <a:gd name="connsiteX1" fmla="*/ 490731 w 1340362"/>
                <a:gd name="connsiteY1" fmla="*/ 0 h 1201052"/>
                <a:gd name="connsiteX2" fmla="*/ 728850 w 1340362"/>
                <a:gd name="connsiteY2" fmla="*/ 4762 h 1201052"/>
                <a:gd name="connsiteX3" fmla="*/ 1014603 w 1340362"/>
                <a:gd name="connsiteY3" fmla="*/ 66677 h 1201052"/>
                <a:gd name="connsiteX4" fmla="*/ 1106676 w 1340362"/>
                <a:gd name="connsiteY4" fmla="*/ 134143 h 1201052"/>
                <a:gd name="connsiteX5" fmla="*/ 1244790 w 1340362"/>
                <a:gd name="connsiteY5" fmla="*/ 334168 h 1201052"/>
                <a:gd name="connsiteX6" fmla="*/ 1340039 w 1340362"/>
                <a:gd name="connsiteY6" fmla="*/ 605632 h 1201052"/>
                <a:gd name="connsiteX7" fmla="*/ 1282888 w 1340362"/>
                <a:gd name="connsiteY7" fmla="*/ 510380 h 1201052"/>
                <a:gd name="connsiteX8" fmla="*/ 1163825 w 1340362"/>
                <a:gd name="connsiteY8" fmla="*/ 396081 h 1201052"/>
                <a:gd name="connsiteX9" fmla="*/ 973327 w 1340362"/>
                <a:gd name="connsiteY9" fmla="*/ 424656 h 1201052"/>
                <a:gd name="connsiteX10" fmla="*/ 887601 w 1340362"/>
                <a:gd name="connsiteY10" fmla="*/ 519905 h 1201052"/>
                <a:gd name="connsiteX11" fmla="*/ 820927 w 1340362"/>
                <a:gd name="connsiteY11" fmla="*/ 696118 h 1201052"/>
                <a:gd name="connsiteX12" fmla="*/ 809815 w 1340362"/>
                <a:gd name="connsiteY12" fmla="*/ 1044572 h 1201052"/>
                <a:gd name="connsiteX13" fmla="*/ 728850 w 1340362"/>
                <a:gd name="connsiteY13" fmla="*/ 1154112 h 1201052"/>
                <a:gd name="connsiteX14" fmla="*/ 582802 w 1340362"/>
                <a:gd name="connsiteY14" fmla="*/ 1200943 h 1201052"/>
                <a:gd name="connsiteX15" fmla="*/ 252605 w 1340362"/>
                <a:gd name="connsiteY15" fmla="*/ 1154112 h 1201052"/>
                <a:gd name="connsiteX16" fmla="*/ 190 w 1340362"/>
                <a:gd name="connsiteY16" fmla="*/ 987422 h 1201052"/>
                <a:gd name="connsiteX17" fmla="*/ 224028 w 1340362"/>
                <a:gd name="connsiteY17" fmla="*/ 133352 h 120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0362" h="1201052">
                  <a:moveTo>
                    <a:pt x="224028" y="133352"/>
                  </a:moveTo>
                  <a:cubicBezTo>
                    <a:pt x="276415" y="72357"/>
                    <a:pt x="424973" y="0"/>
                    <a:pt x="490731" y="0"/>
                  </a:cubicBezTo>
                  <a:lnTo>
                    <a:pt x="728850" y="4762"/>
                  </a:lnTo>
                  <a:cubicBezTo>
                    <a:pt x="794608" y="4762"/>
                    <a:pt x="957453" y="19969"/>
                    <a:pt x="1014603" y="66677"/>
                  </a:cubicBezTo>
                  <a:cubicBezTo>
                    <a:pt x="1064080" y="109672"/>
                    <a:pt x="1044499" y="81624"/>
                    <a:pt x="1106676" y="134143"/>
                  </a:cubicBezTo>
                  <a:cubicBezTo>
                    <a:pt x="1168853" y="186662"/>
                    <a:pt x="1206690" y="260349"/>
                    <a:pt x="1244790" y="334168"/>
                  </a:cubicBezTo>
                  <a:cubicBezTo>
                    <a:pt x="1282890" y="407987"/>
                    <a:pt x="1336071" y="576263"/>
                    <a:pt x="1340039" y="605632"/>
                  </a:cubicBezTo>
                  <a:cubicBezTo>
                    <a:pt x="1344008" y="635001"/>
                    <a:pt x="1310669" y="547686"/>
                    <a:pt x="1282888" y="510380"/>
                  </a:cubicBezTo>
                  <a:cubicBezTo>
                    <a:pt x="1255107" y="473074"/>
                    <a:pt x="1213037" y="410369"/>
                    <a:pt x="1163825" y="396081"/>
                  </a:cubicBezTo>
                  <a:cubicBezTo>
                    <a:pt x="1114613" y="381794"/>
                    <a:pt x="1015396" y="400050"/>
                    <a:pt x="973327" y="424656"/>
                  </a:cubicBezTo>
                  <a:cubicBezTo>
                    <a:pt x="931258" y="449262"/>
                    <a:pt x="909032" y="475455"/>
                    <a:pt x="887601" y="519905"/>
                  </a:cubicBezTo>
                  <a:cubicBezTo>
                    <a:pt x="866170" y="564355"/>
                    <a:pt x="833097" y="611849"/>
                    <a:pt x="820927" y="696118"/>
                  </a:cubicBezTo>
                  <a:cubicBezTo>
                    <a:pt x="793411" y="810682"/>
                    <a:pt x="780181" y="930008"/>
                    <a:pt x="809815" y="1044572"/>
                  </a:cubicBezTo>
                  <a:cubicBezTo>
                    <a:pt x="809815" y="1110330"/>
                    <a:pt x="799371" y="1116012"/>
                    <a:pt x="728850" y="1154112"/>
                  </a:cubicBezTo>
                  <a:cubicBezTo>
                    <a:pt x="643654" y="1180834"/>
                    <a:pt x="663235" y="1202795"/>
                    <a:pt x="582802" y="1200943"/>
                  </a:cubicBezTo>
                  <a:cubicBezTo>
                    <a:pt x="504486" y="1202795"/>
                    <a:pt x="330921" y="1152260"/>
                    <a:pt x="252605" y="1154112"/>
                  </a:cubicBezTo>
                  <a:cubicBezTo>
                    <a:pt x="186847" y="1154112"/>
                    <a:pt x="190" y="1053180"/>
                    <a:pt x="190" y="987422"/>
                  </a:cubicBezTo>
                  <a:cubicBezTo>
                    <a:pt x="-2985" y="666219"/>
                    <a:pt x="31941" y="383116"/>
                    <a:pt x="224028" y="133352"/>
                  </a:cubicBezTo>
                  <a:close/>
                </a:path>
              </a:pathLst>
            </a:custGeom>
            <a:solidFill>
              <a:srgbClr val="AD8D7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D7EB77-4AAF-4D73-AF2E-3C8CF18DCA5A}"/>
                </a:ext>
              </a:extLst>
            </p:cNvPr>
            <p:cNvSpPr/>
            <p:nvPr/>
          </p:nvSpPr>
          <p:spPr>
            <a:xfrm rot="641709">
              <a:off x="4784512" y="5627619"/>
              <a:ext cx="188698" cy="433388"/>
            </a:xfrm>
            <a:prstGeom prst="roundRect">
              <a:avLst>
                <a:gd name="adj" fmla="val 50000"/>
              </a:avLst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2D3568-6E61-466C-A421-ED0F741C95AF}"/>
                </a:ext>
              </a:extLst>
            </p:cNvPr>
            <p:cNvSpPr/>
            <p:nvPr/>
          </p:nvSpPr>
          <p:spPr>
            <a:xfrm rot="641709">
              <a:off x="4805579" y="5699422"/>
              <a:ext cx="140805" cy="28978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EC3C0"/>
                </a:gs>
                <a:gs pos="97000">
                  <a:schemeClr val="tx1"/>
                </a:gs>
              </a:gsLst>
              <a:lin ang="7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7138E3-D642-44C2-B4C7-623826B4A0E1}"/>
                </a:ext>
              </a:extLst>
            </p:cNvPr>
            <p:cNvSpPr/>
            <p:nvPr/>
          </p:nvSpPr>
          <p:spPr>
            <a:xfrm rot="925436">
              <a:off x="4186776" y="6199870"/>
              <a:ext cx="910194" cy="311845"/>
            </a:xfrm>
            <a:custGeom>
              <a:avLst/>
              <a:gdLst>
                <a:gd name="connsiteX0" fmla="*/ 0 w 734941"/>
                <a:gd name="connsiteY0" fmla="*/ 49088 h 294524"/>
                <a:gd name="connsiteX1" fmla="*/ 49088 w 734941"/>
                <a:gd name="connsiteY1" fmla="*/ 0 h 294524"/>
                <a:gd name="connsiteX2" fmla="*/ 685853 w 734941"/>
                <a:gd name="connsiteY2" fmla="*/ 0 h 294524"/>
                <a:gd name="connsiteX3" fmla="*/ 734941 w 734941"/>
                <a:gd name="connsiteY3" fmla="*/ 49088 h 294524"/>
                <a:gd name="connsiteX4" fmla="*/ 734941 w 734941"/>
                <a:gd name="connsiteY4" fmla="*/ 245436 h 294524"/>
                <a:gd name="connsiteX5" fmla="*/ 685853 w 734941"/>
                <a:gd name="connsiteY5" fmla="*/ 294524 h 294524"/>
                <a:gd name="connsiteX6" fmla="*/ 49088 w 734941"/>
                <a:gd name="connsiteY6" fmla="*/ 294524 h 294524"/>
                <a:gd name="connsiteX7" fmla="*/ 0 w 734941"/>
                <a:gd name="connsiteY7" fmla="*/ 245436 h 294524"/>
                <a:gd name="connsiteX8" fmla="*/ 0 w 734941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34941 w 845129"/>
                <a:gd name="connsiteY4" fmla="*/ 245436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49088 h 294524"/>
                <a:gd name="connsiteX1" fmla="*/ 49088 w 845129"/>
                <a:gd name="connsiteY1" fmla="*/ 0 h 294524"/>
                <a:gd name="connsiteX2" fmla="*/ 685853 w 845129"/>
                <a:gd name="connsiteY2" fmla="*/ 0 h 294524"/>
                <a:gd name="connsiteX3" fmla="*/ 845129 w 845129"/>
                <a:gd name="connsiteY3" fmla="*/ 161959 h 294524"/>
                <a:gd name="connsiteX4" fmla="*/ 765020 w 845129"/>
                <a:gd name="connsiteY4" fmla="*/ 247018 h 294524"/>
                <a:gd name="connsiteX5" fmla="*/ 685853 w 845129"/>
                <a:gd name="connsiteY5" fmla="*/ 294524 h 294524"/>
                <a:gd name="connsiteX6" fmla="*/ 49088 w 845129"/>
                <a:gd name="connsiteY6" fmla="*/ 294524 h 294524"/>
                <a:gd name="connsiteX7" fmla="*/ 0 w 845129"/>
                <a:gd name="connsiteY7" fmla="*/ 245436 h 294524"/>
                <a:gd name="connsiteX8" fmla="*/ 0 w 845129"/>
                <a:gd name="connsiteY8" fmla="*/ 49088 h 294524"/>
                <a:gd name="connsiteX0" fmla="*/ 0 w 845129"/>
                <a:gd name="connsiteY0" fmla="*/ 64288 h 309724"/>
                <a:gd name="connsiteX1" fmla="*/ 49088 w 845129"/>
                <a:gd name="connsiteY1" fmla="*/ 15200 h 309724"/>
                <a:gd name="connsiteX2" fmla="*/ 740944 w 845129"/>
                <a:gd name="connsiteY2" fmla="*/ 0 h 309724"/>
                <a:gd name="connsiteX3" fmla="*/ 845129 w 845129"/>
                <a:gd name="connsiteY3" fmla="*/ 177159 h 309724"/>
                <a:gd name="connsiteX4" fmla="*/ 765020 w 845129"/>
                <a:gd name="connsiteY4" fmla="*/ 262218 h 309724"/>
                <a:gd name="connsiteX5" fmla="*/ 685853 w 845129"/>
                <a:gd name="connsiteY5" fmla="*/ 309724 h 309724"/>
                <a:gd name="connsiteX6" fmla="*/ 49088 w 845129"/>
                <a:gd name="connsiteY6" fmla="*/ 309724 h 309724"/>
                <a:gd name="connsiteX7" fmla="*/ 0 w 845129"/>
                <a:gd name="connsiteY7" fmla="*/ 260636 h 309724"/>
                <a:gd name="connsiteX8" fmla="*/ 0 w 845129"/>
                <a:gd name="connsiteY8" fmla="*/ 64288 h 309724"/>
                <a:gd name="connsiteX0" fmla="*/ 65065 w 910194"/>
                <a:gd name="connsiteY0" fmla="*/ 64288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65065 w 910194"/>
                <a:gd name="connsiteY8" fmla="*/ 64288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830085 w 910194"/>
                <a:gd name="connsiteY4" fmla="*/ 262218 h 311845"/>
                <a:gd name="connsiteX5" fmla="*/ 750918 w 910194"/>
                <a:gd name="connsiteY5" fmla="*/ 309724 h 311845"/>
                <a:gd name="connsiteX6" fmla="*/ 114153 w 910194"/>
                <a:gd name="connsiteY6" fmla="*/ 309724 h 311845"/>
                <a:gd name="connsiteX7" fmla="*/ 0 w 910194"/>
                <a:gd name="connsiteY7" fmla="*/ 293409 h 311845"/>
                <a:gd name="connsiteX8" fmla="*/ 55883 w 910194"/>
                <a:gd name="connsiteY8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  <a:gd name="connsiteX0" fmla="*/ 55883 w 910194"/>
                <a:gd name="connsiteY0" fmla="*/ 66821 h 311845"/>
                <a:gd name="connsiteX1" fmla="*/ 114153 w 910194"/>
                <a:gd name="connsiteY1" fmla="*/ 15200 h 311845"/>
                <a:gd name="connsiteX2" fmla="*/ 806009 w 910194"/>
                <a:gd name="connsiteY2" fmla="*/ 0 h 311845"/>
                <a:gd name="connsiteX3" fmla="*/ 910194 w 910194"/>
                <a:gd name="connsiteY3" fmla="*/ 177159 h 311845"/>
                <a:gd name="connsiteX4" fmla="*/ 750918 w 910194"/>
                <a:gd name="connsiteY4" fmla="*/ 309724 h 311845"/>
                <a:gd name="connsiteX5" fmla="*/ 114153 w 910194"/>
                <a:gd name="connsiteY5" fmla="*/ 309724 h 311845"/>
                <a:gd name="connsiteX6" fmla="*/ 0 w 910194"/>
                <a:gd name="connsiteY6" fmla="*/ 293409 h 311845"/>
                <a:gd name="connsiteX7" fmla="*/ 55883 w 910194"/>
                <a:gd name="connsiteY7" fmla="*/ 66821 h 3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0194" h="311845">
                  <a:moveTo>
                    <a:pt x="55883" y="66821"/>
                  </a:moveTo>
                  <a:cubicBezTo>
                    <a:pt x="55883" y="39710"/>
                    <a:pt x="87042" y="15200"/>
                    <a:pt x="114153" y="15200"/>
                  </a:cubicBezTo>
                  <a:lnTo>
                    <a:pt x="806009" y="0"/>
                  </a:lnTo>
                  <a:cubicBezTo>
                    <a:pt x="833120" y="0"/>
                    <a:pt x="910194" y="150048"/>
                    <a:pt x="910194" y="177159"/>
                  </a:cubicBezTo>
                  <a:cubicBezTo>
                    <a:pt x="812517" y="248258"/>
                    <a:pt x="883591" y="287630"/>
                    <a:pt x="750918" y="309724"/>
                  </a:cubicBezTo>
                  <a:lnTo>
                    <a:pt x="114153" y="309724"/>
                  </a:lnTo>
                  <a:cubicBezTo>
                    <a:pt x="87042" y="309724"/>
                    <a:pt x="0" y="320520"/>
                    <a:pt x="0" y="293409"/>
                  </a:cubicBezTo>
                  <a:lnTo>
                    <a:pt x="55883" y="66821"/>
                  </a:lnTo>
                  <a:close/>
                </a:path>
              </a:pathLst>
            </a:cu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5A57D5-814B-4B75-BF65-070F885A6879}"/>
                </a:ext>
              </a:extLst>
            </p:cNvPr>
            <p:cNvSpPr/>
            <p:nvPr/>
          </p:nvSpPr>
          <p:spPr>
            <a:xfrm rot="4760145">
              <a:off x="4683842" y="6068604"/>
              <a:ext cx="192139" cy="230836"/>
            </a:xfrm>
            <a:prstGeom prst="ellipse">
              <a:avLst/>
            </a:prstGeom>
            <a:solidFill>
              <a:srgbClr val="C3B4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1EA2A9-0682-4E52-B4B9-D24378D9AF67}"/>
                </a:ext>
              </a:extLst>
            </p:cNvPr>
            <p:cNvSpPr/>
            <p:nvPr/>
          </p:nvSpPr>
          <p:spPr>
            <a:xfrm rot="974541">
              <a:off x="5034894" y="5236510"/>
              <a:ext cx="316067" cy="21034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216EA4-23BE-4104-AF6C-2EFA240CB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8588" y="5006005"/>
              <a:ext cx="82550" cy="288925"/>
            </a:xfrm>
            <a:prstGeom prst="line">
              <a:avLst/>
            </a:prstGeom>
            <a:ln w="1587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6B1F5F-A158-42B6-A166-A1D4AD12ED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6598" y="3525838"/>
              <a:ext cx="82550" cy="288925"/>
            </a:xfrm>
            <a:prstGeom prst="line">
              <a:avLst/>
            </a:prstGeom>
            <a:ln w="1968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841B96-8E16-4C09-8A8A-20CCEEE74107}"/>
              </a:ext>
            </a:extLst>
          </p:cNvPr>
          <p:cNvGrpSpPr/>
          <p:nvPr/>
        </p:nvGrpSpPr>
        <p:grpSpPr>
          <a:xfrm>
            <a:off x="7105226" y="2733675"/>
            <a:ext cx="210632" cy="465320"/>
            <a:chOff x="5605039" y="3422826"/>
            <a:chExt cx="210632" cy="4653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0B05C9-1E7C-4C2E-9B00-0FB659CFB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0231" y="3429000"/>
              <a:ext cx="15544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D1C3D0-6B58-4D36-AE88-005E838B6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561" y="3422826"/>
              <a:ext cx="118110" cy="46532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8C342-FB35-4131-8272-9802391EBC08}"/>
                </a:ext>
              </a:extLst>
            </p:cNvPr>
            <p:cNvCxnSpPr/>
            <p:nvPr/>
          </p:nvCxnSpPr>
          <p:spPr>
            <a:xfrm flipH="1">
              <a:off x="5736760" y="3429000"/>
              <a:ext cx="78910" cy="459146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1EB608-BBE4-4DF5-B6A0-19F10AB6B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6215" y="3422826"/>
              <a:ext cx="38356" cy="418130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891017-F9EE-4230-82F2-7F9CDA1F5FF0}"/>
                </a:ext>
              </a:extLst>
            </p:cNvPr>
            <p:cNvCxnSpPr/>
            <p:nvPr/>
          </p:nvCxnSpPr>
          <p:spPr>
            <a:xfrm flipH="1">
              <a:off x="5618945" y="3422826"/>
              <a:ext cx="195625" cy="449087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07893B4-2060-4AD3-9B72-E433460722AF}"/>
                </a:ext>
              </a:extLst>
            </p:cNvPr>
            <p:cNvCxnSpPr/>
            <p:nvPr/>
          </p:nvCxnSpPr>
          <p:spPr>
            <a:xfrm flipH="1">
              <a:off x="5605039" y="3422826"/>
              <a:ext cx="209531" cy="385763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16684D-01D5-4A1D-AC2A-85FDFFEF3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6419" y="3429000"/>
              <a:ext cx="178152" cy="272964"/>
            </a:xfrm>
            <a:prstGeom prst="line">
              <a:avLst/>
            </a:prstGeom>
            <a:ln>
              <a:gradFill>
                <a:gsLst>
                  <a:gs pos="53000">
                    <a:srgbClr val="CEC3C0"/>
                  </a:gs>
                  <a:gs pos="100000">
                    <a:srgbClr val="C3B4A9"/>
                  </a:gs>
                  <a:gs pos="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A7A3764-21CF-4267-AB8E-49EF30EDE979}"/>
              </a:ext>
            </a:extLst>
          </p:cNvPr>
          <p:cNvGrpSpPr/>
          <p:nvPr/>
        </p:nvGrpSpPr>
        <p:grpSpPr>
          <a:xfrm>
            <a:off x="3180469" y="3352436"/>
            <a:ext cx="978917" cy="958784"/>
            <a:chOff x="3180469" y="3352436"/>
            <a:chExt cx="978917" cy="95878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A8514D5-9C56-445E-A9AB-049319B06CF5}"/>
                </a:ext>
              </a:extLst>
            </p:cNvPr>
            <p:cNvGrpSpPr/>
            <p:nvPr/>
          </p:nvGrpSpPr>
          <p:grpSpPr>
            <a:xfrm>
              <a:off x="3310516" y="340317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31E489B-CC4C-4B4C-AF0F-6EAA99782071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2B94C54-6056-44EF-80A4-BB386EFE7554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3059939-1EEF-4FF5-9E30-19897968800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D82263-A28C-43FF-9199-2B95DC4F2E6A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D9D921-3097-47C5-96DB-624533C9B11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11FD921-CD78-4B8F-B2D2-D1BAC0E60E6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DE96B97-6BBD-4657-AB2B-9066ED94AD4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88AE62A-D892-44BC-84B8-B6D7CFFD50C6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88C6415-F583-4428-8C54-78E53745F72A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18F1F18-525F-4EF0-88CE-4064B72E2BC1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0D0BF5A-CBB0-4B65-AC4A-9F8222B3F1B8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A7A6453-7CA5-420F-AE14-F0A46E365C7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FC87C4F-280B-4A05-8E31-C039F471196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DD0BBA1-A23D-4767-84C2-697917CDB2CC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ABD5A6-272B-4AAA-8329-8BCA7B2BF2D1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D8F44C4-F60D-4CC1-8654-0928CFAFEA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E8074CF-D157-466D-961C-BBE1AEF2760D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E9625D1-ACEA-4FAF-959B-19B32EB14F23}"/>
                </a:ext>
              </a:extLst>
            </p:cNvPr>
            <p:cNvGrpSpPr/>
            <p:nvPr/>
          </p:nvGrpSpPr>
          <p:grpSpPr>
            <a:xfrm>
              <a:off x="3253366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F42658-C041-4CB6-9F4A-9D2621D9CB6D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B987079-5DBD-4A76-85CC-B53C454B587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A1553C0-C24E-425E-9091-B62FEDF33DB3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BB061AC-1992-4D88-95A6-2AFFA6DB1A7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6D315C-8851-475B-BB0C-1E64BBE4972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132649-78A1-4073-91EB-20001E53B4A8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B89BBBF-E75E-4B36-8F0C-2EE0F87AD294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D0EFE4-976C-4EFA-81B5-C676D93EEA75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77941AB-3AC4-47BB-AD33-80124A9D7585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9EF026C-16B8-4C13-BAC8-B03F2E37B0B8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524C9AE-4011-43D0-AC5A-856A344A0D46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47374F8-6E47-4EC7-A37E-BC44A4D7D18B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2E7B04-0CEF-48BC-AF9B-4627BB8D2D6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E40B06B-171A-438E-968F-C58675E60B33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63F598E-296F-4FA6-B94A-2DC9799A3CC8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7DA7E64-4C4E-4A6C-A0BD-2BE17D37AB3F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672BB24-0C4F-48BA-9454-97C6D75D9F6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4CFA08A-1EC8-4EE5-B56C-C93B6F8385F8}"/>
                </a:ext>
              </a:extLst>
            </p:cNvPr>
            <p:cNvGrpSpPr/>
            <p:nvPr/>
          </p:nvGrpSpPr>
          <p:grpSpPr>
            <a:xfrm>
              <a:off x="3180469" y="3360741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159E335-EB63-4087-96E6-ECF8924CCD75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F28ECA2-3669-42E5-89D1-A3A0E58C71E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BD5D31-BAF6-4E9D-BF22-1A8268AC9165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42D428B-EBA6-4822-8873-906019E6AB69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88FFCE3-6110-46B3-B817-D78C1538A6FD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4BDC1FD-1AB0-4530-88FA-D798B644747F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38A3F30-6A89-4892-BDC6-0CC003F5E7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9FF77D6-C887-44D2-9627-AE8088C25A1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DE4F375-ECF6-4653-B4B2-72586240BC22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CB4C942-92A4-4A30-B535-3C84B162B69A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201938E-7650-4D19-8BAC-C3E47AB814F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F968C8C-C7E0-4EE2-9BA9-49F3F80C058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F523560-F151-4472-AD3D-A403CD82EBB9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667B542-1F08-4798-8D31-8D2DAE7B5E37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608C69-18B9-442D-8E24-F0402F5D9D06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76BC5CF-4EFE-499F-B5E6-AD1C288F8B57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13BCD4C-E913-463D-B936-B240D27FD464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4783BA-0EF8-43B4-B654-59947B7EAC33}"/>
                </a:ext>
              </a:extLst>
            </p:cNvPr>
            <p:cNvGrpSpPr/>
            <p:nvPr/>
          </p:nvGrpSpPr>
          <p:grpSpPr>
            <a:xfrm>
              <a:off x="333526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C6C7B3F-170C-4DDD-934F-D9D37DB946B7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78B001-0695-428C-9A09-F3BB1486533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4C565F3-964B-4C9E-B016-6B1774F741AA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7ABE234-351A-4635-A2F9-E8E4BA838347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872E823-D3CA-4B65-8C6D-2EF3D23AC658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C92599D-7987-49DF-82B3-C475528BED5B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E2DBEB-0FB0-44A0-A34E-43566866D621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3B6EBF5-C3E4-4F74-9DA1-CA39B9C1EB5E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DA72A91-1B83-4D7D-AC5D-B1BFE0B4AB97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4B1AA85-52C3-46DE-8786-DC6866A78A6F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551A998-B018-417E-86DA-D7CA4FCBD62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B9E5BE5-B224-4C4B-8951-65A9F401F777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52C5795-A645-4924-B8D7-AAFF743A359A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11439CE-DE25-4C1A-AF80-13037691A7AF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ABAB48F-F4B2-4964-A5A4-3A598592387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1E86A7B-0929-4D60-928A-492EB8102806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8EDE4C3-6161-4F8B-93D6-A75F5083B558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E1715D6-28A6-4566-AF4D-00B948A45A90}"/>
                </a:ext>
              </a:extLst>
            </p:cNvPr>
            <p:cNvGrpSpPr/>
            <p:nvPr/>
          </p:nvGrpSpPr>
          <p:grpSpPr>
            <a:xfrm>
              <a:off x="3259833" y="3352436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F945BC0-AC13-4C47-B1FC-18D8CA984248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6876B44-B7ED-442E-8C11-5F5CCA05D173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5286406-B7DF-448B-8EB5-6191DC98D778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333AA0E-423B-4048-A33A-AB8CA63A6D6E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3068784-B974-4565-B79B-574593B2FDEE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A12CAF4-CA35-4EC3-8C19-B88CF9759080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A0E6D80-F040-45E3-AF82-4132035C630C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6F3443D-2C47-494B-9569-D52DF9A33E0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2F09F21-0AEA-4FFA-81EB-F7E50BAE4C39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F29DC16-CBFB-498D-9020-6AE3B9E8D4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9B13987-7D29-4E4C-8700-6970E5D2369E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37CFF7D-B4E2-46A9-B6F2-6C4F45BB2F8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BEEF0FA-094D-48C0-AC7B-0F6C5E8A3C0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7811C54-0866-478B-B475-D42BCEC88A6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4638C6B-4B4B-4F6B-9D6A-D77ABC482B90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A53DF5-0592-4A87-86EB-F886FCE4529B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E07A953-347C-449D-9B14-639F30E057EF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84A9626-C3C4-4251-B200-60A0E6FF5AB7}"/>
                </a:ext>
              </a:extLst>
            </p:cNvPr>
            <p:cNvGrpSpPr/>
            <p:nvPr/>
          </p:nvGrpSpPr>
          <p:grpSpPr>
            <a:xfrm>
              <a:off x="3374367" y="3373842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A341A52-8EEF-4121-BDE7-1C68DA23D960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CD35EEA6-7FFB-46DE-8A22-F6EDCC87AA56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072D4A4-32D8-4E12-99C2-C23FBB1F41AC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8406835-C6B1-49F8-AA06-492B507474A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4F9F7A-CB27-4BC1-B3E8-69C20D438A56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04EC465-B5FC-4B3B-8067-C9F283E116F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B882461-75BB-4082-911C-CE88190331C3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90379CF-4F93-4EF0-AC5B-5773AE215BF4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294BEE8-26BD-4033-B78D-949466C3DAC0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B3B39AB-376F-454C-8ECA-C60146D72FF9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5DDAE74-3CCB-40B5-A71D-64F2E07D817B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519BA6-8EEA-49EB-A964-C620650FD678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CBA158-B78B-47CE-952E-3F9E9DD8FF71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F3877B3-9677-4E9E-A975-B2F904478C01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74C2104-9749-405C-9B13-10CA3BB1FED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A801D36-BB1A-4A70-8A55-BA8BB635CB45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1CE380C-6798-43FE-A3D1-272F627CF729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866DD5-EFE5-4F86-A92F-3E2999C5F268}"/>
                </a:ext>
              </a:extLst>
            </p:cNvPr>
            <p:cNvGrpSpPr/>
            <p:nvPr/>
          </p:nvGrpSpPr>
          <p:grpSpPr>
            <a:xfrm>
              <a:off x="3317256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0BB59CA-F128-4E5D-AEA3-8F00AA155892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1E11A07-3862-4D7A-B25F-9AE98B5C7E5C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AEAF922-014E-4B57-A746-894637D7F93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A200FCD-5AB3-48A5-B6C6-1D8F28B9699D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2486B1E-775E-4D7A-BC54-2C72EB902AD4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F7FAF98-9BFB-4099-BDA4-0215B3597B9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58E01AE-8AAB-4CAB-A224-3C16279C8939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7DE5990-31BD-4971-9A2A-1E6105F5D089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5D50B5E9-0D3F-46CA-B1FF-C2AE8709595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3FAA416-CE5B-45E9-86B5-3AEA4D6EB7B7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C51DD4A-10EE-48D1-9BB7-50416008418D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EB52036-94ED-4758-BDFB-26F24AC157F6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226F6440-5911-40BB-AFA5-846C00B1A4A4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849C6E7-FDE2-4A5D-BF74-69C98A056679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57F5A47-B85D-4CD7-9B65-6C49283C62B7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2A24394-3BDB-48AC-BED7-3C54A2D7DF4E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4A71947-669B-4BDD-BA08-40CA9CBF45B3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148D393-4DA3-41CA-A0DE-D4F392CF60E9}"/>
                </a:ext>
              </a:extLst>
            </p:cNvPr>
            <p:cNvGrpSpPr/>
            <p:nvPr/>
          </p:nvGrpSpPr>
          <p:grpSpPr>
            <a:xfrm>
              <a:off x="3232157" y="3384107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E70EBA3-C444-4FA9-8CC0-C805C40C849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BB250E09-B146-46E5-B9DE-FAA96C7FAB41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525C0F0-07EE-4C3B-A260-6C129BC4F241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61C7901-C0C0-4115-9580-C263EB6D14BF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03A3BB7D-C770-401B-BF84-2BEF41ACA4C1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2D8D19E-3CB9-49BA-9202-AA3ADAB6E5C3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81E531A-8636-4134-B724-96A9CA7D50FF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744F8684-331F-4EDA-B3AE-EEC19B96F12B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F203309-5653-4ED6-BC66-4723F67BF108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864FFAE-3DC0-4260-B863-18DA5CC3AEBD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F426AB8E-E587-429E-8547-94163F40EBC7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A7143614-7418-4102-8320-C2EE4A148424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FC6DFA1-6A3E-4B23-ACF4-82B49943D2E2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1D1CE28-10B9-4E62-8C9C-4881DC91DE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E085700-3C14-42D0-A056-8BF65A5278FD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CCCBC7F-63C7-49C8-A80A-217E09DA3A8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D2A2A0E-44DD-43D4-BC71-9C23F3FBD59E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1F0143F-D93A-4A25-BE1C-5B34943AE601}"/>
                </a:ext>
              </a:extLst>
            </p:cNvPr>
            <p:cNvGrpSpPr/>
            <p:nvPr/>
          </p:nvGrpSpPr>
          <p:grpSpPr>
            <a:xfrm>
              <a:off x="3325529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1BA96C8-C774-442C-9F18-A7387697F8F6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2F0B2CF3-5416-4615-A94A-56486C7BFA95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E5B6C64-F629-4435-94AD-239BEEDC5E96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A05AC79-7BAD-477D-9449-F882FBC9A49B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C1DFE31-D4EB-4805-AF8F-FDD253514795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26E45F2-94E5-48F3-AA7F-D5779FF4EA4D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D74B4B0-5F84-4BD3-89DA-237F7C888BAA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DBA168C-5643-4C1F-AA3C-870B58EAEF61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D37A97-70CA-45DE-85A5-5B5813B8DA61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D40ECC1-2635-40F5-8592-A6BF985900A6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7C63144-4D18-4495-8EC8-B5BDAD9BFC50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5F0D2FD-AC55-4199-9248-41574038A0A3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132F4F4F-285E-4BD5-BAAE-1070E3B493CD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6563B0B-C250-4BD3-B174-2774469A95D0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D93F4CA-4712-47D6-BFBE-95DFF8D2F88F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D85C6C6-EEB6-48F1-8C5A-C737BB4CC10C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6C55C1F3-947F-43F3-BFAE-F8027DD21C72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2302418-CBA5-468F-B6D7-B1114A732FE2}"/>
                </a:ext>
              </a:extLst>
            </p:cNvPr>
            <p:cNvGrpSpPr/>
            <p:nvPr/>
          </p:nvGrpSpPr>
          <p:grpSpPr>
            <a:xfrm>
              <a:off x="3219744" y="3390074"/>
              <a:ext cx="785019" cy="908044"/>
              <a:chOff x="3310516" y="3403176"/>
              <a:chExt cx="785019" cy="908044"/>
            </a:xfrm>
            <a:solidFill>
              <a:schemeClr val="bg2">
                <a:lumMod val="90000"/>
                <a:alpha val="24000"/>
              </a:schemeClr>
            </a:solidFill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1BC7CA2-CDDD-48E2-A28C-42ACF711660C}"/>
                  </a:ext>
                </a:extLst>
              </p:cNvPr>
              <p:cNvSpPr/>
              <p:nvPr/>
            </p:nvSpPr>
            <p:spPr>
              <a:xfrm>
                <a:off x="3665032" y="3833832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88E4B67-CF75-4734-AA33-7AB09F1D5087}"/>
                  </a:ext>
                </a:extLst>
              </p:cNvPr>
              <p:cNvSpPr/>
              <p:nvPr/>
            </p:nvSpPr>
            <p:spPr>
              <a:xfrm>
                <a:off x="3766587" y="371299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880FFF9D-5C60-4574-896A-0C031F9B19E7}"/>
                  </a:ext>
                </a:extLst>
              </p:cNvPr>
              <p:cNvSpPr/>
              <p:nvPr/>
            </p:nvSpPr>
            <p:spPr>
              <a:xfrm>
                <a:off x="3584304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9297872-F8F0-4589-9C9F-02732DF9A126}"/>
                  </a:ext>
                </a:extLst>
              </p:cNvPr>
              <p:cNvSpPr/>
              <p:nvPr/>
            </p:nvSpPr>
            <p:spPr>
              <a:xfrm>
                <a:off x="3685859" y="356478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0833DD5-DABF-4AB5-9BAA-72CD59D4D227}"/>
                  </a:ext>
                </a:extLst>
              </p:cNvPr>
              <p:cNvSpPr/>
              <p:nvPr/>
            </p:nvSpPr>
            <p:spPr>
              <a:xfrm>
                <a:off x="3402569" y="4001403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45CD102-7761-44F9-B28D-84FFC8206A77}"/>
                  </a:ext>
                </a:extLst>
              </p:cNvPr>
              <p:cNvSpPr/>
              <p:nvPr/>
            </p:nvSpPr>
            <p:spPr>
              <a:xfrm>
                <a:off x="3504124" y="3880564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F582C55A-9D48-4087-BF83-053C0D01C1A0}"/>
                  </a:ext>
                </a:extLst>
              </p:cNvPr>
              <p:cNvSpPr/>
              <p:nvPr/>
            </p:nvSpPr>
            <p:spPr>
              <a:xfrm>
                <a:off x="3310516" y="380645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BE60FC0-E9FE-432C-970D-DCA331B820B7}"/>
                  </a:ext>
                </a:extLst>
              </p:cNvPr>
              <p:cNvSpPr/>
              <p:nvPr/>
            </p:nvSpPr>
            <p:spPr>
              <a:xfrm>
                <a:off x="3412071" y="368561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D30E3BF-8025-4D17-AF1A-11B22EBBC67F}"/>
                  </a:ext>
                </a:extLst>
              </p:cNvPr>
              <p:cNvSpPr/>
              <p:nvPr/>
            </p:nvSpPr>
            <p:spPr>
              <a:xfrm rot="313698">
                <a:off x="3544324" y="4163007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63C6095-EEFA-4E86-8658-B498122E2F1E}"/>
                  </a:ext>
                </a:extLst>
              </p:cNvPr>
              <p:cNvSpPr/>
              <p:nvPr/>
            </p:nvSpPr>
            <p:spPr>
              <a:xfrm rot="313698">
                <a:off x="3645879" y="404216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5DF4720-C913-4973-A4F4-C9F6279D6A14}"/>
                  </a:ext>
                </a:extLst>
              </p:cNvPr>
              <p:cNvSpPr/>
              <p:nvPr/>
            </p:nvSpPr>
            <p:spPr>
              <a:xfrm rot="313698">
                <a:off x="3827613" y="3954670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188A661-C39B-458C-AD91-4B126E438929}"/>
                  </a:ext>
                </a:extLst>
              </p:cNvPr>
              <p:cNvSpPr/>
              <p:nvPr/>
            </p:nvSpPr>
            <p:spPr>
              <a:xfrm rot="313698">
                <a:off x="3929168" y="3833831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7297F04-2D04-4BDE-9559-B4ED3DC6D54B}"/>
                  </a:ext>
                </a:extLst>
              </p:cNvPr>
              <p:cNvSpPr/>
              <p:nvPr/>
            </p:nvSpPr>
            <p:spPr>
              <a:xfrm rot="313698">
                <a:off x="3494620" y="352772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682155-9FAC-45EE-AC26-BA1683AB00FB}"/>
                  </a:ext>
                </a:extLst>
              </p:cNvPr>
              <p:cNvSpPr/>
              <p:nvPr/>
            </p:nvSpPr>
            <p:spPr>
              <a:xfrm rot="313698">
                <a:off x="3596175" y="34068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61AA1EC-FA18-4849-AC14-EB876D140FC3}"/>
                  </a:ext>
                </a:extLst>
              </p:cNvPr>
              <p:cNvSpPr/>
              <p:nvPr/>
            </p:nvSpPr>
            <p:spPr>
              <a:xfrm rot="313698">
                <a:off x="3874608" y="3551389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77AC3D7-C428-4C15-AB1F-DA5CE973C500}"/>
                  </a:ext>
                </a:extLst>
              </p:cNvPr>
              <p:cNvSpPr/>
              <p:nvPr/>
            </p:nvSpPr>
            <p:spPr>
              <a:xfrm rot="313698">
                <a:off x="3791390" y="3403176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1B8B1D-410C-4970-BD85-42532A1A8A06}"/>
                  </a:ext>
                </a:extLst>
              </p:cNvPr>
              <p:cNvSpPr/>
              <p:nvPr/>
            </p:nvSpPr>
            <p:spPr>
              <a:xfrm rot="313698">
                <a:off x="3957824" y="3685618"/>
                <a:ext cx="137711" cy="1482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44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88">
            <a:extLst>
              <a:ext uri="{FF2B5EF4-FFF2-40B4-BE49-F238E27FC236}">
                <a16:creationId xmlns:a16="http://schemas.microsoft.com/office/drawing/2014/main" id="{1DD63251-7BD9-4CD6-A2E5-69FD9B2BE698}"/>
              </a:ext>
            </a:extLst>
          </p:cNvPr>
          <p:cNvSpPr/>
          <p:nvPr/>
        </p:nvSpPr>
        <p:spPr>
          <a:xfrm rot="3539312">
            <a:off x="7228896" y="4368609"/>
            <a:ext cx="308742" cy="148425"/>
          </a:xfrm>
          <a:custGeom>
            <a:avLst/>
            <a:gdLst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87720 w 642050"/>
              <a:gd name="connsiteY2" fmla="*/ 0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487720 w 642050"/>
              <a:gd name="connsiteY4" fmla="*/ 308660 h 308660"/>
              <a:gd name="connsiteX5" fmla="*/ 154330 w 642050"/>
              <a:gd name="connsiteY5" fmla="*/ 308660 h 308660"/>
              <a:gd name="connsiteX6" fmla="*/ 0 w 642050"/>
              <a:gd name="connsiteY6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29763 w 642050"/>
              <a:gd name="connsiteY3" fmla="*/ 168888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0" h="308660">
                <a:moveTo>
                  <a:pt x="0" y="154330"/>
                </a:moveTo>
                <a:cubicBezTo>
                  <a:pt x="0" y="69096"/>
                  <a:pt x="69096" y="0"/>
                  <a:pt x="154330" y="0"/>
                </a:cubicBezTo>
                <a:cubicBezTo>
                  <a:pt x="261338" y="0"/>
                  <a:pt x="631747" y="88807"/>
                  <a:pt x="642050" y="154330"/>
                </a:cubicBezTo>
                <a:cubicBezTo>
                  <a:pt x="598210" y="330913"/>
                  <a:pt x="316903" y="257217"/>
                  <a:pt x="154330" y="308660"/>
                </a:cubicBezTo>
                <a:cubicBezTo>
                  <a:pt x="47322" y="308660"/>
                  <a:pt x="0" y="239564"/>
                  <a:pt x="0" y="154330"/>
                </a:cubicBezTo>
                <a:close/>
              </a:path>
            </a:pathLst>
          </a:custGeom>
          <a:solidFill>
            <a:srgbClr val="C0A175"/>
          </a:solidFill>
          <a:ln>
            <a:solidFill>
              <a:srgbClr val="C0A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88">
            <a:extLst>
              <a:ext uri="{FF2B5EF4-FFF2-40B4-BE49-F238E27FC236}">
                <a16:creationId xmlns:a16="http://schemas.microsoft.com/office/drawing/2014/main" id="{A84D00C6-9130-4FF0-841B-216A8018A4B6}"/>
              </a:ext>
            </a:extLst>
          </p:cNvPr>
          <p:cNvSpPr/>
          <p:nvPr/>
        </p:nvSpPr>
        <p:spPr>
          <a:xfrm rot="18060688" flipH="1">
            <a:off x="4518664" y="4374393"/>
            <a:ext cx="308742" cy="148425"/>
          </a:xfrm>
          <a:custGeom>
            <a:avLst/>
            <a:gdLst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87720 w 642050"/>
              <a:gd name="connsiteY2" fmla="*/ 0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487720 w 642050"/>
              <a:gd name="connsiteY4" fmla="*/ 308660 h 308660"/>
              <a:gd name="connsiteX5" fmla="*/ 154330 w 642050"/>
              <a:gd name="connsiteY5" fmla="*/ 308660 h 308660"/>
              <a:gd name="connsiteX6" fmla="*/ 0 w 642050"/>
              <a:gd name="connsiteY6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29763 w 642050"/>
              <a:gd name="connsiteY3" fmla="*/ 168888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0" h="308660">
                <a:moveTo>
                  <a:pt x="0" y="154330"/>
                </a:moveTo>
                <a:cubicBezTo>
                  <a:pt x="0" y="69096"/>
                  <a:pt x="69096" y="0"/>
                  <a:pt x="154330" y="0"/>
                </a:cubicBezTo>
                <a:cubicBezTo>
                  <a:pt x="261338" y="0"/>
                  <a:pt x="631747" y="88807"/>
                  <a:pt x="642050" y="154330"/>
                </a:cubicBezTo>
                <a:cubicBezTo>
                  <a:pt x="598210" y="330913"/>
                  <a:pt x="316903" y="257217"/>
                  <a:pt x="154330" y="308660"/>
                </a:cubicBezTo>
                <a:cubicBezTo>
                  <a:pt x="47322" y="308660"/>
                  <a:pt x="0" y="239564"/>
                  <a:pt x="0" y="154330"/>
                </a:cubicBezTo>
                <a:close/>
              </a:path>
            </a:pathLst>
          </a:custGeom>
          <a:solidFill>
            <a:srgbClr val="C0A175"/>
          </a:solidFill>
          <a:ln>
            <a:solidFill>
              <a:srgbClr val="C0A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88">
            <a:extLst>
              <a:ext uri="{FF2B5EF4-FFF2-40B4-BE49-F238E27FC236}">
                <a16:creationId xmlns:a16="http://schemas.microsoft.com/office/drawing/2014/main" id="{2F699EA6-7FC1-42CA-BBDA-17DDFB2E920F}"/>
              </a:ext>
            </a:extLst>
          </p:cNvPr>
          <p:cNvSpPr/>
          <p:nvPr/>
        </p:nvSpPr>
        <p:spPr>
          <a:xfrm rot="5044876">
            <a:off x="7002263" y="4173311"/>
            <a:ext cx="308742" cy="148425"/>
          </a:xfrm>
          <a:custGeom>
            <a:avLst/>
            <a:gdLst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87720 w 642050"/>
              <a:gd name="connsiteY2" fmla="*/ 0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487720 w 642050"/>
              <a:gd name="connsiteY4" fmla="*/ 308660 h 308660"/>
              <a:gd name="connsiteX5" fmla="*/ 154330 w 642050"/>
              <a:gd name="connsiteY5" fmla="*/ 308660 h 308660"/>
              <a:gd name="connsiteX6" fmla="*/ 0 w 642050"/>
              <a:gd name="connsiteY6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29763 w 642050"/>
              <a:gd name="connsiteY3" fmla="*/ 168888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0" h="308660">
                <a:moveTo>
                  <a:pt x="0" y="154330"/>
                </a:moveTo>
                <a:cubicBezTo>
                  <a:pt x="0" y="69096"/>
                  <a:pt x="69096" y="0"/>
                  <a:pt x="154330" y="0"/>
                </a:cubicBezTo>
                <a:cubicBezTo>
                  <a:pt x="261338" y="0"/>
                  <a:pt x="631747" y="88807"/>
                  <a:pt x="642050" y="154330"/>
                </a:cubicBezTo>
                <a:cubicBezTo>
                  <a:pt x="598210" y="330913"/>
                  <a:pt x="316903" y="257217"/>
                  <a:pt x="154330" y="308660"/>
                </a:cubicBezTo>
                <a:cubicBezTo>
                  <a:pt x="47322" y="308660"/>
                  <a:pt x="0" y="239564"/>
                  <a:pt x="0" y="154330"/>
                </a:cubicBezTo>
                <a:close/>
              </a:path>
            </a:pathLst>
          </a:custGeom>
          <a:solidFill>
            <a:srgbClr val="C0A175"/>
          </a:solidFill>
          <a:ln>
            <a:solidFill>
              <a:srgbClr val="C0A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88">
            <a:extLst>
              <a:ext uri="{FF2B5EF4-FFF2-40B4-BE49-F238E27FC236}">
                <a16:creationId xmlns:a16="http://schemas.microsoft.com/office/drawing/2014/main" id="{92AA1D6B-8E14-44ED-9778-5548D5AF9C71}"/>
              </a:ext>
            </a:extLst>
          </p:cNvPr>
          <p:cNvSpPr/>
          <p:nvPr/>
        </p:nvSpPr>
        <p:spPr>
          <a:xfrm rot="16555124" flipH="1">
            <a:off x="4756901" y="4192389"/>
            <a:ext cx="308742" cy="148425"/>
          </a:xfrm>
          <a:custGeom>
            <a:avLst/>
            <a:gdLst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87720 w 642050"/>
              <a:gd name="connsiteY2" fmla="*/ 0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499541 w 642050"/>
              <a:gd name="connsiteY2" fmla="*/ 59833 h 308660"/>
              <a:gd name="connsiteX3" fmla="*/ 642050 w 642050"/>
              <a:gd name="connsiteY3" fmla="*/ 154330 h 308660"/>
              <a:gd name="connsiteX4" fmla="*/ 642050 w 642050"/>
              <a:gd name="connsiteY4" fmla="*/ 154330 h 308660"/>
              <a:gd name="connsiteX5" fmla="*/ 487720 w 642050"/>
              <a:gd name="connsiteY5" fmla="*/ 308660 h 308660"/>
              <a:gd name="connsiteX6" fmla="*/ 154330 w 642050"/>
              <a:gd name="connsiteY6" fmla="*/ 308660 h 308660"/>
              <a:gd name="connsiteX7" fmla="*/ 0 w 642050"/>
              <a:gd name="connsiteY7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487720 w 642050"/>
              <a:gd name="connsiteY4" fmla="*/ 308660 h 308660"/>
              <a:gd name="connsiteX5" fmla="*/ 154330 w 642050"/>
              <a:gd name="connsiteY5" fmla="*/ 308660 h 308660"/>
              <a:gd name="connsiteX6" fmla="*/ 0 w 642050"/>
              <a:gd name="connsiteY6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42050 w 642050"/>
              <a:gd name="connsiteY3" fmla="*/ 154330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629763 w 642050"/>
              <a:gd name="connsiteY3" fmla="*/ 168888 h 308660"/>
              <a:gd name="connsiteX4" fmla="*/ 154330 w 642050"/>
              <a:gd name="connsiteY4" fmla="*/ 308660 h 308660"/>
              <a:gd name="connsiteX5" fmla="*/ 0 w 642050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74573"/>
              <a:gd name="connsiteY0" fmla="*/ 154330 h 308660"/>
              <a:gd name="connsiteX1" fmla="*/ 154330 w 674573"/>
              <a:gd name="connsiteY1" fmla="*/ 0 h 308660"/>
              <a:gd name="connsiteX2" fmla="*/ 642050 w 674573"/>
              <a:gd name="connsiteY2" fmla="*/ 154330 h 308660"/>
              <a:gd name="connsiteX3" fmla="*/ 674573 w 674573"/>
              <a:gd name="connsiteY3" fmla="*/ 219171 h 308660"/>
              <a:gd name="connsiteX4" fmla="*/ 154330 w 674573"/>
              <a:gd name="connsiteY4" fmla="*/ 308660 h 308660"/>
              <a:gd name="connsiteX5" fmla="*/ 0 w 674573"/>
              <a:gd name="connsiteY5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  <a:gd name="connsiteX0" fmla="*/ 0 w 642050"/>
              <a:gd name="connsiteY0" fmla="*/ 154330 h 308660"/>
              <a:gd name="connsiteX1" fmla="*/ 154330 w 642050"/>
              <a:gd name="connsiteY1" fmla="*/ 0 h 308660"/>
              <a:gd name="connsiteX2" fmla="*/ 642050 w 642050"/>
              <a:gd name="connsiteY2" fmla="*/ 154330 h 308660"/>
              <a:gd name="connsiteX3" fmla="*/ 154330 w 642050"/>
              <a:gd name="connsiteY3" fmla="*/ 308660 h 308660"/>
              <a:gd name="connsiteX4" fmla="*/ 0 w 642050"/>
              <a:gd name="connsiteY4" fmla="*/ 154330 h 3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0" h="308660">
                <a:moveTo>
                  <a:pt x="0" y="154330"/>
                </a:moveTo>
                <a:cubicBezTo>
                  <a:pt x="0" y="69096"/>
                  <a:pt x="69096" y="0"/>
                  <a:pt x="154330" y="0"/>
                </a:cubicBezTo>
                <a:cubicBezTo>
                  <a:pt x="261338" y="0"/>
                  <a:pt x="631747" y="88807"/>
                  <a:pt x="642050" y="154330"/>
                </a:cubicBezTo>
                <a:cubicBezTo>
                  <a:pt x="598210" y="330913"/>
                  <a:pt x="316903" y="257217"/>
                  <a:pt x="154330" y="308660"/>
                </a:cubicBezTo>
                <a:cubicBezTo>
                  <a:pt x="47322" y="308660"/>
                  <a:pt x="0" y="239564"/>
                  <a:pt x="0" y="154330"/>
                </a:cubicBezTo>
                <a:close/>
              </a:path>
            </a:pathLst>
          </a:custGeom>
          <a:solidFill>
            <a:srgbClr val="C0A175"/>
          </a:solidFill>
          <a:ln>
            <a:solidFill>
              <a:srgbClr val="C0A1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77">
            <a:extLst>
              <a:ext uri="{FF2B5EF4-FFF2-40B4-BE49-F238E27FC236}">
                <a16:creationId xmlns:a16="http://schemas.microsoft.com/office/drawing/2014/main" id="{5FE4CE75-0AD3-4DFD-9479-2F103786814D}"/>
              </a:ext>
            </a:extLst>
          </p:cNvPr>
          <p:cNvSpPr/>
          <p:nvPr/>
        </p:nvSpPr>
        <p:spPr>
          <a:xfrm>
            <a:off x="4816913" y="3034240"/>
            <a:ext cx="2365756" cy="945840"/>
          </a:xfrm>
          <a:custGeom>
            <a:avLst/>
            <a:gdLst>
              <a:gd name="connsiteX0" fmla="*/ 0 w 4966129"/>
              <a:gd name="connsiteY0" fmla="*/ 275806 h 1942019"/>
              <a:gd name="connsiteX1" fmla="*/ 275806 w 4966129"/>
              <a:gd name="connsiteY1" fmla="*/ 0 h 1942019"/>
              <a:gd name="connsiteX2" fmla="*/ 4690323 w 4966129"/>
              <a:gd name="connsiteY2" fmla="*/ 0 h 1942019"/>
              <a:gd name="connsiteX3" fmla="*/ 4966129 w 4966129"/>
              <a:gd name="connsiteY3" fmla="*/ 275806 h 1942019"/>
              <a:gd name="connsiteX4" fmla="*/ 4966129 w 4966129"/>
              <a:gd name="connsiteY4" fmla="*/ 1666213 h 1942019"/>
              <a:gd name="connsiteX5" fmla="*/ 4690323 w 4966129"/>
              <a:gd name="connsiteY5" fmla="*/ 1942019 h 1942019"/>
              <a:gd name="connsiteX6" fmla="*/ 275806 w 4966129"/>
              <a:gd name="connsiteY6" fmla="*/ 1942019 h 1942019"/>
              <a:gd name="connsiteX7" fmla="*/ 0 w 4966129"/>
              <a:gd name="connsiteY7" fmla="*/ 1666213 h 1942019"/>
              <a:gd name="connsiteX8" fmla="*/ 0 w 4966129"/>
              <a:gd name="connsiteY8" fmla="*/ 275806 h 1942019"/>
              <a:gd name="connsiteX0" fmla="*/ 0 w 4966129"/>
              <a:gd name="connsiteY0" fmla="*/ 300725 h 1966938"/>
              <a:gd name="connsiteX1" fmla="*/ 275806 w 4966129"/>
              <a:gd name="connsiteY1" fmla="*/ 24919 h 1966938"/>
              <a:gd name="connsiteX2" fmla="*/ 2503292 w 4966129"/>
              <a:gd name="connsiteY2" fmla="*/ 0 h 1966938"/>
              <a:gd name="connsiteX3" fmla="*/ 4690323 w 4966129"/>
              <a:gd name="connsiteY3" fmla="*/ 24919 h 1966938"/>
              <a:gd name="connsiteX4" fmla="*/ 4966129 w 4966129"/>
              <a:gd name="connsiteY4" fmla="*/ 300725 h 1966938"/>
              <a:gd name="connsiteX5" fmla="*/ 4966129 w 4966129"/>
              <a:gd name="connsiteY5" fmla="*/ 1691132 h 1966938"/>
              <a:gd name="connsiteX6" fmla="*/ 4690323 w 4966129"/>
              <a:gd name="connsiteY6" fmla="*/ 1966938 h 1966938"/>
              <a:gd name="connsiteX7" fmla="*/ 275806 w 4966129"/>
              <a:gd name="connsiteY7" fmla="*/ 1966938 h 1966938"/>
              <a:gd name="connsiteX8" fmla="*/ 0 w 4966129"/>
              <a:gd name="connsiteY8" fmla="*/ 1691132 h 1966938"/>
              <a:gd name="connsiteX9" fmla="*/ 0 w 4966129"/>
              <a:gd name="connsiteY9" fmla="*/ 300725 h 1966938"/>
              <a:gd name="connsiteX0" fmla="*/ 19050 w 4966129"/>
              <a:gd name="connsiteY0" fmla="*/ 310250 h 1966938"/>
              <a:gd name="connsiteX1" fmla="*/ 275806 w 4966129"/>
              <a:gd name="connsiteY1" fmla="*/ 24919 h 1966938"/>
              <a:gd name="connsiteX2" fmla="*/ 2503292 w 4966129"/>
              <a:gd name="connsiteY2" fmla="*/ 0 h 1966938"/>
              <a:gd name="connsiteX3" fmla="*/ 4690323 w 4966129"/>
              <a:gd name="connsiteY3" fmla="*/ 24919 h 1966938"/>
              <a:gd name="connsiteX4" fmla="*/ 4966129 w 4966129"/>
              <a:gd name="connsiteY4" fmla="*/ 300725 h 1966938"/>
              <a:gd name="connsiteX5" fmla="*/ 4966129 w 4966129"/>
              <a:gd name="connsiteY5" fmla="*/ 1691132 h 1966938"/>
              <a:gd name="connsiteX6" fmla="*/ 4690323 w 4966129"/>
              <a:gd name="connsiteY6" fmla="*/ 1966938 h 1966938"/>
              <a:gd name="connsiteX7" fmla="*/ 275806 w 4966129"/>
              <a:gd name="connsiteY7" fmla="*/ 1966938 h 1966938"/>
              <a:gd name="connsiteX8" fmla="*/ 0 w 4966129"/>
              <a:gd name="connsiteY8" fmla="*/ 1691132 h 1966938"/>
              <a:gd name="connsiteX9" fmla="*/ 19050 w 4966129"/>
              <a:gd name="connsiteY9" fmla="*/ 310250 h 1966938"/>
              <a:gd name="connsiteX0" fmla="*/ 0 w 4947079"/>
              <a:gd name="connsiteY0" fmla="*/ 310250 h 1966938"/>
              <a:gd name="connsiteX1" fmla="*/ 256756 w 4947079"/>
              <a:gd name="connsiteY1" fmla="*/ 24919 h 1966938"/>
              <a:gd name="connsiteX2" fmla="*/ 2484242 w 4947079"/>
              <a:gd name="connsiteY2" fmla="*/ 0 h 1966938"/>
              <a:gd name="connsiteX3" fmla="*/ 4671273 w 4947079"/>
              <a:gd name="connsiteY3" fmla="*/ 24919 h 1966938"/>
              <a:gd name="connsiteX4" fmla="*/ 4947079 w 4947079"/>
              <a:gd name="connsiteY4" fmla="*/ 300725 h 1966938"/>
              <a:gd name="connsiteX5" fmla="*/ 4947079 w 4947079"/>
              <a:gd name="connsiteY5" fmla="*/ 1691132 h 1966938"/>
              <a:gd name="connsiteX6" fmla="*/ 4671273 w 4947079"/>
              <a:gd name="connsiteY6" fmla="*/ 1966938 h 1966938"/>
              <a:gd name="connsiteX7" fmla="*/ 256756 w 4947079"/>
              <a:gd name="connsiteY7" fmla="*/ 1966938 h 1966938"/>
              <a:gd name="connsiteX8" fmla="*/ 28575 w 4947079"/>
              <a:gd name="connsiteY8" fmla="*/ 1691132 h 1966938"/>
              <a:gd name="connsiteX9" fmla="*/ 0 w 4947079"/>
              <a:gd name="connsiteY9" fmla="*/ 310250 h 1966938"/>
              <a:gd name="connsiteX0" fmla="*/ 0 w 4947079"/>
              <a:gd name="connsiteY0" fmla="*/ 310250 h 1966938"/>
              <a:gd name="connsiteX1" fmla="*/ 256756 w 4947079"/>
              <a:gd name="connsiteY1" fmla="*/ 24919 h 1966938"/>
              <a:gd name="connsiteX2" fmla="*/ 2484242 w 4947079"/>
              <a:gd name="connsiteY2" fmla="*/ 0 h 1966938"/>
              <a:gd name="connsiteX3" fmla="*/ 4671273 w 4947079"/>
              <a:gd name="connsiteY3" fmla="*/ 24919 h 1966938"/>
              <a:gd name="connsiteX4" fmla="*/ 4947079 w 4947079"/>
              <a:gd name="connsiteY4" fmla="*/ 300725 h 1966938"/>
              <a:gd name="connsiteX5" fmla="*/ 4947079 w 4947079"/>
              <a:gd name="connsiteY5" fmla="*/ 1691132 h 1966938"/>
              <a:gd name="connsiteX6" fmla="*/ 4671273 w 4947079"/>
              <a:gd name="connsiteY6" fmla="*/ 1966938 h 1966938"/>
              <a:gd name="connsiteX7" fmla="*/ 256756 w 4947079"/>
              <a:gd name="connsiteY7" fmla="*/ 1966938 h 1966938"/>
              <a:gd name="connsiteX8" fmla="*/ 85725 w 4947079"/>
              <a:gd name="connsiteY8" fmla="*/ 1691132 h 1966938"/>
              <a:gd name="connsiteX9" fmla="*/ 0 w 4947079"/>
              <a:gd name="connsiteY9" fmla="*/ 310250 h 1966938"/>
              <a:gd name="connsiteX0" fmla="*/ 0 w 4918504"/>
              <a:gd name="connsiteY0" fmla="*/ 319775 h 1966938"/>
              <a:gd name="connsiteX1" fmla="*/ 228181 w 4918504"/>
              <a:gd name="connsiteY1" fmla="*/ 24919 h 1966938"/>
              <a:gd name="connsiteX2" fmla="*/ 2455667 w 4918504"/>
              <a:gd name="connsiteY2" fmla="*/ 0 h 1966938"/>
              <a:gd name="connsiteX3" fmla="*/ 4642698 w 4918504"/>
              <a:gd name="connsiteY3" fmla="*/ 24919 h 1966938"/>
              <a:gd name="connsiteX4" fmla="*/ 4918504 w 4918504"/>
              <a:gd name="connsiteY4" fmla="*/ 300725 h 1966938"/>
              <a:gd name="connsiteX5" fmla="*/ 4918504 w 4918504"/>
              <a:gd name="connsiteY5" fmla="*/ 1691132 h 1966938"/>
              <a:gd name="connsiteX6" fmla="*/ 4642698 w 4918504"/>
              <a:gd name="connsiteY6" fmla="*/ 1966938 h 1966938"/>
              <a:gd name="connsiteX7" fmla="*/ 228181 w 4918504"/>
              <a:gd name="connsiteY7" fmla="*/ 1966938 h 1966938"/>
              <a:gd name="connsiteX8" fmla="*/ 57150 w 4918504"/>
              <a:gd name="connsiteY8" fmla="*/ 1691132 h 1966938"/>
              <a:gd name="connsiteX9" fmla="*/ 0 w 4918504"/>
              <a:gd name="connsiteY9" fmla="*/ 319775 h 1966938"/>
              <a:gd name="connsiteX0" fmla="*/ 1245 w 4919749"/>
              <a:gd name="connsiteY0" fmla="*/ 319775 h 1966938"/>
              <a:gd name="connsiteX1" fmla="*/ 229426 w 4919749"/>
              <a:gd name="connsiteY1" fmla="*/ 24919 h 1966938"/>
              <a:gd name="connsiteX2" fmla="*/ 2456912 w 4919749"/>
              <a:gd name="connsiteY2" fmla="*/ 0 h 1966938"/>
              <a:gd name="connsiteX3" fmla="*/ 4643943 w 4919749"/>
              <a:gd name="connsiteY3" fmla="*/ 24919 h 1966938"/>
              <a:gd name="connsiteX4" fmla="*/ 4919749 w 4919749"/>
              <a:gd name="connsiteY4" fmla="*/ 300725 h 1966938"/>
              <a:gd name="connsiteX5" fmla="*/ 4919749 w 4919749"/>
              <a:gd name="connsiteY5" fmla="*/ 1691132 h 1966938"/>
              <a:gd name="connsiteX6" fmla="*/ 4643943 w 4919749"/>
              <a:gd name="connsiteY6" fmla="*/ 1966938 h 1966938"/>
              <a:gd name="connsiteX7" fmla="*/ 229426 w 4919749"/>
              <a:gd name="connsiteY7" fmla="*/ 1966938 h 1966938"/>
              <a:gd name="connsiteX8" fmla="*/ 58395 w 4919749"/>
              <a:gd name="connsiteY8" fmla="*/ 1691132 h 1966938"/>
              <a:gd name="connsiteX9" fmla="*/ 1245 w 4919749"/>
              <a:gd name="connsiteY9" fmla="*/ 319775 h 19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9749" h="1966938">
                <a:moveTo>
                  <a:pt x="1245" y="319775"/>
                </a:moveTo>
                <a:cubicBezTo>
                  <a:pt x="1245" y="167452"/>
                  <a:pt x="77103" y="24919"/>
                  <a:pt x="229426" y="24919"/>
                </a:cubicBezTo>
                <a:lnTo>
                  <a:pt x="2456912" y="0"/>
                </a:lnTo>
                <a:lnTo>
                  <a:pt x="4643943" y="24919"/>
                </a:lnTo>
                <a:cubicBezTo>
                  <a:pt x="4796266" y="24919"/>
                  <a:pt x="4919749" y="148402"/>
                  <a:pt x="4919749" y="300725"/>
                </a:cubicBezTo>
                <a:lnTo>
                  <a:pt x="4919749" y="1691132"/>
                </a:lnTo>
                <a:cubicBezTo>
                  <a:pt x="4919749" y="1843455"/>
                  <a:pt x="4796266" y="1966938"/>
                  <a:pt x="4643943" y="1966938"/>
                </a:cubicBezTo>
                <a:lnTo>
                  <a:pt x="229426" y="1966938"/>
                </a:lnTo>
                <a:cubicBezTo>
                  <a:pt x="77103" y="1966938"/>
                  <a:pt x="58395" y="1843455"/>
                  <a:pt x="58395" y="1691132"/>
                </a:cubicBezTo>
                <a:cubicBezTo>
                  <a:pt x="39345" y="1234013"/>
                  <a:pt x="-8280" y="776894"/>
                  <a:pt x="1245" y="319775"/>
                </a:cubicBezTo>
                <a:close/>
              </a:path>
            </a:pathLst>
          </a:custGeom>
          <a:solidFill>
            <a:srgbClr val="B9B9B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4CBCD0-9B14-483F-B880-0817891357C1}"/>
              </a:ext>
            </a:extLst>
          </p:cNvPr>
          <p:cNvSpPr/>
          <p:nvPr/>
        </p:nvSpPr>
        <p:spPr>
          <a:xfrm>
            <a:off x="4547305" y="3818045"/>
            <a:ext cx="2910439" cy="533107"/>
          </a:xfrm>
          <a:custGeom>
            <a:avLst/>
            <a:gdLst>
              <a:gd name="connsiteX0" fmla="*/ 322068 w 2910439"/>
              <a:gd name="connsiteY0" fmla="*/ 0 h 533107"/>
              <a:gd name="connsiteX1" fmla="*/ 2590231 w 2910439"/>
              <a:gd name="connsiteY1" fmla="*/ 0 h 533107"/>
              <a:gd name="connsiteX2" fmla="*/ 2821795 w 2910439"/>
              <a:gd name="connsiteY2" fmla="*/ 159615 h 533107"/>
              <a:gd name="connsiteX3" fmla="*/ 2827602 w 2910439"/>
              <a:gd name="connsiteY3" fmla="*/ 167491 h 533107"/>
              <a:gd name="connsiteX4" fmla="*/ 2838950 w 2910439"/>
              <a:gd name="connsiteY4" fmla="*/ 169782 h 533107"/>
              <a:gd name="connsiteX5" fmla="*/ 2910439 w 2910439"/>
              <a:gd name="connsiteY5" fmla="*/ 277634 h 533107"/>
              <a:gd name="connsiteX6" fmla="*/ 2910439 w 2910439"/>
              <a:gd name="connsiteY6" fmla="*/ 416056 h 533107"/>
              <a:gd name="connsiteX7" fmla="*/ 2793388 w 2910439"/>
              <a:gd name="connsiteY7" fmla="*/ 533107 h 533107"/>
              <a:gd name="connsiteX8" fmla="*/ 117051 w 2910439"/>
              <a:gd name="connsiteY8" fmla="*/ 533107 h 533107"/>
              <a:gd name="connsiteX9" fmla="*/ 0 w 2910439"/>
              <a:gd name="connsiteY9" fmla="*/ 416056 h 533107"/>
              <a:gd name="connsiteX10" fmla="*/ 0 w 2910439"/>
              <a:gd name="connsiteY10" fmla="*/ 277634 h 533107"/>
              <a:gd name="connsiteX11" fmla="*/ 71489 w 2910439"/>
              <a:gd name="connsiteY11" fmla="*/ 169782 h 533107"/>
              <a:gd name="connsiteX12" fmla="*/ 89138 w 2910439"/>
              <a:gd name="connsiteY12" fmla="*/ 166219 h 533107"/>
              <a:gd name="connsiteX13" fmla="*/ 92258 w 2910439"/>
              <a:gd name="connsiteY13" fmla="*/ 163474 h 533107"/>
              <a:gd name="connsiteX14" fmla="*/ 322068 w 2910439"/>
              <a:gd name="connsiteY14" fmla="*/ 0 h 5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10439" h="533107">
                <a:moveTo>
                  <a:pt x="322068" y="0"/>
                </a:moveTo>
                <a:lnTo>
                  <a:pt x="2590231" y="0"/>
                </a:lnTo>
                <a:cubicBezTo>
                  <a:pt x="2605857" y="0"/>
                  <a:pt x="2778803" y="117160"/>
                  <a:pt x="2821795" y="159615"/>
                </a:cubicBezTo>
                <a:lnTo>
                  <a:pt x="2827602" y="167491"/>
                </a:lnTo>
                <a:lnTo>
                  <a:pt x="2838950" y="169782"/>
                </a:lnTo>
                <a:cubicBezTo>
                  <a:pt x="2880961" y="187551"/>
                  <a:pt x="2910439" y="229150"/>
                  <a:pt x="2910439" y="277634"/>
                </a:cubicBezTo>
                <a:lnTo>
                  <a:pt x="2910439" y="416056"/>
                </a:lnTo>
                <a:cubicBezTo>
                  <a:pt x="2910439" y="480701"/>
                  <a:pt x="2858033" y="533107"/>
                  <a:pt x="2793388" y="533107"/>
                </a:cubicBezTo>
                <a:lnTo>
                  <a:pt x="117051" y="533107"/>
                </a:lnTo>
                <a:cubicBezTo>
                  <a:pt x="52406" y="533107"/>
                  <a:pt x="0" y="480701"/>
                  <a:pt x="0" y="416056"/>
                </a:cubicBezTo>
                <a:lnTo>
                  <a:pt x="0" y="277634"/>
                </a:lnTo>
                <a:cubicBezTo>
                  <a:pt x="0" y="229150"/>
                  <a:pt x="29478" y="187551"/>
                  <a:pt x="71489" y="169782"/>
                </a:cubicBezTo>
                <a:lnTo>
                  <a:pt x="89138" y="166219"/>
                </a:lnTo>
                <a:lnTo>
                  <a:pt x="92258" y="163474"/>
                </a:lnTo>
                <a:cubicBezTo>
                  <a:pt x="144719" y="120248"/>
                  <a:pt x="306443" y="0"/>
                  <a:pt x="322068" y="0"/>
                </a:cubicBezTo>
                <a:close/>
              </a:path>
            </a:pathLst>
          </a:custGeom>
          <a:solidFill>
            <a:srgbClr val="B9B9B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D7E6A5-1F69-4B43-A94F-48B9276CE26A}"/>
              </a:ext>
            </a:extLst>
          </p:cNvPr>
          <p:cNvGrpSpPr/>
          <p:nvPr/>
        </p:nvGrpSpPr>
        <p:grpSpPr>
          <a:xfrm>
            <a:off x="7124504" y="3485716"/>
            <a:ext cx="507952" cy="865436"/>
            <a:chOff x="7124504" y="3485716"/>
            <a:chExt cx="507952" cy="865436"/>
          </a:xfrm>
        </p:grpSpPr>
        <p:sp>
          <p:nvSpPr>
            <p:cNvPr id="13" name="Rectangle: Rounded Corners 79">
              <a:extLst>
                <a:ext uri="{FF2B5EF4-FFF2-40B4-BE49-F238E27FC236}">
                  <a16:creationId xmlns:a16="http://schemas.microsoft.com/office/drawing/2014/main" id="{B5549155-7E3A-44E8-B586-764EDFDD725E}"/>
                </a:ext>
              </a:extLst>
            </p:cNvPr>
            <p:cNvSpPr/>
            <p:nvPr/>
          </p:nvSpPr>
          <p:spPr>
            <a:xfrm>
              <a:off x="7331724" y="3552764"/>
              <a:ext cx="300732" cy="798388"/>
            </a:xfrm>
            <a:custGeom>
              <a:avLst/>
              <a:gdLst>
                <a:gd name="connsiteX0" fmla="*/ 0 w 424618"/>
                <a:gd name="connsiteY0" fmla="*/ 212309 h 1520421"/>
                <a:gd name="connsiteX1" fmla="*/ 212309 w 424618"/>
                <a:gd name="connsiteY1" fmla="*/ 0 h 1520421"/>
                <a:gd name="connsiteX2" fmla="*/ 212309 w 424618"/>
                <a:gd name="connsiteY2" fmla="*/ 0 h 1520421"/>
                <a:gd name="connsiteX3" fmla="*/ 424618 w 424618"/>
                <a:gd name="connsiteY3" fmla="*/ 212309 h 1520421"/>
                <a:gd name="connsiteX4" fmla="*/ 424618 w 424618"/>
                <a:gd name="connsiteY4" fmla="*/ 1308112 h 1520421"/>
                <a:gd name="connsiteX5" fmla="*/ 212309 w 424618"/>
                <a:gd name="connsiteY5" fmla="*/ 1520421 h 1520421"/>
                <a:gd name="connsiteX6" fmla="*/ 212309 w 424618"/>
                <a:gd name="connsiteY6" fmla="*/ 1520421 h 1520421"/>
                <a:gd name="connsiteX7" fmla="*/ 0 w 424618"/>
                <a:gd name="connsiteY7" fmla="*/ 1308112 h 1520421"/>
                <a:gd name="connsiteX8" fmla="*/ 0 w 424618"/>
                <a:gd name="connsiteY8" fmla="*/ 212309 h 1520421"/>
                <a:gd name="connsiteX0" fmla="*/ 121452 w 546070"/>
                <a:gd name="connsiteY0" fmla="*/ 212309 h 1604241"/>
                <a:gd name="connsiteX1" fmla="*/ 333761 w 546070"/>
                <a:gd name="connsiteY1" fmla="*/ 0 h 1604241"/>
                <a:gd name="connsiteX2" fmla="*/ 333761 w 546070"/>
                <a:gd name="connsiteY2" fmla="*/ 0 h 1604241"/>
                <a:gd name="connsiteX3" fmla="*/ 546070 w 546070"/>
                <a:gd name="connsiteY3" fmla="*/ 212309 h 1604241"/>
                <a:gd name="connsiteX4" fmla="*/ 546070 w 546070"/>
                <a:gd name="connsiteY4" fmla="*/ 1308112 h 1604241"/>
                <a:gd name="connsiteX5" fmla="*/ 333761 w 546070"/>
                <a:gd name="connsiteY5" fmla="*/ 1520421 h 1604241"/>
                <a:gd name="connsiteX6" fmla="*/ 36581 w 546070"/>
                <a:gd name="connsiteY6" fmla="*/ 1604241 h 1604241"/>
                <a:gd name="connsiteX7" fmla="*/ 121452 w 546070"/>
                <a:gd name="connsiteY7" fmla="*/ 1308112 h 1604241"/>
                <a:gd name="connsiteX8" fmla="*/ 121452 w 546070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55617 w 567926"/>
                <a:gd name="connsiteY5" fmla="*/ 152042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83166"/>
                <a:gd name="connsiteY0" fmla="*/ 212309 h 1604241"/>
                <a:gd name="connsiteX1" fmla="*/ 355617 w 583166"/>
                <a:gd name="connsiteY1" fmla="*/ 0 h 1604241"/>
                <a:gd name="connsiteX2" fmla="*/ 355617 w 583166"/>
                <a:gd name="connsiteY2" fmla="*/ 0 h 1604241"/>
                <a:gd name="connsiteX3" fmla="*/ 583166 w 583166"/>
                <a:gd name="connsiteY3" fmla="*/ 204689 h 1604241"/>
                <a:gd name="connsiteX4" fmla="*/ 567926 w 583166"/>
                <a:gd name="connsiteY4" fmla="*/ 1308112 h 1604241"/>
                <a:gd name="connsiteX5" fmla="*/ 347997 w 583166"/>
                <a:gd name="connsiteY5" fmla="*/ 1535661 h 1604241"/>
                <a:gd name="connsiteX6" fmla="*/ 58437 w 583166"/>
                <a:gd name="connsiteY6" fmla="*/ 1604241 h 1604241"/>
                <a:gd name="connsiteX7" fmla="*/ 36628 w 583166"/>
                <a:gd name="connsiteY7" fmla="*/ 1292872 h 1604241"/>
                <a:gd name="connsiteX8" fmla="*/ 143308 w 58316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200044 w 647522"/>
                <a:gd name="connsiteY0" fmla="*/ 212309 h 1604241"/>
                <a:gd name="connsiteX1" fmla="*/ 412353 w 647522"/>
                <a:gd name="connsiteY1" fmla="*/ 0 h 1604241"/>
                <a:gd name="connsiteX2" fmla="*/ 412353 w 647522"/>
                <a:gd name="connsiteY2" fmla="*/ 0 h 1604241"/>
                <a:gd name="connsiteX3" fmla="*/ 647522 w 647522"/>
                <a:gd name="connsiteY3" fmla="*/ 158969 h 1604241"/>
                <a:gd name="connsiteX4" fmla="*/ 624662 w 647522"/>
                <a:gd name="connsiteY4" fmla="*/ 1308112 h 1604241"/>
                <a:gd name="connsiteX5" fmla="*/ 404733 w 647522"/>
                <a:gd name="connsiteY5" fmla="*/ 1535661 h 1604241"/>
                <a:gd name="connsiteX6" fmla="*/ 115173 w 647522"/>
                <a:gd name="connsiteY6" fmla="*/ 1604241 h 1604241"/>
                <a:gd name="connsiteX7" fmla="*/ 24784 w 647522"/>
                <a:gd name="connsiteY7" fmla="*/ 1308112 h 1604241"/>
                <a:gd name="connsiteX8" fmla="*/ 200044 w 647522"/>
                <a:gd name="connsiteY8" fmla="*/ 212309 h 1604241"/>
                <a:gd name="connsiteX0" fmla="*/ 177914 w 625392"/>
                <a:gd name="connsiteY0" fmla="*/ 212309 h 1604241"/>
                <a:gd name="connsiteX1" fmla="*/ 390223 w 625392"/>
                <a:gd name="connsiteY1" fmla="*/ 0 h 1604241"/>
                <a:gd name="connsiteX2" fmla="*/ 390223 w 625392"/>
                <a:gd name="connsiteY2" fmla="*/ 0 h 1604241"/>
                <a:gd name="connsiteX3" fmla="*/ 625392 w 625392"/>
                <a:gd name="connsiteY3" fmla="*/ 158969 h 1604241"/>
                <a:gd name="connsiteX4" fmla="*/ 602532 w 625392"/>
                <a:gd name="connsiteY4" fmla="*/ 1308112 h 1604241"/>
                <a:gd name="connsiteX5" fmla="*/ 382603 w 625392"/>
                <a:gd name="connsiteY5" fmla="*/ 1535661 h 1604241"/>
                <a:gd name="connsiteX6" fmla="*/ 93043 w 625392"/>
                <a:gd name="connsiteY6" fmla="*/ 1604241 h 1604241"/>
                <a:gd name="connsiteX7" fmla="*/ 2654 w 625392"/>
                <a:gd name="connsiteY7" fmla="*/ 1308112 h 1604241"/>
                <a:gd name="connsiteX8" fmla="*/ 177914 w 625392"/>
                <a:gd name="connsiteY8" fmla="*/ 212309 h 1604241"/>
                <a:gd name="connsiteX0" fmla="*/ 177914 w 625392"/>
                <a:gd name="connsiteY0" fmla="*/ 212309 h 1604241"/>
                <a:gd name="connsiteX1" fmla="*/ 390223 w 625392"/>
                <a:gd name="connsiteY1" fmla="*/ 0 h 1604241"/>
                <a:gd name="connsiteX2" fmla="*/ 390223 w 625392"/>
                <a:gd name="connsiteY2" fmla="*/ 0 h 1604241"/>
                <a:gd name="connsiteX3" fmla="*/ 625392 w 625392"/>
                <a:gd name="connsiteY3" fmla="*/ 158969 h 1604241"/>
                <a:gd name="connsiteX4" fmla="*/ 602532 w 625392"/>
                <a:gd name="connsiteY4" fmla="*/ 1308112 h 1604241"/>
                <a:gd name="connsiteX5" fmla="*/ 382603 w 625392"/>
                <a:gd name="connsiteY5" fmla="*/ 1535661 h 1604241"/>
                <a:gd name="connsiteX6" fmla="*/ 93043 w 625392"/>
                <a:gd name="connsiteY6" fmla="*/ 1604241 h 1604241"/>
                <a:gd name="connsiteX7" fmla="*/ 2654 w 625392"/>
                <a:gd name="connsiteY7" fmla="*/ 1308112 h 1604241"/>
                <a:gd name="connsiteX8" fmla="*/ 177914 w 625392"/>
                <a:gd name="connsiteY8" fmla="*/ 212309 h 1604241"/>
                <a:gd name="connsiteX0" fmla="*/ 177914 w 625392"/>
                <a:gd name="connsiteY0" fmla="*/ 212309 h 1550901"/>
                <a:gd name="connsiteX1" fmla="*/ 390223 w 625392"/>
                <a:gd name="connsiteY1" fmla="*/ 0 h 1550901"/>
                <a:gd name="connsiteX2" fmla="*/ 390223 w 625392"/>
                <a:gd name="connsiteY2" fmla="*/ 0 h 1550901"/>
                <a:gd name="connsiteX3" fmla="*/ 625392 w 625392"/>
                <a:gd name="connsiteY3" fmla="*/ 158969 h 1550901"/>
                <a:gd name="connsiteX4" fmla="*/ 602532 w 625392"/>
                <a:gd name="connsiteY4" fmla="*/ 1308112 h 1550901"/>
                <a:gd name="connsiteX5" fmla="*/ 382603 w 625392"/>
                <a:gd name="connsiteY5" fmla="*/ 1535661 h 1550901"/>
                <a:gd name="connsiteX6" fmla="*/ 93043 w 625392"/>
                <a:gd name="connsiteY6" fmla="*/ 1550901 h 1550901"/>
                <a:gd name="connsiteX7" fmla="*/ 2654 w 625392"/>
                <a:gd name="connsiteY7" fmla="*/ 1308112 h 1550901"/>
                <a:gd name="connsiteX8" fmla="*/ 177914 w 625392"/>
                <a:gd name="connsiteY8" fmla="*/ 212309 h 1550901"/>
                <a:gd name="connsiteX0" fmla="*/ 177914 w 625392"/>
                <a:gd name="connsiteY0" fmla="*/ 212309 h 1553890"/>
                <a:gd name="connsiteX1" fmla="*/ 390223 w 625392"/>
                <a:gd name="connsiteY1" fmla="*/ 0 h 1553890"/>
                <a:gd name="connsiteX2" fmla="*/ 390223 w 625392"/>
                <a:gd name="connsiteY2" fmla="*/ 0 h 1553890"/>
                <a:gd name="connsiteX3" fmla="*/ 625392 w 625392"/>
                <a:gd name="connsiteY3" fmla="*/ 158969 h 1553890"/>
                <a:gd name="connsiteX4" fmla="*/ 602532 w 625392"/>
                <a:gd name="connsiteY4" fmla="*/ 1308112 h 1553890"/>
                <a:gd name="connsiteX5" fmla="*/ 382603 w 625392"/>
                <a:gd name="connsiteY5" fmla="*/ 1535661 h 1553890"/>
                <a:gd name="connsiteX6" fmla="*/ 93043 w 625392"/>
                <a:gd name="connsiteY6" fmla="*/ 1550901 h 1553890"/>
                <a:gd name="connsiteX7" fmla="*/ 2654 w 625392"/>
                <a:gd name="connsiteY7" fmla="*/ 1308112 h 1553890"/>
                <a:gd name="connsiteX8" fmla="*/ 177914 w 625392"/>
                <a:gd name="connsiteY8" fmla="*/ 212309 h 15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392" h="1553890">
                  <a:moveTo>
                    <a:pt x="177914" y="212309"/>
                  </a:moveTo>
                  <a:cubicBezTo>
                    <a:pt x="177914" y="95054"/>
                    <a:pt x="272968" y="0"/>
                    <a:pt x="390223" y="0"/>
                  </a:cubicBezTo>
                  <a:lnTo>
                    <a:pt x="390223" y="0"/>
                  </a:lnTo>
                  <a:cubicBezTo>
                    <a:pt x="507478" y="0"/>
                    <a:pt x="625392" y="41714"/>
                    <a:pt x="625392" y="158969"/>
                  </a:cubicBezTo>
                  <a:lnTo>
                    <a:pt x="602532" y="1308112"/>
                  </a:lnTo>
                  <a:cubicBezTo>
                    <a:pt x="602532" y="1425367"/>
                    <a:pt x="492238" y="1482321"/>
                    <a:pt x="382603" y="1535661"/>
                  </a:cubicBezTo>
                  <a:cubicBezTo>
                    <a:pt x="278463" y="1550901"/>
                    <a:pt x="189563" y="1558521"/>
                    <a:pt x="93043" y="1550901"/>
                  </a:cubicBezTo>
                  <a:cubicBezTo>
                    <a:pt x="-24212" y="1550901"/>
                    <a:pt x="2654" y="1425367"/>
                    <a:pt x="2654" y="1308112"/>
                  </a:cubicBezTo>
                  <a:cubicBezTo>
                    <a:pt x="53454" y="917444"/>
                    <a:pt x="142354" y="572497"/>
                    <a:pt x="177914" y="212309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85">
              <a:extLst>
                <a:ext uri="{FF2B5EF4-FFF2-40B4-BE49-F238E27FC236}">
                  <a16:creationId xmlns:a16="http://schemas.microsoft.com/office/drawing/2014/main" id="{45DE39ED-0ED6-4334-B0C8-63582EE8B96D}"/>
                </a:ext>
              </a:extLst>
            </p:cNvPr>
            <p:cNvSpPr/>
            <p:nvPr/>
          </p:nvSpPr>
          <p:spPr>
            <a:xfrm rot="545132">
              <a:off x="7124504" y="3485716"/>
              <a:ext cx="455142" cy="499073"/>
            </a:xfrm>
            <a:custGeom>
              <a:avLst/>
              <a:gdLst>
                <a:gd name="connsiteX0" fmla="*/ 0 w 664386"/>
                <a:gd name="connsiteY0" fmla="*/ 237746 h 475492"/>
                <a:gd name="connsiteX1" fmla="*/ 237746 w 664386"/>
                <a:gd name="connsiteY1" fmla="*/ 0 h 475492"/>
                <a:gd name="connsiteX2" fmla="*/ 426640 w 664386"/>
                <a:gd name="connsiteY2" fmla="*/ 0 h 475492"/>
                <a:gd name="connsiteX3" fmla="*/ 664386 w 664386"/>
                <a:gd name="connsiteY3" fmla="*/ 237746 h 475492"/>
                <a:gd name="connsiteX4" fmla="*/ 664386 w 664386"/>
                <a:gd name="connsiteY4" fmla="*/ 237746 h 475492"/>
                <a:gd name="connsiteX5" fmla="*/ 426640 w 664386"/>
                <a:gd name="connsiteY5" fmla="*/ 475492 h 475492"/>
                <a:gd name="connsiteX6" fmla="*/ 237746 w 664386"/>
                <a:gd name="connsiteY6" fmla="*/ 475492 h 475492"/>
                <a:gd name="connsiteX7" fmla="*/ 0 w 664386"/>
                <a:gd name="connsiteY7" fmla="*/ 237746 h 475492"/>
                <a:gd name="connsiteX0" fmla="*/ 0 w 664386"/>
                <a:gd name="connsiteY0" fmla="*/ 237746 h 475492"/>
                <a:gd name="connsiteX1" fmla="*/ 237746 w 664386"/>
                <a:gd name="connsiteY1" fmla="*/ 0 h 475492"/>
                <a:gd name="connsiteX2" fmla="*/ 439414 w 664386"/>
                <a:gd name="connsiteY2" fmla="*/ 200523 h 475492"/>
                <a:gd name="connsiteX3" fmla="*/ 664386 w 664386"/>
                <a:gd name="connsiteY3" fmla="*/ 237746 h 475492"/>
                <a:gd name="connsiteX4" fmla="*/ 664386 w 664386"/>
                <a:gd name="connsiteY4" fmla="*/ 237746 h 475492"/>
                <a:gd name="connsiteX5" fmla="*/ 426640 w 664386"/>
                <a:gd name="connsiteY5" fmla="*/ 475492 h 475492"/>
                <a:gd name="connsiteX6" fmla="*/ 237746 w 664386"/>
                <a:gd name="connsiteY6" fmla="*/ 475492 h 475492"/>
                <a:gd name="connsiteX7" fmla="*/ 0 w 664386"/>
                <a:gd name="connsiteY7" fmla="*/ 237746 h 475492"/>
                <a:gd name="connsiteX0" fmla="*/ 0 w 837816"/>
                <a:gd name="connsiteY0" fmla="*/ 237746 h 475492"/>
                <a:gd name="connsiteX1" fmla="*/ 237746 w 837816"/>
                <a:gd name="connsiteY1" fmla="*/ 0 h 475492"/>
                <a:gd name="connsiteX2" fmla="*/ 439414 w 837816"/>
                <a:gd name="connsiteY2" fmla="*/ 200523 h 475492"/>
                <a:gd name="connsiteX3" fmla="*/ 664386 w 837816"/>
                <a:gd name="connsiteY3" fmla="*/ 237746 h 475492"/>
                <a:gd name="connsiteX4" fmla="*/ 837816 w 837816"/>
                <a:gd name="connsiteY4" fmla="*/ 296826 h 475492"/>
                <a:gd name="connsiteX5" fmla="*/ 426640 w 837816"/>
                <a:gd name="connsiteY5" fmla="*/ 475492 h 475492"/>
                <a:gd name="connsiteX6" fmla="*/ 237746 w 837816"/>
                <a:gd name="connsiteY6" fmla="*/ 475492 h 475492"/>
                <a:gd name="connsiteX7" fmla="*/ 0 w 837816"/>
                <a:gd name="connsiteY7" fmla="*/ 237746 h 475492"/>
                <a:gd name="connsiteX0" fmla="*/ 0 w 837827"/>
                <a:gd name="connsiteY0" fmla="*/ 237746 h 475492"/>
                <a:gd name="connsiteX1" fmla="*/ 237746 w 837827"/>
                <a:gd name="connsiteY1" fmla="*/ 0 h 475492"/>
                <a:gd name="connsiteX2" fmla="*/ 439414 w 837827"/>
                <a:gd name="connsiteY2" fmla="*/ 200523 h 475492"/>
                <a:gd name="connsiteX3" fmla="*/ 837816 w 837827"/>
                <a:gd name="connsiteY3" fmla="*/ 296826 h 475492"/>
                <a:gd name="connsiteX4" fmla="*/ 426640 w 837827"/>
                <a:gd name="connsiteY4" fmla="*/ 475492 h 475492"/>
                <a:gd name="connsiteX5" fmla="*/ 237746 w 837827"/>
                <a:gd name="connsiteY5" fmla="*/ 475492 h 475492"/>
                <a:gd name="connsiteX6" fmla="*/ 0 w 837827"/>
                <a:gd name="connsiteY6" fmla="*/ 237746 h 475492"/>
                <a:gd name="connsiteX0" fmla="*/ 97345 w 935172"/>
                <a:gd name="connsiteY0" fmla="*/ 97065 h 334811"/>
                <a:gd name="connsiteX1" fmla="*/ 58561 w 935172"/>
                <a:gd name="connsiteY1" fmla="*/ 0 h 334811"/>
                <a:gd name="connsiteX2" fmla="*/ 536759 w 935172"/>
                <a:gd name="connsiteY2" fmla="*/ 59842 h 334811"/>
                <a:gd name="connsiteX3" fmla="*/ 935161 w 935172"/>
                <a:gd name="connsiteY3" fmla="*/ 156145 h 334811"/>
                <a:gd name="connsiteX4" fmla="*/ 523985 w 935172"/>
                <a:gd name="connsiteY4" fmla="*/ 334811 h 334811"/>
                <a:gd name="connsiteX5" fmla="*/ 335091 w 935172"/>
                <a:gd name="connsiteY5" fmla="*/ 334811 h 334811"/>
                <a:gd name="connsiteX6" fmla="*/ 97345 w 935172"/>
                <a:gd name="connsiteY6" fmla="*/ 97065 h 334811"/>
                <a:gd name="connsiteX0" fmla="*/ 176585 w 917790"/>
                <a:gd name="connsiteY0" fmla="*/ 882234 h 885879"/>
                <a:gd name="connsiteX1" fmla="*/ 41179 w 917790"/>
                <a:gd name="connsiteY1" fmla="*/ 0 h 885879"/>
                <a:gd name="connsiteX2" fmla="*/ 519377 w 917790"/>
                <a:gd name="connsiteY2" fmla="*/ 59842 h 885879"/>
                <a:gd name="connsiteX3" fmla="*/ 917779 w 917790"/>
                <a:gd name="connsiteY3" fmla="*/ 156145 h 885879"/>
                <a:gd name="connsiteX4" fmla="*/ 506603 w 917790"/>
                <a:gd name="connsiteY4" fmla="*/ 334811 h 885879"/>
                <a:gd name="connsiteX5" fmla="*/ 317709 w 917790"/>
                <a:gd name="connsiteY5" fmla="*/ 334811 h 885879"/>
                <a:gd name="connsiteX6" fmla="*/ 176585 w 917790"/>
                <a:gd name="connsiteY6" fmla="*/ 882234 h 885879"/>
                <a:gd name="connsiteX0" fmla="*/ 176585 w 917790"/>
                <a:gd name="connsiteY0" fmla="*/ 882234 h 882234"/>
                <a:gd name="connsiteX1" fmla="*/ 41179 w 917790"/>
                <a:gd name="connsiteY1" fmla="*/ 0 h 882234"/>
                <a:gd name="connsiteX2" fmla="*/ 519377 w 917790"/>
                <a:gd name="connsiteY2" fmla="*/ 59842 h 882234"/>
                <a:gd name="connsiteX3" fmla="*/ 917779 w 917790"/>
                <a:gd name="connsiteY3" fmla="*/ 156145 h 882234"/>
                <a:gd name="connsiteX4" fmla="*/ 506603 w 917790"/>
                <a:gd name="connsiteY4" fmla="*/ 334811 h 882234"/>
                <a:gd name="connsiteX5" fmla="*/ 176585 w 917790"/>
                <a:gd name="connsiteY5" fmla="*/ 882234 h 882234"/>
                <a:gd name="connsiteX0" fmla="*/ 180391 w 921596"/>
                <a:gd name="connsiteY0" fmla="*/ 882234 h 1011245"/>
                <a:gd name="connsiteX1" fmla="*/ 44985 w 921596"/>
                <a:gd name="connsiteY1" fmla="*/ 0 h 1011245"/>
                <a:gd name="connsiteX2" fmla="*/ 523183 w 921596"/>
                <a:gd name="connsiteY2" fmla="*/ 59842 h 1011245"/>
                <a:gd name="connsiteX3" fmla="*/ 921585 w 921596"/>
                <a:gd name="connsiteY3" fmla="*/ 156145 h 1011245"/>
                <a:gd name="connsiteX4" fmla="*/ 502828 w 921596"/>
                <a:gd name="connsiteY4" fmla="*/ 1011245 h 1011245"/>
                <a:gd name="connsiteX5" fmla="*/ 180391 w 921596"/>
                <a:gd name="connsiteY5" fmla="*/ 882234 h 1011245"/>
                <a:gd name="connsiteX0" fmla="*/ 180391 w 925475"/>
                <a:gd name="connsiteY0" fmla="*/ 882234 h 1011245"/>
                <a:gd name="connsiteX1" fmla="*/ 44985 w 925475"/>
                <a:gd name="connsiteY1" fmla="*/ 0 h 1011245"/>
                <a:gd name="connsiteX2" fmla="*/ 523183 w 925475"/>
                <a:gd name="connsiteY2" fmla="*/ 59842 h 1011245"/>
                <a:gd name="connsiteX3" fmla="*/ 921585 w 925475"/>
                <a:gd name="connsiteY3" fmla="*/ 156145 h 1011245"/>
                <a:gd name="connsiteX4" fmla="*/ 580958 w 925475"/>
                <a:gd name="connsiteY4" fmla="*/ 281057 h 1011245"/>
                <a:gd name="connsiteX5" fmla="*/ 502828 w 925475"/>
                <a:gd name="connsiteY5" fmla="*/ 1011245 h 1011245"/>
                <a:gd name="connsiteX6" fmla="*/ 180391 w 925475"/>
                <a:gd name="connsiteY6" fmla="*/ 882234 h 1011245"/>
                <a:gd name="connsiteX0" fmla="*/ 180391 w 925620"/>
                <a:gd name="connsiteY0" fmla="*/ 882234 h 1011245"/>
                <a:gd name="connsiteX1" fmla="*/ 44985 w 925620"/>
                <a:gd name="connsiteY1" fmla="*/ 0 h 1011245"/>
                <a:gd name="connsiteX2" fmla="*/ 523183 w 925620"/>
                <a:gd name="connsiteY2" fmla="*/ 59842 h 1011245"/>
                <a:gd name="connsiteX3" fmla="*/ 921585 w 925620"/>
                <a:gd name="connsiteY3" fmla="*/ 156145 h 1011245"/>
                <a:gd name="connsiteX4" fmla="*/ 593372 w 925620"/>
                <a:gd name="connsiteY4" fmla="*/ 298364 h 1011245"/>
                <a:gd name="connsiteX5" fmla="*/ 502828 w 925620"/>
                <a:gd name="connsiteY5" fmla="*/ 1011245 h 1011245"/>
                <a:gd name="connsiteX6" fmla="*/ 180391 w 925620"/>
                <a:gd name="connsiteY6" fmla="*/ 882234 h 1011245"/>
                <a:gd name="connsiteX0" fmla="*/ 180391 w 947191"/>
                <a:gd name="connsiteY0" fmla="*/ 882234 h 1011245"/>
                <a:gd name="connsiteX1" fmla="*/ 44985 w 947191"/>
                <a:gd name="connsiteY1" fmla="*/ 0 h 1011245"/>
                <a:gd name="connsiteX2" fmla="*/ 523183 w 947191"/>
                <a:gd name="connsiteY2" fmla="*/ 59842 h 1011245"/>
                <a:gd name="connsiteX3" fmla="*/ 943405 w 947191"/>
                <a:gd name="connsiteY3" fmla="*/ 171951 h 1011245"/>
                <a:gd name="connsiteX4" fmla="*/ 593372 w 947191"/>
                <a:gd name="connsiteY4" fmla="*/ 298364 h 1011245"/>
                <a:gd name="connsiteX5" fmla="*/ 502828 w 947191"/>
                <a:gd name="connsiteY5" fmla="*/ 1011245 h 1011245"/>
                <a:gd name="connsiteX6" fmla="*/ 180391 w 947191"/>
                <a:gd name="connsiteY6" fmla="*/ 882234 h 1011245"/>
                <a:gd name="connsiteX0" fmla="*/ 180391 w 950983"/>
                <a:gd name="connsiteY0" fmla="*/ 882234 h 1011245"/>
                <a:gd name="connsiteX1" fmla="*/ 44985 w 950983"/>
                <a:gd name="connsiteY1" fmla="*/ 0 h 1011245"/>
                <a:gd name="connsiteX2" fmla="*/ 523183 w 950983"/>
                <a:gd name="connsiteY2" fmla="*/ 59842 h 1011245"/>
                <a:gd name="connsiteX3" fmla="*/ 943405 w 950983"/>
                <a:gd name="connsiteY3" fmla="*/ 171951 h 1011245"/>
                <a:gd name="connsiteX4" fmla="*/ 775847 w 950983"/>
                <a:gd name="connsiteY4" fmla="*/ 172724 h 1011245"/>
                <a:gd name="connsiteX5" fmla="*/ 593372 w 950983"/>
                <a:gd name="connsiteY5" fmla="*/ 298364 h 1011245"/>
                <a:gd name="connsiteX6" fmla="*/ 502828 w 950983"/>
                <a:gd name="connsiteY6" fmla="*/ 1011245 h 1011245"/>
                <a:gd name="connsiteX7" fmla="*/ 180391 w 950983"/>
                <a:gd name="connsiteY7" fmla="*/ 882234 h 1011245"/>
                <a:gd name="connsiteX0" fmla="*/ 191608 w 962200"/>
                <a:gd name="connsiteY0" fmla="*/ 841604 h 970615"/>
                <a:gd name="connsiteX1" fmla="*/ 43408 w 962200"/>
                <a:gd name="connsiteY1" fmla="*/ 0 h 970615"/>
                <a:gd name="connsiteX2" fmla="*/ 534400 w 962200"/>
                <a:gd name="connsiteY2" fmla="*/ 19212 h 970615"/>
                <a:gd name="connsiteX3" fmla="*/ 954622 w 962200"/>
                <a:gd name="connsiteY3" fmla="*/ 131321 h 970615"/>
                <a:gd name="connsiteX4" fmla="*/ 787064 w 962200"/>
                <a:gd name="connsiteY4" fmla="*/ 132094 h 970615"/>
                <a:gd name="connsiteX5" fmla="*/ 604589 w 962200"/>
                <a:gd name="connsiteY5" fmla="*/ 257734 h 970615"/>
                <a:gd name="connsiteX6" fmla="*/ 514045 w 962200"/>
                <a:gd name="connsiteY6" fmla="*/ 970615 h 970615"/>
                <a:gd name="connsiteX7" fmla="*/ 191608 w 962200"/>
                <a:gd name="connsiteY7" fmla="*/ 841604 h 970615"/>
                <a:gd name="connsiteX0" fmla="*/ 148200 w 918792"/>
                <a:gd name="connsiteY0" fmla="*/ 841604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48200 w 918792"/>
                <a:gd name="connsiteY7" fmla="*/ 841604 h 970615"/>
                <a:gd name="connsiteX0" fmla="*/ 148200 w 918792"/>
                <a:gd name="connsiteY0" fmla="*/ 841604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48200 w 918792"/>
                <a:gd name="connsiteY7" fmla="*/ 841604 h 970615"/>
                <a:gd name="connsiteX0" fmla="*/ 179806 w 918792"/>
                <a:gd name="connsiteY0" fmla="*/ 797966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79806 w 918792"/>
                <a:gd name="connsiteY7" fmla="*/ 797966 h 970615"/>
                <a:gd name="connsiteX0" fmla="*/ 179806 w 918792"/>
                <a:gd name="connsiteY0" fmla="*/ 797966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79806 w 918792"/>
                <a:gd name="connsiteY7" fmla="*/ 797966 h 970615"/>
                <a:gd name="connsiteX0" fmla="*/ 179806 w 918716"/>
                <a:gd name="connsiteY0" fmla="*/ 797966 h 970615"/>
                <a:gd name="connsiteX1" fmla="*/ 0 w 918716"/>
                <a:gd name="connsiteY1" fmla="*/ 0 h 970615"/>
                <a:gd name="connsiteX2" fmla="*/ 490992 w 918716"/>
                <a:gd name="connsiteY2" fmla="*/ 19212 h 970615"/>
                <a:gd name="connsiteX3" fmla="*/ 911214 w 918716"/>
                <a:gd name="connsiteY3" fmla="*/ 131321 h 970615"/>
                <a:gd name="connsiteX4" fmla="*/ 741776 w 918716"/>
                <a:gd name="connsiteY4" fmla="*/ 120337 h 970615"/>
                <a:gd name="connsiteX5" fmla="*/ 561181 w 918716"/>
                <a:gd name="connsiteY5" fmla="*/ 257734 h 970615"/>
                <a:gd name="connsiteX6" fmla="*/ 470637 w 918716"/>
                <a:gd name="connsiteY6" fmla="*/ 970615 h 970615"/>
                <a:gd name="connsiteX7" fmla="*/ 179806 w 918716"/>
                <a:gd name="connsiteY7" fmla="*/ 797966 h 970615"/>
                <a:gd name="connsiteX0" fmla="*/ 179806 w 919217"/>
                <a:gd name="connsiteY0" fmla="*/ 797966 h 970615"/>
                <a:gd name="connsiteX1" fmla="*/ 0 w 919217"/>
                <a:gd name="connsiteY1" fmla="*/ 0 h 970615"/>
                <a:gd name="connsiteX2" fmla="*/ 490992 w 919217"/>
                <a:gd name="connsiteY2" fmla="*/ 19212 h 970615"/>
                <a:gd name="connsiteX3" fmla="*/ 911214 w 919217"/>
                <a:gd name="connsiteY3" fmla="*/ 131321 h 970615"/>
                <a:gd name="connsiteX4" fmla="*/ 741776 w 919217"/>
                <a:gd name="connsiteY4" fmla="*/ 120337 h 970615"/>
                <a:gd name="connsiteX5" fmla="*/ 561181 w 919217"/>
                <a:gd name="connsiteY5" fmla="*/ 257734 h 970615"/>
                <a:gd name="connsiteX6" fmla="*/ 470637 w 919217"/>
                <a:gd name="connsiteY6" fmla="*/ 970615 h 970615"/>
                <a:gd name="connsiteX7" fmla="*/ 179806 w 919217"/>
                <a:gd name="connsiteY7" fmla="*/ 797966 h 970615"/>
                <a:gd name="connsiteX0" fmla="*/ 179806 w 920942"/>
                <a:gd name="connsiteY0" fmla="*/ 797966 h 970615"/>
                <a:gd name="connsiteX1" fmla="*/ 0 w 920942"/>
                <a:gd name="connsiteY1" fmla="*/ 0 h 970615"/>
                <a:gd name="connsiteX2" fmla="*/ 490992 w 920942"/>
                <a:gd name="connsiteY2" fmla="*/ 19212 h 970615"/>
                <a:gd name="connsiteX3" fmla="*/ 911214 w 920942"/>
                <a:gd name="connsiteY3" fmla="*/ 131321 h 970615"/>
                <a:gd name="connsiteX4" fmla="*/ 773568 w 920942"/>
                <a:gd name="connsiteY4" fmla="*/ 108019 h 970615"/>
                <a:gd name="connsiteX5" fmla="*/ 561181 w 920942"/>
                <a:gd name="connsiteY5" fmla="*/ 257734 h 970615"/>
                <a:gd name="connsiteX6" fmla="*/ 470637 w 920942"/>
                <a:gd name="connsiteY6" fmla="*/ 970615 h 970615"/>
                <a:gd name="connsiteX7" fmla="*/ 179806 w 920942"/>
                <a:gd name="connsiteY7" fmla="*/ 797966 h 970615"/>
                <a:gd name="connsiteX0" fmla="*/ 179806 w 937852"/>
                <a:gd name="connsiteY0" fmla="*/ 797966 h 970615"/>
                <a:gd name="connsiteX1" fmla="*/ 0 w 937852"/>
                <a:gd name="connsiteY1" fmla="*/ 0 h 970615"/>
                <a:gd name="connsiteX2" fmla="*/ 490992 w 937852"/>
                <a:gd name="connsiteY2" fmla="*/ 19212 h 970615"/>
                <a:gd name="connsiteX3" fmla="*/ 929178 w 937852"/>
                <a:gd name="connsiteY3" fmla="*/ 138094 h 970615"/>
                <a:gd name="connsiteX4" fmla="*/ 773568 w 937852"/>
                <a:gd name="connsiteY4" fmla="*/ 108019 h 970615"/>
                <a:gd name="connsiteX5" fmla="*/ 561181 w 937852"/>
                <a:gd name="connsiteY5" fmla="*/ 257734 h 970615"/>
                <a:gd name="connsiteX6" fmla="*/ 470637 w 937852"/>
                <a:gd name="connsiteY6" fmla="*/ 970615 h 970615"/>
                <a:gd name="connsiteX7" fmla="*/ 179806 w 93785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85480 w 943616"/>
                <a:gd name="connsiteY0" fmla="*/ 797966 h 970615"/>
                <a:gd name="connsiteX1" fmla="*/ 5674 w 943616"/>
                <a:gd name="connsiteY1" fmla="*/ 0 h 970615"/>
                <a:gd name="connsiteX2" fmla="*/ 495819 w 943616"/>
                <a:gd name="connsiteY2" fmla="*/ 28994 h 970615"/>
                <a:gd name="connsiteX3" fmla="*/ 934947 w 943616"/>
                <a:gd name="connsiteY3" fmla="*/ 123609 h 970615"/>
                <a:gd name="connsiteX4" fmla="*/ 779242 w 943616"/>
                <a:gd name="connsiteY4" fmla="*/ 108019 h 970615"/>
                <a:gd name="connsiteX5" fmla="*/ 566855 w 943616"/>
                <a:gd name="connsiteY5" fmla="*/ 257734 h 970615"/>
                <a:gd name="connsiteX6" fmla="*/ 476311 w 943616"/>
                <a:gd name="connsiteY6" fmla="*/ 970615 h 970615"/>
                <a:gd name="connsiteX7" fmla="*/ 185480 w 943616"/>
                <a:gd name="connsiteY7" fmla="*/ 797966 h 970615"/>
                <a:gd name="connsiteX0" fmla="*/ 163978 w 922114"/>
                <a:gd name="connsiteY0" fmla="*/ 780521 h 953170"/>
                <a:gd name="connsiteX1" fmla="*/ 1665 w 922114"/>
                <a:gd name="connsiteY1" fmla="*/ 1462 h 953170"/>
                <a:gd name="connsiteX2" fmla="*/ 474317 w 922114"/>
                <a:gd name="connsiteY2" fmla="*/ 11549 h 953170"/>
                <a:gd name="connsiteX3" fmla="*/ 913445 w 922114"/>
                <a:gd name="connsiteY3" fmla="*/ 106164 h 953170"/>
                <a:gd name="connsiteX4" fmla="*/ 757740 w 922114"/>
                <a:gd name="connsiteY4" fmla="*/ 90574 h 953170"/>
                <a:gd name="connsiteX5" fmla="*/ 545353 w 922114"/>
                <a:gd name="connsiteY5" fmla="*/ 240289 h 953170"/>
                <a:gd name="connsiteX6" fmla="*/ 454809 w 922114"/>
                <a:gd name="connsiteY6" fmla="*/ 953170 h 953170"/>
                <a:gd name="connsiteX7" fmla="*/ 163978 w 922114"/>
                <a:gd name="connsiteY7" fmla="*/ 780521 h 953170"/>
                <a:gd name="connsiteX0" fmla="*/ 163978 w 922114"/>
                <a:gd name="connsiteY0" fmla="*/ 789015 h 961664"/>
                <a:gd name="connsiteX1" fmla="*/ 1665 w 922114"/>
                <a:gd name="connsiteY1" fmla="*/ 9956 h 961664"/>
                <a:gd name="connsiteX2" fmla="*/ 474317 w 922114"/>
                <a:gd name="connsiteY2" fmla="*/ 20043 h 961664"/>
                <a:gd name="connsiteX3" fmla="*/ 913445 w 922114"/>
                <a:gd name="connsiteY3" fmla="*/ 114658 h 961664"/>
                <a:gd name="connsiteX4" fmla="*/ 757740 w 922114"/>
                <a:gd name="connsiteY4" fmla="*/ 99068 h 961664"/>
                <a:gd name="connsiteX5" fmla="*/ 545353 w 922114"/>
                <a:gd name="connsiteY5" fmla="*/ 248783 h 961664"/>
                <a:gd name="connsiteX6" fmla="*/ 454809 w 922114"/>
                <a:gd name="connsiteY6" fmla="*/ 961664 h 961664"/>
                <a:gd name="connsiteX7" fmla="*/ 163978 w 922114"/>
                <a:gd name="connsiteY7" fmla="*/ 789015 h 961664"/>
                <a:gd name="connsiteX0" fmla="*/ 157848 w 915984"/>
                <a:gd name="connsiteY0" fmla="*/ 783549 h 956198"/>
                <a:gd name="connsiteX1" fmla="*/ 1742 w 915984"/>
                <a:gd name="connsiteY1" fmla="*/ 13144 h 956198"/>
                <a:gd name="connsiteX2" fmla="*/ 468187 w 915984"/>
                <a:gd name="connsiteY2" fmla="*/ 14577 h 956198"/>
                <a:gd name="connsiteX3" fmla="*/ 907315 w 915984"/>
                <a:gd name="connsiteY3" fmla="*/ 109192 h 956198"/>
                <a:gd name="connsiteX4" fmla="*/ 751610 w 915984"/>
                <a:gd name="connsiteY4" fmla="*/ 93602 h 956198"/>
                <a:gd name="connsiteX5" fmla="*/ 539223 w 915984"/>
                <a:gd name="connsiteY5" fmla="*/ 243317 h 956198"/>
                <a:gd name="connsiteX6" fmla="*/ 448679 w 915984"/>
                <a:gd name="connsiteY6" fmla="*/ 956198 h 956198"/>
                <a:gd name="connsiteX7" fmla="*/ 157848 w 915984"/>
                <a:gd name="connsiteY7" fmla="*/ 783549 h 956198"/>
                <a:gd name="connsiteX0" fmla="*/ 157848 w 915984"/>
                <a:gd name="connsiteY0" fmla="*/ 793999 h 966648"/>
                <a:gd name="connsiteX1" fmla="*/ 1742 w 915984"/>
                <a:gd name="connsiteY1" fmla="*/ 23594 h 966648"/>
                <a:gd name="connsiteX2" fmla="*/ 468187 w 915984"/>
                <a:gd name="connsiteY2" fmla="*/ 25027 h 966648"/>
                <a:gd name="connsiteX3" fmla="*/ 907315 w 915984"/>
                <a:gd name="connsiteY3" fmla="*/ 119642 h 966648"/>
                <a:gd name="connsiteX4" fmla="*/ 751610 w 915984"/>
                <a:gd name="connsiteY4" fmla="*/ 104052 h 966648"/>
                <a:gd name="connsiteX5" fmla="*/ 539223 w 915984"/>
                <a:gd name="connsiteY5" fmla="*/ 253767 h 966648"/>
                <a:gd name="connsiteX6" fmla="*/ 448679 w 915984"/>
                <a:gd name="connsiteY6" fmla="*/ 966648 h 966648"/>
                <a:gd name="connsiteX7" fmla="*/ 157848 w 915984"/>
                <a:gd name="connsiteY7" fmla="*/ 793999 h 966648"/>
                <a:gd name="connsiteX0" fmla="*/ 160615 w 918751"/>
                <a:gd name="connsiteY0" fmla="*/ 793999 h 966648"/>
                <a:gd name="connsiteX1" fmla="*/ 4509 w 918751"/>
                <a:gd name="connsiteY1" fmla="*/ 23594 h 966648"/>
                <a:gd name="connsiteX2" fmla="*/ 470954 w 918751"/>
                <a:gd name="connsiteY2" fmla="*/ 25027 h 966648"/>
                <a:gd name="connsiteX3" fmla="*/ 910082 w 918751"/>
                <a:gd name="connsiteY3" fmla="*/ 119642 h 966648"/>
                <a:gd name="connsiteX4" fmla="*/ 754377 w 918751"/>
                <a:gd name="connsiteY4" fmla="*/ 104052 h 966648"/>
                <a:gd name="connsiteX5" fmla="*/ 541990 w 918751"/>
                <a:gd name="connsiteY5" fmla="*/ 253767 h 966648"/>
                <a:gd name="connsiteX6" fmla="*/ 451446 w 918751"/>
                <a:gd name="connsiteY6" fmla="*/ 966648 h 966648"/>
                <a:gd name="connsiteX7" fmla="*/ 160615 w 918751"/>
                <a:gd name="connsiteY7" fmla="*/ 793999 h 966648"/>
                <a:gd name="connsiteX0" fmla="*/ 208368 w 966504"/>
                <a:gd name="connsiteY0" fmla="*/ 793999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208368 w 966504"/>
                <a:gd name="connsiteY8" fmla="*/ 793999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1026852"/>
                <a:gd name="connsiteX1" fmla="*/ 21082 w 966504"/>
                <a:gd name="connsiteY1" fmla="*/ 407406 h 1026852"/>
                <a:gd name="connsiteX2" fmla="*/ 52262 w 966504"/>
                <a:gd name="connsiteY2" fmla="*/ 23594 h 1026852"/>
                <a:gd name="connsiteX3" fmla="*/ 518707 w 966504"/>
                <a:gd name="connsiteY3" fmla="*/ 25027 h 1026852"/>
                <a:gd name="connsiteX4" fmla="*/ 957835 w 966504"/>
                <a:gd name="connsiteY4" fmla="*/ 119642 h 1026852"/>
                <a:gd name="connsiteX5" fmla="*/ 802130 w 966504"/>
                <a:gd name="connsiteY5" fmla="*/ 104052 h 1026852"/>
                <a:gd name="connsiteX6" fmla="*/ 589743 w 966504"/>
                <a:gd name="connsiteY6" fmla="*/ 253767 h 1026852"/>
                <a:gd name="connsiteX7" fmla="*/ 605286 w 966504"/>
                <a:gd name="connsiteY7" fmla="*/ 1026852 h 1026852"/>
                <a:gd name="connsiteX8" fmla="*/ 113937 w 966504"/>
                <a:gd name="connsiteY8" fmla="*/ 806688 h 1026852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58153"/>
                <a:gd name="connsiteY0" fmla="*/ 806688 h 1037857"/>
                <a:gd name="connsiteX1" fmla="*/ 21082 w 958153"/>
                <a:gd name="connsiteY1" fmla="*/ 407406 h 1037857"/>
                <a:gd name="connsiteX2" fmla="*/ 52262 w 958153"/>
                <a:gd name="connsiteY2" fmla="*/ 23594 h 1037857"/>
                <a:gd name="connsiteX3" fmla="*/ 518707 w 958153"/>
                <a:gd name="connsiteY3" fmla="*/ 25027 h 1037857"/>
                <a:gd name="connsiteX4" fmla="*/ 957835 w 958153"/>
                <a:gd name="connsiteY4" fmla="*/ 119642 h 1037857"/>
                <a:gd name="connsiteX5" fmla="*/ 589743 w 958153"/>
                <a:gd name="connsiteY5" fmla="*/ 253767 h 1037857"/>
                <a:gd name="connsiteX6" fmla="*/ 611868 w 958153"/>
                <a:gd name="connsiteY6" fmla="*/ 1037857 h 1037857"/>
                <a:gd name="connsiteX7" fmla="*/ 113937 w 958153"/>
                <a:gd name="connsiteY7" fmla="*/ 806688 h 1037857"/>
                <a:gd name="connsiteX0" fmla="*/ 113937 w 964812"/>
                <a:gd name="connsiteY0" fmla="*/ 806688 h 1037857"/>
                <a:gd name="connsiteX1" fmla="*/ 21082 w 964812"/>
                <a:gd name="connsiteY1" fmla="*/ 407406 h 1037857"/>
                <a:gd name="connsiteX2" fmla="*/ 52262 w 964812"/>
                <a:gd name="connsiteY2" fmla="*/ 23594 h 1037857"/>
                <a:gd name="connsiteX3" fmla="*/ 518707 w 964812"/>
                <a:gd name="connsiteY3" fmla="*/ 25027 h 1037857"/>
                <a:gd name="connsiteX4" fmla="*/ 957835 w 964812"/>
                <a:gd name="connsiteY4" fmla="*/ 119642 h 1037857"/>
                <a:gd name="connsiteX5" fmla="*/ 785669 w 964812"/>
                <a:gd name="connsiteY5" fmla="*/ 106684 h 1037857"/>
                <a:gd name="connsiteX6" fmla="*/ 589743 w 964812"/>
                <a:gd name="connsiteY6" fmla="*/ 253767 h 1037857"/>
                <a:gd name="connsiteX7" fmla="*/ 611868 w 964812"/>
                <a:gd name="connsiteY7" fmla="*/ 1037857 h 1037857"/>
                <a:gd name="connsiteX8" fmla="*/ 113937 w 964812"/>
                <a:gd name="connsiteY8" fmla="*/ 806688 h 1037857"/>
                <a:gd name="connsiteX0" fmla="*/ 113937 w 964812"/>
                <a:gd name="connsiteY0" fmla="*/ 806688 h 1037857"/>
                <a:gd name="connsiteX1" fmla="*/ 21082 w 964812"/>
                <a:gd name="connsiteY1" fmla="*/ 407406 h 1037857"/>
                <a:gd name="connsiteX2" fmla="*/ 52262 w 964812"/>
                <a:gd name="connsiteY2" fmla="*/ 23594 h 1037857"/>
                <a:gd name="connsiteX3" fmla="*/ 518707 w 964812"/>
                <a:gd name="connsiteY3" fmla="*/ 25027 h 1037857"/>
                <a:gd name="connsiteX4" fmla="*/ 957835 w 964812"/>
                <a:gd name="connsiteY4" fmla="*/ 119642 h 1037857"/>
                <a:gd name="connsiteX5" fmla="*/ 785669 w 964812"/>
                <a:gd name="connsiteY5" fmla="*/ 106684 h 1037857"/>
                <a:gd name="connsiteX6" fmla="*/ 589743 w 964812"/>
                <a:gd name="connsiteY6" fmla="*/ 253767 h 1037857"/>
                <a:gd name="connsiteX7" fmla="*/ 611868 w 964812"/>
                <a:gd name="connsiteY7" fmla="*/ 1037857 h 1037857"/>
                <a:gd name="connsiteX8" fmla="*/ 113937 w 964812"/>
                <a:gd name="connsiteY8" fmla="*/ 806688 h 1037857"/>
                <a:gd name="connsiteX0" fmla="*/ 113937 w 958153"/>
                <a:gd name="connsiteY0" fmla="*/ 806688 h 1037857"/>
                <a:gd name="connsiteX1" fmla="*/ 21082 w 958153"/>
                <a:gd name="connsiteY1" fmla="*/ 407406 h 1037857"/>
                <a:gd name="connsiteX2" fmla="*/ 52262 w 958153"/>
                <a:gd name="connsiteY2" fmla="*/ 23594 h 1037857"/>
                <a:gd name="connsiteX3" fmla="*/ 518707 w 958153"/>
                <a:gd name="connsiteY3" fmla="*/ 25027 h 1037857"/>
                <a:gd name="connsiteX4" fmla="*/ 957835 w 958153"/>
                <a:gd name="connsiteY4" fmla="*/ 119642 h 1037857"/>
                <a:gd name="connsiteX5" fmla="*/ 589743 w 958153"/>
                <a:gd name="connsiteY5" fmla="*/ 253767 h 1037857"/>
                <a:gd name="connsiteX6" fmla="*/ 611868 w 958153"/>
                <a:gd name="connsiteY6" fmla="*/ 1037857 h 1037857"/>
                <a:gd name="connsiteX7" fmla="*/ 113937 w 958153"/>
                <a:gd name="connsiteY7" fmla="*/ 806688 h 1037857"/>
                <a:gd name="connsiteX0" fmla="*/ 113937 w 968997"/>
                <a:gd name="connsiteY0" fmla="*/ 806688 h 1037857"/>
                <a:gd name="connsiteX1" fmla="*/ 21082 w 968997"/>
                <a:gd name="connsiteY1" fmla="*/ 407406 h 1037857"/>
                <a:gd name="connsiteX2" fmla="*/ 52262 w 968997"/>
                <a:gd name="connsiteY2" fmla="*/ 23594 h 1037857"/>
                <a:gd name="connsiteX3" fmla="*/ 518707 w 968997"/>
                <a:gd name="connsiteY3" fmla="*/ 25027 h 1037857"/>
                <a:gd name="connsiteX4" fmla="*/ 957835 w 968997"/>
                <a:gd name="connsiteY4" fmla="*/ 119642 h 1037857"/>
                <a:gd name="connsiteX5" fmla="*/ 824700 w 968997"/>
                <a:gd name="connsiteY5" fmla="*/ 124558 h 1037857"/>
                <a:gd name="connsiteX6" fmla="*/ 589743 w 968997"/>
                <a:gd name="connsiteY6" fmla="*/ 253767 h 1037857"/>
                <a:gd name="connsiteX7" fmla="*/ 611868 w 968997"/>
                <a:gd name="connsiteY7" fmla="*/ 1037857 h 1037857"/>
                <a:gd name="connsiteX8" fmla="*/ 113937 w 968997"/>
                <a:gd name="connsiteY8" fmla="*/ 806688 h 1037857"/>
                <a:gd name="connsiteX0" fmla="*/ 113937 w 968997"/>
                <a:gd name="connsiteY0" fmla="*/ 806688 h 1037857"/>
                <a:gd name="connsiteX1" fmla="*/ 21082 w 968997"/>
                <a:gd name="connsiteY1" fmla="*/ 407406 h 1037857"/>
                <a:gd name="connsiteX2" fmla="*/ 52262 w 968997"/>
                <a:gd name="connsiteY2" fmla="*/ 23594 h 1037857"/>
                <a:gd name="connsiteX3" fmla="*/ 518707 w 968997"/>
                <a:gd name="connsiteY3" fmla="*/ 25027 h 1037857"/>
                <a:gd name="connsiteX4" fmla="*/ 957835 w 968997"/>
                <a:gd name="connsiteY4" fmla="*/ 119642 h 1037857"/>
                <a:gd name="connsiteX5" fmla="*/ 824700 w 968997"/>
                <a:gd name="connsiteY5" fmla="*/ 124558 h 1037857"/>
                <a:gd name="connsiteX6" fmla="*/ 589743 w 968997"/>
                <a:gd name="connsiteY6" fmla="*/ 253767 h 1037857"/>
                <a:gd name="connsiteX7" fmla="*/ 611868 w 968997"/>
                <a:gd name="connsiteY7" fmla="*/ 1037857 h 1037857"/>
                <a:gd name="connsiteX8" fmla="*/ 113937 w 968997"/>
                <a:gd name="connsiteY8" fmla="*/ 806688 h 1037857"/>
                <a:gd name="connsiteX0" fmla="*/ 113937 w 976298"/>
                <a:gd name="connsiteY0" fmla="*/ 806688 h 1037857"/>
                <a:gd name="connsiteX1" fmla="*/ 21082 w 976298"/>
                <a:gd name="connsiteY1" fmla="*/ 407406 h 1037857"/>
                <a:gd name="connsiteX2" fmla="*/ 52262 w 976298"/>
                <a:gd name="connsiteY2" fmla="*/ 23594 h 1037857"/>
                <a:gd name="connsiteX3" fmla="*/ 518707 w 976298"/>
                <a:gd name="connsiteY3" fmla="*/ 25027 h 1037857"/>
                <a:gd name="connsiteX4" fmla="*/ 957835 w 976298"/>
                <a:gd name="connsiteY4" fmla="*/ 119642 h 1037857"/>
                <a:gd name="connsiteX5" fmla="*/ 824700 w 976298"/>
                <a:gd name="connsiteY5" fmla="*/ 124558 h 1037857"/>
                <a:gd name="connsiteX6" fmla="*/ 589743 w 976298"/>
                <a:gd name="connsiteY6" fmla="*/ 253767 h 1037857"/>
                <a:gd name="connsiteX7" fmla="*/ 611868 w 976298"/>
                <a:gd name="connsiteY7" fmla="*/ 1037857 h 1037857"/>
                <a:gd name="connsiteX8" fmla="*/ 113937 w 976298"/>
                <a:gd name="connsiteY8" fmla="*/ 806688 h 1037857"/>
                <a:gd name="connsiteX0" fmla="*/ 113937 w 994720"/>
                <a:gd name="connsiteY0" fmla="*/ 806688 h 1037857"/>
                <a:gd name="connsiteX1" fmla="*/ 21082 w 994720"/>
                <a:gd name="connsiteY1" fmla="*/ 407406 h 1037857"/>
                <a:gd name="connsiteX2" fmla="*/ 52262 w 994720"/>
                <a:gd name="connsiteY2" fmla="*/ 23594 h 1037857"/>
                <a:gd name="connsiteX3" fmla="*/ 518707 w 994720"/>
                <a:gd name="connsiteY3" fmla="*/ 25027 h 1037857"/>
                <a:gd name="connsiteX4" fmla="*/ 957835 w 994720"/>
                <a:gd name="connsiteY4" fmla="*/ 119642 h 1037857"/>
                <a:gd name="connsiteX5" fmla="*/ 892514 w 994720"/>
                <a:gd name="connsiteY5" fmla="*/ 111302 h 1037857"/>
                <a:gd name="connsiteX6" fmla="*/ 589743 w 994720"/>
                <a:gd name="connsiteY6" fmla="*/ 253767 h 1037857"/>
                <a:gd name="connsiteX7" fmla="*/ 611868 w 994720"/>
                <a:gd name="connsiteY7" fmla="*/ 1037857 h 1037857"/>
                <a:gd name="connsiteX8" fmla="*/ 113937 w 994720"/>
                <a:gd name="connsiteY8" fmla="*/ 806688 h 1037857"/>
                <a:gd name="connsiteX0" fmla="*/ 113937 w 1011597"/>
                <a:gd name="connsiteY0" fmla="*/ 806688 h 1037857"/>
                <a:gd name="connsiteX1" fmla="*/ 21082 w 1011597"/>
                <a:gd name="connsiteY1" fmla="*/ 407406 h 1037857"/>
                <a:gd name="connsiteX2" fmla="*/ 52262 w 1011597"/>
                <a:gd name="connsiteY2" fmla="*/ 23594 h 1037857"/>
                <a:gd name="connsiteX3" fmla="*/ 518707 w 1011597"/>
                <a:gd name="connsiteY3" fmla="*/ 25027 h 1037857"/>
                <a:gd name="connsiteX4" fmla="*/ 957835 w 1011597"/>
                <a:gd name="connsiteY4" fmla="*/ 119642 h 1037857"/>
                <a:gd name="connsiteX5" fmla="*/ 927688 w 1011597"/>
                <a:gd name="connsiteY5" fmla="*/ 120145 h 1037857"/>
                <a:gd name="connsiteX6" fmla="*/ 589743 w 1011597"/>
                <a:gd name="connsiteY6" fmla="*/ 253767 h 1037857"/>
                <a:gd name="connsiteX7" fmla="*/ 611868 w 1011597"/>
                <a:gd name="connsiteY7" fmla="*/ 1037857 h 1037857"/>
                <a:gd name="connsiteX8" fmla="*/ 113937 w 1011597"/>
                <a:gd name="connsiteY8" fmla="*/ 806688 h 1037857"/>
                <a:gd name="connsiteX0" fmla="*/ 113937 w 1022604"/>
                <a:gd name="connsiteY0" fmla="*/ 806688 h 1037857"/>
                <a:gd name="connsiteX1" fmla="*/ 21082 w 1022604"/>
                <a:gd name="connsiteY1" fmla="*/ 407406 h 1037857"/>
                <a:gd name="connsiteX2" fmla="*/ 52262 w 1022604"/>
                <a:gd name="connsiteY2" fmla="*/ 23594 h 1037857"/>
                <a:gd name="connsiteX3" fmla="*/ 518707 w 1022604"/>
                <a:gd name="connsiteY3" fmla="*/ 25027 h 1037857"/>
                <a:gd name="connsiteX4" fmla="*/ 957835 w 1022604"/>
                <a:gd name="connsiteY4" fmla="*/ 119642 h 1037857"/>
                <a:gd name="connsiteX5" fmla="*/ 946499 w 1022604"/>
                <a:gd name="connsiteY5" fmla="*/ 117137 h 1037857"/>
                <a:gd name="connsiteX6" fmla="*/ 589743 w 1022604"/>
                <a:gd name="connsiteY6" fmla="*/ 253767 h 1037857"/>
                <a:gd name="connsiteX7" fmla="*/ 611868 w 1022604"/>
                <a:gd name="connsiteY7" fmla="*/ 1037857 h 1037857"/>
                <a:gd name="connsiteX8" fmla="*/ 113937 w 1022604"/>
                <a:gd name="connsiteY8" fmla="*/ 806688 h 1037857"/>
                <a:gd name="connsiteX0" fmla="*/ 113937 w 1022604"/>
                <a:gd name="connsiteY0" fmla="*/ 806688 h 1037857"/>
                <a:gd name="connsiteX1" fmla="*/ 21082 w 1022604"/>
                <a:gd name="connsiteY1" fmla="*/ 407406 h 1037857"/>
                <a:gd name="connsiteX2" fmla="*/ 52262 w 1022604"/>
                <a:gd name="connsiteY2" fmla="*/ 23594 h 1037857"/>
                <a:gd name="connsiteX3" fmla="*/ 518707 w 1022604"/>
                <a:gd name="connsiteY3" fmla="*/ 25027 h 1037857"/>
                <a:gd name="connsiteX4" fmla="*/ 957835 w 1022604"/>
                <a:gd name="connsiteY4" fmla="*/ 119642 h 1037857"/>
                <a:gd name="connsiteX5" fmla="*/ 946499 w 1022604"/>
                <a:gd name="connsiteY5" fmla="*/ 117137 h 1037857"/>
                <a:gd name="connsiteX6" fmla="*/ 589743 w 1022604"/>
                <a:gd name="connsiteY6" fmla="*/ 253767 h 1037857"/>
                <a:gd name="connsiteX7" fmla="*/ 611868 w 1022604"/>
                <a:gd name="connsiteY7" fmla="*/ 1037857 h 1037857"/>
                <a:gd name="connsiteX8" fmla="*/ 113937 w 1022604"/>
                <a:gd name="connsiteY8" fmla="*/ 806688 h 1037857"/>
                <a:gd name="connsiteX0" fmla="*/ 113937 w 946499"/>
                <a:gd name="connsiteY0" fmla="*/ 806688 h 1037857"/>
                <a:gd name="connsiteX1" fmla="*/ 21082 w 946499"/>
                <a:gd name="connsiteY1" fmla="*/ 407406 h 1037857"/>
                <a:gd name="connsiteX2" fmla="*/ 52262 w 946499"/>
                <a:gd name="connsiteY2" fmla="*/ 23594 h 1037857"/>
                <a:gd name="connsiteX3" fmla="*/ 518707 w 946499"/>
                <a:gd name="connsiteY3" fmla="*/ 25027 h 1037857"/>
                <a:gd name="connsiteX4" fmla="*/ 946499 w 946499"/>
                <a:gd name="connsiteY4" fmla="*/ 117137 h 1037857"/>
                <a:gd name="connsiteX5" fmla="*/ 589743 w 946499"/>
                <a:gd name="connsiteY5" fmla="*/ 253767 h 1037857"/>
                <a:gd name="connsiteX6" fmla="*/ 611868 w 946499"/>
                <a:gd name="connsiteY6" fmla="*/ 1037857 h 1037857"/>
                <a:gd name="connsiteX7" fmla="*/ 113937 w 946499"/>
                <a:gd name="connsiteY7" fmla="*/ 806688 h 103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99" h="1037857">
                  <a:moveTo>
                    <a:pt x="113937" y="806688"/>
                  </a:moveTo>
                  <a:cubicBezTo>
                    <a:pt x="92026" y="788244"/>
                    <a:pt x="47100" y="535807"/>
                    <a:pt x="21082" y="407406"/>
                  </a:cubicBezTo>
                  <a:cubicBezTo>
                    <a:pt x="-4936" y="279005"/>
                    <a:pt x="-18715" y="84205"/>
                    <a:pt x="52262" y="23594"/>
                  </a:cubicBezTo>
                  <a:cubicBezTo>
                    <a:pt x="105731" y="-20705"/>
                    <a:pt x="457813" y="7815"/>
                    <a:pt x="518707" y="25027"/>
                  </a:cubicBezTo>
                  <a:cubicBezTo>
                    <a:pt x="667747" y="40618"/>
                    <a:pt x="934660" y="79014"/>
                    <a:pt x="946499" y="117137"/>
                  </a:cubicBezTo>
                  <a:cubicBezTo>
                    <a:pt x="939611" y="72906"/>
                    <a:pt x="622456" y="104403"/>
                    <a:pt x="589743" y="253767"/>
                  </a:cubicBezTo>
                  <a:cubicBezTo>
                    <a:pt x="543237" y="387250"/>
                    <a:pt x="711167" y="990334"/>
                    <a:pt x="611868" y="1037857"/>
                  </a:cubicBezTo>
                  <a:cubicBezTo>
                    <a:pt x="502514" y="922809"/>
                    <a:pt x="135848" y="825132"/>
                    <a:pt x="113937" y="806688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ADFA8-A8C6-4615-AB0F-C622119178DA}"/>
              </a:ext>
            </a:extLst>
          </p:cNvPr>
          <p:cNvGrpSpPr/>
          <p:nvPr/>
        </p:nvGrpSpPr>
        <p:grpSpPr>
          <a:xfrm flipH="1">
            <a:off x="4372593" y="3507160"/>
            <a:ext cx="507952" cy="865436"/>
            <a:chOff x="7124504" y="3485716"/>
            <a:chExt cx="507952" cy="865436"/>
          </a:xfrm>
        </p:grpSpPr>
        <p:sp>
          <p:nvSpPr>
            <p:cNvPr id="24" name="Rectangle: Rounded Corners 79">
              <a:extLst>
                <a:ext uri="{FF2B5EF4-FFF2-40B4-BE49-F238E27FC236}">
                  <a16:creationId xmlns:a16="http://schemas.microsoft.com/office/drawing/2014/main" id="{87242497-10E2-4F4E-80AB-6236FBAD9306}"/>
                </a:ext>
              </a:extLst>
            </p:cNvPr>
            <p:cNvSpPr/>
            <p:nvPr/>
          </p:nvSpPr>
          <p:spPr>
            <a:xfrm>
              <a:off x="7331724" y="3552764"/>
              <a:ext cx="300732" cy="798388"/>
            </a:xfrm>
            <a:custGeom>
              <a:avLst/>
              <a:gdLst>
                <a:gd name="connsiteX0" fmla="*/ 0 w 424618"/>
                <a:gd name="connsiteY0" fmla="*/ 212309 h 1520421"/>
                <a:gd name="connsiteX1" fmla="*/ 212309 w 424618"/>
                <a:gd name="connsiteY1" fmla="*/ 0 h 1520421"/>
                <a:gd name="connsiteX2" fmla="*/ 212309 w 424618"/>
                <a:gd name="connsiteY2" fmla="*/ 0 h 1520421"/>
                <a:gd name="connsiteX3" fmla="*/ 424618 w 424618"/>
                <a:gd name="connsiteY3" fmla="*/ 212309 h 1520421"/>
                <a:gd name="connsiteX4" fmla="*/ 424618 w 424618"/>
                <a:gd name="connsiteY4" fmla="*/ 1308112 h 1520421"/>
                <a:gd name="connsiteX5" fmla="*/ 212309 w 424618"/>
                <a:gd name="connsiteY5" fmla="*/ 1520421 h 1520421"/>
                <a:gd name="connsiteX6" fmla="*/ 212309 w 424618"/>
                <a:gd name="connsiteY6" fmla="*/ 1520421 h 1520421"/>
                <a:gd name="connsiteX7" fmla="*/ 0 w 424618"/>
                <a:gd name="connsiteY7" fmla="*/ 1308112 h 1520421"/>
                <a:gd name="connsiteX8" fmla="*/ 0 w 424618"/>
                <a:gd name="connsiteY8" fmla="*/ 212309 h 1520421"/>
                <a:gd name="connsiteX0" fmla="*/ 121452 w 546070"/>
                <a:gd name="connsiteY0" fmla="*/ 212309 h 1604241"/>
                <a:gd name="connsiteX1" fmla="*/ 333761 w 546070"/>
                <a:gd name="connsiteY1" fmla="*/ 0 h 1604241"/>
                <a:gd name="connsiteX2" fmla="*/ 333761 w 546070"/>
                <a:gd name="connsiteY2" fmla="*/ 0 h 1604241"/>
                <a:gd name="connsiteX3" fmla="*/ 546070 w 546070"/>
                <a:gd name="connsiteY3" fmla="*/ 212309 h 1604241"/>
                <a:gd name="connsiteX4" fmla="*/ 546070 w 546070"/>
                <a:gd name="connsiteY4" fmla="*/ 1308112 h 1604241"/>
                <a:gd name="connsiteX5" fmla="*/ 333761 w 546070"/>
                <a:gd name="connsiteY5" fmla="*/ 1520421 h 1604241"/>
                <a:gd name="connsiteX6" fmla="*/ 36581 w 546070"/>
                <a:gd name="connsiteY6" fmla="*/ 1604241 h 1604241"/>
                <a:gd name="connsiteX7" fmla="*/ 121452 w 546070"/>
                <a:gd name="connsiteY7" fmla="*/ 1308112 h 1604241"/>
                <a:gd name="connsiteX8" fmla="*/ 121452 w 546070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55617 w 567926"/>
                <a:gd name="connsiteY5" fmla="*/ 152042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67926"/>
                <a:gd name="connsiteY0" fmla="*/ 212309 h 1604241"/>
                <a:gd name="connsiteX1" fmla="*/ 355617 w 567926"/>
                <a:gd name="connsiteY1" fmla="*/ 0 h 1604241"/>
                <a:gd name="connsiteX2" fmla="*/ 355617 w 567926"/>
                <a:gd name="connsiteY2" fmla="*/ 0 h 1604241"/>
                <a:gd name="connsiteX3" fmla="*/ 567926 w 567926"/>
                <a:gd name="connsiteY3" fmla="*/ 212309 h 1604241"/>
                <a:gd name="connsiteX4" fmla="*/ 567926 w 567926"/>
                <a:gd name="connsiteY4" fmla="*/ 1308112 h 1604241"/>
                <a:gd name="connsiteX5" fmla="*/ 347997 w 567926"/>
                <a:gd name="connsiteY5" fmla="*/ 1535661 h 1604241"/>
                <a:gd name="connsiteX6" fmla="*/ 58437 w 567926"/>
                <a:gd name="connsiteY6" fmla="*/ 1604241 h 1604241"/>
                <a:gd name="connsiteX7" fmla="*/ 36628 w 567926"/>
                <a:gd name="connsiteY7" fmla="*/ 1292872 h 1604241"/>
                <a:gd name="connsiteX8" fmla="*/ 143308 w 567926"/>
                <a:gd name="connsiteY8" fmla="*/ 212309 h 1604241"/>
                <a:gd name="connsiteX0" fmla="*/ 143308 w 583166"/>
                <a:gd name="connsiteY0" fmla="*/ 212309 h 1604241"/>
                <a:gd name="connsiteX1" fmla="*/ 355617 w 583166"/>
                <a:gd name="connsiteY1" fmla="*/ 0 h 1604241"/>
                <a:gd name="connsiteX2" fmla="*/ 355617 w 583166"/>
                <a:gd name="connsiteY2" fmla="*/ 0 h 1604241"/>
                <a:gd name="connsiteX3" fmla="*/ 583166 w 583166"/>
                <a:gd name="connsiteY3" fmla="*/ 204689 h 1604241"/>
                <a:gd name="connsiteX4" fmla="*/ 567926 w 583166"/>
                <a:gd name="connsiteY4" fmla="*/ 1308112 h 1604241"/>
                <a:gd name="connsiteX5" fmla="*/ 347997 w 583166"/>
                <a:gd name="connsiteY5" fmla="*/ 1535661 h 1604241"/>
                <a:gd name="connsiteX6" fmla="*/ 58437 w 583166"/>
                <a:gd name="connsiteY6" fmla="*/ 1604241 h 1604241"/>
                <a:gd name="connsiteX7" fmla="*/ 36628 w 583166"/>
                <a:gd name="connsiteY7" fmla="*/ 1292872 h 1604241"/>
                <a:gd name="connsiteX8" fmla="*/ 143308 w 58316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143308 w 590786"/>
                <a:gd name="connsiteY0" fmla="*/ 212309 h 1604241"/>
                <a:gd name="connsiteX1" fmla="*/ 355617 w 590786"/>
                <a:gd name="connsiteY1" fmla="*/ 0 h 1604241"/>
                <a:gd name="connsiteX2" fmla="*/ 355617 w 590786"/>
                <a:gd name="connsiteY2" fmla="*/ 0 h 1604241"/>
                <a:gd name="connsiteX3" fmla="*/ 590786 w 590786"/>
                <a:gd name="connsiteY3" fmla="*/ 158969 h 1604241"/>
                <a:gd name="connsiteX4" fmla="*/ 567926 w 590786"/>
                <a:gd name="connsiteY4" fmla="*/ 1308112 h 1604241"/>
                <a:gd name="connsiteX5" fmla="*/ 347997 w 590786"/>
                <a:gd name="connsiteY5" fmla="*/ 1535661 h 1604241"/>
                <a:gd name="connsiteX6" fmla="*/ 58437 w 590786"/>
                <a:gd name="connsiteY6" fmla="*/ 1604241 h 1604241"/>
                <a:gd name="connsiteX7" fmla="*/ 36628 w 590786"/>
                <a:gd name="connsiteY7" fmla="*/ 1292872 h 1604241"/>
                <a:gd name="connsiteX8" fmla="*/ 143308 w 590786"/>
                <a:gd name="connsiteY8" fmla="*/ 212309 h 1604241"/>
                <a:gd name="connsiteX0" fmla="*/ 200044 w 647522"/>
                <a:gd name="connsiteY0" fmla="*/ 212309 h 1604241"/>
                <a:gd name="connsiteX1" fmla="*/ 412353 w 647522"/>
                <a:gd name="connsiteY1" fmla="*/ 0 h 1604241"/>
                <a:gd name="connsiteX2" fmla="*/ 412353 w 647522"/>
                <a:gd name="connsiteY2" fmla="*/ 0 h 1604241"/>
                <a:gd name="connsiteX3" fmla="*/ 647522 w 647522"/>
                <a:gd name="connsiteY3" fmla="*/ 158969 h 1604241"/>
                <a:gd name="connsiteX4" fmla="*/ 624662 w 647522"/>
                <a:gd name="connsiteY4" fmla="*/ 1308112 h 1604241"/>
                <a:gd name="connsiteX5" fmla="*/ 404733 w 647522"/>
                <a:gd name="connsiteY5" fmla="*/ 1535661 h 1604241"/>
                <a:gd name="connsiteX6" fmla="*/ 115173 w 647522"/>
                <a:gd name="connsiteY6" fmla="*/ 1604241 h 1604241"/>
                <a:gd name="connsiteX7" fmla="*/ 24784 w 647522"/>
                <a:gd name="connsiteY7" fmla="*/ 1308112 h 1604241"/>
                <a:gd name="connsiteX8" fmla="*/ 200044 w 647522"/>
                <a:gd name="connsiteY8" fmla="*/ 212309 h 1604241"/>
                <a:gd name="connsiteX0" fmla="*/ 177914 w 625392"/>
                <a:gd name="connsiteY0" fmla="*/ 212309 h 1604241"/>
                <a:gd name="connsiteX1" fmla="*/ 390223 w 625392"/>
                <a:gd name="connsiteY1" fmla="*/ 0 h 1604241"/>
                <a:gd name="connsiteX2" fmla="*/ 390223 w 625392"/>
                <a:gd name="connsiteY2" fmla="*/ 0 h 1604241"/>
                <a:gd name="connsiteX3" fmla="*/ 625392 w 625392"/>
                <a:gd name="connsiteY3" fmla="*/ 158969 h 1604241"/>
                <a:gd name="connsiteX4" fmla="*/ 602532 w 625392"/>
                <a:gd name="connsiteY4" fmla="*/ 1308112 h 1604241"/>
                <a:gd name="connsiteX5" fmla="*/ 382603 w 625392"/>
                <a:gd name="connsiteY5" fmla="*/ 1535661 h 1604241"/>
                <a:gd name="connsiteX6" fmla="*/ 93043 w 625392"/>
                <a:gd name="connsiteY6" fmla="*/ 1604241 h 1604241"/>
                <a:gd name="connsiteX7" fmla="*/ 2654 w 625392"/>
                <a:gd name="connsiteY7" fmla="*/ 1308112 h 1604241"/>
                <a:gd name="connsiteX8" fmla="*/ 177914 w 625392"/>
                <a:gd name="connsiteY8" fmla="*/ 212309 h 1604241"/>
                <a:gd name="connsiteX0" fmla="*/ 177914 w 625392"/>
                <a:gd name="connsiteY0" fmla="*/ 212309 h 1604241"/>
                <a:gd name="connsiteX1" fmla="*/ 390223 w 625392"/>
                <a:gd name="connsiteY1" fmla="*/ 0 h 1604241"/>
                <a:gd name="connsiteX2" fmla="*/ 390223 w 625392"/>
                <a:gd name="connsiteY2" fmla="*/ 0 h 1604241"/>
                <a:gd name="connsiteX3" fmla="*/ 625392 w 625392"/>
                <a:gd name="connsiteY3" fmla="*/ 158969 h 1604241"/>
                <a:gd name="connsiteX4" fmla="*/ 602532 w 625392"/>
                <a:gd name="connsiteY4" fmla="*/ 1308112 h 1604241"/>
                <a:gd name="connsiteX5" fmla="*/ 382603 w 625392"/>
                <a:gd name="connsiteY5" fmla="*/ 1535661 h 1604241"/>
                <a:gd name="connsiteX6" fmla="*/ 93043 w 625392"/>
                <a:gd name="connsiteY6" fmla="*/ 1604241 h 1604241"/>
                <a:gd name="connsiteX7" fmla="*/ 2654 w 625392"/>
                <a:gd name="connsiteY7" fmla="*/ 1308112 h 1604241"/>
                <a:gd name="connsiteX8" fmla="*/ 177914 w 625392"/>
                <a:gd name="connsiteY8" fmla="*/ 212309 h 1604241"/>
                <a:gd name="connsiteX0" fmla="*/ 177914 w 625392"/>
                <a:gd name="connsiteY0" fmla="*/ 212309 h 1550901"/>
                <a:gd name="connsiteX1" fmla="*/ 390223 w 625392"/>
                <a:gd name="connsiteY1" fmla="*/ 0 h 1550901"/>
                <a:gd name="connsiteX2" fmla="*/ 390223 w 625392"/>
                <a:gd name="connsiteY2" fmla="*/ 0 h 1550901"/>
                <a:gd name="connsiteX3" fmla="*/ 625392 w 625392"/>
                <a:gd name="connsiteY3" fmla="*/ 158969 h 1550901"/>
                <a:gd name="connsiteX4" fmla="*/ 602532 w 625392"/>
                <a:gd name="connsiteY4" fmla="*/ 1308112 h 1550901"/>
                <a:gd name="connsiteX5" fmla="*/ 382603 w 625392"/>
                <a:gd name="connsiteY5" fmla="*/ 1535661 h 1550901"/>
                <a:gd name="connsiteX6" fmla="*/ 93043 w 625392"/>
                <a:gd name="connsiteY6" fmla="*/ 1550901 h 1550901"/>
                <a:gd name="connsiteX7" fmla="*/ 2654 w 625392"/>
                <a:gd name="connsiteY7" fmla="*/ 1308112 h 1550901"/>
                <a:gd name="connsiteX8" fmla="*/ 177914 w 625392"/>
                <a:gd name="connsiteY8" fmla="*/ 212309 h 1550901"/>
                <a:gd name="connsiteX0" fmla="*/ 177914 w 625392"/>
                <a:gd name="connsiteY0" fmla="*/ 212309 h 1553890"/>
                <a:gd name="connsiteX1" fmla="*/ 390223 w 625392"/>
                <a:gd name="connsiteY1" fmla="*/ 0 h 1553890"/>
                <a:gd name="connsiteX2" fmla="*/ 390223 w 625392"/>
                <a:gd name="connsiteY2" fmla="*/ 0 h 1553890"/>
                <a:gd name="connsiteX3" fmla="*/ 625392 w 625392"/>
                <a:gd name="connsiteY3" fmla="*/ 158969 h 1553890"/>
                <a:gd name="connsiteX4" fmla="*/ 602532 w 625392"/>
                <a:gd name="connsiteY4" fmla="*/ 1308112 h 1553890"/>
                <a:gd name="connsiteX5" fmla="*/ 382603 w 625392"/>
                <a:gd name="connsiteY5" fmla="*/ 1535661 h 1553890"/>
                <a:gd name="connsiteX6" fmla="*/ 93043 w 625392"/>
                <a:gd name="connsiteY6" fmla="*/ 1550901 h 1553890"/>
                <a:gd name="connsiteX7" fmla="*/ 2654 w 625392"/>
                <a:gd name="connsiteY7" fmla="*/ 1308112 h 1553890"/>
                <a:gd name="connsiteX8" fmla="*/ 177914 w 625392"/>
                <a:gd name="connsiteY8" fmla="*/ 212309 h 155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392" h="1553890">
                  <a:moveTo>
                    <a:pt x="177914" y="212309"/>
                  </a:moveTo>
                  <a:cubicBezTo>
                    <a:pt x="177914" y="95054"/>
                    <a:pt x="272968" y="0"/>
                    <a:pt x="390223" y="0"/>
                  </a:cubicBezTo>
                  <a:lnTo>
                    <a:pt x="390223" y="0"/>
                  </a:lnTo>
                  <a:cubicBezTo>
                    <a:pt x="507478" y="0"/>
                    <a:pt x="625392" y="41714"/>
                    <a:pt x="625392" y="158969"/>
                  </a:cubicBezTo>
                  <a:lnTo>
                    <a:pt x="602532" y="1308112"/>
                  </a:lnTo>
                  <a:cubicBezTo>
                    <a:pt x="602532" y="1425367"/>
                    <a:pt x="492238" y="1482321"/>
                    <a:pt x="382603" y="1535661"/>
                  </a:cubicBezTo>
                  <a:cubicBezTo>
                    <a:pt x="278463" y="1550901"/>
                    <a:pt x="189563" y="1558521"/>
                    <a:pt x="93043" y="1550901"/>
                  </a:cubicBezTo>
                  <a:cubicBezTo>
                    <a:pt x="-24212" y="1550901"/>
                    <a:pt x="2654" y="1425367"/>
                    <a:pt x="2654" y="1308112"/>
                  </a:cubicBezTo>
                  <a:cubicBezTo>
                    <a:pt x="53454" y="917444"/>
                    <a:pt x="142354" y="572497"/>
                    <a:pt x="177914" y="212309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85">
              <a:extLst>
                <a:ext uri="{FF2B5EF4-FFF2-40B4-BE49-F238E27FC236}">
                  <a16:creationId xmlns:a16="http://schemas.microsoft.com/office/drawing/2014/main" id="{16951EDE-A015-4DF0-B316-5DA7C5F53D90}"/>
                </a:ext>
              </a:extLst>
            </p:cNvPr>
            <p:cNvSpPr/>
            <p:nvPr/>
          </p:nvSpPr>
          <p:spPr>
            <a:xfrm rot="545132">
              <a:off x="7124504" y="3485716"/>
              <a:ext cx="455142" cy="499073"/>
            </a:xfrm>
            <a:custGeom>
              <a:avLst/>
              <a:gdLst>
                <a:gd name="connsiteX0" fmla="*/ 0 w 664386"/>
                <a:gd name="connsiteY0" fmla="*/ 237746 h 475492"/>
                <a:gd name="connsiteX1" fmla="*/ 237746 w 664386"/>
                <a:gd name="connsiteY1" fmla="*/ 0 h 475492"/>
                <a:gd name="connsiteX2" fmla="*/ 426640 w 664386"/>
                <a:gd name="connsiteY2" fmla="*/ 0 h 475492"/>
                <a:gd name="connsiteX3" fmla="*/ 664386 w 664386"/>
                <a:gd name="connsiteY3" fmla="*/ 237746 h 475492"/>
                <a:gd name="connsiteX4" fmla="*/ 664386 w 664386"/>
                <a:gd name="connsiteY4" fmla="*/ 237746 h 475492"/>
                <a:gd name="connsiteX5" fmla="*/ 426640 w 664386"/>
                <a:gd name="connsiteY5" fmla="*/ 475492 h 475492"/>
                <a:gd name="connsiteX6" fmla="*/ 237746 w 664386"/>
                <a:gd name="connsiteY6" fmla="*/ 475492 h 475492"/>
                <a:gd name="connsiteX7" fmla="*/ 0 w 664386"/>
                <a:gd name="connsiteY7" fmla="*/ 237746 h 475492"/>
                <a:gd name="connsiteX0" fmla="*/ 0 w 664386"/>
                <a:gd name="connsiteY0" fmla="*/ 237746 h 475492"/>
                <a:gd name="connsiteX1" fmla="*/ 237746 w 664386"/>
                <a:gd name="connsiteY1" fmla="*/ 0 h 475492"/>
                <a:gd name="connsiteX2" fmla="*/ 439414 w 664386"/>
                <a:gd name="connsiteY2" fmla="*/ 200523 h 475492"/>
                <a:gd name="connsiteX3" fmla="*/ 664386 w 664386"/>
                <a:gd name="connsiteY3" fmla="*/ 237746 h 475492"/>
                <a:gd name="connsiteX4" fmla="*/ 664386 w 664386"/>
                <a:gd name="connsiteY4" fmla="*/ 237746 h 475492"/>
                <a:gd name="connsiteX5" fmla="*/ 426640 w 664386"/>
                <a:gd name="connsiteY5" fmla="*/ 475492 h 475492"/>
                <a:gd name="connsiteX6" fmla="*/ 237746 w 664386"/>
                <a:gd name="connsiteY6" fmla="*/ 475492 h 475492"/>
                <a:gd name="connsiteX7" fmla="*/ 0 w 664386"/>
                <a:gd name="connsiteY7" fmla="*/ 237746 h 475492"/>
                <a:gd name="connsiteX0" fmla="*/ 0 w 837816"/>
                <a:gd name="connsiteY0" fmla="*/ 237746 h 475492"/>
                <a:gd name="connsiteX1" fmla="*/ 237746 w 837816"/>
                <a:gd name="connsiteY1" fmla="*/ 0 h 475492"/>
                <a:gd name="connsiteX2" fmla="*/ 439414 w 837816"/>
                <a:gd name="connsiteY2" fmla="*/ 200523 h 475492"/>
                <a:gd name="connsiteX3" fmla="*/ 664386 w 837816"/>
                <a:gd name="connsiteY3" fmla="*/ 237746 h 475492"/>
                <a:gd name="connsiteX4" fmla="*/ 837816 w 837816"/>
                <a:gd name="connsiteY4" fmla="*/ 296826 h 475492"/>
                <a:gd name="connsiteX5" fmla="*/ 426640 w 837816"/>
                <a:gd name="connsiteY5" fmla="*/ 475492 h 475492"/>
                <a:gd name="connsiteX6" fmla="*/ 237746 w 837816"/>
                <a:gd name="connsiteY6" fmla="*/ 475492 h 475492"/>
                <a:gd name="connsiteX7" fmla="*/ 0 w 837816"/>
                <a:gd name="connsiteY7" fmla="*/ 237746 h 475492"/>
                <a:gd name="connsiteX0" fmla="*/ 0 w 837827"/>
                <a:gd name="connsiteY0" fmla="*/ 237746 h 475492"/>
                <a:gd name="connsiteX1" fmla="*/ 237746 w 837827"/>
                <a:gd name="connsiteY1" fmla="*/ 0 h 475492"/>
                <a:gd name="connsiteX2" fmla="*/ 439414 w 837827"/>
                <a:gd name="connsiteY2" fmla="*/ 200523 h 475492"/>
                <a:gd name="connsiteX3" fmla="*/ 837816 w 837827"/>
                <a:gd name="connsiteY3" fmla="*/ 296826 h 475492"/>
                <a:gd name="connsiteX4" fmla="*/ 426640 w 837827"/>
                <a:gd name="connsiteY4" fmla="*/ 475492 h 475492"/>
                <a:gd name="connsiteX5" fmla="*/ 237746 w 837827"/>
                <a:gd name="connsiteY5" fmla="*/ 475492 h 475492"/>
                <a:gd name="connsiteX6" fmla="*/ 0 w 837827"/>
                <a:gd name="connsiteY6" fmla="*/ 237746 h 475492"/>
                <a:gd name="connsiteX0" fmla="*/ 97345 w 935172"/>
                <a:gd name="connsiteY0" fmla="*/ 97065 h 334811"/>
                <a:gd name="connsiteX1" fmla="*/ 58561 w 935172"/>
                <a:gd name="connsiteY1" fmla="*/ 0 h 334811"/>
                <a:gd name="connsiteX2" fmla="*/ 536759 w 935172"/>
                <a:gd name="connsiteY2" fmla="*/ 59842 h 334811"/>
                <a:gd name="connsiteX3" fmla="*/ 935161 w 935172"/>
                <a:gd name="connsiteY3" fmla="*/ 156145 h 334811"/>
                <a:gd name="connsiteX4" fmla="*/ 523985 w 935172"/>
                <a:gd name="connsiteY4" fmla="*/ 334811 h 334811"/>
                <a:gd name="connsiteX5" fmla="*/ 335091 w 935172"/>
                <a:gd name="connsiteY5" fmla="*/ 334811 h 334811"/>
                <a:gd name="connsiteX6" fmla="*/ 97345 w 935172"/>
                <a:gd name="connsiteY6" fmla="*/ 97065 h 334811"/>
                <a:gd name="connsiteX0" fmla="*/ 176585 w 917790"/>
                <a:gd name="connsiteY0" fmla="*/ 882234 h 885879"/>
                <a:gd name="connsiteX1" fmla="*/ 41179 w 917790"/>
                <a:gd name="connsiteY1" fmla="*/ 0 h 885879"/>
                <a:gd name="connsiteX2" fmla="*/ 519377 w 917790"/>
                <a:gd name="connsiteY2" fmla="*/ 59842 h 885879"/>
                <a:gd name="connsiteX3" fmla="*/ 917779 w 917790"/>
                <a:gd name="connsiteY3" fmla="*/ 156145 h 885879"/>
                <a:gd name="connsiteX4" fmla="*/ 506603 w 917790"/>
                <a:gd name="connsiteY4" fmla="*/ 334811 h 885879"/>
                <a:gd name="connsiteX5" fmla="*/ 317709 w 917790"/>
                <a:gd name="connsiteY5" fmla="*/ 334811 h 885879"/>
                <a:gd name="connsiteX6" fmla="*/ 176585 w 917790"/>
                <a:gd name="connsiteY6" fmla="*/ 882234 h 885879"/>
                <a:gd name="connsiteX0" fmla="*/ 176585 w 917790"/>
                <a:gd name="connsiteY0" fmla="*/ 882234 h 882234"/>
                <a:gd name="connsiteX1" fmla="*/ 41179 w 917790"/>
                <a:gd name="connsiteY1" fmla="*/ 0 h 882234"/>
                <a:gd name="connsiteX2" fmla="*/ 519377 w 917790"/>
                <a:gd name="connsiteY2" fmla="*/ 59842 h 882234"/>
                <a:gd name="connsiteX3" fmla="*/ 917779 w 917790"/>
                <a:gd name="connsiteY3" fmla="*/ 156145 h 882234"/>
                <a:gd name="connsiteX4" fmla="*/ 506603 w 917790"/>
                <a:gd name="connsiteY4" fmla="*/ 334811 h 882234"/>
                <a:gd name="connsiteX5" fmla="*/ 176585 w 917790"/>
                <a:gd name="connsiteY5" fmla="*/ 882234 h 882234"/>
                <a:gd name="connsiteX0" fmla="*/ 180391 w 921596"/>
                <a:gd name="connsiteY0" fmla="*/ 882234 h 1011245"/>
                <a:gd name="connsiteX1" fmla="*/ 44985 w 921596"/>
                <a:gd name="connsiteY1" fmla="*/ 0 h 1011245"/>
                <a:gd name="connsiteX2" fmla="*/ 523183 w 921596"/>
                <a:gd name="connsiteY2" fmla="*/ 59842 h 1011245"/>
                <a:gd name="connsiteX3" fmla="*/ 921585 w 921596"/>
                <a:gd name="connsiteY3" fmla="*/ 156145 h 1011245"/>
                <a:gd name="connsiteX4" fmla="*/ 502828 w 921596"/>
                <a:gd name="connsiteY4" fmla="*/ 1011245 h 1011245"/>
                <a:gd name="connsiteX5" fmla="*/ 180391 w 921596"/>
                <a:gd name="connsiteY5" fmla="*/ 882234 h 1011245"/>
                <a:gd name="connsiteX0" fmla="*/ 180391 w 925475"/>
                <a:gd name="connsiteY0" fmla="*/ 882234 h 1011245"/>
                <a:gd name="connsiteX1" fmla="*/ 44985 w 925475"/>
                <a:gd name="connsiteY1" fmla="*/ 0 h 1011245"/>
                <a:gd name="connsiteX2" fmla="*/ 523183 w 925475"/>
                <a:gd name="connsiteY2" fmla="*/ 59842 h 1011245"/>
                <a:gd name="connsiteX3" fmla="*/ 921585 w 925475"/>
                <a:gd name="connsiteY3" fmla="*/ 156145 h 1011245"/>
                <a:gd name="connsiteX4" fmla="*/ 580958 w 925475"/>
                <a:gd name="connsiteY4" fmla="*/ 281057 h 1011245"/>
                <a:gd name="connsiteX5" fmla="*/ 502828 w 925475"/>
                <a:gd name="connsiteY5" fmla="*/ 1011245 h 1011245"/>
                <a:gd name="connsiteX6" fmla="*/ 180391 w 925475"/>
                <a:gd name="connsiteY6" fmla="*/ 882234 h 1011245"/>
                <a:gd name="connsiteX0" fmla="*/ 180391 w 925620"/>
                <a:gd name="connsiteY0" fmla="*/ 882234 h 1011245"/>
                <a:gd name="connsiteX1" fmla="*/ 44985 w 925620"/>
                <a:gd name="connsiteY1" fmla="*/ 0 h 1011245"/>
                <a:gd name="connsiteX2" fmla="*/ 523183 w 925620"/>
                <a:gd name="connsiteY2" fmla="*/ 59842 h 1011245"/>
                <a:gd name="connsiteX3" fmla="*/ 921585 w 925620"/>
                <a:gd name="connsiteY3" fmla="*/ 156145 h 1011245"/>
                <a:gd name="connsiteX4" fmla="*/ 593372 w 925620"/>
                <a:gd name="connsiteY4" fmla="*/ 298364 h 1011245"/>
                <a:gd name="connsiteX5" fmla="*/ 502828 w 925620"/>
                <a:gd name="connsiteY5" fmla="*/ 1011245 h 1011245"/>
                <a:gd name="connsiteX6" fmla="*/ 180391 w 925620"/>
                <a:gd name="connsiteY6" fmla="*/ 882234 h 1011245"/>
                <a:gd name="connsiteX0" fmla="*/ 180391 w 947191"/>
                <a:gd name="connsiteY0" fmla="*/ 882234 h 1011245"/>
                <a:gd name="connsiteX1" fmla="*/ 44985 w 947191"/>
                <a:gd name="connsiteY1" fmla="*/ 0 h 1011245"/>
                <a:gd name="connsiteX2" fmla="*/ 523183 w 947191"/>
                <a:gd name="connsiteY2" fmla="*/ 59842 h 1011245"/>
                <a:gd name="connsiteX3" fmla="*/ 943405 w 947191"/>
                <a:gd name="connsiteY3" fmla="*/ 171951 h 1011245"/>
                <a:gd name="connsiteX4" fmla="*/ 593372 w 947191"/>
                <a:gd name="connsiteY4" fmla="*/ 298364 h 1011245"/>
                <a:gd name="connsiteX5" fmla="*/ 502828 w 947191"/>
                <a:gd name="connsiteY5" fmla="*/ 1011245 h 1011245"/>
                <a:gd name="connsiteX6" fmla="*/ 180391 w 947191"/>
                <a:gd name="connsiteY6" fmla="*/ 882234 h 1011245"/>
                <a:gd name="connsiteX0" fmla="*/ 180391 w 950983"/>
                <a:gd name="connsiteY0" fmla="*/ 882234 h 1011245"/>
                <a:gd name="connsiteX1" fmla="*/ 44985 w 950983"/>
                <a:gd name="connsiteY1" fmla="*/ 0 h 1011245"/>
                <a:gd name="connsiteX2" fmla="*/ 523183 w 950983"/>
                <a:gd name="connsiteY2" fmla="*/ 59842 h 1011245"/>
                <a:gd name="connsiteX3" fmla="*/ 943405 w 950983"/>
                <a:gd name="connsiteY3" fmla="*/ 171951 h 1011245"/>
                <a:gd name="connsiteX4" fmla="*/ 775847 w 950983"/>
                <a:gd name="connsiteY4" fmla="*/ 172724 h 1011245"/>
                <a:gd name="connsiteX5" fmla="*/ 593372 w 950983"/>
                <a:gd name="connsiteY5" fmla="*/ 298364 h 1011245"/>
                <a:gd name="connsiteX6" fmla="*/ 502828 w 950983"/>
                <a:gd name="connsiteY6" fmla="*/ 1011245 h 1011245"/>
                <a:gd name="connsiteX7" fmla="*/ 180391 w 950983"/>
                <a:gd name="connsiteY7" fmla="*/ 882234 h 1011245"/>
                <a:gd name="connsiteX0" fmla="*/ 191608 w 962200"/>
                <a:gd name="connsiteY0" fmla="*/ 841604 h 970615"/>
                <a:gd name="connsiteX1" fmla="*/ 43408 w 962200"/>
                <a:gd name="connsiteY1" fmla="*/ 0 h 970615"/>
                <a:gd name="connsiteX2" fmla="*/ 534400 w 962200"/>
                <a:gd name="connsiteY2" fmla="*/ 19212 h 970615"/>
                <a:gd name="connsiteX3" fmla="*/ 954622 w 962200"/>
                <a:gd name="connsiteY3" fmla="*/ 131321 h 970615"/>
                <a:gd name="connsiteX4" fmla="*/ 787064 w 962200"/>
                <a:gd name="connsiteY4" fmla="*/ 132094 h 970615"/>
                <a:gd name="connsiteX5" fmla="*/ 604589 w 962200"/>
                <a:gd name="connsiteY5" fmla="*/ 257734 h 970615"/>
                <a:gd name="connsiteX6" fmla="*/ 514045 w 962200"/>
                <a:gd name="connsiteY6" fmla="*/ 970615 h 970615"/>
                <a:gd name="connsiteX7" fmla="*/ 191608 w 962200"/>
                <a:gd name="connsiteY7" fmla="*/ 841604 h 970615"/>
                <a:gd name="connsiteX0" fmla="*/ 148200 w 918792"/>
                <a:gd name="connsiteY0" fmla="*/ 841604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48200 w 918792"/>
                <a:gd name="connsiteY7" fmla="*/ 841604 h 970615"/>
                <a:gd name="connsiteX0" fmla="*/ 148200 w 918792"/>
                <a:gd name="connsiteY0" fmla="*/ 841604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48200 w 918792"/>
                <a:gd name="connsiteY7" fmla="*/ 841604 h 970615"/>
                <a:gd name="connsiteX0" fmla="*/ 179806 w 918792"/>
                <a:gd name="connsiteY0" fmla="*/ 797966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79806 w 918792"/>
                <a:gd name="connsiteY7" fmla="*/ 797966 h 970615"/>
                <a:gd name="connsiteX0" fmla="*/ 179806 w 918792"/>
                <a:gd name="connsiteY0" fmla="*/ 797966 h 970615"/>
                <a:gd name="connsiteX1" fmla="*/ 0 w 918792"/>
                <a:gd name="connsiteY1" fmla="*/ 0 h 970615"/>
                <a:gd name="connsiteX2" fmla="*/ 490992 w 918792"/>
                <a:gd name="connsiteY2" fmla="*/ 19212 h 970615"/>
                <a:gd name="connsiteX3" fmla="*/ 911214 w 918792"/>
                <a:gd name="connsiteY3" fmla="*/ 131321 h 970615"/>
                <a:gd name="connsiteX4" fmla="*/ 743656 w 918792"/>
                <a:gd name="connsiteY4" fmla="*/ 132094 h 970615"/>
                <a:gd name="connsiteX5" fmla="*/ 561181 w 918792"/>
                <a:gd name="connsiteY5" fmla="*/ 257734 h 970615"/>
                <a:gd name="connsiteX6" fmla="*/ 470637 w 918792"/>
                <a:gd name="connsiteY6" fmla="*/ 970615 h 970615"/>
                <a:gd name="connsiteX7" fmla="*/ 179806 w 918792"/>
                <a:gd name="connsiteY7" fmla="*/ 797966 h 970615"/>
                <a:gd name="connsiteX0" fmla="*/ 179806 w 918716"/>
                <a:gd name="connsiteY0" fmla="*/ 797966 h 970615"/>
                <a:gd name="connsiteX1" fmla="*/ 0 w 918716"/>
                <a:gd name="connsiteY1" fmla="*/ 0 h 970615"/>
                <a:gd name="connsiteX2" fmla="*/ 490992 w 918716"/>
                <a:gd name="connsiteY2" fmla="*/ 19212 h 970615"/>
                <a:gd name="connsiteX3" fmla="*/ 911214 w 918716"/>
                <a:gd name="connsiteY3" fmla="*/ 131321 h 970615"/>
                <a:gd name="connsiteX4" fmla="*/ 741776 w 918716"/>
                <a:gd name="connsiteY4" fmla="*/ 120337 h 970615"/>
                <a:gd name="connsiteX5" fmla="*/ 561181 w 918716"/>
                <a:gd name="connsiteY5" fmla="*/ 257734 h 970615"/>
                <a:gd name="connsiteX6" fmla="*/ 470637 w 918716"/>
                <a:gd name="connsiteY6" fmla="*/ 970615 h 970615"/>
                <a:gd name="connsiteX7" fmla="*/ 179806 w 918716"/>
                <a:gd name="connsiteY7" fmla="*/ 797966 h 970615"/>
                <a:gd name="connsiteX0" fmla="*/ 179806 w 919217"/>
                <a:gd name="connsiteY0" fmla="*/ 797966 h 970615"/>
                <a:gd name="connsiteX1" fmla="*/ 0 w 919217"/>
                <a:gd name="connsiteY1" fmla="*/ 0 h 970615"/>
                <a:gd name="connsiteX2" fmla="*/ 490992 w 919217"/>
                <a:gd name="connsiteY2" fmla="*/ 19212 h 970615"/>
                <a:gd name="connsiteX3" fmla="*/ 911214 w 919217"/>
                <a:gd name="connsiteY3" fmla="*/ 131321 h 970615"/>
                <a:gd name="connsiteX4" fmla="*/ 741776 w 919217"/>
                <a:gd name="connsiteY4" fmla="*/ 120337 h 970615"/>
                <a:gd name="connsiteX5" fmla="*/ 561181 w 919217"/>
                <a:gd name="connsiteY5" fmla="*/ 257734 h 970615"/>
                <a:gd name="connsiteX6" fmla="*/ 470637 w 919217"/>
                <a:gd name="connsiteY6" fmla="*/ 970615 h 970615"/>
                <a:gd name="connsiteX7" fmla="*/ 179806 w 919217"/>
                <a:gd name="connsiteY7" fmla="*/ 797966 h 970615"/>
                <a:gd name="connsiteX0" fmla="*/ 179806 w 920942"/>
                <a:gd name="connsiteY0" fmla="*/ 797966 h 970615"/>
                <a:gd name="connsiteX1" fmla="*/ 0 w 920942"/>
                <a:gd name="connsiteY1" fmla="*/ 0 h 970615"/>
                <a:gd name="connsiteX2" fmla="*/ 490992 w 920942"/>
                <a:gd name="connsiteY2" fmla="*/ 19212 h 970615"/>
                <a:gd name="connsiteX3" fmla="*/ 911214 w 920942"/>
                <a:gd name="connsiteY3" fmla="*/ 131321 h 970615"/>
                <a:gd name="connsiteX4" fmla="*/ 773568 w 920942"/>
                <a:gd name="connsiteY4" fmla="*/ 108019 h 970615"/>
                <a:gd name="connsiteX5" fmla="*/ 561181 w 920942"/>
                <a:gd name="connsiteY5" fmla="*/ 257734 h 970615"/>
                <a:gd name="connsiteX6" fmla="*/ 470637 w 920942"/>
                <a:gd name="connsiteY6" fmla="*/ 970615 h 970615"/>
                <a:gd name="connsiteX7" fmla="*/ 179806 w 920942"/>
                <a:gd name="connsiteY7" fmla="*/ 797966 h 970615"/>
                <a:gd name="connsiteX0" fmla="*/ 179806 w 937852"/>
                <a:gd name="connsiteY0" fmla="*/ 797966 h 970615"/>
                <a:gd name="connsiteX1" fmla="*/ 0 w 937852"/>
                <a:gd name="connsiteY1" fmla="*/ 0 h 970615"/>
                <a:gd name="connsiteX2" fmla="*/ 490992 w 937852"/>
                <a:gd name="connsiteY2" fmla="*/ 19212 h 970615"/>
                <a:gd name="connsiteX3" fmla="*/ 929178 w 937852"/>
                <a:gd name="connsiteY3" fmla="*/ 138094 h 970615"/>
                <a:gd name="connsiteX4" fmla="*/ 773568 w 937852"/>
                <a:gd name="connsiteY4" fmla="*/ 108019 h 970615"/>
                <a:gd name="connsiteX5" fmla="*/ 561181 w 937852"/>
                <a:gd name="connsiteY5" fmla="*/ 257734 h 970615"/>
                <a:gd name="connsiteX6" fmla="*/ 470637 w 937852"/>
                <a:gd name="connsiteY6" fmla="*/ 970615 h 970615"/>
                <a:gd name="connsiteX7" fmla="*/ 179806 w 93785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992 w 937942"/>
                <a:gd name="connsiteY2" fmla="*/ 19212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79806 w 937942"/>
                <a:gd name="connsiteY0" fmla="*/ 797966 h 970615"/>
                <a:gd name="connsiteX1" fmla="*/ 0 w 937942"/>
                <a:gd name="connsiteY1" fmla="*/ 0 h 970615"/>
                <a:gd name="connsiteX2" fmla="*/ 490145 w 937942"/>
                <a:gd name="connsiteY2" fmla="*/ 28994 h 970615"/>
                <a:gd name="connsiteX3" fmla="*/ 929273 w 937942"/>
                <a:gd name="connsiteY3" fmla="*/ 123609 h 970615"/>
                <a:gd name="connsiteX4" fmla="*/ 773568 w 937942"/>
                <a:gd name="connsiteY4" fmla="*/ 108019 h 970615"/>
                <a:gd name="connsiteX5" fmla="*/ 561181 w 937942"/>
                <a:gd name="connsiteY5" fmla="*/ 257734 h 970615"/>
                <a:gd name="connsiteX6" fmla="*/ 470637 w 937942"/>
                <a:gd name="connsiteY6" fmla="*/ 970615 h 970615"/>
                <a:gd name="connsiteX7" fmla="*/ 179806 w 937942"/>
                <a:gd name="connsiteY7" fmla="*/ 797966 h 970615"/>
                <a:gd name="connsiteX0" fmla="*/ 185480 w 943616"/>
                <a:gd name="connsiteY0" fmla="*/ 797966 h 970615"/>
                <a:gd name="connsiteX1" fmla="*/ 5674 w 943616"/>
                <a:gd name="connsiteY1" fmla="*/ 0 h 970615"/>
                <a:gd name="connsiteX2" fmla="*/ 495819 w 943616"/>
                <a:gd name="connsiteY2" fmla="*/ 28994 h 970615"/>
                <a:gd name="connsiteX3" fmla="*/ 934947 w 943616"/>
                <a:gd name="connsiteY3" fmla="*/ 123609 h 970615"/>
                <a:gd name="connsiteX4" fmla="*/ 779242 w 943616"/>
                <a:gd name="connsiteY4" fmla="*/ 108019 h 970615"/>
                <a:gd name="connsiteX5" fmla="*/ 566855 w 943616"/>
                <a:gd name="connsiteY5" fmla="*/ 257734 h 970615"/>
                <a:gd name="connsiteX6" fmla="*/ 476311 w 943616"/>
                <a:gd name="connsiteY6" fmla="*/ 970615 h 970615"/>
                <a:gd name="connsiteX7" fmla="*/ 185480 w 943616"/>
                <a:gd name="connsiteY7" fmla="*/ 797966 h 970615"/>
                <a:gd name="connsiteX0" fmla="*/ 163978 w 922114"/>
                <a:gd name="connsiteY0" fmla="*/ 780521 h 953170"/>
                <a:gd name="connsiteX1" fmla="*/ 1665 w 922114"/>
                <a:gd name="connsiteY1" fmla="*/ 1462 h 953170"/>
                <a:gd name="connsiteX2" fmla="*/ 474317 w 922114"/>
                <a:gd name="connsiteY2" fmla="*/ 11549 h 953170"/>
                <a:gd name="connsiteX3" fmla="*/ 913445 w 922114"/>
                <a:gd name="connsiteY3" fmla="*/ 106164 h 953170"/>
                <a:gd name="connsiteX4" fmla="*/ 757740 w 922114"/>
                <a:gd name="connsiteY4" fmla="*/ 90574 h 953170"/>
                <a:gd name="connsiteX5" fmla="*/ 545353 w 922114"/>
                <a:gd name="connsiteY5" fmla="*/ 240289 h 953170"/>
                <a:gd name="connsiteX6" fmla="*/ 454809 w 922114"/>
                <a:gd name="connsiteY6" fmla="*/ 953170 h 953170"/>
                <a:gd name="connsiteX7" fmla="*/ 163978 w 922114"/>
                <a:gd name="connsiteY7" fmla="*/ 780521 h 953170"/>
                <a:gd name="connsiteX0" fmla="*/ 163978 w 922114"/>
                <a:gd name="connsiteY0" fmla="*/ 789015 h 961664"/>
                <a:gd name="connsiteX1" fmla="*/ 1665 w 922114"/>
                <a:gd name="connsiteY1" fmla="*/ 9956 h 961664"/>
                <a:gd name="connsiteX2" fmla="*/ 474317 w 922114"/>
                <a:gd name="connsiteY2" fmla="*/ 20043 h 961664"/>
                <a:gd name="connsiteX3" fmla="*/ 913445 w 922114"/>
                <a:gd name="connsiteY3" fmla="*/ 114658 h 961664"/>
                <a:gd name="connsiteX4" fmla="*/ 757740 w 922114"/>
                <a:gd name="connsiteY4" fmla="*/ 99068 h 961664"/>
                <a:gd name="connsiteX5" fmla="*/ 545353 w 922114"/>
                <a:gd name="connsiteY5" fmla="*/ 248783 h 961664"/>
                <a:gd name="connsiteX6" fmla="*/ 454809 w 922114"/>
                <a:gd name="connsiteY6" fmla="*/ 961664 h 961664"/>
                <a:gd name="connsiteX7" fmla="*/ 163978 w 922114"/>
                <a:gd name="connsiteY7" fmla="*/ 789015 h 961664"/>
                <a:gd name="connsiteX0" fmla="*/ 157848 w 915984"/>
                <a:gd name="connsiteY0" fmla="*/ 783549 h 956198"/>
                <a:gd name="connsiteX1" fmla="*/ 1742 w 915984"/>
                <a:gd name="connsiteY1" fmla="*/ 13144 h 956198"/>
                <a:gd name="connsiteX2" fmla="*/ 468187 w 915984"/>
                <a:gd name="connsiteY2" fmla="*/ 14577 h 956198"/>
                <a:gd name="connsiteX3" fmla="*/ 907315 w 915984"/>
                <a:gd name="connsiteY3" fmla="*/ 109192 h 956198"/>
                <a:gd name="connsiteX4" fmla="*/ 751610 w 915984"/>
                <a:gd name="connsiteY4" fmla="*/ 93602 h 956198"/>
                <a:gd name="connsiteX5" fmla="*/ 539223 w 915984"/>
                <a:gd name="connsiteY5" fmla="*/ 243317 h 956198"/>
                <a:gd name="connsiteX6" fmla="*/ 448679 w 915984"/>
                <a:gd name="connsiteY6" fmla="*/ 956198 h 956198"/>
                <a:gd name="connsiteX7" fmla="*/ 157848 w 915984"/>
                <a:gd name="connsiteY7" fmla="*/ 783549 h 956198"/>
                <a:gd name="connsiteX0" fmla="*/ 157848 w 915984"/>
                <a:gd name="connsiteY0" fmla="*/ 793999 h 966648"/>
                <a:gd name="connsiteX1" fmla="*/ 1742 w 915984"/>
                <a:gd name="connsiteY1" fmla="*/ 23594 h 966648"/>
                <a:gd name="connsiteX2" fmla="*/ 468187 w 915984"/>
                <a:gd name="connsiteY2" fmla="*/ 25027 h 966648"/>
                <a:gd name="connsiteX3" fmla="*/ 907315 w 915984"/>
                <a:gd name="connsiteY3" fmla="*/ 119642 h 966648"/>
                <a:gd name="connsiteX4" fmla="*/ 751610 w 915984"/>
                <a:gd name="connsiteY4" fmla="*/ 104052 h 966648"/>
                <a:gd name="connsiteX5" fmla="*/ 539223 w 915984"/>
                <a:gd name="connsiteY5" fmla="*/ 253767 h 966648"/>
                <a:gd name="connsiteX6" fmla="*/ 448679 w 915984"/>
                <a:gd name="connsiteY6" fmla="*/ 966648 h 966648"/>
                <a:gd name="connsiteX7" fmla="*/ 157848 w 915984"/>
                <a:gd name="connsiteY7" fmla="*/ 793999 h 966648"/>
                <a:gd name="connsiteX0" fmla="*/ 160615 w 918751"/>
                <a:gd name="connsiteY0" fmla="*/ 793999 h 966648"/>
                <a:gd name="connsiteX1" fmla="*/ 4509 w 918751"/>
                <a:gd name="connsiteY1" fmla="*/ 23594 h 966648"/>
                <a:gd name="connsiteX2" fmla="*/ 470954 w 918751"/>
                <a:gd name="connsiteY2" fmla="*/ 25027 h 966648"/>
                <a:gd name="connsiteX3" fmla="*/ 910082 w 918751"/>
                <a:gd name="connsiteY3" fmla="*/ 119642 h 966648"/>
                <a:gd name="connsiteX4" fmla="*/ 754377 w 918751"/>
                <a:gd name="connsiteY4" fmla="*/ 104052 h 966648"/>
                <a:gd name="connsiteX5" fmla="*/ 541990 w 918751"/>
                <a:gd name="connsiteY5" fmla="*/ 253767 h 966648"/>
                <a:gd name="connsiteX6" fmla="*/ 451446 w 918751"/>
                <a:gd name="connsiteY6" fmla="*/ 966648 h 966648"/>
                <a:gd name="connsiteX7" fmla="*/ 160615 w 918751"/>
                <a:gd name="connsiteY7" fmla="*/ 793999 h 966648"/>
                <a:gd name="connsiteX0" fmla="*/ 208368 w 966504"/>
                <a:gd name="connsiteY0" fmla="*/ 793999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208368 w 966504"/>
                <a:gd name="connsiteY8" fmla="*/ 793999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966648"/>
                <a:gd name="connsiteX1" fmla="*/ 21082 w 966504"/>
                <a:gd name="connsiteY1" fmla="*/ 407406 h 966648"/>
                <a:gd name="connsiteX2" fmla="*/ 52262 w 966504"/>
                <a:gd name="connsiteY2" fmla="*/ 23594 h 966648"/>
                <a:gd name="connsiteX3" fmla="*/ 518707 w 966504"/>
                <a:gd name="connsiteY3" fmla="*/ 25027 h 966648"/>
                <a:gd name="connsiteX4" fmla="*/ 957835 w 966504"/>
                <a:gd name="connsiteY4" fmla="*/ 119642 h 966648"/>
                <a:gd name="connsiteX5" fmla="*/ 802130 w 966504"/>
                <a:gd name="connsiteY5" fmla="*/ 104052 h 966648"/>
                <a:gd name="connsiteX6" fmla="*/ 589743 w 966504"/>
                <a:gd name="connsiteY6" fmla="*/ 253767 h 966648"/>
                <a:gd name="connsiteX7" fmla="*/ 499199 w 966504"/>
                <a:gd name="connsiteY7" fmla="*/ 966648 h 966648"/>
                <a:gd name="connsiteX8" fmla="*/ 113937 w 966504"/>
                <a:gd name="connsiteY8" fmla="*/ 806688 h 966648"/>
                <a:gd name="connsiteX0" fmla="*/ 113937 w 966504"/>
                <a:gd name="connsiteY0" fmla="*/ 806688 h 1026852"/>
                <a:gd name="connsiteX1" fmla="*/ 21082 w 966504"/>
                <a:gd name="connsiteY1" fmla="*/ 407406 h 1026852"/>
                <a:gd name="connsiteX2" fmla="*/ 52262 w 966504"/>
                <a:gd name="connsiteY2" fmla="*/ 23594 h 1026852"/>
                <a:gd name="connsiteX3" fmla="*/ 518707 w 966504"/>
                <a:gd name="connsiteY3" fmla="*/ 25027 h 1026852"/>
                <a:gd name="connsiteX4" fmla="*/ 957835 w 966504"/>
                <a:gd name="connsiteY4" fmla="*/ 119642 h 1026852"/>
                <a:gd name="connsiteX5" fmla="*/ 802130 w 966504"/>
                <a:gd name="connsiteY5" fmla="*/ 104052 h 1026852"/>
                <a:gd name="connsiteX6" fmla="*/ 589743 w 966504"/>
                <a:gd name="connsiteY6" fmla="*/ 253767 h 1026852"/>
                <a:gd name="connsiteX7" fmla="*/ 605286 w 966504"/>
                <a:gd name="connsiteY7" fmla="*/ 1026852 h 1026852"/>
                <a:gd name="connsiteX8" fmla="*/ 113937 w 966504"/>
                <a:gd name="connsiteY8" fmla="*/ 806688 h 1026852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66504"/>
                <a:gd name="connsiteY0" fmla="*/ 806688 h 1037857"/>
                <a:gd name="connsiteX1" fmla="*/ 21082 w 966504"/>
                <a:gd name="connsiteY1" fmla="*/ 407406 h 1037857"/>
                <a:gd name="connsiteX2" fmla="*/ 52262 w 966504"/>
                <a:gd name="connsiteY2" fmla="*/ 23594 h 1037857"/>
                <a:gd name="connsiteX3" fmla="*/ 518707 w 966504"/>
                <a:gd name="connsiteY3" fmla="*/ 25027 h 1037857"/>
                <a:gd name="connsiteX4" fmla="*/ 957835 w 966504"/>
                <a:gd name="connsiteY4" fmla="*/ 119642 h 1037857"/>
                <a:gd name="connsiteX5" fmla="*/ 802130 w 966504"/>
                <a:gd name="connsiteY5" fmla="*/ 104052 h 1037857"/>
                <a:gd name="connsiteX6" fmla="*/ 589743 w 966504"/>
                <a:gd name="connsiteY6" fmla="*/ 253767 h 1037857"/>
                <a:gd name="connsiteX7" fmla="*/ 611868 w 966504"/>
                <a:gd name="connsiteY7" fmla="*/ 1037857 h 1037857"/>
                <a:gd name="connsiteX8" fmla="*/ 113937 w 966504"/>
                <a:gd name="connsiteY8" fmla="*/ 806688 h 1037857"/>
                <a:gd name="connsiteX0" fmla="*/ 113937 w 958153"/>
                <a:gd name="connsiteY0" fmla="*/ 806688 h 1037857"/>
                <a:gd name="connsiteX1" fmla="*/ 21082 w 958153"/>
                <a:gd name="connsiteY1" fmla="*/ 407406 h 1037857"/>
                <a:gd name="connsiteX2" fmla="*/ 52262 w 958153"/>
                <a:gd name="connsiteY2" fmla="*/ 23594 h 1037857"/>
                <a:gd name="connsiteX3" fmla="*/ 518707 w 958153"/>
                <a:gd name="connsiteY3" fmla="*/ 25027 h 1037857"/>
                <a:gd name="connsiteX4" fmla="*/ 957835 w 958153"/>
                <a:gd name="connsiteY4" fmla="*/ 119642 h 1037857"/>
                <a:gd name="connsiteX5" fmla="*/ 589743 w 958153"/>
                <a:gd name="connsiteY5" fmla="*/ 253767 h 1037857"/>
                <a:gd name="connsiteX6" fmla="*/ 611868 w 958153"/>
                <a:gd name="connsiteY6" fmla="*/ 1037857 h 1037857"/>
                <a:gd name="connsiteX7" fmla="*/ 113937 w 958153"/>
                <a:gd name="connsiteY7" fmla="*/ 806688 h 1037857"/>
                <a:gd name="connsiteX0" fmla="*/ 113937 w 964812"/>
                <a:gd name="connsiteY0" fmla="*/ 806688 h 1037857"/>
                <a:gd name="connsiteX1" fmla="*/ 21082 w 964812"/>
                <a:gd name="connsiteY1" fmla="*/ 407406 h 1037857"/>
                <a:gd name="connsiteX2" fmla="*/ 52262 w 964812"/>
                <a:gd name="connsiteY2" fmla="*/ 23594 h 1037857"/>
                <a:gd name="connsiteX3" fmla="*/ 518707 w 964812"/>
                <a:gd name="connsiteY3" fmla="*/ 25027 h 1037857"/>
                <a:gd name="connsiteX4" fmla="*/ 957835 w 964812"/>
                <a:gd name="connsiteY4" fmla="*/ 119642 h 1037857"/>
                <a:gd name="connsiteX5" fmla="*/ 785669 w 964812"/>
                <a:gd name="connsiteY5" fmla="*/ 106684 h 1037857"/>
                <a:gd name="connsiteX6" fmla="*/ 589743 w 964812"/>
                <a:gd name="connsiteY6" fmla="*/ 253767 h 1037857"/>
                <a:gd name="connsiteX7" fmla="*/ 611868 w 964812"/>
                <a:gd name="connsiteY7" fmla="*/ 1037857 h 1037857"/>
                <a:gd name="connsiteX8" fmla="*/ 113937 w 964812"/>
                <a:gd name="connsiteY8" fmla="*/ 806688 h 1037857"/>
                <a:gd name="connsiteX0" fmla="*/ 113937 w 964812"/>
                <a:gd name="connsiteY0" fmla="*/ 806688 h 1037857"/>
                <a:gd name="connsiteX1" fmla="*/ 21082 w 964812"/>
                <a:gd name="connsiteY1" fmla="*/ 407406 h 1037857"/>
                <a:gd name="connsiteX2" fmla="*/ 52262 w 964812"/>
                <a:gd name="connsiteY2" fmla="*/ 23594 h 1037857"/>
                <a:gd name="connsiteX3" fmla="*/ 518707 w 964812"/>
                <a:gd name="connsiteY3" fmla="*/ 25027 h 1037857"/>
                <a:gd name="connsiteX4" fmla="*/ 957835 w 964812"/>
                <a:gd name="connsiteY4" fmla="*/ 119642 h 1037857"/>
                <a:gd name="connsiteX5" fmla="*/ 785669 w 964812"/>
                <a:gd name="connsiteY5" fmla="*/ 106684 h 1037857"/>
                <a:gd name="connsiteX6" fmla="*/ 589743 w 964812"/>
                <a:gd name="connsiteY6" fmla="*/ 253767 h 1037857"/>
                <a:gd name="connsiteX7" fmla="*/ 611868 w 964812"/>
                <a:gd name="connsiteY7" fmla="*/ 1037857 h 1037857"/>
                <a:gd name="connsiteX8" fmla="*/ 113937 w 964812"/>
                <a:gd name="connsiteY8" fmla="*/ 806688 h 1037857"/>
                <a:gd name="connsiteX0" fmla="*/ 113937 w 958153"/>
                <a:gd name="connsiteY0" fmla="*/ 806688 h 1037857"/>
                <a:gd name="connsiteX1" fmla="*/ 21082 w 958153"/>
                <a:gd name="connsiteY1" fmla="*/ 407406 h 1037857"/>
                <a:gd name="connsiteX2" fmla="*/ 52262 w 958153"/>
                <a:gd name="connsiteY2" fmla="*/ 23594 h 1037857"/>
                <a:gd name="connsiteX3" fmla="*/ 518707 w 958153"/>
                <a:gd name="connsiteY3" fmla="*/ 25027 h 1037857"/>
                <a:gd name="connsiteX4" fmla="*/ 957835 w 958153"/>
                <a:gd name="connsiteY4" fmla="*/ 119642 h 1037857"/>
                <a:gd name="connsiteX5" fmla="*/ 589743 w 958153"/>
                <a:gd name="connsiteY5" fmla="*/ 253767 h 1037857"/>
                <a:gd name="connsiteX6" fmla="*/ 611868 w 958153"/>
                <a:gd name="connsiteY6" fmla="*/ 1037857 h 1037857"/>
                <a:gd name="connsiteX7" fmla="*/ 113937 w 958153"/>
                <a:gd name="connsiteY7" fmla="*/ 806688 h 1037857"/>
                <a:gd name="connsiteX0" fmla="*/ 113937 w 968997"/>
                <a:gd name="connsiteY0" fmla="*/ 806688 h 1037857"/>
                <a:gd name="connsiteX1" fmla="*/ 21082 w 968997"/>
                <a:gd name="connsiteY1" fmla="*/ 407406 h 1037857"/>
                <a:gd name="connsiteX2" fmla="*/ 52262 w 968997"/>
                <a:gd name="connsiteY2" fmla="*/ 23594 h 1037857"/>
                <a:gd name="connsiteX3" fmla="*/ 518707 w 968997"/>
                <a:gd name="connsiteY3" fmla="*/ 25027 h 1037857"/>
                <a:gd name="connsiteX4" fmla="*/ 957835 w 968997"/>
                <a:gd name="connsiteY4" fmla="*/ 119642 h 1037857"/>
                <a:gd name="connsiteX5" fmla="*/ 824700 w 968997"/>
                <a:gd name="connsiteY5" fmla="*/ 124558 h 1037857"/>
                <a:gd name="connsiteX6" fmla="*/ 589743 w 968997"/>
                <a:gd name="connsiteY6" fmla="*/ 253767 h 1037857"/>
                <a:gd name="connsiteX7" fmla="*/ 611868 w 968997"/>
                <a:gd name="connsiteY7" fmla="*/ 1037857 h 1037857"/>
                <a:gd name="connsiteX8" fmla="*/ 113937 w 968997"/>
                <a:gd name="connsiteY8" fmla="*/ 806688 h 1037857"/>
                <a:gd name="connsiteX0" fmla="*/ 113937 w 968997"/>
                <a:gd name="connsiteY0" fmla="*/ 806688 h 1037857"/>
                <a:gd name="connsiteX1" fmla="*/ 21082 w 968997"/>
                <a:gd name="connsiteY1" fmla="*/ 407406 h 1037857"/>
                <a:gd name="connsiteX2" fmla="*/ 52262 w 968997"/>
                <a:gd name="connsiteY2" fmla="*/ 23594 h 1037857"/>
                <a:gd name="connsiteX3" fmla="*/ 518707 w 968997"/>
                <a:gd name="connsiteY3" fmla="*/ 25027 h 1037857"/>
                <a:gd name="connsiteX4" fmla="*/ 957835 w 968997"/>
                <a:gd name="connsiteY4" fmla="*/ 119642 h 1037857"/>
                <a:gd name="connsiteX5" fmla="*/ 824700 w 968997"/>
                <a:gd name="connsiteY5" fmla="*/ 124558 h 1037857"/>
                <a:gd name="connsiteX6" fmla="*/ 589743 w 968997"/>
                <a:gd name="connsiteY6" fmla="*/ 253767 h 1037857"/>
                <a:gd name="connsiteX7" fmla="*/ 611868 w 968997"/>
                <a:gd name="connsiteY7" fmla="*/ 1037857 h 1037857"/>
                <a:gd name="connsiteX8" fmla="*/ 113937 w 968997"/>
                <a:gd name="connsiteY8" fmla="*/ 806688 h 1037857"/>
                <a:gd name="connsiteX0" fmla="*/ 113937 w 976298"/>
                <a:gd name="connsiteY0" fmla="*/ 806688 h 1037857"/>
                <a:gd name="connsiteX1" fmla="*/ 21082 w 976298"/>
                <a:gd name="connsiteY1" fmla="*/ 407406 h 1037857"/>
                <a:gd name="connsiteX2" fmla="*/ 52262 w 976298"/>
                <a:gd name="connsiteY2" fmla="*/ 23594 h 1037857"/>
                <a:gd name="connsiteX3" fmla="*/ 518707 w 976298"/>
                <a:gd name="connsiteY3" fmla="*/ 25027 h 1037857"/>
                <a:gd name="connsiteX4" fmla="*/ 957835 w 976298"/>
                <a:gd name="connsiteY4" fmla="*/ 119642 h 1037857"/>
                <a:gd name="connsiteX5" fmla="*/ 824700 w 976298"/>
                <a:gd name="connsiteY5" fmla="*/ 124558 h 1037857"/>
                <a:gd name="connsiteX6" fmla="*/ 589743 w 976298"/>
                <a:gd name="connsiteY6" fmla="*/ 253767 h 1037857"/>
                <a:gd name="connsiteX7" fmla="*/ 611868 w 976298"/>
                <a:gd name="connsiteY7" fmla="*/ 1037857 h 1037857"/>
                <a:gd name="connsiteX8" fmla="*/ 113937 w 976298"/>
                <a:gd name="connsiteY8" fmla="*/ 806688 h 1037857"/>
                <a:gd name="connsiteX0" fmla="*/ 113937 w 994720"/>
                <a:gd name="connsiteY0" fmla="*/ 806688 h 1037857"/>
                <a:gd name="connsiteX1" fmla="*/ 21082 w 994720"/>
                <a:gd name="connsiteY1" fmla="*/ 407406 h 1037857"/>
                <a:gd name="connsiteX2" fmla="*/ 52262 w 994720"/>
                <a:gd name="connsiteY2" fmla="*/ 23594 h 1037857"/>
                <a:gd name="connsiteX3" fmla="*/ 518707 w 994720"/>
                <a:gd name="connsiteY3" fmla="*/ 25027 h 1037857"/>
                <a:gd name="connsiteX4" fmla="*/ 957835 w 994720"/>
                <a:gd name="connsiteY4" fmla="*/ 119642 h 1037857"/>
                <a:gd name="connsiteX5" fmla="*/ 892514 w 994720"/>
                <a:gd name="connsiteY5" fmla="*/ 111302 h 1037857"/>
                <a:gd name="connsiteX6" fmla="*/ 589743 w 994720"/>
                <a:gd name="connsiteY6" fmla="*/ 253767 h 1037857"/>
                <a:gd name="connsiteX7" fmla="*/ 611868 w 994720"/>
                <a:gd name="connsiteY7" fmla="*/ 1037857 h 1037857"/>
                <a:gd name="connsiteX8" fmla="*/ 113937 w 994720"/>
                <a:gd name="connsiteY8" fmla="*/ 806688 h 1037857"/>
                <a:gd name="connsiteX0" fmla="*/ 113937 w 1011597"/>
                <a:gd name="connsiteY0" fmla="*/ 806688 h 1037857"/>
                <a:gd name="connsiteX1" fmla="*/ 21082 w 1011597"/>
                <a:gd name="connsiteY1" fmla="*/ 407406 h 1037857"/>
                <a:gd name="connsiteX2" fmla="*/ 52262 w 1011597"/>
                <a:gd name="connsiteY2" fmla="*/ 23594 h 1037857"/>
                <a:gd name="connsiteX3" fmla="*/ 518707 w 1011597"/>
                <a:gd name="connsiteY3" fmla="*/ 25027 h 1037857"/>
                <a:gd name="connsiteX4" fmla="*/ 957835 w 1011597"/>
                <a:gd name="connsiteY4" fmla="*/ 119642 h 1037857"/>
                <a:gd name="connsiteX5" fmla="*/ 927688 w 1011597"/>
                <a:gd name="connsiteY5" fmla="*/ 120145 h 1037857"/>
                <a:gd name="connsiteX6" fmla="*/ 589743 w 1011597"/>
                <a:gd name="connsiteY6" fmla="*/ 253767 h 1037857"/>
                <a:gd name="connsiteX7" fmla="*/ 611868 w 1011597"/>
                <a:gd name="connsiteY7" fmla="*/ 1037857 h 1037857"/>
                <a:gd name="connsiteX8" fmla="*/ 113937 w 1011597"/>
                <a:gd name="connsiteY8" fmla="*/ 806688 h 1037857"/>
                <a:gd name="connsiteX0" fmla="*/ 113937 w 1022604"/>
                <a:gd name="connsiteY0" fmla="*/ 806688 h 1037857"/>
                <a:gd name="connsiteX1" fmla="*/ 21082 w 1022604"/>
                <a:gd name="connsiteY1" fmla="*/ 407406 h 1037857"/>
                <a:gd name="connsiteX2" fmla="*/ 52262 w 1022604"/>
                <a:gd name="connsiteY2" fmla="*/ 23594 h 1037857"/>
                <a:gd name="connsiteX3" fmla="*/ 518707 w 1022604"/>
                <a:gd name="connsiteY3" fmla="*/ 25027 h 1037857"/>
                <a:gd name="connsiteX4" fmla="*/ 957835 w 1022604"/>
                <a:gd name="connsiteY4" fmla="*/ 119642 h 1037857"/>
                <a:gd name="connsiteX5" fmla="*/ 946499 w 1022604"/>
                <a:gd name="connsiteY5" fmla="*/ 117137 h 1037857"/>
                <a:gd name="connsiteX6" fmla="*/ 589743 w 1022604"/>
                <a:gd name="connsiteY6" fmla="*/ 253767 h 1037857"/>
                <a:gd name="connsiteX7" fmla="*/ 611868 w 1022604"/>
                <a:gd name="connsiteY7" fmla="*/ 1037857 h 1037857"/>
                <a:gd name="connsiteX8" fmla="*/ 113937 w 1022604"/>
                <a:gd name="connsiteY8" fmla="*/ 806688 h 1037857"/>
                <a:gd name="connsiteX0" fmla="*/ 113937 w 1022604"/>
                <a:gd name="connsiteY0" fmla="*/ 806688 h 1037857"/>
                <a:gd name="connsiteX1" fmla="*/ 21082 w 1022604"/>
                <a:gd name="connsiteY1" fmla="*/ 407406 h 1037857"/>
                <a:gd name="connsiteX2" fmla="*/ 52262 w 1022604"/>
                <a:gd name="connsiteY2" fmla="*/ 23594 h 1037857"/>
                <a:gd name="connsiteX3" fmla="*/ 518707 w 1022604"/>
                <a:gd name="connsiteY3" fmla="*/ 25027 h 1037857"/>
                <a:gd name="connsiteX4" fmla="*/ 957835 w 1022604"/>
                <a:gd name="connsiteY4" fmla="*/ 119642 h 1037857"/>
                <a:gd name="connsiteX5" fmla="*/ 946499 w 1022604"/>
                <a:gd name="connsiteY5" fmla="*/ 117137 h 1037857"/>
                <a:gd name="connsiteX6" fmla="*/ 589743 w 1022604"/>
                <a:gd name="connsiteY6" fmla="*/ 253767 h 1037857"/>
                <a:gd name="connsiteX7" fmla="*/ 611868 w 1022604"/>
                <a:gd name="connsiteY7" fmla="*/ 1037857 h 1037857"/>
                <a:gd name="connsiteX8" fmla="*/ 113937 w 1022604"/>
                <a:gd name="connsiteY8" fmla="*/ 806688 h 1037857"/>
                <a:gd name="connsiteX0" fmla="*/ 113937 w 946499"/>
                <a:gd name="connsiteY0" fmla="*/ 806688 h 1037857"/>
                <a:gd name="connsiteX1" fmla="*/ 21082 w 946499"/>
                <a:gd name="connsiteY1" fmla="*/ 407406 h 1037857"/>
                <a:gd name="connsiteX2" fmla="*/ 52262 w 946499"/>
                <a:gd name="connsiteY2" fmla="*/ 23594 h 1037857"/>
                <a:gd name="connsiteX3" fmla="*/ 518707 w 946499"/>
                <a:gd name="connsiteY3" fmla="*/ 25027 h 1037857"/>
                <a:gd name="connsiteX4" fmla="*/ 946499 w 946499"/>
                <a:gd name="connsiteY4" fmla="*/ 117137 h 1037857"/>
                <a:gd name="connsiteX5" fmla="*/ 589743 w 946499"/>
                <a:gd name="connsiteY5" fmla="*/ 253767 h 1037857"/>
                <a:gd name="connsiteX6" fmla="*/ 611868 w 946499"/>
                <a:gd name="connsiteY6" fmla="*/ 1037857 h 1037857"/>
                <a:gd name="connsiteX7" fmla="*/ 113937 w 946499"/>
                <a:gd name="connsiteY7" fmla="*/ 806688 h 103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99" h="1037857">
                  <a:moveTo>
                    <a:pt x="113937" y="806688"/>
                  </a:moveTo>
                  <a:cubicBezTo>
                    <a:pt x="92026" y="788244"/>
                    <a:pt x="47100" y="535807"/>
                    <a:pt x="21082" y="407406"/>
                  </a:cubicBezTo>
                  <a:cubicBezTo>
                    <a:pt x="-4936" y="279005"/>
                    <a:pt x="-18715" y="84205"/>
                    <a:pt x="52262" y="23594"/>
                  </a:cubicBezTo>
                  <a:cubicBezTo>
                    <a:pt x="105731" y="-20705"/>
                    <a:pt x="457813" y="7815"/>
                    <a:pt x="518707" y="25027"/>
                  </a:cubicBezTo>
                  <a:cubicBezTo>
                    <a:pt x="667747" y="40618"/>
                    <a:pt x="934660" y="79014"/>
                    <a:pt x="946499" y="117137"/>
                  </a:cubicBezTo>
                  <a:cubicBezTo>
                    <a:pt x="939611" y="72906"/>
                    <a:pt x="622456" y="104403"/>
                    <a:pt x="589743" y="253767"/>
                  </a:cubicBezTo>
                  <a:cubicBezTo>
                    <a:pt x="543237" y="387250"/>
                    <a:pt x="711167" y="990334"/>
                    <a:pt x="611868" y="1037857"/>
                  </a:cubicBezTo>
                  <a:cubicBezTo>
                    <a:pt x="502514" y="922809"/>
                    <a:pt x="135848" y="825132"/>
                    <a:pt x="113937" y="806688"/>
                  </a:cubicBez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2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</dc:creator>
  <cp:lastModifiedBy>Fatima</cp:lastModifiedBy>
  <cp:revision>15</cp:revision>
  <dcterms:created xsi:type="dcterms:W3CDTF">2024-12-10T19:17:21Z</dcterms:created>
  <dcterms:modified xsi:type="dcterms:W3CDTF">2024-12-11T21:34:44Z</dcterms:modified>
</cp:coreProperties>
</file>