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311" r:id="rId13"/>
    <p:sldId id="316" r:id="rId14"/>
    <p:sldId id="318" r:id="rId15"/>
    <p:sldId id="321" r:id="rId16"/>
    <p:sldId id="324" r:id="rId17"/>
    <p:sldId id="320" r:id="rId18"/>
    <p:sldId id="322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8B91"/>
    <a:srgbClr val="F7D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D6705-D5BD-423D-824E-E091049FA65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D3E9C-4F08-4659-9763-B6499535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6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70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84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C9BF-C434-435F-B167-58BD86DB0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D8EBE-6F8C-40C8-B84D-832BA4045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5560-50FB-4327-9BA2-62E054CA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39F-3351-4163-89AA-3121B44886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03061-2696-4BFE-80B0-8945650E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1650-0B47-423E-AE27-29C27287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CA2E-6435-419B-8D87-60821129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6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25CB-CAE4-4C1C-9625-6CEC38F4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B4F6D-59BD-4452-B2F5-7403DD52D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5F24-A09F-407A-B5EC-DF310945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39F-3351-4163-89AA-3121B44886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D3DE-0BB9-4E39-AC73-2C14AAF2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FEFAC-CB42-476C-8274-312334FB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CA2E-6435-419B-8D87-60821129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509FF-27C1-4A38-A20E-129ABD779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71E4B-0438-42C5-997B-B3993E5C1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532CE-FBA9-4C4B-BA2A-31633141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39F-3351-4163-89AA-3121B44886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5D52-9534-4D4D-8E05-A51A41BD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7D567-7F57-4744-8702-BCF65A6B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CA2E-6435-419B-8D87-60821129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7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9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5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0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3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85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56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0456-2403-4101-A245-B0A1AD93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F30E-FCF0-4451-B5EE-2062092E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C07FD-5B6E-4BA3-A67A-A238D189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39F-3351-4163-89AA-3121B44886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3987-ED34-4B41-B7B3-D0F86893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C627-5352-43F6-8CC6-BDC6268B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CA2E-6435-419B-8D87-60821129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13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81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87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687F-D2B8-4AFA-8E0E-535066D3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05B4-CB07-4E2E-A6E0-1DBED5D2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0FCE-294C-4CA6-B2D8-B5B49EB1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39F-3351-4163-89AA-3121B44886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E27D1-A411-4267-B2A2-076CE3CB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AA4E-B1B7-4C61-8743-704C31E6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CA2E-6435-419B-8D87-60821129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6E48-80C4-4BB0-8A29-024DCD37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FB6D-8D8B-47EE-9BD1-C9BF2A2B6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D19EB-E7E3-4D8D-A5CF-1B5214D92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AFDA5-3B26-43DC-B0DC-F4C17750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39F-3351-4163-89AA-3121B44886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553A-A796-4CB3-835C-EE463858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03A3-4B44-4115-9984-55D9E6A5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CA2E-6435-419B-8D87-60821129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72BC-77D1-408D-B0AD-8EA757FE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014B4-1827-4D18-A86A-27C2136A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C6FE7-1195-4BDA-9733-76C9C10E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84958-AF29-4415-A489-765CC5016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0C470-5CC9-4434-AD17-E600FC43B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27F53-2FBC-406E-98F9-CF3DB599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39F-3351-4163-89AA-3121B44886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A212B-03DE-4BDB-B218-D09B6A17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02DCE-B603-4106-B942-274C734C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CA2E-6435-419B-8D87-60821129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1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3AB3-CAF7-4FFF-BEF3-BBAD6688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72D6D-F6F4-42F8-AE7D-361D3AA0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39F-3351-4163-89AA-3121B44886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A477-A6D0-4420-BF52-66A0C16D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D8E46-DC4B-4FC4-BC05-253DE707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CA2E-6435-419B-8D87-60821129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4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EE94D-A619-4FF4-BF52-F8DAC4FA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39F-3351-4163-89AA-3121B44886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7778D-C325-4B87-BEDE-B6DED1AD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02802-45FC-4A20-85E5-980D2118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CA2E-6435-419B-8D87-60821129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7E1B-C465-44B0-A078-17524A2C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D5E64-806A-49E8-8746-492F5FE1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1591-5711-452D-B52B-2092830C8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9C69C-2F4F-447C-B793-C5D793EB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39F-3351-4163-89AA-3121B44886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B73E-4A1F-44A3-A237-64153C06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93D03-4B02-4BD7-9D3B-AC24A91A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CA2E-6435-419B-8D87-60821129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99B1-B4D1-44EE-8A69-8E180CEF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3A98E-4F3F-42EA-B148-9B7C172C4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05F1-51D2-496E-88A7-FD6374ED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7956C-01B3-4D45-B8C8-C9FB0664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39F-3351-4163-89AA-3121B44886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151C1-FEDB-4A4A-A3AE-20477F39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B61CF-75AF-4C48-8ADF-124A92A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CA2E-6435-419B-8D87-60821129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41B7A-0CA5-4EE7-94EA-72F480EE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AD606-1BE2-4968-8712-B8380A457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3D61-EB7A-4015-B143-83B42B45F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839F-3351-4163-89AA-3121B44886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398D-5DD9-4EB3-B760-65CBA338C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12F11-4A66-403A-BC2F-EA4C75833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CA2E-6435-419B-8D87-60821129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3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2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19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20.mp3"/><Relationship Id="rId5" Type="http://schemas.microsoft.com/office/2007/relationships/media" Target="../media/media20.mp3"/><Relationship Id="rId4" Type="http://schemas.openxmlformats.org/officeDocument/2006/relationships/audio" Target="../media/media19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0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audio" Target="../media/media22.mp3"/><Relationship Id="rId5" Type="http://schemas.microsoft.com/office/2007/relationships/media" Target="../media/media22.mp3"/><Relationship Id="rId4" Type="http://schemas.openxmlformats.org/officeDocument/2006/relationships/audio" Target="../media/media10.mp3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12.mp3"/><Relationship Id="rId3" Type="http://schemas.microsoft.com/office/2007/relationships/media" Target="../media/media10.mp3"/><Relationship Id="rId7" Type="http://schemas.microsoft.com/office/2007/relationships/media" Target="../media/media12.mp3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10" Type="http://schemas.openxmlformats.org/officeDocument/2006/relationships/image" Target="../media/image1.png"/><Relationship Id="rId4" Type="http://schemas.openxmlformats.org/officeDocument/2006/relationships/audio" Target="../media/media10.mp3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2814" y="595709"/>
            <a:ext cx="8794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</a:t>
            </a:r>
            <a:r>
              <a:rPr lang="en-US" sz="8800" dirty="0">
                <a:solidFill>
                  <a:sysClr val="windowText" lastClr="000000"/>
                </a:solidFill>
                <a:latin typeface="Calibri" panose="020F0502020204030204"/>
              </a:rPr>
              <a:t>lephant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8F7510-E899-47DD-8B43-D0981D59D653}"/>
              </a:ext>
            </a:extLst>
          </p:cNvPr>
          <p:cNvGrpSpPr/>
          <p:nvPr/>
        </p:nvGrpSpPr>
        <p:grpSpPr>
          <a:xfrm>
            <a:off x="7747000" y="1657940"/>
            <a:ext cx="4149616" cy="5060388"/>
            <a:chOff x="6467470" y="2384585"/>
            <a:chExt cx="3486045" cy="42511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CF7EA72-75CB-4CD9-8F2B-4F989640B79F}"/>
                </a:ext>
              </a:extLst>
            </p:cNvPr>
            <p:cNvGrpSpPr/>
            <p:nvPr/>
          </p:nvGrpSpPr>
          <p:grpSpPr>
            <a:xfrm>
              <a:off x="7205741" y="4460601"/>
              <a:ext cx="696994" cy="2065169"/>
              <a:chOff x="9869116" y="4634175"/>
              <a:chExt cx="696994" cy="2065169"/>
            </a:xfrm>
          </p:grpSpPr>
          <p:sp>
            <p:nvSpPr>
              <p:cNvPr id="98" name="Rectangle: Rounded Corners 33">
                <a:extLst>
                  <a:ext uri="{FF2B5EF4-FFF2-40B4-BE49-F238E27FC236}">
                    <a16:creationId xmlns:a16="http://schemas.microsoft.com/office/drawing/2014/main" id="{6DED9989-7FF8-4587-92CF-B72CB0FC3024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6E03225-72BE-47E3-A63C-4AD77692FCC5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6B355E24-C3F2-4319-99C4-7883245075FB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6F6D11CF-2854-40C4-BEFA-108B969510F2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1F80ECA0-42F6-4FC3-B81D-6A9D6BD78B3B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97A1C882-2033-49AA-8D64-AEA9F23C450C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9EA8D8C-80F7-471C-8959-BD8FDAF02E9E}"/>
                </a:ext>
              </a:extLst>
            </p:cNvPr>
            <p:cNvGrpSpPr/>
            <p:nvPr/>
          </p:nvGrpSpPr>
          <p:grpSpPr>
            <a:xfrm flipH="1">
              <a:off x="8378934" y="4452479"/>
              <a:ext cx="696994" cy="2065169"/>
              <a:chOff x="9869116" y="4634175"/>
              <a:chExt cx="696994" cy="2065169"/>
            </a:xfrm>
          </p:grpSpPr>
          <p:sp>
            <p:nvSpPr>
              <p:cNvPr id="92" name="Rectangle: Rounded Corners 33">
                <a:extLst>
                  <a:ext uri="{FF2B5EF4-FFF2-40B4-BE49-F238E27FC236}">
                    <a16:creationId xmlns:a16="http://schemas.microsoft.com/office/drawing/2014/main" id="{ADB60B25-CC1A-49F6-8E2F-69C8481DF926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68E9E34-C172-4ACB-86C5-58E50BD54903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51463F33-A7BE-490F-AE14-432C6EB352C5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B861D740-5457-47E6-8A27-D1F2459D24F5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48C0347D-16FA-40E5-A5CE-C458A25F31A3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FAD96936-93BD-4D22-A2E5-A878F3AF9177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D4BFD51-6594-4028-81F0-9946E43D2825}"/>
                </a:ext>
              </a:extLst>
            </p:cNvPr>
            <p:cNvGrpSpPr/>
            <p:nvPr/>
          </p:nvGrpSpPr>
          <p:grpSpPr>
            <a:xfrm>
              <a:off x="6700167" y="3685437"/>
              <a:ext cx="2878584" cy="2950322"/>
              <a:chOff x="6775605" y="3685585"/>
              <a:chExt cx="2878584" cy="2950322"/>
            </a:xfrm>
          </p:grpSpPr>
          <p:sp>
            <p:nvSpPr>
              <p:cNvPr id="70" name="Oval 3">
                <a:extLst>
                  <a:ext uri="{FF2B5EF4-FFF2-40B4-BE49-F238E27FC236}">
                    <a16:creationId xmlns:a16="http://schemas.microsoft.com/office/drawing/2014/main" id="{8D4ECFD3-D12D-4C60-8225-DE08D3FC300A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Rounded Corners 33">
                <a:extLst>
                  <a:ext uri="{FF2B5EF4-FFF2-40B4-BE49-F238E27FC236}">
                    <a16:creationId xmlns:a16="http://schemas.microsoft.com/office/drawing/2014/main" id="{45E924F9-A2A3-42D9-AE12-46D8581BC4C7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2B55B57-3D5F-47C9-A473-28A41FED221F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: Rounded Corners 33">
                <a:extLst>
                  <a:ext uri="{FF2B5EF4-FFF2-40B4-BE49-F238E27FC236}">
                    <a16:creationId xmlns:a16="http://schemas.microsoft.com/office/drawing/2014/main" id="{C08705BA-AF5C-4C2A-9B8F-25FC4CC92240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AAD3126-B8CB-48F3-9DF2-7D109C712098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828296B-6654-451D-B53D-76032F8628E7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99039F41-0621-40C7-8D66-499B9F765071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B560F993-84D8-4362-B334-3C866E6F34C9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4E98431-D839-4F94-9BF1-0479490A2C4D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1D3356C8-F74E-4B32-9BF6-7980BC2721BA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BDB1566D-CCAE-4D42-82BE-03B4AA370AED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A908C148-EBC9-4ECE-A30F-6FFFB0D41C78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1FA4AD76-FFE4-4879-A102-AA358F57C229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48B3EDBB-833F-4FF6-8B48-2456E1641CCD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226EDBE-4A65-445E-8158-BDD827CECD9E}"/>
                </a:ext>
              </a:extLst>
            </p:cNvPr>
            <p:cNvGrpSpPr/>
            <p:nvPr/>
          </p:nvGrpSpPr>
          <p:grpSpPr>
            <a:xfrm>
              <a:off x="6467470" y="2384585"/>
              <a:ext cx="3486045" cy="3277963"/>
              <a:chOff x="6467470" y="2384585"/>
              <a:chExt cx="3486045" cy="3277963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A478175-57FD-4525-A987-78CAB918A48A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3AF8954-786B-4CA4-8FD7-1CE9F93C25A0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1632F85-4E3A-479D-9FEE-7B142876E18C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894513A-45B6-4AD6-B6C5-6C76C21FCAD3}"/>
                  </a:ext>
                </a:extLst>
              </p:cNvPr>
              <p:cNvSpPr/>
              <p:nvPr/>
            </p:nvSpPr>
            <p:spPr>
              <a:xfrm flipH="1">
                <a:off x="7518224" y="3412145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490EB61-E16B-4BA7-B3ED-C685ABEDA08F}"/>
                  </a:ext>
                </a:extLst>
              </p:cNvPr>
              <p:cNvSpPr/>
              <p:nvPr/>
            </p:nvSpPr>
            <p:spPr>
              <a:xfrm flipH="1">
                <a:off x="7666255" y="349501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322F256-8D71-43FA-9AFF-AB68DD9C97BB}"/>
                  </a:ext>
                </a:extLst>
              </p:cNvPr>
              <p:cNvSpPr/>
              <p:nvPr/>
            </p:nvSpPr>
            <p:spPr>
              <a:xfrm flipH="1">
                <a:off x="7743705" y="3575781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CBF5FA-D65E-4643-A675-0B3E53695EBC}"/>
                  </a:ext>
                </a:extLst>
              </p:cNvPr>
              <p:cNvSpPr/>
              <p:nvPr/>
            </p:nvSpPr>
            <p:spPr>
              <a:xfrm flipH="1">
                <a:off x="8508203" y="3386594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A1C64C3-E47A-41AB-9DF3-842BC9C5B110}"/>
                  </a:ext>
                </a:extLst>
              </p:cNvPr>
              <p:cNvSpPr/>
              <p:nvPr/>
            </p:nvSpPr>
            <p:spPr>
              <a:xfrm flipH="1">
                <a:off x="8527938" y="348113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DDF578A-78F8-4D17-8BD5-C46F5962C823}"/>
                  </a:ext>
                </a:extLst>
              </p:cNvPr>
              <p:cNvSpPr/>
              <p:nvPr/>
            </p:nvSpPr>
            <p:spPr>
              <a:xfrm flipH="1">
                <a:off x="8594582" y="3564083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62FA62E7-42A6-4EE5-875C-E4AAC6657E0F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BA78F01F-001D-42B3-9A7F-9395098AD88D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9">
                <a:extLst>
                  <a:ext uri="{FF2B5EF4-FFF2-40B4-BE49-F238E27FC236}">
                    <a16:creationId xmlns:a16="http://schemas.microsoft.com/office/drawing/2014/main" id="{A3902991-C3E2-41A6-97F5-C24E445F38EF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73E23AD-969F-49E6-96B7-A552DE651F6D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rgbClr val="AF8B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6E34DF-0321-41F4-9713-1EB423ED94DD}"/>
              </a:ext>
            </a:extLst>
          </p:cNvPr>
          <p:cNvGrpSpPr/>
          <p:nvPr/>
        </p:nvGrpSpPr>
        <p:grpSpPr>
          <a:xfrm>
            <a:off x="7325825" y="1569807"/>
            <a:ext cx="4149616" cy="5012378"/>
            <a:chOff x="6467470" y="2384585"/>
            <a:chExt cx="3486045" cy="4210842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8AF5459-9757-45D9-948A-96ED9C8392CC}"/>
                </a:ext>
              </a:extLst>
            </p:cNvPr>
            <p:cNvGrpSpPr/>
            <p:nvPr/>
          </p:nvGrpSpPr>
          <p:grpSpPr>
            <a:xfrm>
              <a:off x="7700033" y="4420872"/>
              <a:ext cx="696994" cy="2101991"/>
              <a:chOff x="10363408" y="4594446"/>
              <a:chExt cx="696994" cy="2101991"/>
            </a:xfrm>
          </p:grpSpPr>
          <p:sp>
            <p:nvSpPr>
              <p:cNvPr id="233" name="Rectangle: Rounded Corners 33">
                <a:extLst>
                  <a:ext uri="{FF2B5EF4-FFF2-40B4-BE49-F238E27FC236}">
                    <a16:creationId xmlns:a16="http://schemas.microsoft.com/office/drawing/2014/main" id="{D4273276-3F95-46C2-902C-DD16B6F9085A}"/>
                  </a:ext>
                </a:extLst>
              </p:cNvPr>
              <p:cNvSpPr/>
              <p:nvPr/>
            </p:nvSpPr>
            <p:spPr>
              <a:xfrm flipH="1">
                <a:off x="10363408" y="4594446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81CEF6F2-3A00-4BC9-B655-340493D76CC1}"/>
                  </a:ext>
                </a:extLst>
              </p:cNvPr>
              <p:cNvSpPr/>
              <p:nvPr/>
            </p:nvSpPr>
            <p:spPr>
              <a:xfrm flipH="1">
                <a:off x="10438125" y="6578752"/>
                <a:ext cx="118555" cy="117685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EA635D6A-F906-48F6-9485-16FA4E83ABEF}"/>
                </a:ext>
              </a:extLst>
            </p:cNvPr>
            <p:cNvGrpSpPr/>
            <p:nvPr/>
          </p:nvGrpSpPr>
          <p:grpSpPr>
            <a:xfrm>
              <a:off x="8388364" y="6397057"/>
              <a:ext cx="245316" cy="117685"/>
              <a:chOff x="7092035" y="5360889"/>
              <a:chExt cx="243895" cy="117003"/>
            </a:xfrm>
            <a:noFill/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7A69D57E-F8D7-41A5-AAFF-5001C87B46C0}"/>
                  </a:ext>
                </a:extLst>
              </p:cNvPr>
              <p:cNvSpPr/>
              <p:nvPr/>
            </p:nvSpPr>
            <p:spPr>
              <a:xfrm>
                <a:off x="7092035" y="5360889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FF51CEBA-8C9D-4FB7-BEE7-E812574C9FC4}"/>
                  </a:ext>
                </a:extLst>
              </p:cNvPr>
              <p:cNvSpPr/>
              <p:nvPr/>
            </p:nvSpPr>
            <p:spPr>
              <a:xfrm>
                <a:off x="7217127" y="5360889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491D4C8-F5A6-40BD-BB06-EC613D88EF5B}"/>
                </a:ext>
              </a:extLst>
            </p:cNvPr>
            <p:cNvGrpSpPr/>
            <p:nvPr/>
          </p:nvGrpSpPr>
          <p:grpSpPr>
            <a:xfrm>
              <a:off x="6700167" y="3685436"/>
              <a:ext cx="3085783" cy="2909991"/>
              <a:chOff x="6775605" y="3685584"/>
              <a:chExt cx="3085783" cy="2909991"/>
            </a:xfrm>
          </p:grpSpPr>
          <p:sp>
            <p:nvSpPr>
              <p:cNvPr id="160" name="Oval 3">
                <a:extLst>
                  <a:ext uri="{FF2B5EF4-FFF2-40B4-BE49-F238E27FC236}">
                    <a16:creationId xmlns:a16="http://schemas.microsoft.com/office/drawing/2014/main" id="{B2468D5F-E19F-48FB-AFC1-02EE71521FFD}"/>
                  </a:ext>
                </a:extLst>
              </p:cNvPr>
              <p:cNvSpPr/>
              <p:nvPr/>
            </p:nvSpPr>
            <p:spPr>
              <a:xfrm flipH="1">
                <a:off x="6775605" y="3685584"/>
                <a:ext cx="3085783" cy="290999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: Rounded Corners 33">
                <a:extLst>
                  <a:ext uri="{FF2B5EF4-FFF2-40B4-BE49-F238E27FC236}">
                    <a16:creationId xmlns:a16="http://schemas.microsoft.com/office/drawing/2014/main" id="{5FA40849-6D66-4308-97AD-E3C2A1F20001}"/>
                  </a:ext>
                </a:extLst>
              </p:cNvPr>
              <p:cNvSpPr/>
              <p:nvPr/>
            </p:nvSpPr>
            <p:spPr>
              <a:xfrm flipH="1">
                <a:off x="7468915" y="3809754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79F0E3CE-FABA-4781-86FC-AE16DD908863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: Rounded Corners 33">
                <a:extLst>
                  <a:ext uri="{FF2B5EF4-FFF2-40B4-BE49-F238E27FC236}">
                    <a16:creationId xmlns:a16="http://schemas.microsoft.com/office/drawing/2014/main" id="{6C5691AD-55C3-431D-BDDA-D3EF98FAB070}"/>
                  </a:ext>
                </a:extLst>
              </p:cNvPr>
              <p:cNvSpPr/>
              <p:nvPr/>
            </p:nvSpPr>
            <p:spPr>
              <a:xfrm>
                <a:off x="8282619" y="3815316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B59C0D5-6479-42AE-93EF-BA0DB5141C4E}"/>
                  </a:ext>
                </a:extLst>
              </p:cNvPr>
              <p:cNvSpPr/>
              <p:nvPr/>
            </p:nvSpPr>
            <p:spPr>
              <a:xfrm rot="19101065">
                <a:off x="7805782" y="4416891"/>
                <a:ext cx="179157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7066AD04-E779-4D45-90F3-83E8092D7F4E}"/>
                  </a:ext>
                </a:extLst>
              </p:cNvPr>
              <p:cNvGrpSpPr/>
              <p:nvPr/>
            </p:nvGrpSpPr>
            <p:grpSpPr>
              <a:xfrm flipH="1">
                <a:off x="7668565" y="5758960"/>
                <a:ext cx="1116402" cy="124326"/>
                <a:chOff x="6378472" y="4646887"/>
                <a:chExt cx="1109935" cy="123607"/>
              </a:xfrm>
              <a:noFill/>
            </p:grpSpPr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8B3D4139-15F8-4AA6-A8F0-EED55AA2E683}"/>
                    </a:ext>
                  </a:extLst>
                </p:cNvPr>
                <p:cNvSpPr/>
                <p:nvPr/>
              </p:nvSpPr>
              <p:spPr>
                <a:xfrm>
                  <a:off x="6755607" y="4649578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8AD2046D-B8AC-46F0-A77B-FF2F864082C7}"/>
                    </a:ext>
                  </a:extLst>
                </p:cNvPr>
                <p:cNvSpPr/>
                <p:nvPr/>
              </p:nvSpPr>
              <p:spPr>
                <a:xfrm>
                  <a:off x="6378472" y="4653491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652417BF-F15A-4EAC-8429-C0EF1F1C066D}"/>
                    </a:ext>
                  </a:extLst>
                </p:cNvPr>
                <p:cNvSpPr/>
                <p:nvPr/>
              </p:nvSpPr>
              <p:spPr>
                <a:xfrm>
                  <a:off x="6503563" y="4653484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EAD863B0-82E9-4B56-B545-6BDED616BACE}"/>
                    </a:ext>
                  </a:extLst>
                </p:cNvPr>
                <p:cNvSpPr/>
                <p:nvPr/>
              </p:nvSpPr>
              <p:spPr>
                <a:xfrm>
                  <a:off x="6629586" y="465347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E2BBF44F-2006-437E-A1BD-5AE1BD15B106}"/>
                    </a:ext>
                  </a:extLst>
                </p:cNvPr>
                <p:cNvSpPr/>
                <p:nvPr/>
              </p:nvSpPr>
              <p:spPr>
                <a:xfrm>
                  <a:off x="7370897" y="464688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BEA74D75-EFFB-41CE-8F8F-4FDFB60A30AA}"/>
                    </a:ext>
                  </a:extLst>
                </p:cNvPr>
                <p:cNvSpPr/>
                <p:nvPr/>
              </p:nvSpPr>
              <p:spPr>
                <a:xfrm>
                  <a:off x="6993754" y="4650718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A51FB5CC-1FC3-428F-9DA7-703ADD2C24D5}"/>
                    </a:ext>
                  </a:extLst>
                </p:cNvPr>
                <p:cNvSpPr/>
                <p:nvPr/>
              </p:nvSpPr>
              <p:spPr>
                <a:xfrm>
                  <a:off x="7118849" y="4650718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78BBDE7B-F954-4E4C-9147-FCBEAB772E8A}"/>
                    </a:ext>
                  </a:extLst>
                </p:cNvPr>
                <p:cNvSpPr/>
                <p:nvPr/>
              </p:nvSpPr>
              <p:spPr>
                <a:xfrm>
                  <a:off x="7244875" y="4650717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328399B-E19E-489E-BD8C-8A02027B8A29}"/>
                </a:ext>
              </a:extLst>
            </p:cNvPr>
            <p:cNvGrpSpPr/>
            <p:nvPr/>
          </p:nvGrpSpPr>
          <p:grpSpPr>
            <a:xfrm>
              <a:off x="6467470" y="2384585"/>
              <a:ext cx="3486045" cy="3433354"/>
              <a:chOff x="6467470" y="2384585"/>
              <a:chExt cx="3486045" cy="3433354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2F09EE8-05EE-419F-A012-F17A07D55969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6D3B3CB-F5B4-4B1F-9D72-B3059FD9B4C0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C408B3D-3780-4983-A30A-2851C4DF70F0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8F14510-124E-4914-845A-12DC92DCFDA6}"/>
                  </a:ext>
                </a:extLst>
              </p:cNvPr>
              <p:cNvSpPr/>
              <p:nvPr/>
            </p:nvSpPr>
            <p:spPr>
              <a:xfrm flipH="1">
                <a:off x="7516647" y="3691561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6849DC2-2F51-422D-BFBF-67546FCBE0E8}"/>
                  </a:ext>
                </a:extLst>
              </p:cNvPr>
              <p:cNvSpPr/>
              <p:nvPr/>
            </p:nvSpPr>
            <p:spPr>
              <a:xfrm flipH="1">
                <a:off x="7664678" y="3774433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6551648-F88E-4AB3-8CDC-5BC65B626A60}"/>
                  </a:ext>
                </a:extLst>
              </p:cNvPr>
              <p:cNvSpPr/>
              <p:nvPr/>
            </p:nvSpPr>
            <p:spPr>
              <a:xfrm flipH="1">
                <a:off x="7796062" y="3888562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30B1EE3-B215-4086-8A3C-D1DF4E0FD2BB}"/>
                  </a:ext>
                </a:extLst>
              </p:cNvPr>
              <p:cNvSpPr/>
              <p:nvPr/>
            </p:nvSpPr>
            <p:spPr>
              <a:xfrm flipH="1">
                <a:off x="8506625" y="3666010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C5D1417-2EC7-4B38-8093-50DD6EB08571}"/>
                  </a:ext>
                </a:extLst>
              </p:cNvPr>
              <p:cNvSpPr/>
              <p:nvPr/>
            </p:nvSpPr>
            <p:spPr>
              <a:xfrm flipH="1">
                <a:off x="8526360" y="3760553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16E55BD-DDD3-468C-B43D-309479EDD8BB}"/>
                  </a:ext>
                </a:extLst>
              </p:cNvPr>
              <p:cNvSpPr/>
              <p:nvPr/>
            </p:nvSpPr>
            <p:spPr>
              <a:xfrm flipH="1">
                <a:off x="8537939" y="3865982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Arc 155">
                <a:extLst>
                  <a:ext uri="{FF2B5EF4-FFF2-40B4-BE49-F238E27FC236}">
                    <a16:creationId xmlns:a16="http://schemas.microsoft.com/office/drawing/2014/main" id="{99C87697-E207-40D8-9CDB-FF484CD291C0}"/>
                  </a:ext>
                </a:extLst>
              </p:cNvPr>
              <p:cNvSpPr/>
              <p:nvPr/>
            </p:nvSpPr>
            <p:spPr>
              <a:xfrm rot="14181203" flipH="1">
                <a:off x="7723223" y="2878992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Arc 156">
                <a:extLst>
                  <a:ext uri="{FF2B5EF4-FFF2-40B4-BE49-F238E27FC236}">
                    <a16:creationId xmlns:a16="http://schemas.microsoft.com/office/drawing/2014/main" id="{610DF838-9184-485F-8D21-958C8384421A}"/>
                  </a:ext>
                </a:extLst>
              </p:cNvPr>
              <p:cNvSpPr/>
              <p:nvPr/>
            </p:nvSpPr>
            <p:spPr>
              <a:xfrm rot="11645295" flipH="1">
                <a:off x="8077015" y="274061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9">
                <a:extLst>
                  <a:ext uri="{FF2B5EF4-FFF2-40B4-BE49-F238E27FC236}">
                    <a16:creationId xmlns:a16="http://schemas.microsoft.com/office/drawing/2014/main" id="{6449C2AD-39FC-4D6A-9676-D976772662A0}"/>
                  </a:ext>
                </a:extLst>
              </p:cNvPr>
              <p:cNvSpPr/>
              <p:nvPr/>
            </p:nvSpPr>
            <p:spPr>
              <a:xfrm flipH="1">
                <a:off x="8062395" y="4134817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806A2863-8D7D-4E23-8F38-FDC1DC58791A}"/>
                  </a:ext>
                </a:extLst>
              </p:cNvPr>
              <p:cNvSpPr/>
              <p:nvPr/>
            </p:nvSpPr>
            <p:spPr>
              <a:xfrm flipH="1">
                <a:off x="7969595" y="4011824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rgbClr val="AF8B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382A5B-9EB2-4494-9954-AD78D1B12D71}"/>
              </a:ext>
            </a:extLst>
          </p:cNvPr>
          <p:cNvGrpSpPr/>
          <p:nvPr/>
        </p:nvGrpSpPr>
        <p:grpSpPr>
          <a:xfrm rot="853055">
            <a:off x="7304911" y="5572022"/>
            <a:ext cx="1402435" cy="1047843"/>
            <a:chOff x="7820209" y="6113251"/>
            <a:chExt cx="772764" cy="57737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3D72C73-5C0C-49DB-A572-B272F0B6CC34}"/>
                </a:ext>
              </a:extLst>
            </p:cNvPr>
            <p:cNvSpPr/>
            <p:nvPr/>
          </p:nvSpPr>
          <p:spPr>
            <a:xfrm rot="1201294">
              <a:off x="7820209" y="6113251"/>
              <a:ext cx="772764" cy="5773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F0BAD3A1-AD8E-4AED-BE66-A941010A0F5B}"/>
                </a:ext>
              </a:extLst>
            </p:cNvPr>
            <p:cNvSpPr/>
            <p:nvPr/>
          </p:nvSpPr>
          <p:spPr>
            <a:xfrm rot="1201294" flipH="1">
              <a:off x="7912954" y="6406668"/>
              <a:ext cx="185022" cy="138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B5827F04-7BB9-4ED2-AA31-13296C1E81CE}"/>
                </a:ext>
              </a:extLst>
            </p:cNvPr>
            <p:cNvSpPr/>
            <p:nvPr/>
          </p:nvSpPr>
          <p:spPr>
            <a:xfrm rot="1201294" flipH="1">
              <a:off x="7864839" y="6217638"/>
              <a:ext cx="185022" cy="138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A96ADF4-7A5B-4009-BCF2-569B70439904}"/>
                </a:ext>
              </a:extLst>
            </p:cNvPr>
            <p:cNvSpPr/>
            <p:nvPr/>
          </p:nvSpPr>
          <p:spPr>
            <a:xfrm rot="1201294" flipH="1">
              <a:off x="8056208" y="6130620"/>
              <a:ext cx="185022" cy="138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2F36B4B5-DB56-4FDD-94C3-0738E7FA764C}"/>
                </a:ext>
              </a:extLst>
            </p:cNvPr>
            <p:cNvSpPr/>
            <p:nvPr/>
          </p:nvSpPr>
          <p:spPr>
            <a:xfrm rot="17340244" flipH="1">
              <a:off x="8166570" y="6316490"/>
              <a:ext cx="372736" cy="2784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43" name="ttsMP3.com_VoiceText_2025-1-6_21-49-48">
            <a:hlinkClick r:id="" action="ppaction://media"/>
            <a:extLst>
              <a:ext uri="{FF2B5EF4-FFF2-40B4-BE49-F238E27FC236}">
                <a16:creationId xmlns:a16="http://schemas.microsoft.com/office/drawing/2014/main" id="{CF1AF0E8-E12C-4CE3-897B-B7B98E79C4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1FE225C-7589-4A17-B168-04EE1D671852}"/>
              </a:ext>
            </a:extLst>
          </p:cNvPr>
          <p:cNvGrpSpPr/>
          <p:nvPr/>
        </p:nvGrpSpPr>
        <p:grpSpPr>
          <a:xfrm rot="20746945" flipH="1">
            <a:off x="10186061" y="5590218"/>
            <a:ext cx="1402435" cy="1047843"/>
            <a:chOff x="7820209" y="6113251"/>
            <a:chExt cx="772764" cy="577378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B52F35B5-596D-4044-A522-F00B3465F46C}"/>
                </a:ext>
              </a:extLst>
            </p:cNvPr>
            <p:cNvSpPr/>
            <p:nvPr/>
          </p:nvSpPr>
          <p:spPr>
            <a:xfrm rot="1201294">
              <a:off x="7820209" y="6113251"/>
              <a:ext cx="772764" cy="5773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EA463FB-4C50-45A4-986E-397D9F5FCA0A}"/>
                </a:ext>
              </a:extLst>
            </p:cNvPr>
            <p:cNvSpPr/>
            <p:nvPr/>
          </p:nvSpPr>
          <p:spPr>
            <a:xfrm rot="1201294" flipH="1">
              <a:off x="7912954" y="6406668"/>
              <a:ext cx="185022" cy="138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DBF4BD3A-D20C-4BB5-A24C-9B1D9639760D}"/>
                </a:ext>
              </a:extLst>
            </p:cNvPr>
            <p:cNvSpPr/>
            <p:nvPr/>
          </p:nvSpPr>
          <p:spPr>
            <a:xfrm rot="1201294" flipH="1">
              <a:off x="7864839" y="6217638"/>
              <a:ext cx="185022" cy="138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AC6B6FA4-32DD-4641-BA97-AAF4CEF28831}"/>
                </a:ext>
              </a:extLst>
            </p:cNvPr>
            <p:cNvSpPr/>
            <p:nvPr/>
          </p:nvSpPr>
          <p:spPr>
            <a:xfrm rot="1201294" flipH="1">
              <a:off x="8056208" y="6130620"/>
              <a:ext cx="185022" cy="138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4D462BC9-F091-4E6A-BCBB-3E24B8D66788}"/>
                </a:ext>
              </a:extLst>
            </p:cNvPr>
            <p:cNvSpPr/>
            <p:nvPr/>
          </p:nvSpPr>
          <p:spPr>
            <a:xfrm rot="17340244" flipH="1">
              <a:off x="8166570" y="6316490"/>
              <a:ext cx="372736" cy="2784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7505317" y="4044127"/>
            <a:ext cx="3902146" cy="2040661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C0B75D68-C0E1-4DB0-AF03-CF7C5167FC89}"/>
              </a:ext>
            </a:extLst>
          </p:cNvPr>
          <p:cNvSpPr txBox="1"/>
          <p:nvPr/>
        </p:nvSpPr>
        <p:spPr>
          <a:xfrm>
            <a:off x="7462183" y="4408620"/>
            <a:ext cx="4096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llie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A6E75"/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lephant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ats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E2DA2C6-2EFF-44A2-89EA-DFAEA7F92649}"/>
              </a:ext>
            </a:extLst>
          </p:cNvPr>
          <p:cNvGrpSpPr/>
          <p:nvPr/>
        </p:nvGrpSpPr>
        <p:grpSpPr>
          <a:xfrm>
            <a:off x="8801227" y="4867483"/>
            <a:ext cx="1595158" cy="1012624"/>
            <a:chOff x="6470762" y="3937302"/>
            <a:chExt cx="4688698" cy="2976439"/>
          </a:xfrm>
        </p:grpSpPr>
        <p:sp>
          <p:nvSpPr>
            <p:cNvPr id="259" name="Rectangle 56">
              <a:extLst>
                <a:ext uri="{FF2B5EF4-FFF2-40B4-BE49-F238E27FC236}">
                  <a16:creationId xmlns:a16="http://schemas.microsoft.com/office/drawing/2014/main" id="{8138369B-9144-4613-A782-36E6AFBBF978}"/>
                </a:ext>
              </a:extLst>
            </p:cNvPr>
            <p:cNvSpPr/>
            <p:nvPr/>
          </p:nvSpPr>
          <p:spPr>
            <a:xfrm rot="20387048" flipH="1">
              <a:off x="7123266" y="499484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Rectangle 56">
              <a:extLst>
                <a:ext uri="{FF2B5EF4-FFF2-40B4-BE49-F238E27FC236}">
                  <a16:creationId xmlns:a16="http://schemas.microsoft.com/office/drawing/2014/main" id="{7F88BB76-C639-497D-815E-EB4FF0F7B0D2}"/>
                </a:ext>
              </a:extLst>
            </p:cNvPr>
            <p:cNvSpPr/>
            <p:nvPr/>
          </p:nvSpPr>
          <p:spPr>
            <a:xfrm rot="17233895" flipH="1">
              <a:off x="7678917" y="55569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Rectangle 56">
              <a:extLst>
                <a:ext uri="{FF2B5EF4-FFF2-40B4-BE49-F238E27FC236}">
                  <a16:creationId xmlns:a16="http://schemas.microsoft.com/office/drawing/2014/main" id="{ADDF8804-4459-4548-B010-722D85A482DA}"/>
                </a:ext>
              </a:extLst>
            </p:cNvPr>
            <p:cNvSpPr/>
            <p:nvPr/>
          </p:nvSpPr>
          <p:spPr>
            <a:xfrm rot="19121935" flipH="1">
              <a:off x="10095351" y="60373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56">
              <a:extLst>
                <a:ext uri="{FF2B5EF4-FFF2-40B4-BE49-F238E27FC236}">
                  <a16:creationId xmlns:a16="http://schemas.microsoft.com/office/drawing/2014/main" id="{C0F82436-A369-4512-9398-E3205210BDBB}"/>
                </a:ext>
              </a:extLst>
            </p:cNvPr>
            <p:cNvSpPr/>
            <p:nvPr/>
          </p:nvSpPr>
          <p:spPr>
            <a:xfrm rot="19121935" flipH="1">
              <a:off x="10441223" y="60738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Rectangle 56">
              <a:extLst>
                <a:ext uri="{FF2B5EF4-FFF2-40B4-BE49-F238E27FC236}">
                  <a16:creationId xmlns:a16="http://schemas.microsoft.com/office/drawing/2014/main" id="{8A2C4828-0273-4E65-86E5-3B5A6741EAE0}"/>
                </a:ext>
              </a:extLst>
            </p:cNvPr>
            <p:cNvSpPr/>
            <p:nvPr/>
          </p:nvSpPr>
          <p:spPr>
            <a:xfrm rot="19121935" flipH="1">
              <a:off x="10019376" y="63173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56">
              <a:extLst>
                <a:ext uri="{FF2B5EF4-FFF2-40B4-BE49-F238E27FC236}">
                  <a16:creationId xmlns:a16="http://schemas.microsoft.com/office/drawing/2014/main" id="{545D3534-4D67-491A-AF14-A9B3CE472373}"/>
                </a:ext>
              </a:extLst>
            </p:cNvPr>
            <p:cNvSpPr/>
            <p:nvPr/>
          </p:nvSpPr>
          <p:spPr>
            <a:xfrm rot="19121935" flipH="1">
              <a:off x="9671870" y="606085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5C334A5C-4B26-439F-9614-30FE3F15E031}"/>
                </a:ext>
              </a:extLst>
            </p:cNvPr>
            <p:cNvSpPr/>
            <p:nvPr/>
          </p:nvSpPr>
          <p:spPr>
            <a:xfrm rot="19121935" flipH="1">
              <a:off x="10017742" y="60973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Rectangle 56">
              <a:extLst>
                <a:ext uri="{FF2B5EF4-FFF2-40B4-BE49-F238E27FC236}">
                  <a16:creationId xmlns:a16="http://schemas.microsoft.com/office/drawing/2014/main" id="{33FF5520-3476-4291-B93B-C3A793506661}"/>
                </a:ext>
              </a:extLst>
            </p:cNvPr>
            <p:cNvSpPr/>
            <p:nvPr/>
          </p:nvSpPr>
          <p:spPr>
            <a:xfrm rot="19121935" flipH="1">
              <a:off x="9595895" y="634085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Rectangle 56">
              <a:extLst>
                <a:ext uri="{FF2B5EF4-FFF2-40B4-BE49-F238E27FC236}">
                  <a16:creationId xmlns:a16="http://schemas.microsoft.com/office/drawing/2014/main" id="{80D4FB6A-89A5-407F-90DD-D4ACD0581002}"/>
                </a:ext>
              </a:extLst>
            </p:cNvPr>
            <p:cNvSpPr/>
            <p:nvPr/>
          </p:nvSpPr>
          <p:spPr>
            <a:xfrm rot="19121935" flipH="1">
              <a:off x="10240969" y="62095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ectangle 56">
              <a:extLst>
                <a:ext uri="{FF2B5EF4-FFF2-40B4-BE49-F238E27FC236}">
                  <a16:creationId xmlns:a16="http://schemas.microsoft.com/office/drawing/2014/main" id="{8A46E316-C383-4287-8001-6BE48EED72F4}"/>
                </a:ext>
              </a:extLst>
            </p:cNvPr>
            <p:cNvSpPr/>
            <p:nvPr/>
          </p:nvSpPr>
          <p:spPr>
            <a:xfrm rot="19121935" flipH="1">
              <a:off x="10586841" y="62460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Rectangle 56">
              <a:extLst>
                <a:ext uri="{FF2B5EF4-FFF2-40B4-BE49-F238E27FC236}">
                  <a16:creationId xmlns:a16="http://schemas.microsoft.com/office/drawing/2014/main" id="{29CEF69C-1E75-4945-BB1C-F7ED7660FC59}"/>
                </a:ext>
              </a:extLst>
            </p:cNvPr>
            <p:cNvSpPr/>
            <p:nvPr/>
          </p:nvSpPr>
          <p:spPr>
            <a:xfrm rot="19121935" flipH="1">
              <a:off x="10164994" y="64895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Rectangle 56">
              <a:extLst>
                <a:ext uri="{FF2B5EF4-FFF2-40B4-BE49-F238E27FC236}">
                  <a16:creationId xmlns:a16="http://schemas.microsoft.com/office/drawing/2014/main" id="{F42FB021-199F-434A-93FD-116F16205D7C}"/>
                </a:ext>
              </a:extLst>
            </p:cNvPr>
            <p:cNvSpPr/>
            <p:nvPr/>
          </p:nvSpPr>
          <p:spPr>
            <a:xfrm rot="19121935" flipH="1">
              <a:off x="9736771" y="630607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Rectangle 56">
              <a:extLst>
                <a:ext uri="{FF2B5EF4-FFF2-40B4-BE49-F238E27FC236}">
                  <a16:creationId xmlns:a16="http://schemas.microsoft.com/office/drawing/2014/main" id="{B725928D-4989-477E-A08F-847151CAFB0D}"/>
                </a:ext>
              </a:extLst>
            </p:cNvPr>
            <p:cNvSpPr/>
            <p:nvPr/>
          </p:nvSpPr>
          <p:spPr>
            <a:xfrm rot="19121935" flipH="1">
              <a:off x="10082643" y="634255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Rectangle 56">
              <a:extLst>
                <a:ext uri="{FF2B5EF4-FFF2-40B4-BE49-F238E27FC236}">
                  <a16:creationId xmlns:a16="http://schemas.microsoft.com/office/drawing/2014/main" id="{6A635B04-7AA7-42A7-BF6B-1F0850E99CB7}"/>
                </a:ext>
              </a:extLst>
            </p:cNvPr>
            <p:cNvSpPr/>
            <p:nvPr/>
          </p:nvSpPr>
          <p:spPr>
            <a:xfrm rot="19121935" flipH="1">
              <a:off x="9660796" y="658607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Rectangle 56">
              <a:extLst>
                <a:ext uri="{FF2B5EF4-FFF2-40B4-BE49-F238E27FC236}">
                  <a16:creationId xmlns:a16="http://schemas.microsoft.com/office/drawing/2014/main" id="{BCAB0535-85A8-43C9-A74F-2DE89457A0EF}"/>
                </a:ext>
              </a:extLst>
            </p:cNvPr>
            <p:cNvSpPr/>
            <p:nvPr/>
          </p:nvSpPr>
          <p:spPr>
            <a:xfrm rot="598554" flipH="1">
              <a:off x="9882390" y="58948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Rectangle 56">
              <a:extLst>
                <a:ext uri="{FF2B5EF4-FFF2-40B4-BE49-F238E27FC236}">
                  <a16:creationId xmlns:a16="http://schemas.microsoft.com/office/drawing/2014/main" id="{89F5EAEF-3B8E-4200-844A-3AA480D3397B}"/>
                </a:ext>
              </a:extLst>
            </p:cNvPr>
            <p:cNvSpPr/>
            <p:nvPr/>
          </p:nvSpPr>
          <p:spPr>
            <a:xfrm rot="598554" flipH="1">
              <a:off x="10228262" y="593132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Rectangle 56">
              <a:extLst>
                <a:ext uri="{FF2B5EF4-FFF2-40B4-BE49-F238E27FC236}">
                  <a16:creationId xmlns:a16="http://schemas.microsoft.com/office/drawing/2014/main" id="{55EA15C2-3D8F-43F9-B027-FAC71FF61DD4}"/>
                </a:ext>
              </a:extLst>
            </p:cNvPr>
            <p:cNvSpPr/>
            <p:nvPr/>
          </p:nvSpPr>
          <p:spPr>
            <a:xfrm rot="598554" flipH="1">
              <a:off x="9806415" y="617483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Rectangle 56">
              <a:extLst>
                <a:ext uri="{FF2B5EF4-FFF2-40B4-BE49-F238E27FC236}">
                  <a16:creationId xmlns:a16="http://schemas.microsoft.com/office/drawing/2014/main" id="{A8B5BE05-D12D-4AD1-92EE-2ED3101ED53A}"/>
                </a:ext>
              </a:extLst>
            </p:cNvPr>
            <p:cNvSpPr/>
            <p:nvPr/>
          </p:nvSpPr>
          <p:spPr>
            <a:xfrm rot="598554" flipH="1">
              <a:off x="10094357" y="634750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Rectangle 56">
              <a:extLst>
                <a:ext uri="{FF2B5EF4-FFF2-40B4-BE49-F238E27FC236}">
                  <a16:creationId xmlns:a16="http://schemas.microsoft.com/office/drawing/2014/main" id="{BAC914E1-F029-45F6-93D8-5C345D2E77EC}"/>
                </a:ext>
              </a:extLst>
            </p:cNvPr>
            <p:cNvSpPr/>
            <p:nvPr/>
          </p:nvSpPr>
          <p:spPr>
            <a:xfrm rot="598554" flipH="1">
              <a:off x="10440229" y="638399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Rectangle 56">
              <a:extLst>
                <a:ext uri="{FF2B5EF4-FFF2-40B4-BE49-F238E27FC236}">
                  <a16:creationId xmlns:a16="http://schemas.microsoft.com/office/drawing/2014/main" id="{1136B126-8EA6-4007-8515-7067456B90E2}"/>
                </a:ext>
              </a:extLst>
            </p:cNvPr>
            <p:cNvSpPr/>
            <p:nvPr/>
          </p:nvSpPr>
          <p:spPr>
            <a:xfrm rot="598554" flipH="1">
              <a:off x="10018382" y="662751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Rectangle 56">
              <a:extLst>
                <a:ext uri="{FF2B5EF4-FFF2-40B4-BE49-F238E27FC236}">
                  <a16:creationId xmlns:a16="http://schemas.microsoft.com/office/drawing/2014/main" id="{BF97393F-FE94-4E38-AF4B-7D0FB0A02F69}"/>
                </a:ext>
              </a:extLst>
            </p:cNvPr>
            <p:cNvSpPr/>
            <p:nvPr/>
          </p:nvSpPr>
          <p:spPr>
            <a:xfrm rot="18716840" flipH="1">
              <a:off x="9497966" y="62147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Rectangle 56">
              <a:extLst>
                <a:ext uri="{FF2B5EF4-FFF2-40B4-BE49-F238E27FC236}">
                  <a16:creationId xmlns:a16="http://schemas.microsoft.com/office/drawing/2014/main" id="{F731DC1C-0D05-432C-9FC1-E66EB139D761}"/>
                </a:ext>
              </a:extLst>
            </p:cNvPr>
            <p:cNvSpPr/>
            <p:nvPr/>
          </p:nvSpPr>
          <p:spPr>
            <a:xfrm rot="18716840" flipH="1">
              <a:off x="9843838" y="625126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56">
              <a:extLst>
                <a:ext uri="{FF2B5EF4-FFF2-40B4-BE49-F238E27FC236}">
                  <a16:creationId xmlns:a16="http://schemas.microsoft.com/office/drawing/2014/main" id="{64A53976-69E8-41CC-BC7B-9BC71989ED63}"/>
                </a:ext>
              </a:extLst>
            </p:cNvPr>
            <p:cNvSpPr/>
            <p:nvPr/>
          </p:nvSpPr>
          <p:spPr>
            <a:xfrm rot="18716840" flipH="1">
              <a:off x="9421991" y="649478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Rectangle 56">
              <a:extLst>
                <a:ext uri="{FF2B5EF4-FFF2-40B4-BE49-F238E27FC236}">
                  <a16:creationId xmlns:a16="http://schemas.microsoft.com/office/drawing/2014/main" id="{4BF29DC5-1037-47C5-9884-6C5E2CBDC94C}"/>
                </a:ext>
              </a:extLst>
            </p:cNvPr>
            <p:cNvSpPr/>
            <p:nvPr/>
          </p:nvSpPr>
          <p:spPr>
            <a:xfrm rot="8484010" flipH="1">
              <a:off x="10549045" y="606095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56">
              <a:extLst>
                <a:ext uri="{FF2B5EF4-FFF2-40B4-BE49-F238E27FC236}">
                  <a16:creationId xmlns:a16="http://schemas.microsoft.com/office/drawing/2014/main" id="{B20C73D9-109F-4D1A-9543-8E8BFF013CF7}"/>
                </a:ext>
              </a:extLst>
            </p:cNvPr>
            <p:cNvSpPr/>
            <p:nvPr/>
          </p:nvSpPr>
          <p:spPr>
            <a:xfrm rot="8484010" flipH="1">
              <a:off x="10482616" y="653813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tangle 56">
              <a:extLst>
                <a:ext uri="{FF2B5EF4-FFF2-40B4-BE49-F238E27FC236}">
                  <a16:creationId xmlns:a16="http://schemas.microsoft.com/office/drawing/2014/main" id="{96380226-D01A-4F0A-B7C5-E4E4250EBA01}"/>
                </a:ext>
              </a:extLst>
            </p:cNvPr>
            <p:cNvSpPr/>
            <p:nvPr/>
          </p:nvSpPr>
          <p:spPr>
            <a:xfrm rot="8484010" flipH="1">
              <a:off x="9768618" y="65731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Rectangle 56">
              <a:extLst>
                <a:ext uri="{FF2B5EF4-FFF2-40B4-BE49-F238E27FC236}">
                  <a16:creationId xmlns:a16="http://schemas.microsoft.com/office/drawing/2014/main" id="{9E5BCC81-950C-4F43-9AE4-ED27F1155E90}"/>
                </a:ext>
              </a:extLst>
            </p:cNvPr>
            <p:cNvSpPr/>
            <p:nvPr/>
          </p:nvSpPr>
          <p:spPr>
            <a:xfrm rot="11560629" flipH="1">
              <a:off x="10126204" y="661461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Rectangle 56">
              <a:extLst>
                <a:ext uri="{FF2B5EF4-FFF2-40B4-BE49-F238E27FC236}">
                  <a16:creationId xmlns:a16="http://schemas.microsoft.com/office/drawing/2014/main" id="{419223DF-EF41-4D20-A9E6-99D8D7518490}"/>
                </a:ext>
              </a:extLst>
            </p:cNvPr>
            <p:cNvSpPr/>
            <p:nvPr/>
          </p:nvSpPr>
          <p:spPr>
            <a:xfrm rot="8078915" flipH="1">
              <a:off x="9605788" y="620188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Rectangle 56">
              <a:extLst>
                <a:ext uri="{FF2B5EF4-FFF2-40B4-BE49-F238E27FC236}">
                  <a16:creationId xmlns:a16="http://schemas.microsoft.com/office/drawing/2014/main" id="{E0A5E00A-C227-4253-8985-892F787F69C4}"/>
                </a:ext>
              </a:extLst>
            </p:cNvPr>
            <p:cNvSpPr/>
            <p:nvPr/>
          </p:nvSpPr>
          <p:spPr>
            <a:xfrm rot="6879800" flipH="1">
              <a:off x="9951660" y="623836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CC96F959-226B-45B3-9E8E-036868FCB216}"/>
                </a:ext>
              </a:extLst>
            </p:cNvPr>
            <p:cNvGrpSpPr/>
            <p:nvPr/>
          </p:nvGrpSpPr>
          <p:grpSpPr>
            <a:xfrm flipH="1">
              <a:off x="6470762" y="3937302"/>
              <a:ext cx="4258289" cy="2888710"/>
              <a:chOff x="2559450" y="1134483"/>
              <a:chExt cx="6601797" cy="4478484"/>
            </a:xfrm>
          </p:grpSpPr>
          <p:sp>
            <p:nvSpPr>
              <p:cNvPr id="324" name="Arc 323">
                <a:extLst>
                  <a:ext uri="{FF2B5EF4-FFF2-40B4-BE49-F238E27FC236}">
                    <a16:creationId xmlns:a16="http://schemas.microsoft.com/office/drawing/2014/main" id="{8F6C2620-23B2-4E57-B86F-04231F9E1592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: Rounded Corners 324">
                <a:extLst>
                  <a:ext uri="{FF2B5EF4-FFF2-40B4-BE49-F238E27FC236}">
                    <a16:creationId xmlns:a16="http://schemas.microsoft.com/office/drawing/2014/main" id="{1EB3F031-6D9E-41EF-898D-630E8A79B645}"/>
                  </a:ext>
                </a:extLst>
              </p:cNvPr>
              <p:cNvSpPr/>
              <p:nvPr/>
            </p:nvSpPr>
            <p:spPr>
              <a:xfrm>
                <a:off x="8046601" y="3202070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6" name="Rectangle: Rounded Corners 325">
                <a:extLst>
                  <a:ext uri="{FF2B5EF4-FFF2-40B4-BE49-F238E27FC236}">
                    <a16:creationId xmlns:a16="http://schemas.microsoft.com/office/drawing/2014/main" id="{AB179366-CFBC-4889-A6CC-08FA597B8716}"/>
                  </a:ext>
                </a:extLst>
              </p:cNvPr>
              <p:cNvSpPr/>
              <p:nvPr/>
            </p:nvSpPr>
            <p:spPr>
              <a:xfrm>
                <a:off x="5187998" y="3362358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Arc 326">
                <a:extLst>
                  <a:ext uri="{FF2B5EF4-FFF2-40B4-BE49-F238E27FC236}">
                    <a16:creationId xmlns:a16="http://schemas.microsoft.com/office/drawing/2014/main" id="{48C45C92-4715-4B4C-BC26-E3E7E432C18A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">
                <a:extLst>
                  <a:ext uri="{FF2B5EF4-FFF2-40B4-BE49-F238E27FC236}">
                    <a16:creationId xmlns:a16="http://schemas.microsoft.com/office/drawing/2014/main" id="{566D38D1-931B-4478-8A44-B4775A14359C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7EA3A9EE-9F20-4E61-ABD7-57B82424C664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: Rounded Corners 32">
                <a:extLst>
                  <a:ext uri="{FF2B5EF4-FFF2-40B4-BE49-F238E27FC236}">
                    <a16:creationId xmlns:a16="http://schemas.microsoft.com/office/drawing/2014/main" id="{7CB64639-0390-4A25-A988-3C2B2981D0C6}"/>
                  </a:ext>
                </a:extLst>
              </p:cNvPr>
              <p:cNvSpPr/>
              <p:nvPr/>
            </p:nvSpPr>
            <p:spPr>
              <a:xfrm>
                <a:off x="5321792" y="3817010"/>
                <a:ext cx="660484" cy="1790114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484" h="1790114">
                    <a:moveTo>
                      <a:pt x="0" y="84682"/>
                    </a:moveTo>
                    <a:cubicBezTo>
                      <a:pt x="0" y="37913"/>
                      <a:pt x="37913" y="0"/>
                      <a:pt x="84682" y="0"/>
                    </a:cubicBezTo>
                    <a:lnTo>
                      <a:pt x="423402" y="0"/>
                    </a:lnTo>
                    <a:cubicBezTo>
                      <a:pt x="470171" y="0"/>
                      <a:pt x="508084" y="37913"/>
                      <a:pt x="508084" y="84682"/>
                    </a:cubicBezTo>
                    <a:cubicBezTo>
                      <a:pt x="850984" y="110582"/>
                      <a:pt x="508084" y="1165182"/>
                      <a:pt x="508084" y="1705432"/>
                    </a:cubicBezTo>
                    <a:cubicBezTo>
                      <a:pt x="508084" y="1752201"/>
                      <a:pt x="470171" y="1790114"/>
                      <a:pt x="423402" y="1790114"/>
                    </a:cubicBezTo>
                    <a:lnTo>
                      <a:pt x="84682" y="1790114"/>
                    </a:lnTo>
                    <a:cubicBezTo>
                      <a:pt x="37913" y="1790114"/>
                      <a:pt x="0" y="1752201"/>
                      <a:pt x="0" y="1705432"/>
                    </a:cubicBezTo>
                    <a:lnTo>
                      <a:pt x="0" y="84682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: Rounded Corners 33">
                <a:extLst>
                  <a:ext uri="{FF2B5EF4-FFF2-40B4-BE49-F238E27FC236}">
                    <a16:creationId xmlns:a16="http://schemas.microsoft.com/office/drawing/2014/main" id="{26B9BA7C-7AD5-4EEC-855E-3B48016BCCA4}"/>
                  </a:ext>
                </a:extLst>
              </p:cNvPr>
              <p:cNvSpPr/>
              <p:nvPr/>
            </p:nvSpPr>
            <p:spPr>
              <a:xfrm>
                <a:off x="8374459" y="3482517"/>
                <a:ext cx="692958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B9A21F47-F592-4173-97FD-91DF34FFF29E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04FEAB4C-7CF4-4DA8-AE63-AA20E29F3BE9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633A0B22-3729-4CC9-BC18-46E6C23B8226}"/>
                  </a:ext>
                </a:extLst>
              </p:cNvPr>
              <p:cNvSpPr/>
              <p:nvPr/>
            </p:nvSpPr>
            <p:spPr>
              <a:xfrm rot="521648">
                <a:off x="5256202" y="3732716"/>
                <a:ext cx="736853" cy="50074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8ED08188-92C4-48E2-9FC8-71E6E0785B90}"/>
                  </a:ext>
                </a:extLst>
              </p:cNvPr>
              <p:cNvSpPr/>
              <p:nvPr/>
            </p:nvSpPr>
            <p:spPr>
              <a:xfrm rot="521648">
                <a:off x="8304741" y="3047413"/>
                <a:ext cx="735323" cy="116103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B58976A7-EB77-4475-9E3A-16B3DB0FD755}"/>
                  </a:ext>
                </a:extLst>
              </p:cNvPr>
              <p:cNvGrpSpPr/>
              <p:nvPr/>
            </p:nvGrpSpPr>
            <p:grpSpPr>
              <a:xfrm>
                <a:off x="5203039" y="4883334"/>
                <a:ext cx="3653498" cy="729633"/>
                <a:chOff x="5203039" y="4883334"/>
                <a:chExt cx="3653498" cy="729633"/>
              </a:xfrm>
              <a:noFill/>
            </p:grpSpPr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2D9F4164-EA4E-4D9F-83A0-0C21848D0B9E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6864D28F-750D-4310-A794-E2D144008A49}"/>
                    </a:ext>
                  </a:extLst>
                </p:cNvPr>
                <p:cNvSpPr/>
                <p:nvPr/>
              </p:nvSpPr>
              <p:spPr>
                <a:xfrm>
                  <a:off x="8044930" y="488333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6BBC812F-0B14-4295-B85E-1A0C7C35BAC6}"/>
                    </a:ext>
                  </a:extLst>
                </p:cNvPr>
                <p:cNvSpPr/>
                <p:nvPr/>
              </p:nvSpPr>
              <p:spPr>
                <a:xfrm>
                  <a:off x="8154427" y="4891909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2E06B388-30E3-4400-A68F-CEE4A3E107E7}"/>
                    </a:ext>
                  </a:extLst>
                </p:cNvPr>
                <p:cNvSpPr/>
                <p:nvPr/>
              </p:nvSpPr>
              <p:spPr>
                <a:xfrm>
                  <a:off x="8275843" y="4891909"/>
                  <a:ext cx="118803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07E0E7DF-5A7A-45D5-883B-C757264E3A44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08849148-35C8-493C-A18B-5012AA3D63EA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F644F26B-7AF9-42A0-B18C-C9E675A34BD3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5C48058C-7152-45D5-91E0-B01919ED9E42}"/>
                    </a:ext>
                  </a:extLst>
                </p:cNvPr>
                <p:cNvSpPr/>
                <p:nvPr/>
              </p:nvSpPr>
              <p:spPr>
                <a:xfrm>
                  <a:off x="8739026" y="5437548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BA8ACC87-FE13-4BAB-A44B-621AE50B0B3C}"/>
                    </a:ext>
                  </a:extLst>
                </p:cNvPr>
                <p:cNvSpPr/>
                <p:nvPr/>
              </p:nvSpPr>
              <p:spPr>
                <a:xfrm>
                  <a:off x="8361886" y="5441386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2BE4F556-A01A-41B6-8570-7B1F8D070EA4}"/>
                    </a:ext>
                  </a:extLst>
                </p:cNvPr>
                <p:cNvSpPr/>
                <p:nvPr/>
              </p:nvSpPr>
              <p:spPr>
                <a:xfrm>
                  <a:off x="8486975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4EDC504D-F632-40C0-AF4F-E406C94A879F}"/>
                    </a:ext>
                  </a:extLst>
                </p:cNvPr>
                <p:cNvSpPr/>
                <p:nvPr/>
              </p:nvSpPr>
              <p:spPr>
                <a:xfrm>
                  <a:off x="8613000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429EE55F-9F84-44B6-B1C4-1A4C47290DE8}"/>
                    </a:ext>
                  </a:extLst>
                </p:cNvPr>
                <p:cNvSpPr/>
                <p:nvPr/>
              </p:nvSpPr>
              <p:spPr>
                <a:xfrm rot="291109">
                  <a:off x="5203039" y="5046907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44DED0AF-F579-4A0D-BC74-5F609836CB75}"/>
                </a:ext>
              </a:extLst>
            </p:cNvPr>
            <p:cNvGrpSpPr/>
            <p:nvPr/>
          </p:nvGrpSpPr>
          <p:grpSpPr>
            <a:xfrm>
              <a:off x="9368186" y="4681253"/>
              <a:ext cx="958003" cy="840385"/>
              <a:chOff x="9368186" y="4681253"/>
              <a:chExt cx="958003" cy="840385"/>
            </a:xfrm>
          </p:grpSpPr>
          <p:sp>
            <p:nvSpPr>
              <p:cNvPr id="313" name="Rectangle 56">
                <a:extLst>
                  <a:ext uri="{FF2B5EF4-FFF2-40B4-BE49-F238E27FC236}">
                    <a16:creationId xmlns:a16="http://schemas.microsoft.com/office/drawing/2014/main" id="{7641855A-5B13-4A79-B75A-20823E35E119}"/>
                  </a:ext>
                </a:extLst>
              </p:cNvPr>
              <p:cNvSpPr/>
              <p:nvPr/>
            </p:nvSpPr>
            <p:spPr>
              <a:xfrm rot="9922305" flipH="1">
                <a:off x="9863793" y="5285472"/>
                <a:ext cx="327292" cy="2361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BB793EBA-395C-4226-8DD2-AA62AEE0EDD9}"/>
                  </a:ext>
                </a:extLst>
              </p:cNvPr>
              <p:cNvGrpSpPr/>
              <p:nvPr/>
            </p:nvGrpSpPr>
            <p:grpSpPr>
              <a:xfrm rot="828904">
                <a:off x="9790217" y="5316755"/>
                <a:ext cx="100993" cy="45719"/>
                <a:chOff x="3944372" y="376084"/>
                <a:chExt cx="2696108" cy="1220512"/>
              </a:xfrm>
            </p:grpSpPr>
            <p:grpSp>
              <p:nvGrpSpPr>
                <p:cNvPr id="320" name="Group 319">
                  <a:extLst>
                    <a:ext uri="{FF2B5EF4-FFF2-40B4-BE49-F238E27FC236}">
                      <a16:creationId xmlns:a16="http://schemas.microsoft.com/office/drawing/2014/main" id="{E339E51F-FC0D-4E8F-9C6C-886E6DFEDBA0}"/>
                    </a:ext>
                  </a:extLst>
                </p:cNvPr>
                <p:cNvGrpSpPr/>
                <p:nvPr/>
              </p:nvGrpSpPr>
              <p:grpSpPr>
                <a:xfrm>
                  <a:off x="3944372" y="376084"/>
                  <a:ext cx="2696108" cy="1204862"/>
                  <a:chOff x="3574303" y="1249230"/>
                  <a:chExt cx="3155772" cy="1410282"/>
                </a:xfrm>
              </p:grpSpPr>
              <p:sp>
                <p:nvSpPr>
                  <p:cNvPr id="322" name="Rectangle: Rounded Corners 14">
                    <a:extLst>
                      <a:ext uri="{FF2B5EF4-FFF2-40B4-BE49-F238E27FC236}">
                        <a16:creationId xmlns:a16="http://schemas.microsoft.com/office/drawing/2014/main" id="{D83EC234-3E48-4239-8070-376A00B72525}"/>
                      </a:ext>
                    </a:extLst>
                  </p:cNvPr>
                  <p:cNvSpPr/>
                  <p:nvPr/>
                </p:nvSpPr>
                <p:spPr>
                  <a:xfrm rot="21241562">
                    <a:off x="3574303" y="1415403"/>
                    <a:ext cx="3155772" cy="1244109"/>
                  </a:xfrm>
                  <a:custGeom>
                    <a:avLst/>
                    <a:gdLst>
                      <a:gd name="connsiteX0" fmla="*/ 0 w 521494"/>
                      <a:gd name="connsiteY0" fmla="*/ 11885 h 71310"/>
                      <a:gd name="connsiteX1" fmla="*/ 11885 w 521494"/>
                      <a:gd name="connsiteY1" fmla="*/ 0 h 71310"/>
                      <a:gd name="connsiteX2" fmla="*/ 509609 w 521494"/>
                      <a:gd name="connsiteY2" fmla="*/ 0 h 71310"/>
                      <a:gd name="connsiteX3" fmla="*/ 521494 w 521494"/>
                      <a:gd name="connsiteY3" fmla="*/ 11885 h 71310"/>
                      <a:gd name="connsiteX4" fmla="*/ 521494 w 521494"/>
                      <a:gd name="connsiteY4" fmla="*/ 59425 h 71310"/>
                      <a:gd name="connsiteX5" fmla="*/ 509609 w 521494"/>
                      <a:gd name="connsiteY5" fmla="*/ 71310 h 71310"/>
                      <a:gd name="connsiteX6" fmla="*/ 11885 w 521494"/>
                      <a:gd name="connsiteY6" fmla="*/ 71310 h 71310"/>
                      <a:gd name="connsiteX7" fmla="*/ 0 w 521494"/>
                      <a:gd name="connsiteY7" fmla="*/ 59425 h 71310"/>
                      <a:gd name="connsiteX8" fmla="*/ 0 w 521494"/>
                      <a:gd name="connsiteY8" fmla="*/ 11885 h 71310"/>
                      <a:gd name="connsiteX0" fmla="*/ 3173 w 524667"/>
                      <a:gd name="connsiteY0" fmla="*/ 32318 h 91743"/>
                      <a:gd name="connsiteX1" fmla="*/ 2831 w 524667"/>
                      <a:gd name="connsiteY1" fmla="*/ 0 h 91743"/>
                      <a:gd name="connsiteX2" fmla="*/ 512782 w 524667"/>
                      <a:gd name="connsiteY2" fmla="*/ 20433 h 91743"/>
                      <a:gd name="connsiteX3" fmla="*/ 524667 w 524667"/>
                      <a:gd name="connsiteY3" fmla="*/ 32318 h 91743"/>
                      <a:gd name="connsiteX4" fmla="*/ 524667 w 524667"/>
                      <a:gd name="connsiteY4" fmla="*/ 79858 h 91743"/>
                      <a:gd name="connsiteX5" fmla="*/ 512782 w 524667"/>
                      <a:gd name="connsiteY5" fmla="*/ 91743 h 91743"/>
                      <a:gd name="connsiteX6" fmla="*/ 15058 w 524667"/>
                      <a:gd name="connsiteY6" fmla="*/ 91743 h 91743"/>
                      <a:gd name="connsiteX7" fmla="*/ 3173 w 524667"/>
                      <a:gd name="connsiteY7" fmla="*/ 79858 h 91743"/>
                      <a:gd name="connsiteX8" fmla="*/ 3173 w 524667"/>
                      <a:gd name="connsiteY8" fmla="*/ 32318 h 91743"/>
                      <a:gd name="connsiteX0" fmla="*/ 3173 w 524667"/>
                      <a:gd name="connsiteY0" fmla="*/ 32318 h 91743"/>
                      <a:gd name="connsiteX1" fmla="*/ 2831 w 524667"/>
                      <a:gd name="connsiteY1" fmla="*/ 0 h 91743"/>
                      <a:gd name="connsiteX2" fmla="*/ 512782 w 524667"/>
                      <a:gd name="connsiteY2" fmla="*/ 20433 h 91743"/>
                      <a:gd name="connsiteX3" fmla="*/ 524667 w 524667"/>
                      <a:gd name="connsiteY3" fmla="*/ 32318 h 91743"/>
                      <a:gd name="connsiteX4" fmla="*/ 524667 w 524667"/>
                      <a:gd name="connsiteY4" fmla="*/ 79858 h 91743"/>
                      <a:gd name="connsiteX5" fmla="*/ 512782 w 524667"/>
                      <a:gd name="connsiteY5" fmla="*/ 91743 h 91743"/>
                      <a:gd name="connsiteX6" fmla="*/ 15058 w 524667"/>
                      <a:gd name="connsiteY6" fmla="*/ 91743 h 91743"/>
                      <a:gd name="connsiteX7" fmla="*/ 3173 w 524667"/>
                      <a:gd name="connsiteY7" fmla="*/ 79858 h 91743"/>
                      <a:gd name="connsiteX8" fmla="*/ 3173 w 524667"/>
                      <a:gd name="connsiteY8" fmla="*/ 32318 h 91743"/>
                      <a:gd name="connsiteX0" fmla="*/ 3173 w 561197"/>
                      <a:gd name="connsiteY0" fmla="*/ 33228 h 92653"/>
                      <a:gd name="connsiteX1" fmla="*/ 2831 w 561197"/>
                      <a:gd name="connsiteY1" fmla="*/ 910 h 92653"/>
                      <a:gd name="connsiteX2" fmla="*/ 560507 w 561197"/>
                      <a:gd name="connsiteY2" fmla="*/ 0 h 92653"/>
                      <a:gd name="connsiteX3" fmla="*/ 524667 w 561197"/>
                      <a:gd name="connsiteY3" fmla="*/ 33228 h 92653"/>
                      <a:gd name="connsiteX4" fmla="*/ 524667 w 561197"/>
                      <a:gd name="connsiteY4" fmla="*/ 80768 h 92653"/>
                      <a:gd name="connsiteX5" fmla="*/ 512782 w 561197"/>
                      <a:gd name="connsiteY5" fmla="*/ 92653 h 92653"/>
                      <a:gd name="connsiteX6" fmla="*/ 15058 w 561197"/>
                      <a:gd name="connsiteY6" fmla="*/ 92653 h 92653"/>
                      <a:gd name="connsiteX7" fmla="*/ 3173 w 561197"/>
                      <a:gd name="connsiteY7" fmla="*/ 80768 h 92653"/>
                      <a:gd name="connsiteX8" fmla="*/ 3173 w 561197"/>
                      <a:gd name="connsiteY8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560507 w 561033"/>
                      <a:gd name="connsiteY2" fmla="*/ 0 h 92653"/>
                      <a:gd name="connsiteX3" fmla="*/ 510072 w 561033"/>
                      <a:gd name="connsiteY3" fmla="*/ 12546 h 92653"/>
                      <a:gd name="connsiteX4" fmla="*/ 524667 w 561033"/>
                      <a:gd name="connsiteY4" fmla="*/ 80768 h 92653"/>
                      <a:gd name="connsiteX5" fmla="*/ 512782 w 561033"/>
                      <a:gd name="connsiteY5" fmla="*/ 92653 h 92653"/>
                      <a:gd name="connsiteX6" fmla="*/ 15058 w 561033"/>
                      <a:gd name="connsiteY6" fmla="*/ 92653 h 92653"/>
                      <a:gd name="connsiteX7" fmla="*/ 3173 w 561033"/>
                      <a:gd name="connsiteY7" fmla="*/ 80768 h 92653"/>
                      <a:gd name="connsiteX8" fmla="*/ 3173 w 561033"/>
                      <a:gd name="connsiteY8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298427 w 561033"/>
                      <a:gd name="connsiteY2" fmla="*/ 36125 h 92653"/>
                      <a:gd name="connsiteX3" fmla="*/ 560507 w 561033"/>
                      <a:gd name="connsiteY3" fmla="*/ 0 h 92653"/>
                      <a:gd name="connsiteX4" fmla="*/ 510072 w 561033"/>
                      <a:gd name="connsiteY4" fmla="*/ 12546 h 92653"/>
                      <a:gd name="connsiteX5" fmla="*/ 524667 w 561033"/>
                      <a:gd name="connsiteY5" fmla="*/ 80768 h 92653"/>
                      <a:gd name="connsiteX6" fmla="*/ 512782 w 561033"/>
                      <a:gd name="connsiteY6" fmla="*/ 92653 h 92653"/>
                      <a:gd name="connsiteX7" fmla="*/ 15058 w 561033"/>
                      <a:gd name="connsiteY7" fmla="*/ 92653 h 92653"/>
                      <a:gd name="connsiteX8" fmla="*/ 3173 w 561033"/>
                      <a:gd name="connsiteY8" fmla="*/ 80768 h 92653"/>
                      <a:gd name="connsiteX9" fmla="*/ 3173 w 561033"/>
                      <a:gd name="connsiteY9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298427 w 561033"/>
                      <a:gd name="connsiteY2" fmla="*/ 36125 h 92653"/>
                      <a:gd name="connsiteX3" fmla="*/ 560507 w 561033"/>
                      <a:gd name="connsiteY3" fmla="*/ 0 h 92653"/>
                      <a:gd name="connsiteX4" fmla="*/ 510072 w 561033"/>
                      <a:gd name="connsiteY4" fmla="*/ 12546 h 92653"/>
                      <a:gd name="connsiteX5" fmla="*/ 508088 w 561033"/>
                      <a:gd name="connsiteY5" fmla="*/ 79033 h 92653"/>
                      <a:gd name="connsiteX6" fmla="*/ 512782 w 561033"/>
                      <a:gd name="connsiteY6" fmla="*/ 92653 h 92653"/>
                      <a:gd name="connsiteX7" fmla="*/ 15058 w 561033"/>
                      <a:gd name="connsiteY7" fmla="*/ 92653 h 92653"/>
                      <a:gd name="connsiteX8" fmla="*/ 3173 w 561033"/>
                      <a:gd name="connsiteY8" fmla="*/ 80768 h 92653"/>
                      <a:gd name="connsiteX9" fmla="*/ 3173 w 561033"/>
                      <a:gd name="connsiteY9" fmla="*/ 33228 h 92653"/>
                      <a:gd name="connsiteX0" fmla="*/ 3173 w 561159"/>
                      <a:gd name="connsiteY0" fmla="*/ 33228 h 92653"/>
                      <a:gd name="connsiteX1" fmla="*/ 2831 w 561159"/>
                      <a:gd name="connsiteY1" fmla="*/ 910 h 92653"/>
                      <a:gd name="connsiteX2" fmla="*/ 298427 w 561159"/>
                      <a:gd name="connsiteY2" fmla="*/ 36125 h 92653"/>
                      <a:gd name="connsiteX3" fmla="*/ 560507 w 561159"/>
                      <a:gd name="connsiteY3" fmla="*/ 0 h 92653"/>
                      <a:gd name="connsiteX4" fmla="*/ 521913 w 561159"/>
                      <a:gd name="connsiteY4" fmla="*/ 13785 h 92653"/>
                      <a:gd name="connsiteX5" fmla="*/ 508088 w 561159"/>
                      <a:gd name="connsiteY5" fmla="*/ 79033 h 92653"/>
                      <a:gd name="connsiteX6" fmla="*/ 512782 w 561159"/>
                      <a:gd name="connsiteY6" fmla="*/ 92653 h 92653"/>
                      <a:gd name="connsiteX7" fmla="*/ 15058 w 561159"/>
                      <a:gd name="connsiteY7" fmla="*/ 92653 h 92653"/>
                      <a:gd name="connsiteX8" fmla="*/ 3173 w 561159"/>
                      <a:gd name="connsiteY8" fmla="*/ 80768 h 92653"/>
                      <a:gd name="connsiteX9" fmla="*/ 3173 w 561159"/>
                      <a:gd name="connsiteY9" fmla="*/ 33228 h 92653"/>
                      <a:gd name="connsiteX0" fmla="*/ 0 w 619287"/>
                      <a:gd name="connsiteY0" fmla="*/ 69909 h 92653"/>
                      <a:gd name="connsiteX1" fmla="*/ 60959 w 619287"/>
                      <a:gd name="connsiteY1" fmla="*/ 910 h 92653"/>
                      <a:gd name="connsiteX2" fmla="*/ 356555 w 619287"/>
                      <a:gd name="connsiteY2" fmla="*/ 36125 h 92653"/>
                      <a:gd name="connsiteX3" fmla="*/ 618635 w 619287"/>
                      <a:gd name="connsiteY3" fmla="*/ 0 h 92653"/>
                      <a:gd name="connsiteX4" fmla="*/ 580041 w 619287"/>
                      <a:gd name="connsiteY4" fmla="*/ 13785 h 92653"/>
                      <a:gd name="connsiteX5" fmla="*/ 566216 w 619287"/>
                      <a:gd name="connsiteY5" fmla="*/ 79033 h 92653"/>
                      <a:gd name="connsiteX6" fmla="*/ 570910 w 619287"/>
                      <a:gd name="connsiteY6" fmla="*/ 92653 h 92653"/>
                      <a:gd name="connsiteX7" fmla="*/ 73186 w 619287"/>
                      <a:gd name="connsiteY7" fmla="*/ 92653 h 92653"/>
                      <a:gd name="connsiteX8" fmla="*/ 61301 w 619287"/>
                      <a:gd name="connsiteY8" fmla="*/ 80768 h 92653"/>
                      <a:gd name="connsiteX9" fmla="*/ 0 w 619287"/>
                      <a:gd name="connsiteY9" fmla="*/ 69909 h 92653"/>
                      <a:gd name="connsiteX0" fmla="*/ 23297 w 642584"/>
                      <a:gd name="connsiteY0" fmla="*/ 69909 h 134782"/>
                      <a:gd name="connsiteX1" fmla="*/ 84256 w 642584"/>
                      <a:gd name="connsiteY1" fmla="*/ 910 h 134782"/>
                      <a:gd name="connsiteX2" fmla="*/ 379852 w 642584"/>
                      <a:gd name="connsiteY2" fmla="*/ 36125 h 134782"/>
                      <a:gd name="connsiteX3" fmla="*/ 641932 w 642584"/>
                      <a:gd name="connsiteY3" fmla="*/ 0 h 134782"/>
                      <a:gd name="connsiteX4" fmla="*/ 603338 w 642584"/>
                      <a:gd name="connsiteY4" fmla="*/ 13785 h 134782"/>
                      <a:gd name="connsiteX5" fmla="*/ 589513 w 642584"/>
                      <a:gd name="connsiteY5" fmla="*/ 79033 h 134782"/>
                      <a:gd name="connsiteX6" fmla="*/ 594207 w 642584"/>
                      <a:gd name="connsiteY6" fmla="*/ 92653 h 134782"/>
                      <a:gd name="connsiteX7" fmla="*/ 96483 w 642584"/>
                      <a:gd name="connsiteY7" fmla="*/ 92653 h 134782"/>
                      <a:gd name="connsiteX8" fmla="*/ 0 w 642584"/>
                      <a:gd name="connsiteY8" fmla="*/ 134167 h 134782"/>
                      <a:gd name="connsiteX9" fmla="*/ 23297 w 642584"/>
                      <a:gd name="connsiteY9" fmla="*/ 69909 h 134782"/>
                      <a:gd name="connsiteX0" fmla="*/ 23297 w 642584"/>
                      <a:gd name="connsiteY0" fmla="*/ 69909 h 211317"/>
                      <a:gd name="connsiteX1" fmla="*/ 84256 w 642584"/>
                      <a:gd name="connsiteY1" fmla="*/ 910 h 211317"/>
                      <a:gd name="connsiteX2" fmla="*/ 379852 w 642584"/>
                      <a:gd name="connsiteY2" fmla="*/ 36125 h 211317"/>
                      <a:gd name="connsiteX3" fmla="*/ 641932 w 642584"/>
                      <a:gd name="connsiteY3" fmla="*/ 0 h 211317"/>
                      <a:gd name="connsiteX4" fmla="*/ 603338 w 642584"/>
                      <a:gd name="connsiteY4" fmla="*/ 13785 h 211317"/>
                      <a:gd name="connsiteX5" fmla="*/ 589513 w 642584"/>
                      <a:gd name="connsiteY5" fmla="*/ 79033 h 211317"/>
                      <a:gd name="connsiteX6" fmla="*/ 594207 w 642584"/>
                      <a:gd name="connsiteY6" fmla="*/ 92653 h 211317"/>
                      <a:gd name="connsiteX7" fmla="*/ 86459 w 642584"/>
                      <a:gd name="connsiteY7" fmla="*/ 211317 h 211317"/>
                      <a:gd name="connsiteX8" fmla="*/ 0 w 642584"/>
                      <a:gd name="connsiteY8" fmla="*/ 134167 h 211317"/>
                      <a:gd name="connsiteX9" fmla="*/ 23297 w 642584"/>
                      <a:gd name="connsiteY9" fmla="*/ 69909 h 211317"/>
                      <a:gd name="connsiteX0" fmla="*/ 23297 w 642584"/>
                      <a:gd name="connsiteY0" fmla="*/ 69909 h 221781"/>
                      <a:gd name="connsiteX1" fmla="*/ 84256 w 642584"/>
                      <a:gd name="connsiteY1" fmla="*/ 910 h 221781"/>
                      <a:gd name="connsiteX2" fmla="*/ 379852 w 642584"/>
                      <a:gd name="connsiteY2" fmla="*/ 36125 h 221781"/>
                      <a:gd name="connsiteX3" fmla="*/ 641932 w 642584"/>
                      <a:gd name="connsiteY3" fmla="*/ 0 h 221781"/>
                      <a:gd name="connsiteX4" fmla="*/ 603338 w 642584"/>
                      <a:gd name="connsiteY4" fmla="*/ 13785 h 221781"/>
                      <a:gd name="connsiteX5" fmla="*/ 589513 w 642584"/>
                      <a:gd name="connsiteY5" fmla="*/ 79033 h 221781"/>
                      <a:gd name="connsiteX6" fmla="*/ 594207 w 642584"/>
                      <a:gd name="connsiteY6" fmla="*/ 92653 h 221781"/>
                      <a:gd name="connsiteX7" fmla="*/ 86459 w 642584"/>
                      <a:gd name="connsiteY7" fmla="*/ 211317 h 221781"/>
                      <a:gd name="connsiteX8" fmla="*/ 0 w 642584"/>
                      <a:gd name="connsiteY8" fmla="*/ 134167 h 221781"/>
                      <a:gd name="connsiteX9" fmla="*/ 23297 w 642584"/>
                      <a:gd name="connsiteY9" fmla="*/ 69909 h 221781"/>
                      <a:gd name="connsiteX0" fmla="*/ 23297 w 642584"/>
                      <a:gd name="connsiteY0" fmla="*/ 69909 h 251144"/>
                      <a:gd name="connsiteX1" fmla="*/ 84256 w 642584"/>
                      <a:gd name="connsiteY1" fmla="*/ 910 h 251144"/>
                      <a:gd name="connsiteX2" fmla="*/ 379852 w 642584"/>
                      <a:gd name="connsiteY2" fmla="*/ 36125 h 251144"/>
                      <a:gd name="connsiteX3" fmla="*/ 641932 w 642584"/>
                      <a:gd name="connsiteY3" fmla="*/ 0 h 251144"/>
                      <a:gd name="connsiteX4" fmla="*/ 603338 w 642584"/>
                      <a:gd name="connsiteY4" fmla="*/ 13785 h 251144"/>
                      <a:gd name="connsiteX5" fmla="*/ 589513 w 642584"/>
                      <a:gd name="connsiteY5" fmla="*/ 79033 h 251144"/>
                      <a:gd name="connsiteX6" fmla="*/ 594207 w 642584"/>
                      <a:gd name="connsiteY6" fmla="*/ 92653 h 251144"/>
                      <a:gd name="connsiteX7" fmla="*/ 329126 w 642584"/>
                      <a:gd name="connsiteY7" fmla="*/ 246299 h 251144"/>
                      <a:gd name="connsiteX8" fmla="*/ 86459 w 642584"/>
                      <a:gd name="connsiteY8" fmla="*/ 211317 h 251144"/>
                      <a:gd name="connsiteX9" fmla="*/ 0 w 642584"/>
                      <a:gd name="connsiteY9" fmla="*/ 134167 h 251144"/>
                      <a:gd name="connsiteX10" fmla="*/ 23297 w 642584"/>
                      <a:gd name="connsiteY10" fmla="*/ 69909 h 251144"/>
                      <a:gd name="connsiteX0" fmla="*/ 23297 w 642584"/>
                      <a:gd name="connsiteY0" fmla="*/ 69909 h 251144"/>
                      <a:gd name="connsiteX1" fmla="*/ 84256 w 642584"/>
                      <a:gd name="connsiteY1" fmla="*/ 910 h 251144"/>
                      <a:gd name="connsiteX2" fmla="*/ 379852 w 642584"/>
                      <a:gd name="connsiteY2" fmla="*/ 36125 h 251144"/>
                      <a:gd name="connsiteX3" fmla="*/ 641932 w 642584"/>
                      <a:gd name="connsiteY3" fmla="*/ 0 h 251144"/>
                      <a:gd name="connsiteX4" fmla="*/ 603338 w 642584"/>
                      <a:gd name="connsiteY4" fmla="*/ 13785 h 251144"/>
                      <a:gd name="connsiteX5" fmla="*/ 589513 w 642584"/>
                      <a:gd name="connsiteY5" fmla="*/ 79033 h 251144"/>
                      <a:gd name="connsiteX6" fmla="*/ 511839 w 642584"/>
                      <a:gd name="connsiteY6" fmla="*/ 124737 h 251144"/>
                      <a:gd name="connsiteX7" fmla="*/ 329126 w 642584"/>
                      <a:gd name="connsiteY7" fmla="*/ 246299 h 251144"/>
                      <a:gd name="connsiteX8" fmla="*/ 86459 w 642584"/>
                      <a:gd name="connsiteY8" fmla="*/ 211317 h 251144"/>
                      <a:gd name="connsiteX9" fmla="*/ 0 w 642584"/>
                      <a:gd name="connsiteY9" fmla="*/ 134167 h 251144"/>
                      <a:gd name="connsiteX10" fmla="*/ 23297 w 642584"/>
                      <a:gd name="connsiteY10" fmla="*/ 69909 h 251144"/>
                      <a:gd name="connsiteX0" fmla="*/ 23297 w 642584"/>
                      <a:gd name="connsiteY0" fmla="*/ 69909 h 246962"/>
                      <a:gd name="connsiteX1" fmla="*/ 84256 w 642584"/>
                      <a:gd name="connsiteY1" fmla="*/ 910 h 246962"/>
                      <a:gd name="connsiteX2" fmla="*/ 379852 w 642584"/>
                      <a:gd name="connsiteY2" fmla="*/ 36125 h 246962"/>
                      <a:gd name="connsiteX3" fmla="*/ 641932 w 642584"/>
                      <a:gd name="connsiteY3" fmla="*/ 0 h 246962"/>
                      <a:gd name="connsiteX4" fmla="*/ 603338 w 642584"/>
                      <a:gd name="connsiteY4" fmla="*/ 13785 h 246962"/>
                      <a:gd name="connsiteX5" fmla="*/ 589513 w 642584"/>
                      <a:gd name="connsiteY5" fmla="*/ 79033 h 246962"/>
                      <a:gd name="connsiteX6" fmla="*/ 511839 w 642584"/>
                      <a:gd name="connsiteY6" fmla="*/ 124737 h 246962"/>
                      <a:gd name="connsiteX7" fmla="*/ 492374 w 642584"/>
                      <a:gd name="connsiteY7" fmla="*/ 196342 h 246962"/>
                      <a:gd name="connsiteX8" fmla="*/ 329126 w 642584"/>
                      <a:gd name="connsiteY8" fmla="*/ 246299 h 246962"/>
                      <a:gd name="connsiteX9" fmla="*/ 86459 w 642584"/>
                      <a:gd name="connsiteY9" fmla="*/ 211317 h 246962"/>
                      <a:gd name="connsiteX10" fmla="*/ 0 w 642584"/>
                      <a:gd name="connsiteY10" fmla="*/ 134167 h 246962"/>
                      <a:gd name="connsiteX11" fmla="*/ 23297 w 642584"/>
                      <a:gd name="connsiteY11" fmla="*/ 69909 h 246962"/>
                      <a:gd name="connsiteX0" fmla="*/ 23297 w 642584"/>
                      <a:gd name="connsiteY0" fmla="*/ 69909 h 246327"/>
                      <a:gd name="connsiteX1" fmla="*/ 84256 w 642584"/>
                      <a:gd name="connsiteY1" fmla="*/ 910 h 246327"/>
                      <a:gd name="connsiteX2" fmla="*/ 379852 w 642584"/>
                      <a:gd name="connsiteY2" fmla="*/ 36125 h 246327"/>
                      <a:gd name="connsiteX3" fmla="*/ 641932 w 642584"/>
                      <a:gd name="connsiteY3" fmla="*/ 0 h 246327"/>
                      <a:gd name="connsiteX4" fmla="*/ 603338 w 642584"/>
                      <a:gd name="connsiteY4" fmla="*/ 13785 h 246327"/>
                      <a:gd name="connsiteX5" fmla="*/ 589513 w 642584"/>
                      <a:gd name="connsiteY5" fmla="*/ 79033 h 246327"/>
                      <a:gd name="connsiteX6" fmla="*/ 511839 w 642584"/>
                      <a:gd name="connsiteY6" fmla="*/ 124737 h 246327"/>
                      <a:gd name="connsiteX7" fmla="*/ 492374 w 642584"/>
                      <a:gd name="connsiteY7" fmla="*/ 196342 h 246327"/>
                      <a:gd name="connsiteX8" fmla="*/ 546369 w 642584"/>
                      <a:gd name="connsiteY8" fmla="*/ 200185 h 246327"/>
                      <a:gd name="connsiteX9" fmla="*/ 329126 w 642584"/>
                      <a:gd name="connsiteY9" fmla="*/ 246299 h 246327"/>
                      <a:gd name="connsiteX10" fmla="*/ 86459 w 642584"/>
                      <a:gd name="connsiteY10" fmla="*/ 211317 h 246327"/>
                      <a:gd name="connsiteX11" fmla="*/ 0 w 642584"/>
                      <a:gd name="connsiteY11" fmla="*/ 134167 h 246327"/>
                      <a:gd name="connsiteX12" fmla="*/ 23297 w 642584"/>
                      <a:gd name="connsiteY12" fmla="*/ 69909 h 246327"/>
                      <a:gd name="connsiteX0" fmla="*/ 23297 w 642584"/>
                      <a:gd name="connsiteY0" fmla="*/ 69909 h 246327"/>
                      <a:gd name="connsiteX1" fmla="*/ 84256 w 642584"/>
                      <a:gd name="connsiteY1" fmla="*/ 910 h 246327"/>
                      <a:gd name="connsiteX2" fmla="*/ 379852 w 642584"/>
                      <a:gd name="connsiteY2" fmla="*/ 36125 h 246327"/>
                      <a:gd name="connsiteX3" fmla="*/ 641932 w 642584"/>
                      <a:gd name="connsiteY3" fmla="*/ 0 h 246327"/>
                      <a:gd name="connsiteX4" fmla="*/ 603338 w 642584"/>
                      <a:gd name="connsiteY4" fmla="*/ 13785 h 246327"/>
                      <a:gd name="connsiteX5" fmla="*/ 589513 w 642584"/>
                      <a:gd name="connsiteY5" fmla="*/ 79033 h 246327"/>
                      <a:gd name="connsiteX6" fmla="*/ 511839 w 642584"/>
                      <a:gd name="connsiteY6" fmla="*/ 124737 h 246327"/>
                      <a:gd name="connsiteX7" fmla="*/ 492374 w 642584"/>
                      <a:gd name="connsiteY7" fmla="*/ 196342 h 246327"/>
                      <a:gd name="connsiteX8" fmla="*/ 546369 w 642584"/>
                      <a:gd name="connsiteY8" fmla="*/ 200185 h 246327"/>
                      <a:gd name="connsiteX9" fmla="*/ 329126 w 642584"/>
                      <a:gd name="connsiteY9" fmla="*/ 246299 h 246327"/>
                      <a:gd name="connsiteX10" fmla="*/ 86459 w 642584"/>
                      <a:gd name="connsiteY10" fmla="*/ 211317 h 246327"/>
                      <a:gd name="connsiteX11" fmla="*/ 0 w 642584"/>
                      <a:gd name="connsiteY11" fmla="*/ 134167 h 246327"/>
                      <a:gd name="connsiteX12" fmla="*/ 23297 w 642584"/>
                      <a:gd name="connsiteY12" fmla="*/ 69909 h 246327"/>
                      <a:gd name="connsiteX0" fmla="*/ 23297 w 642584"/>
                      <a:gd name="connsiteY0" fmla="*/ 69909 h 246321"/>
                      <a:gd name="connsiteX1" fmla="*/ 84256 w 642584"/>
                      <a:gd name="connsiteY1" fmla="*/ 910 h 246321"/>
                      <a:gd name="connsiteX2" fmla="*/ 379852 w 642584"/>
                      <a:gd name="connsiteY2" fmla="*/ 36125 h 246321"/>
                      <a:gd name="connsiteX3" fmla="*/ 641932 w 642584"/>
                      <a:gd name="connsiteY3" fmla="*/ 0 h 246321"/>
                      <a:gd name="connsiteX4" fmla="*/ 603338 w 642584"/>
                      <a:gd name="connsiteY4" fmla="*/ 13785 h 246321"/>
                      <a:gd name="connsiteX5" fmla="*/ 589513 w 642584"/>
                      <a:gd name="connsiteY5" fmla="*/ 79033 h 246321"/>
                      <a:gd name="connsiteX6" fmla="*/ 511839 w 642584"/>
                      <a:gd name="connsiteY6" fmla="*/ 124737 h 246321"/>
                      <a:gd name="connsiteX7" fmla="*/ 492374 w 642584"/>
                      <a:gd name="connsiteY7" fmla="*/ 196342 h 246321"/>
                      <a:gd name="connsiteX8" fmla="*/ 546369 w 642584"/>
                      <a:gd name="connsiteY8" fmla="*/ 200185 h 246321"/>
                      <a:gd name="connsiteX9" fmla="*/ 329126 w 642584"/>
                      <a:gd name="connsiteY9" fmla="*/ 246299 h 246321"/>
                      <a:gd name="connsiteX10" fmla="*/ 86459 w 642584"/>
                      <a:gd name="connsiteY10" fmla="*/ 211317 h 246321"/>
                      <a:gd name="connsiteX11" fmla="*/ 0 w 642584"/>
                      <a:gd name="connsiteY11" fmla="*/ 134167 h 246321"/>
                      <a:gd name="connsiteX12" fmla="*/ 23297 w 642584"/>
                      <a:gd name="connsiteY12" fmla="*/ 69909 h 246321"/>
                      <a:gd name="connsiteX0" fmla="*/ 23297 w 642584"/>
                      <a:gd name="connsiteY0" fmla="*/ 69909 h 253423"/>
                      <a:gd name="connsiteX1" fmla="*/ 84256 w 642584"/>
                      <a:gd name="connsiteY1" fmla="*/ 910 h 253423"/>
                      <a:gd name="connsiteX2" fmla="*/ 379852 w 642584"/>
                      <a:gd name="connsiteY2" fmla="*/ 36125 h 253423"/>
                      <a:gd name="connsiteX3" fmla="*/ 641932 w 642584"/>
                      <a:gd name="connsiteY3" fmla="*/ 0 h 253423"/>
                      <a:gd name="connsiteX4" fmla="*/ 603338 w 642584"/>
                      <a:gd name="connsiteY4" fmla="*/ 13785 h 253423"/>
                      <a:gd name="connsiteX5" fmla="*/ 589513 w 642584"/>
                      <a:gd name="connsiteY5" fmla="*/ 79033 h 253423"/>
                      <a:gd name="connsiteX6" fmla="*/ 511839 w 642584"/>
                      <a:gd name="connsiteY6" fmla="*/ 124737 h 253423"/>
                      <a:gd name="connsiteX7" fmla="*/ 492374 w 642584"/>
                      <a:gd name="connsiteY7" fmla="*/ 196342 h 253423"/>
                      <a:gd name="connsiteX8" fmla="*/ 546369 w 642584"/>
                      <a:gd name="connsiteY8" fmla="*/ 200185 h 253423"/>
                      <a:gd name="connsiteX9" fmla="*/ 328382 w 642584"/>
                      <a:gd name="connsiteY9" fmla="*/ 253404 h 253423"/>
                      <a:gd name="connsiteX10" fmla="*/ 86459 w 642584"/>
                      <a:gd name="connsiteY10" fmla="*/ 211317 h 253423"/>
                      <a:gd name="connsiteX11" fmla="*/ 0 w 642584"/>
                      <a:gd name="connsiteY11" fmla="*/ 134167 h 253423"/>
                      <a:gd name="connsiteX12" fmla="*/ 23297 w 642584"/>
                      <a:gd name="connsiteY12" fmla="*/ 69909 h 253423"/>
                      <a:gd name="connsiteX0" fmla="*/ 23297 w 642584"/>
                      <a:gd name="connsiteY0" fmla="*/ 69909 h 251055"/>
                      <a:gd name="connsiteX1" fmla="*/ 84256 w 642584"/>
                      <a:gd name="connsiteY1" fmla="*/ 910 h 251055"/>
                      <a:gd name="connsiteX2" fmla="*/ 379852 w 642584"/>
                      <a:gd name="connsiteY2" fmla="*/ 36125 h 251055"/>
                      <a:gd name="connsiteX3" fmla="*/ 641932 w 642584"/>
                      <a:gd name="connsiteY3" fmla="*/ 0 h 251055"/>
                      <a:gd name="connsiteX4" fmla="*/ 603338 w 642584"/>
                      <a:gd name="connsiteY4" fmla="*/ 13785 h 251055"/>
                      <a:gd name="connsiteX5" fmla="*/ 589513 w 642584"/>
                      <a:gd name="connsiteY5" fmla="*/ 79033 h 251055"/>
                      <a:gd name="connsiteX6" fmla="*/ 511839 w 642584"/>
                      <a:gd name="connsiteY6" fmla="*/ 124737 h 251055"/>
                      <a:gd name="connsiteX7" fmla="*/ 492374 w 642584"/>
                      <a:gd name="connsiteY7" fmla="*/ 196342 h 251055"/>
                      <a:gd name="connsiteX8" fmla="*/ 546369 w 642584"/>
                      <a:gd name="connsiteY8" fmla="*/ 200185 h 251055"/>
                      <a:gd name="connsiteX9" fmla="*/ 328630 w 642584"/>
                      <a:gd name="connsiteY9" fmla="*/ 251035 h 251055"/>
                      <a:gd name="connsiteX10" fmla="*/ 86459 w 642584"/>
                      <a:gd name="connsiteY10" fmla="*/ 211317 h 251055"/>
                      <a:gd name="connsiteX11" fmla="*/ 0 w 642584"/>
                      <a:gd name="connsiteY11" fmla="*/ 134167 h 251055"/>
                      <a:gd name="connsiteX12" fmla="*/ 23297 w 642584"/>
                      <a:gd name="connsiteY12" fmla="*/ 69909 h 251055"/>
                      <a:gd name="connsiteX0" fmla="*/ 23297 w 642584"/>
                      <a:gd name="connsiteY0" fmla="*/ 69909 h 251035"/>
                      <a:gd name="connsiteX1" fmla="*/ 84256 w 642584"/>
                      <a:gd name="connsiteY1" fmla="*/ 910 h 251035"/>
                      <a:gd name="connsiteX2" fmla="*/ 379852 w 642584"/>
                      <a:gd name="connsiteY2" fmla="*/ 36125 h 251035"/>
                      <a:gd name="connsiteX3" fmla="*/ 641932 w 642584"/>
                      <a:gd name="connsiteY3" fmla="*/ 0 h 251035"/>
                      <a:gd name="connsiteX4" fmla="*/ 603338 w 642584"/>
                      <a:gd name="connsiteY4" fmla="*/ 13785 h 251035"/>
                      <a:gd name="connsiteX5" fmla="*/ 589513 w 642584"/>
                      <a:gd name="connsiteY5" fmla="*/ 79033 h 251035"/>
                      <a:gd name="connsiteX6" fmla="*/ 511839 w 642584"/>
                      <a:gd name="connsiteY6" fmla="*/ 124737 h 251035"/>
                      <a:gd name="connsiteX7" fmla="*/ 492374 w 642584"/>
                      <a:gd name="connsiteY7" fmla="*/ 196342 h 251035"/>
                      <a:gd name="connsiteX8" fmla="*/ 546369 w 642584"/>
                      <a:gd name="connsiteY8" fmla="*/ 200185 h 251035"/>
                      <a:gd name="connsiteX9" fmla="*/ 328630 w 642584"/>
                      <a:gd name="connsiteY9" fmla="*/ 251035 h 251035"/>
                      <a:gd name="connsiteX10" fmla="*/ 86459 w 642584"/>
                      <a:gd name="connsiteY10" fmla="*/ 211317 h 251035"/>
                      <a:gd name="connsiteX11" fmla="*/ 0 w 642584"/>
                      <a:gd name="connsiteY11" fmla="*/ 134167 h 251035"/>
                      <a:gd name="connsiteX12" fmla="*/ 23297 w 642584"/>
                      <a:gd name="connsiteY12" fmla="*/ 69909 h 251035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46369 w 642584"/>
                      <a:gd name="connsiteY8" fmla="*/ 20018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60826 w 642584"/>
                      <a:gd name="connsiteY8" fmla="*/ 199303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5331 w 638611"/>
                      <a:gd name="connsiteY0" fmla="*/ 62308 h 253910"/>
                      <a:gd name="connsiteX1" fmla="*/ 80283 w 638611"/>
                      <a:gd name="connsiteY1" fmla="*/ 910 h 253910"/>
                      <a:gd name="connsiteX2" fmla="*/ 375879 w 638611"/>
                      <a:gd name="connsiteY2" fmla="*/ 36125 h 253910"/>
                      <a:gd name="connsiteX3" fmla="*/ 637959 w 638611"/>
                      <a:gd name="connsiteY3" fmla="*/ 0 h 253910"/>
                      <a:gd name="connsiteX4" fmla="*/ 599365 w 638611"/>
                      <a:gd name="connsiteY4" fmla="*/ 13785 h 253910"/>
                      <a:gd name="connsiteX5" fmla="*/ 580942 w 638611"/>
                      <a:gd name="connsiteY5" fmla="*/ 100100 h 253910"/>
                      <a:gd name="connsiteX6" fmla="*/ 493656 w 638611"/>
                      <a:gd name="connsiteY6" fmla="*/ 123251 h 253910"/>
                      <a:gd name="connsiteX7" fmla="*/ 488401 w 638611"/>
                      <a:gd name="connsiteY7" fmla="*/ 196342 h 253910"/>
                      <a:gd name="connsiteX8" fmla="*/ 585025 w 638611"/>
                      <a:gd name="connsiteY8" fmla="*/ 204646 h 253910"/>
                      <a:gd name="connsiteX9" fmla="*/ 324657 w 638611"/>
                      <a:gd name="connsiteY9" fmla="*/ 251035 h 253910"/>
                      <a:gd name="connsiteX10" fmla="*/ 173489 w 638611"/>
                      <a:gd name="connsiteY10" fmla="*/ 247775 h 253910"/>
                      <a:gd name="connsiteX11" fmla="*/ 82486 w 638611"/>
                      <a:gd name="connsiteY11" fmla="*/ 211317 h 253910"/>
                      <a:gd name="connsiteX12" fmla="*/ 20 w 638611"/>
                      <a:gd name="connsiteY12" fmla="*/ 141768 h 253910"/>
                      <a:gd name="connsiteX13" fmla="*/ 15331 w 638611"/>
                      <a:gd name="connsiteY13" fmla="*/ 62308 h 253910"/>
                      <a:gd name="connsiteX0" fmla="*/ 15331 w 638611"/>
                      <a:gd name="connsiteY0" fmla="*/ 62308 h 253910"/>
                      <a:gd name="connsiteX1" fmla="*/ 80283 w 638611"/>
                      <a:gd name="connsiteY1" fmla="*/ 910 h 253910"/>
                      <a:gd name="connsiteX2" fmla="*/ 375879 w 638611"/>
                      <a:gd name="connsiteY2" fmla="*/ 36125 h 253910"/>
                      <a:gd name="connsiteX3" fmla="*/ 637959 w 638611"/>
                      <a:gd name="connsiteY3" fmla="*/ 0 h 253910"/>
                      <a:gd name="connsiteX4" fmla="*/ 599365 w 638611"/>
                      <a:gd name="connsiteY4" fmla="*/ 13785 h 253910"/>
                      <a:gd name="connsiteX5" fmla="*/ 580942 w 638611"/>
                      <a:gd name="connsiteY5" fmla="*/ 100100 h 253910"/>
                      <a:gd name="connsiteX6" fmla="*/ 493656 w 638611"/>
                      <a:gd name="connsiteY6" fmla="*/ 123251 h 253910"/>
                      <a:gd name="connsiteX7" fmla="*/ 488401 w 638611"/>
                      <a:gd name="connsiteY7" fmla="*/ 196342 h 253910"/>
                      <a:gd name="connsiteX8" fmla="*/ 585025 w 638611"/>
                      <a:gd name="connsiteY8" fmla="*/ 204646 h 253910"/>
                      <a:gd name="connsiteX9" fmla="*/ 324657 w 638611"/>
                      <a:gd name="connsiteY9" fmla="*/ 251035 h 253910"/>
                      <a:gd name="connsiteX10" fmla="*/ 173489 w 638611"/>
                      <a:gd name="connsiteY10" fmla="*/ 247775 h 253910"/>
                      <a:gd name="connsiteX11" fmla="*/ 82486 w 638611"/>
                      <a:gd name="connsiteY11" fmla="*/ 211317 h 253910"/>
                      <a:gd name="connsiteX12" fmla="*/ 20 w 638611"/>
                      <a:gd name="connsiteY12" fmla="*/ 141768 h 253910"/>
                      <a:gd name="connsiteX13" fmla="*/ 15331 w 63861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85743 w 644071"/>
                      <a:gd name="connsiteY1" fmla="*/ 910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84751 w 644071"/>
                      <a:gd name="connsiteY1" fmla="*/ 10384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44061" h="253910">
                        <a:moveTo>
                          <a:pt x="20791" y="62308"/>
                        </a:moveTo>
                        <a:cubicBezTo>
                          <a:pt x="20791" y="55744"/>
                          <a:pt x="69457" y="2287"/>
                          <a:pt x="76021" y="2287"/>
                        </a:cubicBezTo>
                        <a:cubicBezTo>
                          <a:pt x="118239" y="19996"/>
                          <a:pt x="288393" y="36277"/>
                          <a:pt x="381339" y="36125"/>
                        </a:cubicBezTo>
                        <a:cubicBezTo>
                          <a:pt x="474285" y="35973"/>
                          <a:pt x="608122" y="336"/>
                          <a:pt x="643419" y="0"/>
                        </a:cubicBezTo>
                        <a:cubicBezTo>
                          <a:pt x="649983" y="0"/>
                          <a:pt x="604076" y="1931"/>
                          <a:pt x="604076" y="8495"/>
                        </a:cubicBezTo>
                        <a:cubicBezTo>
                          <a:pt x="603415" y="30657"/>
                          <a:pt x="587063" y="77938"/>
                          <a:pt x="586402" y="100100"/>
                        </a:cubicBezTo>
                        <a:cubicBezTo>
                          <a:pt x="586402" y="106664"/>
                          <a:pt x="505680" y="123251"/>
                          <a:pt x="499116" y="123251"/>
                        </a:cubicBezTo>
                        <a:cubicBezTo>
                          <a:pt x="475280" y="139608"/>
                          <a:pt x="495894" y="173108"/>
                          <a:pt x="493861" y="196342"/>
                        </a:cubicBezTo>
                        <a:cubicBezTo>
                          <a:pt x="483332" y="212001"/>
                          <a:pt x="636704" y="197672"/>
                          <a:pt x="590485" y="204646"/>
                        </a:cubicBezTo>
                        <a:cubicBezTo>
                          <a:pt x="491346" y="191081"/>
                          <a:pt x="391475" y="242790"/>
                          <a:pt x="330117" y="251035"/>
                        </a:cubicBezTo>
                        <a:cubicBezTo>
                          <a:pt x="270147" y="255933"/>
                          <a:pt x="219311" y="254395"/>
                          <a:pt x="178949" y="247775"/>
                        </a:cubicBezTo>
                        <a:cubicBezTo>
                          <a:pt x="138587" y="241155"/>
                          <a:pt x="119038" y="227218"/>
                          <a:pt x="87946" y="211317"/>
                        </a:cubicBezTo>
                        <a:cubicBezTo>
                          <a:pt x="81382" y="211317"/>
                          <a:pt x="19828" y="171381"/>
                          <a:pt x="5480" y="141768"/>
                        </a:cubicBezTo>
                        <a:cubicBezTo>
                          <a:pt x="-965" y="118862"/>
                          <a:pt x="-7160" y="93588"/>
                          <a:pt x="20791" y="62308"/>
                        </a:cubicBezTo>
                        <a:close/>
                      </a:path>
                    </a:pathLst>
                  </a:custGeom>
                  <a:solidFill>
                    <a:srgbClr val="90110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id="{5D64FD0A-87D8-44E0-BB65-7C5935BCF59F}"/>
                      </a:ext>
                    </a:extLst>
                  </p:cNvPr>
                  <p:cNvSpPr/>
                  <p:nvPr/>
                </p:nvSpPr>
                <p:spPr>
                  <a:xfrm>
                    <a:off x="3584436" y="1249230"/>
                    <a:ext cx="3090909" cy="771312"/>
                  </a:xfrm>
                  <a:custGeom>
                    <a:avLst/>
                    <a:gdLst>
                      <a:gd name="connsiteX0" fmla="*/ 3043169 w 3046312"/>
                      <a:gd name="connsiteY0" fmla="*/ 237 h 688717"/>
                      <a:gd name="connsiteX1" fmla="*/ 2855775 w 3046312"/>
                      <a:gd name="connsiteY1" fmla="*/ 61698 h 688717"/>
                      <a:gd name="connsiteX2" fmla="*/ 2816361 w 3046312"/>
                      <a:gd name="connsiteY2" fmla="*/ 517119 h 688717"/>
                      <a:gd name="connsiteX3" fmla="*/ 2402805 w 3046312"/>
                      <a:gd name="connsiteY3" fmla="*/ 674451 h 688717"/>
                      <a:gd name="connsiteX4" fmla="*/ 2391067 w 3046312"/>
                      <a:gd name="connsiteY4" fmla="*/ 688717 h 688717"/>
                      <a:gd name="connsiteX5" fmla="*/ 0 w 3046312"/>
                      <a:gd name="connsiteY5" fmla="*/ 688717 h 688717"/>
                      <a:gd name="connsiteX6" fmla="*/ 2997 w 3046312"/>
                      <a:gd name="connsiteY6" fmla="*/ 681776 h 688717"/>
                      <a:gd name="connsiteX7" fmla="*/ 40757 w 3046312"/>
                      <a:gd name="connsiteY7" fmla="*/ 621388 h 688717"/>
                      <a:gd name="connsiteX8" fmla="*/ 279295 w 3046312"/>
                      <a:gd name="connsiteY8" fmla="*/ 300729 h 688717"/>
                      <a:gd name="connsiteX9" fmla="*/ 1784425 w 3046312"/>
                      <a:gd name="connsiteY9" fmla="*/ 309930 h 688717"/>
                      <a:gd name="connsiteX10" fmla="*/ 3043169 w 3046312"/>
                      <a:gd name="connsiteY10" fmla="*/ 237 h 688717"/>
                      <a:gd name="connsiteX0" fmla="*/ 3043169 w 3046312"/>
                      <a:gd name="connsiteY0" fmla="*/ 237 h 741586"/>
                      <a:gd name="connsiteX1" fmla="*/ 2855775 w 3046312"/>
                      <a:gd name="connsiteY1" fmla="*/ 61698 h 741586"/>
                      <a:gd name="connsiteX2" fmla="*/ 2816361 w 3046312"/>
                      <a:gd name="connsiteY2" fmla="*/ 517119 h 741586"/>
                      <a:gd name="connsiteX3" fmla="*/ 2402805 w 3046312"/>
                      <a:gd name="connsiteY3" fmla="*/ 674451 h 741586"/>
                      <a:gd name="connsiteX4" fmla="*/ 2391067 w 3046312"/>
                      <a:gd name="connsiteY4" fmla="*/ 688717 h 741586"/>
                      <a:gd name="connsiteX5" fmla="*/ 821124 w 3046312"/>
                      <a:gd name="connsiteY5" fmla="*/ 741586 h 741586"/>
                      <a:gd name="connsiteX6" fmla="*/ 0 w 3046312"/>
                      <a:gd name="connsiteY6" fmla="*/ 688717 h 741586"/>
                      <a:gd name="connsiteX7" fmla="*/ 2997 w 3046312"/>
                      <a:gd name="connsiteY7" fmla="*/ 681776 h 741586"/>
                      <a:gd name="connsiteX8" fmla="*/ 40757 w 3046312"/>
                      <a:gd name="connsiteY8" fmla="*/ 621388 h 741586"/>
                      <a:gd name="connsiteX9" fmla="*/ 279295 w 3046312"/>
                      <a:gd name="connsiteY9" fmla="*/ 300729 h 741586"/>
                      <a:gd name="connsiteX10" fmla="*/ 1784425 w 3046312"/>
                      <a:gd name="connsiteY10" fmla="*/ 309930 h 741586"/>
                      <a:gd name="connsiteX11" fmla="*/ 3043169 w 3046312"/>
                      <a:gd name="connsiteY11" fmla="*/ 237 h 741586"/>
                      <a:gd name="connsiteX0" fmla="*/ 3043169 w 3046312"/>
                      <a:gd name="connsiteY0" fmla="*/ 237 h 748270"/>
                      <a:gd name="connsiteX1" fmla="*/ 2855775 w 3046312"/>
                      <a:gd name="connsiteY1" fmla="*/ 61698 h 748270"/>
                      <a:gd name="connsiteX2" fmla="*/ 2816361 w 3046312"/>
                      <a:gd name="connsiteY2" fmla="*/ 517119 h 748270"/>
                      <a:gd name="connsiteX3" fmla="*/ 2402805 w 3046312"/>
                      <a:gd name="connsiteY3" fmla="*/ 674451 h 748270"/>
                      <a:gd name="connsiteX4" fmla="*/ 2391067 w 3046312"/>
                      <a:gd name="connsiteY4" fmla="*/ 688717 h 748270"/>
                      <a:gd name="connsiteX5" fmla="*/ 821124 w 3046312"/>
                      <a:gd name="connsiteY5" fmla="*/ 741586 h 748270"/>
                      <a:gd name="connsiteX6" fmla="*/ 0 w 3046312"/>
                      <a:gd name="connsiteY6" fmla="*/ 688717 h 748270"/>
                      <a:gd name="connsiteX7" fmla="*/ 2997 w 3046312"/>
                      <a:gd name="connsiteY7" fmla="*/ 681776 h 748270"/>
                      <a:gd name="connsiteX8" fmla="*/ 40757 w 3046312"/>
                      <a:gd name="connsiteY8" fmla="*/ 621388 h 748270"/>
                      <a:gd name="connsiteX9" fmla="*/ 279295 w 3046312"/>
                      <a:gd name="connsiteY9" fmla="*/ 300729 h 748270"/>
                      <a:gd name="connsiteX10" fmla="*/ 1784425 w 3046312"/>
                      <a:gd name="connsiteY10" fmla="*/ 309930 h 748270"/>
                      <a:gd name="connsiteX11" fmla="*/ 3043169 w 3046312"/>
                      <a:gd name="connsiteY11" fmla="*/ 237 h 748270"/>
                      <a:gd name="connsiteX0" fmla="*/ 3055038 w 3058181"/>
                      <a:gd name="connsiteY0" fmla="*/ 237 h 770968"/>
                      <a:gd name="connsiteX1" fmla="*/ 2867644 w 3058181"/>
                      <a:gd name="connsiteY1" fmla="*/ 61698 h 770968"/>
                      <a:gd name="connsiteX2" fmla="*/ 2828230 w 3058181"/>
                      <a:gd name="connsiteY2" fmla="*/ 517119 h 770968"/>
                      <a:gd name="connsiteX3" fmla="*/ 2414674 w 3058181"/>
                      <a:gd name="connsiteY3" fmla="*/ 674451 h 770968"/>
                      <a:gd name="connsiteX4" fmla="*/ 2402936 w 3058181"/>
                      <a:gd name="connsiteY4" fmla="*/ 688717 h 770968"/>
                      <a:gd name="connsiteX5" fmla="*/ 832993 w 3058181"/>
                      <a:gd name="connsiteY5" fmla="*/ 741586 h 770968"/>
                      <a:gd name="connsiteX6" fmla="*/ 11869 w 3058181"/>
                      <a:gd name="connsiteY6" fmla="*/ 688717 h 770968"/>
                      <a:gd name="connsiteX7" fmla="*/ 0 w 3058181"/>
                      <a:gd name="connsiteY7" fmla="*/ 770968 h 770968"/>
                      <a:gd name="connsiteX8" fmla="*/ 52626 w 3058181"/>
                      <a:gd name="connsiteY8" fmla="*/ 621388 h 770968"/>
                      <a:gd name="connsiteX9" fmla="*/ 291164 w 3058181"/>
                      <a:gd name="connsiteY9" fmla="*/ 300729 h 770968"/>
                      <a:gd name="connsiteX10" fmla="*/ 1796294 w 3058181"/>
                      <a:gd name="connsiteY10" fmla="*/ 309930 h 770968"/>
                      <a:gd name="connsiteX11" fmla="*/ 3055038 w 3058181"/>
                      <a:gd name="connsiteY11" fmla="*/ 237 h 770968"/>
                      <a:gd name="connsiteX0" fmla="*/ 3043169 w 3046312"/>
                      <a:gd name="connsiteY0" fmla="*/ 237 h 800699"/>
                      <a:gd name="connsiteX1" fmla="*/ 2855775 w 3046312"/>
                      <a:gd name="connsiteY1" fmla="*/ 61698 h 800699"/>
                      <a:gd name="connsiteX2" fmla="*/ 2816361 w 3046312"/>
                      <a:gd name="connsiteY2" fmla="*/ 517119 h 800699"/>
                      <a:gd name="connsiteX3" fmla="*/ 2402805 w 3046312"/>
                      <a:gd name="connsiteY3" fmla="*/ 674451 h 800699"/>
                      <a:gd name="connsiteX4" fmla="*/ 2391067 w 3046312"/>
                      <a:gd name="connsiteY4" fmla="*/ 688717 h 800699"/>
                      <a:gd name="connsiteX5" fmla="*/ 821124 w 3046312"/>
                      <a:gd name="connsiteY5" fmla="*/ 741586 h 800699"/>
                      <a:gd name="connsiteX6" fmla="*/ 0 w 3046312"/>
                      <a:gd name="connsiteY6" fmla="*/ 688717 h 800699"/>
                      <a:gd name="connsiteX7" fmla="*/ 211110 w 3046312"/>
                      <a:gd name="connsiteY7" fmla="*/ 800699 h 800699"/>
                      <a:gd name="connsiteX8" fmla="*/ 40757 w 3046312"/>
                      <a:gd name="connsiteY8" fmla="*/ 621388 h 800699"/>
                      <a:gd name="connsiteX9" fmla="*/ 279295 w 3046312"/>
                      <a:gd name="connsiteY9" fmla="*/ 300729 h 800699"/>
                      <a:gd name="connsiteX10" fmla="*/ 1784425 w 3046312"/>
                      <a:gd name="connsiteY10" fmla="*/ 309930 h 800699"/>
                      <a:gd name="connsiteX11" fmla="*/ 3043169 w 3046312"/>
                      <a:gd name="connsiteY11" fmla="*/ 237 h 800699"/>
                      <a:gd name="connsiteX0" fmla="*/ 3043169 w 3046312"/>
                      <a:gd name="connsiteY0" fmla="*/ 237 h 748269"/>
                      <a:gd name="connsiteX1" fmla="*/ 2855775 w 3046312"/>
                      <a:gd name="connsiteY1" fmla="*/ 61698 h 748269"/>
                      <a:gd name="connsiteX2" fmla="*/ 2816361 w 3046312"/>
                      <a:gd name="connsiteY2" fmla="*/ 517119 h 748269"/>
                      <a:gd name="connsiteX3" fmla="*/ 2402805 w 3046312"/>
                      <a:gd name="connsiteY3" fmla="*/ 674451 h 748269"/>
                      <a:gd name="connsiteX4" fmla="*/ 2391067 w 3046312"/>
                      <a:gd name="connsiteY4" fmla="*/ 688717 h 748269"/>
                      <a:gd name="connsiteX5" fmla="*/ 821124 w 3046312"/>
                      <a:gd name="connsiteY5" fmla="*/ 741586 h 748269"/>
                      <a:gd name="connsiteX6" fmla="*/ 0 w 3046312"/>
                      <a:gd name="connsiteY6" fmla="*/ 688717 h 748269"/>
                      <a:gd name="connsiteX7" fmla="*/ 40757 w 3046312"/>
                      <a:gd name="connsiteY7" fmla="*/ 621388 h 748269"/>
                      <a:gd name="connsiteX8" fmla="*/ 279295 w 3046312"/>
                      <a:gd name="connsiteY8" fmla="*/ 300729 h 748269"/>
                      <a:gd name="connsiteX9" fmla="*/ 1784425 w 3046312"/>
                      <a:gd name="connsiteY9" fmla="*/ 309930 h 748269"/>
                      <a:gd name="connsiteX10" fmla="*/ 3043169 w 3046312"/>
                      <a:gd name="connsiteY10" fmla="*/ 237 h 748269"/>
                      <a:gd name="connsiteX0" fmla="*/ 3065467 w 3068610"/>
                      <a:gd name="connsiteY0" fmla="*/ 237 h 755469"/>
                      <a:gd name="connsiteX1" fmla="*/ 2878073 w 3068610"/>
                      <a:gd name="connsiteY1" fmla="*/ 61698 h 755469"/>
                      <a:gd name="connsiteX2" fmla="*/ 2838659 w 3068610"/>
                      <a:gd name="connsiteY2" fmla="*/ 517119 h 755469"/>
                      <a:gd name="connsiteX3" fmla="*/ 2425103 w 3068610"/>
                      <a:gd name="connsiteY3" fmla="*/ 674451 h 755469"/>
                      <a:gd name="connsiteX4" fmla="*/ 2413365 w 3068610"/>
                      <a:gd name="connsiteY4" fmla="*/ 688717 h 755469"/>
                      <a:gd name="connsiteX5" fmla="*/ 843422 w 3068610"/>
                      <a:gd name="connsiteY5" fmla="*/ 741586 h 755469"/>
                      <a:gd name="connsiteX6" fmla="*/ 0 w 3068610"/>
                      <a:gd name="connsiteY6" fmla="*/ 733312 h 755469"/>
                      <a:gd name="connsiteX7" fmla="*/ 63055 w 3068610"/>
                      <a:gd name="connsiteY7" fmla="*/ 621388 h 755469"/>
                      <a:gd name="connsiteX8" fmla="*/ 301593 w 3068610"/>
                      <a:gd name="connsiteY8" fmla="*/ 300729 h 755469"/>
                      <a:gd name="connsiteX9" fmla="*/ 1806723 w 3068610"/>
                      <a:gd name="connsiteY9" fmla="*/ 309930 h 755469"/>
                      <a:gd name="connsiteX10" fmla="*/ 3065467 w 3068610"/>
                      <a:gd name="connsiteY10" fmla="*/ 237 h 755469"/>
                      <a:gd name="connsiteX0" fmla="*/ 3065467 w 3068610"/>
                      <a:gd name="connsiteY0" fmla="*/ 237 h 771314"/>
                      <a:gd name="connsiteX1" fmla="*/ 2878073 w 3068610"/>
                      <a:gd name="connsiteY1" fmla="*/ 61698 h 771314"/>
                      <a:gd name="connsiteX2" fmla="*/ 2838659 w 3068610"/>
                      <a:gd name="connsiteY2" fmla="*/ 517119 h 771314"/>
                      <a:gd name="connsiteX3" fmla="*/ 2425103 w 3068610"/>
                      <a:gd name="connsiteY3" fmla="*/ 674451 h 771314"/>
                      <a:gd name="connsiteX4" fmla="*/ 2413365 w 3068610"/>
                      <a:gd name="connsiteY4" fmla="*/ 688717 h 771314"/>
                      <a:gd name="connsiteX5" fmla="*/ 843422 w 3068610"/>
                      <a:gd name="connsiteY5" fmla="*/ 741586 h 771314"/>
                      <a:gd name="connsiteX6" fmla="*/ 0 w 3068610"/>
                      <a:gd name="connsiteY6" fmla="*/ 763042 h 771314"/>
                      <a:gd name="connsiteX7" fmla="*/ 63055 w 3068610"/>
                      <a:gd name="connsiteY7" fmla="*/ 621388 h 771314"/>
                      <a:gd name="connsiteX8" fmla="*/ 301593 w 3068610"/>
                      <a:gd name="connsiteY8" fmla="*/ 300729 h 771314"/>
                      <a:gd name="connsiteX9" fmla="*/ 1806723 w 3068610"/>
                      <a:gd name="connsiteY9" fmla="*/ 309930 h 771314"/>
                      <a:gd name="connsiteX10" fmla="*/ 3065467 w 3068610"/>
                      <a:gd name="connsiteY10" fmla="*/ 237 h 771314"/>
                      <a:gd name="connsiteX0" fmla="*/ 3087765 w 3090908"/>
                      <a:gd name="connsiteY0" fmla="*/ 237 h 771314"/>
                      <a:gd name="connsiteX1" fmla="*/ 2900371 w 3090908"/>
                      <a:gd name="connsiteY1" fmla="*/ 61698 h 771314"/>
                      <a:gd name="connsiteX2" fmla="*/ 2860957 w 3090908"/>
                      <a:gd name="connsiteY2" fmla="*/ 517119 h 771314"/>
                      <a:gd name="connsiteX3" fmla="*/ 2447401 w 3090908"/>
                      <a:gd name="connsiteY3" fmla="*/ 674451 h 771314"/>
                      <a:gd name="connsiteX4" fmla="*/ 2435663 w 3090908"/>
                      <a:gd name="connsiteY4" fmla="*/ 688717 h 771314"/>
                      <a:gd name="connsiteX5" fmla="*/ 865720 w 3090908"/>
                      <a:gd name="connsiteY5" fmla="*/ 741586 h 771314"/>
                      <a:gd name="connsiteX6" fmla="*/ 0 w 3090908"/>
                      <a:gd name="connsiteY6" fmla="*/ 763042 h 771314"/>
                      <a:gd name="connsiteX7" fmla="*/ 85353 w 3090908"/>
                      <a:gd name="connsiteY7" fmla="*/ 621388 h 771314"/>
                      <a:gd name="connsiteX8" fmla="*/ 323891 w 3090908"/>
                      <a:gd name="connsiteY8" fmla="*/ 300729 h 771314"/>
                      <a:gd name="connsiteX9" fmla="*/ 1829021 w 3090908"/>
                      <a:gd name="connsiteY9" fmla="*/ 309930 h 771314"/>
                      <a:gd name="connsiteX10" fmla="*/ 3087765 w 3090908"/>
                      <a:gd name="connsiteY10" fmla="*/ 237 h 771314"/>
                      <a:gd name="connsiteX0" fmla="*/ 3087765 w 3090908"/>
                      <a:gd name="connsiteY0" fmla="*/ 237 h 771314"/>
                      <a:gd name="connsiteX1" fmla="*/ 2900371 w 3090908"/>
                      <a:gd name="connsiteY1" fmla="*/ 61698 h 771314"/>
                      <a:gd name="connsiteX2" fmla="*/ 2860957 w 3090908"/>
                      <a:gd name="connsiteY2" fmla="*/ 517119 h 771314"/>
                      <a:gd name="connsiteX3" fmla="*/ 2447401 w 3090908"/>
                      <a:gd name="connsiteY3" fmla="*/ 674451 h 771314"/>
                      <a:gd name="connsiteX4" fmla="*/ 2435663 w 3090908"/>
                      <a:gd name="connsiteY4" fmla="*/ 688717 h 771314"/>
                      <a:gd name="connsiteX5" fmla="*/ 865720 w 3090908"/>
                      <a:gd name="connsiteY5" fmla="*/ 741586 h 771314"/>
                      <a:gd name="connsiteX6" fmla="*/ 0 w 3090908"/>
                      <a:gd name="connsiteY6" fmla="*/ 763042 h 771314"/>
                      <a:gd name="connsiteX7" fmla="*/ 63056 w 3090908"/>
                      <a:gd name="connsiteY7" fmla="*/ 621388 h 771314"/>
                      <a:gd name="connsiteX8" fmla="*/ 323891 w 3090908"/>
                      <a:gd name="connsiteY8" fmla="*/ 300729 h 771314"/>
                      <a:gd name="connsiteX9" fmla="*/ 1829021 w 3090908"/>
                      <a:gd name="connsiteY9" fmla="*/ 309930 h 771314"/>
                      <a:gd name="connsiteX10" fmla="*/ 3087765 w 3090908"/>
                      <a:gd name="connsiteY10" fmla="*/ 237 h 771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090908" h="771314">
                        <a:moveTo>
                          <a:pt x="3087765" y="237"/>
                        </a:moveTo>
                        <a:cubicBezTo>
                          <a:pt x="3119753" y="-3111"/>
                          <a:pt x="2897024" y="29710"/>
                          <a:pt x="2900371" y="61698"/>
                        </a:cubicBezTo>
                        <a:cubicBezTo>
                          <a:pt x="2908452" y="170034"/>
                          <a:pt x="2852876" y="408783"/>
                          <a:pt x="2860957" y="517119"/>
                        </a:cubicBezTo>
                        <a:cubicBezTo>
                          <a:pt x="2864304" y="549107"/>
                          <a:pt x="2479389" y="671103"/>
                          <a:pt x="2447401" y="674451"/>
                        </a:cubicBezTo>
                        <a:lnTo>
                          <a:pt x="2435663" y="688717"/>
                        </a:lnTo>
                        <a:cubicBezTo>
                          <a:pt x="1917304" y="688997"/>
                          <a:pt x="1384079" y="741306"/>
                          <a:pt x="865720" y="741586"/>
                        </a:cubicBezTo>
                        <a:cubicBezTo>
                          <a:pt x="539984" y="768559"/>
                          <a:pt x="273708" y="780665"/>
                          <a:pt x="0" y="763042"/>
                        </a:cubicBezTo>
                        <a:lnTo>
                          <a:pt x="63056" y="621388"/>
                        </a:lnTo>
                        <a:cubicBezTo>
                          <a:pt x="59708" y="589400"/>
                          <a:pt x="291903" y="304076"/>
                          <a:pt x="323891" y="300729"/>
                        </a:cubicBezTo>
                        <a:cubicBezTo>
                          <a:pt x="538658" y="365499"/>
                          <a:pt x="1376154" y="358069"/>
                          <a:pt x="1829021" y="309930"/>
                        </a:cubicBezTo>
                        <a:cubicBezTo>
                          <a:pt x="2281887" y="261791"/>
                          <a:pt x="2915928" y="19874"/>
                          <a:pt x="3087765" y="23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7E9CB277-5130-4F73-85A2-5D23593666E6}"/>
                    </a:ext>
                  </a:extLst>
                </p:cNvPr>
                <p:cNvSpPr/>
                <p:nvPr/>
              </p:nvSpPr>
              <p:spPr>
                <a:xfrm>
                  <a:off x="4925972" y="1283419"/>
                  <a:ext cx="712828" cy="313177"/>
                </a:xfrm>
                <a:custGeom>
                  <a:avLst/>
                  <a:gdLst>
                    <a:gd name="connsiteX0" fmla="*/ 99953 w 197333"/>
                    <a:gd name="connsiteY0" fmla="*/ 0 h 87405"/>
                    <a:gd name="connsiteX1" fmla="*/ 192051 w 197333"/>
                    <a:gd name="connsiteY1" fmla="*/ 35632 h 87405"/>
                    <a:gd name="connsiteX2" fmla="*/ 197333 w 197333"/>
                    <a:gd name="connsiteY2" fmla="*/ 50901 h 87405"/>
                    <a:gd name="connsiteX3" fmla="*/ 157814 w 197333"/>
                    <a:gd name="connsiteY3" fmla="*/ 70507 h 87405"/>
                    <a:gd name="connsiteX4" fmla="*/ 112217 w 197333"/>
                    <a:gd name="connsiteY4" fmla="*/ 81186 h 87405"/>
                    <a:gd name="connsiteX5" fmla="*/ 17728 w 197333"/>
                    <a:gd name="connsiteY5" fmla="*/ 86323 h 87405"/>
                    <a:gd name="connsiteX6" fmla="*/ 11184 w 197333"/>
                    <a:gd name="connsiteY6" fmla="*/ 83932 h 87405"/>
                    <a:gd name="connsiteX7" fmla="*/ 7855 w 197333"/>
                    <a:gd name="connsiteY7" fmla="*/ 81050 h 87405"/>
                    <a:gd name="connsiteX8" fmla="*/ 0 w 197333"/>
                    <a:gd name="connsiteY8" fmla="*/ 58341 h 87405"/>
                    <a:gd name="connsiteX9" fmla="*/ 99953 w 197333"/>
                    <a:gd name="connsiteY9" fmla="*/ 0 h 87405"/>
                    <a:gd name="connsiteX0" fmla="*/ 97066 w 197333"/>
                    <a:gd name="connsiteY0" fmla="*/ 2089 h 65434"/>
                    <a:gd name="connsiteX1" fmla="*/ 192051 w 197333"/>
                    <a:gd name="connsiteY1" fmla="*/ 13661 h 65434"/>
                    <a:gd name="connsiteX2" fmla="*/ 197333 w 197333"/>
                    <a:gd name="connsiteY2" fmla="*/ 28930 h 65434"/>
                    <a:gd name="connsiteX3" fmla="*/ 157814 w 197333"/>
                    <a:gd name="connsiteY3" fmla="*/ 48536 h 65434"/>
                    <a:gd name="connsiteX4" fmla="*/ 112217 w 197333"/>
                    <a:gd name="connsiteY4" fmla="*/ 59215 h 65434"/>
                    <a:gd name="connsiteX5" fmla="*/ 17728 w 197333"/>
                    <a:gd name="connsiteY5" fmla="*/ 64352 h 65434"/>
                    <a:gd name="connsiteX6" fmla="*/ 11184 w 197333"/>
                    <a:gd name="connsiteY6" fmla="*/ 61961 h 65434"/>
                    <a:gd name="connsiteX7" fmla="*/ 7855 w 197333"/>
                    <a:gd name="connsiteY7" fmla="*/ 59079 h 65434"/>
                    <a:gd name="connsiteX8" fmla="*/ 0 w 197333"/>
                    <a:gd name="connsiteY8" fmla="*/ 36370 h 65434"/>
                    <a:gd name="connsiteX9" fmla="*/ 97066 w 197333"/>
                    <a:gd name="connsiteY9" fmla="*/ 2089 h 65434"/>
                    <a:gd name="connsiteX0" fmla="*/ 97066 w 197333"/>
                    <a:gd name="connsiteY0" fmla="*/ 4860 h 68205"/>
                    <a:gd name="connsiteX1" fmla="*/ 192051 w 197333"/>
                    <a:gd name="connsiteY1" fmla="*/ 16432 h 68205"/>
                    <a:gd name="connsiteX2" fmla="*/ 197333 w 197333"/>
                    <a:gd name="connsiteY2" fmla="*/ 31701 h 68205"/>
                    <a:gd name="connsiteX3" fmla="*/ 157814 w 197333"/>
                    <a:gd name="connsiteY3" fmla="*/ 51307 h 68205"/>
                    <a:gd name="connsiteX4" fmla="*/ 112217 w 197333"/>
                    <a:gd name="connsiteY4" fmla="*/ 61986 h 68205"/>
                    <a:gd name="connsiteX5" fmla="*/ 17728 w 197333"/>
                    <a:gd name="connsiteY5" fmla="*/ 67123 h 68205"/>
                    <a:gd name="connsiteX6" fmla="*/ 11184 w 197333"/>
                    <a:gd name="connsiteY6" fmla="*/ 64732 h 68205"/>
                    <a:gd name="connsiteX7" fmla="*/ 7855 w 197333"/>
                    <a:gd name="connsiteY7" fmla="*/ 61850 h 68205"/>
                    <a:gd name="connsiteX8" fmla="*/ 0 w 197333"/>
                    <a:gd name="connsiteY8" fmla="*/ 39141 h 68205"/>
                    <a:gd name="connsiteX9" fmla="*/ 97066 w 197333"/>
                    <a:gd name="connsiteY9" fmla="*/ 4860 h 68205"/>
                    <a:gd name="connsiteX0" fmla="*/ 97066 w 197333"/>
                    <a:gd name="connsiteY0" fmla="*/ 11165 h 74510"/>
                    <a:gd name="connsiteX1" fmla="*/ 192051 w 197333"/>
                    <a:gd name="connsiteY1" fmla="*/ 22737 h 74510"/>
                    <a:gd name="connsiteX2" fmla="*/ 197333 w 197333"/>
                    <a:gd name="connsiteY2" fmla="*/ 38006 h 74510"/>
                    <a:gd name="connsiteX3" fmla="*/ 157814 w 197333"/>
                    <a:gd name="connsiteY3" fmla="*/ 57612 h 74510"/>
                    <a:gd name="connsiteX4" fmla="*/ 112217 w 197333"/>
                    <a:gd name="connsiteY4" fmla="*/ 68291 h 74510"/>
                    <a:gd name="connsiteX5" fmla="*/ 17728 w 197333"/>
                    <a:gd name="connsiteY5" fmla="*/ 73428 h 74510"/>
                    <a:gd name="connsiteX6" fmla="*/ 11184 w 197333"/>
                    <a:gd name="connsiteY6" fmla="*/ 71037 h 74510"/>
                    <a:gd name="connsiteX7" fmla="*/ 7855 w 197333"/>
                    <a:gd name="connsiteY7" fmla="*/ 68155 h 74510"/>
                    <a:gd name="connsiteX8" fmla="*/ 0 w 197333"/>
                    <a:gd name="connsiteY8" fmla="*/ 45446 h 74510"/>
                    <a:gd name="connsiteX9" fmla="*/ 97066 w 197333"/>
                    <a:gd name="connsiteY9" fmla="*/ 11165 h 7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7333" h="74510">
                      <a:moveTo>
                        <a:pt x="97066" y="11165"/>
                      </a:moveTo>
                      <a:cubicBezTo>
                        <a:pt x="144243" y="-10008"/>
                        <a:pt x="176878" y="1798"/>
                        <a:pt x="192051" y="22737"/>
                      </a:cubicBezTo>
                      <a:lnTo>
                        <a:pt x="197333" y="38006"/>
                      </a:lnTo>
                      <a:lnTo>
                        <a:pt x="157814" y="57612"/>
                      </a:lnTo>
                      <a:cubicBezTo>
                        <a:pt x="142225" y="64020"/>
                        <a:pt x="126928" y="68291"/>
                        <a:pt x="112217" y="68291"/>
                      </a:cubicBezTo>
                      <a:cubicBezTo>
                        <a:pt x="58278" y="74370"/>
                        <a:pt x="32837" y="75793"/>
                        <a:pt x="17728" y="73428"/>
                      </a:cubicBezTo>
                      <a:lnTo>
                        <a:pt x="11184" y="71037"/>
                      </a:lnTo>
                      <a:lnTo>
                        <a:pt x="7855" y="68155"/>
                      </a:lnTo>
                      <a:cubicBezTo>
                        <a:pt x="2797" y="61175"/>
                        <a:pt x="0" y="53501"/>
                        <a:pt x="0" y="45446"/>
                      </a:cubicBezTo>
                      <a:cubicBezTo>
                        <a:pt x="0" y="13225"/>
                        <a:pt x="41863" y="-2308"/>
                        <a:pt x="97066" y="11165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5" name="Rectangle: Rounded Corners 9">
                <a:extLst>
                  <a:ext uri="{FF2B5EF4-FFF2-40B4-BE49-F238E27FC236}">
                    <a16:creationId xmlns:a16="http://schemas.microsoft.com/office/drawing/2014/main" id="{FCEB97E3-3635-4EE9-90A0-CA69D121E894}"/>
                  </a:ext>
                </a:extLst>
              </p:cNvPr>
              <p:cNvSpPr/>
              <p:nvPr/>
            </p:nvSpPr>
            <p:spPr>
              <a:xfrm rot="6685521" flipH="1" flipV="1">
                <a:off x="9688159" y="4813566"/>
                <a:ext cx="387188" cy="88887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  <a:gd name="connsiteX0" fmla="*/ 228985 w 737069"/>
                  <a:gd name="connsiteY0" fmla="*/ 84682 h 1673373"/>
                  <a:gd name="connsiteX1" fmla="*/ 313667 w 737069"/>
                  <a:gd name="connsiteY1" fmla="*/ 0 h 1673373"/>
                  <a:gd name="connsiteX2" fmla="*/ 652387 w 737069"/>
                  <a:gd name="connsiteY2" fmla="*/ 0 h 1673373"/>
                  <a:gd name="connsiteX3" fmla="*/ 737069 w 737069"/>
                  <a:gd name="connsiteY3" fmla="*/ 84682 h 1673373"/>
                  <a:gd name="connsiteX4" fmla="*/ 281683 w 737069"/>
                  <a:gd name="connsiteY4" fmla="*/ 1577953 h 1673373"/>
                  <a:gd name="connsiteX5" fmla="*/ 156188 w 737069"/>
                  <a:gd name="connsiteY5" fmla="*/ 1673373 h 1673373"/>
                  <a:gd name="connsiteX6" fmla="*/ 0 w 737069"/>
                  <a:gd name="connsiteY6" fmla="*/ 1393652 h 1673373"/>
                  <a:gd name="connsiteX7" fmla="*/ 228985 w 737069"/>
                  <a:gd name="connsiteY7" fmla="*/ 84682 h 1673373"/>
                  <a:gd name="connsiteX0" fmla="*/ 228985 w 737069"/>
                  <a:gd name="connsiteY0" fmla="*/ 84682 h 1583753"/>
                  <a:gd name="connsiteX1" fmla="*/ 313667 w 737069"/>
                  <a:gd name="connsiteY1" fmla="*/ 0 h 1583753"/>
                  <a:gd name="connsiteX2" fmla="*/ 652387 w 737069"/>
                  <a:gd name="connsiteY2" fmla="*/ 0 h 1583753"/>
                  <a:gd name="connsiteX3" fmla="*/ 737069 w 737069"/>
                  <a:gd name="connsiteY3" fmla="*/ 84682 h 1583753"/>
                  <a:gd name="connsiteX4" fmla="*/ 281683 w 737069"/>
                  <a:gd name="connsiteY4" fmla="*/ 1577953 h 1583753"/>
                  <a:gd name="connsiteX5" fmla="*/ 268914 w 737069"/>
                  <a:gd name="connsiteY5" fmla="*/ 1373281 h 1583753"/>
                  <a:gd name="connsiteX6" fmla="*/ 0 w 737069"/>
                  <a:gd name="connsiteY6" fmla="*/ 1393652 h 1583753"/>
                  <a:gd name="connsiteX7" fmla="*/ 228985 w 737069"/>
                  <a:gd name="connsiteY7" fmla="*/ 84682 h 1583753"/>
                  <a:gd name="connsiteX0" fmla="*/ 228985 w 737069"/>
                  <a:gd name="connsiteY0" fmla="*/ 84682 h 1393652"/>
                  <a:gd name="connsiteX1" fmla="*/ 313667 w 737069"/>
                  <a:gd name="connsiteY1" fmla="*/ 0 h 1393652"/>
                  <a:gd name="connsiteX2" fmla="*/ 652387 w 737069"/>
                  <a:gd name="connsiteY2" fmla="*/ 0 h 1393652"/>
                  <a:gd name="connsiteX3" fmla="*/ 737069 w 737069"/>
                  <a:gd name="connsiteY3" fmla="*/ 84682 h 1393652"/>
                  <a:gd name="connsiteX4" fmla="*/ 370366 w 737069"/>
                  <a:gd name="connsiteY4" fmla="*/ 1347671 h 1393652"/>
                  <a:gd name="connsiteX5" fmla="*/ 268914 w 737069"/>
                  <a:gd name="connsiteY5" fmla="*/ 1373281 h 1393652"/>
                  <a:gd name="connsiteX6" fmla="*/ 0 w 737069"/>
                  <a:gd name="connsiteY6" fmla="*/ 1393652 h 1393652"/>
                  <a:gd name="connsiteX7" fmla="*/ 228985 w 737069"/>
                  <a:gd name="connsiteY7" fmla="*/ 84682 h 1393652"/>
                  <a:gd name="connsiteX0" fmla="*/ 176368 w 684452"/>
                  <a:gd name="connsiteY0" fmla="*/ 84682 h 1378056"/>
                  <a:gd name="connsiteX1" fmla="*/ 261050 w 684452"/>
                  <a:gd name="connsiteY1" fmla="*/ 0 h 1378056"/>
                  <a:gd name="connsiteX2" fmla="*/ 599770 w 684452"/>
                  <a:gd name="connsiteY2" fmla="*/ 0 h 1378056"/>
                  <a:gd name="connsiteX3" fmla="*/ 684452 w 684452"/>
                  <a:gd name="connsiteY3" fmla="*/ 84682 h 1378056"/>
                  <a:gd name="connsiteX4" fmla="*/ 317749 w 684452"/>
                  <a:gd name="connsiteY4" fmla="*/ 1347671 h 1378056"/>
                  <a:gd name="connsiteX5" fmla="*/ 216297 w 684452"/>
                  <a:gd name="connsiteY5" fmla="*/ 1373281 h 1378056"/>
                  <a:gd name="connsiteX6" fmla="*/ 0 w 684452"/>
                  <a:gd name="connsiteY6" fmla="*/ 1268086 h 1378056"/>
                  <a:gd name="connsiteX7" fmla="*/ 176368 w 684452"/>
                  <a:gd name="connsiteY7" fmla="*/ 84682 h 1378056"/>
                  <a:gd name="connsiteX0" fmla="*/ 164116 w 672200"/>
                  <a:gd name="connsiteY0" fmla="*/ 84682 h 1378054"/>
                  <a:gd name="connsiteX1" fmla="*/ 248798 w 672200"/>
                  <a:gd name="connsiteY1" fmla="*/ 0 h 1378054"/>
                  <a:gd name="connsiteX2" fmla="*/ 587518 w 672200"/>
                  <a:gd name="connsiteY2" fmla="*/ 0 h 1378054"/>
                  <a:gd name="connsiteX3" fmla="*/ 672200 w 672200"/>
                  <a:gd name="connsiteY3" fmla="*/ 84682 h 1378054"/>
                  <a:gd name="connsiteX4" fmla="*/ 305497 w 672200"/>
                  <a:gd name="connsiteY4" fmla="*/ 1347671 h 1378054"/>
                  <a:gd name="connsiteX5" fmla="*/ 204045 w 672200"/>
                  <a:gd name="connsiteY5" fmla="*/ 1373281 h 1378054"/>
                  <a:gd name="connsiteX6" fmla="*/ 1 w 672200"/>
                  <a:gd name="connsiteY6" fmla="*/ 1209832 h 1378054"/>
                  <a:gd name="connsiteX7" fmla="*/ 164116 w 672200"/>
                  <a:gd name="connsiteY7" fmla="*/ 84682 h 1378054"/>
                  <a:gd name="connsiteX0" fmla="*/ 161849 w 669933"/>
                  <a:gd name="connsiteY0" fmla="*/ 84682 h 1378056"/>
                  <a:gd name="connsiteX1" fmla="*/ 246531 w 669933"/>
                  <a:gd name="connsiteY1" fmla="*/ 0 h 1378056"/>
                  <a:gd name="connsiteX2" fmla="*/ 585251 w 669933"/>
                  <a:gd name="connsiteY2" fmla="*/ 0 h 1378056"/>
                  <a:gd name="connsiteX3" fmla="*/ 669933 w 669933"/>
                  <a:gd name="connsiteY3" fmla="*/ 84682 h 1378056"/>
                  <a:gd name="connsiteX4" fmla="*/ 303230 w 669933"/>
                  <a:gd name="connsiteY4" fmla="*/ 1347671 h 1378056"/>
                  <a:gd name="connsiteX5" fmla="*/ 201778 w 669933"/>
                  <a:gd name="connsiteY5" fmla="*/ 1373281 h 1378056"/>
                  <a:gd name="connsiteX6" fmla="*/ -1 w 669933"/>
                  <a:gd name="connsiteY6" fmla="*/ 1216860 h 1378056"/>
                  <a:gd name="connsiteX7" fmla="*/ 161849 w 669933"/>
                  <a:gd name="connsiteY7" fmla="*/ 84682 h 1378056"/>
                  <a:gd name="connsiteX0" fmla="*/ 161851 w 669935"/>
                  <a:gd name="connsiteY0" fmla="*/ 84682 h 1378054"/>
                  <a:gd name="connsiteX1" fmla="*/ 246533 w 669935"/>
                  <a:gd name="connsiteY1" fmla="*/ 0 h 1378054"/>
                  <a:gd name="connsiteX2" fmla="*/ 585253 w 669935"/>
                  <a:gd name="connsiteY2" fmla="*/ 0 h 1378054"/>
                  <a:gd name="connsiteX3" fmla="*/ 669935 w 669935"/>
                  <a:gd name="connsiteY3" fmla="*/ 84682 h 1378054"/>
                  <a:gd name="connsiteX4" fmla="*/ 303232 w 669935"/>
                  <a:gd name="connsiteY4" fmla="*/ 1347671 h 1378054"/>
                  <a:gd name="connsiteX5" fmla="*/ 201780 w 669935"/>
                  <a:gd name="connsiteY5" fmla="*/ 1373281 h 1378054"/>
                  <a:gd name="connsiteX6" fmla="*/ 139882 w 669935"/>
                  <a:gd name="connsiteY6" fmla="*/ 693510 h 1378054"/>
                  <a:gd name="connsiteX7" fmla="*/ 1 w 669935"/>
                  <a:gd name="connsiteY7" fmla="*/ 1216860 h 1378054"/>
                  <a:gd name="connsiteX8" fmla="*/ 161851 w 669935"/>
                  <a:gd name="connsiteY8" fmla="*/ 84682 h 1378054"/>
                  <a:gd name="connsiteX0" fmla="*/ 161849 w 669933"/>
                  <a:gd name="connsiteY0" fmla="*/ 84682 h 1378056"/>
                  <a:gd name="connsiteX1" fmla="*/ 246531 w 669933"/>
                  <a:gd name="connsiteY1" fmla="*/ 0 h 1378056"/>
                  <a:gd name="connsiteX2" fmla="*/ 585251 w 669933"/>
                  <a:gd name="connsiteY2" fmla="*/ 0 h 1378056"/>
                  <a:gd name="connsiteX3" fmla="*/ 669933 w 669933"/>
                  <a:gd name="connsiteY3" fmla="*/ 84682 h 1378056"/>
                  <a:gd name="connsiteX4" fmla="*/ 303230 w 669933"/>
                  <a:gd name="connsiteY4" fmla="*/ 1347671 h 1378056"/>
                  <a:gd name="connsiteX5" fmla="*/ 201778 w 669933"/>
                  <a:gd name="connsiteY5" fmla="*/ 1373281 h 1378056"/>
                  <a:gd name="connsiteX6" fmla="*/ 50448 w 669933"/>
                  <a:gd name="connsiteY6" fmla="*/ 1234337 h 1378056"/>
                  <a:gd name="connsiteX7" fmla="*/ 139880 w 669933"/>
                  <a:gd name="connsiteY7" fmla="*/ 693510 h 1378056"/>
                  <a:gd name="connsiteX8" fmla="*/ -1 w 669933"/>
                  <a:gd name="connsiteY8" fmla="*/ 1216860 h 1378056"/>
                  <a:gd name="connsiteX9" fmla="*/ 161849 w 669933"/>
                  <a:gd name="connsiteY9" fmla="*/ 84682 h 1378056"/>
                  <a:gd name="connsiteX0" fmla="*/ 111992 w 620076"/>
                  <a:gd name="connsiteY0" fmla="*/ 84682 h 1378054"/>
                  <a:gd name="connsiteX1" fmla="*/ 196674 w 620076"/>
                  <a:gd name="connsiteY1" fmla="*/ 0 h 1378054"/>
                  <a:gd name="connsiteX2" fmla="*/ 535394 w 620076"/>
                  <a:gd name="connsiteY2" fmla="*/ 0 h 1378054"/>
                  <a:gd name="connsiteX3" fmla="*/ 620076 w 620076"/>
                  <a:gd name="connsiteY3" fmla="*/ 84682 h 1378054"/>
                  <a:gd name="connsiteX4" fmla="*/ 253373 w 620076"/>
                  <a:gd name="connsiteY4" fmla="*/ 1347671 h 1378054"/>
                  <a:gd name="connsiteX5" fmla="*/ 151921 w 620076"/>
                  <a:gd name="connsiteY5" fmla="*/ 1373281 h 1378054"/>
                  <a:gd name="connsiteX6" fmla="*/ 591 w 620076"/>
                  <a:gd name="connsiteY6" fmla="*/ 1234337 h 1378054"/>
                  <a:gd name="connsiteX7" fmla="*/ 90023 w 620076"/>
                  <a:gd name="connsiteY7" fmla="*/ 693510 h 1378054"/>
                  <a:gd name="connsiteX8" fmla="*/ 111992 w 620076"/>
                  <a:gd name="connsiteY8" fmla="*/ 84682 h 1378054"/>
                  <a:gd name="connsiteX0" fmla="*/ 111639 w 619723"/>
                  <a:gd name="connsiteY0" fmla="*/ 84682 h 1378056"/>
                  <a:gd name="connsiteX1" fmla="*/ 196321 w 619723"/>
                  <a:gd name="connsiteY1" fmla="*/ 0 h 1378056"/>
                  <a:gd name="connsiteX2" fmla="*/ 535041 w 619723"/>
                  <a:gd name="connsiteY2" fmla="*/ 0 h 1378056"/>
                  <a:gd name="connsiteX3" fmla="*/ 619723 w 619723"/>
                  <a:gd name="connsiteY3" fmla="*/ 84682 h 1378056"/>
                  <a:gd name="connsiteX4" fmla="*/ 253020 w 619723"/>
                  <a:gd name="connsiteY4" fmla="*/ 1347671 h 1378056"/>
                  <a:gd name="connsiteX5" fmla="*/ 151568 w 619723"/>
                  <a:gd name="connsiteY5" fmla="*/ 1373281 h 1378056"/>
                  <a:gd name="connsiteX6" fmla="*/ 238 w 619723"/>
                  <a:gd name="connsiteY6" fmla="*/ 1234337 h 1378056"/>
                  <a:gd name="connsiteX7" fmla="*/ 89670 w 619723"/>
                  <a:gd name="connsiteY7" fmla="*/ 693510 h 1378056"/>
                  <a:gd name="connsiteX8" fmla="*/ 111639 w 619723"/>
                  <a:gd name="connsiteY8" fmla="*/ 84682 h 1378056"/>
                  <a:gd name="connsiteX0" fmla="*/ 111600 w 619684"/>
                  <a:gd name="connsiteY0" fmla="*/ 84682 h 1378054"/>
                  <a:gd name="connsiteX1" fmla="*/ 196282 w 619684"/>
                  <a:gd name="connsiteY1" fmla="*/ 0 h 1378054"/>
                  <a:gd name="connsiteX2" fmla="*/ 535002 w 619684"/>
                  <a:gd name="connsiteY2" fmla="*/ 0 h 1378054"/>
                  <a:gd name="connsiteX3" fmla="*/ 619684 w 619684"/>
                  <a:gd name="connsiteY3" fmla="*/ 84682 h 1378054"/>
                  <a:gd name="connsiteX4" fmla="*/ 252981 w 619684"/>
                  <a:gd name="connsiteY4" fmla="*/ 1347671 h 1378054"/>
                  <a:gd name="connsiteX5" fmla="*/ 151529 w 619684"/>
                  <a:gd name="connsiteY5" fmla="*/ 1373281 h 1378054"/>
                  <a:gd name="connsiteX6" fmla="*/ 199 w 619684"/>
                  <a:gd name="connsiteY6" fmla="*/ 1234337 h 1378054"/>
                  <a:gd name="connsiteX7" fmla="*/ 89631 w 619684"/>
                  <a:gd name="connsiteY7" fmla="*/ 693510 h 1378054"/>
                  <a:gd name="connsiteX8" fmla="*/ 111600 w 619684"/>
                  <a:gd name="connsiteY8" fmla="*/ 84682 h 1378054"/>
                  <a:gd name="connsiteX0" fmla="*/ 177958 w 686042"/>
                  <a:gd name="connsiteY0" fmla="*/ 84682 h 1378056"/>
                  <a:gd name="connsiteX1" fmla="*/ 262640 w 686042"/>
                  <a:gd name="connsiteY1" fmla="*/ 0 h 1378056"/>
                  <a:gd name="connsiteX2" fmla="*/ 601360 w 686042"/>
                  <a:gd name="connsiteY2" fmla="*/ 0 h 1378056"/>
                  <a:gd name="connsiteX3" fmla="*/ 686042 w 686042"/>
                  <a:gd name="connsiteY3" fmla="*/ 84682 h 1378056"/>
                  <a:gd name="connsiteX4" fmla="*/ 319339 w 686042"/>
                  <a:gd name="connsiteY4" fmla="*/ 1347671 h 1378056"/>
                  <a:gd name="connsiteX5" fmla="*/ 217887 w 686042"/>
                  <a:gd name="connsiteY5" fmla="*/ 1373281 h 1378056"/>
                  <a:gd name="connsiteX6" fmla="*/ 170 w 686042"/>
                  <a:gd name="connsiteY6" fmla="*/ 1100583 h 1378056"/>
                  <a:gd name="connsiteX7" fmla="*/ 155989 w 686042"/>
                  <a:gd name="connsiteY7" fmla="*/ 693510 h 1378056"/>
                  <a:gd name="connsiteX8" fmla="*/ 177958 w 686042"/>
                  <a:gd name="connsiteY8" fmla="*/ 84682 h 1378056"/>
                  <a:gd name="connsiteX0" fmla="*/ 177958 w 686042"/>
                  <a:gd name="connsiteY0" fmla="*/ 84682 h 1378054"/>
                  <a:gd name="connsiteX1" fmla="*/ 262640 w 686042"/>
                  <a:gd name="connsiteY1" fmla="*/ 0 h 1378054"/>
                  <a:gd name="connsiteX2" fmla="*/ 601360 w 686042"/>
                  <a:gd name="connsiteY2" fmla="*/ 0 h 1378054"/>
                  <a:gd name="connsiteX3" fmla="*/ 686042 w 686042"/>
                  <a:gd name="connsiteY3" fmla="*/ 84682 h 1378054"/>
                  <a:gd name="connsiteX4" fmla="*/ 319339 w 686042"/>
                  <a:gd name="connsiteY4" fmla="*/ 1347671 h 1378054"/>
                  <a:gd name="connsiteX5" fmla="*/ 217887 w 686042"/>
                  <a:gd name="connsiteY5" fmla="*/ 1373281 h 1378054"/>
                  <a:gd name="connsiteX6" fmla="*/ 170 w 686042"/>
                  <a:gd name="connsiteY6" fmla="*/ 1100583 h 1378054"/>
                  <a:gd name="connsiteX7" fmla="*/ 155989 w 686042"/>
                  <a:gd name="connsiteY7" fmla="*/ 693510 h 1378054"/>
                  <a:gd name="connsiteX8" fmla="*/ 177958 w 686042"/>
                  <a:gd name="connsiteY8" fmla="*/ 84682 h 1378054"/>
                  <a:gd name="connsiteX0" fmla="*/ 177958 w 686042"/>
                  <a:gd name="connsiteY0" fmla="*/ 84682 h 1378056"/>
                  <a:gd name="connsiteX1" fmla="*/ 262640 w 686042"/>
                  <a:gd name="connsiteY1" fmla="*/ 0 h 1378056"/>
                  <a:gd name="connsiteX2" fmla="*/ 601360 w 686042"/>
                  <a:gd name="connsiteY2" fmla="*/ 0 h 1378056"/>
                  <a:gd name="connsiteX3" fmla="*/ 686042 w 686042"/>
                  <a:gd name="connsiteY3" fmla="*/ 84682 h 1378056"/>
                  <a:gd name="connsiteX4" fmla="*/ 319339 w 686042"/>
                  <a:gd name="connsiteY4" fmla="*/ 1347671 h 1378056"/>
                  <a:gd name="connsiteX5" fmla="*/ 217887 w 686042"/>
                  <a:gd name="connsiteY5" fmla="*/ 1373281 h 1378056"/>
                  <a:gd name="connsiteX6" fmla="*/ 170 w 686042"/>
                  <a:gd name="connsiteY6" fmla="*/ 1100583 h 1378056"/>
                  <a:gd name="connsiteX7" fmla="*/ 155989 w 686042"/>
                  <a:gd name="connsiteY7" fmla="*/ 693510 h 1378056"/>
                  <a:gd name="connsiteX8" fmla="*/ 177958 w 686042"/>
                  <a:gd name="connsiteY8" fmla="*/ 84682 h 1378056"/>
                  <a:gd name="connsiteX0" fmla="*/ 177787 w 685871"/>
                  <a:gd name="connsiteY0" fmla="*/ 84682 h 1378054"/>
                  <a:gd name="connsiteX1" fmla="*/ 262469 w 685871"/>
                  <a:gd name="connsiteY1" fmla="*/ 0 h 1378054"/>
                  <a:gd name="connsiteX2" fmla="*/ 601189 w 685871"/>
                  <a:gd name="connsiteY2" fmla="*/ 0 h 1378054"/>
                  <a:gd name="connsiteX3" fmla="*/ 685871 w 685871"/>
                  <a:gd name="connsiteY3" fmla="*/ 84682 h 1378054"/>
                  <a:gd name="connsiteX4" fmla="*/ 319168 w 685871"/>
                  <a:gd name="connsiteY4" fmla="*/ 1347671 h 1378054"/>
                  <a:gd name="connsiteX5" fmla="*/ 217716 w 685871"/>
                  <a:gd name="connsiteY5" fmla="*/ 1373281 h 1378054"/>
                  <a:gd name="connsiteX6" fmla="*/ -1 w 685871"/>
                  <a:gd name="connsiteY6" fmla="*/ 1100583 h 1378054"/>
                  <a:gd name="connsiteX7" fmla="*/ 155818 w 685871"/>
                  <a:gd name="connsiteY7" fmla="*/ 693510 h 1378054"/>
                  <a:gd name="connsiteX8" fmla="*/ 177787 w 685871"/>
                  <a:gd name="connsiteY8" fmla="*/ 84682 h 1378054"/>
                  <a:gd name="connsiteX0" fmla="*/ 129292 w 637376"/>
                  <a:gd name="connsiteY0" fmla="*/ 84682 h 1378056"/>
                  <a:gd name="connsiteX1" fmla="*/ 213974 w 637376"/>
                  <a:gd name="connsiteY1" fmla="*/ 0 h 1378056"/>
                  <a:gd name="connsiteX2" fmla="*/ 552694 w 637376"/>
                  <a:gd name="connsiteY2" fmla="*/ 0 h 1378056"/>
                  <a:gd name="connsiteX3" fmla="*/ 637376 w 637376"/>
                  <a:gd name="connsiteY3" fmla="*/ 84682 h 1378056"/>
                  <a:gd name="connsiteX4" fmla="*/ 270673 w 637376"/>
                  <a:gd name="connsiteY4" fmla="*/ 1347671 h 1378056"/>
                  <a:gd name="connsiteX5" fmla="*/ 169221 w 637376"/>
                  <a:gd name="connsiteY5" fmla="*/ 1373281 h 1378056"/>
                  <a:gd name="connsiteX6" fmla="*/ 0 w 637376"/>
                  <a:gd name="connsiteY6" fmla="*/ 1154769 h 1378056"/>
                  <a:gd name="connsiteX7" fmla="*/ 107323 w 637376"/>
                  <a:gd name="connsiteY7" fmla="*/ 693510 h 1378056"/>
                  <a:gd name="connsiteX8" fmla="*/ 129292 w 637376"/>
                  <a:gd name="connsiteY8" fmla="*/ 84682 h 1378056"/>
                  <a:gd name="connsiteX0" fmla="*/ 92121 w 600205"/>
                  <a:gd name="connsiteY0" fmla="*/ 84682 h 1378054"/>
                  <a:gd name="connsiteX1" fmla="*/ 176803 w 600205"/>
                  <a:gd name="connsiteY1" fmla="*/ 0 h 1378054"/>
                  <a:gd name="connsiteX2" fmla="*/ 515523 w 600205"/>
                  <a:gd name="connsiteY2" fmla="*/ 0 h 1378054"/>
                  <a:gd name="connsiteX3" fmla="*/ 600205 w 600205"/>
                  <a:gd name="connsiteY3" fmla="*/ 84682 h 1378054"/>
                  <a:gd name="connsiteX4" fmla="*/ 233502 w 600205"/>
                  <a:gd name="connsiteY4" fmla="*/ 1347671 h 1378054"/>
                  <a:gd name="connsiteX5" fmla="*/ 132050 w 600205"/>
                  <a:gd name="connsiteY5" fmla="*/ 1373281 h 1378054"/>
                  <a:gd name="connsiteX6" fmla="*/ 0 w 600205"/>
                  <a:gd name="connsiteY6" fmla="*/ 1173818 h 1378054"/>
                  <a:gd name="connsiteX7" fmla="*/ 70152 w 600205"/>
                  <a:gd name="connsiteY7" fmla="*/ 693510 h 1378054"/>
                  <a:gd name="connsiteX8" fmla="*/ 92121 w 600205"/>
                  <a:gd name="connsiteY8" fmla="*/ 84682 h 1378054"/>
                  <a:gd name="connsiteX0" fmla="*/ 92567 w 600651"/>
                  <a:gd name="connsiteY0" fmla="*/ 84682 h 1378056"/>
                  <a:gd name="connsiteX1" fmla="*/ 177249 w 600651"/>
                  <a:gd name="connsiteY1" fmla="*/ 0 h 1378056"/>
                  <a:gd name="connsiteX2" fmla="*/ 515969 w 600651"/>
                  <a:gd name="connsiteY2" fmla="*/ 0 h 1378056"/>
                  <a:gd name="connsiteX3" fmla="*/ 600651 w 600651"/>
                  <a:gd name="connsiteY3" fmla="*/ 84682 h 1378056"/>
                  <a:gd name="connsiteX4" fmla="*/ 233948 w 600651"/>
                  <a:gd name="connsiteY4" fmla="*/ 1347671 h 1378056"/>
                  <a:gd name="connsiteX5" fmla="*/ 132496 w 600651"/>
                  <a:gd name="connsiteY5" fmla="*/ 1373281 h 1378056"/>
                  <a:gd name="connsiteX6" fmla="*/ 446 w 600651"/>
                  <a:gd name="connsiteY6" fmla="*/ 1173818 h 1378056"/>
                  <a:gd name="connsiteX7" fmla="*/ 92567 w 600651"/>
                  <a:gd name="connsiteY7" fmla="*/ 84682 h 1378056"/>
                  <a:gd name="connsiteX0" fmla="*/ 92189 w 600273"/>
                  <a:gd name="connsiteY0" fmla="*/ 84682 h 1378054"/>
                  <a:gd name="connsiteX1" fmla="*/ 176871 w 600273"/>
                  <a:gd name="connsiteY1" fmla="*/ 0 h 1378054"/>
                  <a:gd name="connsiteX2" fmla="*/ 515591 w 600273"/>
                  <a:gd name="connsiteY2" fmla="*/ 0 h 1378054"/>
                  <a:gd name="connsiteX3" fmla="*/ 600273 w 600273"/>
                  <a:gd name="connsiteY3" fmla="*/ 84682 h 1378054"/>
                  <a:gd name="connsiteX4" fmla="*/ 233570 w 600273"/>
                  <a:gd name="connsiteY4" fmla="*/ 1347671 h 1378054"/>
                  <a:gd name="connsiteX5" fmla="*/ 132118 w 600273"/>
                  <a:gd name="connsiteY5" fmla="*/ 1373281 h 1378054"/>
                  <a:gd name="connsiteX6" fmla="*/ 68 w 600273"/>
                  <a:gd name="connsiteY6" fmla="*/ 1173818 h 1378054"/>
                  <a:gd name="connsiteX7" fmla="*/ 92189 w 600273"/>
                  <a:gd name="connsiteY7" fmla="*/ 84682 h 137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0273" h="1378054">
                    <a:moveTo>
                      <a:pt x="92189" y="84682"/>
                    </a:moveTo>
                    <a:cubicBezTo>
                      <a:pt x="92189" y="37913"/>
                      <a:pt x="130102" y="0"/>
                      <a:pt x="176871" y="0"/>
                    </a:cubicBezTo>
                    <a:lnTo>
                      <a:pt x="515591" y="0"/>
                    </a:lnTo>
                    <a:cubicBezTo>
                      <a:pt x="562360" y="0"/>
                      <a:pt x="600273" y="37913"/>
                      <a:pt x="600273" y="84682"/>
                    </a:cubicBezTo>
                    <a:cubicBezTo>
                      <a:pt x="528650" y="997739"/>
                      <a:pt x="554323" y="1270948"/>
                      <a:pt x="233570" y="1347671"/>
                    </a:cubicBezTo>
                    <a:cubicBezTo>
                      <a:pt x="233570" y="1394440"/>
                      <a:pt x="178887" y="1373281"/>
                      <a:pt x="132118" y="1373281"/>
                    </a:cubicBezTo>
                    <a:cubicBezTo>
                      <a:pt x="110731" y="1342534"/>
                      <a:pt x="25544" y="1406347"/>
                      <a:pt x="68" y="1173818"/>
                    </a:cubicBezTo>
                    <a:cubicBezTo>
                      <a:pt x="-6587" y="959052"/>
                      <a:pt x="480388" y="1720483"/>
                      <a:pt x="92189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D3222B1D-6F4E-4B7B-9C97-B9B7AF9DD50B}"/>
                  </a:ext>
                </a:extLst>
              </p:cNvPr>
              <p:cNvSpPr/>
              <p:nvPr/>
            </p:nvSpPr>
            <p:spPr>
              <a:xfrm rot="2006421" flipH="1">
                <a:off x="9399828" y="4752401"/>
                <a:ext cx="418538" cy="75578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3380FE55-F522-43B4-9C03-CEE782D746A1}"/>
                  </a:ext>
                </a:extLst>
              </p:cNvPr>
              <p:cNvSpPr/>
              <p:nvPr/>
            </p:nvSpPr>
            <p:spPr>
              <a:xfrm flipH="1">
                <a:off x="9368186" y="4681253"/>
                <a:ext cx="343385" cy="2762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E442EB10-A156-46A0-80C6-EE252A3B2C1C}"/>
                  </a:ext>
                </a:extLst>
              </p:cNvPr>
              <p:cNvSpPr/>
              <p:nvPr/>
            </p:nvSpPr>
            <p:spPr>
              <a:xfrm flipH="1">
                <a:off x="9463116" y="4734399"/>
                <a:ext cx="243543" cy="195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1844C649-B1D2-4802-A2AC-00E38E1531B4}"/>
                  </a:ext>
                </a:extLst>
              </p:cNvPr>
              <p:cNvSpPr/>
              <p:nvPr/>
            </p:nvSpPr>
            <p:spPr>
              <a:xfrm flipH="1">
                <a:off x="9544655" y="4804529"/>
                <a:ext cx="143583" cy="115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2" name="Arc 311">
              <a:extLst>
                <a:ext uri="{FF2B5EF4-FFF2-40B4-BE49-F238E27FC236}">
                  <a16:creationId xmlns:a16="http://schemas.microsoft.com/office/drawing/2014/main" id="{A8C81C86-BD9B-4539-8381-31F798D792E6}"/>
                </a:ext>
              </a:extLst>
            </p:cNvPr>
            <p:cNvSpPr/>
            <p:nvPr/>
          </p:nvSpPr>
          <p:spPr>
            <a:xfrm rot="14786865" flipH="1">
              <a:off x="9717404" y="4557891"/>
              <a:ext cx="864013" cy="1128878"/>
            </a:xfrm>
            <a:prstGeom prst="arc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4" fill="hold"/>
                                        <p:tgtEl>
                                          <p:spTgt spid="1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5943600" y="-1"/>
              <a:ext cx="62484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65977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llie the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9A6E7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lephant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040B6F-EB44-4840-80D9-DAD8ADDCD706}"/>
              </a:ext>
            </a:extLst>
          </p:cNvPr>
          <p:cNvGrpSpPr/>
          <p:nvPr/>
        </p:nvGrpSpPr>
        <p:grpSpPr>
          <a:xfrm>
            <a:off x="2362972" y="1393070"/>
            <a:ext cx="8469552" cy="5376568"/>
            <a:chOff x="6470762" y="3937302"/>
            <a:chExt cx="4688698" cy="2976439"/>
          </a:xfrm>
        </p:grpSpPr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FCCE9F97-EF1C-4E09-9129-D71360D03898}"/>
                </a:ext>
              </a:extLst>
            </p:cNvPr>
            <p:cNvSpPr/>
            <p:nvPr/>
          </p:nvSpPr>
          <p:spPr>
            <a:xfrm rot="20387048" flipH="1">
              <a:off x="7123266" y="499484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A4082ECD-FAAC-44D4-B12F-9CFF6D109277}"/>
                </a:ext>
              </a:extLst>
            </p:cNvPr>
            <p:cNvSpPr/>
            <p:nvPr/>
          </p:nvSpPr>
          <p:spPr>
            <a:xfrm rot="17233895" flipH="1">
              <a:off x="7678917" y="55569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5CD22484-5320-4800-86E1-EA990C8ABECD}"/>
                </a:ext>
              </a:extLst>
            </p:cNvPr>
            <p:cNvSpPr/>
            <p:nvPr/>
          </p:nvSpPr>
          <p:spPr>
            <a:xfrm rot="19121935" flipH="1">
              <a:off x="10095351" y="60373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25B231A2-7B02-4B44-B8D9-8738FF4D57F6}"/>
                </a:ext>
              </a:extLst>
            </p:cNvPr>
            <p:cNvSpPr/>
            <p:nvPr/>
          </p:nvSpPr>
          <p:spPr>
            <a:xfrm rot="19121935" flipH="1">
              <a:off x="10441223" y="60738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C9E6B848-1898-4C23-8E66-D7CAD9742C41}"/>
                </a:ext>
              </a:extLst>
            </p:cNvPr>
            <p:cNvSpPr/>
            <p:nvPr/>
          </p:nvSpPr>
          <p:spPr>
            <a:xfrm rot="19121935" flipH="1">
              <a:off x="10019376" y="63173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45ECC1D1-DA05-4911-AA42-8FE52F08A45D}"/>
                </a:ext>
              </a:extLst>
            </p:cNvPr>
            <p:cNvSpPr/>
            <p:nvPr/>
          </p:nvSpPr>
          <p:spPr>
            <a:xfrm rot="19121935" flipH="1">
              <a:off x="9671870" y="606085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1AA1B223-1A92-4584-820C-37FBF2BDD5DF}"/>
                </a:ext>
              </a:extLst>
            </p:cNvPr>
            <p:cNvSpPr/>
            <p:nvPr/>
          </p:nvSpPr>
          <p:spPr>
            <a:xfrm rot="19121935" flipH="1">
              <a:off x="10017742" y="60973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DA522559-51E6-4881-8CD2-B8EBA124947B}"/>
                </a:ext>
              </a:extLst>
            </p:cNvPr>
            <p:cNvSpPr/>
            <p:nvPr/>
          </p:nvSpPr>
          <p:spPr>
            <a:xfrm rot="19121935" flipH="1">
              <a:off x="9595895" y="634085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BED32D5C-BB84-4185-B3CC-67A0DAFCE769}"/>
                </a:ext>
              </a:extLst>
            </p:cNvPr>
            <p:cNvSpPr/>
            <p:nvPr/>
          </p:nvSpPr>
          <p:spPr>
            <a:xfrm rot="19121935" flipH="1">
              <a:off x="10240969" y="62095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E8E477F8-FAF2-4BBD-A913-EA30A046210B}"/>
                </a:ext>
              </a:extLst>
            </p:cNvPr>
            <p:cNvSpPr/>
            <p:nvPr/>
          </p:nvSpPr>
          <p:spPr>
            <a:xfrm rot="19121935" flipH="1">
              <a:off x="10586841" y="62460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5C46FEDD-2E09-4AE8-8E08-C2752AF1F01A}"/>
                </a:ext>
              </a:extLst>
            </p:cNvPr>
            <p:cNvSpPr/>
            <p:nvPr/>
          </p:nvSpPr>
          <p:spPr>
            <a:xfrm rot="19121935" flipH="1">
              <a:off x="10164994" y="64895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C516270E-033D-4BB3-9D0E-A6BC911FAD21}"/>
                </a:ext>
              </a:extLst>
            </p:cNvPr>
            <p:cNvSpPr/>
            <p:nvPr/>
          </p:nvSpPr>
          <p:spPr>
            <a:xfrm rot="19121935" flipH="1">
              <a:off x="9736771" y="630607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7A90C434-6434-49E9-A983-C03036A61404}"/>
                </a:ext>
              </a:extLst>
            </p:cNvPr>
            <p:cNvSpPr/>
            <p:nvPr/>
          </p:nvSpPr>
          <p:spPr>
            <a:xfrm rot="19121935" flipH="1">
              <a:off x="10082643" y="634255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EFAE03EE-D125-4D07-AE68-E1D9872AFF3E}"/>
                </a:ext>
              </a:extLst>
            </p:cNvPr>
            <p:cNvSpPr/>
            <p:nvPr/>
          </p:nvSpPr>
          <p:spPr>
            <a:xfrm rot="19121935" flipH="1">
              <a:off x="9660796" y="658607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B0DB49B3-2606-45BD-8611-7E0727B14441}"/>
                </a:ext>
              </a:extLst>
            </p:cNvPr>
            <p:cNvSpPr/>
            <p:nvPr/>
          </p:nvSpPr>
          <p:spPr>
            <a:xfrm rot="598554" flipH="1">
              <a:off x="9882390" y="58948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B0D5F066-7661-441C-B489-38540C2A46F1}"/>
                </a:ext>
              </a:extLst>
            </p:cNvPr>
            <p:cNvSpPr/>
            <p:nvPr/>
          </p:nvSpPr>
          <p:spPr>
            <a:xfrm rot="598554" flipH="1">
              <a:off x="10228262" y="593132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65DE8ED9-7E14-48B9-B0B9-1B660AAE1E2B}"/>
                </a:ext>
              </a:extLst>
            </p:cNvPr>
            <p:cNvSpPr/>
            <p:nvPr/>
          </p:nvSpPr>
          <p:spPr>
            <a:xfrm rot="598554" flipH="1">
              <a:off x="9806415" y="617483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23B23C0B-D16E-403C-AD3C-D1596A1A2960}"/>
                </a:ext>
              </a:extLst>
            </p:cNvPr>
            <p:cNvSpPr/>
            <p:nvPr/>
          </p:nvSpPr>
          <p:spPr>
            <a:xfrm rot="598554" flipH="1">
              <a:off x="10094357" y="634750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DFBDE645-4251-45CE-A1F9-D4572DF5DF2E}"/>
                </a:ext>
              </a:extLst>
            </p:cNvPr>
            <p:cNvSpPr/>
            <p:nvPr/>
          </p:nvSpPr>
          <p:spPr>
            <a:xfrm rot="598554" flipH="1">
              <a:off x="10440229" y="638399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EF256B8F-6F9E-4E4B-AB97-F84319E6CF60}"/>
                </a:ext>
              </a:extLst>
            </p:cNvPr>
            <p:cNvSpPr/>
            <p:nvPr/>
          </p:nvSpPr>
          <p:spPr>
            <a:xfrm rot="598554" flipH="1">
              <a:off x="10018382" y="662751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916FF2D7-61A0-448A-BD69-554E771E5C93}"/>
                </a:ext>
              </a:extLst>
            </p:cNvPr>
            <p:cNvSpPr/>
            <p:nvPr/>
          </p:nvSpPr>
          <p:spPr>
            <a:xfrm rot="18716840" flipH="1">
              <a:off x="9497966" y="62147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EF5B68BE-8B9F-4781-B550-FF65F3C11650}"/>
                </a:ext>
              </a:extLst>
            </p:cNvPr>
            <p:cNvSpPr/>
            <p:nvPr/>
          </p:nvSpPr>
          <p:spPr>
            <a:xfrm rot="18716840" flipH="1">
              <a:off x="9843838" y="625126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B627DDD7-0868-4411-9429-E62F409BA8E0}"/>
                </a:ext>
              </a:extLst>
            </p:cNvPr>
            <p:cNvSpPr/>
            <p:nvPr/>
          </p:nvSpPr>
          <p:spPr>
            <a:xfrm rot="18716840" flipH="1">
              <a:off x="9421991" y="649478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342CA5D7-C0E5-4D74-B0F8-3B6936AEAF90}"/>
                </a:ext>
              </a:extLst>
            </p:cNvPr>
            <p:cNvSpPr/>
            <p:nvPr/>
          </p:nvSpPr>
          <p:spPr>
            <a:xfrm rot="8484010" flipH="1">
              <a:off x="10549045" y="606095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4C52907-E491-46DB-8F30-617416714D77}"/>
                </a:ext>
              </a:extLst>
            </p:cNvPr>
            <p:cNvSpPr/>
            <p:nvPr/>
          </p:nvSpPr>
          <p:spPr>
            <a:xfrm rot="8484010" flipH="1">
              <a:off x="10482616" y="653813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5D8EA165-3B8B-40F3-9B11-8496D6EABDE9}"/>
                </a:ext>
              </a:extLst>
            </p:cNvPr>
            <p:cNvSpPr/>
            <p:nvPr/>
          </p:nvSpPr>
          <p:spPr>
            <a:xfrm rot="8484010" flipH="1">
              <a:off x="9768618" y="65731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79091D11-B929-4252-9426-E3B5FBB2B4FE}"/>
                </a:ext>
              </a:extLst>
            </p:cNvPr>
            <p:cNvSpPr/>
            <p:nvPr/>
          </p:nvSpPr>
          <p:spPr>
            <a:xfrm rot="11560629" flipH="1">
              <a:off x="10126204" y="661461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2065C58E-D55A-46D4-8CFA-E4DCAA2949EC}"/>
                </a:ext>
              </a:extLst>
            </p:cNvPr>
            <p:cNvSpPr/>
            <p:nvPr/>
          </p:nvSpPr>
          <p:spPr>
            <a:xfrm rot="8078915" flipH="1">
              <a:off x="9605788" y="620188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24BEB32D-0B47-464A-801A-479F8D5D6462}"/>
                </a:ext>
              </a:extLst>
            </p:cNvPr>
            <p:cNvSpPr/>
            <p:nvPr/>
          </p:nvSpPr>
          <p:spPr>
            <a:xfrm rot="6879800" flipH="1">
              <a:off x="9951660" y="623836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1068E08-B6FF-41A4-AABF-F865DC99CC73}"/>
                </a:ext>
              </a:extLst>
            </p:cNvPr>
            <p:cNvGrpSpPr/>
            <p:nvPr/>
          </p:nvGrpSpPr>
          <p:grpSpPr>
            <a:xfrm flipH="1">
              <a:off x="6470762" y="3937302"/>
              <a:ext cx="4258289" cy="2888710"/>
              <a:chOff x="2559450" y="1134483"/>
              <a:chExt cx="6601797" cy="4478484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B8668010-6659-49C7-A42B-049775E14FBE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97F93DC-4007-408E-80CF-1342D5F70ADE}"/>
                  </a:ext>
                </a:extLst>
              </p:cNvPr>
              <p:cNvSpPr/>
              <p:nvPr/>
            </p:nvSpPr>
            <p:spPr>
              <a:xfrm>
                <a:off x="8046601" y="3202070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CB40B1AB-68BA-41E1-9B0E-DDF9350FA0EF}"/>
                  </a:ext>
                </a:extLst>
              </p:cNvPr>
              <p:cNvSpPr/>
              <p:nvPr/>
            </p:nvSpPr>
            <p:spPr>
              <a:xfrm>
                <a:off x="5187998" y="3362358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AE5C569F-6B4E-4042-8459-CB173C498D31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3">
                <a:extLst>
                  <a:ext uri="{FF2B5EF4-FFF2-40B4-BE49-F238E27FC236}">
                    <a16:creationId xmlns:a16="http://schemas.microsoft.com/office/drawing/2014/main" id="{FA3D16FF-5E51-4393-9CED-F63F38E30413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407ACBE-5B22-4554-8B1D-4EA32812E489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: Rounded Corners 32">
                <a:extLst>
                  <a:ext uri="{FF2B5EF4-FFF2-40B4-BE49-F238E27FC236}">
                    <a16:creationId xmlns:a16="http://schemas.microsoft.com/office/drawing/2014/main" id="{050BA44A-6254-4E08-83C1-B28F5AAEB80A}"/>
                  </a:ext>
                </a:extLst>
              </p:cNvPr>
              <p:cNvSpPr/>
              <p:nvPr/>
            </p:nvSpPr>
            <p:spPr>
              <a:xfrm>
                <a:off x="5321792" y="3817010"/>
                <a:ext cx="660484" cy="1790114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484" h="1790114">
                    <a:moveTo>
                      <a:pt x="0" y="84682"/>
                    </a:moveTo>
                    <a:cubicBezTo>
                      <a:pt x="0" y="37913"/>
                      <a:pt x="37913" y="0"/>
                      <a:pt x="84682" y="0"/>
                    </a:cubicBezTo>
                    <a:lnTo>
                      <a:pt x="423402" y="0"/>
                    </a:lnTo>
                    <a:cubicBezTo>
                      <a:pt x="470171" y="0"/>
                      <a:pt x="508084" y="37913"/>
                      <a:pt x="508084" y="84682"/>
                    </a:cubicBezTo>
                    <a:cubicBezTo>
                      <a:pt x="850984" y="110582"/>
                      <a:pt x="508084" y="1165182"/>
                      <a:pt x="508084" y="1705432"/>
                    </a:cubicBezTo>
                    <a:cubicBezTo>
                      <a:pt x="508084" y="1752201"/>
                      <a:pt x="470171" y="1790114"/>
                      <a:pt x="423402" y="1790114"/>
                    </a:cubicBezTo>
                    <a:lnTo>
                      <a:pt x="84682" y="1790114"/>
                    </a:lnTo>
                    <a:cubicBezTo>
                      <a:pt x="37913" y="1790114"/>
                      <a:pt x="0" y="1752201"/>
                      <a:pt x="0" y="1705432"/>
                    </a:cubicBezTo>
                    <a:lnTo>
                      <a:pt x="0" y="84682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: Rounded Corners 33">
                <a:extLst>
                  <a:ext uri="{FF2B5EF4-FFF2-40B4-BE49-F238E27FC236}">
                    <a16:creationId xmlns:a16="http://schemas.microsoft.com/office/drawing/2014/main" id="{3A6E28ED-FD76-4B49-9022-CFF64C694FDD}"/>
                  </a:ext>
                </a:extLst>
              </p:cNvPr>
              <p:cNvSpPr/>
              <p:nvPr/>
            </p:nvSpPr>
            <p:spPr>
              <a:xfrm>
                <a:off x="8233972" y="3482517"/>
                <a:ext cx="833445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  <a:gd name="connsiteX0" fmla="*/ 140487 w 833445"/>
                  <a:gd name="connsiteY0" fmla="*/ 347777 h 2053209"/>
                  <a:gd name="connsiteX1" fmla="*/ 225169 w 833445"/>
                  <a:gd name="connsiteY1" fmla="*/ 263095 h 2053209"/>
                  <a:gd name="connsiteX2" fmla="*/ 563889 w 833445"/>
                  <a:gd name="connsiteY2" fmla="*/ 263095 h 2053209"/>
                  <a:gd name="connsiteX3" fmla="*/ 762871 w 833445"/>
                  <a:gd name="connsiteY3" fmla="*/ 4877 h 2053209"/>
                  <a:gd name="connsiteX4" fmla="*/ 648571 w 833445"/>
                  <a:gd name="connsiteY4" fmla="*/ 1968527 h 2053209"/>
                  <a:gd name="connsiteX5" fmla="*/ 563889 w 833445"/>
                  <a:gd name="connsiteY5" fmla="*/ 2053209 h 2053209"/>
                  <a:gd name="connsiteX6" fmla="*/ 225169 w 833445"/>
                  <a:gd name="connsiteY6" fmla="*/ 2053209 h 2053209"/>
                  <a:gd name="connsiteX7" fmla="*/ 140487 w 833445"/>
                  <a:gd name="connsiteY7" fmla="*/ 1968527 h 2053209"/>
                  <a:gd name="connsiteX8" fmla="*/ 140487 w 833445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3445" h="2053209">
                    <a:moveTo>
                      <a:pt x="140487" y="347777"/>
                    </a:moveTo>
                    <a:cubicBezTo>
                      <a:pt x="140487" y="301008"/>
                      <a:pt x="178400" y="263095"/>
                      <a:pt x="225169" y="263095"/>
                    </a:cubicBezTo>
                    <a:lnTo>
                      <a:pt x="563889" y="263095"/>
                    </a:lnTo>
                    <a:cubicBezTo>
                      <a:pt x="610658" y="263095"/>
                      <a:pt x="762871" y="-41892"/>
                      <a:pt x="762871" y="4877"/>
                    </a:cubicBezTo>
                    <a:cubicBezTo>
                      <a:pt x="972421" y="811827"/>
                      <a:pt x="648571" y="1428277"/>
                      <a:pt x="648571" y="1968527"/>
                    </a:cubicBezTo>
                    <a:cubicBezTo>
                      <a:pt x="648571" y="2015296"/>
                      <a:pt x="610658" y="2053209"/>
                      <a:pt x="563889" y="2053209"/>
                    </a:cubicBezTo>
                    <a:lnTo>
                      <a:pt x="225169" y="2053209"/>
                    </a:lnTo>
                    <a:cubicBezTo>
                      <a:pt x="178400" y="2053209"/>
                      <a:pt x="140487" y="2015296"/>
                      <a:pt x="140487" y="1968527"/>
                    </a:cubicBezTo>
                    <a:cubicBezTo>
                      <a:pt x="140487" y="1428277"/>
                      <a:pt x="-175610" y="637329"/>
                      <a:pt x="140487" y="347777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5AF0F7B-9A41-43DA-9D70-8460991BED11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864F080-F128-4B33-9D08-975C78A79F95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47D4C99-4066-4812-AE31-3FB67A9B4D9D}"/>
                  </a:ext>
                </a:extLst>
              </p:cNvPr>
              <p:cNvSpPr/>
              <p:nvPr/>
            </p:nvSpPr>
            <p:spPr>
              <a:xfrm rot="521648">
                <a:off x="5256202" y="3732716"/>
                <a:ext cx="736853" cy="50074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D72DEF5-6F79-44DF-8840-FB5CA075258E}"/>
                  </a:ext>
                </a:extLst>
              </p:cNvPr>
              <p:cNvSpPr/>
              <p:nvPr/>
            </p:nvSpPr>
            <p:spPr>
              <a:xfrm rot="521648">
                <a:off x="8304741" y="3047413"/>
                <a:ext cx="735323" cy="116103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0E6D8DD5-6549-444F-A6F7-C2FAC0E45C73}"/>
                  </a:ext>
                </a:extLst>
              </p:cNvPr>
              <p:cNvGrpSpPr/>
              <p:nvPr/>
            </p:nvGrpSpPr>
            <p:grpSpPr>
              <a:xfrm>
                <a:off x="5203039" y="4883334"/>
                <a:ext cx="3653498" cy="729633"/>
                <a:chOff x="5203039" y="4883334"/>
                <a:chExt cx="3653498" cy="729633"/>
              </a:xfrm>
              <a:noFill/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15BB5EF7-D566-40BE-965B-17D403923A25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EF91B53-FDB8-4B44-9096-B036020B4FBF}"/>
                    </a:ext>
                  </a:extLst>
                </p:cNvPr>
                <p:cNvSpPr/>
                <p:nvPr/>
              </p:nvSpPr>
              <p:spPr>
                <a:xfrm>
                  <a:off x="8044930" y="488333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0DEC21C1-0489-4903-94B1-9B196FCC54CE}"/>
                    </a:ext>
                  </a:extLst>
                </p:cNvPr>
                <p:cNvSpPr/>
                <p:nvPr/>
              </p:nvSpPr>
              <p:spPr>
                <a:xfrm>
                  <a:off x="8154427" y="4891909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FC8F54E-29C3-4E82-8548-8A14B41F2CBC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56041118-0887-46E5-ACF3-AC2CDF2B7233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945CF3CC-A2AF-4A69-BD8D-57E9894E5EA6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D979681D-BB5A-41F3-92FA-4254EBC82F3B}"/>
                    </a:ext>
                  </a:extLst>
                </p:cNvPr>
                <p:cNvSpPr/>
                <p:nvPr/>
              </p:nvSpPr>
              <p:spPr>
                <a:xfrm>
                  <a:off x="8739026" y="5437548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C6263444-EB6C-45D7-A5CE-7554CB826109}"/>
                    </a:ext>
                  </a:extLst>
                </p:cNvPr>
                <p:cNvSpPr/>
                <p:nvPr/>
              </p:nvSpPr>
              <p:spPr>
                <a:xfrm>
                  <a:off x="8361886" y="5441386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1B95A26-F423-4676-B13A-BCE44D9FBB49}"/>
                    </a:ext>
                  </a:extLst>
                </p:cNvPr>
                <p:cNvSpPr/>
                <p:nvPr/>
              </p:nvSpPr>
              <p:spPr>
                <a:xfrm>
                  <a:off x="8486975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325EDD41-0805-4E38-A2ED-B97A246293A2}"/>
                    </a:ext>
                  </a:extLst>
                </p:cNvPr>
                <p:cNvSpPr/>
                <p:nvPr/>
              </p:nvSpPr>
              <p:spPr>
                <a:xfrm>
                  <a:off x="8613000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66D93B23-1F78-4D1D-AE7C-3660E8414955}"/>
                    </a:ext>
                  </a:extLst>
                </p:cNvPr>
                <p:cNvSpPr/>
                <p:nvPr/>
              </p:nvSpPr>
              <p:spPr>
                <a:xfrm rot="291109">
                  <a:off x="5203039" y="5046907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45B9D3E-BDA5-4E05-9745-29990C3EF23F}"/>
                </a:ext>
              </a:extLst>
            </p:cNvPr>
            <p:cNvGrpSpPr/>
            <p:nvPr/>
          </p:nvGrpSpPr>
          <p:grpSpPr>
            <a:xfrm>
              <a:off x="9368186" y="4681253"/>
              <a:ext cx="958003" cy="840385"/>
              <a:chOff x="9368186" y="4681253"/>
              <a:chExt cx="958003" cy="840385"/>
            </a:xfrm>
          </p:grpSpPr>
          <p:sp>
            <p:nvSpPr>
              <p:cNvPr id="65" name="Rectangle 56">
                <a:extLst>
                  <a:ext uri="{FF2B5EF4-FFF2-40B4-BE49-F238E27FC236}">
                    <a16:creationId xmlns:a16="http://schemas.microsoft.com/office/drawing/2014/main" id="{64E6F83E-DAFE-46FD-9AB5-3E544C7284E1}"/>
                  </a:ext>
                </a:extLst>
              </p:cNvPr>
              <p:cNvSpPr/>
              <p:nvPr/>
            </p:nvSpPr>
            <p:spPr>
              <a:xfrm rot="9922305" flipH="1">
                <a:off x="9863793" y="5285472"/>
                <a:ext cx="327292" cy="2361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A839077-CCDF-4DA9-AC53-D35B6D772EE8}"/>
                  </a:ext>
                </a:extLst>
              </p:cNvPr>
              <p:cNvGrpSpPr/>
              <p:nvPr/>
            </p:nvGrpSpPr>
            <p:grpSpPr>
              <a:xfrm rot="828904">
                <a:off x="9790217" y="5316755"/>
                <a:ext cx="100993" cy="45719"/>
                <a:chOff x="3944372" y="376084"/>
                <a:chExt cx="2696108" cy="1220512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01B58C0-9CBD-4024-A25C-01785BF224A9}"/>
                    </a:ext>
                  </a:extLst>
                </p:cNvPr>
                <p:cNvGrpSpPr/>
                <p:nvPr/>
              </p:nvGrpSpPr>
              <p:grpSpPr>
                <a:xfrm>
                  <a:off x="3944372" y="376084"/>
                  <a:ext cx="2696108" cy="1204862"/>
                  <a:chOff x="3574303" y="1249230"/>
                  <a:chExt cx="3155772" cy="1410282"/>
                </a:xfrm>
              </p:grpSpPr>
              <p:sp>
                <p:nvSpPr>
                  <p:cNvPr id="74" name="Rectangle: Rounded Corners 14">
                    <a:extLst>
                      <a:ext uri="{FF2B5EF4-FFF2-40B4-BE49-F238E27FC236}">
                        <a16:creationId xmlns:a16="http://schemas.microsoft.com/office/drawing/2014/main" id="{44752F00-7AC7-4113-9D8D-6D5963EE525C}"/>
                      </a:ext>
                    </a:extLst>
                  </p:cNvPr>
                  <p:cNvSpPr/>
                  <p:nvPr/>
                </p:nvSpPr>
                <p:spPr>
                  <a:xfrm rot="21241562">
                    <a:off x="3574303" y="1415403"/>
                    <a:ext cx="3155772" cy="1244109"/>
                  </a:xfrm>
                  <a:custGeom>
                    <a:avLst/>
                    <a:gdLst>
                      <a:gd name="connsiteX0" fmla="*/ 0 w 521494"/>
                      <a:gd name="connsiteY0" fmla="*/ 11885 h 71310"/>
                      <a:gd name="connsiteX1" fmla="*/ 11885 w 521494"/>
                      <a:gd name="connsiteY1" fmla="*/ 0 h 71310"/>
                      <a:gd name="connsiteX2" fmla="*/ 509609 w 521494"/>
                      <a:gd name="connsiteY2" fmla="*/ 0 h 71310"/>
                      <a:gd name="connsiteX3" fmla="*/ 521494 w 521494"/>
                      <a:gd name="connsiteY3" fmla="*/ 11885 h 71310"/>
                      <a:gd name="connsiteX4" fmla="*/ 521494 w 521494"/>
                      <a:gd name="connsiteY4" fmla="*/ 59425 h 71310"/>
                      <a:gd name="connsiteX5" fmla="*/ 509609 w 521494"/>
                      <a:gd name="connsiteY5" fmla="*/ 71310 h 71310"/>
                      <a:gd name="connsiteX6" fmla="*/ 11885 w 521494"/>
                      <a:gd name="connsiteY6" fmla="*/ 71310 h 71310"/>
                      <a:gd name="connsiteX7" fmla="*/ 0 w 521494"/>
                      <a:gd name="connsiteY7" fmla="*/ 59425 h 71310"/>
                      <a:gd name="connsiteX8" fmla="*/ 0 w 521494"/>
                      <a:gd name="connsiteY8" fmla="*/ 11885 h 71310"/>
                      <a:gd name="connsiteX0" fmla="*/ 3173 w 524667"/>
                      <a:gd name="connsiteY0" fmla="*/ 32318 h 91743"/>
                      <a:gd name="connsiteX1" fmla="*/ 2831 w 524667"/>
                      <a:gd name="connsiteY1" fmla="*/ 0 h 91743"/>
                      <a:gd name="connsiteX2" fmla="*/ 512782 w 524667"/>
                      <a:gd name="connsiteY2" fmla="*/ 20433 h 91743"/>
                      <a:gd name="connsiteX3" fmla="*/ 524667 w 524667"/>
                      <a:gd name="connsiteY3" fmla="*/ 32318 h 91743"/>
                      <a:gd name="connsiteX4" fmla="*/ 524667 w 524667"/>
                      <a:gd name="connsiteY4" fmla="*/ 79858 h 91743"/>
                      <a:gd name="connsiteX5" fmla="*/ 512782 w 524667"/>
                      <a:gd name="connsiteY5" fmla="*/ 91743 h 91743"/>
                      <a:gd name="connsiteX6" fmla="*/ 15058 w 524667"/>
                      <a:gd name="connsiteY6" fmla="*/ 91743 h 91743"/>
                      <a:gd name="connsiteX7" fmla="*/ 3173 w 524667"/>
                      <a:gd name="connsiteY7" fmla="*/ 79858 h 91743"/>
                      <a:gd name="connsiteX8" fmla="*/ 3173 w 524667"/>
                      <a:gd name="connsiteY8" fmla="*/ 32318 h 91743"/>
                      <a:gd name="connsiteX0" fmla="*/ 3173 w 524667"/>
                      <a:gd name="connsiteY0" fmla="*/ 32318 h 91743"/>
                      <a:gd name="connsiteX1" fmla="*/ 2831 w 524667"/>
                      <a:gd name="connsiteY1" fmla="*/ 0 h 91743"/>
                      <a:gd name="connsiteX2" fmla="*/ 512782 w 524667"/>
                      <a:gd name="connsiteY2" fmla="*/ 20433 h 91743"/>
                      <a:gd name="connsiteX3" fmla="*/ 524667 w 524667"/>
                      <a:gd name="connsiteY3" fmla="*/ 32318 h 91743"/>
                      <a:gd name="connsiteX4" fmla="*/ 524667 w 524667"/>
                      <a:gd name="connsiteY4" fmla="*/ 79858 h 91743"/>
                      <a:gd name="connsiteX5" fmla="*/ 512782 w 524667"/>
                      <a:gd name="connsiteY5" fmla="*/ 91743 h 91743"/>
                      <a:gd name="connsiteX6" fmla="*/ 15058 w 524667"/>
                      <a:gd name="connsiteY6" fmla="*/ 91743 h 91743"/>
                      <a:gd name="connsiteX7" fmla="*/ 3173 w 524667"/>
                      <a:gd name="connsiteY7" fmla="*/ 79858 h 91743"/>
                      <a:gd name="connsiteX8" fmla="*/ 3173 w 524667"/>
                      <a:gd name="connsiteY8" fmla="*/ 32318 h 91743"/>
                      <a:gd name="connsiteX0" fmla="*/ 3173 w 561197"/>
                      <a:gd name="connsiteY0" fmla="*/ 33228 h 92653"/>
                      <a:gd name="connsiteX1" fmla="*/ 2831 w 561197"/>
                      <a:gd name="connsiteY1" fmla="*/ 910 h 92653"/>
                      <a:gd name="connsiteX2" fmla="*/ 560507 w 561197"/>
                      <a:gd name="connsiteY2" fmla="*/ 0 h 92653"/>
                      <a:gd name="connsiteX3" fmla="*/ 524667 w 561197"/>
                      <a:gd name="connsiteY3" fmla="*/ 33228 h 92653"/>
                      <a:gd name="connsiteX4" fmla="*/ 524667 w 561197"/>
                      <a:gd name="connsiteY4" fmla="*/ 80768 h 92653"/>
                      <a:gd name="connsiteX5" fmla="*/ 512782 w 561197"/>
                      <a:gd name="connsiteY5" fmla="*/ 92653 h 92653"/>
                      <a:gd name="connsiteX6" fmla="*/ 15058 w 561197"/>
                      <a:gd name="connsiteY6" fmla="*/ 92653 h 92653"/>
                      <a:gd name="connsiteX7" fmla="*/ 3173 w 561197"/>
                      <a:gd name="connsiteY7" fmla="*/ 80768 h 92653"/>
                      <a:gd name="connsiteX8" fmla="*/ 3173 w 561197"/>
                      <a:gd name="connsiteY8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560507 w 561033"/>
                      <a:gd name="connsiteY2" fmla="*/ 0 h 92653"/>
                      <a:gd name="connsiteX3" fmla="*/ 510072 w 561033"/>
                      <a:gd name="connsiteY3" fmla="*/ 12546 h 92653"/>
                      <a:gd name="connsiteX4" fmla="*/ 524667 w 561033"/>
                      <a:gd name="connsiteY4" fmla="*/ 80768 h 92653"/>
                      <a:gd name="connsiteX5" fmla="*/ 512782 w 561033"/>
                      <a:gd name="connsiteY5" fmla="*/ 92653 h 92653"/>
                      <a:gd name="connsiteX6" fmla="*/ 15058 w 561033"/>
                      <a:gd name="connsiteY6" fmla="*/ 92653 h 92653"/>
                      <a:gd name="connsiteX7" fmla="*/ 3173 w 561033"/>
                      <a:gd name="connsiteY7" fmla="*/ 80768 h 92653"/>
                      <a:gd name="connsiteX8" fmla="*/ 3173 w 561033"/>
                      <a:gd name="connsiteY8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298427 w 561033"/>
                      <a:gd name="connsiteY2" fmla="*/ 36125 h 92653"/>
                      <a:gd name="connsiteX3" fmla="*/ 560507 w 561033"/>
                      <a:gd name="connsiteY3" fmla="*/ 0 h 92653"/>
                      <a:gd name="connsiteX4" fmla="*/ 510072 w 561033"/>
                      <a:gd name="connsiteY4" fmla="*/ 12546 h 92653"/>
                      <a:gd name="connsiteX5" fmla="*/ 524667 w 561033"/>
                      <a:gd name="connsiteY5" fmla="*/ 80768 h 92653"/>
                      <a:gd name="connsiteX6" fmla="*/ 512782 w 561033"/>
                      <a:gd name="connsiteY6" fmla="*/ 92653 h 92653"/>
                      <a:gd name="connsiteX7" fmla="*/ 15058 w 561033"/>
                      <a:gd name="connsiteY7" fmla="*/ 92653 h 92653"/>
                      <a:gd name="connsiteX8" fmla="*/ 3173 w 561033"/>
                      <a:gd name="connsiteY8" fmla="*/ 80768 h 92653"/>
                      <a:gd name="connsiteX9" fmla="*/ 3173 w 561033"/>
                      <a:gd name="connsiteY9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298427 w 561033"/>
                      <a:gd name="connsiteY2" fmla="*/ 36125 h 92653"/>
                      <a:gd name="connsiteX3" fmla="*/ 560507 w 561033"/>
                      <a:gd name="connsiteY3" fmla="*/ 0 h 92653"/>
                      <a:gd name="connsiteX4" fmla="*/ 510072 w 561033"/>
                      <a:gd name="connsiteY4" fmla="*/ 12546 h 92653"/>
                      <a:gd name="connsiteX5" fmla="*/ 508088 w 561033"/>
                      <a:gd name="connsiteY5" fmla="*/ 79033 h 92653"/>
                      <a:gd name="connsiteX6" fmla="*/ 512782 w 561033"/>
                      <a:gd name="connsiteY6" fmla="*/ 92653 h 92653"/>
                      <a:gd name="connsiteX7" fmla="*/ 15058 w 561033"/>
                      <a:gd name="connsiteY7" fmla="*/ 92653 h 92653"/>
                      <a:gd name="connsiteX8" fmla="*/ 3173 w 561033"/>
                      <a:gd name="connsiteY8" fmla="*/ 80768 h 92653"/>
                      <a:gd name="connsiteX9" fmla="*/ 3173 w 561033"/>
                      <a:gd name="connsiteY9" fmla="*/ 33228 h 92653"/>
                      <a:gd name="connsiteX0" fmla="*/ 3173 w 561159"/>
                      <a:gd name="connsiteY0" fmla="*/ 33228 h 92653"/>
                      <a:gd name="connsiteX1" fmla="*/ 2831 w 561159"/>
                      <a:gd name="connsiteY1" fmla="*/ 910 h 92653"/>
                      <a:gd name="connsiteX2" fmla="*/ 298427 w 561159"/>
                      <a:gd name="connsiteY2" fmla="*/ 36125 h 92653"/>
                      <a:gd name="connsiteX3" fmla="*/ 560507 w 561159"/>
                      <a:gd name="connsiteY3" fmla="*/ 0 h 92653"/>
                      <a:gd name="connsiteX4" fmla="*/ 521913 w 561159"/>
                      <a:gd name="connsiteY4" fmla="*/ 13785 h 92653"/>
                      <a:gd name="connsiteX5" fmla="*/ 508088 w 561159"/>
                      <a:gd name="connsiteY5" fmla="*/ 79033 h 92653"/>
                      <a:gd name="connsiteX6" fmla="*/ 512782 w 561159"/>
                      <a:gd name="connsiteY6" fmla="*/ 92653 h 92653"/>
                      <a:gd name="connsiteX7" fmla="*/ 15058 w 561159"/>
                      <a:gd name="connsiteY7" fmla="*/ 92653 h 92653"/>
                      <a:gd name="connsiteX8" fmla="*/ 3173 w 561159"/>
                      <a:gd name="connsiteY8" fmla="*/ 80768 h 92653"/>
                      <a:gd name="connsiteX9" fmla="*/ 3173 w 561159"/>
                      <a:gd name="connsiteY9" fmla="*/ 33228 h 92653"/>
                      <a:gd name="connsiteX0" fmla="*/ 0 w 619287"/>
                      <a:gd name="connsiteY0" fmla="*/ 69909 h 92653"/>
                      <a:gd name="connsiteX1" fmla="*/ 60959 w 619287"/>
                      <a:gd name="connsiteY1" fmla="*/ 910 h 92653"/>
                      <a:gd name="connsiteX2" fmla="*/ 356555 w 619287"/>
                      <a:gd name="connsiteY2" fmla="*/ 36125 h 92653"/>
                      <a:gd name="connsiteX3" fmla="*/ 618635 w 619287"/>
                      <a:gd name="connsiteY3" fmla="*/ 0 h 92653"/>
                      <a:gd name="connsiteX4" fmla="*/ 580041 w 619287"/>
                      <a:gd name="connsiteY4" fmla="*/ 13785 h 92653"/>
                      <a:gd name="connsiteX5" fmla="*/ 566216 w 619287"/>
                      <a:gd name="connsiteY5" fmla="*/ 79033 h 92653"/>
                      <a:gd name="connsiteX6" fmla="*/ 570910 w 619287"/>
                      <a:gd name="connsiteY6" fmla="*/ 92653 h 92653"/>
                      <a:gd name="connsiteX7" fmla="*/ 73186 w 619287"/>
                      <a:gd name="connsiteY7" fmla="*/ 92653 h 92653"/>
                      <a:gd name="connsiteX8" fmla="*/ 61301 w 619287"/>
                      <a:gd name="connsiteY8" fmla="*/ 80768 h 92653"/>
                      <a:gd name="connsiteX9" fmla="*/ 0 w 619287"/>
                      <a:gd name="connsiteY9" fmla="*/ 69909 h 92653"/>
                      <a:gd name="connsiteX0" fmla="*/ 23297 w 642584"/>
                      <a:gd name="connsiteY0" fmla="*/ 69909 h 134782"/>
                      <a:gd name="connsiteX1" fmla="*/ 84256 w 642584"/>
                      <a:gd name="connsiteY1" fmla="*/ 910 h 134782"/>
                      <a:gd name="connsiteX2" fmla="*/ 379852 w 642584"/>
                      <a:gd name="connsiteY2" fmla="*/ 36125 h 134782"/>
                      <a:gd name="connsiteX3" fmla="*/ 641932 w 642584"/>
                      <a:gd name="connsiteY3" fmla="*/ 0 h 134782"/>
                      <a:gd name="connsiteX4" fmla="*/ 603338 w 642584"/>
                      <a:gd name="connsiteY4" fmla="*/ 13785 h 134782"/>
                      <a:gd name="connsiteX5" fmla="*/ 589513 w 642584"/>
                      <a:gd name="connsiteY5" fmla="*/ 79033 h 134782"/>
                      <a:gd name="connsiteX6" fmla="*/ 594207 w 642584"/>
                      <a:gd name="connsiteY6" fmla="*/ 92653 h 134782"/>
                      <a:gd name="connsiteX7" fmla="*/ 96483 w 642584"/>
                      <a:gd name="connsiteY7" fmla="*/ 92653 h 134782"/>
                      <a:gd name="connsiteX8" fmla="*/ 0 w 642584"/>
                      <a:gd name="connsiteY8" fmla="*/ 134167 h 134782"/>
                      <a:gd name="connsiteX9" fmla="*/ 23297 w 642584"/>
                      <a:gd name="connsiteY9" fmla="*/ 69909 h 134782"/>
                      <a:gd name="connsiteX0" fmla="*/ 23297 w 642584"/>
                      <a:gd name="connsiteY0" fmla="*/ 69909 h 211317"/>
                      <a:gd name="connsiteX1" fmla="*/ 84256 w 642584"/>
                      <a:gd name="connsiteY1" fmla="*/ 910 h 211317"/>
                      <a:gd name="connsiteX2" fmla="*/ 379852 w 642584"/>
                      <a:gd name="connsiteY2" fmla="*/ 36125 h 211317"/>
                      <a:gd name="connsiteX3" fmla="*/ 641932 w 642584"/>
                      <a:gd name="connsiteY3" fmla="*/ 0 h 211317"/>
                      <a:gd name="connsiteX4" fmla="*/ 603338 w 642584"/>
                      <a:gd name="connsiteY4" fmla="*/ 13785 h 211317"/>
                      <a:gd name="connsiteX5" fmla="*/ 589513 w 642584"/>
                      <a:gd name="connsiteY5" fmla="*/ 79033 h 211317"/>
                      <a:gd name="connsiteX6" fmla="*/ 594207 w 642584"/>
                      <a:gd name="connsiteY6" fmla="*/ 92653 h 211317"/>
                      <a:gd name="connsiteX7" fmla="*/ 86459 w 642584"/>
                      <a:gd name="connsiteY7" fmla="*/ 211317 h 211317"/>
                      <a:gd name="connsiteX8" fmla="*/ 0 w 642584"/>
                      <a:gd name="connsiteY8" fmla="*/ 134167 h 211317"/>
                      <a:gd name="connsiteX9" fmla="*/ 23297 w 642584"/>
                      <a:gd name="connsiteY9" fmla="*/ 69909 h 211317"/>
                      <a:gd name="connsiteX0" fmla="*/ 23297 w 642584"/>
                      <a:gd name="connsiteY0" fmla="*/ 69909 h 221781"/>
                      <a:gd name="connsiteX1" fmla="*/ 84256 w 642584"/>
                      <a:gd name="connsiteY1" fmla="*/ 910 h 221781"/>
                      <a:gd name="connsiteX2" fmla="*/ 379852 w 642584"/>
                      <a:gd name="connsiteY2" fmla="*/ 36125 h 221781"/>
                      <a:gd name="connsiteX3" fmla="*/ 641932 w 642584"/>
                      <a:gd name="connsiteY3" fmla="*/ 0 h 221781"/>
                      <a:gd name="connsiteX4" fmla="*/ 603338 w 642584"/>
                      <a:gd name="connsiteY4" fmla="*/ 13785 h 221781"/>
                      <a:gd name="connsiteX5" fmla="*/ 589513 w 642584"/>
                      <a:gd name="connsiteY5" fmla="*/ 79033 h 221781"/>
                      <a:gd name="connsiteX6" fmla="*/ 594207 w 642584"/>
                      <a:gd name="connsiteY6" fmla="*/ 92653 h 221781"/>
                      <a:gd name="connsiteX7" fmla="*/ 86459 w 642584"/>
                      <a:gd name="connsiteY7" fmla="*/ 211317 h 221781"/>
                      <a:gd name="connsiteX8" fmla="*/ 0 w 642584"/>
                      <a:gd name="connsiteY8" fmla="*/ 134167 h 221781"/>
                      <a:gd name="connsiteX9" fmla="*/ 23297 w 642584"/>
                      <a:gd name="connsiteY9" fmla="*/ 69909 h 221781"/>
                      <a:gd name="connsiteX0" fmla="*/ 23297 w 642584"/>
                      <a:gd name="connsiteY0" fmla="*/ 69909 h 251144"/>
                      <a:gd name="connsiteX1" fmla="*/ 84256 w 642584"/>
                      <a:gd name="connsiteY1" fmla="*/ 910 h 251144"/>
                      <a:gd name="connsiteX2" fmla="*/ 379852 w 642584"/>
                      <a:gd name="connsiteY2" fmla="*/ 36125 h 251144"/>
                      <a:gd name="connsiteX3" fmla="*/ 641932 w 642584"/>
                      <a:gd name="connsiteY3" fmla="*/ 0 h 251144"/>
                      <a:gd name="connsiteX4" fmla="*/ 603338 w 642584"/>
                      <a:gd name="connsiteY4" fmla="*/ 13785 h 251144"/>
                      <a:gd name="connsiteX5" fmla="*/ 589513 w 642584"/>
                      <a:gd name="connsiteY5" fmla="*/ 79033 h 251144"/>
                      <a:gd name="connsiteX6" fmla="*/ 594207 w 642584"/>
                      <a:gd name="connsiteY6" fmla="*/ 92653 h 251144"/>
                      <a:gd name="connsiteX7" fmla="*/ 329126 w 642584"/>
                      <a:gd name="connsiteY7" fmla="*/ 246299 h 251144"/>
                      <a:gd name="connsiteX8" fmla="*/ 86459 w 642584"/>
                      <a:gd name="connsiteY8" fmla="*/ 211317 h 251144"/>
                      <a:gd name="connsiteX9" fmla="*/ 0 w 642584"/>
                      <a:gd name="connsiteY9" fmla="*/ 134167 h 251144"/>
                      <a:gd name="connsiteX10" fmla="*/ 23297 w 642584"/>
                      <a:gd name="connsiteY10" fmla="*/ 69909 h 251144"/>
                      <a:gd name="connsiteX0" fmla="*/ 23297 w 642584"/>
                      <a:gd name="connsiteY0" fmla="*/ 69909 h 251144"/>
                      <a:gd name="connsiteX1" fmla="*/ 84256 w 642584"/>
                      <a:gd name="connsiteY1" fmla="*/ 910 h 251144"/>
                      <a:gd name="connsiteX2" fmla="*/ 379852 w 642584"/>
                      <a:gd name="connsiteY2" fmla="*/ 36125 h 251144"/>
                      <a:gd name="connsiteX3" fmla="*/ 641932 w 642584"/>
                      <a:gd name="connsiteY3" fmla="*/ 0 h 251144"/>
                      <a:gd name="connsiteX4" fmla="*/ 603338 w 642584"/>
                      <a:gd name="connsiteY4" fmla="*/ 13785 h 251144"/>
                      <a:gd name="connsiteX5" fmla="*/ 589513 w 642584"/>
                      <a:gd name="connsiteY5" fmla="*/ 79033 h 251144"/>
                      <a:gd name="connsiteX6" fmla="*/ 511839 w 642584"/>
                      <a:gd name="connsiteY6" fmla="*/ 124737 h 251144"/>
                      <a:gd name="connsiteX7" fmla="*/ 329126 w 642584"/>
                      <a:gd name="connsiteY7" fmla="*/ 246299 h 251144"/>
                      <a:gd name="connsiteX8" fmla="*/ 86459 w 642584"/>
                      <a:gd name="connsiteY8" fmla="*/ 211317 h 251144"/>
                      <a:gd name="connsiteX9" fmla="*/ 0 w 642584"/>
                      <a:gd name="connsiteY9" fmla="*/ 134167 h 251144"/>
                      <a:gd name="connsiteX10" fmla="*/ 23297 w 642584"/>
                      <a:gd name="connsiteY10" fmla="*/ 69909 h 251144"/>
                      <a:gd name="connsiteX0" fmla="*/ 23297 w 642584"/>
                      <a:gd name="connsiteY0" fmla="*/ 69909 h 246962"/>
                      <a:gd name="connsiteX1" fmla="*/ 84256 w 642584"/>
                      <a:gd name="connsiteY1" fmla="*/ 910 h 246962"/>
                      <a:gd name="connsiteX2" fmla="*/ 379852 w 642584"/>
                      <a:gd name="connsiteY2" fmla="*/ 36125 h 246962"/>
                      <a:gd name="connsiteX3" fmla="*/ 641932 w 642584"/>
                      <a:gd name="connsiteY3" fmla="*/ 0 h 246962"/>
                      <a:gd name="connsiteX4" fmla="*/ 603338 w 642584"/>
                      <a:gd name="connsiteY4" fmla="*/ 13785 h 246962"/>
                      <a:gd name="connsiteX5" fmla="*/ 589513 w 642584"/>
                      <a:gd name="connsiteY5" fmla="*/ 79033 h 246962"/>
                      <a:gd name="connsiteX6" fmla="*/ 511839 w 642584"/>
                      <a:gd name="connsiteY6" fmla="*/ 124737 h 246962"/>
                      <a:gd name="connsiteX7" fmla="*/ 492374 w 642584"/>
                      <a:gd name="connsiteY7" fmla="*/ 196342 h 246962"/>
                      <a:gd name="connsiteX8" fmla="*/ 329126 w 642584"/>
                      <a:gd name="connsiteY8" fmla="*/ 246299 h 246962"/>
                      <a:gd name="connsiteX9" fmla="*/ 86459 w 642584"/>
                      <a:gd name="connsiteY9" fmla="*/ 211317 h 246962"/>
                      <a:gd name="connsiteX10" fmla="*/ 0 w 642584"/>
                      <a:gd name="connsiteY10" fmla="*/ 134167 h 246962"/>
                      <a:gd name="connsiteX11" fmla="*/ 23297 w 642584"/>
                      <a:gd name="connsiteY11" fmla="*/ 69909 h 246962"/>
                      <a:gd name="connsiteX0" fmla="*/ 23297 w 642584"/>
                      <a:gd name="connsiteY0" fmla="*/ 69909 h 246327"/>
                      <a:gd name="connsiteX1" fmla="*/ 84256 w 642584"/>
                      <a:gd name="connsiteY1" fmla="*/ 910 h 246327"/>
                      <a:gd name="connsiteX2" fmla="*/ 379852 w 642584"/>
                      <a:gd name="connsiteY2" fmla="*/ 36125 h 246327"/>
                      <a:gd name="connsiteX3" fmla="*/ 641932 w 642584"/>
                      <a:gd name="connsiteY3" fmla="*/ 0 h 246327"/>
                      <a:gd name="connsiteX4" fmla="*/ 603338 w 642584"/>
                      <a:gd name="connsiteY4" fmla="*/ 13785 h 246327"/>
                      <a:gd name="connsiteX5" fmla="*/ 589513 w 642584"/>
                      <a:gd name="connsiteY5" fmla="*/ 79033 h 246327"/>
                      <a:gd name="connsiteX6" fmla="*/ 511839 w 642584"/>
                      <a:gd name="connsiteY6" fmla="*/ 124737 h 246327"/>
                      <a:gd name="connsiteX7" fmla="*/ 492374 w 642584"/>
                      <a:gd name="connsiteY7" fmla="*/ 196342 h 246327"/>
                      <a:gd name="connsiteX8" fmla="*/ 546369 w 642584"/>
                      <a:gd name="connsiteY8" fmla="*/ 200185 h 246327"/>
                      <a:gd name="connsiteX9" fmla="*/ 329126 w 642584"/>
                      <a:gd name="connsiteY9" fmla="*/ 246299 h 246327"/>
                      <a:gd name="connsiteX10" fmla="*/ 86459 w 642584"/>
                      <a:gd name="connsiteY10" fmla="*/ 211317 h 246327"/>
                      <a:gd name="connsiteX11" fmla="*/ 0 w 642584"/>
                      <a:gd name="connsiteY11" fmla="*/ 134167 h 246327"/>
                      <a:gd name="connsiteX12" fmla="*/ 23297 w 642584"/>
                      <a:gd name="connsiteY12" fmla="*/ 69909 h 246327"/>
                      <a:gd name="connsiteX0" fmla="*/ 23297 w 642584"/>
                      <a:gd name="connsiteY0" fmla="*/ 69909 h 246327"/>
                      <a:gd name="connsiteX1" fmla="*/ 84256 w 642584"/>
                      <a:gd name="connsiteY1" fmla="*/ 910 h 246327"/>
                      <a:gd name="connsiteX2" fmla="*/ 379852 w 642584"/>
                      <a:gd name="connsiteY2" fmla="*/ 36125 h 246327"/>
                      <a:gd name="connsiteX3" fmla="*/ 641932 w 642584"/>
                      <a:gd name="connsiteY3" fmla="*/ 0 h 246327"/>
                      <a:gd name="connsiteX4" fmla="*/ 603338 w 642584"/>
                      <a:gd name="connsiteY4" fmla="*/ 13785 h 246327"/>
                      <a:gd name="connsiteX5" fmla="*/ 589513 w 642584"/>
                      <a:gd name="connsiteY5" fmla="*/ 79033 h 246327"/>
                      <a:gd name="connsiteX6" fmla="*/ 511839 w 642584"/>
                      <a:gd name="connsiteY6" fmla="*/ 124737 h 246327"/>
                      <a:gd name="connsiteX7" fmla="*/ 492374 w 642584"/>
                      <a:gd name="connsiteY7" fmla="*/ 196342 h 246327"/>
                      <a:gd name="connsiteX8" fmla="*/ 546369 w 642584"/>
                      <a:gd name="connsiteY8" fmla="*/ 200185 h 246327"/>
                      <a:gd name="connsiteX9" fmla="*/ 329126 w 642584"/>
                      <a:gd name="connsiteY9" fmla="*/ 246299 h 246327"/>
                      <a:gd name="connsiteX10" fmla="*/ 86459 w 642584"/>
                      <a:gd name="connsiteY10" fmla="*/ 211317 h 246327"/>
                      <a:gd name="connsiteX11" fmla="*/ 0 w 642584"/>
                      <a:gd name="connsiteY11" fmla="*/ 134167 h 246327"/>
                      <a:gd name="connsiteX12" fmla="*/ 23297 w 642584"/>
                      <a:gd name="connsiteY12" fmla="*/ 69909 h 246327"/>
                      <a:gd name="connsiteX0" fmla="*/ 23297 w 642584"/>
                      <a:gd name="connsiteY0" fmla="*/ 69909 h 246321"/>
                      <a:gd name="connsiteX1" fmla="*/ 84256 w 642584"/>
                      <a:gd name="connsiteY1" fmla="*/ 910 h 246321"/>
                      <a:gd name="connsiteX2" fmla="*/ 379852 w 642584"/>
                      <a:gd name="connsiteY2" fmla="*/ 36125 h 246321"/>
                      <a:gd name="connsiteX3" fmla="*/ 641932 w 642584"/>
                      <a:gd name="connsiteY3" fmla="*/ 0 h 246321"/>
                      <a:gd name="connsiteX4" fmla="*/ 603338 w 642584"/>
                      <a:gd name="connsiteY4" fmla="*/ 13785 h 246321"/>
                      <a:gd name="connsiteX5" fmla="*/ 589513 w 642584"/>
                      <a:gd name="connsiteY5" fmla="*/ 79033 h 246321"/>
                      <a:gd name="connsiteX6" fmla="*/ 511839 w 642584"/>
                      <a:gd name="connsiteY6" fmla="*/ 124737 h 246321"/>
                      <a:gd name="connsiteX7" fmla="*/ 492374 w 642584"/>
                      <a:gd name="connsiteY7" fmla="*/ 196342 h 246321"/>
                      <a:gd name="connsiteX8" fmla="*/ 546369 w 642584"/>
                      <a:gd name="connsiteY8" fmla="*/ 200185 h 246321"/>
                      <a:gd name="connsiteX9" fmla="*/ 329126 w 642584"/>
                      <a:gd name="connsiteY9" fmla="*/ 246299 h 246321"/>
                      <a:gd name="connsiteX10" fmla="*/ 86459 w 642584"/>
                      <a:gd name="connsiteY10" fmla="*/ 211317 h 246321"/>
                      <a:gd name="connsiteX11" fmla="*/ 0 w 642584"/>
                      <a:gd name="connsiteY11" fmla="*/ 134167 h 246321"/>
                      <a:gd name="connsiteX12" fmla="*/ 23297 w 642584"/>
                      <a:gd name="connsiteY12" fmla="*/ 69909 h 246321"/>
                      <a:gd name="connsiteX0" fmla="*/ 23297 w 642584"/>
                      <a:gd name="connsiteY0" fmla="*/ 69909 h 253423"/>
                      <a:gd name="connsiteX1" fmla="*/ 84256 w 642584"/>
                      <a:gd name="connsiteY1" fmla="*/ 910 h 253423"/>
                      <a:gd name="connsiteX2" fmla="*/ 379852 w 642584"/>
                      <a:gd name="connsiteY2" fmla="*/ 36125 h 253423"/>
                      <a:gd name="connsiteX3" fmla="*/ 641932 w 642584"/>
                      <a:gd name="connsiteY3" fmla="*/ 0 h 253423"/>
                      <a:gd name="connsiteX4" fmla="*/ 603338 w 642584"/>
                      <a:gd name="connsiteY4" fmla="*/ 13785 h 253423"/>
                      <a:gd name="connsiteX5" fmla="*/ 589513 w 642584"/>
                      <a:gd name="connsiteY5" fmla="*/ 79033 h 253423"/>
                      <a:gd name="connsiteX6" fmla="*/ 511839 w 642584"/>
                      <a:gd name="connsiteY6" fmla="*/ 124737 h 253423"/>
                      <a:gd name="connsiteX7" fmla="*/ 492374 w 642584"/>
                      <a:gd name="connsiteY7" fmla="*/ 196342 h 253423"/>
                      <a:gd name="connsiteX8" fmla="*/ 546369 w 642584"/>
                      <a:gd name="connsiteY8" fmla="*/ 200185 h 253423"/>
                      <a:gd name="connsiteX9" fmla="*/ 328382 w 642584"/>
                      <a:gd name="connsiteY9" fmla="*/ 253404 h 253423"/>
                      <a:gd name="connsiteX10" fmla="*/ 86459 w 642584"/>
                      <a:gd name="connsiteY10" fmla="*/ 211317 h 253423"/>
                      <a:gd name="connsiteX11" fmla="*/ 0 w 642584"/>
                      <a:gd name="connsiteY11" fmla="*/ 134167 h 253423"/>
                      <a:gd name="connsiteX12" fmla="*/ 23297 w 642584"/>
                      <a:gd name="connsiteY12" fmla="*/ 69909 h 253423"/>
                      <a:gd name="connsiteX0" fmla="*/ 23297 w 642584"/>
                      <a:gd name="connsiteY0" fmla="*/ 69909 h 251055"/>
                      <a:gd name="connsiteX1" fmla="*/ 84256 w 642584"/>
                      <a:gd name="connsiteY1" fmla="*/ 910 h 251055"/>
                      <a:gd name="connsiteX2" fmla="*/ 379852 w 642584"/>
                      <a:gd name="connsiteY2" fmla="*/ 36125 h 251055"/>
                      <a:gd name="connsiteX3" fmla="*/ 641932 w 642584"/>
                      <a:gd name="connsiteY3" fmla="*/ 0 h 251055"/>
                      <a:gd name="connsiteX4" fmla="*/ 603338 w 642584"/>
                      <a:gd name="connsiteY4" fmla="*/ 13785 h 251055"/>
                      <a:gd name="connsiteX5" fmla="*/ 589513 w 642584"/>
                      <a:gd name="connsiteY5" fmla="*/ 79033 h 251055"/>
                      <a:gd name="connsiteX6" fmla="*/ 511839 w 642584"/>
                      <a:gd name="connsiteY6" fmla="*/ 124737 h 251055"/>
                      <a:gd name="connsiteX7" fmla="*/ 492374 w 642584"/>
                      <a:gd name="connsiteY7" fmla="*/ 196342 h 251055"/>
                      <a:gd name="connsiteX8" fmla="*/ 546369 w 642584"/>
                      <a:gd name="connsiteY8" fmla="*/ 200185 h 251055"/>
                      <a:gd name="connsiteX9" fmla="*/ 328630 w 642584"/>
                      <a:gd name="connsiteY9" fmla="*/ 251035 h 251055"/>
                      <a:gd name="connsiteX10" fmla="*/ 86459 w 642584"/>
                      <a:gd name="connsiteY10" fmla="*/ 211317 h 251055"/>
                      <a:gd name="connsiteX11" fmla="*/ 0 w 642584"/>
                      <a:gd name="connsiteY11" fmla="*/ 134167 h 251055"/>
                      <a:gd name="connsiteX12" fmla="*/ 23297 w 642584"/>
                      <a:gd name="connsiteY12" fmla="*/ 69909 h 251055"/>
                      <a:gd name="connsiteX0" fmla="*/ 23297 w 642584"/>
                      <a:gd name="connsiteY0" fmla="*/ 69909 h 251035"/>
                      <a:gd name="connsiteX1" fmla="*/ 84256 w 642584"/>
                      <a:gd name="connsiteY1" fmla="*/ 910 h 251035"/>
                      <a:gd name="connsiteX2" fmla="*/ 379852 w 642584"/>
                      <a:gd name="connsiteY2" fmla="*/ 36125 h 251035"/>
                      <a:gd name="connsiteX3" fmla="*/ 641932 w 642584"/>
                      <a:gd name="connsiteY3" fmla="*/ 0 h 251035"/>
                      <a:gd name="connsiteX4" fmla="*/ 603338 w 642584"/>
                      <a:gd name="connsiteY4" fmla="*/ 13785 h 251035"/>
                      <a:gd name="connsiteX5" fmla="*/ 589513 w 642584"/>
                      <a:gd name="connsiteY5" fmla="*/ 79033 h 251035"/>
                      <a:gd name="connsiteX6" fmla="*/ 511839 w 642584"/>
                      <a:gd name="connsiteY6" fmla="*/ 124737 h 251035"/>
                      <a:gd name="connsiteX7" fmla="*/ 492374 w 642584"/>
                      <a:gd name="connsiteY7" fmla="*/ 196342 h 251035"/>
                      <a:gd name="connsiteX8" fmla="*/ 546369 w 642584"/>
                      <a:gd name="connsiteY8" fmla="*/ 200185 h 251035"/>
                      <a:gd name="connsiteX9" fmla="*/ 328630 w 642584"/>
                      <a:gd name="connsiteY9" fmla="*/ 251035 h 251035"/>
                      <a:gd name="connsiteX10" fmla="*/ 86459 w 642584"/>
                      <a:gd name="connsiteY10" fmla="*/ 211317 h 251035"/>
                      <a:gd name="connsiteX11" fmla="*/ 0 w 642584"/>
                      <a:gd name="connsiteY11" fmla="*/ 134167 h 251035"/>
                      <a:gd name="connsiteX12" fmla="*/ 23297 w 642584"/>
                      <a:gd name="connsiteY12" fmla="*/ 69909 h 251035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46369 w 642584"/>
                      <a:gd name="connsiteY8" fmla="*/ 20018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60826 w 642584"/>
                      <a:gd name="connsiteY8" fmla="*/ 199303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5331 w 638611"/>
                      <a:gd name="connsiteY0" fmla="*/ 62308 h 253910"/>
                      <a:gd name="connsiteX1" fmla="*/ 80283 w 638611"/>
                      <a:gd name="connsiteY1" fmla="*/ 910 h 253910"/>
                      <a:gd name="connsiteX2" fmla="*/ 375879 w 638611"/>
                      <a:gd name="connsiteY2" fmla="*/ 36125 h 253910"/>
                      <a:gd name="connsiteX3" fmla="*/ 637959 w 638611"/>
                      <a:gd name="connsiteY3" fmla="*/ 0 h 253910"/>
                      <a:gd name="connsiteX4" fmla="*/ 599365 w 638611"/>
                      <a:gd name="connsiteY4" fmla="*/ 13785 h 253910"/>
                      <a:gd name="connsiteX5" fmla="*/ 580942 w 638611"/>
                      <a:gd name="connsiteY5" fmla="*/ 100100 h 253910"/>
                      <a:gd name="connsiteX6" fmla="*/ 493656 w 638611"/>
                      <a:gd name="connsiteY6" fmla="*/ 123251 h 253910"/>
                      <a:gd name="connsiteX7" fmla="*/ 488401 w 638611"/>
                      <a:gd name="connsiteY7" fmla="*/ 196342 h 253910"/>
                      <a:gd name="connsiteX8" fmla="*/ 585025 w 638611"/>
                      <a:gd name="connsiteY8" fmla="*/ 204646 h 253910"/>
                      <a:gd name="connsiteX9" fmla="*/ 324657 w 638611"/>
                      <a:gd name="connsiteY9" fmla="*/ 251035 h 253910"/>
                      <a:gd name="connsiteX10" fmla="*/ 173489 w 638611"/>
                      <a:gd name="connsiteY10" fmla="*/ 247775 h 253910"/>
                      <a:gd name="connsiteX11" fmla="*/ 82486 w 638611"/>
                      <a:gd name="connsiteY11" fmla="*/ 211317 h 253910"/>
                      <a:gd name="connsiteX12" fmla="*/ 20 w 638611"/>
                      <a:gd name="connsiteY12" fmla="*/ 141768 h 253910"/>
                      <a:gd name="connsiteX13" fmla="*/ 15331 w 638611"/>
                      <a:gd name="connsiteY13" fmla="*/ 62308 h 253910"/>
                      <a:gd name="connsiteX0" fmla="*/ 15331 w 638611"/>
                      <a:gd name="connsiteY0" fmla="*/ 62308 h 253910"/>
                      <a:gd name="connsiteX1" fmla="*/ 80283 w 638611"/>
                      <a:gd name="connsiteY1" fmla="*/ 910 h 253910"/>
                      <a:gd name="connsiteX2" fmla="*/ 375879 w 638611"/>
                      <a:gd name="connsiteY2" fmla="*/ 36125 h 253910"/>
                      <a:gd name="connsiteX3" fmla="*/ 637959 w 638611"/>
                      <a:gd name="connsiteY3" fmla="*/ 0 h 253910"/>
                      <a:gd name="connsiteX4" fmla="*/ 599365 w 638611"/>
                      <a:gd name="connsiteY4" fmla="*/ 13785 h 253910"/>
                      <a:gd name="connsiteX5" fmla="*/ 580942 w 638611"/>
                      <a:gd name="connsiteY5" fmla="*/ 100100 h 253910"/>
                      <a:gd name="connsiteX6" fmla="*/ 493656 w 638611"/>
                      <a:gd name="connsiteY6" fmla="*/ 123251 h 253910"/>
                      <a:gd name="connsiteX7" fmla="*/ 488401 w 638611"/>
                      <a:gd name="connsiteY7" fmla="*/ 196342 h 253910"/>
                      <a:gd name="connsiteX8" fmla="*/ 585025 w 638611"/>
                      <a:gd name="connsiteY8" fmla="*/ 204646 h 253910"/>
                      <a:gd name="connsiteX9" fmla="*/ 324657 w 638611"/>
                      <a:gd name="connsiteY9" fmla="*/ 251035 h 253910"/>
                      <a:gd name="connsiteX10" fmla="*/ 173489 w 638611"/>
                      <a:gd name="connsiteY10" fmla="*/ 247775 h 253910"/>
                      <a:gd name="connsiteX11" fmla="*/ 82486 w 638611"/>
                      <a:gd name="connsiteY11" fmla="*/ 211317 h 253910"/>
                      <a:gd name="connsiteX12" fmla="*/ 20 w 638611"/>
                      <a:gd name="connsiteY12" fmla="*/ 141768 h 253910"/>
                      <a:gd name="connsiteX13" fmla="*/ 15331 w 63861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85743 w 644071"/>
                      <a:gd name="connsiteY1" fmla="*/ 910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84751 w 644071"/>
                      <a:gd name="connsiteY1" fmla="*/ 10384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44061" h="253910">
                        <a:moveTo>
                          <a:pt x="20791" y="62308"/>
                        </a:moveTo>
                        <a:cubicBezTo>
                          <a:pt x="20791" y="55744"/>
                          <a:pt x="69457" y="2287"/>
                          <a:pt x="76021" y="2287"/>
                        </a:cubicBezTo>
                        <a:cubicBezTo>
                          <a:pt x="118239" y="19996"/>
                          <a:pt x="288393" y="36277"/>
                          <a:pt x="381339" y="36125"/>
                        </a:cubicBezTo>
                        <a:cubicBezTo>
                          <a:pt x="474285" y="35973"/>
                          <a:pt x="608122" y="336"/>
                          <a:pt x="643419" y="0"/>
                        </a:cubicBezTo>
                        <a:cubicBezTo>
                          <a:pt x="649983" y="0"/>
                          <a:pt x="604076" y="1931"/>
                          <a:pt x="604076" y="8495"/>
                        </a:cubicBezTo>
                        <a:cubicBezTo>
                          <a:pt x="603415" y="30657"/>
                          <a:pt x="587063" y="77938"/>
                          <a:pt x="586402" y="100100"/>
                        </a:cubicBezTo>
                        <a:cubicBezTo>
                          <a:pt x="586402" y="106664"/>
                          <a:pt x="505680" y="123251"/>
                          <a:pt x="499116" y="123251"/>
                        </a:cubicBezTo>
                        <a:cubicBezTo>
                          <a:pt x="475280" y="139608"/>
                          <a:pt x="495894" y="173108"/>
                          <a:pt x="493861" y="196342"/>
                        </a:cubicBezTo>
                        <a:cubicBezTo>
                          <a:pt x="483332" y="212001"/>
                          <a:pt x="636704" y="197672"/>
                          <a:pt x="590485" y="204646"/>
                        </a:cubicBezTo>
                        <a:cubicBezTo>
                          <a:pt x="491346" y="191081"/>
                          <a:pt x="391475" y="242790"/>
                          <a:pt x="330117" y="251035"/>
                        </a:cubicBezTo>
                        <a:cubicBezTo>
                          <a:pt x="270147" y="255933"/>
                          <a:pt x="219311" y="254395"/>
                          <a:pt x="178949" y="247775"/>
                        </a:cubicBezTo>
                        <a:cubicBezTo>
                          <a:pt x="138587" y="241155"/>
                          <a:pt x="119038" y="227218"/>
                          <a:pt x="87946" y="211317"/>
                        </a:cubicBezTo>
                        <a:cubicBezTo>
                          <a:pt x="81382" y="211317"/>
                          <a:pt x="19828" y="171381"/>
                          <a:pt x="5480" y="141768"/>
                        </a:cubicBezTo>
                        <a:cubicBezTo>
                          <a:pt x="-965" y="118862"/>
                          <a:pt x="-7160" y="93588"/>
                          <a:pt x="20791" y="62308"/>
                        </a:cubicBezTo>
                        <a:close/>
                      </a:path>
                    </a:pathLst>
                  </a:custGeom>
                  <a:solidFill>
                    <a:srgbClr val="90110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315481A7-4797-4C96-AADF-EAEA307A55D2}"/>
                      </a:ext>
                    </a:extLst>
                  </p:cNvPr>
                  <p:cNvSpPr/>
                  <p:nvPr/>
                </p:nvSpPr>
                <p:spPr>
                  <a:xfrm>
                    <a:off x="3584436" y="1249230"/>
                    <a:ext cx="3090909" cy="771312"/>
                  </a:xfrm>
                  <a:custGeom>
                    <a:avLst/>
                    <a:gdLst>
                      <a:gd name="connsiteX0" fmla="*/ 3043169 w 3046312"/>
                      <a:gd name="connsiteY0" fmla="*/ 237 h 688717"/>
                      <a:gd name="connsiteX1" fmla="*/ 2855775 w 3046312"/>
                      <a:gd name="connsiteY1" fmla="*/ 61698 h 688717"/>
                      <a:gd name="connsiteX2" fmla="*/ 2816361 w 3046312"/>
                      <a:gd name="connsiteY2" fmla="*/ 517119 h 688717"/>
                      <a:gd name="connsiteX3" fmla="*/ 2402805 w 3046312"/>
                      <a:gd name="connsiteY3" fmla="*/ 674451 h 688717"/>
                      <a:gd name="connsiteX4" fmla="*/ 2391067 w 3046312"/>
                      <a:gd name="connsiteY4" fmla="*/ 688717 h 688717"/>
                      <a:gd name="connsiteX5" fmla="*/ 0 w 3046312"/>
                      <a:gd name="connsiteY5" fmla="*/ 688717 h 688717"/>
                      <a:gd name="connsiteX6" fmla="*/ 2997 w 3046312"/>
                      <a:gd name="connsiteY6" fmla="*/ 681776 h 688717"/>
                      <a:gd name="connsiteX7" fmla="*/ 40757 w 3046312"/>
                      <a:gd name="connsiteY7" fmla="*/ 621388 h 688717"/>
                      <a:gd name="connsiteX8" fmla="*/ 279295 w 3046312"/>
                      <a:gd name="connsiteY8" fmla="*/ 300729 h 688717"/>
                      <a:gd name="connsiteX9" fmla="*/ 1784425 w 3046312"/>
                      <a:gd name="connsiteY9" fmla="*/ 309930 h 688717"/>
                      <a:gd name="connsiteX10" fmla="*/ 3043169 w 3046312"/>
                      <a:gd name="connsiteY10" fmla="*/ 237 h 688717"/>
                      <a:gd name="connsiteX0" fmla="*/ 3043169 w 3046312"/>
                      <a:gd name="connsiteY0" fmla="*/ 237 h 741586"/>
                      <a:gd name="connsiteX1" fmla="*/ 2855775 w 3046312"/>
                      <a:gd name="connsiteY1" fmla="*/ 61698 h 741586"/>
                      <a:gd name="connsiteX2" fmla="*/ 2816361 w 3046312"/>
                      <a:gd name="connsiteY2" fmla="*/ 517119 h 741586"/>
                      <a:gd name="connsiteX3" fmla="*/ 2402805 w 3046312"/>
                      <a:gd name="connsiteY3" fmla="*/ 674451 h 741586"/>
                      <a:gd name="connsiteX4" fmla="*/ 2391067 w 3046312"/>
                      <a:gd name="connsiteY4" fmla="*/ 688717 h 741586"/>
                      <a:gd name="connsiteX5" fmla="*/ 821124 w 3046312"/>
                      <a:gd name="connsiteY5" fmla="*/ 741586 h 741586"/>
                      <a:gd name="connsiteX6" fmla="*/ 0 w 3046312"/>
                      <a:gd name="connsiteY6" fmla="*/ 688717 h 741586"/>
                      <a:gd name="connsiteX7" fmla="*/ 2997 w 3046312"/>
                      <a:gd name="connsiteY7" fmla="*/ 681776 h 741586"/>
                      <a:gd name="connsiteX8" fmla="*/ 40757 w 3046312"/>
                      <a:gd name="connsiteY8" fmla="*/ 621388 h 741586"/>
                      <a:gd name="connsiteX9" fmla="*/ 279295 w 3046312"/>
                      <a:gd name="connsiteY9" fmla="*/ 300729 h 741586"/>
                      <a:gd name="connsiteX10" fmla="*/ 1784425 w 3046312"/>
                      <a:gd name="connsiteY10" fmla="*/ 309930 h 741586"/>
                      <a:gd name="connsiteX11" fmla="*/ 3043169 w 3046312"/>
                      <a:gd name="connsiteY11" fmla="*/ 237 h 741586"/>
                      <a:gd name="connsiteX0" fmla="*/ 3043169 w 3046312"/>
                      <a:gd name="connsiteY0" fmla="*/ 237 h 748270"/>
                      <a:gd name="connsiteX1" fmla="*/ 2855775 w 3046312"/>
                      <a:gd name="connsiteY1" fmla="*/ 61698 h 748270"/>
                      <a:gd name="connsiteX2" fmla="*/ 2816361 w 3046312"/>
                      <a:gd name="connsiteY2" fmla="*/ 517119 h 748270"/>
                      <a:gd name="connsiteX3" fmla="*/ 2402805 w 3046312"/>
                      <a:gd name="connsiteY3" fmla="*/ 674451 h 748270"/>
                      <a:gd name="connsiteX4" fmla="*/ 2391067 w 3046312"/>
                      <a:gd name="connsiteY4" fmla="*/ 688717 h 748270"/>
                      <a:gd name="connsiteX5" fmla="*/ 821124 w 3046312"/>
                      <a:gd name="connsiteY5" fmla="*/ 741586 h 748270"/>
                      <a:gd name="connsiteX6" fmla="*/ 0 w 3046312"/>
                      <a:gd name="connsiteY6" fmla="*/ 688717 h 748270"/>
                      <a:gd name="connsiteX7" fmla="*/ 2997 w 3046312"/>
                      <a:gd name="connsiteY7" fmla="*/ 681776 h 748270"/>
                      <a:gd name="connsiteX8" fmla="*/ 40757 w 3046312"/>
                      <a:gd name="connsiteY8" fmla="*/ 621388 h 748270"/>
                      <a:gd name="connsiteX9" fmla="*/ 279295 w 3046312"/>
                      <a:gd name="connsiteY9" fmla="*/ 300729 h 748270"/>
                      <a:gd name="connsiteX10" fmla="*/ 1784425 w 3046312"/>
                      <a:gd name="connsiteY10" fmla="*/ 309930 h 748270"/>
                      <a:gd name="connsiteX11" fmla="*/ 3043169 w 3046312"/>
                      <a:gd name="connsiteY11" fmla="*/ 237 h 748270"/>
                      <a:gd name="connsiteX0" fmla="*/ 3055038 w 3058181"/>
                      <a:gd name="connsiteY0" fmla="*/ 237 h 770968"/>
                      <a:gd name="connsiteX1" fmla="*/ 2867644 w 3058181"/>
                      <a:gd name="connsiteY1" fmla="*/ 61698 h 770968"/>
                      <a:gd name="connsiteX2" fmla="*/ 2828230 w 3058181"/>
                      <a:gd name="connsiteY2" fmla="*/ 517119 h 770968"/>
                      <a:gd name="connsiteX3" fmla="*/ 2414674 w 3058181"/>
                      <a:gd name="connsiteY3" fmla="*/ 674451 h 770968"/>
                      <a:gd name="connsiteX4" fmla="*/ 2402936 w 3058181"/>
                      <a:gd name="connsiteY4" fmla="*/ 688717 h 770968"/>
                      <a:gd name="connsiteX5" fmla="*/ 832993 w 3058181"/>
                      <a:gd name="connsiteY5" fmla="*/ 741586 h 770968"/>
                      <a:gd name="connsiteX6" fmla="*/ 11869 w 3058181"/>
                      <a:gd name="connsiteY6" fmla="*/ 688717 h 770968"/>
                      <a:gd name="connsiteX7" fmla="*/ 0 w 3058181"/>
                      <a:gd name="connsiteY7" fmla="*/ 770968 h 770968"/>
                      <a:gd name="connsiteX8" fmla="*/ 52626 w 3058181"/>
                      <a:gd name="connsiteY8" fmla="*/ 621388 h 770968"/>
                      <a:gd name="connsiteX9" fmla="*/ 291164 w 3058181"/>
                      <a:gd name="connsiteY9" fmla="*/ 300729 h 770968"/>
                      <a:gd name="connsiteX10" fmla="*/ 1796294 w 3058181"/>
                      <a:gd name="connsiteY10" fmla="*/ 309930 h 770968"/>
                      <a:gd name="connsiteX11" fmla="*/ 3055038 w 3058181"/>
                      <a:gd name="connsiteY11" fmla="*/ 237 h 770968"/>
                      <a:gd name="connsiteX0" fmla="*/ 3043169 w 3046312"/>
                      <a:gd name="connsiteY0" fmla="*/ 237 h 800699"/>
                      <a:gd name="connsiteX1" fmla="*/ 2855775 w 3046312"/>
                      <a:gd name="connsiteY1" fmla="*/ 61698 h 800699"/>
                      <a:gd name="connsiteX2" fmla="*/ 2816361 w 3046312"/>
                      <a:gd name="connsiteY2" fmla="*/ 517119 h 800699"/>
                      <a:gd name="connsiteX3" fmla="*/ 2402805 w 3046312"/>
                      <a:gd name="connsiteY3" fmla="*/ 674451 h 800699"/>
                      <a:gd name="connsiteX4" fmla="*/ 2391067 w 3046312"/>
                      <a:gd name="connsiteY4" fmla="*/ 688717 h 800699"/>
                      <a:gd name="connsiteX5" fmla="*/ 821124 w 3046312"/>
                      <a:gd name="connsiteY5" fmla="*/ 741586 h 800699"/>
                      <a:gd name="connsiteX6" fmla="*/ 0 w 3046312"/>
                      <a:gd name="connsiteY6" fmla="*/ 688717 h 800699"/>
                      <a:gd name="connsiteX7" fmla="*/ 211110 w 3046312"/>
                      <a:gd name="connsiteY7" fmla="*/ 800699 h 800699"/>
                      <a:gd name="connsiteX8" fmla="*/ 40757 w 3046312"/>
                      <a:gd name="connsiteY8" fmla="*/ 621388 h 800699"/>
                      <a:gd name="connsiteX9" fmla="*/ 279295 w 3046312"/>
                      <a:gd name="connsiteY9" fmla="*/ 300729 h 800699"/>
                      <a:gd name="connsiteX10" fmla="*/ 1784425 w 3046312"/>
                      <a:gd name="connsiteY10" fmla="*/ 309930 h 800699"/>
                      <a:gd name="connsiteX11" fmla="*/ 3043169 w 3046312"/>
                      <a:gd name="connsiteY11" fmla="*/ 237 h 800699"/>
                      <a:gd name="connsiteX0" fmla="*/ 3043169 w 3046312"/>
                      <a:gd name="connsiteY0" fmla="*/ 237 h 748269"/>
                      <a:gd name="connsiteX1" fmla="*/ 2855775 w 3046312"/>
                      <a:gd name="connsiteY1" fmla="*/ 61698 h 748269"/>
                      <a:gd name="connsiteX2" fmla="*/ 2816361 w 3046312"/>
                      <a:gd name="connsiteY2" fmla="*/ 517119 h 748269"/>
                      <a:gd name="connsiteX3" fmla="*/ 2402805 w 3046312"/>
                      <a:gd name="connsiteY3" fmla="*/ 674451 h 748269"/>
                      <a:gd name="connsiteX4" fmla="*/ 2391067 w 3046312"/>
                      <a:gd name="connsiteY4" fmla="*/ 688717 h 748269"/>
                      <a:gd name="connsiteX5" fmla="*/ 821124 w 3046312"/>
                      <a:gd name="connsiteY5" fmla="*/ 741586 h 748269"/>
                      <a:gd name="connsiteX6" fmla="*/ 0 w 3046312"/>
                      <a:gd name="connsiteY6" fmla="*/ 688717 h 748269"/>
                      <a:gd name="connsiteX7" fmla="*/ 40757 w 3046312"/>
                      <a:gd name="connsiteY7" fmla="*/ 621388 h 748269"/>
                      <a:gd name="connsiteX8" fmla="*/ 279295 w 3046312"/>
                      <a:gd name="connsiteY8" fmla="*/ 300729 h 748269"/>
                      <a:gd name="connsiteX9" fmla="*/ 1784425 w 3046312"/>
                      <a:gd name="connsiteY9" fmla="*/ 309930 h 748269"/>
                      <a:gd name="connsiteX10" fmla="*/ 3043169 w 3046312"/>
                      <a:gd name="connsiteY10" fmla="*/ 237 h 748269"/>
                      <a:gd name="connsiteX0" fmla="*/ 3065467 w 3068610"/>
                      <a:gd name="connsiteY0" fmla="*/ 237 h 755469"/>
                      <a:gd name="connsiteX1" fmla="*/ 2878073 w 3068610"/>
                      <a:gd name="connsiteY1" fmla="*/ 61698 h 755469"/>
                      <a:gd name="connsiteX2" fmla="*/ 2838659 w 3068610"/>
                      <a:gd name="connsiteY2" fmla="*/ 517119 h 755469"/>
                      <a:gd name="connsiteX3" fmla="*/ 2425103 w 3068610"/>
                      <a:gd name="connsiteY3" fmla="*/ 674451 h 755469"/>
                      <a:gd name="connsiteX4" fmla="*/ 2413365 w 3068610"/>
                      <a:gd name="connsiteY4" fmla="*/ 688717 h 755469"/>
                      <a:gd name="connsiteX5" fmla="*/ 843422 w 3068610"/>
                      <a:gd name="connsiteY5" fmla="*/ 741586 h 755469"/>
                      <a:gd name="connsiteX6" fmla="*/ 0 w 3068610"/>
                      <a:gd name="connsiteY6" fmla="*/ 733312 h 755469"/>
                      <a:gd name="connsiteX7" fmla="*/ 63055 w 3068610"/>
                      <a:gd name="connsiteY7" fmla="*/ 621388 h 755469"/>
                      <a:gd name="connsiteX8" fmla="*/ 301593 w 3068610"/>
                      <a:gd name="connsiteY8" fmla="*/ 300729 h 755469"/>
                      <a:gd name="connsiteX9" fmla="*/ 1806723 w 3068610"/>
                      <a:gd name="connsiteY9" fmla="*/ 309930 h 755469"/>
                      <a:gd name="connsiteX10" fmla="*/ 3065467 w 3068610"/>
                      <a:gd name="connsiteY10" fmla="*/ 237 h 755469"/>
                      <a:gd name="connsiteX0" fmla="*/ 3065467 w 3068610"/>
                      <a:gd name="connsiteY0" fmla="*/ 237 h 771314"/>
                      <a:gd name="connsiteX1" fmla="*/ 2878073 w 3068610"/>
                      <a:gd name="connsiteY1" fmla="*/ 61698 h 771314"/>
                      <a:gd name="connsiteX2" fmla="*/ 2838659 w 3068610"/>
                      <a:gd name="connsiteY2" fmla="*/ 517119 h 771314"/>
                      <a:gd name="connsiteX3" fmla="*/ 2425103 w 3068610"/>
                      <a:gd name="connsiteY3" fmla="*/ 674451 h 771314"/>
                      <a:gd name="connsiteX4" fmla="*/ 2413365 w 3068610"/>
                      <a:gd name="connsiteY4" fmla="*/ 688717 h 771314"/>
                      <a:gd name="connsiteX5" fmla="*/ 843422 w 3068610"/>
                      <a:gd name="connsiteY5" fmla="*/ 741586 h 771314"/>
                      <a:gd name="connsiteX6" fmla="*/ 0 w 3068610"/>
                      <a:gd name="connsiteY6" fmla="*/ 763042 h 771314"/>
                      <a:gd name="connsiteX7" fmla="*/ 63055 w 3068610"/>
                      <a:gd name="connsiteY7" fmla="*/ 621388 h 771314"/>
                      <a:gd name="connsiteX8" fmla="*/ 301593 w 3068610"/>
                      <a:gd name="connsiteY8" fmla="*/ 300729 h 771314"/>
                      <a:gd name="connsiteX9" fmla="*/ 1806723 w 3068610"/>
                      <a:gd name="connsiteY9" fmla="*/ 309930 h 771314"/>
                      <a:gd name="connsiteX10" fmla="*/ 3065467 w 3068610"/>
                      <a:gd name="connsiteY10" fmla="*/ 237 h 771314"/>
                      <a:gd name="connsiteX0" fmla="*/ 3087765 w 3090908"/>
                      <a:gd name="connsiteY0" fmla="*/ 237 h 771314"/>
                      <a:gd name="connsiteX1" fmla="*/ 2900371 w 3090908"/>
                      <a:gd name="connsiteY1" fmla="*/ 61698 h 771314"/>
                      <a:gd name="connsiteX2" fmla="*/ 2860957 w 3090908"/>
                      <a:gd name="connsiteY2" fmla="*/ 517119 h 771314"/>
                      <a:gd name="connsiteX3" fmla="*/ 2447401 w 3090908"/>
                      <a:gd name="connsiteY3" fmla="*/ 674451 h 771314"/>
                      <a:gd name="connsiteX4" fmla="*/ 2435663 w 3090908"/>
                      <a:gd name="connsiteY4" fmla="*/ 688717 h 771314"/>
                      <a:gd name="connsiteX5" fmla="*/ 865720 w 3090908"/>
                      <a:gd name="connsiteY5" fmla="*/ 741586 h 771314"/>
                      <a:gd name="connsiteX6" fmla="*/ 0 w 3090908"/>
                      <a:gd name="connsiteY6" fmla="*/ 763042 h 771314"/>
                      <a:gd name="connsiteX7" fmla="*/ 85353 w 3090908"/>
                      <a:gd name="connsiteY7" fmla="*/ 621388 h 771314"/>
                      <a:gd name="connsiteX8" fmla="*/ 323891 w 3090908"/>
                      <a:gd name="connsiteY8" fmla="*/ 300729 h 771314"/>
                      <a:gd name="connsiteX9" fmla="*/ 1829021 w 3090908"/>
                      <a:gd name="connsiteY9" fmla="*/ 309930 h 771314"/>
                      <a:gd name="connsiteX10" fmla="*/ 3087765 w 3090908"/>
                      <a:gd name="connsiteY10" fmla="*/ 237 h 771314"/>
                      <a:gd name="connsiteX0" fmla="*/ 3087765 w 3090908"/>
                      <a:gd name="connsiteY0" fmla="*/ 237 h 771314"/>
                      <a:gd name="connsiteX1" fmla="*/ 2900371 w 3090908"/>
                      <a:gd name="connsiteY1" fmla="*/ 61698 h 771314"/>
                      <a:gd name="connsiteX2" fmla="*/ 2860957 w 3090908"/>
                      <a:gd name="connsiteY2" fmla="*/ 517119 h 771314"/>
                      <a:gd name="connsiteX3" fmla="*/ 2447401 w 3090908"/>
                      <a:gd name="connsiteY3" fmla="*/ 674451 h 771314"/>
                      <a:gd name="connsiteX4" fmla="*/ 2435663 w 3090908"/>
                      <a:gd name="connsiteY4" fmla="*/ 688717 h 771314"/>
                      <a:gd name="connsiteX5" fmla="*/ 865720 w 3090908"/>
                      <a:gd name="connsiteY5" fmla="*/ 741586 h 771314"/>
                      <a:gd name="connsiteX6" fmla="*/ 0 w 3090908"/>
                      <a:gd name="connsiteY6" fmla="*/ 763042 h 771314"/>
                      <a:gd name="connsiteX7" fmla="*/ 63056 w 3090908"/>
                      <a:gd name="connsiteY7" fmla="*/ 621388 h 771314"/>
                      <a:gd name="connsiteX8" fmla="*/ 323891 w 3090908"/>
                      <a:gd name="connsiteY8" fmla="*/ 300729 h 771314"/>
                      <a:gd name="connsiteX9" fmla="*/ 1829021 w 3090908"/>
                      <a:gd name="connsiteY9" fmla="*/ 309930 h 771314"/>
                      <a:gd name="connsiteX10" fmla="*/ 3087765 w 3090908"/>
                      <a:gd name="connsiteY10" fmla="*/ 237 h 771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090908" h="771314">
                        <a:moveTo>
                          <a:pt x="3087765" y="237"/>
                        </a:moveTo>
                        <a:cubicBezTo>
                          <a:pt x="3119753" y="-3111"/>
                          <a:pt x="2897024" y="29710"/>
                          <a:pt x="2900371" y="61698"/>
                        </a:cubicBezTo>
                        <a:cubicBezTo>
                          <a:pt x="2908452" y="170034"/>
                          <a:pt x="2852876" y="408783"/>
                          <a:pt x="2860957" y="517119"/>
                        </a:cubicBezTo>
                        <a:cubicBezTo>
                          <a:pt x="2864304" y="549107"/>
                          <a:pt x="2479389" y="671103"/>
                          <a:pt x="2447401" y="674451"/>
                        </a:cubicBezTo>
                        <a:lnTo>
                          <a:pt x="2435663" y="688717"/>
                        </a:lnTo>
                        <a:cubicBezTo>
                          <a:pt x="1917304" y="688997"/>
                          <a:pt x="1384079" y="741306"/>
                          <a:pt x="865720" y="741586"/>
                        </a:cubicBezTo>
                        <a:cubicBezTo>
                          <a:pt x="539984" y="768559"/>
                          <a:pt x="273708" y="780665"/>
                          <a:pt x="0" y="763042"/>
                        </a:cubicBezTo>
                        <a:lnTo>
                          <a:pt x="63056" y="621388"/>
                        </a:lnTo>
                        <a:cubicBezTo>
                          <a:pt x="59708" y="589400"/>
                          <a:pt x="291903" y="304076"/>
                          <a:pt x="323891" y="300729"/>
                        </a:cubicBezTo>
                        <a:cubicBezTo>
                          <a:pt x="538658" y="365499"/>
                          <a:pt x="1376154" y="358069"/>
                          <a:pt x="1829021" y="309930"/>
                        </a:cubicBezTo>
                        <a:cubicBezTo>
                          <a:pt x="2281887" y="261791"/>
                          <a:pt x="2915928" y="19874"/>
                          <a:pt x="3087765" y="23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9AFDD74-C2FA-432E-A164-6159AF9ADD81}"/>
                    </a:ext>
                  </a:extLst>
                </p:cNvPr>
                <p:cNvSpPr/>
                <p:nvPr/>
              </p:nvSpPr>
              <p:spPr>
                <a:xfrm>
                  <a:off x="4925972" y="1283419"/>
                  <a:ext cx="712828" cy="313177"/>
                </a:xfrm>
                <a:custGeom>
                  <a:avLst/>
                  <a:gdLst>
                    <a:gd name="connsiteX0" fmla="*/ 99953 w 197333"/>
                    <a:gd name="connsiteY0" fmla="*/ 0 h 87405"/>
                    <a:gd name="connsiteX1" fmla="*/ 192051 w 197333"/>
                    <a:gd name="connsiteY1" fmla="*/ 35632 h 87405"/>
                    <a:gd name="connsiteX2" fmla="*/ 197333 w 197333"/>
                    <a:gd name="connsiteY2" fmla="*/ 50901 h 87405"/>
                    <a:gd name="connsiteX3" fmla="*/ 157814 w 197333"/>
                    <a:gd name="connsiteY3" fmla="*/ 70507 h 87405"/>
                    <a:gd name="connsiteX4" fmla="*/ 112217 w 197333"/>
                    <a:gd name="connsiteY4" fmla="*/ 81186 h 87405"/>
                    <a:gd name="connsiteX5" fmla="*/ 17728 w 197333"/>
                    <a:gd name="connsiteY5" fmla="*/ 86323 h 87405"/>
                    <a:gd name="connsiteX6" fmla="*/ 11184 w 197333"/>
                    <a:gd name="connsiteY6" fmla="*/ 83932 h 87405"/>
                    <a:gd name="connsiteX7" fmla="*/ 7855 w 197333"/>
                    <a:gd name="connsiteY7" fmla="*/ 81050 h 87405"/>
                    <a:gd name="connsiteX8" fmla="*/ 0 w 197333"/>
                    <a:gd name="connsiteY8" fmla="*/ 58341 h 87405"/>
                    <a:gd name="connsiteX9" fmla="*/ 99953 w 197333"/>
                    <a:gd name="connsiteY9" fmla="*/ 0 h 87405"/>
                    <a:gd name="connsiteX0" fmla="*/ 97066 w 197333"/>
                    <a:gd name="connsiteY0" fmla="*/ 2089 h 65434"/>
                    <a:gd name="connsiteX1" fmla="*/ 192051 w 197333"/>
                    <a:gd name="connsiteY1" fmla="*/ 13661 h 65434"/>
                    <a:gd name="connsiteX2" fmla="*/ 197333 w 197333"/>
                    <a:gd name="connsiteY2" fmla="*/ 28930 h 65434"/>
                    <a:gd name="connsiteX3" fmla="*/ 157814 w 197333"/>
                    <a:gd name="connsiteY3" fmla="*/ 48536 h 65434"/>
                    <a:gd name="connsiteX4" fmla="*/ 112217 w 197333"/>
                    <a:gd name="connsiteY4" fmla="*/ 59215 h 65434"/>
                    <a:gd name="connsiteX5" fmla="*/ 17728 w 197333"/>
                    <a:gd name="connsiteY5" fmla="*/ 64352 h 65434"/>
                    <a:gd name="connsiteX6" fmla="*/ 11184 w 197333"/>
                    <a:gd name="connsiteY6" fmla="*/ 61961 h 65434"/>
                    <a:gd name="connsiteX7" fmla="*/ 7855 w 197333"/>
                    <a:gd name="connsiteY7" fmla="*/ 59079 h 65434"/>
                    <a:gd name="connsiteX8" fmla="*/ 0 w 197333"/>
                    <a:gd name="connsiteY8" fmla="*/ 36370 h 65434"/>
                    <a:gd name="connsiteX9" fmla="*/ 97066 w 197333"/>
                    <a:gd name="connsiteY9" fmla="*/ 2089 h 65434"/>
                    <a:gd name="connsiteX0" fmla="*/ 97066 w 197333"/>
                    <a:gd name="connsiteY0" fmla="*/ 4860 h 68205"/>
                    <a:gd name="connsiteX1" fmla="*/ 192051 w 197333"/>
                    <a:gd name="connsiteY1" fmla="*/ 16432 h 68205"/>
                    <a:gd name="connsiteX2" fmla="*/ 197333 w 197333"/>
                    <a:gd name="connsiteY2" fmla="*/ 31701 h 68205"/>
                    <a:gd name="connsiteX3" fmla="*/ 157814 w 197333"/>
                    <a:gd name="connsiteY3" fmla="*/ 51307 h 68205"/>
                    <a:gd name="connsiteX4" fmla="*/ 112217 w 197333"/>
                    <a:gd name="connsiteY4" fmla="*/ 61986 h 68205"/>
                    <a:gd name="connsiteX5" fmla="*/ 17728 w 197333"/>
                    <a:gd name="connsiteY5" fmla="*/ 67123 h 68205"/>
                    <a:gd name="connsiteX6" fmla="*/ 11184 w 197333"/>
                    <a:gd name="connsiteY6" fmla="*/ 64732 h 68205"/>
                    <a:gd name="connsiteX7" fmla="*/ 7855 w 197333"/>
                    <a:gd name="connsiteY7" fmla="*/ 61850 h 68205"/>
                    <a:gd name="connsiteX8" fmla="*/ 0 w 197333"/>
                    <a:gd name="connsiteY8" fmla="*/ 39141 h 68205"/>
                    <a:gd name="connsiteX9" fmla="*/ 97066 w 197333"/>
                    <a:gd name="connsiteY9" fmla="*/ 4860 h 68205"/>
                    <a:gd name="connsiteX0" fmla="*/ 97066 w 197333"/>
                    <a:gd name="connsiteY0" fmla="*/ 11165 h 74510"/>
                    <a:gd name="connsiteX1" fmla="*/ 192051 w 197333"/>
                    <a:gd name="connsiteY1" fmla="*/ 22737 h 74510"/>
                    <a:gd name="connsiteX2" fmla="*/ 197333 w 197333"/>
                    <a:gd name="connsiteY2" fmla="*/ 38006 h 74510"/>
                    <a:gd name="connsiteX3" fmla="*/ 157814 w 197333"/>
                    <a:gd name="connsiteY3" fmla="*/ 57612 h 74510"/>
                    <a:gd name="connsiteX4" fmla="*/ 112217 w 197333"/>
                    <a:gd name="connsiteY4" fmla="*/ 68291 h 74510"/>
                    <a:gd name="connsiteX5" fmla="*/ 17728 w 197333"/>
                    <a:gd name="connsiteY5" fmla="*/ 73428 h 74510"/>
                    <a:gd name="connsiteX6" fmla="*/ 11184 w 197333"/>
                    <a:gd name="connsiteY6" fmla="*/ 71037 h 74510"/>
                    <a:gd name="connsiteX7" fmla="*/ 7855 w 197333"/>
                    <a:gd name="connsiteY7" fmla="*/ 68155 h 74510"/>
                    <a:gd name="connsiteX8" fmla="*/ 0 w 197333"/>
                    <a:gd name="connsiteY8" fmla="*/ 45446 h 74510"/>
                    <a:gd name="connsiteX9" fmla="*/ 97066 w 197333"/>
                    <a:gd name="connsiteY9" fmla="*/ 11165 h 7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7333" h="74510">
                      <a:moveTo>
                        <a:pt x="97066" y="11165"/>
                      </a:moveTo>
                      <a:cubicBezTo>
                        <a:pt x="144243" y="-10008"/>
                        <a:pt x="176878" y="1798"/>
                        <a:pt x="192051" y="22737"/>
                      </a:cubicBezTo>
                      <a:lnTo>
                        <a:pt x="197333" y="38006"/>
                      </a:lnTo>
                      <a:lnTo>
                        <a:pt x="157814" y="57612"/>
                      </a:lnTo>
                      <a:cubicBezTo>
                        <a:pt x="142225" y="64020"/>
                        <a:pt x="126928" y="68291"/>
                        <a:pt x="112217" y="68291"/>
                      </a:cubicBezTo>
                      <a:cubicBezTo>
                        <a:pt x="58278" y="74370"/>
                        <a:pt x="32837" y="75793"/>
                        <a:pt x="17728" y="73428"/>
                      </a:cubicBezTo>
                      <a:lnTo>
                        <a:pt x="11184" y="71037"/>
                      </a:lnTo>
                      <a:lnTo>
                        <a:pt x="7855" y="68155"/>
                      </a:lnTo>
                      <a:cubicBezTo>
                        <a:pt x="2797" y="61175"/>
                        <a:pt x="0" y="53501"/>
                        <a:pt x="0" y="45446"/>
                      </a:cubicBezTo>
                      <a:cubicBezTo>
                        <a:pt x="0" y="13225"/>
                        <a:pt x="41863" y="-2308"/>
                        <a:pt x="97066" y="11165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7" name="Rectangle: Rounded Corners 9">
                <a:extLst>
                  <a:ext uri="{FF2B5EF4-FFF2-40B4-BE49-F238E27FC236}">
                    <a16:creationId xmlns:a16="http://schemas.microsoft.com/office/drawing/2014/main" id="{A03B7C38-1B7F-4645-A3BA-2448ACC8674E}"/>
                  </a:ext>
                </a:extLst>
              </p:cNvPr>
              <p:cNvSpPr/>
              <p:nvPr/>
            </p:nvSpPr>
            <p:spPr>
              <a:xfrm rot="6685521" flipH="1" flipV="1">
                <a:off x="9688159" y="4813566"/>
                <a:ext cx="387188" cy="88887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  <a:gd name="connsiteX0" fmla="*/ 228985 w 737069"/>
                  <a:gd name="connsiteY0" fmla="*/ 84682 h 1673373"/>
                  <a:gd name="connsiteX1" fmla="*/ 313667 w 737069"/>
                  <a:gd name="connsiteY1" fmla="*/ 0 h 1673373"/>
                  <a:gd name="connsiteX2" fmla="*/ 652387 w 737069"/>
                  <a:gd name="connsiteY2" fmla="*/ 0 h 1673373"/>
                  <a:gd name="connsiteX3" fmla="*/ 737069 w 737069"/>
                  <a:gd name="connsiteY3" fmla="*/ 84682 h 1673373"/>
                  <a:gd name="connsiteX4" fmla="*/ 281683 w 737069"/>
                  <a:gd name="connsiteY4" fmla="*/ 1577953 h 1673373"/>
                  <a:gd name="connsiteX5" fmla="*/ 156188 w 737069"/>
                  <a:gd name="connsiteY5" fmla="*/ 1673373 h 1673373"/>
                  <a:gd name="connsiteX6" fmla="*/ 0 w 737069"/>
                  <a:gd name="connsiteY6" fmla="*/ 1393652 h 1673373"/>
                  <a:gd name="connsiteX7" fmla="*/ 228985 w 737069"/>
                  <a:gd name="connsiteY7" fmla="*/ 84682 h 1673373"/>
                  <a:gd name="connsiteX0" fmla="*/ 228985 w 737069"/>
                  <a:gd name="connsiteY0" fmla="*/ 84682 h 1583753"/>
                  <a:gd name="connsiteX1" fmla="*/ 313667 w 737069"/>
                  <a:gd name="connsiteY1" fmla="*/ 0 h 1583753"/>
                  <a:gd name="connsiteX2" fmla="*/ 652387 w 737069"/>
                  <a:gd name="connsiteY2" fmla="*/ 0 h 1583753"/>
                  <a:gd name="connsiteX3" fmla="*/ 737069 w 737069"/>
                  <a:gd name="connsiteY3" fmla="*/ 84682 h 1583753"/>
                  <a:gd name="connsiteX4" fmla="*/ 281683 w 737069"/>
                  <a:gd name="connsiteY4" fmla="*/ 1577953 h 1583753"/>
                  <a:gd name="connsiteX5" fmla="*/ 268914 w 737069"/>
                  <a:gd name="connsiteY5" fmla="*/ 1373281 h 1583753"/>
                  <a:gd name="connsiteX6" fmla="*/ 0 w 737069"/>
                  <a:gd name="connsiteY6" fmla="*/ 1393652 h 1583753"/>
                  <a:gd name="connsiteX7" fmla="*/ 228985 w 737069"/>
                  <a:gd name="connsiteY7" fmla="*/ 84682 h 1583753"/>
                  <a:gd name="connsiteX0" fmla="*/ 228985 w 737069"/>
                  <a:gd name="connsiteY0" fmla="*/ 84682 h 1393652"/>
                  <a:gd name="connsiteX1" fmla="*/ 313667 w 737069"/>
                  <a:gd name="connsiteY1" fmla="*/ 0 h 1393652"/>
                  <a:gd name="connsiteX2" fmla="*/ 652387 w 737069"/>
                  <a:gd name="connsiteY2" fmla="*/ 0 h 1393652"/>
                  <a:gd name="connsiteX3" fmla="*/ 737069 w 737069"/>
                  <a:gd name="connsiteY3" fmla="*/ 84682 h 1393652"/>
                  <a:gd name="connsiteX4" fmla="*/ 370366 w 737069"/>
                  <a:gd name="connsiteY4" fmla="*/ 1347671 h 1393652"/>
                  <a:gd name="connsiteX5" fmla="*/ 268914 w 737069"/>
                  <a:gd name="connsiteY5" fmla="*/ 1373281 h 1393652"/>
                  <a:gd name="connsiteX6" fmla="*/ 0 w 737069"/>
                  <a:gd name="connsiteY6" fmla="*/ 1393652 h 1393652"/>
                  <a:gd name="connsiteX7" fmla="*/ 228985 w 737069"/>
                  <a:gd name="connsiteY7" fmla="*/ 84682 h 1393652"/>
                  <a:gd name="connsiteX0" fmla="*/ 176368 w 684452"/>
                  <a:gd name="connsiteY0" fmla="*/ 84682 h 1378056"/>
                  <a:gd name="connsiteX1" fmla="*/ 261050 w 684452"/>
                  <a:gd name="connsiteY1" fmla="*/ 0 h 1378056"/>
                  <a:gd name="connsiteX2" fmla="*/ 599770 w 684452"/>
                  <a:gd name="connsiteY2" fmla="*/ 0 h 1378056"/>
                  <a:gd name="connsiteX3" fmla="*/ 684452 w 684452"/>
                  <a:gd name="connsiteY3" fmla="*/ 84682 h 1378056"/>
                  <a:gd name="connsiteX4" fmla="*/ 317749 w 684452"/>
                  <a:gd name="connsiteY4" fmla="*/ 1347671 h 1378056"/>
                  <a:gd name="connsiteX5" fmla="*/ 216297 w 684452"/>
                  <a:gd name="connsiteY5" fmla="*/ 1373281 h 1378056"/>
                  <a:gd name="connsiteX6" fmla="*/ 0 w 684452"/>
                  <a:gd name="connsiteY6" fmla="*/ 1268086 h 1378056"/>
                  <a:gd name="connsiteX7" fmla="*/ 176368 w 684452"/>
                  <a:gd name="connsiteY7" fmla="*/ 84682 h 1378056"/>
                  <a:gd name="connsiteX0" fmla="*/ 164116 w 672200"/>
                  <a:gd name="connsiteY0" fmla="*/ 84682 h 1378054"/>
                  <a:gd name="connsiteX1" fmla="*/ 248798 w 672200"/>
                  <a:gd name="connsiteY1" fmla="*/ 0 h 1378054"/>
                  <a:gd name="connsiteX2" fmla="*/ 587518 w 672200"/>
                  <a:gd name="connsiteY2" fmla="*/ 0 h 1378054"/>
                  <a:gd name="connsiteX3" fmla="*/ 672200 w 672200"/>
                  <a:gd name="connsiteY3" fmla="*/ 84682 h 1378054"/>
                  <a:gd name="connsiteX4" fmla="*/ 305497 w 672200"/>
                  <a:gd name="connsiteY4" fmla="*/ 1347671 h 1378054"/>
                  <a:gd name="connsiteX5" fmla="*/ 204045 w 672200"/>
                  <a:gd name="connsiteY5" fmla="*/ 1373281 h 1378054"/>
                  <a:gd name="connsiteX6" fmla="*/ 1 w 672200"/>
                  <a:gd name="connsiteY6" fmla="*/ 1209832 h 1378054"/>
                  <a:gd name="connsiteX7" fmla="*/ 164116 w 672200"/>
                  <a:gd name="connsiteY7" fmla="*/ 84682 h 1378054"/>
                  <a:gd name="connsiteX0" fmla="*/ 161849 w 669933"/>
                  <a:gd name="connsiteY0" fmla="*/ 84682 h 1378056"/>
                  <a:gd name="connsiteX1" fmla="*/ 246531 w 669933"/>
                  <a:gd name="connsiteY1" fmla="*/ 0 h 1378056"/>
                  <a:gd name="connsiteX2" fmla="*/ 585251 w 669933"/>
                  <a:gd name="connsiteY2" fmla="*/ 0 h 1378056"/>
                  <a:gd name="connsiteX3" fmla="*/ 669933 w 669933"/>
                  <a:gd name="connsiteY3" fmla="*/ 84682 h 1378056"/>
                  <a:gd name="connsiteX4" fmla="*/ 303230 w 669933"/>
                  <a:gd name="connsiteY4" fmla="*/ 1347671 h 1378056"/>
                  <a:gd name="connsiteX5" fmla="*/ 201778 w 669933"/>
                  <a:gd name="connsiteY5" fmla="*/ 1373281 h 1378056"/>
                  <a:gd name="connsiteX6" fmla="*/ -1 w 669933"/>
                  <a:gd name="connsiteY6" fmla="*/ 1216860 h 1378056"/>
                  <a:gd name="connsiteX7" fmla="*/ 161849 w 669933"/>
                  <a:gd name="connsiteY7" fmla="*/ 84682 h 1378056"/>
                  <a:gd name="connsiteX0" fmla="*/ 161851 w 669935"/>
                  <a:gd name="connsiteY0" fmla="*/ 84682 h 1378054"/>
                  <a:gd name="connsiteX1" fmla="*/ 246533 w 669935"/>
                  <a:gd name="connsiteY1" fmla="*/ 0 h 1378054"/>
                  <a:gd name="connsiteX2" fmla="*/ 585253 w 669935"/>
                  <a:gd name="connsiteY2" fmla="*/ 0 h 1378054"/>
                  <a:gd name="connsiteX3" fmla="*/ 669935 w 669935"/>
                  <a:gd name="connsiteY3" fmla="*/ 84682 h 1378054"/>
                  <a:gd name="connsiteX4" fmla="*/ 303232 w 669935"/>
                  <a:gd name="connsiteY4" fmla="*/ 1347671 h 1378054"/>
                  <a:gd name="connsiteX5" fmla="*/ 201780 w 669935"/>
                  <a:gd name="connsiteY5" fmla="*/ 1373281 h 1378054"/>
                  <a:gd name="connsiteX6" fmla="*/ 139882 w 669935"/>
                  <a:gd name="connsiteY6" fmla="*/ 693510 h 1378054"/>
                  <a:gd name="connsiteX7" fmla="*/ 1 w 669935"/>
                  <a:gd name="connsiteY7" fmla="*/ 1216860 h 1378054"/>
                  <a:gd name="connsiteX8" fmla="*/ 161851 w 669935"/>
                  <a:gd name="connsiteY8" fmla="*/ 84682 h 1378054"/>
                  <a:gd name="connsiteX0" fmla="*/ 161849 w 669933"/>
                  <a:gd name="connsiteY0" fmla="*/ 84682 h 1378056"/>
                  <a:gd name="connsiteX1" fmla="*/ 246531 w 669933"/>
                  <a:gd name="connsiteY1" fmla="*/ 0 h 1378056"/>
                  <a:gd name="connsiteX2" fmla="*/ 585251 w 669933"/>
                  <a:gd name="connsiteY2" fmla="*/ 0 h 1378056"/>
                  <a:gd name="connsiteX3" fmla="*/ 669933 w 669933"/>
                  <a:gd name="connsiteY3" fmla="*/ 84682 h 1378056"/>
                  <a:gd name="connsiteX4" fmla="*/ 303230 w 669933"/>
                  <a:gd name="connsiteY4" fmla="*/ 1347671 h 1378056"/>
                  <a:gd name="connsiteX5" fmla="*/ 201778 w 669933"/>
                  <a:gd name="connsiteY5" fmla="*/ 1373281 h 1378056"/>
                  <a:gd name="connsiteX6" fmla="*/ 50448 w 669933"/>
                  <a:gd name="connsiteY6" fmla="*/ 1234337 h 1378056"/>
                  <a:gd name="connsiteX7" fmla="*/ 139880 w 669933"/>
                  <a:gd name="connsiteY7" fmla="*/ 693510 h 1378056"/>
                  <a:gd name="connsiteX8" fmla="*/ -1 w 669933"/>
                  <a:gd name="connsiteY8" fmla="*/ 1216860 h 1378056"/>
                  <a:gd name="connsiteX9" fmla="*/ 161849 w 669933"/>
                  <a:gd name="connsiteY9" fmla="*/ 84682 h 1378056"/>
                  <a:gd name="connsiteX0" fmla="*/ 111992 w 620076"/>
                  <a:gd name="connsiteY0" fmla="*/ 84682 h 1378054"/>
                  <a:gd name="connsiteX1" fmla="*/ 196674 w 620076"/>
                  <a:gd name="connsiteY1" fmla="*/ 0 h 1378054"/>
                  <a:gd name="connsiteX2" fmla="*/ 535394 w 620076"/>
                  <a:gd name="connsiteY2" fmla="*/ 0 h 1378054"/>
                  <a:gd name="connsiteX3" fmla="*/ 620076 w 620076"/>
                  <a:gd name="connsiteY3" fmla="*/ 84682 h 1378054"/>
                  <a:gd name="connsiteX4" fmla="*/ 253373 w 620076"/>
                  <a:gd name="connsiteY4" fmla="*/ 1347671 h 1378054"/>
                  <a:gd name="connsiteX5" fmla="*/ 151921 w 620076"/>
                  <a:gd name="connsiteY5" fmla="*/ 1373281 h 1378054"/>
                  <a:gd name="connsiteX6" fmla="*/ 591 w 620076"/>
                  <a:gd name="connsiteY6" fmla="*/ 1234337 h 1378054"/>
                  <a:gd name="connsiteX7" fmla="*/ 90023 w 620076"/>
                  <a:gd name="connsiteY7" fmla="*/ 693510 h 1378054"/>
                  <a:gd name="connsiteX8" fmla="*/ 111992 w 620076"/>
                  <a:gd name="connsiteY8" fmla="*/ 84682 h 1378054"/>
                  <a:gd name="connsiteX0" fmla="*/ 111639 w 619723"/>
                  <a:gd name="connsiteY0" fmla="*/ 84682 h 1378056"/>
                  <a:gd name="connsiteX1" fmla="*/ 196321 w 619723"/>
                  <a:gd name="connsiteY1" fmla="*/ 0 h 1378056"/>
                  <a:gd name="connsiteX2" fmla="*/ 535041 w 619723"/>
                  <a:gd name="connsiteY2" fmla="*/ 0 h 1378056"/>
                  <a:gd name="connsiteX3" fmla="*/ 619723 w 619723"/>
                  <a:gd name="connsiteY3" fmla="*/ 84682 h 1378056"/>
                  <a:gd name="connsiteX4" fmla="*/ 253020 w 619723"/>
                  <a:gd name="connsiteY4" fmla="*/ 1347671 h 1378056"/>
                  <a:gd name="connsiteX5" fmla="*/ 151568 w 619723"/>
                  <a:gd name="connsiteY5" fmla="*/ 1373281 h 1378056"/>
                  <a:gd name="connsiteX6" fmla="*/ 238 w 619723"/>
                  <a:gd name="connsiteY6" fmla="*/ 1234337 h 1378056"/>
                  <a:gd name="connsiteX7" fmla="*/ 89670 w 619723"/>
                  <a:gd name="connsiteY7" fmla="*/ 693510 h 1378056"/>
                  <a:gd name="connsiteX8" fmla="*/ 111639 w 619723"/>
                  <a:gd name="connsiteY8" fmla="*/ 84682 h 1378056"/>
                  <a:gd name="connsiteX0" fmla="*/ 111600 w 619684"/>
                  <a:gd name="connsiteY0" fmla="*/ 84682 h 1378054"/>
                  <a:gd name="connsiteX1" fmla="*/ 196282 w 619684"/>
                  <a:gd name="connsiteY1" fmla="*/ 0 h 1378054"/>
                  <a:gd name="connsiteX2" fmla="*/ 535002 w 619684"/>
                  <a:gd name="connsiteY2" fmla="*/ 0 h 1378054"/>
                  <a:gd name="connsiteX3" fmla="*/ 619684 w 619684"/>
                  <a:gd name="connsiteY3" fmla="*/ 84682 h 1378054"/>
                  <a:gd name="connsiteX4" fmla="*/ 252981 w 619684"/>
                  <a:gd name="connsiteY4" fmla="*/ 1347671 h 1378054"/>
                  <a:gd name="connsiteX5" fmla="*/ 151529 w 619684"/>
                  <a:gd name="connsiteY5" fmla="*/ 1373281 h 1378054"/>
                  <a:gd name="connsiteX6" fmla="*/ 199 w 619684"/>
                  <a:gd name="connsiteY6" fmla="*/ 1234337 h 1378054"/>
                  <a:gd name="connsiteX7" fmla="*/ 89631 w 619684"/>
                  <a:gd name="connsiteY7" fmla="*/ 693510 h 1378054"/>
                  <a:gd name="connsiteX8" fmla="*/ 111600 w 619684"/>
                  <a:gd name="connsiteY8" fmla="*/ 84682 h 1378054"/>
                  <a:gd name="connsiteX0" fmla="*/ 177958 w 686042"/>
                  <a:gd name="connsiteY0" fmla="*/ 84682 h 1378056"/>
                  <a:gd name="connsiteX1" fmla="*/ 262640 w 686042"/>
                  <a:gd name="connsiteY1" fmla="*/ 0 h 1378056"/>
                  <a:gd name="connsiteX2" fmla="*/ 601360 w 686042"/>
                  <a:gd name="connsiteY2" fmla="*/ 0 h 1378056"/>
                  <a:gd name="connsiteX3" fmla="*/ 686042 w 686042"/>
                  <a:gd name="connsiteY3" fmla="*/ 84682 h 1378056"/>
                  <a:gd name="connsiteX4" fmla="*/ 319339 w 686042"/>
                  <a:gd name="connsiteY4" fmla="*/ 1347671 h 1378056"/>
                  <a:gd name="connsiteX5" fmla="*/ 217887 w 686042"/>
                  <a:gd name="connsiteY5" fmla="*/ 1373281 h 1378056"/>
                  <a:gd name="connsiteX6" fmla="*/ 170 w 686042"/>
                  <a:gd name="connsiteY6" fmla="*/ 1100583 h 1378056"/>
                  <a:gd name="connsiteX7" fmla="*/ 155989 w 686042"/>
                  <a:gd name="connsiteY7" fmla="*/ 693510 h 1378056"/>
                  <a:gd name="connsiteX8" fmla="*/ 177958 w 686042"/>
                  <a:gd name="connsiteY8" fmla="*/ 84682 h 1378056"/>
                  <a:gd name="connsiteX0" fmla="*/ 177958 w 686042"/>
                  <a:gd name="connsiteY0" fmla="*/ 84682 h 1378054"/>
                  <a:gd name="connsiteX1" fmla="*/ 262640 w 686042"/>
                  <a:gd name="connsiteY1" fmla="*/ 0 h 1378054"/>
                  <a:gd name="connsiteX2" fmla="*/ 601360 w 686042"/>
                  <a:gd name="connsiteY2" fmla="*/ 0 h 1378054"/>
                  <a:gd name="connsiteX3" fmla="*/ 686042 w 686042"/>
                  <a:gd name="connsiteY3" fmla="*/ 84682 h 1378054"/>
                  <a:gd name="connsiteX4" fmla="*/ 319339 w 686042"/>
                  <a:gd name="connsiteY4" fmla="*/ 1347671 h 1378054"/>
                  <a:gd name="connsiteX5" fmla="*/ 217887 w 686042"/>
                  <a:gd name="connsiteY5" fmla="*/ 1373281 h 1378054"/>
                  <a:gd name="connsiteX6" fmla="*/ 170 w 686042"/>
                  <a:gd name="connsiteY6" fmla="*/ 1100583 h 1378054"/>
                  <a:gd name="connsiteX7" fmla="*/ 155989 w 686042"/>
                  <a:gd name="connsiteY7" fmla="*/ 693510 h 1378054"/>
                  <a:gd name="connsiteX8" fmla="*/ 177958 w 686042"/>
                  <a:gd name="connsiteY8" fmla="*/ 84682 h 1378054"/>
                  <a:gd name="connsiteX0" fmla="*/ 177958 w 686042"/>
                  <a:gd name="connsiteY0" fmla="*/ 84682 h 1378056"/>
                  <a:gd name="connsiteX1" fmla="*/ 262640 w 686042"/>
                  <a:gd name="connsiteY1" fmla="*/ 0 h 1378056"/>
                  <a:gd name="connsiteX2" fmla="*/ 601360 w 686042"/>
                  <a:gd name="connsiteY2" fmla="*/ 0 h 1378056"/>
                  <a:gd name="connsiteX3" fmla="*/ 686042 w 686042"/>
                  <a:gd name="connsiteY3" fmla="*/ 84682 h 1378056"/>
                  <a:gd name="connsiteX4" fmla="*/ 319339 w 686042"/>
                  <a:gd name="connsiteY4" fmla="*/ 1347671 h 1378056"/>
                  <a:gd name="connsiteX5" fmla="*/ 217887 w 686042"/>
                  <a:gd name="connsiteY5" fmla="*/ 1373281 h 1378056"/>
                  <a:gd name="connsiteX6" fmla="*/ 170 w 686042"/>
                  <a:gd name="connsiteY6" fmla="*/ 1100583 h 1378056"/>
                  <a:gd name="connsiteX7" fmla="*/ 155989 w 686042"/>
                  <a:gd name="connsiteY7" fmla="*/ 693510 h 1378056"/>
                  <a:gd name="connsiteX8" fmla="*/ 177958 w 686042"/>
                  <a:gd name="connsiteY8" fmla="*/ 84682 h 1378056"/>
                  <a:gd name="connsiteX0" fmla="*/ 177787 w 685871"/>
                  <a:gd name="connsiteY0" fmla="*/ 84682 h 1378054"/>
                  <a:gd name="connsiteX1" fmla="*/ 262469 w 685871"/>
                  <a:gd name="connsiteY1" fmla="*/ 0 h 1378054"/>
                  <a:gd name="connsiteX2" fmla="*/ 601189 w 685871"/>
                  <a:gd name="connsiteY2" fmla="*/ 0 h 1378054"/>
                  <a:gd name="connsiteX3" fmla="*/ 685871 w 685871"/>
                  <a:gd name="connsiteY3" fmla="*/ 84682 h 1378054"/>
                  <a:gd name="connsiteX4" fmla="*/ 319168 w 685871"/>
                  <a:gd name="connsiteY4" fmla="*/ 1347671 h 1378054"/>
                  <a:gd name="connsiteX5" fmla="*/ 217716 w 685871"/>
                  <a:gd name="connsiteY5" fmla="*/ 1373281 h 1378054"/>
                  <a:gd name="connsiteX6" fmla="*/ -1 w 685871"/>
                  <a:gd name="connsiteY6" fmla="*/ 1100583 h 1378054"/>
                  <a:gd name="connsiteX7" fmla="*/ 155818 w 685871"/>
                  <a:gd name="connsiteY7" fmla="*/ 693510 h 1378054"/>
                  <a:gd name="connsiteX8" fmla="*/ 177787 w 685871"/>
                  <a:gd name="connsiteY8" fmla="*/ 84682 h 1378054"/>
                  <a:gd name="connsiteX0" fmla="*/ 129292 w 637376"/>
                  <a:gd name="connsiteY0" fmla="*/ 84682 h 1378056"/>
                  <a:gd name="connsiteX1" fmla="*/ 213974 w 637376"/>
                  <a:gd name="connsiteY1" fmla="*/ 0 h 1378056"/>
                  <a:gd name="connsiteX2" fmla="*/ 552694 w 637376"/>
                  <a:gd name="connsiteY2" fmla="*/ 0 h 1378056"/>
                  <a:gd name="connsiteX3" fmla="*/ 637376 w 637376"/>
                  <a:gd name="connsiteY3" fmla="*/ 84682 h 1378056"/>
                  <a:gd name="connsiteX4" fmla="*/ 270673 w 637376"/>
                  <a:gd name="connsiteY4" fmla="*/ 1347671 h 1378056"/>
                  <a:gd name="connsiteX5" fmla="*/ 169221 w 637376"/>
                  <a:gd name="connsiteY5" fmla="*/ 1373281 h 1378056"/>
                  <a:gd name="connsiteX6" fmla="*/ 0 w 637376"/>
                  <a:gd name="connsiteY6" fmla="*/ 1154769 h 1378056"/>
                  <a:gd name="connsiteX7" fmla="*/ 107323 w 637376"/>
                  <a:gd name="connsiteY7" fmla="*/ 693510 h 1378056"/>
                  <a:gd name="connsiteX8" fmla="*/ 129292 w 637376"/>
                  <a:gd name="connsiteY8" fmla="*/ 84682 h 1378056"/>
                  <a:gd name="connsiteX0" fmla="*/ 92121 w 600205"/>
                  <a:gd name="connsiteY0" fmla="*/ 84682 h 1378054"/>
                  <a:gd name="connsiteX1" fmla="*/ 176803 w 600205"/>
                  <a:gd name="connsiteY1" fmla="*/ 0 h 1378054"/>
                  <a:gd name="connsiteX2" fmla="*/ 515523 w 600205"/>
                  <a:gd name="connsiteY2" fmla="*/ 0 h 1378054"/>
                  <a:gd name="connsiteX3" fmla="*/ 600205 w 600205"/>
                  <a:gd name="connsiteY3" fmla="*/ 84682 h 1378054"/>
                  <a:gd name="connsiteX4" fmla="*/ 233502 w 600205"/>
                  <a:gd name="connsiteY4" fmla="*/ 1347671 h 1378054"/>
                  <a:gd name="connsiteX5" fmla="*/ 132050 w 600205"/>
                  <a:gd name="connsiteY5" fmla="*/ 1373281 h 1378054"/>
                  <a:gd name="connsiteX6" fmla="*/ 0 w 600205"/>
                  <a:gd name="connsiteY6" fmla="*/ 1173818 h 1378054"/>
                  <a:gd name="connsiteX7" fmla="*/ 70152 w 600205"/>
                  <a:gd name="connsiteY7" fmla="*/ 693510 h 1378054"/>
                  <a:gd name="connsiteX8" fmla="*/ 92121 w 600205"/>
                  <a:gd name="connsiteY8" fmla="*/ 84682 h 1378054"/>
                  <a:gd name="connsiteX0" fmla="*/ 92567 w 600651"/>
                  <a:gd name="connsiteY0" fmla="*/ 84682 h 1378056"/>
                  <a:gd name="connsiteX1" fmla="*/ 177249 w 600651"/>
                  <a:gd name="connsiteY1" fmla="*/ 0 h 1378056"/>
                  <a:gd name="connsiteX2" fmla="*/ 515969 w 600651"/>
                  <a:gd name="connsiteY2" fmla="*/ 0 h 1378056"/>
                  <a:gd name="connsiteX3" fmla="*/ 600651 w 600651"/>
                  <a:gd name="connsiteY3" fmla="*/ 84682 h 1378056"/>
                  <a:gd name="connsiteX4" fmla="*/ 233948 w 600651"/>
                  <a:gd name="connsiteY4" fmla="*/ 1347671 h 1378056"/>
                  <a:gd name="connsiteX5" fmla="*/ 132496 w 600651"/>
                  <a:gd name="connsiteY5" fmla="*/ 1373281 h 1378056"/>
                  <a:gd name="connsiteX6" fmla="*/ 446 w 600651"/>
                  <a:gd name="connsiteY6" fmla="*/ 1173818 h 1378056"/>
                  <a:gd name="connsiteX7" fmla="*/ 92567 w 600651"/>
                  <a:gd name="connsiteY7" fmla="*/ 84682 h 1378056"/>
                  <a:gd name="connsiteX0" fmla="*/ 92189 w 600273"/>
                  <a:gd name="connsiteY0" fmla="*/ 84682 h 1378054"/>
                  <a:gd name="connsiteX1" fmla="*/ 176871 w 600273"/>
                  <a:gd name="connsiteY1" fmla="*/ 0 h 1378054"/>
                  <a:gd name="connsiteX2" fmla="*/ 515591 w 600273"/>
                  <a:gd name="connsiteY2" fmla="*/ 0 h 1378054"/>
                  <a:gd name="connsiteX3" fmla="*/ 600273 w 600273"/>
                  <a:gd name="connsiteY3" fmla="*/ 84682 h 1378054"/>
                  <a:gd name="connsiteX4" fmla="*/ 233570 w 600273"/>
                  <a:gd name="connsiteY4" fmla="*/ 1347671 h 1378054"/>
                  <a:gd name="connsiteX5" fmla="*/ 132118 w 600273"/>
                  <a:gd name="connsiteY5" fmla="*/ 1373281 h 1378054"/>
                  <a:gd name="connsiteX6" fmla="*/ 68 w 600273"/>
                  <a:gd name="connsiteY6" fmla="*/ 1173818 h 1378054"/>
                  <a:gd name="connsiteX7" fmla="*/ 92189 w 600273"/>
                  <a:gd name="connsiteY7" fmla="*/ 84682 h 137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0273" h="1378054">
                    <a:moveTo>
                      <a:pt x="92189" y="84682"/>
                    </a:moveTo>
                    <a:cubicBezTo>
                      <a:pt x="92189" y="37913"/>
                      <a:pt x="130102" y="0"/>
                      <a:pt x="176871" y="0"/>
                    </a:cubicBezTo>
                    <a:lnTo>
                      <a:pt x="515591" y="0"/>
                    </a:lnTo>
                    <a:cubicBezTo>
                      <a:pt x="562360" y="0"/>
                      <a:pt x="600273" y="37913"/>
                      <a:pt x="600273" y="84682"/>
                    </a:cubicBezTo>
                    <a:cubicBezTo>
                      <a:pt x="528650" y="997739"/>
                      <a:pt x="554323" y="1270948"/>
                      <a:pt x="233570" y="1347671"/>
                    </a:cubicBezTo>
                    <a:cubicBezTo>
                      <a:pt x="233570" y="1394440"/>
                      <a:pt x="178887" y="1373281"/>
                      <a:pt x="132118" y="1373281"/>
                    </a:cubicBezTo>
                    <a:cubicBezTo>
                      <a:pt x="110731" y="1342534"/>
                      <a:pt x="25544" y="1406347"/>
                      <a:pt x="68" y="1173818"/>
                    </a:cubicBezTo>
                    <a:cubicBezTo>
                      <a:pt x="-6587" y="959052"/>
                      <a:pt x="480388" y="1720483"/>
                      <a:pt x="92189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EC31B3F-BE2F-4572-B996-1351C767BF78}"/>
                  </a:ext>
                </a:extLst>
              </p:cNvPr>
              <p:cNvSpPr/>
              <p:nvPr/>
            </p:nvSpPr>
            <p:spPr>
              <a:xfrm rot="2006421" flipH="1">
                <a:off x="9399828" y="4752401"/>
                <a:ext cx="418538" cy="75578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2494970-AD24-42AD-BBBD-C240253EF56B}"/>
                  </a:ext>
                </a:extLst>
              </p:cNvPr>
              <p:cNvSpPr/>
              <p:nvPr/>
            </p:nvSpPr>
            <p:spPr>
              <a:xfrm flipH="1">
                <a:off x="9368186" y="4681253"/>
                <a:ext cx="343385" cy="2762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6069534-B5AC-4B6F-821A-29C2911D05B9}"/>
                  </a:ext>
                </a:extLst>
              </p:cNvPr>
              <p:cNvSpPr/>
              <p:nvPr/>
            </p:nvSpPr>
            <p:spPr>
              <a:xfrm flipH="1">
                <a:off x="9463116" y="4734399"/>
                <a:ext cx="243543" cy="195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363EDC-8CE1-4E3E-A539-3AEB198CF4C5}"/>
                  </a:ext>
                </a:extLst>
              </p:cNvPr>
              <p:cNvSpPr/>
              <p:nvPr/>
            </p:nvSpPr>
            <p:spPr>
              <a:xfrm flipH="1">
                <a:off x="9544655" y="4804529"/>
                <a:ext cx="143583" cy="115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BE9C1002-E0D8-4420-8933-E5003429C620}"/>
                </a:ext>
              </a:extLst>
            </p:cNvPr>
            <p:cNvSpPr/>
            <p:nvPr/>
          </p:nvSpPr>
          <p:spPr>
            <a:xfrm rot="14786865" flipH="1">
              <a:off x="9717404" y="4557891"/>
              <a:ext cx="864013" cy="1128878"/>
            </a:xfrm>
            <a:prstGeom prst="arc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2_15-3-26">
            <a:hlinkClick r:id="" action="ppaction://media"/>
            <a:extLst>
              <a:ext uri="{FF2B5EF4-FFF2-40B4-BE49-F238E27FC236}">
                <a16:creationId xmlns:a16="http://schemas.microsoft.com/office/drawing/2014/main" id="{EAD7528E-B002-44BD-8260-555911AFF8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Double Wave 10">
            <a:extLst>
              <a:ext uri="{FF2B5EF4-FFF2-40B4-BE49-F238E27FC236}">
                <a16:creationId xmlns:a16="http://schemas.microsoft.com/office/drawing/2014/main" id="{630C6F26-EFA7-48EA-9724-9BF0988ED041}"/>
              </a:ext>
            </a:extLst>
          </p:cNvPr>
          <p:cNvSpPr/>
          <p:nvPr/>
        </p:nvSpPr>
        <p:spPr>
          <a:xfrm>
            <a:off x="-9475" y="4148819"/>
            <a:ext cx="5884049" cy="3264495"/>
          </a:xfrm>
          <a:prstGeom prst="doubleWav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7199" y="1564875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llie the </a:t>
            </a: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AF8B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lephant is hungry.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F61FC-ED93-4E18-B0FF-48C3DF461827}"/>
              </a:ext>
            </a:extLst>
          </p:cNvPr>
          <p:cNvGrpSpPr/>
          <p:nvPr/>
        </p:nvGrpSpPr>
        <p:grpSpPr>
          <a:xfrm>
            <a:off x="3791179" y="1372873"/>
            <a:ext cx="2009990" cy="3400396"/>
            <a:chOff x="2372168" y="681504"/>
            <a:chExt cx="3480236" cy="5887681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9F52D42-6716-44DF-A096-CBEBAB92A7D5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9C95E6A-BDB6-4825-8F23-2425C4A1809C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2372168" y="681504"/>
              <a:ext cx="3480236" cy="5628797"/>
              <a:chOff x="2805046" y="651617"/>
              <a:chExt cx="3680894" cy="3606796"/>
            </a:xfrm>
          </p:grpSpPr>
          <p:sp>
            <p:nvSpPr>
              <p:cNvPr id="108" name="Cloud 107">
                <a:extLst>
                  <a:ext uri="{FF2B5EF4-FFF2-40B4-BE49-F238E27FC236}">
                    <a16:creationId xmlns:a16="http://schemas.microsoft.com/office/drawing/2014/main" id="{CBB012E0-B751-4DE5-9B36-2EAF239D760E}"/>
                  </a:ext>
                </a:extLst>
              </p:cNvPr>
              <p:cNvSpPr/>
              <p:nvPr/>
            </p:nvSpPr>
            <p:spPr>
              <a:xfrm>
                <a:off x="2805046" y="651617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71494B-6722-4826-BBB7-B025F96AC8D6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Cloud 105">
                <a:extLst>
                  <a:ext uri="{FF2B5EF4-FFF2-40B4-BE49-F238E27FC236}">
                    <a16:creationId xmlns:a16="http://schemas.microsoft.com/office/drawing/2014/main" id="{C79821CC-4C8D-4861-92F2-76F11F878222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1F578F-523C-43C5-BFA2-1AD19B422314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Cloud 104">
                <a:extLst>
                  <a:ext uri="{FF2B5EF4-FFF2-40B4-BE49-F238E27FC236}">
                    <a16:creationId xmlns:a16="http://schemas.microsoft.com/office/drawing/2014/main" id="{0FCABFB4-E915-48FB-BA77-3F1D58BB8899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Cloud 106">
                <a:extLst>
                  <a:ext uri="{FF2B5EF4-FFF2-40B4-BE49-F238E27FC236}">
                    <a16:creationId xmlns:a16="http://schemas.microsoft.com/office/drawing/2014/main" id="{FCD60223-263C-475B-A456-505D1472A078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BC7C96-5D3D-4312-BE46-28F2B99C3958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96070E0-4D12-4ED5-8BAB-138F4203583C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710D144-9C5F-4803-A28E-620C9BD1C299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F1300B6-4AE1-4413-B8D8-4818E7A5E0C7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45369DC-2FD7-45E3-9369-678E15CD7AEC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2279E3-3FD0-4A41-A710-A110071F43C0}"/>
              </a:ext>
            </a:extLst>
          </p:cNvPr>
          <p:cNvGrpSpPr/>
          <p:nvPr/>
        </p:nvGrpSpPr>
        <p:grpSpPr>
          <a:xfrm>
            <a:off x="179808" y="3579631"/>
            <a:ext cx="4305708" cy="2888710"/>
            <a:chOff x="179807" y="3962015"/>
            <a:chExt cx="3735753" cy="250632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E55F8D-DBB1-4A2C-B581-940E9777AAB6}"/>
                </a:ext>
              </a:extLst>
            </p:cNvPr>
            <p:cNvGrpSpPr/>
            <p:nvPr/>
          </p:nvGrpSpPr>
          <p:grpSpPr>
            <a:xfrm flipH="1">
              <a:off x="179807" y="3962015"/>
              <a:ext cx="3735753" cy="2506326"/>
              <a:chOff x="2485935" y="1134483"/>
              <a:chExt cx="6675312" cy="4478484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44349DDF-C96A-49CA-BB34-E3D3E80D5A14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58D4CB3-7DAB-4EC3-A40F-B0F613D8F1B9}"/>
                  </a:ext>
                </a:extLst>
              </p:cNvPr>
              <p:cNvSpPr/>
              <p:nvPr/>
            </p:nvSpPr>
            <p:spPr>
              <a:xfrm>
                <a:off x="7890629" y="3202433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BDB2E350-E97A-4E1E-8623-9D50FAADDDBC}"/>
                  </a:ext>
                </a:extLst>
              </p:cNvPr>
              <p:cNvSpPr/>
              <p:nvPr/>
            </p:nvSpPr>
            <p:spPr>
              <a:xfrm>
                <a:off x="5187998" y="3362358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3E7F1712-293D-4FC6-B725-E59A2E44BF00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3">
                <a:extLst>
                  <a:ext uri="{FF2B5EF4-FFF2-40B4-BE49-F238E27FC236}">
                    <a16:creationId xmlns:a16="http://schemas.microsoft.com/office/drawing/2014/main" id="{0E2C4572-5B44-4EB7-A21C-D2EB20667678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414ED72-5E9B-4FD1-B077-613964B3F38B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: Rounded Corners 9">
                <a:extLst>
                  <a:ext uri="{FF2B5EF4-FFF2-40B4-BE49-F238E27FC236}">
                    <a16:creationId xmlns:a16="http://schemas.microsoft.com/office/drawing/2014/main" id="{F9FEF00D-DBD8-4B3A-BE0D-36373F35CA88}"/>
                  </a:ext>
                </a:extLst>
              </p:cNvPr>
              <p:cNvSpPr/>
              <p:nvPr/>
            </p:nvSpPr>
            <p:spPr>
              <a:xfrm rot="6471951">
                <a:off x="2932540" y="1887005"/>
                <a:ext cx="780163" cy="1673373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: Rounded Corners 32">
                <a:extLst>
                  <a:ext uri="{FF2B5EF4-FFF2-40B4-BE49-F238E27FC236}">
                    <a16:creationId xmlns:a16="http://schemas.microsoft.com/office/drawing/2014/main" id="{D9D6173F-03BB-4D1C-A9CA-0C9BF8DF47D5}"/>
                  </a:ext>
                </a:extLst>
              </p:cNvPr>
              <p:cNvSpPr/>
              <p:nvPr/>
            </p:nvSpPr>
            <p:spPr>
              <a:xfrm>
                <a:off x="5321792" y="3817010"/>
                <a:ext cx="660484" cy="1790114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484" h="1790114">
                    <a:moveTo>
                      <a:pt x="0" y="84682"/>
                    </a:moveTo>
                    <a:cubicBezTo>
                      <a:pt x="0" y="37913"/>
                      <a:pt x="37913" y="0"/>
                      <a:pt x="84682" y="0"/>
                    </a:cubicBezTo>
                    <a:lnTo>
                      <a:pt x="423402" y="0"/>
                    </a:lnTo>
                    <a:cubicBezTo>
                      <a:pt x="470171" y="0"/>
                      <a:pt x="508084" y="37913"/>
                      <a:pt x="508084" y="84682"/>
                    </a:cubicBezTo>
                    <a:cubicBezTo>
                      <a:pt x="850984" y="110582"/>
                      <a:pt x="508084" y="1165182"/>
                      <a:pt x="508084" y="1705432"/>
                    </a:cubicBezTo>
                    <a:cubicBezTo>
                      <a:pt x="508084" y="1752201"/>
                      <a:pt x="470171" y="1790114"/>
                      <a:pt x="423402" y="1790114"/>
                    </a:cubicBezTo>
                    <a:lnTo>
                      <a:pt x="84682" y="1790114"/>
                    </a:lnTo>
                    <a:cubicBezTo>
                      <a:pt x="37913" y="1790114"/>
                      <a:pt x="0" y="1752201"/>
                      <a:pt x="0" y="1705432"/>
                    </a:cubicBezTo>
                    <a:lnTo>
                      <a:pt x="0" y="84682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: Rounded Corners 33">
                <a:extLst>
                  <a:ext uri="{FF2B5EF4-FFF2-40B4-BE49-F238E27FC236}">
                    <a16:creationId xmlns:a16="http://schemas.microsoft.com/office/drawing/2014/main" id="{95E4AFC9-499A-4F42-96CA-6783035DDC01}"/>
                  </a:ext>
                </a:extLst>
              </p:cNvPr>
              <p:cNvSpPr/>
              <p:nvPr/>
            </p:nvSpPr>
            <p:spPr>
              <a:xfrm>
                <a:off x="8374459" y="3482517"/>
                <a:ext cx="692958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005A40C-702B-4EC9-9BE3-E079320C369D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CBF29297-375B-4EDB-B35A-B895818CFAC2}"/>
                  </a:ext>
                </a:extLst>
              </p:cNvPr>
              <p:cNvSpPr/>
              <p:nvPr/>
            </p:nvSpPr>
            <p:spPr>
              <a:xfrm rot="6813135">
                <a:off x="2788332" y="2096607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B1C505D-2602-49E2-B392-E1F171F61534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DCD751B-9929-4825-86CF-FD59848057EA}"/>
                  </a:ext>
                </a:extLst>
              </p:cNvPr>
              <p:cNvSpPr/>
              <p:nvPr/>
            </p:nvSpPr>
            <p:spPr>
              <a:xfrm rot="521648">
                <a:off x="3722786" y="2179513"/>
                <a:ext cx="736853" cy="1236124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9FD334D-5BFA-4FE9-83C6-4D047D6F4659}"/>
                  </a:ext>
                </a:extLst>
              </p:cNvPr>
              <p:cNvSpPr/>
              <p:nvPr/>
            </p:nvSpPr>
            <p:spPr>
              <a:xfrm rot="521648">
                <a:off x="5256202" y="3732716"/>
                <a:ext cx="736853" cy="50074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9DA6B60-D965-4943-86A2-221B119E5E2B}"/>
                  </a:ext>
                </a:extLst>
              </p:cNvPr>
              <p:cNvSpPr/>
              <p:nvPr/>
            </p:nvSpPr>
            <p:spPr>
              <a:xfrm rot="521648">
                <a:off x="8304741" y="3047413"/>
                <a:ext cx="735323" cy="116103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68FCADC-F373-4555-AF0A-55B66BC8811F}"/>
                  </a:ext>
                </a:extLst>
              </p:cNvPr>
              <p:cNvGrpSpPr/>
              <p:nvPr/>
            </p:nvGrpSpPr>
            <p:grpSpPr>
              <a:xfrm>
                <a:off x="5203039" y="4883274"/>
                <a:ext cx="3653498" cy="729693"/>
                <a:chOff x="5203039" y="4883274"/>
                <a:chExt cx="3653498" cy="729693"/>
              </a:xfrm>
              <a:no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04E9B07E-7CD1-4723-B6DC-E8323DC216CE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5EA1895D-BB38-4636-B342-79D9E7D887A6}"/>
                    </a:ext>
                  </a:extLst>
                </p:cNvPr>
                <p:cNvSpPr/>
                <p:nvPr/>
              </p:nvSpPr>
              <p:spPr>
                <a:xfrm>
                  <a:off x="7898886" y="488327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219C61AA-093F-4852-83ED-4327B2FD9673}"/>
                    </a:ext>
                  </a:extLst>
                </p:cNvPr>
                <p:cNvSpPr/>
                <p:nvPr/>
              </p:nvSpPr>
              <p:spPr>
                <a:xfrm>
                  <a:off x="8008382" y="4891849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7D06DDB3-D80D-4F98-800F-F110FE152C4F}"/>
                    </a:ext>
                  </a:extLst>
                </p:cNvPr>
                <p:cNvSpPr/>
                <p:nvPr/>
              </p:nvSpPr>
              <p:spPr>
                <a:xfrm>
                  <a:off x="8129798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4CDE483-0B57-41F7-828E-C54FE8A85A13}"/>
                    </a:ext>
                  </a:extLst>
                </p:cNvPr>
                <p:cNvSpPr/>
                <p:nvPr/>
              </p:nvSpPr>
              <p:spPr>
                <a:xfrm>
                  <a:off x="8239090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8357466-6E33-4F85-9E1D-691C5303319B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CF684676-BFF7-426D-AFAA-B58804D1A0A6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8F9CAD95-D734-40D3-9B96-355F4550C13A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2338A086-1282-4C39-86BF-3227F69427ED}"/>
                    </a:ext>
                  </a:extLst>
                </p:cNvPr>
                <p:cNvSpPr/>
                <p:nvPr/>
              </p:nvSpPr>
              <p:spPr>
                <a:xfrm>
                  <a:off x="8739026" y="5437548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1FB5F60E-68A6-4774-B9F2-C8C3FC266B3B}"/>
                    </a:ext>
                  </a:extLst>
                </p:cNvPr>
                <p:cNvSpPr/>
                <p:nvPr/>
              </p:nvSpPr>
              <p:spPr>
                <a:xfrm>
                  <a:off x="8361886" y="5441386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894EE7D2-E5A4-4B09-B2F3-073CCE38E090}"/>
                    </a:ext>
                  </a:extLst>
                </p:cNvPr>
                <p:cNvSpPr/>
                <p:nvPr/>
              </p:nvSpPr>
              <p:spPr>
                <a:xfrm>
                  <a:off x="8486975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63708FE8-32D8-4BAB-904A-8D1576DBB884}"/>
                    </a:ext>
                  </a:extLst>
                </p:cNvPr>
                <p:cNvSpPr/>
                <p:nvPr/>
              </p:nvSpPr>
              <p:spPr>
                <a:xfrm>
                  <a:off x="8613000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189B913B-957B-4D3C-9A95-463402A140F3}"/>
                    </a:ext>
                  </a:extLst>
                </p:cNvPr>
                <p:cNvSpPr/>
                <p:nvPr/>
              </p:nvSpPr>
              <p:spPr>
                <a:xfrm rot="291109">
                  <a:off x="5203039" y="5046907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808D90D-34BE-417E-90A6-F960CFB3E391}"/>
                  </a:ext>
                </a:extLst>
              </p:cNvPr>
              <p:cNvSpPr/>
              <p:nvPr/>
            </p:nvSpPr>
            <p:spPr>
              <a:xfrm>
                <a:off x="4136891" y="2287860"/>
                <a:ext cx="532363" cy="4282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203C30C-7CF0-45B8-B1C1-5A35599525E1}"/>
                  </a:ext>
                </a:extLst>
              </p:cNvPr>
              <p:cNvSpPr/>
              <p:nvPr/>
            </p:nvSpPr>
            <p:spPr>
              <a:xfrm>
                <a:off x="4144505" y="2370254"/>
                <a:ext cx="377575" cy="3037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8E39D0C-FD57-489D-80C2-2ADB0CB56CA4}"/>
                  </a:ext>
                </a:extLst>
              </p:cNvPr>
              <p:cNvSpPr/>
              <p:nvPr/>
            </p:nvSpPr>
            <p:spPr>
              <a:xfrm>
                <a:off x="4159401" y="2375208"/>
                <a:ext cx="222603" cy="179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C23D63E5-755F-4179-B879-FAC925DB6745}"/>
                </a:ext>
              </a:extLst>
            </p:cNvPr>
            <p:cNvSpPr/>
            <p:nvPr/>
          </p:nvSpPr>
          <p:spPr>
            <a:xfrm rot="5964935">
              <a:off x="2713568" y="4316069"/>
              <a:ext cx="914400" cy="914400"/>
            </a:xfrm>
            <a:prstGeom prst="arc">
              <a:avLst>
                <a:gd name="adj1" fmla="val 21138967"/>
                <a:gd name="adj2" fmla="val 6693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13E06A-BA93-4531-AA96-236EE9C912B6}"/>
              </a:ext>
            </a:extLst>
          </p:cNvPr>
          <p:cNvGrpSpPr/>
          <p:nvPr/>
        </p:nvGrpSpPr>
        <p:grpSpPr>
          <a:xfrm>
            <a:off x="-1056053" y="5241286"/>
            <a:ext cx="6915671" cy="2217368"/>
            <a:chOff x="-1055142" y="5055049"/>
            <a:chExt cx="6915671" cy="22173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F88D5FE-8B56-484D-8AAC-6331EE5BB192}"/>
                </a:ext>
              </a:extLst>
            </p:cNvPr>
            <p:cNvGrpSpPr/>
            <p:nvPr/>
          </p:nvGrpSpPr>
          <p:grpSpPr>
            <a:xfrm rot="21403393">
              <a:off x="-574170" y="5055049"/>
              <a:ext cx="6434699" cy="2204766"/>
              <a:chOff x="-639151" y="5068468"/>
              <a:chExt cx="5372178" cy="220476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661D0EC-9B8B-47EE-B47B-035136C23AB5}"/>
                  </a:ext>
                </a:extLst>
              </p:cNvPr>
              <p:cNvGrpSpPr/>
              <p:nvPr/>
            </p:nvGrpSpPr>
            <p:grpSpPr>
              <a:xfrm>
                <a:off x="-400586" y="5093753"/>
                <a:ext cx="5133613" cy="2179481"/>
                <a:chOff x="-400586" y="5093753"/>
                <a:chExt cx="5133613" cy="2179481"/>
              </a:xfrm>
            </p:grpSpPr>
            <p:sp>
              <p:nvSpPr>
                <p:cNvPr id="121" name="Rectangle 3">
                  <a:extLst>
                    <a:ext uri="{FF2B5EF4-FFF2-40B4-BE49-F238E27FC236}">
                      <a16:creationId xmlns:a16="http://schemas.microsoft.com/office/drawing/2014/main" id="{872A105A-224B-4704-BD2F-55945BDD23EA}"/>
                    </a:ext>
                  </a:extLst>
                </p:cNvPr>
                <p:cNvSpPr/>
                <p:nvPr/>
              </p:nvSpPr>
              <p:spPr>
                <a:xfrm>
                  <a:off x="123287" y="5164474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3">
                  <a:extLst>
                    <a:ext uri="{FF2B5EF4-FFF2-40B4-BE49-F238E27FC236}">
                      <a16:creationId xmlns:a16="http://schemas.microsoft.com/office/drawing/2014/main" id="{92371D61-4E88-40C4-9521-97C43BED9DA5}"/>
                    </a:ext>
                  </a:extLst>
                </p:cNvPr>
                <p:cNvSpPr/>
                <p:nvPr/>
              </p:nvSpPr>
              <p:spPr>
                <a:xfrm>
                  <a:off x="675188" y="5193328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3">
                  <a:extLst>
                    <a:ext uri="{FF2B5EF4-FFF2-40B4-BE49-F238E27FC236}">
                      <a16:creationId xmlns:a16="http://schemas.microsoft.com/office/drawing/2014/main" id="{2CC8C857-0CD3-4081-8417-72BAF49077A6}"/>
                    </a:ext>
                  </a:extLst>
                </p:cNvPr>
                <p:cNvSpPr/>
                <p:nvPr/>
              </p:nvSpPr>
              <p:spPr>
                <a:xfrm>
                  <a:off x="1255218" y="525381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3">
                  <a:extLst>
                    <a:ext uri="{FF2B5EF4-FFF2-40B4-BE49-F238E27FC236}">
                      <a16:creationId xmlns:a16="http://schemas.microsoft.com/office/drawing/2014/main" id="{CB4E7370-4E46-4DC4-A71A-266A84A070D3}"/>
                    </a:ext>
                  </a:extLst>
                </p:cNvPr>
                <p:cNvSpPr/>
                <p:nvPr/>
              </p:nvSpPr>
              <p:spPr>
                <a:xfrm>
                  <a:off x="1764647" y="531110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3">
                  <a:extLst>
                    <a:ext uri="{FF2B5EF4-FFF2-40B4-BE49-F238E27FC236}">
                      <a16:creationId xmlns:a16="http://schemas.microsoft.com/office/drawing/2014/main" id="{6F76443E-3021-4C8F-90B5-5979F4A05E9C}"/>
                    </a:ext>
                  </a:extLst>
                </p:cNvPr>
                <p:cNvSpPr/>
                <p:nvPr/>
              </p:nvSpPr>
              <p:spPr>
                <a:xfrm>
                  <a:off x="2244016" y="532562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3">
                  <a:extLst>
                    <a:ext uri="{FF2B5EF4-FFF2-40B4-BE49-F238E27FC236}">
                      <a16:creationId xmlns:a16="http://schemas.microsoft.com/office/drawing/2014/main" id="{D4FDF19A-9DC5-4E84-B6FE-F01D646B4B3E}"/>
                    </a:ext>
                  </a:extLst>
                </p:cNvPr>
                <p:cNvSpPr/>
                <p:nvPr/>
              </p:nvSpPr>
              <p:spPr>
                <a:xfrm>
                  <a:off x="2636328" y="5386526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3">
                  <a:extLst>
                    <a:ext uri="{FF2B5EF4-FFF2-40B4-BE49-F238E27FC236}">
                      <a16:creationId xmlns:a16="http://schemas.microsoft.com/office/drawing/2014/main" id="{15BC7856-BAFD-44C2-BD08-098E6BC6CD7F}"/>
                    </a:ext>
                  </a:extLst>
                </p:cNvPr>
                <p:cNvSpPr/>
                <p:nvPr/>
              </p:nvSpPr>
              <p:spPr>
                <a:xfrm>
                  <a:off x="3116953" y="535797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3">
                  <a:extLst>
                    <a:ext uri="{FF2B5EF4-FFF2-40B4-BE49-F238E27FC236}">
                      <a16:creationId xmlns:a16="http://schemas.microsoft.com/office/drawing/2014/main" id="{EB9FCA90-1175-4AEF-A104-1FF4E8155ACA}"/>
                    </a:ext>
                  </a:extLst>
                </p:cNvPr>
                <p:cNvSpPr/>
                <p:nvPr/>
              </p:nvSpPr>
              <p:spPr>
                <a:xfrm>
                  <a:off x="3609402" y="544592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3">
                  <a:extLst>
                    <a:ext uri="{FF2B5EF4-FFF2-40B4-BE49-F238E27FC236}">
                      <a16:creationId xmlns:a16="http://schemas.microsoft.com/office/drawing/2014/main" id="{F3587C9B-D80C-4195-899A-47332C476EEB}"/>
                    </a:ext>
                  </a:extLst>
                </p:cNvPr>
                <p:cNvSpPr/>
                <p:nvPr/>
              </p:nvSpPr>
              <p:spPr>
                <a:xfrm>
                  <a:off x="-400586" y="509375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3A60E239-C557-40C2-ADB7-F7EB209699A7}"/>
                  </a:ext>
                </a:extLst>
              </p:cNvPr>
              <p:cNvGrpSpPr/>
              <p:nvPr/>
            </p:nvGrpSpPr>
            <p:grpSpPr>
              <a:xfrm>
                <a:off x="-639151" y="5068468"/>
                <a:ext cx="5133613" cy="2179481"/>
                <a:chOff x="-400586" y="5093753"/>
                <a:chExt cx="5133613" cy="2179481"/>
              </a:xfrm>
            </p:grpSpPr>
            <p:sp>
              <p:nvSpPr>
                <p:cNvPr id="152" name="Rectangle 3">
                  <a:extLst>
                    <a:ext uri="{FF2B5EF4-FFF2-40B4-BE49-F238E27FC236}">
                      <a16:creationId xmlns:a16="http://schemas.microsoft.com/office/drawing/2014/main" id="{90680E2B-167D-4607-9978-A8A06180D6C4}"/>
                    </a:ext>
                  </a:extLst>
                </p:cNvPr>
                <p:cNvSpPr/>
                <p:nvPr/>
              </p:nvSpPr>
              <p:spPr>
                <a:xfrm>
                  <a:off x="123287" y="5164474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3">
                  <a:extLst>
                    <a:ext uri="{FF2B5EF4-FFF2-40B4-BE49-F238E27FC236}">
                      <a16:creationId xmlns:a16="http://schemas.microsoft.com/office/drawing/2014/main" id="{D5B0B314-4DC4-4996-BCBF-9CA469E059FC}"/>
                    </a:ext>
                  </a:extLst>
                </p:cNvPr>
                <p:cNvSpPr/>
                <p:nvPr/>
              </p:nvSpPr>
              <p:spPr>
                <a:xfrm>
                  <a:off x="675188" y="5193328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3">
                  <a:extLst>
                    <a:ext uri="{FF2B5EF4-FFF2-40B4-BE49-F238E27FC236}">
                      <a16:creationId xmlns:a16="http://schemas.microsoft.com/office/drawing/2014/main" id="{00A0674D-AE9A-4710-8354-D7AD569ACC5F}"/>
                    </a:ext>
                  </a:extLst>
                </p:cNvPr>
                <p:cNvSpPr/>
                <p:nvPr/>
              </p:nvSpPr>
              <p:spPr>
                <a:xfrm>
                  <a:off x="1255218" y="525381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Rectangle 3">
                  <a:extLst>
                    <a:ext uri="{FF2B5EF4-FFF2-40B4-BE49-F238E27FC236}">
                      <a16:creationId xmlns:a16="http://schemas.microsoft.com/office/drawing/2014/main" id="{203F11ED-8A18-44B9-93B5-80A3B4D95D3B}"/>
                    </a:ext>
                  </a:extLst>
                </p:cNvPr>
                <p:cNvSpPr/>
                <p:nvPr/>
              </p:nvSpPr>
              <p:spPr>
                <a:xfrm>
                  <a:off x="1764647" y="531110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3">
                  <a:extLst>
                    <a:ext uri="{FF2B5EF4-FFF2-40B4-BE49-F238E27FC236}">
                      <a16:creationId xmlns:a16="http://schemas.microsoft.com/office/drawing/2014/main" id="{9EADDEAA-4464-4F37-B67B-247DA1289EB4}"/>
                    </a:ext>
                  </a:extLst>
                </p:cNvPr>
                <p:cNvSpPr/>
                <p:nvPr/>
              </p:nvSpPr>
              <p:spPr>
                <a:xfrm>
                  <a:off x="2244016" y="532562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3">
                  <a:extLst>
                    <a:ext uri="{FF2B5EF4-FFF2-40B4-BE49-F238E27FC236}">
                      <a16:creationId xmlns:a16="http://schemas.microsoft.com/office/drawing/2014/main" id="{E24329BC-EA4A-4FBC-A781-8ED454A1E0E5}"/>
                    </a:ext>
                  </a:extLst>
                </p:cNvPr>
                <p:cNvSpPr/>
                <p:nvPr/>
              </p:nvSpPr>
              <p:spPr>
                <a:xfrm>
                  <a:off x="2636328" y="5386526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3">
                  <a:extLst>
                    <a:ext uri="{FF2B5EF4-FFF2-40B4-BE49-F238E27FC236}">
                      <a16:creationId xmlns:a16="http://schemas.microsoft.com/office/drawing/2014/main" id="{1364A835-8888-4459-92FE-F5D84493EF6D}"/>
                    </a:ext>
                  </a:extLst>
                </p:cNvPr>
                <p:cNvSpPr/>
                <p:nvPr/>
              </p:nvSpPr>
              <p:spPr>
                <a:xfrm>
                  <a:off x="3116953" y="535797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3">
                  <a:extLst>
                    <a:ext uri="{FF2B5EF4-FFF2-40B4-BE49-F238E27FC236}">
                      <a16:creationId xmlns:a16="http://schemas.microsoft.com/office/drawing/2014/main" id="{E6E60949-29CE-4330-B7A1-EC8F08A5A8FF}"/>
                    </a:ext>
                  </a:extLst>
                </p:cNvPr>
                <p:cNvSpPr/>
                <p:nvPr/>
              </p:nvSpPr>
              <p:spPr>
                <a:xfrm>
                  <a:off x="3609402" y="544592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3">
                  <a:extLst>
                    <a:ext uri="{FF2B5EF4-FFF2-40B4-BE49-F238E27FC236}">
                      <a16:creationId xmlns:a16="http://schemas.microsoft.com/office/drawing/2014/main" id="{60EFB3D7-2854-44C5-8357-1D6F74051E9E}"/>
                    </a:ext>
                  </a:extLst>
                </p:cNvPr>
                <p:cNvSpPr/>
                <p:nvPr/>
              </p:nvSpPr>
              <p:spPr>
                <a:xfrm>
                  <a:off x="-400586" y="509375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C3B9C15-CD90-4300-AE9A-9BA89A1FE1CA}"/>
                </a:ext>
              </a:extLst>
            </p:cNvPr>
            <p:cNvGrpSpPr/>
            <p:nvPr/>
          </p:nvGrpSpPr>
          <p:grpSpPr>
            <a:xfrm rot="21403393">
              <a:off x="-1055142" y="5067651"/>
              <a:ext cx="6434699" cy="2204766"/>
              <a:chOff x="-639151" y="5068468"/>
              <a:chExt cx="5372178" cy="2204766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CD6F10A-FDCC-4105-9A17-84E52DD40E1B}"/>
                  </a:ext>
                </a:extLst>
              </p:cNvPr>
              <p:cNvGrpSpPr/>
              <p:nvPr/>
            </p:nvGrpSpPr>
            <p:grpSpPr>
              <a:xfrm>
                <a:off x="-400586" y="5093753"/>
                <a:ext cx="5133613" cy="2179481"/>
                <a:chOff x="-400586" y="5093753"/>
                <a:chExt cx="5133613" cy="2179481"/>
              </a:xfrm>
            </p:grpSpPr>
            <p:sp>
              <p:nvSpPr>
                <p:cNvPr id="183" name="Rectangle 3">
                  <a:extLst>
                    <a:ext uri="{FF2B5EF4-FFF2-40B4-BE49-F238E27FC236}">
                      <a16:creationId xmlns:a16="http://schemas.microsoft.com/office/drawing/2014/main" id="{51236F1F-4ACF-4C17-88B9-C130BD1EF687}"/>
                    </a:ext>
                  </a:extLst>
                </p:cNvPr>
                <p:cNvSpPr/>
                <p:nvPr/>
              </p:nvSpPr>
              <p:spPr>
                <a:xfrm>
                  <a:off x="123287" y="5164474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Rectangle 3">
                  <a:extLst>
                    <a:ext uri="{FF2B5EF4-FFF2-40B4-BE49-F238E27FC236}">
                      <a16:creationId xmlns:a16="http://schemas.microsoft.com/office/drawing/2014/main" id="{D4CCEB10-5A2A-4591-B400-5EDABD4454C5}"/>
                    </a:ext>
                  </a:extLst>
                </p:cNvPr>
                <p:cNvSpPr/>
                <p:nvPr/>
              </p:nvSpPr>
              <p:spPr>
                <a:xfrm>
                  <a:off x="675188" y="5193328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Rectangle 3">
                  <a:extLst>
                    <a:ext uri="{FF2B5EF4-FFF2-40B4-BE49-F238E27FC236}">
                      <a16:creationId xmlns:a16="http://schemas.microsoft.com/office/drawing/2014/main" id="{EB82755C-A774-448B-9278-58CA4409BFA4}"/>
                    </a:ext>
                  </a:extLst>
                </p:cNvPr>
                <p:cNvSpPr/>
                <p:nvPr/>
              </p:nvSpPr>
              <p:spPr>
                <a:xfrm>
                  <a:off x="1255218" y="525381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Rectangle 3">
                  <a:extLst>
                    <a:ext uri="{FF2B5EF4-FFF2-40B4-BE49-F238E27FC236}">
                      <a16:creationId xmlns:a16="http://schemas.microsoft.com/office/drawing/2014/main" id="{AB568899-5E15-44FA-9D2C-B4A28AFDA0F3}"/>
                    </a:ext>
                  </a:extLst>
                </p:cNvPr>
                <p:cNvSpPr/>
                <p:nvPr/>
              </p:nvSpPr>
              <p:spPr>
                <a:xfrm>
                  <a:off x="1764647" y="531110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Rectangle 3">
                  <a:extLst>
                    <a:ext uri="{FF2B5EF4-FFF2-40B4-BE49-F238E27FC236}">
                      <a16:creationId xmlns:a16="http://schemas.microsoft.com/office/drawing/2014/main" id="{91ED13C4-AB2D-4EDD-92EE-FE3BE6628D11}"/>
                    </a:ext>
                  </a:extLst>
                </p:cNvPr>
                <p:cNvSpPr/>
                <p:nvPr/>
              </p:nvSpPr>
              <p:spPr>
                <a:xfrm>
                  <a:off x="2244016" y="532562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Rectangle 3">
                  <a:extLst>
                    <a:ext uri="{FF2B5EF4-FFF2-40B4-BE49-F238E27FC236}">
                      <a16:creationId xmlns:a16="http://schemas.microsoft.com/office/drawing/2014/main" id="{A04B9FEB-8467-4881-9DDB-9279415BFB3D}"/>
                    </a:ext>
                  </a:extLst>
                </p:cNvPr>
                <p:cNvSpPr/>
                <p:nvPr/>
              </p:nvSpPr>
              <p:spPr>
                <a:xfrm>
                  <a:off x="2636328" y="5386526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Rectangle 3">
                  <a:extLst>
                    <a:ext uri="{FF2B5EF4-FFF2-40B4-BE49-F238E27FC236}">
                      <a16:creationId xmlns:a16="http://schemas.microsoft.com/office/drawing/2014/main" id="{E661B1EE-F4C0-4621-BF1C-8019ABE379A4}"/>
                    </a:ext>
                  </a:extLst>
                </p:cNvPr>
                <p:cNvSpPr/>
                <p:nvPr/>
              </p:nvSpPr>
              <p:spPr>
                <a:xfrm>
                  <a:off x="3116953" y="535797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Rectangle 3">
                  <a:extLst>
                    <a:ext uri="{FF2B5EF4-FFF2-40B4-BE49-F238E27FC236}">
                      <a16:creationId xmlns:a16="http://schemas.microsoft.com/office/drawing/2014/main" id="{D1511E49-C173-416E-964F-EABC4DB10B94}"/>
                    </a:ext>
                  </a:extLst>
                </p:cNvPr>
                <p:cNvSpPr/>
                <p:nvPr/>
              </p:nvSpPr>
              <p:spPr>
                <a:xfrm>
                  <a:off x="3609402" y="544592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Rectangle 3">
                  <a:extLst>
                    <a:ext uri="{FF2B5EF4-FFF2-40B4-BE49-F238E27FC236}">
                      <a16:creationId xmlns:a16="http://schemas.microsoft.com/office/drawing/2014/main" id="{757E9EC8-147A-435B-8761-5AA6908EEA62}"/>
                    </a:ext>
                  </a:extLst>
                </p:cNvPr>
                <p:cNvSpPr/>
                <p:nvPr/>
              </p:nvSpPr>
              <p:spPr>
                <a:xfrm>
                  <a:off x="-400586" y="509375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17215649-4899-4C77-856C-711E8D2EFE28}"/>
                  </a:ext>
                </a:extLst>
              </p:cNvPr>
              <p:cNvGrpSpPr/>
              <p:nvPr/>
            </p:nvGrpSpPr>
            <p:grpSpPr>
              <a:xfrm>
                <a:off x="-639151" y="5068468"/>
                <a:ext cx="5133613" cy="2179481"/>
                <a:chOff x="-400586" y="5093753"/>
                <a:chExt cx="5133613" cy="2179481"/>
              </a:xfrm>
            </p:grpSpPr>
            <p:sp>
              <p:nvSpPr>
                <p:cNvPr id="174" name="Rectangle 3">
                  <a:extLst>
                    <a:ext uri="{FF2B5EF4-FFF2-40B4-BE49-F238E27FC236}">
                      <a16:creationId xmlns:a16="http://schemas.microsoft.com/office/drawing/2014/main" id="{09900125-4452-43AA-8FF5-E959B6DC5950}"/>
                    </a:ext>
                  </a:extLst>
                </p:cNvPr>
                <p:cNvSpPr/>
                <p:nvPr/>
              </p:nvSpPr>
              <p:spPr>
                <a:xfrm>
                  <a:off x="123287" y="5164474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Rectangle 3">
                  <a:extLst>
                    <a:ext uri="{FF2B5EF4-FFF2-40B4-BE49-F238E27FC236}">
                      <a16:creationId xmlns:a16="http://schemas.microsoft.com/office/drawing/2014/main" id="{DA3A7C3E-907B-4866-AF18-EB39EFEF5F6E}"/>
                    </a:ext>
                  </a:extLst>
                </p:cNvPr>
                <p:cNvSpPr/>
                <p:nvPr/>
              </p:nvSpPr>
              <p:spPr>
                <a:xfrm>
                  <a:off x="675188" y="5193328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ectangle 3">
                  <a:extLst>
                    <a:ext uri="{FF2B5EF4-FFF2-40B4-BE49-F238E27FC236}">
                      <a16:creationId xmlns:a16="http://schemas.microsoft.com/office/drawing/2014/main" id="{0BE2C369-B3CD-42E5-BFD9-243F83B071C2}"/>
                    </a:ext>
                  </a:extLst>
                </p:cNvPr>
                <p:cNvSpPr/>
                <p:nvPr/>
              </p:nvSpPr>
              <p:spPr>
                <a:xfrm>
                  <a:off x="1255218" y="525381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3">
                  <a:extLst>
                    <a:ext uri="{FF2B5EF4-FFF2-40B4-BE49-F238E27FC236}">
                      <a16:creationId xmlns:a16="http://schemas.microsoft.com/office/drawing/2014/main" id="{38E5598B-3A0F-49FB-B5D5-D0D0F5A9E285}"/>
                    </a:ext>
                  </a:extLst>
                </p:cNvPr>
                <p:cNvSpPr/>
                <p:nvPr/>
              </p:nvSpPr>
              <p:spPr>
                <a:xfrm>
                  <a:off x="1764647" y="531110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Rectangle 3">
                  <a:extLst>
                    <a:ext uri="{FF2B5EF4-FFF2-40B4-BE49-F238E27FC236}">
                      <a16:creationId xmlns:a16="http://schemas.microsoft.com/office/drawing/2014/main" id="{29B4432D-199C-4051-A857-91EE721E8559}"/>
                    </a:ext>
                  </a:extLst>
                </p:cNvPr>
                <p:cNvSpPr/>
                <p:nvPr/>
              </p:nvSpPr>
              <p:spPr>
                <a:xfrm>
                  <a:off x="2244016" y="532562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Rectangle 3">
                  <a:extLst>
                    <a:ext uri="{FF2B5EF4-FFF2-40B4-BE49-F238E27FC236}">
                      <a16:creationId xmlns:a16="http://schemas.microsoft.com/office/drawing/2014/main" id="{9A92B9C9-10BF-494D-B8FD-6EDD0AB34537}"/>
                    </a:ext>
                  </a:extLst>
                </p:cNvPr>
                <p:cNvSpPr/>
                <p:nvPr/>
              </p:nvSpPr>
              <p:spPr>
                <a:xfrm>
                  <a:off x="2636328" y="5386526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3">
                  <a:extLst>
                    <a:ext uri="{FF2B5EF4-FFF2-40B4-BE49-F238E27FC236}">
                      <a16:creationId xmlns:a16="http://schemas.microsoft.com/office/drawing/2014/main" id="{FDBACA0C-D764-44DF-B19A-0150C557E28A}"/>
                    </a:ext>
                  </a:extLst>
                </p:cNvPr>
                <p:cNvSpPr/>
                <p:nvPr/>
              </p:nvSpPr>
              <p:spPr>
                <a:xfrm>
                  <a:off x="3116953" y="5357971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Rectangle 3">
                  <a:extLst>
                    <a:ext uri="{FF2B5EF4-FFF2-40B4-BE49-F238E27FC236}">
                      <a16:creationId xmlns:a16="http://schemas.microsoft.com/office/drawing/2014/main" id="{E0A4A18F-164F-4C56-A758-0BF1509EA388}"/>
                    </a:ext>
                  </a:extLst>
                </p:cNvPr>
                <p:cNvSpPr/>
                <p:nvPr/>
              </p:nvSpPr>
              <p:spPr>
                <a:xfrm>
                  <a:off x="3609402" y="5445925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Rectangle 3">
                  <a:extLst>
                    <a:ext uri="{FF2B5EF4-FFF2-40B4-BE49-F238E27FC236}">
                      <a16:creationId xmlns:a16="http://schemas.microsoft.com/office/drawing/2014/main" id="{B0577BA6-0513-48FF-BDC3-FF9D8E4F5003}"/>
                    </a:ext>
                  </a:extLst>
                </p:cNvPr>
                <p:cNvSpPr/>
                <p:nvPr/>
              </p:nvSpPr>
              <p:spPr>
                <a:xfrm>
                  <a:off x="-400586" y="5093753"/>
                  <a:ext cx="1123625" cy="1827309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3" name="ttsMP3.com_VoiceText_2025-1-12_15-4-1">
            <a:hlinkClick r:id="" action="ppaction://media"/>
            <a:extLst>
              <a:ext uri="{FF2B5EF4-FFF2-40B4-BE49-F238E27FC236}">
                <a16:creationId xmlns:a16="http://schemas.microsoft.com/office/drawing/2014/main" id="{7EAB4AA9-31BD-4DE8-A512-73ABF67CF4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12392" y="730552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finds a big pile of green leaves.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2EC7B2-2E2E-4E90-A85D-497DE3D77137}"/>
              </a:ext>
            </a:extLst>
          </p:cNvPr>
          <p:cNvGrpSpPr/>
          <p:nvPr/>
        </p:nvGrpSpPr>
        <p:grpSpPr>
          <a:xfrm>
            <a:off x="6837236" y="740649"/>
            <a:ext cx="4725846" cy="6041212"/>
            <a:chOff x="2341062" y="722523"/>
            <a:chExt cx="3511342" cy="584666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BACAD19-A79A-432D-AAF4-12CE2B8F6284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B8C1574-A7A3-43BE-9083-0ADD286458CA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8A51824-5D2F-449F-89F4-B2EE1A3AAB65}"/>
                </a:ext>
              </a:extLst>
            </p:cNvPr>
            <p:cNvGrpSpPr/>
            <p:nvPr/>
          </p:nvGrpSpPr>
          <p:grpSpPr>
            <a:xfrm>
              <a:off x="2341062" y="722523"/>
              <a:ext cx="3511342" cy="5587778"/>
              <a:chOff x="2772147" y="677901"/>
              <a:chExt cx="3713793" cy="3580512"/>
            </a:xfrm>
          </p:grpSpPr>
          <p:sp>
            <p:nvSpPr>
              <p:cNvPr id="116" name="Cloud 115">
                <a:extLst>
                  <a:ext uri="{FF2B5EF4-FFF2-40B4-BE49-F238E27FC236}">
                    <a16:creationId xmlns:a16="http://schemas.microsoft.com/office/drawing/2014/main" id="{B3D4C47B-8CE6-4ACA-9D4A-91053BB12F26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Cloud 116">
                <a:extLst>
                  <a:ext uri="{FF2B5EF4-FFF2-40B4-BE49-F238E27FC236}">
                    <a16:creationId xmlns:a16="http://schemas.microsoft.com/office/drawing/2014/main" id="{D4FE5529-2545-477F-9F6E-55BB2542D856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3">
                <a:extLst>
                  <a:ext uri="{FF2B5EF4-FFF2-40B4-BE49-F238E27FC236}">
                    <a16:creationId xmlns:a16="http://schemas.microsoft.com/office/drawing/2014/main" id="{937C9AC2-746D-4446-AF85-AF4692C3C649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Cloud 118">
                <a:extLst>
                  <a:ext uri="{FF2B5EF4-FFF2-40B4-BE49-F238E27FC236}">
                    <a16:creationId xmlns:a16="http://schemas.microsoft.com/office/drawing/2014/main" id="{C2662055-944F-4D01-A014-62413A164C6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Cloud 119">
                <a:extLst>
                  <a:ext uri="{FF2B5EF4-FFF2-40B4-BE49-F238E27FC236}">
                    <a16:creationId xmlns:a16="http://schemas.microsoft.com/office/drawing/2014/main" id="{F6EF5B74-AEB9-44E1-9461-9550BB90E3D3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Cloud 120">
                <a:extLst>
                  <a:ext uri="{FF2B5EF4-FFF2-40B4-BE49-F238E27FC236}">
                    <a16:creationId xmlns:a16="http://schemas.microsoft.com/office/drawing/2014/main" id="{4D8C6556-4FCD-451D-A211-ECFBA7C363CD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Cloud 121">
                <a:extLst>
                  <a:ext uri="{FF2B5EF4-FFF2-40B4-BE49-F238E27FC236}">
                    <a16:creationId xmlns:a16="http://schemas.microsoft.com/office/drawing/2014/main" id="{FA11AEE2-78E3-4414-B2B1-543AA6972BEA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27">
                <a:extLst>
                  <a:ext uri="{FF2B5EF4-FFF2-40B4-BE49-F238E27FC236}">
                    <a16:creationId xmlns:a16="http://schemas.microsoft.com/office/drawing/2014/main" id="{E10B5B0F-4C06-4C68-B9B5-B63BFB08B0B9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Cloud 123">
                <a:extLst>
                  <a:ext uri="{FF2B5EF4-FFF2-40B4-BE49-F238E27FC236}">
                    <a16:creationId xmlns:a16="http://schemas.microsoft.com/office/drawing/2014/main" id="{D495BEBF-EB0B-4D24-A79F-6FE671387FF8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Cloud 124">
                <a:extLst>
                  <a:ext uri="{FF2B5EF4-FFF2-40B4-BE49-F238E27FC236}">
                    <a16:creationId xmlns:a16="http://schemas.microsoft.com/office/drawing/2014/main" id="{94E363C3-7567-46A8-98B5-336A26493DF6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8E9BC79-F4C8-491A-83B0-752A62C8491E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89EAC29-E473-417B-B791-DFFD442A0029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0C4DFB9-7DFA-42DE-8743-16706A8492D5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7A9E06A-2A8A-4D30-A2DF-D9012794D2DC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501C8AB-B11F-47C6-802E-6EF603B0AF01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Rectangle 56">
            <a:extLst>
              <a:ext uri="{FF2B5EF4-FFF2-40B4-BE49-F238E27FC236}">
                <a16:creationId xmlns:a16="http://schemas.microsoft.com/office/drawing/2014/main" id="{D7CC16EF-D64E-420C-A7B5-A02B19318601}"/>
              </a:ext>
            </a:extLst>
          </p:cNvPr>
          <p:cNvSpPr/>
          <p:nvPr/>
        </p:nvSpPr>
        <p:spPr>
          <a:xfrm rot="2814473" flipH="1">
            <a:off x="11013003" y="432068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AF253586-0FFB-42BD-BB39-4385EB2B9D6D}"/>
              </a:ext>
            </a:extLst>
          </p:cNvPr>
          <p:cNvSpPr/>
          <p:nvPr/>
        </p:nvSpPr>
        <p:spPr>
          <a:xfrm rot="19121935" flipH="1">
            <a:off x="11340582" y="564896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6A4C78FF-C43E-4341-A37F-6C69B601DCEE}"/>
              </a:ext>
            </a:extLst>
          </p:cNvPr>
          <p:cNvSpPr/>
          <p:nvPr/>
        </p:nvSpPr>
        <p:spPr>
          <a:xfrm rot="19121935" flipH="1">
            <a:off x="11608113" y="228308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2D4C5A0C-DAF8-4917-9BFC-13AACEDECA7C}"/>
              </a:ext>
            </a:extLst>
          </p:cNvPr>
          <p:cNvSpPr/>
          <p:nvPr/>
        </p:nvSpPr>
        <p:spPr>
          <a:xfrm rot="20387048" flipH="1">
            <a:off x="11608112" y="349163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4E8F4D57-662A-4EA5-B29C-F286762FF80C}"/>
              </a:ext>
            </a:extLst>
          </p:cNvPr>
          <p:cNvSpPr/>
          <p:nvPr/>
        </p:nvSpPr>
        <p:spPr>
          <a:xfrm rot="20387048" flipH="1">
            <a:off x="7787599" y="488852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2A1509F5-B98F-4A4C-8202-5E95C4E55BA8}"/>
              </a:ext>
            </a:extLst>
          </p:cNvPr>
          <p:cNvSpPr/>
          <p:nvPr/>
        </p:nvSpPr>
        <p:spPr>
          <a:xfrm rot="17233895" flipH="1">
            <a:off x="7678917" y="555695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5922538A-8761-4034-BFCC-5B5EA191274B}"/>
              </a:ext>
            </a:extLst>
          </p:cNvPr>
          <p:cNvSpPr/>
          <p:nvPr/>
        </p:nvSpPr>
        <p:spPr>
          <a:xfrm rot="19121935" flipH="1">
            <a:off x="10095351" y="603736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11DED7CB-C63C-480B-9991-F219DC9E185D}"/>
              </a:ext>
            </a:extLst>
          </p:cNvPr>
          <p:cNvSpPr/>
          <p:nvPr/>
        </p:nvSpPr>
        <p:spPr>
          <a:xfrm rot="19121935" flipH="1">
            <a:off x="10441223" y="607385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1FD96462-C942-4A1B-9C90-C1058DE50CC6}"/>
              </a:ext>
            </a:extLst>
          </p:cNvPr>
          <p:cNvSpPr/>
          <p:nvPr/>
        </p:nvSpPr>
        <p:spPr>
          <a:xfrm rot="19121935" flipH="1">
            <a:off x="10019376" y="631736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906569A9-CE5A-47B9-B597-A857D65AD45D}"/>
              </a:ext>
            </a:extLst>
          </p:cNvPr>
          <p:cNvSpPr/>
          <p:nvPr/>
        </p:nvSpPr>
        <p:spPr>
          <a:xfrm rot="19121935" flipH="1">
            <a:off x="9671870" y="6060853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A1EE78D1-463A-4D75-94CB-023C553BA941}"/>
              </a:ext>
            </a:extLst>
          </p:cNvPr>
          <p:cNvSpPr/>
          <p:nvPr/>
        </p:nvSpPr>
        <p:spPr>
          <a:xfrm rot="19121935" flipH="1">
            <a:off x="10017742" y="609733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09FB364D-72A8-490E-9396-859CE25D4E1A}"/>
              </a:ext>
            </a:extLst>
          </p:cNvPr>
          <p:cNvSpPr/>
          <p:nvPr/>
        </p:nvSpPr>
        <p:spPr>
          <a:xfrm rot="19121935" flipH="1">
            <a:off x="9595895" y="6340855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46E5B3DA-5DC0-43E4-8AE2-16922E89F58B}"/>
              </a:ext>
            </a:extLst>
          </p:cNvPr>
          <p:cNvSpPr/>
          <p:nvPr/>
        </p:nvSpPr>
        <p:spPr>
          <a:xfrm rot="19121935" flipH="1">
            <a:off x="10240969" y="620956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93735C77-1FD6-4D6F-B26C-670B0A6323EF}"/>
              </a:ext>
            </a:extLst>
          </p:cNvPr>
          <p:cNvSpPr/>
          <p:nvPr/>
        </p:nvSpPr>
        <p:spPr>
          <a:xfrm rot="19121935" flipH="1">
            <a:off x="10586841" y="624605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03FE725D-19E2-4DCE-858A-4BB5726577FF}"/>
              </a:ext>
            </a:extLst>
          </p:cNvPr>
          <p:cNvSpPr/>
          <p:nvPr/>
        </p:nvSpPr>
        <p:spPr>
          <a:xfrm rot="19121935" flipH="1">
            <a:off x="10164994" y="648956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9686472B-8698-4AA6-81A3-0402D14DE404}"/>
              </a:ext>
            </a:extLst>
          </p:cNvPr>
          <p:cNvSpPr/>
          <p:nvPr/>
        </p:nvSpPr>
        <p:spPr>
          <a:xfrm rot="19121935" flipH="1">
            <a:off x="9736771" y="6306070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B476ABF5-BE15-4A2B-B401-BF5BECD28BC5}"/>
              </a:ext>
            </a:extLst>
          </p:cNvPr>
          <p:cNvSpPr/>
          <p:nvPr/>
        </p:nvSpPr>
        <p:spPr>
          <a:xfrm rot="19121935" flipH="1">
            <a:off x="10082643" y="6342554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CDB2C188-BBAD-4E17-BF7F-422D9A111D32}"/>
              </a:ext>
            </a:extLst>
          </p:cNvPr>
          <p:cNvSpPr/>
          <p:nvPr/>
        </p:nvSpPr>
        <p:spPr>
          <a:xfrm rot="19121935" flipH="1">
            <a:off x="9660796" y="658607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50A2C727-E3C2-4C81-A697-2BE2E7E1C300}"/>
              </a:ext>
            </a:extLst>
          </p:cNvPr>
          <p:cNvSpPr/>
          <p:nvPr/>
        </p:nvSpPr>
        <p:spPr>
          <a:xfrm rot="598554" flipH="1">
            <a:off x="9882390" y="589483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FAE55715-9701-49AC-B082-E3008BC341A2}"/>
              </a:ext>
            </a:extLst>
          </p:cNvPr>
          <p:cNvSpPr/>
          <p:nvPr/>
        </p:nvSpPr>
        <p:spPr>
          <a:xfrm rot="598554" flipH="1">
            <a:off x="10228262" y="593132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56">
            <a:extLst>
              <a:ext uri="{FF2B5EF4-FFF2-40B4-BE49-F238E27FC236}">
                <a16:creationId xmlns:a16="http://schemas.microsoft.com/office/drawing/2014/main" id="{3E81A4A3-2B99-49B5-A097-AE9714CF9939}"/>
              </a:ext>
            </a:extLst>
          </p:cNvPr>
          <p:cNvSpPr/>
          <p:nvPr/>
        </p:nvSpPr>
        <p:spPr>
          <a:xfrm rot="598554" flipH="1">
            <a:off x="9806415" y="617483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4370C4AB-82FD-4A4A-BDC7-21017A43C727}"/>
              </a:ext>
            </a:extLst>
          </p:cNvPr>
          <p:cNvSpPr/>
          <p:nvPr/>
        </p:nvSpPr>
        <p:spPr>
          <a:xfrm rot="598554" flipH="1">
            <a:off x="10094357" y="634750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7AB5178A-826C-410A-A3FF-2BA75F18BA51}"/>
              </a:ext>
            </a:extLst>
          </p:cNvPr>
          <p:cNvSpPr/>
          <p:nvPr/>
        </p:nvSpPr>
        <p:spPr>
          <a:xfrm rot="598554" flipH="1">
            <a:off x="10440229" y="6383993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A2A89B4D-54A0-4589-BADD-03748F66D2B4}"/>
              </a:ext>
            </a:extLst>
          </p:cNvPr>
          <p:cNvSpPr/>
          <p:nvPr/>
        </p:nvSpPr>
        <p:spPr>
          <a:xfrm rot="598554" flipH="1">
            <a:off x="10018382" y="662751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388DBB27-E387-492D-A18E-890A6CECF6F2}"/>
              </a:ext>
            </a:extLst>
          </p:cNvPr>
          <p:cNvSpPr/>
          <p:nvPr/>
        </p:nvSpPr>
        <p:spPr>
          <a:xfrm rot="18716840" flipH="1">
            <a:off x="9497966" y="6214778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5740F437-8DAA-4781-8224-69F2416419BB}"/>
              </a:ext>
            </a:extLst>
          </p:cNvPr>
          <p:cNvSpPr/>
          <p:nvPr/>
        </p:nvSpPr>
        <p:spPr>
          <a:xfrm rot="18716840" flipH="1">
            <a:off x="9843838" y="625126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60C085B2-0D10-4B86-95F0-25E5A7893A84}"/>
              </a:ext>
            </a:extLst>
          </p:cNvPr>
          <p:cNvSpPr/>
          <p:nvPr/>
        </p:nvSpPr>
        <p:spPr>
          <a:xfrm rot="18716840" flipH="1">
            <a:off x="9421991" y="6494780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98AA69C0-6C24-4E98-AAB7-36585E95A918}"/>
              </a:ext>
            </a:extLst>
          </p:cNvPr>
          <p:cNvSpPr/>
          <p:nvPr/>
        </p:nvSpPr>
        <p:spPr>
          <a:xfrm rot="8484010" flipH="1">
            <a:off x="10549045" y="606095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2642F085-2CF2-4939-83D4-31C7D74F70E5}"/>
              </a:ext>
            </a:extLst>
          </p:cNvPr>
          <p:cNvSpPr/>
          <p:nvPr/>
        </p:nvSpPr>
        <p:spPr>
          <a:xfrm rot="8484010" flipH="1">
            <a:off x="10482616" y="6538135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4597AC7F-E011-4F3A-BF6B-D640D3DCAE99}"/>
              </a:ext>
            </a:extLst>
          </p:cNvPr>
          <p:cNvSpPr/>
          <p:nvPr/>
        </p:nvSpPr>
        <p:spPr>
          <a:xfrm rot="8484010" flipH="1">
            <a:off x="9768618" y="6573178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FBC0F9DC-31E4-4860-90FB-87F697175F55}"/>
              </a:ext>
            </a:extLst>
          </p:cNvPr>
          <p:cNvSpPr/>
          <p:nvPr/>
        </p:nvSpPr>
        <p:spPr>
          <a:xfrm rot="11560629" flipH="1">
            <a:off x="10126204" y="661461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0197DD49-5C93-4ADD-B67F-7D19D7D0D2FD}"/>
              </a:ext>
            </a:extLst>
          </p:cNvPr>
          <p:cNvSpPr/>
          <p:nvPr/>
        </p:nvSpPr>
        <p:spPr>
          <a:xfrm rot="8078915" flipH="1">
            <a:off x="9605788" y="6201884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56">
            <a:extLst>
              <a:ext uri="{FF2B5EF4-FFF2-40B4-BE49-F238E27FC236}">
                <a16:creationId xmlns:a16="http://schemas.microsoft.com/office/drawing/2014/main" id="{CB9C0660-1537-4DAA-B497-DC1B44F497E1}"/>
              </a:ext>
            </a:extLst>
          </p:cNvPr>
          <p:cNvSpPr/>
          <p:nvPr/>
        </p:nvSpPr>
        <p:spPr>
          <a:xfrm rot="6879800" flipH="1">
            <a:off x="9951660" y="6238368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A662A55-6BD5-403E-A6E6-3E2769DE6B1B}"/>
              </a:ext>
            </a:extLst>
          </p:cNvPr>
          <p:cNvGrpSpPr/>
          <p:nvPr/>
        </p:nvGrpSpPr>
        <p:grpSpPr>
          <a:xfrm flipH="1">
            <a:off x="6384810" y="4709858"/>
            <a:ext cx="1310693" cy="1493683"/>
            <a:chOff x="4873836" y="1550942"/>
            <a:chExt cx="3478860" cy="3964557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F5A9BF3D-3E62-4EA0-8C35-CA6370B9349D}"/>
                </a:ext>
              </a:extLst>
            </p:cNvPr>
            <p:cNvSpPr/>
            <p:nvPr/>
          </p:nvSpPr>
          <p:spPr>
            <a:xfrm rot="230460">
              <a:off x="7649873" y="3201145"/>
              <a:ext cx="508083" cy="1790115"/>
            </a:xfrm>
            <a:prstGeom prst="roundRect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91F541FC-673D-446B-A192-97D532A86A56}"/>
                </a:ext>
              </a:extLst>
            </p:cNvPr>
            <p:cNvSpPr/>
            <p:nvPr/>
          </p:nvSpPr>
          <p:spPr>
            <a:xfrm>
              <a:off x="6074537" y="3207871"/>
              <a:ext cx="508083" cy="1790115"/>
            </a:xfrm>
            <a:prstGeom prst="roundRect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Oval 3">
              <a:extLst>
                <a:ext uri="{FF2B5EF4-FFF2-40B4-BE49-F238E27FC236}">
                  <a16:creationId xmlns:a16="http://schemas.microsoft.com/office/drawing/2014/main" id="{24CBA1B9-C285-4273-B473-FE1E29CE8047}"/>
                </a:ext>
              </a:extLst>
            </p:cNvPr>
            <p:cNvSpPr/>
            <p:nvPr/>
          </p:nvSpPr>
          <p:spPr>
            <a:xfrm>
              <a:off x="5657103" y="2160650"/>
              <a:ext cx="2695593" cy="2698873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: Rounded Corners 32">
              <a:extLst>
                <a:ext uri="{FF2B5EF4-FFF2-40B4-BE49-F238E27FC236}">
                  <a16:creationId xmlns:a16="http://schemas.microsoft.com/office/drawing/2014/main" id="{2E169E1B-6ADE-493F-BBCF-A538DF492FFF}"/>
                </a:ext>
              </a:extLst>
            </p:cNvPr>
            <p:cNvSpPr/>
            <p:nvPr/>
          </p:nvSpPr>
          <p:spPr>
            <a:xfrm>
              <a:off x="5630662" y="3690686"/>
              <a:ext cx="755990" cy="1790115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60484"/>
                <a:gd name="connsiteY0" fmla="*/ 84682 h 1790114"/>
                <a:gd name="connsiteX1" fmla="*/ 84682 w 660484"/>
                <a:gd name="connsiteY1" fmla="*/ 0 h 1790114"/>
                <a:gd name="connsiteX2" fmla="*/ 423402 w 660484"/>
                <a:gd name="connsiteY2" fmla="*/ 0 h 1790114"/>
                <a:gd name="connsiteX3" fmla="*/ 508084 w 660484"/>
                <a:gd name="connsiteY3" fmla="*/ 84682 h 1790114"/>
                <a:gd name="connsiteX4" fmla="*/ 508084 w 660484"/>
                <a:gd name="connsiteY4" fmla="*/ 1705432 h 1790114"/>
                <a:gd name="connsiteX5" fmla="*/ 423402 w 660484"/>
                <a:gd name="connsiteY5" fmla="*/ 1790114 h 1790114"/>
                <a:gd name="connsiteX6" fmla="*/ 84682 w 660484"/>
                <a:gd name="connsiteY6" fmla="*/ 1790114 h 1790114"/>
                <a:gd name="connsiteX7" fmla="*/ 0 w 660484"/>
                <a:gd name="connsiteY7" fmla="*/ 1705432 h 1790114"/>
                <a:gd name="connsiteX8" fmla="*/ 0 w 660484"/>
                <a:gd name="connsiteY8" fmla="*/ 84682 h 1790114"/>
                <a:gd name="connsiteX0" fmla="*/ 95507 w 755991"/>
                <a:gd name="connsiteY0" fmla="*/ 84682 h 1790114"/>
                <a:gd name="connsiteX1" fmla="*/ 180189 w 755991"/>
                <a:gd name="connsiteY1" fmla="*/ 0 h 1790114"/>
                <a:gd name="connsiteX2" fmla="*/ 518909 w 755991"/>
                <a:gd name="connsiteY2" fmla="*/ 0 h 1790114"/>
                <a:gd name="connsiteX3" fmla="*/ 603591 w 755991"/>
                <a:gd name="connsiteY3" fmla="*/ 84682 h 1790114"/>
                <a:gd name="connsiteX4" fmla="*/ 603591 w 755991"/>
                <a:gd name="connsiteY4" fmla="*/ 1705432 h 1790114"/>
                <a:gd name="connsiteX5" fmla="*/ 518909 w 755991"/>
                <a:gd name="connsiteY5" fmla="*/ 1790114 h 1790114"/>
                <a:gd name="connsiteX6" fmla="*/ 180189 w 755991"/>
                <a:gd name="connsiteY6" fmla="*/ 1790114 h 1790114"/>
                <a:gd name="connsiteX7" fmla="*/ 95507 w 755991"/>
                <a:gd name="connsiteY7" fmla="*/ 1705432 h 1790114"/>
                <a:gd name="connsiteX8" fmla="*/ 95507 w 755991"/>
                <a:gd name="connsiteY8" fmla="*/ 84682 h 179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5991" h="1790114">
                  <a:moveTo>
                    <a:pt x="95507" y="84682"/>
                  </a:moveTo>
                  <a:cubicBezTo>
                    <a:pt x="95507" y="37913"/>
                    <a:pt x="133420" y="0"/>
                    <a:pt x="180189" y="0"/>
                  </a:cubicBezTo>
                  <a:lnTo>
                    <a:pt x="518909" y="0"/>
                  </a:lnTo>
                  <a:cubicBezTo>
                    <a:pt x="565678" y="0"/>
                    <a:pt x="603591" y="37913"/>
                    <a:pt x="603591" y="84682"/>
                  </a:cubicBezTo>
                  <a:cubicBezTo>
                    <a:pt x="946491" y="110582"/>
                    <a:pt x="603591" y="1165182"/>
                    <a:pt x="603591" y="1705432"/>
                  </a:cubicBezTo>
                  <a:cubicBezTo>
                    <a:pt x="603591" y="1752201"/>
                    <a:pt x="565678" y="1790114"/>
                    <a:pt x="518909" y="1790114"/>
                  </a:cubicBezTo>
                  <a:lnTo>
                    <a:pt x="180189" y="1790114"/>
                  </a:lnTo>
                  <a:cubicBezTo>
                    <a:pt x="133420" y="1790114"/>
                    <a:pt x="95507" y="1752201"/>
                    <a:pt x="95507" y="1705432"/>
                  </a:cubicBezTo>
                  <a:cubicBezTo>
                    <a:pt x="95507" y="1165182"/>
                    <a:pt x="-119384" y="903028"/>
                    <a:pt x="95507" y="84682"/>
                  </a:cubicBez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: Rounded Corners 33">
              <a:extLst>
                <a:ext uri="{FF2B5EF4-FFF2-40B4-BE49-F238E27FC236}">
                  <a16:creationId xmlns:a16="http://schemas.microsoft.com/office/drawing/2014/main" id="{763E4332-0E29-443C-876F-D472AC13E02A}"/>
                </a:ext>
              </a:extLst>
            </p:cNvPr>
            <p:cNvSpPr/>
            <p:nvPr/>
          </p:nvSpPr>
          <p:spPr>
            <a:xfrm>
              <a:off x="7295004" y="3453505"/>
              <a:ext cx="692957" cy="2053208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01217"/>
                <a:gd name="connsiteY0" fmla="*/ 84682 h 1790114"/>
                <a:gd name="connsiteX1" fmla="*/ 84682 w 601217"/>
                <a:gd name="connsiteY1" fmla="*/ 0 h 1790114"/>
                <a:gd name="connsiteX2" fmla="*/ 423402 w 601217"/>
                <a:gd name="connsiteY2" fmla="*/ 0 h 1790114"/>
                <a:gd name="connsiteX3" fmla="*/ 508084 w 601217"/>
                <a:gd name="connsiteY3" fmla="*/ 84682 h 1790114"/>
                <a:gd name="connsiteX4" fmla="*/ 508084 w 601217"/>
                <a:gd name="connsiteY4" fmla="*/ 1705432 h 1790114"/>
                <a:gd name="connsiteX5" fmla="*/ 423402 w 601217"/>
                <a:gd name="connsiteY5" fmla="*/ 1790114 h 1790114"/>
                <a:gd name="connsiteX6" fmla="*/ 84682 w 601217"/>
                <a:gd name="connsiteY6" fmla="*/ 1790114 h 1790114"/>
                <a:gd name="connsiteX7" fmla="*/ 0 w 601217"/>
                <a:gd name="connsiteY7" fmla="*/ 1705432 h 1790114"/>
                <a:gd name="connsiteX8" fmla="*/ 0 w 601217"/>
                <a:gd name="connsiteY8" fmla="*/ 84682 h 1790114"/>
                <a:gd name="connsiteX0" fmla="*/ 0 w 692958"/>
                <a:gd name="connsiteY0" fmla="*/ 347777 h 2053209"/>
                <a:gd name="connsiteX1" fmla="*/ 84682 w 692958"/>
                <a:gd name="connsiteY1" fmla="*/ 263095 h 2053209"/>
                <a:gd name="connsiteX2" fmla="*/ 423402 w 692958"/>
                <a:gd name="connsiteY2" fmla="*/ 263095 h 2053209"/>
                <a:gd name="connsiteX3" fmla="*/ 622384 w 692958"/>
                <a:gd name="connsiteY3" fmla="*/ 4877 h 2053209"/>
                <a:gd name="connsiteX4" fmla="*/ 508084 w 692958"/>
                <a:gd name="connsiteY4" fmla="*/ 1968527 h 2053209"/>
                <a:gd name="connsiteX5" fmla="*/ 423402 w 692958"/>
                <a:gd name="connsiteY5" fmla="*/ 2053209 h 2053209"/>
                <a:gd name="connsiteX6" fmla="*/ 84682 w 692958"/>
                <a:gd name="connsiteY6" fmla="*/ 2053209 h 2053209"/>
                <a:gd name="connsiteX7" fmla="*/ 0 w 692958"/>
                <a:gd name="connsiteY7" fmla="*/ 1968527 h 2053209"/>
                <a:gd name="connsiteX8" fmla="*/ 0 w 692958"/>
                <a:gd name="connsiteY8" fmla="*/ 347777 h 205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58" h="2053209">
                  <a:moveTo>
                    <a:pt x="0" y="347777"/>
                  </a:moveTo>
                  <a:cubicBezTo>
                    <a:pt x="0" y="301008"/>
                    <a:pt x="37913" y="263095"/>
                    <a:pt x="84682" y="263095"/>
                  </a:cubicBezTo>
                  <a:lnTo>
                    <a:pt x="423402" y="263095"/>
                  </a:lnTo>
                  <a:cubicBezTo>
                    <a:pt x="470171" y="263095"/>
                    <a:pt x="622384" y="-41892"/>
                    <a:pt x="622384" y="4877"/>
                  </a:cubicBezTo>
                  <a:cubicBezTo>
                    <a:pt x="831934" y="811827"/>
                    <a:pt x="508084" y="1428277"/>
                    <a:pt x="508084" y="1968527"/>
                  </a:cubicBezTo>
                  <a:cubicBezTo>
                    <a:pt x="508084" y="2015296"/>
                    <a:pt x="470171" y="2053209"/>
                    <a:pt x="423402" y="2053209"/>
                  </a:cubicBezTo>
                  <a:lnTo>
                    <a:pt x="84682" y="2053209"/>
                  </a:lnTo>
                  <a:cubicBezTo>
                    <a:pt x="37913" y="2053209"/>
                    <a:pt x="0" y="2015296"/>
                    <a:pt x="0" y="1968527"/>
                  </a:cubicBezTo>
                  <a:lnTo>
                    <a:pt x="0" y="347777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B331E2F4-2518-4A00-BC42-CD3BD286A06E}"/>
                </a:ext>
              </a:extLst>
            </p:cNvPr>
            <p:cNvSpPr/>
            <p:nvPr/>
          </p:nvSpPr>
          <p:spPr>
            <a:xfrm rot="521648" flipH="1">
              <a:off x="7243963" y="3365141"/>
              <a:ext cx="807874" cy="1161039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F6A4B5FB-E041-474C-A2F6-CA20BD5C6A65}"/>
                </a:ext>
              </a:extLst>
            </p:cNvPr>
            <p:cNvGrpSpPr/>
            <p:nvPr/>
          </p:nvGrpSpPr>
          <p:grpSpPr>
            <a:xfrm>
              <a:off x="5725630" y="4865597"/>
              <a:ext cx="2344719" cy="649902"/>
              <a:chOff x="5725630" y="4865597"/>
              <a:chExt cx="2344719" cy="649902"/>
            </a:xfrm>
            <a:no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FA74AE8-431A-4868-97C1-D3903BFC4A31}"/>
                  </a:ext>
                </a:extLst>
              </p:cNvPr>
              <p:cNvSpPr/>
              <p:nvPr/>
            </p:nvSpPr>
            <p:spPr>
              <a:xfrm>
                <a:off x="6102771" y="5380749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0DAEDA0-6AE8-4787-9B33-CFC015E9727A}"/>
                  </a:ext>
                </a:extLst>
              </p:cNvPr>
              <p:cNvSpPr/>
              <p:nvPr/>
            </p:nvSpPr>
            <p:spPr>
              <a:xfrm>
                <a:off x="6314471" y="4865597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58F9CEF2-81A8-49DE-BCAD-BC58E8CF6A70}"/>
                  </a:ext>
                </a:extLst>
              </p:cNvPr>
              <p:cNvSpPr/>
              <p:nvPr/>
            </p:nvSpPr>
            <p:spPr>
              <a:xfrm>
                <a:off x="6423965" y="4874173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7DF3E6DA-1159-4133-8F8D-057A183C7648}"/>
                  </a:ext>
                </a:extLst>
              </p:cNvPr>
              <p:cNvSpPr/>
              <p:nvPr/>
            </p:nvSpPr>
            <p:spPr>
              <a:xfrm>
                <a:off x="7842252" y="4887842"/>
                <a:ext cx="118805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FE732EC-C48E-4D10-AC6C-767BE50E92EF}"/>
                  </a:ext>
                </a:extLst>
              </p:cNvPr>
              <p:cNvSpPr/>
              <p:nvPr/>
            </p:nvSpPr>
            <p:spPr>
              <a:xfrm>
                <a:off x="7951544" y="4887837"/>
                <a:ext cx="118805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91735176-189B-4A10-9772-28A3ECDF36A8}"/>
                  </a:ext>
                </a:extLst>
              </p:cNvPr>
              <p:cNvSpPr/>
              <p:nvPr/>
            </p:nvSpPr>
            <p:spPr>
              <a:xfrm>
                <a:off x="5725630" y="5384590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BFFFB979-5D3B-41D3-BB1D-BBF1644D0531}"/>
                  </a:ext>
                </a:extLst>
              </p:cNvPr>
              <p:cNvSpPr/>
              <p:nvPr/>
            </p:nvSpPr>
            <p:spPr>
              <a:xfrm>
                <a:off x="5850721" y="5384590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B2D6208-AC2E-4DAF-A6A9-DDAF8EECD9DA}"/>
                  </a:ext>
                </a:extLst>
              </p:cNvPr>
              <p:cNvSpPr/>
              <p:nvPr/>
            </p:nvSpPr>
            <p:spPr>
              <a:xfrm>
                <a:off x="5976746" y="5384590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27D32CB7-4041-47F6-967C-344FCD8BC4D9}"/>
                  </a:ext>
                </a:extLst>
              </p:cNvPr>
              <p:cNvSpPr/>
              <p:nvPr/>
            </p:nvSpPr>
            <p:spPr>
              <a:xfrm>
                <a:off x="7689160" y="5394658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EAE186D-1631-4C5B-8001-37A94500F51A}"/>
                  </a:ext>
                </a:extLst>
              </p:cNvPr>
              <p:cNvSpPr/>
              <p:nvPr/>
            </p:nvSpPr>
            <p:spPr>
              <a:xfrm>
                <a:off x="7312020" y="5398496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7F99823-04F2-443C-9612-CE19320AAD7A}"/>
                  </a:ext>
                </a:extLst>
              </p:cNvPr>
              <p:cNvSpPr/>
              <p:nvPr/>
            </p:nvSpPr>
            <p:spPr>
              <a:xfrm>
                <a:off x="7437112" y="5398496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FBD5FEC9-F94C-470E-895E-EBD7EF5217BF}"/>
                  </a:ext>
                </a:extLst>
              </p:cNvPr>
              <p:cNvSpPr/>
              <p:nvPr/>
            </p:nvSpPr>
            <p:spPr>
              <a:xfrm>
                <a:off x="7563137" y="5398496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03F279EE-CB10-4A3D-83CF-136304785231}"/>
                </a:ext>
              </a:extLst>
            </p:cNvPr>
            <p:cNvSpPr/>
            <p:nvPr/>
          </p:nvSpPr>
          <p:spPr>
            <a:xfrm>
              <a:off x="4873836" y="1550942"/>
              <a:ext cx="1942857" cy="2432552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BFAB518-1423-4ADD-A8B9-021A477524F9}"/>
                </a:ext>
              </a:extLst>
            </p:cNvPr>
            <p:cNvSpPr/>
            <p:nvPr/>
          </p:nvSpPr>
          <p:spPr>
            <a:xfrm>
              <a:off x="6396831" y="1569686"/>
              <a:ext cx="1942857" cy="2432552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F49FF56-F80E-47FF-A0FB-C6644E75A44C}"/>
                </a:ext>
              </a:extLst>
            </p:cNvPr>
            <p:cNvSpPr/>
            <p:nvPr/>
          </p:nvSpPr>
          <p:spPr>
            <a:xfrm>
              <a:off x="5590103" y="1797792"/>
              <a:ext cx="1942857" cy="2432552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F8B0622C-30CA-4709-B98D-3C5A0B908E29}"/>
                </a:ext>
              </a:extLst>
            </p:cNvPr>
            <p:cNvSpPr/>
            <p:nvPr/>
          </p:nvSpPr>
          <p:spPr>
            <a:xfrm>
              <a:off x="6786621" y="2585526"/>
              <a:ext cx="532364" cy="428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1657498-5E12-4F93-B46A-AA5254365D1F}"/>
                </a:ext>
              </a:extLst>
            </p:cNvPr>
            <p:cNvSpPr/>
            <p:nvPr/>
          </p:nvSpPr>
          <p:spPr>
            <a:xfrm>
              <a:off x="6794236" y="2667918"/>
              <a:ext cx="377575" cy="303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905CE39E-1D6B-49B4-BA0C-D4E65F0BD2AB}"/>
                </a:ext>
              </a:extLst>
            </p:cNvPr>
            <p:cNvSpPr/>
            <p:nvPr/>
          </p:nvSpPr>
          <p:spPr>
            <a:xfrm>
              <a:off x="6832220" y="2748601"/>
              <a:ext cx="222604" cy="1790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7F5056DF-4594-4445-A590-D3C339CE3E47}"/>
                </a:ext>
              </a:extLst>
            </p:cNvPr>
            <p:cNvSpPr/>
            <p:nvPr/>
          </p:nvSpPr>
          <p:spPr>
            <a:xfrm>
              <a:off x="5802376" y="2560123"/>
              <a:ext cx="532364" cy="428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10E275DB-C06D-4593-9631-0CD7CEAD00DF}"/>
                </a:ext>
              </a:extLst>
            </p:cNvPr>
            <p:cNvSpPr/>
            <p:nvPr/>
          </p:nvSpPr>
          <p:spPr>
            <a:xfrm>
              <a:off x="5809991" y="2642515"/>
              <a:ext cx="377575" cy="303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1996581-B316-4760-A22A-A45BE92BFF04}"/>
                </a:ext>
              </a:extLst>
            </p:cNvPr>
            <p:cNvSpPr/>
            <p:nvPr/>
          </p:nvSpPr>
          <p:spPr>
            <a:xfrm>
              <a:off x="5847975" y="2723198"/>
              <a:ext cx="222604" cy="1790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D98A5FB6-7DED-4063-8616-7D961C1AE57F}"/>
                </a:ext>
              </a:extLst>
            </p:cNvPr>
            <p:cNvSpPr/>
            <p:nvPr/>
          </p:nvSpPr>
          <p:spPr>
            <a:xfrm rot="7418797">
              <a:off x="5727874" y="1951573"/>
              <a:ext cx="1339514" cy="1750144"/>
            </a:xfrm>
            <a:prstGeom prst="arc">
              <a:avLst>
                <a:gd name="adj1" fmla="val 16200000"/>
                <a:gd name="adj2" fmla="val 18371650"/>
              </a:avLst>
            </a:prstGeom>
            <a:noFill/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Arc 234">
              <a:extLst>
                <a:ext uri="{FF2B5EF4-FFF2-40B4-BE49-F238E27FC236}">
                  <a16:creationId xmlns:a16="http://schemas.microsoft.com/office/drawing/2014/main" id="{D5462ACF-D0CB-462E-AEF4-281315FAD844}"/>
                </a:ext>
              </a:extLst>
            </p:cNvPr>
            <p:cNvSpPr/>
            <p:nvPr/>
          </p:nvSpPr>
          <p:spPr>
            <a:xfrm rot="9718656">
              <a:off x="5300636" y="1801094"/>
              <a:ext cx="1339513" cy="1750145"/>
            </a:xfrm>
            <a:prstGeom prst="arc">
              <a:avLst>
                <a:gd name="adj1" fmla="val 16200000"/>
                <a:gd name="adj2" fmla="val 18371650"/>
              </a:avLst>
            </a:prstGeom>
            <a:noFill/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: Rounded Corners 9">
              <a:extLst>
                <a:ext uri="{FF2B5EF4-FFF2-40B4-BE49-F238E27FC236}">
                  <a16:creationId xmlns:a16="http://schemas.microsoft.com/office/drawing/2014/main" id="{AEAE57FD-B243-4E97-A7CF-221332E9ECEC}"/>
                </a:ext>
              </a:extLst>
            </p:cNvPr>
            <p:cNvSpPr/>
            <p:nvPr/>
          </p:nvSpPr>
          <p:spPr>
            <a:xfrm>
              <a:off x="5925608" y="3113099"/>
              <a:ext cx="780164" cy="1673374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272078 w 780162"/>
                <a:gd name="connsiteY0" fmla="*/ 84682 h 1790114"/>
                <a:gd name="connsiteX1" fmla="*/ 356760 w 780162"/>
                <a:gd name="connsiteY1" fmla="*/ 0 h 1790114"/>
                <a:gd name="connsiteX2" fmla="*/ 695480 w 780162"/>
                <a:gd name="connsiteY2" fmla="*/ 0 h 1790114"/>
                <a:gd name="connsiteX3" fmla="*/ 780162 w 780162"/>
                <a:gd name="connsiteY3" fmla="*/ 84682 h 1790114"/>
                <a:gd name="connsiteX4" fmla="*/ 780162 w 780162"/>
                <a:gd name="connsiteY4" fmla="*/ 1705432 h 1790114"/>
                <a:gd name="connsiteX5" fmla="*/ 695480 w 780162"/>
                <a:gd name="connsiteY5" fmla="*/ 1790114 h 1790114"/>
                <a:gd name="connsiteX6" fmla="*/ 356760 w 780162"/>
                <a:gd name="connsiteY6" fmla="*/ 1790114 h 1790114"/>
                <a:gd name="connsiteX7" fmla="*/ 0 w 780162"/>
                <a:gd name="connsiteY7" fmla="*/ 1500633 h 1790114"/>
                <a:gd name="connsiteX8" fmla="*/ 272078 w 780162"/>
                <a:gd name="connsiteY8" fmla="*/ 84682 h 1790114"/>
                <a:gd name="connsiteX0" fmla="*/ 632224 w 1140308"/>
                <a:gd name="connsiteY0" fmla="*/ 84682 h 1790114"/>
                <a:gd name="connsiteX1" fmla="*/ 716906 w 1140308"/>
                <a:gd name="connsiteY1" fmla="*/ 0 h 1790114"/>
                <a:gd name="connsiteX2" fmla="*/ 1055626 w 1140308"/>
                <a:gd name="connsiteY2" fmla="*/ 0 h 1790114"/>
                <a:gd name="connsiteX3" fmla="*/ 1140308 w 1140308"/>
                <a:gd name="connsiteY3" fmla="*/ 84682 h 1790114"/>
                <a:gd name="connsiteX4" fmla="*/ 1140308 w 1140308"/>
                <a:gd name="connsiteY4" fmla="*/ 1705432 h 1790114"/>
                <a:gd name="connsiteX5" fmla="*/ 1055626 w 1140308"/>
                <a:gd name="connsiteY5" fmla="*/ 1790114 h 1790114"/>
                <a:gd name="connsiteX6" fmla="*/ 3775 w 1140308"/>
                <a:gd name="connsiteY6" fmla="*/ 1235869 h 1790114"/>
                <a:gd name="connsiteX7" fmla="*/ 360146 w 1140308"/>
                <a:gd name="connsiteY7" fmla="*/ 1500633 h 1790114"/>
                <a:gd name="connsiteX8" fmla="*/ 632224 w 1140308"/>
                <a:gd name="connsiteY8" fmla="*/ 84682 h 1790114"/>
                <a:gd name="connsiteX0" fmla="*/ 632224 w 1140308"/>
                <a:gd name="connsiteY0" fmla="*/ 84682 h 1720257"/>
                <a:gd name="connsiteX1" fmla="*/ 716906 w 1140308"/>
                <a:gd name="connsiteY1" fmla="*/ 0 h 1720257"/>
                <a:gd name="connsiteX2" fmla="*/ 1055626 w 1140308"/>
                <a:gd name="connsiteY2" fmla="*/ 0 h 1720257"/>
                <a:gd name="connsiteX3" fmla="*/ 1140308 w 1140308"/>
                <a:gd name="connsiteY3" fmla="*/ 84682 h 1720257"/>
                <a:gd name="connsiteX4" fmla="*/ 1140308 w 1140308"/>
                <a:gd name="connsiteY4" fmla="*/ 1705432 h 1720257"/>
                <a:gd name="connsiteX5" fmla="*/ 559427 w 1140308"/>
                <a:gd name="connsiteY5" fmla="*/ 1673373 h 1720257"/>
                <a:gd name="connsiteX6" fmla="*/ 3775 w 1140308"/>
                <a:gd name="connsiteY6" fmla="*/ 1235869 h 1720257"/>
                <a:gd name="connsiteX7" fmla="*/ 360146 w 1140308"/>
                <a:gd name="connsiteY7" fmla="*/ 1500633 h 1720257"/>
                <a:gd name="connsiteX8" fmla="*/ 632224 w 1140308"/>
                <a:gd name="connsiteY8" fmla="*/ 84682 h 1720257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272078 w 780162"/>
                <a:gd name="connsiteY0" fmla="*/ 84682 h 1673373"/>
                <a:gd name="connsiteX1" fmla="*/ 356760 w 780162"/>
                <a:gd name="connsiteY1" fmla="*/ 0 h 1673373"/>
                <a:gd name="connsiteX2" fmla="*/ 695480 w 780162"/>
                <a:gd name="connsiteY2" fmla="*/ 0 h 1673373"/>
                <a:gd name="connsiteX3" fmla="*/ 780162 w 780162"/>
                <a:gd name="connsiteY3" fmla="*/ 84682 h 1673373"/>
                <a:gd name="connsiteX4" fmla="*/ 324776 w 780162"/>
                <a:gd name="connsiteY4" fmla="*/ 1577953 h 1673373"/>
                <a:gd name="connsiteX5" fmla="*/ 199281 w 780162"/>
                <a:gd name="connsiteY5" fmla="*/ 1673373 h 1673373"/>
                <a:gd name="connsiteX6" fmla="*/ 0 w 780162"/>
                <a:gd name="connsiteY6" fmla="*/ 1500633 h 1673373"/>
                <a:gd name="connsiteX7" fmla="*/ 272078 w 780162"/>
                <a:gd name="connsiteY7" fmla="*/ 84682 h 1673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162" h="1673373">
                  <a:moveTo>
                    <a:pt x="272078" y="84682"/>
                  </a:moveTo>
                  <a:cubicBezTo>
                    <a:pt x="272078" y="37913"/>
                    <a:pt x="309991" y="0"/>
                    <a:pt x="356760" y="0"/>
                  </a:cubicBezTo>
                  <a:lnTo>
                    <a:pt x="695480" y="0"/>
                  </a:lnTo>
                  <a:cubicBezTo>
                    <a:pt x="742249" y="0"/>
                    <a:pt x="780162" y="37913"/>
                    <a:pt x="780162" y="84682"/>
                  </a:cubicBezTo>
                  <a:cubicBezTo>
                    <a:pt x="708539" y="997739"/>
                    <a:pt x="645529" y="1501230"/>
                    <a:pt x="324776" y="1577953"/>
                  </a:cubicBezTo>
                  <a:cubicBezTo>
                    <a:pt x="324776" y="1624722"/>
                    <a:pt x="246050" y="1673373"/>
                    <a:pt x="199281" y="1673373"/>
                  </a:cubicBezTo>
                  <a:lnTo>
                    <a:pt x="0" y="1500633"/>
                  </a:lnTo>
                  <a:cubicBezTo>
                    <a:pt x="698830" y="1183823"/>
                    <a:pt x="272078" y="624932"/>
                    <a:pt x="272078" y="84682"/>
                  </a:cubicBez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1C11BBA-EF33-46C0-8980-2A98E2E92A3D}"/>
                </a:ext>
              </a:extLst>
            </p:cNvPr>
            <p:cNvSpPr/>
            <p:nvPr/>
          </p:nvSpPr>
          <p:spPr>
            <a:xfrm>
              <a:off x="6067755" y="2928472"/>
              <a:ext cx="849763" cy="620967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9DF7A09-996C-4D5D-9785-5CF2502DBF74}"/>
                </a:ext>
              </a:extLst>
            </p:cNvPr>
            <p:cNvSpPr/>
            <p:nvPr/>
          </p:nvSpPr>
          <p:spPr>
            <a:xfrm rot="1429028" flipH="1" flipV="1">
              <a:off x="7051863" y="2652245"/>
              <a:ext cx="121348" cy="12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F0E64DC-2098-430B-B58D-D7131B450723}"/>
                </a:ext>
              </a:extLst>
            </p:cNvPr>
            <p:cNvSpPr/>
            <p:nvPr/>
          </p:nvSpPr>
          <p:spPr>
            <a:xfrm rot="1429028" flipH="1" flipV="1">
              <a:off x="6079598" y="2642435"/>
              <a:ext cx="121348" cy="12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1" name="Rectangle 56">
            <a:extLst>
              <a:ext uri="{FF2B5EF4-FFF2-40B4-BE49-F238E27FC236}">
                <a16:creationId xmlns:a16="http://schemas.microsoft.com/office/drawing/2014/main" id="{0916B461-C3CF-4264-A961-3303012202D6}"/>
              </a:ext>
            </a:extLst>
          </p:cNvPr>
          <p:cNvSpPr/>
          <p:nvPr/>
        </p:nvSpPr>
        <p:spPr>
          <a:xfrm rot="8628646" flipH="1">
            <a:off x="6794168" y="632775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2" name="ttsMP3.com_VoiceText_2025-1-12_15-4-57">
            <a:hlinkClick r:id="" action="ppaction://media"/>
            <a:extLst>
              <a:ext uri="{FF2B5EF4-FFF2-40B4-BE49-F238E27FC236}">
                <a16:creationId xmlns:a16="http://schemas.microsoft.com/office/drawing/2014/main" id="{4B2E2083-FAB3-45DA-AC32-62AB357E01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5799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7113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C92BFCA-6E7D-4D6A-87A0-4837A13F0A63}"/>
              </a:ext>
            </a:extLst>
          </p:cNvPr>
          <p:cNvSpPr/>
          <p:nvPr/>
        </p:nvSpPr>
        <p:spPr>
          <a:xfrm>
            <a:off x="200472" y="4581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62F55932-E399-477D-A5B1-8C32BB90D415}"/>
              </a:ext>
            </a:extLst>
          </p:cNvPr>
          <p:cNvSpPr/>
          <p:nvPr/>
        </p:nvSpPr>
        <p:spPr>
          <a:xfrm>
            <a:off x="4048401" y="105407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B22A0F45-3173-4A3B-B38C-0EE55DB5DDE7}"/>
              </a:ext>
            </a:extLst>
          </p:cNvPr>
          <p:cNvSpPr/>
          <p:nvPr/>
        </p:nvSpPr>
        <p:spPr>
          <a:xfrm>
            <a:off x="880629" y="230764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6F055724-F2BE-43F6-8161-C040D7DBD267}"/>
              </a:ext>
            </a:extLst>
          </p:cNvPr>
          <p:cNvSpPr/>
          <p:nvPr/>
        </p:nvSpPr>
        <p:spPr>
          <a:xfrm rot="2814473" flipH="1">
            <a:off x="4912738" y="4260365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700D2076-8944-4560-A27F-3869727C1C27}"/>
              </a:ext>
            </a:extLst>
          </p:cNvPr>
          <p:cNvSpPr/>
          <p:nvPr/>
        </p:nvSpPr>
        <p:spPr>
          <a:xfrm rot="19121935" flipH="1">
            <a:off x="5240317" y="558863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CF2B76B8-9988-4DE9-B965-5981D9604113}"/>
              </a:ext>
            </a:extLst>
          </p:cNvPr>
          <p:cNvSpPr/>
          <p:nvPr/>
        </p:nvSpPr>
        <p:spPr>
          <a:xfrm rot="19121935" flipH="1">
            <a:off x="5507848" y="222276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64EB3FC2-A413-4579-9706-AAAF3F370063}"/>
              </a:ext>
            </a:extLst>
          </p:cNvPr>
          <p:cNvSpPr/>
          <p:nvPr/>
        </p:nvSpPr>
        <p:spPr>
          <a:xfrm rot="20387048" flipH="1">
            <a:off x="5507847" y="3431310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DD6AA3-F744-4402-80E0-DA1E31523D0D}"/>
              </a:ext>
            </a:extLst>
          </p:cNvPr>
          <p:cNvGrpSpPr/>
          <p:nvPr/>
        </p:nvGrpSpPr>
        <p:grpSpPr>
          <a:xfrm>
            <a:off x="767510" y="504264"/>
            <a:ext cx="4725846" cy="6041212"/>
            <a:chOff x="2341062" y="722523"/>
            <a:chExt cx="3511342" cy="5846662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CEE86EC-288B-41C4-9AE3-1A1EAF45EB57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75CB0D1-4AB1-425B-8593-05A0E38A712B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841AA71-EBA5-4EB3-BC0F-72A3C3A5BF07}"/>
                </a:ext>
              </a:extLst>
            </p:cNvPr>
            <p:cNvGrpSpPr/>
            <p:nvPr/>
          </p:nvGrpSpPr>
          <p:grpSpPr>
            <a:xfrm>
              <a:off x="2341062" y="722523"/>
              <a:ext cx="3511342" cy="5587778"/>
              <a:chOff x="2772147" y="677901"/>
              <a:chExt cx="3713793" cy="3580512"/>
            </a:xfrm>
          </p:grpSpPr>
          <p:sp>
            <p:nvSpPr>
              <p:cNvPr id="182" name="Cloud 181">
                <a:extLst>
                  <a:ext uri="{FF2B5EF4-FFF2-40B4-BE49-F238E27FC236}">
                    <a16:creationId xmlns:a16="http://schemas.microsoft.com/office/drawing/2014/main" id="{F238DF2C-0F93-484F-9A6E-5C72BAC90B25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Cloud 182">
                <a:extLst>
                  <a:ext uri="{FF2B5EF4-FFF2-40B4-BE49-F238E27FC236}">
                    <a16:creationId xmlns:a16="http://schemas.microsoft.com/office/drawing/2014/main" id="{38DF1E1C-15EF-443B-8A4F-1CAC0E6D593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13">
                <a:extLst>
                  <a:ext uri="{FF2B5EF4-FFF2-40B4-BE49-F238E27FC236}">
                    <a16:creationId xmlns:a16="http://schemas.microsoft.com/office/drawing/2014/main" id="{613B4DE1-A38F-458B-8C83-D16FC8515C1A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Cloud 184">
                <a:extLst>
                  <a:ext uri="{FF2B5EF4-FFF2-40B4-BE49-F238E27FC236}">
                    <a16:creationId xmlns:a16="http://schemas.microsoft.com/office/drawing/2014/main" id="{8FFD3BB8-5565-449D-91D5-3BE13EF0C636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Cloud 185">
                <a:extLst>
                  <a:ext uri="{FF2B5EF4-FFF2-40B4-BE49-F238E27FC236}">
                    <a16:creationId xmlns:a16="http://schemas.microsoft.com/office/drawing/2014/main" id="{36EC05A8-905A-4F50-9D8E-9D6018A36DE2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Cloud 186">
                <a:extLst>
                  <a:ext uri="{FF2B5EF4-FFF2-40B4-BE49-F238E27FC236}">
                    <a16:creationId xmlns:a16="http://schemas.microsoft.com/office/drawing/2014/main" id="{C1670302-8995-4C71-9781-78DD06497CCE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Cloud 187">
                <a:extLst>
                  <a:ext uri="{FF2B5EF4-FFF2-40B4-BE49-F238E27FC236}">
                    <a16:creationId xmlns:a16="http://schemas.microsoft.com/office/drawing/2014/main" id="{DF2B64C7-A9B0-4529-BC3C-4BED36E21CBE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27">
                <a:extLst>
                  <a:ext uri="{FF2B5EF4-FFF2-40B4-BE49-F238E27FC236}">
                    <a16:creationId xmlns:a16="http://schemas.microsoft.com/office/drawing/2014/main" id="{EFC9D661-A98A-42BA-A38D-4C3F47C4813A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Cloud 189">
                <a:extLst>
                  <a:ext uri="{FF2B5EF4-FFF2-40B4-BE49-F238E27FC236}">
                    <a16:creationId xmlns:a16="http://schemas.microsoft.com/office/drawing/2014/main" id="{F77EEF07-D4DD-4426-92CE-2C77B50AD04B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Cloud 190">
                <a:extLst>
                  <a:ext uri="{FF2B5EF4-FFF2-40B4-BE49-F238E27FC236}">
                    <a16:creationId xmlns:a16="http://schemas.microsoft.com/office/drawing/2014/main" id="{A353600E-D578-404F-BD6A-10BA9EC0FCBB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F8361155-2619-409B-8AC0-EE99FC1829B7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E1FE793-9CE8-49D5-87F5-6E8177C9EB0E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61A5522-BFAC-4426-B54F-F2C6238C6603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DC6B518-4123-4EBE-B5F3-3C8555314972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19F5E72-9B94-42DA-A46B-7BAFCE3026A4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F02108A-2BA9-49BC-A532-8F612B3A0E08}"/>
              </a:ext>
            </a:extLst>
          </p:cNvPr>
          <p:cNvGrpSpPr/>
          <p:nvPr/>
        </p:nvGrpSpPr>
        <p:grpSpPr>
          <a:xfrm>
            <a:off x="370497" y="3876980"/>
            <a:ext cx="4688698" cy="2976439"/>
            <a:chOff x="6470762" y="3937302"/>
            <a:chExt cx="4688698" cy="2976439"/>
          </a:xfrm>
        </p:grpSpPr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FAC901CC-1946-4773-B9AD-9142E1DA650C}"/>
                </a:ext>
              </a:extLst>
            </p:cNvPr>
            <p:cNvSpPr/>
            <p:nvPr/>
          </p:nvSpPr>
          <p:spPr>
            <a:xfrm rot="20387048" flipH="1">
              <a:off x="7123266" y="499484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0458CCD5-E5A6-429C-9F57-ED7DCD691992}"/>
                </a:ext>
              </a:extLst>
            </p:cNvPr>
            <p:cNvSpPr/>
            <p:nvPr/>
          </p:nvSpPr>
          <p:spPr>
            <a:xfrm rot="17233895" flipH="1">
              <a:off x="7678917" y="55569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499CC18E-5E47-4FEA-A6C1-945197D04D7D}"/>
                </a:ext>
              </a:extLst>
            </p:cNvPr>
            <p:cNvSpPr/>
            <p:nvPr/>
          </p:nvSpPr>
          <p:spPr>
            <a:xfrm rot="8628646" flipH="1">
              <a:off x="6794221" y="623519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E3C8E83C-F49E-4716-84E7-26CE96ECF99F}"/>
                </a:ext>
              </a:extLst>
            </p:cNvPr>
            <p:cNvSpPr/>
            <p:nvPr/>
          </p:nvSpPr>
          <p:spPr>
            <a:xfrm rot="19121935" flipH="1">
              <a:off x="10095351" y="60373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1319111E-4915-44E0-948F-D70DF3C63916}"/>
                </a:ext>
              </a:extLst>
            </p:cNvPr>
            <p:cNvSpPr/>
            <p:nvPr/>
          </p:nvSpPr>
          <p:spPr>
            <a:xfrm rot="19121935" flipH="1">
              <a:off x="10441223" y="60738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929D87C9-682D-4655-8D55-D44C96572C48}"/>
                </a:ext>
              </a:extLst>
            </p:cNvPr>
            <p:cNvSpPr/>
            <p:nvPr/>
          </p:nvSpPr>
          <p:spPr>
            <a:xfrm rot="19121935" flipH="1">
              <a:off x="10019376" y="63173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02CC79A1-18EA-453A-BD48-EAAFF3B545E1}"/>
                </a:ext>
              </a:extLst>
            </p:cNvPr>
            <p:cNvSpPr/>
            <p:nvPr/>
          </p:nvSpPr>
          <p:spPr>
            <a:xfrm rot="19121935" flipH="1">
              <a:off x="9671870" y="606085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6A966751-FE2A-4143-A808-B211B350177F}"/>
                </a:ext>
              </a:extLst>
            </p:cNvPr>
            <p:cNvSpPr/>
            <p:nvPr/>
          </p:nvSpPr>
          <p:spPr>
            <a:xfrm rot="19121935" flipH="1">
              <a:off x="10017742" y="60973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9590B25C-4F94-4F0D-B218-943D027600FC}"/>
                </a:ext>
              </a:extLst>
            </p:cNvPr>
            <p:cNvSpPr/>
            <p:nvPr/>
          </p:nvSpPr>
          <p:spPr>
            <a:xfrm rot="19121935" flipH="1">
              <a:off x="9595895" y="634085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B9B28868-9805-4793-A5A7-5E9D1EBAE89E}"/>
                </a:ext>
              </a:extLst>
            </p:cNvPr>
            <p:cNvSpPr/>
            <p:nvPr/>
          </p:nvSpPr>
          <p:spPr>
            <a:xfrm rot="19121935" flipH="1">
              <a:off x="10240969" y="62095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60771EB1-0CE2-4B58-9139-05E85C28BCB9}"/>
                </a:ext>
              </a:extLst>
            </p:cNvPr>
            <p:cNvSpPr/>
            <p:nvPr/>
          </p:nvSpPr>
          <p:spPr>
            <a:xfrm rot="19121935" flipH="1">
              <a:off x="10586841" y="62460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56">
              <a:extLst>
                <a:ext uri="{FF2B5EF4-FFF2-40B4-BE49-F238E27FC236}">
                  <a16:creationId xmlns:a16="http://schemas.microsoft.com/office/drawing/2014/main" id="{C351B904-5199-45CC-B13C-01F981D69E80}"/>
                </a:ext>
              </a:extLst>
            </p:cNvPr>
            <p:cNvSpPr/>
            <p:nvPr/>
          </p:nvSpPr>
          <p:spPr>
            <a:xfrm rot="19121935" flipH="1">
              <a:off x="10164994" y="64895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489D3F9E-F9EA-44D3-9DC5-AD2A95B8A20E}"/>
                </a:ext>
              </a:extLst>
            </p:cNvPr>
            <p:cNvSpPr/>
            <p:nvPr/>
          </p:nvSpPr>
          <p:spPr>
            <a:xfrm rot="19121935" flipH="1">
              <a:off x="9736771" y="630607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D34E8D11-F5EE-4087-B6BA-D706A639EE2A}"/>
                </a:ext>
              </a:extLst>
            </p:cNvPr>
            <p:cNvSpPr/>
            <p:nvPr/>
          </p:nvSpPr>
          <p:spPr>
            <a:xfrm rot="19121935" flipH="1">
              <a:off x="10082643" y="634255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427D6160-B887-4D18-BDB4-49849EA453CA}"/>
                </a:ext>
              </a:extLst>
            </p:cNvPr>
            <p:cNvSpPr/>
            <p:nvPr/>
          </p:nvSpPr>
          <p:spPr>
            <a:xfrm rot="19121935" flipH="1">
              <a:off x="9660796" y="658607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42557FC3-7C2C-4E6D-ACCC-008FA9451429}"/>
                </a:ext>
              </a:extLst>
            </p:cNvPr>
            <p:cNvSpPr/>
            <p:nvPr/>
          </p:nvSpPr>
          <p:spPr>
            <a:xfrm rot="598554" flipH="1">
              <a:off x="9882390" y="58948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C825697C-1056-4E48-9C9B-BC52FDC4871A}"/>
                </a:ext>
              </a:extLst>
            </p:cNvPr>
            <p:cNvSpPr/>
            <p:nvPr/>
          </p:nvSpPr>
          <p:spPr>
            <a:xfrm rot="598554" flipH="1">
              <a:off x="10228262" y="593132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AD916177-1F27-4CE1-9596-F9C9C012EADB}"/>
                </a:ext>
              </a:extLst>
            </p:cNvPr>
            <p:cNvSpPr/>
            <p:nvPr/>
          </p:nvSpPr>
          <p:spPr>
            <a:xfrm rot="598554" flipH="1">
              <a:off x="9806415" y="617483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5BAD93C-B5B1-4E35-9C4F-8F572A91120C}"/>
                </a:ext>
              </a:extLst>
            </p:cNvPr>
            <p:cNvSpPr/>
            <p:nvPr/>
          </p:nvSpPr>
          <p:spPr>
            <a:xfrm rot="598554" flipH="1">
              <a:off x="10094357" y="634750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59E88CCD-1834-4855-B647-6B43CAA5CC2C}"/>
                </a:ext>
              </a:extLst>
            </p:cNvPr>
            <p:cNvSpPr/>
            <p:nvPr/>
          </p:nvSpPr>
          <p:spPr>
            <a:xfrm rot="598554" flipH="1">
              <a:off x="10440229" y="638399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BDD8400A-C1E9-4ACB-AA06-31D5EC993B2A}"/>
                </a:ext>
              </a:extLst>
            </p:cNvPr>
            <p:cNvSpPr/>
            <p:nvPr/>
          </p:nvSpPr>
          <p:spPr>
            <a:xfrm rot="598554" flipH="1">
              <a:off x="10018382" y="662751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2B9A3072-73F3-4E07-9D5A-E21BCE16CC84}"/>
                </a:ext>
              </a:extLst>
            </p:cNvPr>
            <p:cNvSpPr/>
            <p:nvPr/>
          </p:nvSpPr>
          <p:spPr>
            <a:xfrm rot="18716840" flipH="1">
              <a:off x="9497966" y="62147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F218DBCE-5948-4AB4-AF5D-64BDE4C8DD72}"/>
                </a:ext>
              </a:extLst>
            </p:cNvPr>
            <p:cNvSpPr/>
            <p:nvPr/>
          </p:nvSpPr>
          <p:spPr>
            <a:xfrm rot="18716840" flipH="1">
              <a:off x="9843838" y="625126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888439AD-EEA9-474F-A7DC-CB4C27535DC5}"/>
                </a:ext>
              </a:extLst>
            </p:cNvPr>
            <p:cNvSpPr/>
            <p:nvPr/>
          </p:nvSpPr>
          <p:spPr>
            <a:xfrm rot="18716840" flipH="1">
              <a:off x="9421991" y="649478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FB6280A1-CBCF-4893-BD89-C602F4327889}"/>
                </a:ext>
              </a:extLst>
            </p:cNvPr>
            <p:cNvSpPr/>
            <p:nvPr/>
          </p:nvSpPr>
          <p:spPr>
            <a:xfrm rot="8484010" flipH="1">
              <a:off x="10549045" y="606095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90B12B24-084E-49E9-9DF3-BC4D8D5CC578}"/>
                </a:ext>
              </a:extLst>
            </p:cNvPr>
            <p:cNvSpPr/>
            <p:nvPr/>
          </p:nvSpPr>
          <p:spPr>
            <a:xfrm rot="8484010" flipH="1">
              <a:off x="10482616" y="653813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4161E057-51C2-4196-9349-5792ECA69F49}"/>
                </a:ext>
              </a:extLst>
            </p:cNvPr>
            <p:cNvSpPr/>
            <p:nvPr/>
          </p:nvSpPr>
          <p:spPr>
            <a:xfrm rot="8484010" flipH="1">
              <a:off x="9768618" y="65731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15494AC7-1ED8-4C71-8497-F7D2D36A9D0F}"/>
                </a:ext>
              </a:extLst>
            </p:cNvPr>
            <p:cNvSpPr/>
            <p:nvPr/>
          </p:nvSpPr>
          <p:spPr>
            <a:xfrm rot="11560629" flipH="1">
              <a:off x="10126204" y="661461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17AA7F6A-1D9D-4672-B862-36C4BE06BB22}"/>
                </a:ext>
              </a:extLst>
            </p:cNvPr>
            <p:cNvSpPr/>
            <p:nvPr/>
          </p:nvSpPr>
          <p:spPr>
            <a:xfrm rot="8078915" flipH="1">
              <a:off x="9605788" y="620188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52D8916F-FBD4-4C7C-9426-0C67FBF2D1E8}"/>
                </a:ext>
              </a:extLst>
            </p:cNvPr>
            <p:cNvSpPr/>
            <p:nvPr/>
          </p:nvSpPr>
          <p:spPr>
            <a:xfrm rot="6879800" flipH="1">
              <a:off x="9951660" y="623836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B934B4-DC04-4D77-B813-B635F9E2608B}"/>
                </a:ext>
              </a:extLst>
            </p:cNvPr>
            <p:cNvGrpSpPr/>
            <p:nvPr/>
          </p:nvGrpSpPr>
          <p:grpSpPr>
            <a:xfrm flipH="1">
              <a:off x="6470762" y="3937302"/>
              <a:ext cx="4258289" cy="2888710"/>
              <a:chOff x="2559450" y="1134483"/>
              <a:chExt cx="6601797" cy="4478484"/>
            </a:xfrm>
          </p:grpSpPr>
          <p:sp>
            <p:nvSpPr>
              <p:cNvPr id="148" name="Arc 147">
                <a:extLst>
                  <a:ext uri="{FF2B5EF4-FFF2-40B4-BE49-F238E27FC236}">
                    <a16:creationId xmlns:a16="http://schemas.microsoft.com/office/drawing/2014/main" id="{A6FF75E3-EBE5-4847-BBC4-E9F0596D2409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3AD41391-125D-47FB-92D5-F604CE65B5FE}"/>
                  </a:ext>
                </a:extLst>
              </p:cNvPr>
              <p:cNvSpPr/>
              <p:nvPr/>
            </p:nvSpPr>
            <p:spPr>
              <a:xfrm>
                <a:off x="7890629" y="3202433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5714FB29-E864-4C98-BFA1-97BE926D392E}"/>
                  </a:ext>
                </a:extLst>
              </p:cNvPr>
              <p:cNvSpPr/>
              <p:nvPr/>
            </p:nvSpPr>
            <p:spPr>
              <a:xfrm>
                <a:off x="5187998" y="3362358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0C9DDA45-BBA0-44F5-AFA8-330C6DE94B5B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3">
                <a:extLst>
                  <a:ext uri="{FF2B5EF4-FFF2-40B4-BE49-F238E27FC236}">
                    <a16:creationId xmlns:a16="http://schemas.microsoft.com/office/drawing/2014/main" id="{40CBAFCF-D395-425A-9BDA-800F29B2B64C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2BEE639-49A2-4276-917C-C2AFB951F52A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: Rounded Corners 32">
                <a:extLst>
                  <a:ext uri="{FF2B5EF4-FFF2-40B4-BE49-F238E27FC236}">
                    <a16:creationId xmlns:a16="http://schemas.microsoft.com/office/drawing/2014/main" id="{8631A388-1AF4-40C4-8F88-43C6397E3C17}"/>
                  </a:ext>
                </a:extLst>
              </p:cNvPr>
              <p:cNvSpPr/>
              <p:nvPr/>
            </p:nvSpPr>
            <p:spPr>
              <a:xfrm>
                <a:off x="5321792" y="3817010"/>
                <a:ext cx="660484" cy="1790114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484" h="1790114">
                    <a:moveTo>
                      <a:pt x="0" y="84682"/>
                    </a:moveTo>
                    <a:cubicBezTo>
                      <a:pt x="0" y="37913"/>
                      <a:pt x="37913" y="0"/>
                      <a:pt x="84682" y="0"/>
                    </a:cubicBezTo>
                    <a:lnTo>
                      <a:pt x="423402" y="0"/>
                    </a:lnTo>
                    <a:cubicBezTo>
                      <a:pt x="470171" y="0"/>
                      <a:pt x="508084" y="37913"/>
                      <a:pt x="508084" y="84682"/>
                    </a:cubicBezTo>
                    <a:cubicBezTo>
                      <a:pt x="850984" y="110582"/>
                      <a:pt x="508084" y="1165182"/>
                      <a:pt x="508084" y="1705432"/>
                    </a:cubicBezTo>
                    <a:cubicBezTo>
                      <a:pt x="508084" y="1752201"/>
                      <a:pt x="470171" y="1790114"/>
                      <a:pt x="423402" y="1790114"/>
                    </a:cubicBezTo>
                    <a:lnTo>
                      <a:pt x="84682" y="1790114"/>
                    </a:lnTo>
                    <a:cubicBezTo>
                      <a:pt x="37913" y="1790114"/>
                      <a:pt x="0" y="1752201"/>
                      <a:pt x="0" y="1705432"/>
                    </a:cubicBezTo>
                    <a:lnTo>
                      <a:pt x="0" y="84682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: Rounded Corners 33">
                <a:extLst>
                  <a:ext uri="{FF2B5EF4-FFF2-40B4-BE49-F238E27FC236}">
                    <a16:creationId xmlns:a16="http://schemas.microsoft.com/office/drawing/2014/main" id="{C86671B6-CADF-4501-B742-6C96FFDE5088}"/>
                  </a:ext>
                </a:extLst>
              </p:cNvPr>
              <p:cNvSpPr/>
              <p:nvPr/>
            </p:nvSpPr>
            <p:spPr>
              <a:xfrm>
                <a:off x="8251948" y="3482517"/>
                <a:ext cx="815470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  <a:gd name="connsiteX0" fmla="*/ 122511 w 815469"/>
                  <a:gd name="connsiteY0" fmla="*/ 347777 h 2053209"/>
                  <a:gd name="connsiteX1" fmla="*/ 207193 w 815469"/>
                  <a:gd name="connsiteY1" fmla="*/ 263095 h 2053209"/>
                  <a:gd name="connsiteX2" fmla="*/ 545913 w 815469"/>
                  <a:gd name="connsiteY2" fmla="*/ 263095 h 2053209"/>
                  <a:gd name="connsiteX3" fmla="*/ 744895 w 815469"/>
                  <a:gd name="connsiteY3" fmla="*/ 4877 h 2053209"/>
                  <a:gd name="connsiteX4" fmla="*/ 630595 w 815469"/>
                  <a:gd name="connsiteY4" fmla="*/ 1968527 h 2053209"/>
                  <a:gd name="connsiteX5" fmla="*/ 545913 w 815469"/>
                  <a:gd name="connsiteY5" fmla="*/ 2053209 h 2053209"/>
                  <a:gd name="connsiteX6" fmla="*/ 207193 w 815469"/>
                  <a:gd name="connsiteY6" fmla="*/ 2053209 h 2053209"/>
                  <a:gd name="connsiteX7" fmla="*/ 122511 w 815469"/>
                  <a:gd name="connsiteY7" fmla="*/ 1968527 h 2053209"/>
                  <a:gd name="connsiteX8" fmla="*/ 122511 w 815469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5469" h="2053209">
                    <a:moveTo>
                      <a:pt x="122511" y="347777"/>
                    </a:moveTo>
                    <a:cubicBezTo>
                      <a:pt x="122511" y="301008"/>
                      <a:pt x="160424" y="263095"/>
                      <a:pt x="207193" y="263095"/>
                    </a:cubicBezTo>
                    <a:lnTo>
                      <a:pt x="545913" y="263095"/>
                    </a:lnTo>
                    <a:cubicBezTo>
                      <a:pt x="592682" y="263095"/>
                      <a:pt x="744895" y="-41892"/>
                      <a:pt x="744895" y="4877"/>
                    </a:cubicBezTo>
                    <a:cubicBezTo>
                      <a:pt x="954445" y="811827"/>
                      <a:pt x="630595" y="1428277"/>
                      <a:pt x="630595" y="1968527"/>
                    </a:cubicBezTo>
                    <a:cubicBezTo>
                      <a:pt x="630595" y="2015296"/>
                      <a:pt x="592682" y="2053209"/>
                      <a:pt x="545913" y="2053209"/>
                    </a:cubicBezTo>
                    <a:lnTo>
                      <a:pt x="207193" y="2053209"/>
                    </a:lnTo>
                    <a:cubicBezTo>
                      <a:pt x="160424" y="2053209"/>
                      <a:pt x="122511" y="2015296"/>
                      <a:pt x="122511" y="1968527"/>
                    </a:cubicBezTo>
                    <a:cubicBezTo>
                      <a:pt x="122511" y="1428277"/>
                      <a:pt x="-153139" y="632066"/>
                      <a:pt x="122511" y="347777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86DDE8E-738D-450E-A06C-5D4F29339764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C1A4D3B-33A3-47AE-BF83-089876190D4E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3513267-BF63-44E8-8252-A54A5ED32DDC}"/>
                  </a:ext>
                </a:extLst>
              </p:cNvPr>
              <p:cNvSpPr/>
              <p:nvPr/>
            </p:nvSpPr>
            <p:spPr>
              <a:xfrm rot="521648">
                <a:off x="5256202" y="3732716"/>
                <a:ext cx="736853" cy="50074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485149E-F450-44FE-85A2-3EED1D336950}"/>
                  </a:ext>
                </a:extLst>
              </p:cNvPr>
              <p:cNvSpPr/>
              <p:nvPr/>
            </p:nvSpPr>
            <p:spPr>
              <a:xfrm rot="521648">
                <a:off x="8304741" y="3047413"/>
                <a:ext cx="735323" cy="116103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99E3E10-8419-459A-A527-D4EF61A29A25}"/>
                  </a:ext>
                </a:extLst>
              </p:cNvPr>
              <p:cNvGrpSpPr/>
              <p:nvPr/>
            </p:nvGrpSpPr>
            <p:grpSpPr>
              <a:xfrm>
                <a:off x="5203039" y="4883274"/>
                <a:ext cx="3653498" cy="729693"/>
                <a:chOff x="5203039" y="4883274"/>
                <a:chExt cx="3653498" cy="729693"/>
              </a:xfrm>
              <a:noFill/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AD64EA04-D82D-46F7-918B-61FE6AA0AADE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6AAB0EE1-8D27-4C67-B780-D49FEB806A66}"/>
                    </a:ext>
                  </a:extLst>
                </p:cNvPr>
                <p:cNvSpPr/>
                <p:nvPr/>
              </p:nvSpPr>
              <p:spPr>
                <a:xfrm>
                  <a:off x="7898886" y="488327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2A3E08AE-F92C-4999-8CC2-0CE1F4A5F1E9}"/>
                    </a:ext>
                  </a:extLst>
                </p:cNvPr>
                <p:cNvSpPr/>
                <p:nvPr/>
              </p:nvSpPr>
              <p:spPr>
                <a:xfrm>
                  <a:off x="8008382" y="4891849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C5311874-5C05-49E1-8EC7-29B2A72398D2}"/>
                    </a:ext>
                  </a:extLst>
                </p:cNvPr>
                <p:cNvSpPr/>
                <p:nvPr/>
              </p:nvSpPr>
              <p:spPr>
                <a:xfrm>
                  <a:off x="8129798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A409AAAC-45BD-4042-9A39-0EFF1B5FD12B}"/>
                    </a:ext>
                  </a:extLst>
                </p:cNvPr>
                <p:cNvSpPr/>
                <p:nvPr/>
              </p:nvSpPr>
              <p:spPr>
                <a:xfrm>
                  <a:off x="8239090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123FBF54-7B53-42C3-871E-591EE1361ADB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007619A3-1957-4BDD-88B3-C3390E13BEFC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C7A1E7D1-DE86-492D-BA3C-892FB2F7AEDB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B4755B0A-292A-4470-A4FB-4F17E8692B38}"/>
                    </a:ext>
                  </a:extLst>
                </p:cNvPr>
                <p:cNvSpPr/>
                <p:nvPr/>
              </p:nvSpPr>
              <p:spPr>
                <a:xfrm>
                  <a:off x="8739026" y="5437548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001D2945-80DD-4200-B2E9-8602FE223CB1}"/>
                    </a:ext>
                  </a:extLst>
                </p:cNvPr>
                <p:cNvSpPr/>
                <p:nvPr/>
              </p:nvSpPr>
              <p:spPr>
                <a:xfrm>
                  <a:off x="8361886" y="5441386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B0E9713A-7CA8-45F5-928E-8093FBC51A2D}"/>
                    </a:ext>
                  </a:extLst>
                </p:cNvPr>
                <p:cNvSpPr/>
                <p:nvPr/>
              </p:nvSpPr>
              <p:spPr>
                <a:xfrm>
                  <a:off x="8486975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2EEE766B-FF21-4069-91F9-8E85EF34C954}"/>
                    </a:ext>
                  </a:extLst>
                </p:cNvPr>
                <p:cNvSpPr/>
                <p:nvPr/>
              </p:nvSpPr>
              <p:spPr>
                <a:xfrm>
                  <a:off x="8613000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D3C71E7D-C065-44A1-8FAA-0DE55EF532ED}"/>
                    </a:ext>
                  </a:extLst>
                </p:cNvPr>
                <p:cNvSpPr/>
                <p:nvPr/>
              </p:nvSpPr>
              <p:spPr>
                <a:xfrm rot="291109">
                  <a:off x="5203039" y="5046907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74DBE982-E64F-4A4A-BCAA-F1927DFF9A80}"/>
                </a:ext>
              </a:extLst>
            </p:cNvPr>
            <p:cNvSpPr/>
            <p:nvPr/>
          </p:nvSpPr>
          <p:spPr>
            <a:xfrm rot="14786865" flipH="1">
              <a:off x="9717404" y="4557891"/>
              <a:ext cx="864013" cy="1128878"/>
            </a:xfrm>
            <a:prstGeom prst="arc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F36B39B-2D04-4C9A-9421-55F96F294E9A}"/>
                </a:ext>
              </a:extLst>
            </p:cNvPr>
            <p:cNvGrpSpPr/>
            <p:nvPr/>
          </p:nvGrpSpPr>
          <p:grpSpPr>
            <a:xfrm>
              <a:off x="9368186" y="4681253"/>
              <a:ext cx="1186919" cy="891977"/>
              <a:chOff x="9368186" y="4681253"/>
              <a:chExt cx="1186919" cy="891977"/>
            </a:xfrm>
          </p:grpSpPr>
          <p:sp>
            <p:nvSpPr>
              <p:cNvPr id="137" name="Rectangle 56">
                <a:extLst>
                  <a:ext uri="{FF2B5EF4-FFF2-40B4-BE49-F238E27FC236}">
                    <a16:creationId xmlns:a16="http://schemas.microsoft.com/office/drawing/2014/main" id="{8A22148A-5B1B-404D-ACDB-1BEB692938EE}"/>
                  </a:ext>
                </a:extLst>
              </p:cNvPr>
              <p:cNvSpPr/>
              <p:nvPr/>
            </p:nvSpPr>
            <p:spPr>
              <a:xfrm rot="9922305" flipH="1">
                <a:off x="10071425" y="5337064"/>
                <a:ext cx="327292" cy="2361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133E7A8-4DCF-4F7A-9448-16C746637F6F}"/>
                  </a:ext>
                </a:extLst>
              </p:cNvPr>
              <p:cNvGrpSpPr/>
              <p:nvPr/>
            </p:nvGrpSpPr>
            <p:grpSpPr>
              <a:xfrm rot="828904">
                <a:off x="9790217" y="5316755"/>
                <a:ext cx="100993" cy="45719"/>
                <a:chOff x="3944372" y="376084"/>
                <a:chExt cx="2696108" cy="122051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211BA72E-D71F-4078-9481-4DE82384F858}"/>
                    </a:ext>
                  </a:extLst>
                </p:cNvPr>
                <p:cNvGrpSpPr/>
                <p:nvPr/>
              </p:nvGrpSpPr>
              <p:grpSpPr>
                <a:xfrm>
                  <a:off x="3944372" y="376084"/>
                  <a:ext cx="2696108" cy="1204862"/>
                  <a:chOff x="3574303" y="1249230"/>
                  <a:chExt cx="3155772" cy="1410282"/>
                </a:xfrm>
              </p:grpSpPr>
              <p:sp>
                <p:nvSpPr>
                  <p:cNvPr id="146" name="Rectangle: Rounded Corners 14">
                    <a:extLst>
                      <a:ext uri="{FF2B5EF4-FFF2-40B4-BE49-F238E27FC236}">
                        <a16:creationId xmlns:a16="http://schemas.microsoft.com/office/drawing/2014/main" id="{EEEC545A-A370-417A-8CDE-CEF9D8F2388D}"/>
                      </a:ext>
                    </a:extLst>
                  </p:cNvPr>
                  <p:cNvSpPr/>
                  <p:nvPr/>
                </p:nvSpPr>
                <p:spPr>
                  <a:xfrm rot="21241562">
                    <a:off x="3574303" y="1415403"/>
                    <a:ext cx="3155772" cy="1244109"/>
                  </a:xfrm>
                  <a:custGeom>
                    <a:avLst/>
                    <a:gdLst>
                      <a:gd name="connsiteX0" fmla="*/ 0 w 521494"/>
                      <a:gd name="connsiteY0" fmla="*/ 11885 h 71310"/>
                      <a:gd name="connsiteX1" fmla="*/ 11885 w 521494"/>
                      <a:gd name="connsiteY1" fmla="*/ 0 h 71310"/>
                      <a:gd name="connsiteX2" fmla="*/ 509609 w 521494"/>
                      <a:gd name="connsiteY2" fmla="*/ 0 h 71310"/>
                      <a:gd name="connsiteX3" fmla="*/ 521494 w 521494"/>
                      <a:gd name="connsiteY3" fmla="*/ 11885 h 71310"/>
                      <a:gd name="connsiteX4" fmla="*/ 521494 w 521494"/>
                      <a:gd name="connsiteY4" fmla="*/ 59425 h 71310"/>
                      <a:gd name="connsiteX5" fmla="*/ 509609 w 521494"/>
                      <a:gd name="connsiteY5" fmla="*/ 71310 h 71310"/>
                      <a:gd name="connsiteX6" fmla="*/ 11885 w 521494"/>
                      <a:gd name="connsiteY6" fmla="*/ 71310 h 71310"/>
                      <a:gd name="connsiteX7" fmla="*/ 0 w 521494"/>
                      <a:gd name="connsiteY7" fmla="*/ 59425 h 71310"/>
                      <a:gd name="connsiteX8" fmla="*/ 0 w 521494"/>
                      <a:gd name="connsiteY8" fmla="*/ 11885 h 71310"/>
                      <a:gd name="connsiteX0" fmla="*/ 3173 w 524667"/>
                      <a:gd name="connsiteY0" fmla="*/ 32318 h 91743"/>
                      <a:gd name="connsiteX1" fmla="*/ 2831 w 524667"/>
                      <a:gd name="connsiteY1" fmla="*/ 0 h 91743"/>
                      <a:gd name="connsiteX2" fmla="*/ 512782 w 524667"/>
                      <a:gd name="connsiteY2" fmla="*/ 20433 h 91743"/>
                      <a:gd name="connsiteX3" fmla="*/ 524667 w 524667"/>
                      <a:gd name="connsiteY3" fmla="*/ 32318 h 91743"/>
                      <a:gd name="connsiteX4" fmla="*/ 524667 w 524667"/>
                      <a:gd name="connsiteY4" fmla="*/ 79858 h 91743"/>
                      <a:gd name="connsiteX5" fmla="*/ 512782 w 524667"/>
                      <a:gd name="connsiteY5" fmla="*/ 91743 h 91743"/>
                      <a:gd name="connsiteX6" fmla="*/ 15058 w 524667"/>
                      <a:gd name="connsiteY6" fmla="*/ 91743 h 91743"/>
                      <a:gd name="connsiteX7" fmla="*/ 3173 w 524667"/>
                      <a:gd name="connsiteY7" fmla="*/ 79858 h 91743"/>
                      <a:gd name="connsiteX8" fmla="*/ 3173 w 524667"/>
                      <a:gd name="connsiteY8" fmla="*/ 32318 h 91743"/>
                      <a:gd name="connsiteX0" fmla="*/ 3173 w 524667"/>
                      <a:gd name="connsiteY0" fmla="*/ 32318 h 91743"/>
                      <a:gd name="connsiteX1" fmla="*/ 2831 w 524667"/>
                      <a:gd name="connsiteY1" fmla="*/ 0 h 91743"/>
                      <a:gd name="connsiteX2" fmla="*/ 512782 w 524667"/>
                      <a:gd name="connsiteY2" fmla="*/ 20433 h 91743"/>
                      <a:gd name="connsiteX3" fmla="*/ 524667 w 524667"/>
                      <a:gd name="connsiteY3" fmla="*/ 32318 h 91743"/>
                      <a:gd name="connsiteX4" fmla="*/ 524667 w 524667"/>
                      <a:gd name="connsiteY4" fmla="*/ 79858 h 91743"/>
                      <a:gd name="connsiteX5" fmla="*/ 512782 w 524667"/>
                      <a:gd name="connsiteY5" fmla="*/ 91743 h 91743"/>
                      <a:gd name="connsiteX6" fmla="*/ 15058 w 524667"/>
                      <a:gd name="connsiteY6" fmla="*/ 91743 h 91743"/>
                      <a:gd name="connsiteX7" fmla="*/ 3173 w 524667"/>
                      <a:gd name="connsiteY7" fmla="*/ 79858 h 91743"/>
                      <a:gd name="connsiteX8" fmla="*/ 3173 w 524667"/>
                      <a:gd name="connsiteY8" fmla="*/ 32318 h 91743"/>
                      <a:gd name="connsiteX0" fmla="*/ 3173 w 561197"/>
                      <a:gd name="connsiteY0" fmla="*/ 33228 h 92653"/>
                      <a:gd name="connsiteX1" fmla="*/ 2831 w 561197"/>
                      <a:gd name="connsiteY1" fmla="*/ 910 h 92653"/>
                      <a:gd name="connsiteX2" fmla="*/ 560507 w 561197"/>
                      <a:gd name="connsiteY2" fmla="*/ 0 h 92653"/>
                      <a:gd name="connsiteX3" fmla="*/ 524667 w 561197"/>
                      <a:gd name="connsiteY3" fmla="*/ 33228 h 92653"/>
                      <a:gd name="connsiteX4" fmla="*/ 524667 w 561197"/>
                      <a:gd name="connsiteY4" fmla="*/ 80768 h 92653"/>
                      <a:gd name="connsiteX5" fmla="*/ 512782 w 561197"/>
                      <a:gd name="connsiteY5" fmla="*/ 92653 h 92653"/>
                      <a:gd name="connsiteX6" fmla="*/ 15058 w 561197"/>
                      <a:gd name="connsiteY6" fmla="*/ 92653 h 92653"/>
                      <a:gd name="connsiteX7" fmla="*/ 3173 w 561197"/>
                      <a:gd name="connsiteY7" fmla="*/ 80768 h 92653"/>
                      <a:gd name="connsiteX8" fmla="*/ 3173 w 561197"/>
                      <a:gd name="connsiteY8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560507 w 561033"/>
                      <a:gd name="connsiteY2" fmla="*/ 0 h 92653"/>
                      <a:gd name="connsiteX3" fmla="*/ 510072 w 561033"/>
                      <a:gd name="connsiteY3" fmla="*/ 12546 h 92653"/>
                      <a:gd name="connsiteX4" fmla="*/ 524667 w 561033"/>
                      <a:gd name="connsiteY4" fmla="*/ 80768 h 92653"/>
                      <a:gd name="connsiteX5" fmla="*/ 512782 w 561033"/>
                      <a:gd name="connsiteY5" fmla="*/ 92653 h 92653"/>
                      <a:gd name="connsiteX6" fmla="*/ 15058 w 561033"/>
                      <a:gd name="connsiteY6" fmla="*/ 92653 h 92653"/>
                      <a:gd name="connsiteX7" fmla="*/ 3173 w 561033"/>
                      <a:gd name="connsiteY7" fmla="*/ 80768 h 92653"/>
                      <a:gd name="connsiteX8" fmla="*/ 3173 w 561033"/>
                      <a:gd name="connsiteY8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298427 w 561033"/>
                      <a:gd name="connsiteY2" fmla="*/ 36125 h 92653"/>
                      <a:gd name="connsiteX3" fmla="*/ 560507 w 561033"/>
                      <a:gd name="connsiteY3" fmla="*/ 0 h 92653"/>
                      <a:gd name="connsiteX4" fmla="*/ 510072 w 561033"/>
                      <a:gd name="connsiteY4" fmla="*/ 12546 h 92653"/>
                      <a:gd name="connsiteX5" fmla="*/ 524667 w 561033"/>
                      <a:gd name="connsiteY5" fmla="*/ 80768 h 92653"/>
                      <a:gd name="connsiteX6" fmla="*/ 512782 w 561033"/>
                      <a:gd name="connsiteY6" fmla="*/ 92653 h 92653"/>
                      <a:gd name="connsiteX7" fmla="*/ 15058 w 561033"/>
                      <a:gd name="connsiteY7" fmla="*/ 92653 h 92653"/>
                      <a:gd name="connsiteX8" fmla="*/ 3173 w 561033"/>
                      <a:gd name="connsiteY8" fmla="*/ 80768 h 92653"/>
                      <a:gd name="connsiteX9" fmla="*/ 3173 w 561033"/>
                      <a:gd name="connsiteY9" fmla="*/ 33228 h 92653"/>
                      <a:gd name="connsiteX0" fmla="*/ 3173 w 561033"/>
                      <a:gd name="connsiteY0" fmla="*/ 33228 h 92653"/>
                      <a:gd name="connsiteX1" fmla="*/ 2831 w 561033"/>
                      <a:gd name="connsiteY1" fmla="*/ 910 h 92653"/>
                      <a:gd name="connsiteX2" fmla="*/ 298427 w 561033"/>
                      <a:gd name="connsiteY2" fmla="*/ 36125 h 92653"/>
                      <a:gd name="connsiteX3" fmla="*/ 560507 w 561033"/>
                      <a:gd name="connsiteY3" fmla="*/ 0 h 92653"/>
                      <a:gd name="connsiteX4" fmla="*/ 510072 w 561033"/>
                      <a:gd name="connsiteY4" fmla="*/ 12546 h 92653"/>
                      <a:gd name="connsiteX5" fmla="*/ 508088 w 561033"/>
                      <a:gd name="connsiteY5" fmla="*/ 79033 h 92653"/>
                      <a:gd name="connsiteX6" fmla="*/ 512782 w 561033"/>
                      <a:gd name="connsiteY6" fmla="*/ 92653 h 92653"/>
                      <a:gd name="connsiteX7" fmla="*/ 15058 w 561033"/>
                      <a:gd name="connsiteY7" fmla="*/ 92653 h 92653"/>
                      <a:gd name="connsiteX8" fmla="*/ 3173 w 561033"/>
                      <a:gd name="connsiteY8" fmla="*/ 80768 h 92653"/>
                      <a:gd name="connsiteX9" fmla="*/ 3173 w 561033"/>
                      <a:gd name="connsiteY9" fmla="*/ 33228 h 92653"/>
                      <a:gd name="connsiteX0" fmla="*/ 3173 w 561159"/>
                      <a:gd name="connsiteY0" fmla="*/ 33228 h 92653"/>
                      <a:gd name="connsiteX1" fmla="*/ 2831 w 561159"/>
                      <a:gd name="connsiteY1" fmla="*/ 910 h 92653"/>
                      <a:gd name="connsiteX2" fmla="*/ 298427 w 561159"/>
                      <a:gd name="connsiteY2" fmla="*/ 36125 h 92653"/>
                      <a:gd name="connsiteX3" fmla="*/ 560507 w 561159"/>
                      <a:gd name="connsiteY3" fmla="*/ 0 h 92653"/>
                      <a:gd name="connsiteX4" fmla="*/ 521913 w 561159"/>
                      <a:gd name="connsiteY4" fmla="*/ 13785 h 92653"/>
                      <a:gd name="connsiteX5" fmla="*/ 508088 w 561159"/>
                      <a:gd name="connsiteY5" fmla="*/ 79033 h 92653"/>
                      <a:gd name="connsiteX6" fmla="*/ 512782 w 561159"/>
                      <a:gd name="connsiteY6" fmla="*/ 92653 h 92653"/>
                      <a:gd name="connsiteX7" fmla="*/ 15058 w 561159"/>
                      <a:gd name="connsiteY7" fmla="*/ 92653 h 92653"/>
                      <a:gd name="connsiteX8" fmla="*/ 3173 w 561159"/>
                      <a:gd name="connsiteY8" fmla="*/ 80768 h 92653"/>
                      <a:gd name="connsiteX9" fmla="*/ 3173 w 561159"/>
                      <a:gd name="connsiteY9" fmla="*/ 33228 h 92653"/>
                      <a:gd name="connsiteX0" fmla="*/ 0 w 619287"/>
                      <a:gd name="connsiteY0" fmla="*/ 69909 h 92653"/>
                      <a:gd name="connsiteX1" fmla="*/ 60959 w 619287"/>
                      <a:gd name="connsiteY1" fmla="*/ 910 h 92653"/>
                      <a:gd name="connsiteX2" fmla="*/ 356555 w 619287"/>
                      <a:gd name="connsiteY2" fmla="*/ 36125 h 92653"/>
                      <a:gd name="connsiteX3" fmla="*/ 618635 w 619287"/>
                      <a:gd name="connsiteY3" fmla="*/ 0 h 92653"/>
                      <a:gd name="connsiteX4" fmla="*/ 580041 w 619287"/>
                      <a:gd name="connsiteY4" fmla="*/ 13785 h 92653"/>
                      <a:gd name="connsiteX5" fmla="*/ 566216 w 619287"/>
                      <a:gd name="connsiteY5" fmla="*/ 79033 h 92653"/>
                      <a:gd name="connsiteX6" fmla="*/ 570910 w 619287"/>
                      <a:gd name="connsiteY6" fmla="*/ 92653 h 92653"/>
                      <a:gd name="connsiteX7" fmla="*/ 73186 w 619287"/>
                      <a:gd name="connsiteY7" fmla="*/ 92653 h 92653"/>
                      <a:gd name="connsiteX8" fmla="*/ 61301 w 619287"/>
                      <a:gd name="connsiteY8" fmla="*/ 80768 h 92653"/>
                      <a:gd name="connsiteX9" fmla="*/ 0 w 619287"/>
                      <a:gd name="connsiteY9" fmla="*/ 69909 h 92653"/>
                      <a:gd name="connsiteX0" fmla="*/ 23297 w 642584"/>
                      <a:gd name="connsiteY0" fmla="*/ 69909 h 134782"/>
                      <a:gd name="connsiteX1" fmla="*/ 84256 w 642584"/>
                      <a:gd name="connsiteY1" fmla="*/ 910 h 134782"/>
                      <a:gd name="connsiteX2" fmla="*/ 379852 w 642584"/>
                      <a:gd name="connsiteY2" fmla="*/ 36125 h 134782"/>
                      <a:gd name="connsiteX3" fmla="*/ 641932 w 642584"/>
                      <a:gd name="connsiteY3" fmla="*/ 0 h 134782"/>
                      <a:gd name="connsiteX4" fmla="*/ 603338 w 642584"/>
                      <a:gd name="connsiteY4" fmla="*/ 13785 h 134782"/>
                      <a:gd name="connsiteX5" fmla="*/ 589513 w 642584"/>
                      <a:gd name="connsiteY5" fmla="*/ 79033 h 134782"/>
                      <a:gd name="connsiteX6" fmla="*/ 594207 w 642584"/>
                      <a:gd name="connsiteY6" fmla="*/ 92653 h 134782"/>
                      <a:gd name="connsiteX7" fmla="*/ 96483 w 642584"/>
                      <a:gd name="connsiteY7" fmla="*/ 92653 h 134782"/>
                      <a:gd name="connsiteX8" fmla="*/ 0 w 642584"/>
                      <a:gd name="connsiteY8" fmla="*/ 134167 h 134782"/>
                      <a:gd name="connsiteX9" fmla="*/ 23297 w 642584"/>
                      <a:gd name="connsiteY9" fmla="*/ 69909 h 134782"/>
                      <a:gd name="connsiteX0" fmla="*/ 23297 w 642584"/>
                      <a:gd name="connsiteY0" fmla="*/ 69909 h 211317"/>
                      <a:gd name="connsiteX1" fmla="*/ 84256 w 642584"/>
                      <a:gd name="connsiteY1" fmla="*/ 910 h 211317"/>
                      <a:gd name="connsiteX2" fmla="*/ 379852 w 642584"/>
                      <a:gd name="connsiteY2" fmla="*/ 36125 h 211317"/>
                      <a:gd name="connsiteX3" fmla="*/ 641932 w 642584"/>
                      <a:gd name="connsiteY3" fmla="*/ 0 h 211317"/>
                      <a:gd name="connsiteX4" fmla="*/ 603338 w 642584"/>
                      <a:gd name="connsiteY4" fmla="*/ 13785 h 211317"/>
                      <a:gd name="connsiteX5" fmla="*/ 589513 w 642584"/>
                      <a:gd name="connsiteY5" fmla="*/ 79033 h 211317"/>
                      <a:gd name="connsiteX6" fmla="*/ 594207 w 642584"/>
                      <a:gd name="connsiteY6" fmla="*/ 92653 h 211317"/>
                      <a:gd name="connsiteX7" fmla="*/ 86459 w 642584"/>
                      <a:gd name="connsiteY7" fmla="*/ 211317 h 211317"/>
                      <a:gd name="connsiteX8" fmla="*/ 0 w 642584"/>
                      <a:gd name="connsiteY8" fmla="*/ 134167 h 211317"/>
                      <a:gd name="connsiteX9" fmla="*/ 23297 w 642584"/>
                      <a:gd name="connsiteY9" fmla="*/ 69909 h 211317"/>
                      <a:gd name="connsiteX0" fmla="*/ 23297 w 642584"/>
                      <a:gd name="connsiteY0" fmla="*/ 69909 h 221781"/>
                      <a:gd name="connsiteX1" fmla="*/ 84256 w 642584"/>
                      <a:gd name="connsiteY1" fmla="*/ 910 h 221781"/>
                      <a:gd name="connsiteX2" fmla="*/ 379852 w 642584"/>
                      <a:gd name="connsiteY2" fmla="*/ 36125 h 221781"/>
                      <a:gd name="connsiteX3" fmla="*/ 641932 w 642584"/>
                      <a:gd name="connsiteY3" fmla="*/ 0 h 221781"/>
                      <a:gd name="connsiteX4" fmla="*/ 603338 w 642584"/>
                      <a:gd name="connsiteY4" fmla="*/ 13785 h 221781"/>
                      <a:gd name="connsiteX5" fmla="*/ 589513 w 642584"/>
                      <a:gd name="connsiteY5" fmla="*/ 79033 h 221781"/>
                      <a:gd name="connsiteX6" fmla="*/ 594207 w 642584"/>
                      <a:gd name="connsiteY6" fmla="*/ 92653 h 221781"/>
                      <a:gd name="connsiteX7" fmla="*/ 86459 w 642584"/>
                      <a:gd name="connsiteY7" fmla="*/ 211317 h 221781"/>
                      <a:gd name="connsiteX8" fmla="*/ 0 w 642584"/>
                      <a:gd name="connsiteY8" fmla="*/ 134167 h 221781"/>
                      <a:gd name="connsiteX9" fmla="*/ 23297 w 642584"/>
                      <a:gd name="connsiteY9" fmla="*/ 69909 h 221781"/>
                      <a:gd name="connsiteX0" fmla="*/ 23297 w 642584"/>
                      <a:gd name="connsiteY0" fmla="*/ 69909 h 251144"/>
                      <a:gd name="connsiteX1" fmla="*/ 84256 w 642584"/>
                      <a:gd name="connsiteY1" fmla="*/ 910 h 251144"/>
                      <a:gd name="connsiteX2" fmla="*/ 379852 w 642584"/>
                      <a:gd name="connsiteY2" fmla="*/ 36125 h 251144"/>
                      <a:gd name="connsiteX3" fmla="*/ 641932 w 642584"/>
                      <a:gd name="connsiteY3" fmla="*/ 0 h 251144"/>
                      <a:gd name="connsiteX4" fmla="*/ 603338 w 642584"/>
                      <a:gd name="connsiteY4" fmla="*/ 13785 h 251144"/>
                      <a:gd name="connsiteX5" fmla="*/ 589513 w 642584"/>
                      <a:gd name="connsiteY5" fmla="*/ 79033 h 251144"/>
                      <a:gd name="connsiteX6" fmla="*/ 594207 w 642584"/>
                      <a:gd name="connsiteY6" fmla="*/ 92653 h 251144"/>
                      <a:gd name="connsiteX7" fmla="*/ 329126 w 642584"/>
                      <a:gd name="connsiteY7" fmla="*/ 246299 h 251144"/>
                      <a:gd name="connsiteX8" fmla="*/ 86459 w 642584"/>
                      <a:gd name="connsiteY8" fmla="*/ 211317 h 251144"/>
                      <a:gd name="connsiteX9" fmla="*/ 0 w 642584"/>
                      <a:gd name="connsiteY9" fmla="*/ 134167 h 251144"/>
                      <a:gd name="connsiteX10" fmla="*/ 23297 w 642584"/>
                      <a:gd name="connsiteY10" fmla="*/ 69909 h 251144"/>
                      <a:gd name="connsiteX0" fmla="*/ 23297 w 642584"/>
                      <a:gd name="connsiteY0" fmla="*/ 69909 h 251144"/>
                      <a:gd name="connsiteX1" fmla="*/ 84256 w 642584"/>
                      <a:gd name="connsiteY1" fmla="*/ 910 h 251144"/>
                      <a:gd name="connsiteX2" fmla="*/ 379852 w 642584"/>
                      <a:gd name="connsiteY2" fmla="*/ 36125 h 251144"/>
                      <a:gd name="connsiteX3" fmla="*/ 641932 w 642584"/>
                      <a:gd name="connsiteY3" fmla="*/ 0 h 251144"/>
                      <a:gd name="connsiteX4" fmla="*/ 603338 w 642584"/>
                      <a:gd name="connsiteY4" fmla="*/ 13785 h 251144"/>
                      <a:gd name="connsiteX5" fmla="*/ 589513 w 642584"/>
                      <a:gd name="connsiteY5" fmla="*/ 79033 h 251144"/>
                      <a:gd name="connsiteX6" fmla="*/ 511839 w 642584"/>
                      <a:gd name="connsiteY6" fmla="*/ 124737 h 251144"/>
                      <a:gd name="connsiteX7" fmla="*/ 329126 w 642584"/>
                      <a:gd name="connsiteY7" fmla="*/ 246299 h 251144"/>
                      <a:gd name="connsiteX8" fmla="*/ 86459 w 642584"/>
                      <a:gd name="connsiteY8" fmla="*/ 211317 h 251144"/>
                      <a:gd name="connsiteX9" fmla="*/ 0 w 642584"/>
                      <a:gd name="connsiteY9" fmla="*/ 134167 h 251144"/>
                      <a:gd name="connsiteX10" fmla="*/ 23297 w 642584"/>
                      <a:gd name="connsiteY10" fmla="*/ 69909 h 251144"/>
                      <a:gd name="connsiteX0" fmla="*/ 23297 w 642584"/>
                      <a:gd name="connsiteY0" fmla="*/ 69909 h 246962"/>
                      <a:gd name="connsiteX1" fmla="*/ 84256 w 642584"/>
                      <a:gd name="connsiteY1" fmla="*/ 910 h 246962"/>
                      <a:gd name="connsiteX2" fmla="*/ 379852 w 642584"/>
                      <a:gd name="connsiteY2" fmla="*/ 36125 h 246962"/>
                      <a:gd name="connsiteX3" fmla="*/ 641932 w 642584"/>
                      <a:gd name="connsiteY3" fmla="*/ 0 h 246962"/>
                      <a:gd name="connsiteX4" fmla="*/ 603338 w 642584"/>
                      <a:gd name="connsiteY4" fmla="*/ 13785 h 246962"/>
                      <a:gd name="connsiteX5" fmla="*/ 589513 w 642584"/>
                      <a:gd name="connsiteY5" fmla="*/ 79033 h 246962"/>
                      <a:gd name="connsiteX6" fmla="*/ 511839 w 642584"/>
                      <a:gd name="connsiteY6" fmla="*/ 124737 h 246962"/>
                      <a:gd name="connsiteX7" fmla="*/ 492374 w 642584"/>
                      <a:gd name="connsiteY7" fmla="*/ 196342 h 246962"/>
                      <a:gd name="connsiteX8" fmla="*/ 329126 w 642584"/>
                      <a:gd name="connsiteY8" fmla="*/ 246299 h 246962"/>
                      <a:gd name="connsiteX9" fmla="*/ 86459 w 642584"/>
                      <a:gd name="connsiteY9" fmla="*/ 211317 h 246962"/>
                      <a:gd name="connsiteX10" fmla="*/ 0 w 642584"/>
                      <a:gd name="connsiteY10" fmla="*/ 134167 h 246962"/>
                      <a:gd name="connsiteX11" fmla="*/ 23297 w 642584"/>
                      <a:gd name="connsiteY11" fmla="*/ 69909 h 246962"/>
                      <a:gd name="connsiteX0" fmla="*/ 23297 w 642584"/>
                      <a:gd name="connsiteY0" fmla="*/ 69909 h 246327"/>
                      <a:gd name="connsiteX1" fmla="*/ 84256 w 642584"/>
                      <a:gd name="connsiteY1" fmla="*/ 910 h 246327"/>
                      <a:gd name="connsiteX2" fmla="*/ 379852 w 642584"/>
                      <a:gd name="connsiteY2" fmla="*/ 36125 h 246327"/>
                      <a:gd name="connsiteX3" fmla="*/ 641932 w 642584"/>
                      <a:gd name="connsiteY3" fmla="*/ 0 h 246327"/>
                      <a:gd name="connsiteX4" fmla="*/ 603338 w 642584"/>
                      <a:gd name="connsiteY4" fmla="*/ 13785 h 246327"/>
                      <a:gd name="connsiteX5" fmla="*/ 589513 w 642584"/>
                      <a:gd name="connsiteY5" fmla="*/ 79033 h 246327"/>
                      <a:gd name="connsiteX6" fmla="*/ 511839 w 642584"/>
                      <a:gd name="connsiteY6" fmla="*/ 124737 h 246327"/>
                      <a:gd name="connsiteX7" fmla="*/ 492374 w 642584"/>
                      <a:gd name="connsiteY7" fmla="*/ 196342 h 246327"/>
                      <a:gd name="connsiteX8" fmla="*/ 546369 w 642584"/>
                      <a:gd name="connsiteY8" fmla="*/ 200185 h 246327"/>
                      <a:gd name="connsiteX9" fmla="*/ 329126 w 642584"/>
                      <a:gd name="connsiteY9" fmla="*/ 246299 h 246327"/>
                      <a:gd name="connsiteX10" fmla="*/ 86459 w 642584"/>
                      <a:gd name="connsiteY10" fmla="*/ 211317 h 246327"/>
                      <a:gd name="connsiteX11" fmla="*/ 0 w 642584"/>
                      <a:gd name="connsiteY11" fmla="*/ 134167 h 246327"/>
                      <a:gd name="connsiteX12" fmla="*/ 23297 w 642584"/>
                      <a:gd name="connsiteY12" fmla="*/ 69909 h 246327"/>
                      <a:gd name="connsiteX0" fmla="*/ 23297 w 642584"/>
                      <a:gd name="connsiteY0" fmla="*/ 69909 h 246327"/>
                      <a:gd name="connsiteX1" fmla="*/ 84256 w 642584"/>
                      <a:gd name="connsiteY1" fmla="*/ 910 h 246327"/>
                      <a:gd name="connsiteX2" fmla="*/ 379852 w 642584"/>
                      <a:gd name="connsiteY2" fmla="*/ 36125 h 246327"/>
                      <a:gd name="connsiteX3" fmla="*/ 641932 w 642584"/>
                      <a:gd name="connsiteY3" fmla="*/ 0 h 246327"/>
                      <a:gd name="connsiteX4" fmla="*/ 603338 w 642584"/>
                      <a:gd name="connsiteY4" fmla="*/ 13785 h 246327"/>
                      <a:gd name="connsiteX5" fmla="*/ 589513 w 642584"/>
                      <a:gd name="connsiteY5" fmla="*/ 79033 h 246327"/>
                      <a:gd name="connsiteX6" fmla="*/ 511839 w 642584"/>
                      <a:gd name="connsiteY6" fmla="*/ 124737 h 246327"/>
                      <a:gd name="connsiteX7" fmla="*/ 492374 w 642584"/>
                      <a:gd name="connsiteY7" fmla="*/ 196342 h 246327"/>
                      <a:gd name="connsiteX8" fmla="*/ 546369 w 642584"/>
                      <a:gd name="connsiteY8" fmla="*/ 200185 h 246327"/>
                      <a:gd name="connsiteX9" fmla="*/ 329126 w 642584"/>
                      <a:gd name="connsiteY9" fmla="*/ 246299 h 246327"/>
                      <a:gd name="connsiteX10" fmla="*/ 86459 w 642584"/>
                      <a:gd name="connsiteY10" fmla="*/ 211317 h 246327"/>
                      <a:gd name="connsiteX11" fmla="*/ 0 w 642584"/>
                      <a:gd name="connsiteY11" fmla="*/ 134167 h 246327"/>
                      <a:gd name="connsiteX12" fmla="*/ 23297 w 642584"/>
                      <a:gd name="connsiteY12" fmla="*/ 69909 h 246327"/>
                      <a:gd name="connsiteX0" fmla="*/ 23297 w 642584"/>
                      <a:gd name="connsiteY0" fmla="*/ 69909 h 246321"/>
                      <a:gd name="connsiteX1" fmla="*/ 84256 w 642584"/>
                      <a:gd name="connsiteY1" fmla="*/ 910 h 246321"/>
                      <a:gd name="connsiteX2" fmla="*/ 379852 w 642584"/>
                      <a:gd name="connsiteY2" fmla="*/ 36125 h 246321"/>
                      <a:gd name="connsiteX3" fmla="*/ 641932 w 642584"/>
                      <a:gd name="connsiteY3" fmla="*/ 0 h 246321"/>
                      <a:gd name="connsiteX4" fmla="*/ 603338 w 642584"/>
                      <a:gd name="connsiteY4" fmla="*/ 13785 h 246321"/>
                      <a:gd name="connsiteX5" fmla="*/ 589513 w 642584"/>
                      <a:gd name="connsiteY5" fmla="*/ 79033 h 246321"/>
                      <a:gd name="connsiteX6" fmla="*/ 511839 w 642584"/>
                      <a:gd name="connsiteY6" fmla="*/ 124737 h 246321"/>
                      <a:gd name="connsiteX7" fmla="*/ 492374 w 642584"/>
                      <a:gd name="connsiteY7" fmla="*/ 196342 h 246321"/>
                      <a:gd name="connsiteX8" fmla="*/ 546369 w 642584"/>
                      <a:gd name="connsiteY8" fmla="*/ 200185 h 246321"/>
                      <a:gd name="connsiteX9" fmla="*/ 329126 w 642584"/>
                      <a:gd name="connsiteY9" fmla="*/ 246299 h 246321"/>
                      <a:gd name="connsiteX10" fmla="*/ 86459 w 642584"/>
                      <a:gd name="connsiteY10" fmla="*/ 211317 h 246321"/>
                      <a:gd name="connsiteX11" fmla="*/ 0 w 642584"/>
                      <a:gd name="connsiteY11" fmla="*/ 134167 h 246321"/>
                      <a:gd name="connsiteX12" fmla="*/ 23297 w 642584"/>
                      <a:gd name="connsiteY12" fmla="*/ 69909 h 246321"/>
                      <a:gd name="connsiteX0" fmla="*/ 23297 w 642584"/>
                      <a:gd name="connsiteY0" fmla="*/ 69909 h 253423"/>
                      <a:gd name="connsiteX1" fmla="*/ 84256 w 642584"/>
                      <a:gd name="connsiteY1" fmla="*/ 910 h 253423"/>
                      <a:gd name="connsiteX2" fmla="*/ 379852 w 642584"/>
                      <a:gd name="connsiteY2" fmla="*/ 36125 h 253423"/>
                      <a:gd name="connsiteX3" fmla="*/ 641932 w 642584"/>
                      <a:gd name="connsiteY3" fmla="*/ 0 h 253423"/>
                      <a:gd name="connsiteX4" fmla="*/ 603338 w 642584"/>
                      <a:gd name="connsiteY4" fmla="*/ 13785 h 253423"/>
                      <a:gd name="connsiteX5" fmla="*/ 589513 w 642584"/>
                      <a:gd name="connsiteY5" fmla="*/ 79033 h 253423"/>
                      <a:gd name="connsiteX6" fmla="*/ 511839 w 642584"/>
                      <a:gd name="connsiteY6" fmla="*/ 124737 h 253423"/>
                      <a:gd name="connsiteX7" fmla="*/ 492374 w 642584"/>
                      <a:gd name="connsiteY7" fmla="*/ 196342 h 253423"/>
                      <a:gd name="connsiteX8" fmla="*/ 546369 w 642584"/>
                      <a:gd name="connsiteY8" fmla="*/ 200185 h 253423"/>
                      <a:gd name="connsiteX9" fmla="*/ 328382 w 642584"/>
                      <a:gd name="connsiteY9" fmla="*/ 253404 h 253423"/>
                      <a:gd name="connsiteX10" fmla="*/ 86459 w 642584"/>
                      <a:gd name="connsiteY10" fmla="*/ 211317 h 253423"/>
                      <a:gd name="connsiteX11" fmla="*/ 0 w 642584"/>
                      <a:gd name="connsiteY11" fmla="*/ 134167 h 253423"/>
                      <a:gd name="connsiteX12" fmla="*/ 23297 w 642584"/>
                      <a:gd name="connsiteY12" fmla="*/ 69909 h 253423"/>
                      <a:gd name="connsiteX0" fmla="*/ 23297 w 642584"/>
                      <a:gd name="connsiteY0" fmla="*/ 69909 h 251055"/>
                      <a:gd name="connsiteX1" fmla="*/ 84256 w 642584"/>
                      <a:gd name="connsiteY1" fmla="*/ 910 h 251055"/>
                      <a:gd name="connsiteX2" fmla="*/ 379852 w 642584"/>
                      <a:gd name="connsiteY2" fmla="*/ 36125 h 251055"/>
                      <a:gd name="connsiteX3" fmla="*/ 641932 w 642584"/>
                      <a:gd name="connsiteY3" fmla="*/ 0 h 251055"/>
                      <a:gd name="connsiteX4" fmla="*/ 603338 w 642584"/>
                      <a:gd name="connsiteY4" fmla="*/ 13785 h 251055"/>
                      <a:gd name="connsiteX5" fmla="*/ 589513 w 642584"/>
                      <a:gd name="connsiteY5" fmla="*/ 79033 h 251055"/>
                      <a:gd name="connsiteX6" fmla="*/ 511839 w 642584"/>
                      <a:gd name="connsiteY6" fmla="*/ 124737 h 251055"/>
                      <a:gd name="connsiteX7" fmla="*/ 492374 w 642584"/>
                      <a:gd name="connsiteY7" fmla="*/ 196342 h 251055"/>
                      <a:gd name="connsiteX8" fmla="*/ 546369 w 642584"/>
                      <a:gd name="connsiteY8" fmla="*/ 200185 h 251055"/>
                      <a:gd name="connsiteX9" fmla="*/ 328630 w 642584"/>
                      <a:gd name="connsiteY9" fmla="*/ 251035 h 251055"/>
                      <a:gd name="connsiteX10" fmla="*/ 86459 w 642584"/>
                      <a:gd name="connsiteY10" fmla="*/ 211317 h 251055"/>
                      <a:gd name="connsiteX11" fmla="*/ 0 w 642584"/>
                      <a:gd name="connsiteY11" fmla="*/ 134167 h 251055"/>
                      <a:gd name="connsiteX12" fmla="*/ 23297 w 642584"/>
                      <a:gd name="connsiteY12" fmla="*/ 69909 h 251055"/>
                      <a:gd name="connsiteX0" fmla="*/ 23297 w 642584"/>
                      <a:gd name="connsiteY0" fmla="*/ 69909 h 251035"/>
                      <a:gd name="connsiteX1" fmla="*/ 84256 w 642584"/>
                      <a:gd name="connsiteY1" fmla="*/ 910 h 251035"/>
                      <a:gd name="connsiteX2" fmla="*/ 379852 w 642584"/>
                      <a:gd name="connsiteY2" fmla="*/ 36125 h 251035"/>
                      <a:gd name="connsiteX3" fmla="*/ 641932 w 642584"/>
                      <a:gd name="connsiteY3" fmla="*/ 0 h 251035"/>
                      <a:gd name="connsiteX4" fmla="*/ 603338 w 642584"/>
                      <a:gd name="connsiteY4" fmla="*/ 13785 h 251035"/>
                      <a:gd name="connsiteX5" fmla="*/ 589513 w 642584"/>
                      <a:gd name="connsiteY5" fmla="*/ 79033 h 251035"/>
                      <a:gd name="connsiteX6" fmla="*/ 511839 w 642584"/>
                      <a:gd name="connsiteY6" fmla="*/ 124737 h 251035"/>
                      <a:gd name="connsiteX7" fmla="*/ 492374 w 642584"/>
                      <a:gd name="connsiteY7" fmla="*/ 196342 h 251035"/>
                      <a:gd name="connsiteX8" fmla="*/ 546369 w 642584"/>
                      <a:gd name="connsiteY8" fmla="*/ 200185 h 251035"/>
                      <a:gd name="connsiteX9" fmla="*/ 328630 w 642584"/>
                      <a:gd name="connsiteY9" fmla="*/ 251035 h 251035"/>
                      <a:gd name="connsiteX10" fmla="*/ 86459 w 642584"/>
                      <a:gd name="connsiteY10" fmla="*/ 211317 h 251035"/>
                      <a:gd name="connsiteX11" fmla="*/ 0 w 642584"/>
                      <a:gd name="connsiteY11" fmla="*/ 134167 h 251035"/>
                      <a:gd name="connsiteX12" fmla="*/ 23297 w 642584"/>
                      <a:gd name="connsiteY12" fmla="*/ 69909 h 251035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46369 w 642584"/>
                      <a:gd name="connsiteY8" fmla="*/ 20018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60826 w 642584"/>
                      <a:gd name="connsiteY8" fmla="*/ 199303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9513 w 642584"/>
                      <a:gd name="connsiteY5" fmla="*/ 79033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511839 w 642584"/>
                      <a:gd name="connsiteY6" fmla="*/ 124737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91614 w 642584"/>
                      <a:gd name="connsiteY8" fmla="*/ 202525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23297 w 642584"/>
                      <a:gd name="connsiteY0" fmla="*/ 69909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23297 w 642584"/>
                      <a:gd name="connsiteY13" fmla="*/ 69909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9304 w 642584"/>
                      <a:gd name="connsiteY0" fmla="*/ 62308 h 253910"/>
                      <a:gd name="connsiteX1" fmla="*/ 84256 w 642584"/>
                      <a:gd name="connsiteY1" fmla="*/ 910 h 253910"/>
                      <a:gd name="connsiteX2" fmla="*/ 379852 w 642584"/>
                      <a:gd name="connsiteY2" fmla="*/ 36125 h 253910"/>
                      <a:gd name="connsiteX3" fmla="*/ 641932 w 642584"/>
                      <a:gd name="connsiteY3" fmla="*/ 0 h 253910"/>
                      <a:gd name="connsiteX4" fmla="*/ 603338 w 642584"/>
                      <a:gd name="connsiteY4" fmla="*/ 13785 h 253910"/>
                      <a:gd name="connsiteX5" fmla="*/ 584915 w 642584"/>
                      <a:gd name="connsiteY5" fmla="*/ 100100 h 253910"/>
                      <a:gd name="connsiteX6" fmla="*/ 497629 w 642584"/>
                      <a:gd name="connsiteY6" fmla="*/ 123251 h 253910"/>
                      <a:gd name="connsiteX7" fmla="*/ 492374 w 642584"/>
                      <a:gd name="connsiteY7" fmla="*/ 196342 h 253910"/>
                      <a:gd name="connsiteX8" fmla="*/ 588998 w 642584"/>
                      <a:gd name="connsiteY8" fmla="*/ 204646 h 253910"/>
                      <a:gd name="connsiteX9" fmla="*/ 328630 w 642584"/>
                      <a:gd name="connsiteY9" fmla="*/ 251035 h 253910"/>
                      <a:gd name="connsiteX10" fmla="*/ 177462 w 642584"/>
                      <a:gd name="connsiteY10" fmla="*/ 247775 h 253910"/>
                      <a:gd name="connsiteX11" fmla="*/ 86459 w 642584"/>
                      <a:gd name="connsiteY11" fmla="*/ 211317 h 253910"/>
                      <a:gd name="connsiteX12" fmla="*/ 0 w 642584"/>
                      <a:gd name="connsiteY12" fmla="*/ 134167 h 253910"/>
                      <a:gd name="connsiteX13" fmla="*/ 19304 w 642584"/>
                      <a:gd name="connsiteY13" fmla="*/ 62308 h 253910"/>
                      <a:gd name="connsiteX0" fmla="*/ 15331 w 638611"/>
                      <a:gd name="connsiteY0" fmla="*/ 62308 h 253910"/>
                      <a:gd name="connsiteX1" fmla="*/ 80283 w 638611"/>
                      <a:gd name="connsiteY1" fmla="*/ 910 h 253910"/>
                      <a:gd name="connsiteX2" fmla="*/ 375879 w 638611"/>
                      <a:gd name="connsiteY2" fmla="*/ 36125 h 253910"/>
                      <a:gd name="connsiteX3" fmla="*/ 637959 w 638611"/>
                      <a:gd name="connsiteY3" fmla="*/ 0 h 253910"/>
                      <a:gd name="connsiteX4" fmla="*/ 599365 w 638611"/>
                      <a:gd name="connsiteY4" fmla="*/ 13785 h 253910"/>
                      <a:gd name="connsiteX5" fmla="*/ 580942 w 638611"/>
                      <a:gd name="connsiteY5" fmla="*/ 100100 h 253910"/>
                      <a:gd name="connsiteX6" fmla="*/ 493656 w 638611"/>
                      <a:gd name="connsiteY6" fmla="*/ 123251 h 253910"/>
                      <a:gd name="connsiteX7" fmla="*/ 488401 w 638611"/>
                      <a:gd name="connsiteY7" fmla="*/ 196342 h 253910"/>
                      <a:gd name="connsiteX8" fmla="*/ 585025 w 638611"/>
                      <a:gd name="connsiteY8" fmla="*/ 204646 h 253910"/>
                      <a:gd name="connsiteX9" fmla="*/ 324657 w 638611"/>
                      <a:gd name="connsiteY9" fmla="*/ 251035 h 253910"/>
                      <a:gd name="connsiteX10" fmla="*/ 173489 w 638611"/>
                      <a:gd name="connsiteY10" fmla="*/ 247775 h 253910"/>
                      <a:gd name="connsiteX11" fmla="*/ 82486 w 638611"/>
                      <a:gd name="connsiteY11" fmla="*/ 211317 h 253910"/>
                      <a:gd name="connsiteX12" fmla="*/ 20 w 638611"/>
                      <a:gd name="connsiteY12" fmla="*/ 141768 h 253910"/>
                      <a:gd name="connsiteX13" fmla="*/ 15331 w 638611"/>
                      <a:gd name="connsiteY13" fmla="*/ 62308 h 253910"/>
                      <a:gd name="connsiteX0" fmla="*/ 15331 w 638611"/>
                      <a:gd name="connsiteY0" fmla="*/ 62308 h 253910"/>
                      <a:gd name="connsiteX1" fmla="*/ 80283 w 638611"/>
                      <a:gd name="connsiteY1" fmla="*/ 910 h 253910"/>
                      <a:gd name="connsiteX2" fmla="*/ 375879 w 638611"/>
                      <a:gd name="connsiteY2" fmla="*/ 36125 h 253910"/>
                      <a:gd name="connsiteX3" fmla="*/ 637959 w 638611"/>
                      <a:gd name="connsiteY3" fmla="*/ 0 h 253910"/>
                      <a:gd name="connsiteX4" fmla="*/ 599365 w 638611"/>
                      <a:gd name="connsiteY4" fmla="*/ 13785 h 253910"/>
                      <a:gd name="connsiteX5" fmla="*/ 580942 w 638611"/>
                      <a:gd name="connsiteY5" fmla="*/ 100100 h 253910"/>
                      <a:gd name="connsiteX6" fmla="*/ 493656 w 638611"/>
                      <a:gd name="connsiteY6" fmla="*/ 123251 h 253910"/>
                      <a:gd name="connsiteX7" fmla="*/ 488401 w 638611"/>
                      <a:gd name="connsiteY7" fmla="*/ 196342 h 253910"/>
                      <a:gd name="connsiteX8" fmla="*/ 585025 w 638611"/>
                      <a:gd name="connsiteY8" fmla="*/ 204646 h 253910"/>
                      <a:gd name="connsiteX9" fmla="*/ 324657 w 638611"/>
                      <a:gd name="connsiteY9" fmla="*/ 251035 h 253910"/>
                      <a:gd name="connsiteX10" fmla="*/ 173489 w 638611"/>
                      <a:gd name="connsiteY10" fmla="*/ 247775 h 253910"/>
                      <a:gd name="connsiteX11" fmla="*/ 82486 w 638611"/>
                      <a:gd name="connsiteY11" fmla="*/ 211317 h 253910"/>
                      <a:gd name="connsiteX12" fmla="*/ 20 w 638611"/>
                      <a:gd name="connsiteY12" fmla="*/ 141768 h 253910"/>
                      <a:gd name="connsiteX13" fmla="*/ 15331 w 63861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85743 w 644071"/>
                      <a:gd name="connsiteY1" fmla="*/ 910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84751 w 644071"/>
                      <a:gd name="connsiteY1" fmla="*/ 10384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71"/>
                      <a:gd name="connsiteY0" fmla="*/ 62308 h 253910"/>
                      <a:gd name="connsiteX1" fmla="*/ 76021 w 644071"/>
                      <a:gd name="connsiteY1" fmla="*/ 2287 h 253910"/>
                      <a:gd name="connsiteX2" fmla="*/ 381339 w 644071"/>
                      <a:gd name="connsiteY2" fmla="*/ 36125 h 253910"/>
                      <a:gd name="connsiteX3" fmla="*/ 643419 w 644071"/>
                      <a:gd name="connsiteY3" fmla="*/ 0 h 253910"/>
                      <a:gd name="connsiteX4" fmla="*/ 604825 w 644071"/>
                      <a:gd name="connsiteY4" fmla="*/ 13785 h 253910"/>
                      <a:gd name="connsiteX5" fmla="*/ 586402 w 644071"/>
                      <a:gd name="connsiteY5" fmla="*/ 100100 h 253910"/>
                      <a:gd name="connsiteX6" fmla="*/ 499116 w 644071"/>
                      <a:gd name="connsiteY6" fmla="*/ 123251 h 253910"/>
                      <a:gd name="connsiteX7" fmla="*/ 493861 w 644071"/>
                      <a:gd name="connsiteY7" fmla="*/ 196342 h 253910"/>
                      <a:gd name="connsiteX8" fmla="*/ 590485 w 644071"/>
                      <a:gd name="connsiteY8" fmla="*/ 204646 h 253910"/>
                      <a:gd name="connsiteX9" fmla="*/ 330117 w 644071"/>
                      <a:gd name="connsiteY9" fmla="*/ 251035 h 253910"/>
                      <a:gd name="connsiteX10" fmla="*/ 178949 w 644071"/>
                      <a:gd name="connsiteY10" fmla="*/ 247775 h 253910"/>
                      <a:gd name="connsiteX11" fmla="*/ 87946 w 644071"/>
                      <a:gd name="connsiteY11" fmla="*/ 211317 h 253910"/>
                      <a:gd name="connsiteX12" fmla="*/ 5480 w 644071"/>
                      <a:gd name="connsiteY12" fmla="*/ 141768 h 253910"/>
                      <a:gd name="connsiteX13" fmla="*/ 20791 w 64407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  <a:gd name="connsiteX0" fmla="*/ 20791 w 644061"/>
                      <a:gd name="connsiteY0" fmla="*/ 62308 h 253910"/>
                      <a:gd name="connsiteX1" fmla="*/ 76021 w 644061"/>
                      <a:gd name="connsiteY1" fmla="*/ 2287 h 253910"/>
                      <a:gd name="connsiteX2" fmla="*/ 381339 w 644061"/>
                      <a:gd name="connsiteY2" fmla="*/ 36125 h 253910"/>
                      <a:gd name="connsiteX3" fmla="*/ 643419 w 644061"/>
                      <a:gd name="connsiteY3" fmla="*/ 0 h 253910"/>
                      <a:gd name="connsiteX4" fmla="*/ 604076 w 644061"/>
                      <a:gd name="connsiteY4" fmla="*/ 8495 h 253910"/>
                      <a:gd name="connsiteX5" fmla="*/ 586402 w 644061"/>
                      <a:gd name="connsiteY5" fmla="*/ 100100 h 253910"/>
                      <a:gd name="connsiteX6" fmla="*/ 499116 w 644061"/>
                      <a:gd name="connsiteY6" fmla="*/ 123251 h 253910"/>
                      <a:gd name="connsiteX7" fmla="*/ 493861 w 644061"/>
                      <a:gd name="connsiteY7" fmla="*/ 196342 h 253910"/>
                      <a:gd name="connsiteX8" fmla="*/ 590485 w 644061"/>
                      <a:gd name="connsiteY8" fmla="*/ 204646 h 253910"/>
                      <a:gd name="connsiteX9" fmla="*/ 330117 w 644061"/>
                      <a:gd name="connsiteY9" fmla="*/ 251035 h 253910"/>
                      <a:gd name="connsiteX10" fmla="*/ 178949 w 644061"/>
                      <a:gd name="connsiteY10" fmla="*/ 247775 h 253910"/>
                      <a:gd name="connsiteX11" fmla="*/ 87946 w 644061"/>
                      <a:gd name="connsiteY11" fmla="*/ 211317 h 253910"/>
                      <a:gd name="connsiteX12" fmla="*/ 5480 w 644061"/>
                      <a:gd name="connsiteY12" fmla="*/ 141768 h 253910"/>
                      <a:gd name="connsiteX13" fmla="*/ 20791 w 644061"/>
                      <a:gd name="connsiteY13" fmla="*/ 62308 h 2539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44061" h="253910">
                        <a:moveTo>
                          <a:pt x="20791" y="62308"/>
                        </a:moveTo>
                        <a:cubicBezTo>
                          <a:pt x="20791" y="55744"/>
                          <a:pt x="69457" y="2287"/>
                          <a:pt x="76021" y="2287"/>
                        </a:cubicBezTo>
                        <a:cubicBezTo>
                          <a:pt x="118239" y="19996"/>
                          <a:pt x="288393" y="36277"/>
                          <a:pt x="381339" y="36125"/>
                        </a:cubicBezTo>
                        <a:cubicBezTo>
                          <a:pt x="474285" y="35973"/>
                          <a:pt x="608122" y="336"/>
                          <a:pt x="643419" y="0"/>
                        </a:cubicBezTo>
                        <a:cubicBezTo>
                          <a:pt x="649983" y="0"/>
                          <a:pt x="604076" y="1931"/>
                          <a:pt x="604076" y="8495"/>
                        </a:cubicBezTo>
                        <a:cubicBezTo>
                          <a:pt x="603415" y="30657"/>
                          <a:pt x="587063" y="77938"/>
                          <a:pt x="586402" y="100100"/>
                        </a:cubicBezTo>
                        <a:cubicBezTo>
                          <a:pt x="586402" y="106664"/>
                          <a:pt x="505680" y="123251"/>
                          <a:pt x="499116" y="123251"/>
                        </a:cubicBezTo>
                        <a:cubicBezTo>
                          <a:pt x="475280" y="139608"/>
                          <a:pt x="495894" y="173108"/>
                          <a:pt x="493861" y="196342"/>
                        </a:cubicBezTo>
                        <a:cubicBezTo>
                          <a:pt x="483332" y="212001"/>
                          <a:pt x="636704" y="197672"/>
                          <a:pt x="590485" y="204646"/>
                        </a:cubicBezTo>
                        <a:cubicBezTo>
                          <a:pt x="491346" y="191081"/>
                          <a:pt x="391475" y="242790"/>
                          <a:pt x="330117" y="251035"/>
                        </a:cubicBezTo>
                        <a:cubicBezTo>
                          <a:pt x="270147" y="255933"/>
                          <a:pt x="219311" y="254395"/>
                          <a:pt x="178949" y="247775"/>
                        </a:cubicBezTo>
                        <a:cubicBezTo>
                          <a:pt x="138587" y="241155"/>
                          <a:pt x="119038" y="227218"/>
                          <a:pt x="87946" y="211317"/>
                        </a:cubicBezTo>
                        <a:cubicBezTo>
                          <a:pt x="81382" y="211317"/>
                          <a:pt x="19828" y="171381"/>
                          <a:pt x="5480" y="141768"/>
                        </a:cubicBezTo>
                        <a:cubicBezTo>
                          <a:pt x="-965" y="118862"/>
                          <a:pt x="-7160" y="93588"/>
                          <a:pt x="20791" y="62308"/>
                        </a:cubicBezTo>
                        <a:close/>
                      </a:path>
                    </a:pathLst>
                  </a:custGeom>
                  <a:solidFill>
                    <a:srgbClr val="90110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544F6CF5-4CC9-411A-93F1-CB728AEBC0A7}"/>
                      </a:ext>
                    </a:extLst>
                  </p:cNvPr>
                  <p:cNvSpPr/>
                  <p:nvPr/>
                </p:nvSpPr>
                <p:spPr>
                  <a:xfrm>
                    <a:off x="3584436" y="1249230"/>
                    <a:ext cx="3090909" cy="771312"/>
                  </a:xfrm>
                  <a:custGeom>
                    <a:avLst/>
                    <a:gdLst>
                      <a:gd name="connsiteX0" fmla="*/ 3043169 w 3046312"/>
                      <a:gd name="connsiteY0" fmla="*/ 237 h 688717"/>
                      <a:gd name="connsiteX1" fmla="*/ 2855775 w 3046312"/>
                      <a:gd name="connsiteY1" fmla="*/ 61698 h 688717"/>
                      <a:gd name="connsiteX2" fmla="*/ 2816361 w 3046312"/>
                      <a:gd name="connsiteY2" fmla="*/ 517119 h 688717"/>
                      <a:gd name="connsiteX3" fmla="*/ 2402805 w 3046312"/>
                      <a:gd name="connsiteY3" fmla="*/ 674451 h 688717"/>
                      <a:gd name="connsiteX4" fmla="*/ 2391067 w 3046312"/>
                      <a:gd name="connsiteY4" fmla="*/ 688717 h 688717"/>
                      <a:gd name="connsiteX5" fmla="*/ 0 w 3046312"/>
                      <a:gd name="connsiteY5" fmla="*/ 688717 h 688717"/>
                      <a:gd name="connsiteX6" fmla="*/ 2997 w 3046312"/>
                      <a:gd name="connsiteY6" fmla="*/ 681776 h 688717"/>
                      <a:gd name="connsiteX7" fmla="*/ 40757 w 3046312"/>
                      <a:gd name="connsiteY7" fmla="*/ 621388 h 688717"/>
                      <a:gd name="connsiteX8" fmla="*/ 279295 w 3046312"/>
                      <a:gd name="connsiteY8" fmla="*/ 300729 h 688717"/>
                      <a:gd name="connsiteX9" fmla="*/ 1784425 w 3046312"/>
                      <a:gd name="connsiteY9" fmla="*/ 309930 h 688717"/>
                      <a:gd name="connsiteX10" fmla="*/ 3043169 w 3046312"/>
                      <a:gd name="connsiteY10" fmla="*/ 237 h 688717"/>
                      <a:gd name="connsiteX0" fmla="*/ 3043169 w 3046312"/>
                      <a:gd name="connsiteY0" fmla="*/ 237 h 741586"/>
                      <a:gd name="connsiteX1" fmla="*/ 2855775 w 3046312"/>
                      <a:gd name="connsiteY1" fmla="*/ 61698 h 741586"/>
                      <a:gd name="connsiteX2" fmla="*/ 2816361 w 3046312"/>
                      <a:gd name="connsiteY2" fmla="*/ 517119 h 741586"/>
                      <a:gd name="connsiteX3" fmla="*/ 2402805 w 3046312"/>
                      <a:gd name="connsiteY3" fmla="*/ 674451 h 741586"/>
                      <a:gd name="connsiteX4" fmla="*/ 2391067 w 3046312"/>
                      <a:gd name="connsiteY4" fmla="*/ 688717 h 741586"/>
                      <a:gd name="connsiteX5" fmla="*/ 821124 w 3046312"/>
                      <a:gd name="connsiteY5" fmla="*/ 741586 h 741586"/>
                      <a:gd name="connsiteX6" fmla="*/ 0 w 3046312"/>
                      <a:gd name="connsiteY6" fmla="*/ 688717 h 741586"/>
                      <a:gd name="connsiteX7" fmla="*/ 2997 w 3046312"/>
                      <a:gd name="connsiteY7" fmla="*/ 681776 h 741586"/>
                      <a:gd name="connsiteX8" fmla="*/ 40757 w 3046312"/>
                      <a:gd name="connsiteY8" fmla="*/ 621388 h 741586"/>
                      <a:gd name="connsiteX9" fmla="*/ 279295 w 3046312"/>
                      <a:gd name="connsiteY9" fmla="*/ 300729 h 741586"/>
                      <a:gd name="connsiteX10" fmla="*/ 1784425 w 3046312"/>
                      <a:gd name="connsiteY10" fmla="*/ 309930 h 741586"/>
                      <a:gd name="connsiteX11" fmla="*/ 3043169 w 3046312"/>
                      <a:gd name="connsiteY11" fmla="*/ 237 h 741586"/>
                      <a:gd name="connsiteX0" fmla="*/ 3043169 w 3046312"/>
                      <a:gd name="connsiteY0" fmla="*/ 237 h 748270"/>
                      <a:gd name="connsiteX1" fmla="*/ 2855775 w 3046312"/>
                      <a:gd name="connsiteY1" fmla="*/ 61698 h 748270"/>
                      <a:gd name="connsiteX2" fmla="*/ 2816361 w 3046312"/>
                      <a:gd name="connsiteY2" fmla="*/ 517119 h 748270"/>
                      <a:gd name="connsiteX3" fmla="*/ 2402805 w 3046312"/>
                      <a:gd name="connsiteY3" fmla="*/ 674451 h 748270"/>
                      <a:gd name="connsiteX4" fmla="*/ 2391067 w 3046312"/>
                      <a:gd name="connsiteY4" fmla="*/ 688717 h 748270"/>
                      <a:gd name="connsiteX5" fmla="*/ 821124 w 3046312"/>
                      <a:gd name="connsiteY5" fmla="*/ 741586 h 748270"/>
                      <a:gd name="connsiteX6" fmla="*/ 0 w 3046312"/>
                      <a:gd name="connsiteY6" fmla="*/ 688717 h 748270"/>
                      <a:gd name="connsiteX7" fmla="*/ 2997 w 3046312"/>
                      <a:gd name="connsiteY7" fmla="*/ 681776 h 748270"/>
                      <a:gd name="connsiteX8" fmla="*/ 40757 w 3046312"/>
                      <a:gd name="connsiteY8" fmla="*/ 621388 h 748270"/>
                      <a:gd name="connsiteX9" fmla="*/ 279295 w 3046312"/>
                      <a:gd name="connsiteY9" fmla="*/ 300729 h 748270"/>
                      <a:gd name="connsiteX10" fmla="*/ 1784425 w 3046312"/>
                      <a:gd name="connsiteY10" fmla="*/ 309930 h 748270"/>
                      <a:gd name="connsiteX11" fmla="*/ 3043169 w 3046312"/>
                      <a:gd name="connsiteY11" fmla="*/ 237 h 748270"/>
                      <a:gd name="connsiteX0" fmla="*/ 3055038 w 3058181"/>
                      <a:gd name="connsiteY0" fmla="*/ 237 h 770968"/>
                      <a:gd name="connsiteX1" fmla="*/ 2867644 w 3058181"/>
                      <a:gd name="connsiteY1" fmla="*/ 61698 h 770968"/>
                      <a:gd name="connsiteX2" fmla="*/ 2828230 w 3058181"/>
                      <a:gd name="connsiteY2" fmla="*/ 517119 h 770968"/>
                      <a:gd name="connsiteX3" fmla="*/ 2414674 w 3058181"/>
                      <a:gd name="connsiteY3" fmla="*/ 674451 h 770968"/>
                      <a:gd name="connsiteX4" fmla="*/ 2402936 w 3058181"/>
                      <a:gd name="connsiteY4" fmla="*/ 688717 h 770968"/>
                      <a:gd name="connsiteX5" fmla="*/ 832993 w 3058181"/>
                      <a:gd name="connsiteY5" fmla="*/ 741586 h 770968"/>
                      <a:gd name="connsiteX6" fmla="*/ 11869 w 3058181"/>
                      <a:gd name="connsiteY6" fmla="*/ 688717 h 770968"/>
                      <a:gd name="connsiteX7" fmla="*/ 0 w 3058181"/>
                      <a:gd name="connsiteY7" fmla="*/ 770968 h 770968"/>
                      <a:gd name="connsiteX8" fmla="*/ 52626 w 3058181"/>
                      <a:gd name="connsiteY8" fmla="*/ 621388 h 770968"/>
                      <a:gd name="connsiteX9" fmla="*/ 291164 w 3058181"/>
                      <a:gd name="connsiteY9" fmla="*/ 300729 h 770968"/>
                      <a:gd name="connsiteX10" fmla="*/ 1796294 w 3058181"/>
                      <a:gd name="connsiteY10" fmla="*/ 309930 h 770968"/>
                      <a:gd name="connsiteX11" fmla="*/ 3055038 w 3058181"/>
                      <a:gd name="connsiteY11" fmla="*/ 237 h 770968"/>
                      <a:gd name="connsiteX0" fmla="*/ 3043169 w 3046312"/>
                      <a:gd name="connsiteY0" fmla="*/ 237 h 800699"/>
                      <a:gd name="connsiteX1" fmla="*/ 2855775 w 3046312"/>
                      <a:gd name="connsiteY1" fmla="*/ 61698 h 800699"/>
                      <a:gd name="connsiteX2" fmla="*/ 2816361 w 3046312"/>
                      <a:gd name="connsiteY2" fmla="*/ 517119 h 800699"/>
                      <a:gd name="connsiteX3" fmla="*/ 2402805 w 3046312"/>
                      <a:gd name="connsiteY3" fmla="*/ 674451 h 800699"/>
                      <a:gd name="connsiteX4" fmla="*/ 2391067 w 3046312"/>
                      <a:gd name="connsiteY4" fmla="*/ 688717 h 800699"/>
                      <a:gd name="connsiteX5" fmla="*/ 821124 w 3046312"/>
                      <a:gd name="connsiteY5" fmla="*/ 741586 h 800699"/>
                      <a:gd name="connsiteX6" fmla="*/ 0 w 3046312"/>
                      <a:gd name="connsiteY6" fmla="*/ 688717 h 800699"/>
                      <a:gd name="connsiteX7" fmla="*/ 211110 w 3046312"/>
                      <a:gd name="connsiteY7" fmla="*/ 800699 h 800699"/>
                      <a:gd name="connsiteX8" fmla="*/ 40757 w 3046312"/>
                      <a:gd name="connsiteY8" fmla="*/ 621388 h 800699"/>
                      <a:gd name="connsiteX9" fmla="*/ 279295 w 3046312"/>
                      <a:gd name="connsiteY9" fmla="*/ 300729 h 800699"/>
                      <a:gd name="connsiteX10" fmla="*/ 1784425 w 3046312"/>
                      <a:gd name="connsiteY10" fmla="*/ 309930 h 800699"/>
                      <a:gd name="connsiteX11" fmla="*/ 3043169 w 3046312"/>
                      <a:gd name="connsiteY11" fmla="*/ 237 h 800699"/>
                      <a:gd name="connsiteX0" fmla="*/ 3043169 w 3046312"/>
                      <a:gd name="connsiteY0" fmla="*/ 237 h 748269"/>
                      <a:gd name="connsiteX1" fmla="*/ 2855775 w 3046312"/>
                      <a:gd name="connsiteY1" fmla="*/ 61698 h 748269"/>
                      <a:gd name="connsiteX2" fmla="*/ 2816361 w 3046312"/>
                      <a:gd name="connsiteY2" fmla="*/ 517119 h 748269"/>
                      <a:gd name="connsiteX3" fmla="*/ 2402805 w 3046312"/>
                      <a:gd name="connsiteY3" fmla="*/ 674451 h 748269"/>
                      <a:gd name="connsiteX4" fmla="*/ 2391067 w 3046312"/>
                      <a:gd name="connsiteY4" fmla="*/ 688717 h 748269"/>
                      <a:gd name="connsiteX5" fmla="*/ 821124 w 3046312"/>
                      <a:gd name="connsiteY5" fmla="*/ 741586 h 748269"/>
                      <a:gd name="connsiteX6" fmla="*/ 0 w 3046312"/>
                      <a:gd name="connsiteY6" fmla="*/ 688717 h 748269"/>
                      <a:gd name="connsiteX7" fmla="*/ 40757 w 3046312"/>
                      <a:gd name="connsiteY7" fmla="*/ 621388 h 748269"/>
                      <a:gd name="connsiteX8" fmla="*/ 279295 w 3046312"/>
                      <a:gd name="connsiteY8" fmla="*/ 300729 h 748269"/>
                      <a:gd name="connsiteX9" fmla="*/ 1784425 w 3046312"/>
                      <a:gd name="connsiteY9" fmla="*/ 309930 h 748269"/>
                      <a:gd name="connsiteX10" fmla="*/ 3043169 w 3046312"/>
                      <a:gd name="connsiteY10" fmla="*/ 237 h 748269"/>
                      <a:gd name="connsiteX0" fmla="*/ 3065467 w 3068610"/>
                      <a:gd name="connsiteY0" fmla="*/ 237 h 755469"/>
                      <a:gd name="connsiteX1" fmla="*/ 2878073 w 3068610"/>
                      <a:gd name="connsiteY1" fmla="*/ 61698 h 755469"/>
                      <a:gd name="connsiteX2" fmla="*/ 2838659 w 3068610"/>
                      <a:gd name="connsiteY2" fmla="*/ 517119 h 755469"/>
                      <a:gd name="connsiteX3" fmla="*/ 2425103 w 3068610"/>
                      <a:gd name="connsiteY3" fmla="*/ 674451 h 755469"/>
                      <a:gd name="connsiteX4" fmla="*/ 2413365 w 3068610"/>
                      <a:gd name="connsiteY4" fmla="*/ 688717 h 755469"/>
                      <a:gd name="connsiteX5" fmla="*/ 843422 w 3068610"/>
                      <a:gd name="connsiteY5" fmla="*/ 741586 h 755469"/>
                      <a:gd name="connsiteX6" fmla="*/ 0 w 3068610"/>
                      <a:gd name="connsiteY6" fmla="*/ 733312 h 755469"/>
                      <a:gd name="connsiteX7" fmla="*/ 63055 w 3068610"/>
                      <a:gd name="connsiteY7" fmla="*/ 621388 h 755469"/>
                      <a:gd name="connsiteX8" fmla="*/ 301593 w 3068610"/>
                      <a:gd name="connsiteY8" fmla="*/ 300729 h 755469"/>
                      <a:gd name="connsiteX9" fmla="*/ 1806723 w 3068610"/>
                      <a:gd name="connsiteY9" fmla="*/ 309930 h 755469"/>
                      <a:gd name="connsiteX10" fmla="*/ 3065467 w 3068610"/>
                      <a:gd name="connsiteY10" fmla="*/ 237 h 755469"/>
                      <a:gd name="connsiteX0" fmla="*/ 3065467 w 3068610"/>
                      <a:gd name="connsiteY0" fmla="*/ 237 h 771314"/>
                      <a:gd name="connsiteX1" fmla="*/ 2878073 w 3068610"/>
                      <a:gd name="connsiteY1" fmla="*/ 61698 h 771314"/>
                      <a:gd name="connsiteX2" fmla="*/ 2838659 w 3068610"/>
                      <a:gd name="connsiteY2" fmla="*/ 517119 h 771314"/>
                      <a:gd name="connsiteX3" fmla="*/ 2425103 w 3068610"/>
                      <a:gd name="connsiteY3" fmla="*/ 674451 h 771314"/>
                      <a:gd name="connsiteX4" fmla="*/ 2413365 w 3068610"/>
                      <a:gd name="connsiteY4" fmla="*/ 688717 h 771314"/>
                      <a:gd name="connsiteX5" fmla="*/ 843422 w 3068610"/>
                      <a:gd name="connsiteY5" fmla="*/ 741586 h 771314"/>
                      <a:gd name="connsiteX6" fmla="*/ 0 w 3068610"/>
                      <a:gd name="connsiteY6" fmla="*/ 763042 h 771314"/>
                      <a:gd name="connsiteX7" fmla="*/ 63055 w 3068610"/>
                      <a:gd name="connsiteY7" fmla="*/ 621388 h 771314"/>
                      <a:gd name="connsiteX8" fmla="*/ 301593 w 3068610"/>
                      <a:gd name="connsiteY8" fmla="*/ 300729 h 771314"/>
                      <a:gd name="connsiteX9" fmla="*/ 1806723 w 3068610"/>
                      <a:gd name="connsiteY9" fmla="*/ 309930 h 771314"/>
                      <a:gd name="connsiteX10" fmla="*/ 3065467 w 3068610"/>
                      <a:gd name="connsiteY10" fmla="*/ 237 h 771314"/>
                      <a:gd name="connsiteX0" fmla="*/ 3087765 w 3090908"/>
                      <a:gd name="connsiteY0" fmla="*/ 237 h 771314"/>
                      <a:gd name="connsiteX1" fmla="*/ 2900371 w 3090908"/>
                      <a:gd name="connsiteY1" fmla="*/ 61698 h 771314"/>
                      <a:gd name="connsiteX2" fmla="*/ 2860957 w 3090908"/>
                      <a:gd name="connsiteY2" fmla="*/ 517119 h 771314"/>
                      <a:gd name="connsiteX3" fmla="*/ 2447401 w 3090908"/>
                      <a:gd name="connsiteY3" fmla="*/ 674451 h 771314"/>
                      <a:gd name="connsiteX4" fmla="*/ 2435663 w 3090908"/>
                      <a:gd name="connsiteY4" fmla="*/ 688717 h 771314"/>
                      <a:gd name="connsiteX5" fmla="*/ 865720 w 3090908"/>
                      <a:gd name="connsiteY5" fmla="*/ 741586 h 771314"/>
                      <a:gd name="connsiteX6" fmla="*/ 0 w 3090908"/>
                      <a:gd name="connsiteY6" fmla="*/ 763042 h 771314"/>
                      <a:gd name="connsiteX7" fmla="*/ 85353 w 3090908"/>
                      <a:gd name="connsiteY7" fmla="*/ 621388 h 771314"/>
                      <a:gd name="connsiteX8" fmla="*/ 323891 w 3090908"/>
                      <a:gd name="connsiteY8" fmla="*/ 300729 h 771314"/>
                      <a:gd name="connsiteX9" fmla="*/ 1829021 w 3090908"/>
                      <a:gd name="connsiteY9" fmla="*/ 309930 h 771314"/>
                      <a:gd name="connsiteX10" fmla="*/ 3087765 w 3090908"/>
                      <a:gd name="connsiteY10" fmla="*/ 237 h 771314"/>
                      <a:gd name="connsiteX0" fmla="*/ 3087765 w 3090908"/>
                      <a:gd name="connsiteY0" fmla="*/ 237 h 771314"/>
                      <a:gd name="connsiteX1" fmla="*/ 2900371 w 3090908"/>
                      <a:gd name="connsiteY1" fmla="*/ 61698 h 771314"/>
                      <a:gd name="connsiteX2" fmla="*/ 2860957 w 3090908"/>
                      <a:gd name="connsiteY2" fmla="*/ 517119 h 771314"/>
                      <a:gd name="connsiteX3" fmla="*/ 2447401 w 3090908"/>
                      <a:gd name="connsiteY3" fmla="*/ 674451 h 771314"/>
                      <a:gd name="connsiteX4" fmla="*/ 2435663 w 3090908"/>
                      <a:gd name="connsiteY4" fmla="*/ 688717 h 771314"/>
                      <a:gd name="connsiteX5" fmla="*/ 865720 w 3090908"/>
                      <a:gd name="connsiteY5" fmla="*/ 741586 h 771314"/>
                      <a:gd name="connsiteX6" fmla="*/ 0 w 3090908"/>
                      <a:gd name="connsiteY6" fmla="*/ 763042 h 771314"/>
                      <a:gd name="connsiteX7" fmla="*/ 63056 w 3090908"/>
                      <a:gd name="connsiteY7" fmla="*/ 621388 h 771314"/>
                      <a:gd name="connsiteX8" fmla="*/ 323891 w 3090908"/>
                      <a:gd name="connsiteY8" fmla="*/ 300729 h 771314"/>
                      <a:gd name="connsiteX9" fmla="*/ 1829021 w 3090908"/>
                      <a:gd name="connsiteY9" fmla="*/ 309930 h 771314"/>
                      <a:gd name="connsiteX10" fmla="*/ 3087765 w 3090908"/>
                      <a:gd name="connsiteY10" fmla="*/ 237 h 771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090908" h="771314">
                        <a:moveTo>
                          <a:pt x="3087765" y="237"/>
                        </a:moveTo>
                        <a:cubicBezTo>
                          <a:pt x="3119753" y="-3111"/>
                          <a:pt x="2897024" y="29710"/>
                          <a:pt x="2900371" y="61698"/>
                        </a:cubicBezTo>
                        <a:cubicBezTo>
                          <a:pt x="2908452" y="170034"/>
                          <a:pt x="2852876" y="408783"/>
                          <a:pt x="2860957" y="517119"/>
                        </a:cubicBezTo>
                        <a:cubicBezTo>
                          <a:pt x="2864304" y="549107"/>
                          <a:pt x="2479389" y="671103"/>
                          <a:pt x="2447401" y="674451"/>
                        </a:cubicBezTo>
                        <a:lnTo>
                          <a:pt x="2435663" y="688717"/>
                        </a:lnTo>
                        <a:cubicBezTo>
                          <a:pt x="1917304" y="688997"/>
                          <a:pt x="1384079" y="741306"/>
                          <a:pt x="865720" y="741586"/>
                        </a:cubicBezTo>
                        <a:cubicBezTo>
                          <a:pt x="539984" y="768559"/>
                          <a:pt x="273708" y="780665"/>
                          <a:pt x="0" y="763042"/>
                        </a:cubicBezTo>
                        <a:lnTo>
                          <a:pt x="63056" y="621388"/>
                        </a:lnTo>
                        <a:cubicBezTo>
                          <a:pt x="59708" y="589400"/>
                          <a:pt x="291903" y="304076"/>
                          <a:pt x="323891" y="300729"/>
                        </a:cubicBezTo>
                        <a:cubicBezTo>
                          <a:pt x="538658" y="365499"/>
                          <a:pt x="1376154" y="358069"/>
                          <a:pt x="1829021" y="309930"/>
                        </a:cubicBezTo>
                        <a:cubicBezTo>
                          <a:pt x="2281887" y="261791"/>
                          <a:pt x="2915928" y="19874"/>
                          <a:pt x="3087765" y="23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69A57E97-DC3A-4FDD-9A83-4BCE28D8094B}"/>
                    </a:ext>
                  </a:extLst>
                </p:cNvPr>
                <p:cNvSpPr/>
                <p:nvPr/>
              </p:nvSpPr>
              <p:spPr>
                <a:xfrm>
                  <a:off x="4925972" y="1283419"/>
                  <a:ext cx="712828" cy="313177"/>
                </a:xfrm>
                <a:custGeom>
                  <a:avLst/>
                  <a:gdLst>
                    <a:gd name="connsiteX0" fmla="*/ 99953 w 197333"/>
                    <a:gd name="connsiteY0" fmla="*/ 0 h 87405"/>
                    <a:gd name="connsiteX1" fmla="*/ 192051 w 197333"/>
                    <a:gd name="connsiteY1" fmla="*/ 35632 h 87405"/>
                    <a:gd name="connsiteX2" fmla="*/ 197333 w 197333"/>
                    <a:gd name="connsiteY2" fmla="*/ 50901 h 87405"/>
                    <a:gd name="connsiteX3" fmla="*/ 157814 w 197333"/>
                    <a:gd name="connsiteY3" fmla="*/ 70507 h 87405"/>
                    <a:gd name="connsiteX4" fmla="*/ 112217 w 197333"/>
                    <a:gd name="connsiteY4" fmla="*/ 81186 h 87405"/>
                    <a:gd name="connsiteX5" fmla="*/ 17728 w 197333"/>
                    <a:gd name="connsiteY5" fmla="*/ 86323 h 87405"/>
                    <a:gd name="connsiteX6" fmla="*/ 11184 w 197333"/>
                    <a:gd name="connsiteY6" fmla="*/ 83932 h 87405"/>
                    <a:gd name="connsiteX7" fmla="*/ 7855 w 197333"/>
                    <a:gd name="connsiteY7" fmla="*/ 81050 h 87405"/>
                    <a:gd name="connsiteX8" fmla="*/ 0 w 197333"/>
                    <a:gd name="connsiteY8" fmla="*/ 58341 h 87405"/>
                    <a:gd name="connsiteX9" fmla="*/ 99953 w 197333"/>
                    <a:gd name="connsiteY9" fmla="*/ 0 h 87405"/>
                    <a:gd name="connsiteX0" fmla="*/ 97066 w 197333"/>
                    <a:gd name="connsiteY0" fmla="*/ 2089 h 65434"/>
                    <a:gd name="connsiteX1" fmla="*/ 192051 w 197333"/>
                    <a:gd name="connsiteY1" fmla="*/ 13661 h 65434"/>
                    <a:gd name="connsiteX2" fmla="*/ 197333 w 197333"/>
                    <a:gd name="connsiteY2" fmla="*/ 28930 h 65434"/>
                    <a:gd name="connsiteX3" fmla="*/ 157814 w 197333"/>
                    <a:gd name="connsiteY3" fmla="*/ 48536 h 65434"/>
                    <a:gd name="connsiteX4" fmla="*/ 112217 w 197333"/>
                    <a:gd name="connsiteY4" fmla="*/ 59215 h 65434"/>
                    <a:gd name="connsiteX5" fmla="*/ 17728 w 197333"/>
                    <a:gd name="connsiteY5" fmla="*/ 64352 h 65434"/>
                    <a:gd name="connsiteX6" fmla="*/ 11184 w 197333"/>
                    <a:gd name="connsiteY6" fmla="*/ 61961 h 65434"/>
                    <a:gd name="connsiteX7" fmla="*/ 7855 w 197333"/>
                    <a:gd name="connsiteY7" fmla="*/ 59079 h 65434"/>
                    <a:gd name="connsiteX8" fmla="*/ 0 w 197333"/>
                    <a:gd name="connsiteY8" fmla="*/ 36370 h 65434"/>
                    <a:gd name="connsiteX9" fmla="*/ 97066 w 197333"/>
                    <a:gd name="connsiteY9" fmla="*/ 2089 h 65434"/>
                    <a:gd name="connsiteX0" fmla="*/ 97066 w 197333"/>
                    <a:gd name="connsiteY0" fmla="*/ 4860 h 68205"/>
                    <a:gd name="connsiteX1" fmla="*/ 192051 w 197333"/>
                    <a:gd name="connsiteY1" fmla="*/ 16432 h 68205"/>
                    <a:gd name="connsiteX2" fmla="*/ 197333 w 197333"/>
                    <a:gd name="connsiteY2" fmla="*/ 31701 h 68205"/>
                    <a:gd name="connsiteX3" fmla="*/ 157814 w 197333"/>
                    <a:gd name="connsiteY3" fmla="*/ 51307 h 68205"/>
                    <a:gd name="connsiteX4" fmla="*/ 112217 w 197333"/>
                    <a:gd name="connsiteY4" fmla="*/ 61986 h 68205"/>
                    <a:gd name="connsiteX5" fmla="*/ 17728 w 197333"/>
                    <a:gd name="connsiteY5" fmla="*/ 67123 h 68205"/>
                    <a:gd name="connsiteX6" fmla="*/ 11184 w 197333"/>
                    <a:gd name="connsiteY6" fmla="*/ 64732 h 68205"/>
                    <a:gd name="connsiteX7" fmla="*/ 7855 w 197333"/>
                    <a:gd name="connsiteY7" fmla="*/ 61850 h 68205"/>
                    <a:gd name="connsiteX8" fmla="*/ 0 w 197333"/>
                    <a:gd name="connsiteY8" fmla="*/ 39141 h 68205"/>
                    <a:gd name="connsiteX9" fmla="*/ 97066 w 197333"/>
                    <a:gd name="connsiteY9" fmla="*/ 4860 h 68205"/>
                    <a:gd name="connsiteX0" fmla="*/ 97066 w 197333"/>
                    <a:gd name="connsiteY0" fmla="*/ 11165 h 74510"/>
                    <a:gd name="connsiteX1" fmla="*/ 192051 w 197333"/>
                    <a:gd name="connsiteY1" fmla="*/ 22737 h 74510"/>
                    <a:gd name="connsiteX2" fmla="*/ 197333 w 197333"/>
                    <a:gd name="connsiteY2" fmla="*/ 38006 h 74510"/>
                    <a:gd name="connsiteX3" fmla="*/ 157814 w 197333"/>
                    <a:gd name="connsiteY3" fmla="*/ 57612 h 74510"/>
                    <a:gd name="connsiteX4" fmla="*/ 112217 w 197333"/>
                    <a:gd name="connsiteY4" fmla="*/ 68291 h 74510"/>
                    <a:gd name="connsiteX5" fmla="*/ 17728 w 197333"/>
                    <a:gd name="connsiteY5" fmla="*/ 73428 h 74510"/>
                    <a:gd name="connsiteX6" fmla="*/ 11184 w 197333"/>
                    <a:gd name="connsiteY6" fmla="*/ 71037 h 74510"/>
                    <a:gd name="connsiteX7" fmla="*/ 7855 w 197333"/>
                    <a:gd name="connsiteY7" fmla="*/ 68155 h 74510"/>
                    <a:gd name="connsiteX8" fmla="*/ 0 w 197333"/>
                    <a:gd name="connsiteY8" fmla="*/ 45446 h 74510"/>
                    <a:gd name="connsiteX9" fmla="*/ 97066 w 197333"/>
                    <a:gd name="connsiteY9" fmla="*/ 11165 h 7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7333" h="74510">
                      <a:moveTo>
                        <a:pt x="97066" y="11165"/>
                      </a:moveTo>
                      <a:cubicBezTo>
                        <a:pt x="144243" y="-10008"/>
                        <a:pt x="176878" y="1798"/>
                        <a:pt x="192051" y="22737"/>
                      </a:cubicBezTo>
                      <a:lnTo>
                        <a:pt x="197333" y="38006"/>
                      </a:lnTo>
                      <a:lnTo>
                        <a:pt x="157814" y="57612"/>
                      </a:lnTo>
                      <a:cubicBezTo>
                        <a:pt x="142225" y="64020"/>
                        <a:pt x="126928" y="68291"/>
                        <a:pt x="112217" y="68291"/>
                      </a:cubicBezTo>
                      <a:cubicBezTo>
                        <a:pt x="58278" y="74370"/>
                        <a:pt x="32837" y="75793"/>
                        <a:pt x="17728" y="73428"/>
                      </a:cubicBezTo>
                      <a:lnTo>
                        <a:pt x="11184" y="71037"/>
                      </a:lnTo>
                      <a:lnTo>
                        <a:pt x="7855" y="68155"/>
                      </a:lnTo>
                      <a:cubicBezTo>
                        <a:pt x="2797" y="61175"/>
                        <a:pt x="0" y="53501"/>
                        <a:pt x="0" y="45446"/>
                      </a:cubicBezTo>
                      <a:cubicBezTo>
                        <a:pt x="0" y="13225"/>
                        <a:pt x="41863" y="-2308"/>
                        <a:pt x="97066" y="11165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: Rounded Corners 9">
                <a:extLst>
                  <a:ext uri="{FF2B5EF4-FFF2-40B4-BE49-F238E27FC236}">
                    <a16:creationId xmlns:a16="http://schemas.microsoft.com/office/drawing/2014/main" id="{1A19E4DE-3EF4-40A5-B707-FE7ADE9B74CB}"/>
                  </a:ext>
                </a:extLst>
              </p:cNvPr>
              <p:cNvSpPr/>
              <p:nvPr/>
            </p:nvSpPr>
            <p:spPr>
              <a:xfrm rot="6685521" flipH="1" flipV="1">
                <a:off x="9917075" y="4871353"/>
                <a:ext cx="387188" cy="88887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  <a:gd name="connsiteX0" fmla="*/ 228985 w 737069"/>
                  <a:gd name="connsiteY0" fmla="*/ 84682 h 1673373"/>
                  <a:gd name="connsiteX1" fmla="*/ 313667 w 737069"/>
                  <a:gd name="connsiteY1" fmla="*/ 0 h 1673373"/>
                  <a:gd name="connsiteX2" fmla="*/ 652387 w 737069"/>
                  <a:gd name="connsiteY2" fmla="*/ 0 h 1673373"/>
                  <a:gd name="connsiteX3" fmla="*/ 737069 w 737069"/>
                  <a:gd name="connsiteY3" fmla="*/ 84682 h 1673373"/>
                  <a:gd name="connsiteX4" fmla="*/ 281683 w 737069"/>
                  <a:gd name="connsiteY4" fmla="*/ 1577953 h 1673373"/>
                  <a:gd name="connsiteX5" fmla="*/ 156188 w 737069"/>
                  <a:gd name="connsiteY5" fmla="*/ 1673373 h 1673373"/>
                  <a:gd name="connsiteX6" fmla="*/ 0 w 737069"/>
                  <a:gd name="connsiteY6" fmla="*/ 1393652 h 1673373"/>
                  <a:gd name="connsiteX7" fmla="*/ 228985 w 737069"/>
                  <a:gd name="connsiteY7" fmla="*/ 84682 h 1673373"/>
                  <a:gd name="connsiteX0" fmla="*/ 228985 w 737069"/>
                  <a:gd name="connsiteY0" fmla="*/ 84682 h 1583753"/>
                  <a:gd name="connsiteX1" fmla="*/ 313667 w 737069"/>
                  <a:gd name="connsiteY1" fmla="*/ 0 h 1583753"/>
                  <a:gd name="connsiteX2" fmla="*/ 652387 w 737069"/>
                  <a:gd name="connsiteY2" fmla="*/ 0 h 1583753"/>
                  <a:gd name="connsiteX3" fmla="*/ 737069 w 737069"/>
                  <a:gd name="connsiteY3" fmla="*/ 84682 h 1583753"/>
                  <a:gd name="connsiteX4" fmla="*/ 281683 w 737069"/>
                  <a:gd name="connsiteY4" fmla="*/ 1577953 h 1583753"/>
                  <a:gd name="connsiteX5" fmla="*/ 268914 w 737069"/>
                  <a:gd name="connsiteY5" fmla="*/ 1373281 h 1583753"/>
                  <a:gd name="connsiteX6" fmla="*/ 0 w 737069"/>
                  <a:gd name="connsiteY6" fmla="*/ 1393652 h 1583753"/>
                  <a:gd name="connsiteX7" fmla="*/ 228985 w 737069"/>
                  <a:gd name="connsiteY7" fmla="*/ 84682 h 1583753"/>
                  <a:gd name="connsiteX0" fmla="*/ 228985 w 737069"/>
                  <a:gd name="connsiteY0" fmla="*/ 84682 h 1393652"/>
                  <a:gd name="connsiteX1" fmla="*/ 313667 w 737069"/>
                  <a:gd name="connsiteY1" fmla="*/ 0 h 1393652"/>
                  <a:gd name="connsiteX2" fmla="*/ 652387 w 737069"/>
                  <a:gd name="connsiteY2" fmla="*/ 0 h 1393652"/>
                  <a:gd name="connsiteX3" fmla="*/ 737069 w 737069"/>
                  <a:gd name="connsiteY3" fmla="*/ 84682 h 1393652"/>
                  <a:gd name="connsiteX4" fmla="*/ 370366 w 737069"/>
                  <a:gd name="connsiteY4" fmla="*/ 1347671 h 1393652"/>
                  <a:gd name="connsiteX5" fmla="*/ 268914 w 737069"/>
                  <a:gd name="connsiteY5" fmla="*/ 1373281 h 1393652"/>
                  <a:gd name="connsiteX6" fmla="*/ 0 w 737069"/>
                  <a:gd name="connsiteY6" fmla="*/ 1393652 h 1393652"/>
                  <a:gd name="connsiteX7" fmla="*/ 228985 w 737069"/>
                  <a:gd name="connsiteY7" fmla="*/ 84682 h 1393652"/>
                  <a:gd name="connsiteX0" fmla="*/ 176368 w 684452"/>
                  <a:gd name="connsiteY0" fmla="*/ 84682 h 1378056"/>
                  <a:gd name="connsiteX1" fmla="*/ 261050 w 684452"/>
                  <a:gd name="connsiteY1" fmla="*/ 0 h 1378056"/>
                  <a:gd name="connsiteX2" fmla="*/ 599770 w 684452"/>
                  <a:gd name="connsiteY2" fmla="*/ 0 h 1378056"/>
                  <a:gd name="connsiteX3" fmla="*/ 684452 w 684452"/>
                  <a:gd name="connsiteY3" fmla="*/ 84682 h 1378056"/>
                  <a:gd name="connsiteX4" fmla="*/ 317749 w 684452"/>
                  <a:gd name="connsiteY4" fmla="*/ 1347671 h 1378056"/>
                  <a:gd name="connsiteX5" fmla="*/ 216297 w 684452"/>
                  <a:gd name="connsiteY5" fmla="*/ 1373281 h 1378056"/>
                  <a:gd name="connsiteX6" fmla="*/ 0 w 684452"/>
                  <a:gd name="connsiteY6" fmla="*/ 1268086 h 1378056"/>
                  <a:gd name="connsiteX7" fmla="*/ 176368 w 684452"/>
                  <a:gd name="connsiteY7" fmla="*/ 84682 h 1378056"/>
                  <a:gd name="connsiteX0" fmla="*/ 164116 w 672200"/>
                  <a:gd name="connsiteY0" fmla="*/ 84682 h 1378054"/>
                  <a:gd name="connsiteX1" fmla="*/ 248798 w 672200"/>
                  <a:gd name="connsiteY1" fmla="*/ 0 h 1378054"/>
                  <a:gd name="connsiteX2" fmla="*/ 587518 w 672200"/>
                  <a:gd name="connsiteY2" fmla="*/ 0 h 1378054"/>
                  <a:gd name="connsiteX3" fmla="*/ 672200 w 672200"/>
                  <a:gd name="connsiteY3" fmla="*/ 84682 h 1378054"/>
                  <a:gd name="connsiteX4" fmla="*/ 305497 w 672200"/>
                  <a:gd name="connsiteY4" fmla="*/ 1347671 h 1378054"/>
                  <a:gd name="connsiteX5" fmla="*/ 204045 w 672200"/>
                  <a:gd name="connsiteY5" fmla="*/ 1373281 h 1378054"/>
                  <a:gd name="connsiteX6" fmla="*/ 1 w 672200"/>
                  <a:gd name="connsiteY6" fmla="*/ 1209832 h 1378054"/>
                  <a:gd name="connsiteX7" fmla="*/ 164116 w 672200"/>
                  <a:gd name="connsiteY7" fmla="*/ 84682 h 1378054"/>
                  <a:gd name="connsiteX0" fmla="*/ 161849 w 669933"/>
                  <a:gd name="connsiteY0" fmla="*/ 84682 h 1378056"/>
                  <a:gd name="connsiteX1" fmla="*/ 246531 w 669933"/>
                  <a:gd name="connsiteY1" fmla="*/ 0 h 1378056"/>
                  <a:gd name="connsiteX2" fmla="*/ 585251 w 669933"/>
                  <a:gd name="connsiteY2" fmla="*/ 0 h 1378056"/>
                  <a:gd name="connsiteX3" fmla="*/ 669933 w 669933"/>
                  <a:gd name="connsiteY3" fmla="*/ 84682 h 1378056"/>
                  <a:gd name="connsiteX4" fmla="*/ 303230 w 669933"/>
                  <a:gd name="connsiteY4" fmla="*/ 1347671 h 1378056"/>
                  <a:gd name="connsiteX5" fmla="*/ 201778 w 669933"/>
                  <a:gd name="connsiteY5" fmla="*/ 1373281 h 1378056"/>
                  <a:gd name="connsiteX6" fmla="*/ -1 w 669933"/>
                  <a:gd name="connsiteY6" fmla="*/ 1216860 h 1378056"/>
                  <a:gd name="connsiteX7" fmla="*/ 161849 w 669933"/>
                  <a:gd name="connsiteY7" fmla="*/ 84682 h 1378056"/>
                  <a:gd name="connsiteX0" fmla="*/ 161851 w 669935"/>
                  <a:gd name="connsiteY0" fmla="*/ 84682 h 1378054"/>
                  <a:gd name="connsiteX1" fmla="*/ 246533 w 669935"/>
                  <a:gd name="connsiteY1" fmla="*/ 0 h 1378054"/>
                  <a:gd name="connsiteX2" fmla="*/ 585253 w 669935"/>
                  <a:gd name="connsiteY2" fmla="*/ 0 h 1378054"/>
                  <a:gd name="connsiteX3" fmla="*/ 669935 w 669935"/>
                  <a:gd name="connsiteY3" fmla="*/ 84682 h 1378054"/>
                  <a:gd name="connsiteX4" fmla="*/ 303232 w 669935"/>
                  <a:gd name="connsiteY4" fmla="*/ 1347671 h 1378054"/>
                  <a:gd name="connsiteX5" fmla="*/ 201780 w 669935"/>
                  <a:gd name="connsiteY5" fmla="*/ 1373281 h 1378054"/>
                  <a:gd name="connsiteX6" fmla="*/ 139882 w 669935"/>
                  <a:gd name="connsiteY6" fmla="*/ 693510 h 1378054"/>
                  <a:gd name="connsiteX7" fmla="*/ 1 w 669935"/>
                  <a:gd name="connsiteY7" fmla="*/ 1216860 h 1378054"/>
                  <a:gd name="connsiteX8" fmla="*/ 161851 w 669935"/>
                  <a:gd name="connsiteY8" fmla="*/ 84682 h 1378054"/>
                  <a:gd name="connsiteX0" fmla="*/ 161849 w 669933"/>
                  <a:gd name="connsiteY0" fmla="*/ 84682 h 1378056"/>
                  <a:gd name="connsiteX1" fmla="*/ 246531 w 669933"/>
                  <a:gd name="connsiteY1" fmla="*/ 0 h 1378056"/>
                  <a:gd name="connsiteX2" fmla="*/ 585251 w 669933"/>
                  <a:gd name="connsiteY2" fmla="*/ 0 h 1378056"/>
                  <a:gd name="connsiteX3" fmla="*/ 669933 w 669933"/>
                  <a:gd name="connsiteY3" fmla="*/ 84682 h 1378056"/>
                  <a:gd name="connsiteX4" fmla="*/ 303230 w 669933"/>
                  <a:gd name="connsiteY4" fmla="*/ 1347671 h 1378056"/>
                  <a:gd name="connsiteX5" fmla="*/ 201778 w 669933"/>
                  <a:gd name="connsiteY5" fmla="*/ 1373281 h 1378056"/>
                  <a:gd name="connsiteX6" fmla="*/ 50448 w 669933"/>
                  <a:gd name="connsiteY6" fmla="*/ 1234337 h 1378056"/>
                  <a:gd name="connsiteX7" fmla="*/ 139880 w 669933"/>
                  <a:gd name="connsiteY7" fmla="*/ 693510 h 1378056"/>
                  <a:gd name="connsiteX8" fmla="*/ -1 w 669933"/>
                  <a:gd name="connsiteY8" fmla="*/ 1216860 h 1378056"/>
                  <a:gd name="connsiteX9" fmla="*/ 161849 w 669933"/>
                  <a:gd name="connsiteY9" fmla="*/ 84682 h 1378056"/>
                  <a:gd name="connsiteX0" fmla="*/ 111992 w 620076"/>
                  <a:gd name="connsiteY0" fmla="*/ 84682 h 1378054"/>
                  <a:gd name="connsiteX1" fmla="*/ 196674 w 620076"/>
                  <a:gd name="connsiteY1" fmla="*/ 0 h 1378054"/>
                  <a:gd name="connsiteX2" fmla="*/ 535394 w 620076"/>
                  <a:gd name="connsiteY2" fmla="*/ 0 h 1378054"/>
                  <a:gd name="connsiteX3" fmla="*/ 620076 w 620076"/>
                  <a:gd name="connsiteY3" fmla="*/ 84682 h 1378054"/>
                  <a:gd name="connsiteX4" fmla="*/ 253373 w 620076"/>
                  <a:gd name="connsiteY4" fmla="*/ 1347671 h 1378054"/>
                  <a:gd name="connsiteX5" fmla="*/ 151921 w 620076"/>
                  <a:gd name="connsiteY5" fmla="*/ 1373281 h 1378054"/>
                  <a:gd name="connsiteX6" fmla="*/ 591 w 620076"/>
                  <a:gd name="connsiteY6" fmla="*/ 1234337 h 1378054"/>
                  <a:gd name="connsiteX7" fmla="*/ 90023 w 620076"/>
                  <a:gd name="connsiteY7" fmla="*/ 693510 h 1378054"/>
                  <a:gd name="connsiteX8" fmla="*/ 111992 w 620076"/>
                  <a:gd name="connsiteY8" fmla="*/ 84682 h 1378054"/>
                  <a:gd name="connsiteX0" fmla="*/ 111639 w 619723"/>
                  <a:gd name="connsiteY0" fmla="*/ 84682 h 1378056"/>
                  <a:gd name="connsiteX1" fmla="*/ 196321 w 619723"/>
                  <a:gd name="connsiteY1" fmla="*/ 0 h 1378056"/>
                  <a:gd name="connsiteX2" fmla="*/ 535041 w 619723"/>
                  <a:gd name="connsiteY2" fmla="*/ 0 h 1378056"/>
                  <a:gd name="connsiteX3" fmla="*/ 619723 w 619723"/>
                  <a:gd name="connsiteY3" fmla="*/ 84682 h 1378056"/>
                  <a:gd name="connsiteX4" fmla="*/ 253020 w 619723"/>
                  <a:gd name="connsiteY4" fmla="*/ 1347671 h 1378056"/>
                  <a:gd name="connsiteX5" fmla="*/ 151568 w 619723"/>
                  <a:gd name="connsiteY5" fmla="*/ 1373281 h 1378056"/>
                  <a:gd name="connsiteX6" fmla="*/ 238 w 619723"/>
                  <a:gd name="connsiteY6" fmla="*/ 1234337 h 1378056"/>
                  <a:gd name="connsiteX7" fmla="*/ 89670 w 619723"/>
                  <a:gd name="connsiteY7" fmla="*/ 693510 h 1378056"/>
                  <a:gd name="connsiteX8" fmla="*/ 111639 w 619723"/>
                  <a:gd name="connsiteY8" fmla="*/ 84682 h 1378056"/>
                  <a:gd name="connsiteX0" fmla="*/ 111600 w 619684"/>
                  <a:gd name="connsiteY0" fmla="*/ 84682 h 1378054"/>
                  <a:gd name="connsiteX1" fmla="*/ 196282 w 619684"/>
                  <a:gd name="connsiteY1" fmla="*/ 0 h 1378054"/>
                  <a:gd name="connsiteX2" fmla="*/ 535002 w 619684"/>
                  <a:gd name="connsiteY2" fmla="*/ 0 h 1378054"/>
                  <a:gd name="connsiteX3" fmla="*/ 619684 w 619684"/>
                  <a:gd name="connsiteY3" fmla="*/ 84682 h 1378054"/>
                  <a:gd name="connsiteX4" fmla="*/ 252981 w 619684"/>
                  <a:gd name="connsiteY4" fmla="*/ 1347671 h 1378054"/>
                  <a:gd name="connsiteX5" fmla="*/ 151529 w 619684"/>
                  <a:gd name="connsiteY5" fmla="*/ 1373281 h 1378054"/>
                  <a:gd name="connsiteX6" fmla="*/ 199 w 619684"/>
                  <a:gd name="connsiteY6" fmla="*/ 1234337 h 1378054"/>
                  <a:gd name="connsiteX7" fmla="*/ 89631 w 619684"/>
                  <a:gd name="connsiteY7" fmla="*/ 693510 h 1378054"/>
                  <a:gd name="connsiteX8" fmla="*/ 111600 w 619684"/>
                  <a:gd name="connsiteY8" fmla="*/ 84682 h 1378054"/>
                  <a:gd name="connsiteX0" fmla="*/ 177958 w 686042"/>
                  <a:gd name="connsiteY0" fmla="*/ 84682 h 1378056"/>
                  <a:gd name="connsiteX1" fmla="*/ 262640 w 686042"/>
                  <a:gd name="connsiteY1" fmla="*/ 0 h 1378056"/>
                  <a:gd name="connsiteX2" fmla="*/ 601360 w 686042"/>
                  <a:gd name="connsiteY2" fmla="*/ 0 h 1378056"/>
                  <a:gd name="connsiteX3" fmla="*/ 686042 w 686042"/>
                  <a:gd name="connsiteY3" fmla="*/ 84682 h 1378056"/>
                  <a:gd name="connsiteX4" fmla="*/ 319339 w 686042"/>
                  <a:gd name="connsiteY4" fmla="*/ 1347671 h 1378056"/>
                  <a:gd name="connsiteX5" fmla="*/ 217887 w 686042"/>
                  <a:gd name="connsiteY5" fmla="*/ 1373281 h 1378056"/>
                  <a:gd name="connsiteX6" fmla="*/ 170 w 686042"/>
                  <a:gd name="connsiteY6" fmla="*/ 1100583 h 1378056"/>
                  <a:gd name="connsiteX7" fmla="*/ 155989 w 686042"/>
                  <a:gd name="connsiteY7" fmla="*/ 693510 h 1378056"/>
                  <a:gd name="connsiteX8" fmla="*/ 177958 w 686042"/>
                  <a:gd name="connsiteY8" fmla="*/ 84682 h 1378056"/>
                  <a:gd name="connsiteX0" fmla="*/ 177958 w 686042"/>
                  <a:gd name="connsiteY0" fmla="*/ 84682 h 1378054"/>
                  <a:gd name="connsiteX1" fmla="*/ 262640 w 686042"/>
                  <a:gd name="connsiteY1" fmla="*/ 0 h 1378054"/>
                  <a:gd name="connsiteX2" fmla="*/ 601360 w 686042"/>
                  <a:gd name="connsiteY2" fmla="*/ 0 h 1378054"/>
                  <a:gd name="connsiteX3" fmla="*/ 686042 w 686042"/>
                  <a:gd name="connsiteY3" fmla="*/ 84682 h 1378054"/>
                  <a:gd name="connsiteX4" fmla="*/ 319339 w 686042"/>
                  <a:gd name="connsiteY4" fmla="*/ 1347671 h 1378054"/>
                  <a:gd name="connsiteX5" fmla="*/ 217887 w 686042"/>
                  <a:gd name="connsiteY5" fmla="*/ 1373281 h 1378054"/>
                  <a:gd name="connsiteX6" fmla="*/ 170 w 686042"/>
                  <a:gd name="connsiteY6" fmla="*/ 1100583 h 1378054"/>
                  <a:gd name="connsiteX7" fmla="*/ 155989 w 686042"/>
                  <a:gd name="connsiteY7" fmla="*/ 693510 h 1378054"/>
                  <a:gd name="connsiteX8" fmla="*/ 177958 w 686042"/>
                  <a:gd name="connsiteY8" fmla="*/ 84682 h 1378054"/>
                  <a:gd name="connsiteX0" fmla="*/ 177958 w 686042"/>
                  <a:gd name="connsiteY0" fmla="*/ 84682 h 1378056"/>
                  <a:gd name="connsiteX1" fmla="*/ 262640 w 686042"/>
                  <a:gd name="connsiteY1" fmla="*/ 0 h 1378056"/>
                  <a:gd name="connsiteX2" fmla="*/ 601360 w 686042"/>
                  <a:gd name="connsiteY2" fmla="*/ 0 h 1378056"/>
                  <a:gd name="connsiteX3" fmla="*/ 686042 w 686042"/>
                  <a:gd name="connsiteY3" fmla="*/ 84682 h 1378056"/>
                  <a:gd name="connsiteX4" fmla="*/ 319339 w 686042"/>
                  <a:gd name="connsiteY4" fmla="*/ 1347671 h 1378056"/>
                  <a:gd name="connsiteX5" fmla="*/ 217887 w 686042"/>
                  <a:gd name="connsiteY5" fmla="*/ 1373281 h 1378056"/>
                  <a:gd name="connsiteX6" fmla="*/ 170 w 686042"/>
                  <a:gd name="connsiteY6" fmla="*/ 1100583 h 1378056"/>
                  <a:gd name="connsiteX7" fmla="*/ 155989 w 686042"/>
                  <a:gd name="connsiteY7" fmla="*/ 693510 h 1378056"/>
                  <a:gd name="connsiteX8" fmla="*/ 177958 w 686042"/>
                  <a:gd name="connsiteY8" fmla="*/ 84682 h 1378056"/>
                  <a:gd name="connsiteX0" fmla="*/ 177787 w 685871"/>
                  <a:gd name="connsiteY0" fmla="*/ 84682 h 1378054"/>
                  <a:gd name="connsiteX1" fmla="*/ 262469 w 685871"/>
                  <a:gd name="connsiteY1" fmla="*/ 0 h 1378054"/>
                  <a:gd name="connsiteX2" fmla="*/ 601189 w 685871"/>
                  <a:gd name="connsiteY2" fmla="*/ 0 h 1378054"/>
                  <a:gd name="connsiteX3" fmla="*/ 685871 w 685871"/>
                  <a:gd name="connsiteY3" fmla="*/ 84682 h 1378054"/>
                  <a:gd name="connsiteX4" fmla="*/ 319168 w 685871"/>
                  <a:gd name="connsiteY4" fmla="*/ 1347671 h 1378054"/>
                  <a:gd name="connsiteX5" fmla="*/ 217716 w 685871"/>
                  <a:gd name="connsiteY5" fmla="*/ 1373281 h 1378054"/>
                  <a:gd name="connsiteX6" fmla="*/ -1 w 685871"/>
                  <a:gd name="connsiteY6" fmla="*/ 1100583 h 1378054"/>
                  <a:gd name="connsiteX7" fmla="*/ 155818 w 685871"/>
                  <a:gd name="connsiteY7" fmla="*/ 693510 h 1378054"/>
                  <a:gd name="connsiteX8" fmla="*/ 177787 w 685871"/>
                  <a:gd name="connsiteY8" fmla="*/ 84682 h 1378054"/>
                  <a:gd name="connsiteX0" fmla="*/ 129292 w 637376"/>
                  <a:gd name="connsiteY0" fmla="*/ 84682 h 1378056"/>
                  <a:gd name="connsiteX1" fmla="*/ 213974 w 637376"/>
                  <a:gd name="connsiteY1" fmla="*/ 0 h 1378056"/>
                  <a:gd name="connsiteX2" fmla="*/ 552694 w 637376"/>
                  <a:gd name="connsiteY2" fmla="*/ 0 h 1378056"/>
                  <a:gd name="connsiteX3" fmla="*/ 637376 w 637376"/>
                  <a:gd name="connsiteY3" fmla="*/ 84682 h 1378056"/>
                  <a:gd name="connsiteX4" fmla="*/ 270673 w 637376"/>
                  <a:gd name="connsiteY4" fmla="*/ 1347671 h 1378056"/>
                  <a:gd name="connsiteX5" fmla="*/ 169221 w 637376"/>
                  <a:gd name="connsiteY5" fmla="*/ 1373281 h 1378056"/>
                  <a:gd name="connsiteX6" fmla="*/ 0 w 637376"/>
                  <a:gd name="connsiteY6" fmla="*/ 1154769 h 1378056"/>
                  <a:gd name="connsiteX7" fmla="*/ 107323 w 637376"/>
                  <a:gd name="connsiteY7" fmla="*/ 693510 h 1378056"/>
                  <a:gd name="connsiteX8" fmla="*/ 129292 w 637376"/>
                  <a:gd name="connsiteY8" fmla="*/ 84682 h 1378056"/>
                  <a:gd name="connsiteX0" fmla="*/ 92121 w 600205"/>
                  <a:gd name="connsiteY0" fmla="*/ 84682 h 1378054"/>
                  <a:gd name="connsiteX1" fmla="*/ 176803 w 600205"/>
                  <a:gd name="connsiteY1" fmla="*/ 0 h 1378054"/>
                  <a:gd name="connsiteX2" fmla="*/ 515523 w 600205"/>
                  <a:gd name="connsiteY2" fmla="*/ 0 h 1378054"/>
                  <a:gd name="connsiteX3" fmla="*/ 600205 w 600205"/>
                  <a:gd name="connsiteY3" fmla="*/ 84682 h 1378054"/>
                  <a:gd name="connsiteX4" fmla="*/ 233502 w 600205"/>
                  <a:gd name="connsiteY4" fmla="*/ 1347671 h 1378054"/>
                  <a:gd name="connsiteX5" fmla="*/ 132050 w 600205"/>
                  <a:gd name="connsiteY5" fmla="*/ 1373281 h 1378054"/>
                  <a:gd name="connsiteX6" fmla="*/ 0 w 600205"/>
                  <a:gd name="connsiteY6" fmla="*/ 1173818 h 1378054"/>
                  <a:gd name="connsiteX7" fmla="*/ 70152 w 600205"/>
                  <a:gd name="connsiteY7" fmla="*/ 693510 h 1378054"/>
                  <a:gd name="connsiteX8" fmla="*/ 92121 w 600205"/>
                  <a:gd name="connsiteY8" fmla="*/ 84682 h 1378054"/>
                  <a:gd name="connsiteX0" fmla="*/ 92567 w 600651"/>
                  <a:gd name="connsiteY0" fmla="*/ 84682 h 1378056"/>
                  <a:gd name="connsiteX1" fmla="*/ 177249 w 600651"/>
                  <a:gd name="connsiteY1" fmla="*/ 0 h 1378056"/>
                  <a:gd name="connsiteX2" fmla="*/ 515969 w 600651"/>
                  <a:gd name="connsiteY2" fmla="*/ 0 h 1378056"/>
                  <a:gd name="connsiteX3" fmla="*/ 600651 w 600651"/>
                  <a:gd name="connsiteY3" fmla="*/ 84682 h 1378056"/>
                  <a:gd name="connsiteX4" fmla="*/ 233948 w 600651"/>
                  <a:gd name="connsiteY4" fmla="*/ 1347671 h 1378056"/>
                  <a:gd name="connsiteX5" fmla="*/ 132496 w 600651"/>
                  <a:gd name="connsiteY5" fmla="*/ 1373281 h 1378056"/>
                  <a:gd name="connsiteX6" fmla="*/ 446 w 600651"/>
                  <a:gd name="connsiteY6" fmla="*/ 1173818 h 1378056"/>
                  <a:gd name="connsiteX7" fmla="*/ 92567 w 600651"/>
                  <a:gd name="connsiteY7" fmla="*/ 84682 h 1378056"/>
                  <a:gd name="connsiteX0" fmla="*/ 92189 w 600273"/>
                  <a:gd name="connsiteY0" fmla="*/ 84682 h 1378054"/>
                  <a:gd name="connsiteX1" fmla="*/ 176871 w 600273"/>
                  <a:gd name="connsiteY1" fmla="*/ 0 h 1378054"/>
                  <a:gd name="connsiteX2" fmla="*/ 515591 w 600273"/>
                  <a:gd name="connsiteY2" fmla="*/ 0 h 1378054"/>
                  <a:gd name="connsiteX3" fmla="*/ 600273 w 600273"/>
                  <a:gd name="connsiteY3" fmla="*/ 84682 h 1378054"/>
                  <a:gd name="connsiteX4" fmla="*/ 233570 w 600273"/>
                  <a:gd name="connsiteY4" fmla="*/ 1347671 h 1378054"/>
                  <a:gd name="connsiteX5" fmla="*/ 132118 w 600273"/>
                  <a:gd name="connsiteY5" fmla="*/ 1373281 h 1378054"/>
                  <a:gd name="connsiteX6" fmla="*/ 68 w 600273"/>
                  <a:gd name="connsiteY6" fmla="*/ 1173818 h 1378054"/>
                  <a:gd name="connsiteX7" fmla="*/ 92189 w 600273"/>
                  <a:gd name="connsiteY7" fmla="*/ 84682 h 137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0273" h="1378054">
                    <a:moveTo>
                      <a:pt x="92189" y="84682"/>
                    </a:moveTo>
                    <a:cubicBezTo>
                      <a:pt x="92189" y="37913"/>
                      <a:pt x="130102" y="0"/>
                      <a:pt x="176871" y="0"/>
                    </a:cubicBezTo>
                    <a:lnTo>
                      <a:pt x="515591" y="0"/>
                    </a:lnTo>
                    <a:cubicBezTo>
                      <a:pt x="562360" y="0"/>
                      <a:pt x="600273" y="37913"/>
                      <a:pt x="600273" y="84682"/>
                    </a:cubicBezTo>
                    <a:cubicBezTo>
                      <a:pt x="528650" y="997739"/>
                      <a:pt x="554323" y="1270948"/>
                      <a:pt x="233570" y="1347671"/>
                    </a:cubicBezTo>
                    <a:cubicBezTo>
                      <a:pt x="233570" y="1394440"/>
                      <a:pt x="178887" y="1373281"/>
                      <a:pt x="132118" y="1373281"/>
                    </a:cubicBezTo>
                    <a:cubicBezTo>
                      <a:pt x="110731" y="1342534"/>
                      <a:pt x="25544" y="1406347"/>
                      <a:pt x="68" y="1173818"/>
                    </a:cubicBezTo>
                    <a:cubicBezTo>
                      <a:pt x="-6587" y="959052"/>
                      <a:pt x="480388" y="1720483"/>
                      <a:pt x="92189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8EFE3DB-74CD-4E3D-A34E-E0C91DF84D9D}"/>
                  </a:ext>
                </a:extLst>
              </p:cNvPr>
              <p:cNvSpPr/>
              <p:nvPr/>
            </p:nvSpPr>
            <p:spPr>
              <a:xfrm rot="2006421" flipH="1">
                <a:off x="9499646" y="4792360"/>
                <a:ext cx="358977" cy="75578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89702DB-97E7-439B-A608-0C02970D889F}"/>
                  </a:ext>
                </a:extLst>
              </p:cNvPr>
              <p:cNvSpPr/>
              <p:nvPr/>
            </p:nvSpPr>
            <p:spPr>
              <a:xfrm flipH="1">
                <a:off x="9368186" y="4681253"/>
                <a:ext cx="343385" cy="2762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E1F0416-EB5D-4F6D-B6D2-6BA1A7C5C173}"/>
                  </a:ext>
                </a:extLst>
              </p:cNvPr>
              <p:cNvSpPr/>
              <p:nvPr/>
            </p:nvSpPr>
            <p:spPr>
              <a:xfrm flipH="1">
                <a:off x="9463116" y="4734399"/>
                <a:ext cx="243543" cy="195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B2653B0-41E2-407F-8F8F-EDDBC7A645DD}"/>
                  </a:ext>
                </a:extLst>
              </p:cNvPr>
              <p:cNvSpPr/>
              <p:nvPr/>
            </p:nvSpPr>
            <p:spPr>
              <a:xfrm flipH="1">
                <a:off x="9544655" y="4804529"/>
                <a:ext cx="143583" cy="1155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51CB3256-3BDF-4636-967B-89246B010EA7}"/>
              </a:ext>
            </a:extLst>
          </p:cNvPr>
          <p:cNvSpPr txBox="1"/>
          <p:nvPr/>
        </p:nvSpPr>
        <p:spPr>
          <a:xfrm>
            <a:off x="6558165" y="665371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AF8B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llie picks up the leaves with her trunk.</a:t>
            </a:r>
          </a:p>
        </p:txBody>
      </p:sp>
      <p:pic>
        <p:nvPicPr>
          <p:cNvPr id="2" name="ttsMP3.com_VoiceText_2025-1-12_15-5-46">
            <a:hlinkClick r:id="" action="ppaction://media"/>
            <a:extLst>
              <a:ext uri="{FF2B5EF4-FFF2-40B4-BE49-F238E27FC236}">
                <a16:creationId xmlns:a16="http://schemas.microsoft.com/office/drawing/2014/main" id="{FD2DAEE1-CD99-435A-9BA8-8709DAF28C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24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12392" y="730552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“Yum!” says </a:t>
            </a: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AF8B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llie. “I love </a:t>
            </a: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ating leaves!”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807CE6-ECF6-49B8-BED1-102DBC588337}"/>
              </a:ext>
            </a:extLst>
          </p:cNvPr>
          <p:cNvGrpSpPr/>
          <p:nvPr/>
        </p:nvGrpSpPr>
        <p:grpSpPr>
          <a:xfrm>
            <a:off x="8588588" y="917013"/>
            <a:ext cx="3401644" cy="4022558"/>
            <a:chOff x="6757337" y="500395"/>
            <a:chExt cx="5423395" cy="641334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52EC7B2-2E2E-4E90-A85D-497DE3D77137}"/>
                </a:ext>
              </a:extLst>
            </p:cNvPr>
            <p:cNvGrpSpPr/>
            <p:nvPr/>
          </p:nvGrpSpPr>
          <p:grpSpPr>
            <a:xfrm>
              <a:off x="6757337" y="500395"/>
              <a:ext cx="4725846" cy="6041212"/>
              <a:chOff x="2341062" y="722523"/>
              <a:chExt cx="3511342" cy="584666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BACAD19-A79A-432D-AAF4-12CE2B8F6284}"/>
                  </a:ext>
                </a:extLst>
              </p:cNvPr>
              <p:cNvSpPr/>
              <p:nvPr/>
            </p:nvSpPr>
            <p:spPr>
              <a:xfrm>
                <a:off x="4261280" y="5998698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B8C1574-A7A3-43BE-9083-0ADD286458CA}"/>
                  </a:ext>
                </a:extLst>
              </p:cNvPr>
              <p:cNvSpPr/>
              <p:nvPr/>
            </p:nvSpPr>
            <p:spPr>
              <a:xfrm>
                <a:off x="3386729" y="5998697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8A51824-5D2F-449F-89F4-B2EE1A3AAB65}"/>
                  </a:ext>
                </a:extLst>
              </p:cNvPr>
              <p:cNvGrpSpPr/>
              <p:nvPr/>
            </p:nvGrpSpPr>
            <p:grpSpPr>
              <a:xfrm>
                <a:off x="2341062" y="722523"/>
                <a:ext cx="3511342" cy="5587778"/>
                <a:chOff x="2772147" y="677901"/>
                <a:chExt cx="3713793" cy="3580512"/>
              </a:xfrm>
            </p:grpSpPr>
            <p:sp>
              <p:nvSpPr>
                <p:cNvPr id="116" name="Cloud 115">
                  <a:extLst>
                    <a:ext uri="{FF2B5EF4-FFF2-40B4-BE49-F238E27FC236}">
                      <a16:creationId xmlns:a16="http://schemas.microsoft.com/office/drawing/2014/main" id="{B3D4C47B-8CE6-4ACA-9D4A-91053BB12F26}"/>
                    </a:ext>
                  </a:extLst>
                </p:cNvPr>
                <p:cNvSpPr/>
                <p:nvPr/>
              </p:nvSpPr>
              <p:spPr>
                <a:xfrm>
                  <a:off x="2772147" y="677901"/>
                  <a:ext cx="3599801" cy="2544323"/>
                </a:xfrm>
                <a:prstGeom prst="clou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Cloud 116">
                  <a:extLst>
                    <a:ext uri="{FF2B5EF4-FFF2-40B4-BE49-F238E27FC236}">
                      <a16:creationId xmlns:a16="http://schemas.microsoft.com/office/drawing/2014/main" id="{D4FE5529-2545-477F-9F6E-55BB2542D856}"/>
                    </a:ext>
                  </a:extLst>
                </p:cNvPr>
                <p:cNvSpPr/>
                <p:nvPr/>
              </p:nvSpPr>
              <p:spPr>
                <a:xfrm>
                  <a:off x="2886139" y="689203"/>
                  <a:ext cx="3599801" cy="2544323"/>
                </a:xfrm>
                <a:prstGeom prst="clou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13">
                  <a:extLst>
                    <a:ext uri="{FF2B5EF4-FFF2-40B4-BE49-F238E27FC236}">
                      <a16:creationId xmlns:a16="http://schemas.microsoft.com/office/drawing/2014/main" id="{937C9AC2-746D-4446-AF85-AF4692C3C649}"/>
                    </a:ext>
                  </a:extLst>
                </p:cNvPr>
                <p:cNvSpPr/>
                <p:nvPr/>
              </p:nvSpPr>
              <p:spPr>
                <a:xfrm>
                  <a:off x="3685183" y="2258004"/>
                  <a:ext cx="2028928" cy="2000409"/>
                </a:xfrm>
                <a:custGeom>
                  <a:avLst/>
                  <a:gdLst>
                    <a:gd name="connsiteX0" fmla="*/ 0 w 898655"/>
                    <a:gd name="connsiteY0" fmla="*/ 0 h 1999689"/>
                    <a:gd name="connsiteX1" fmla="*/ 898655 w 898655"/>
                    <a:gd name="connsiteY1" fmla="*/ 0 h 1999689"/>
                    <a:gd name="connsiteX2" fmla="*/ 898655 w 898655"/>
                    <a:gd name="connsiteY2" fmla="*/ 1999689 h 1999689"/>
                    <a:gd name="connsiteX3" fmla="*/ 0 w 898655"/>
                    <a:gd name="connsiteY3" fmla="*/ 1999689 h 1999689"/>
                    <a:gd name="connsiteX4" fmla="*/ 0 w 898655"/>
                    <a:gd name="connsiteY4" fmla="*/ 0 h 1999689"/>
                    <a:gd name="connsiteX0" fmla="*/ 333829 w 898655"/>
                    <a:gd name="connsiteY0" fmla="*/ 0 h 1999689"/>
                    <a:gd name="connsiteX1" fmla="*/ 898655 w 898655"/>
                    <a:gd name="connsiteY1" fmla="*/ 0 h 1999689"/>
                    <a:gd name="connsiteX2" fmla="*/ 898655 w 898655"/>
                    <a:gd name="connsiteY2" fmla="*/ 1999689 h 1999689"/>
                    <a:gd name="connsiteX3" fmla="*/ 0 w 898655"/>
                    <a:gd name="connsiteY3" fmla="*/ 1999689 h 1999689"/>
                    <a:gd name="connsiteX4" fmla="*/ 333829 w 898655"/>
                    <a:gd name="connsiteY4" fmla="*/ 0 h 1999689"/>
                    <a:gd name="connsiteX0" fmla="*/ 333829 w 898655"/>
                    <a:gd name="connsiteY0" fmla="*/ 0 h 1999689"/>
                    <a:gd name="connsiteX1" fmla="*/ 898655 w 898655"/>
                    <a:gd name="connsiteY1" fmla="*/ 0 h 1999689"/>
                    <a:gd name="connsiteX2" fmla="*/ 898655 w 898655"/>
                    <a:gd name="connsiteY2" fmla="*/ 1999689 h 1999689"/>
                    <a:gd name="connsiteX3" fmla="*/ 0 w 898655"/>
                    <a:gd name="connsiteY3" fmla="*/ 1999689 h 1999689"/>
                    <a:gd name="connsiteX4" fmla="*/ 333829 w 898655"/>
                    <a:gd name="connsiteY4" fmla="*/ 0 h 1999689"/>
                    <a:gd name="connsiteX0" fmla="*/ 358341 w 923167"/>
                    <a:gd name="connsiteY0" fmla="*/ 0 h 1999689"/>
                    <a:gd name="connsiteX1" fmla="*/ 923167 w 923167"/>
                    <a:gd name="connsiteY1" fmla="*/ 0 h 1999689"/>
                    <a:gd name="connsiteX2" fmla="*/ 923167 w 923167"/>
                    <a:gd name="connsiteY2" fmla="*/ 1999689 h 1999689"/>
                    <a:gd name="connsiteX3" fmla="*/ 24512 w 923167"/>
                    <a:gd name="connsiteY3" fmla="*/ 1999689 h 1999689"/>
                    <a:gd name="connsiteX4" fmla="*/ 18259 w 923167"/>
                    <a:gd name="connsiteY4" fmla="*/ 246678 h 1999689"/>
                    <a:gd name="connsiteX5" fmla="*/ 358341 w 923167"/>
                    <a:gd name="connsiteY5" fmla="*/ 0 h 1999689"/>
                    <a:gd name="connsiteX0" fmla="*/ 358341 w 923167"/>
                    <a:gd name="connsiteY0" fmla="*/ 0 h 1999689"/>
                    <a:gd name="connsiteX1" fmla="*/ 923167 w 923167"/>
                    <a:gd name="connsiteY1" fmla="*/ 0 h 1999689"/>
                    <a:gd name="connsiteX2" fmla="*/ 923167 w 923167"/>
                    <a:gd name="connsiteY2" fmla="*/ 1999689 h 1999689"/>
                    <a:gd name="connsiteX3" fmla="*/ 24512 w 923167"/>
                    <a:gd name="connsiteY3" fmla="*/ 1999689 h 1999689"/>
                    <a:gd name="connsiteX4" fmla="*/ 18259 w 923167"/>
                    <a:gd name="connsiteY4" fmla="*/ 246678 h 1999689"/>
                    <a:gd name="connsiteX5" fmla="*/ 337573 w 923167"/>
                    <a:gd name="connsiteY5" fmla="*/ 696621 h 1999689"/>
                    <a:gd name="connsiteX6" fmla="*/ 358341 w 923167"/>
                    <a:gd name="connsiteY6" fmla="*/ 0 h 1999689"/>
                    <a:gd name="connsiteX0" fmla="*/ 375167 w 939993"/>
                    <a:gd name="connsiteY0" fmla="*/ 0 h 1999689"/>
                    <a:gd name="connsiteX1" fmla="*/ 939993 w 939993"/>
                    <a:gd name="connsiteY1" fmla="*/ 0 h 1999689"/>
                    <a:gd name="connsiteX2" fmla="*/ 939993 w 939993"/>
                    <a:gd name="connsiteY2" fmla="*/ 1999689 h 1999689"/>
                    <a:gd name="connsiteX3" fmla="*/ 41338 w 939993"/>
                    <a:gd name="connsiteY3" fmla="*/ 1999689 h 1999689"/>
                    <a:gd name="connsiteX4" fmla="*/ 209256 w 939993"/>
                    <a:gd name="connsiteY4" fmla="*/ 812735 h 1999689"/>
                    <a:gd name="connsiteX5" fmla="*/ 35085 w 939993"/>
                    <a:gd name="connsiteY5" fmla="*/ 246678 h 1999689"/>
                    <a:gd name="connsiteX6" fmla="*/ 354399 w 939993"/>
                    <a:gd name="connsiteY6" fmla="*/ 696621 h 1999689"/>
                    <a:gd name="connsiteX7" fmla="*/ 375167 w 939993"/>
                    <a:gd name="connsiteY7" fmla="*/ 0 h 1999689"/>
                    <a:gd name="connsiteX0" fmla="*/ 676128 w 1240954"/>
                    <a:gd name="connsiteY0" fmla="*/ 0 h 1999689"/>
                    <a:gd name="connsiteX1" fmla="*/ 1240954 w 1240954"/>
                    <a:gd name="connsiteY1" fmla="*/ 0 h 1999689"/>
                    <a:gd name="connsiteX2" fmla="*/ 1240954 w 1240954"/>
                    <a:gd name="connsiteY2" fmla="*/ 1999689 h 1999689"/>
                    <a:gd name="connsiteX3" fmla="*/ 342299 w 1240954"/>
                    <a:gd name="connsiteY3" fmla="*/ 1999689 h 1999689"/>
                    <a:gd name="connsiteX4" fmla="*/ 2217 w 1240954"/>
                    <a:gd name="connsiteY4" fmla="*/ 595021 h 1999689"/>
                    <a:gd name="connsiteX5" fmla="*/ 510217 w 1240954"/>
                    <a:gd name="connsiteY5" fmla="*/ 812735 h 1999689"/>
                    <a:gd name="connsiteX6" fmla="*/ 336046 w 1240954"/>
                    <a:gd name="connsiteY6" fmla="*/ 246678 h 1999689"/>
                    <a:gd name="connsiteX7" fmla="*/ 655360 w 1240954"/>
                    <a:gd name="connsiteY7" fmla="*/ 696621 h 1999689"/>
                    <a:gd name="connsiteX8" fmla="*/ 676128 w 1240954"/>
                    <a:gd name="connsiteY8" fmla="*/ 0 h 1999689"/>
                    <a:gd name="connsiteX0" fmla="*/ 673911 w 1238737"/>
                    <a:gd name="connsiteY0" fmla="*/ 0 h 1999689"/>
                    <a:gd name="connsiteX1" fmla="*/ 1238737 w 1238737"/>
                    <a:gd name="connsiteY1" fmla="*/ 0 h 1999689"/>
                    <a:gd name="connsiteX2" fmla="*/ 1238737 w 1238737"/>
                    <a:gd name="connsiteY2" fmla="*/ 1999689 h 1999689"/>
                    <a:gd name="connsiteX3" fmla="*/ 340082 w 1238737"/>
                    <a:gd name="connsiteY3" fmla="*/ 1999689 h 1999689"/>
                    <a:gd name="connsiteX4" fmla="*/ 0 w 1238737"/>
                    <a:gd name="connsiteY4" fmla="*/ 595021 h 1999689"/>
                    <a:gd name="connsiteX5" fmla="*/ 508000 w 1238737"/>
                    <a:gd name="connsiteY5" fmla="*/ 812735 h 1999689"/>
                    <a:gd name="connsiteX6" fmla="*/ 333829 w 1238737"/>
                    <a:gd name="connsiteY6" fmla="*/ 246678 h 1999689"/>
                    <a:gd name="connsiteX7" fmla="*/ 653143 w 1238737"/>
                    <a:gd name="connsiteY7" fmla="*/ 696621 h 1999689"/>
                    <a:gd name="connsiteX8" fmla="*/ 673911 w 1238737"/>
                    <a:gd name="connsiteY8" fmla="*/ 0 h 1999689"/>
                    <a:gd name="connsiteX0" fmla="*/ 847302 w 1412128"/>
                    <a:gd name="connsiteY0" fmla="*/ 0 h 1999689"/>
                    <a:gd name="connsiteX1" fmla="*/ 1412128 w 1412128"/>
                    <a:gd name="connsiteY1" fmla="*/ 0 h 1999689"/>
                    <a:gd name="connsiteX2" fmla="*/ 1412128 w 1412128"/>
                    <a:gd name="connsiteY2" fmla="*/ 1999689 h 1999689"/>
                    <a:gd name="connsiteX3" fmla="*/ 513473 w 1412128"/>
                    <a:gd name="connsiteY3" fmla="*/ 1999689 h 1999689"/>
                    <a:gd name="connsiteX4" fmla="*/ 13734 w 1412128"/>
                    <a:gd name="connsiteY4" fmla="*/ 798221 h 1999689"/>
                    <a:gd name="connsiteX5" fmla="*/ 173391 w 1412128"/>
                    <a:gd name="connsiteY5" fmla="*/ 595021 h 1999689"/>
                    <a:gd name="connsiteX6" fmla="*/ 681391 w 1412128"/>
                    <a:gd name="connsiteY6" fmla="*/ 812735 h 1999689"/>
                    <a:gd name="connsiteX7" fmla="*/ 507220 w 1412128"/>
                    <a:gd name="connsiteY7" fmla="*/ 246678 h 1999689"/>
                    <a:gd name="connsiteX8" fmla="*/ 826534 w 1412128"/>
                    <a:gd name="connsiteY8" fmla="*/ 696621 h 1999689"/>
                    <a:gd name="connsiteX9" fmla="*/ 847302 w 1412128"/>
                    <a:gd name="connsiteY9" fmla="*/ 0 h 1999689"/>
                    <a:gd name="connsiteX0" fmla="*/ 847302 w 1412128"/>
                    <a:gd name="connsiteY0" fmla="*/ 0 h 1999689"/>
                    <a:gd name="connsiteX1" fmla="*/ 1412128 w 1412128"/>
                    <a:gd name="connsiteY1" fmla="*/ 0 h 1999689"/>
                    <a:gd name="connsiteX2" fmla="*/ 1412128 w 1412128"/>
                    <a:gd name="connsiteY2" fmla="*/ 1999689 h 1999689"/>
                    <a:gd name="connsiteX3" fmla="*/ 513473 w 1412128"/>
                    <a:gd name="connsiteY3" fmla="*/ 1999689 h 1999689"/>
                    <a:gd name="connsiteX4" fmla="*/ 13734 w 1412128"/>
                    <a:gd name="connsiteY4" fmla="*/ 798221 h 1999689"/>
                    <a:gd name="connsiteX5" fmla="*/ 173391 w 1412128"/>
                    <a:gd name="connsiteY5" fmla="*/ 595021 h 1999689"/>
                    <a:gd name="connsiteX6" fmla="*/ 681391 w 1412128"/>
                    <a:gd name="connsiteY6" fmla="*/ 812735 h 1999689"/>
                    <a:gd name="connsiteX7" fmla="*/ 507220 w 1412128"/>
                    <a:gd name="connsiteY7" fmla="*/ 246678 h 1999689"/>
                    <a:gd name="connsiteX8" fmla="*/ 826534 w 1412128"/>
                    <a:gd name="connsiteY8" fmla="*/ 696621 h 1999689"/>
                    <a:gd name="connsiteX9" fmla="*/ 847302 w 1412128"/>
                    <a:gd name="connsiteY9" fmla="*/ 0 h 1999689"/>
                    <a:gd name="connsiteX0" fmla="*/ 847302 w 1412128"/>
                    <a:gd name="connsiteY0" fmla="*/ 0 h 2000381"/>
                    <a:gd name="connsiteX1" fmla="*/ 1412128 w 1412128"/>
                    <a:gd name="connsiteY1" fmla="*/ 0 h 2000381"/>
                    <a:gd name="connsiteX2" fmla="*/ 1412128 w 1412128"/>
                    <a:gd name="connsiteY2" fmla="*/ 1999689 h 2000381"/>
                    <a:gd name="connsiteX3" fmla="*/ 513473 w 1412128"/>
                    <a:gd name="connsiteY3" fmla="*/ 1999689 h 2000381"/>
                    <a:gd name="connsiteX4" fmla="*/ 13734 w 1412128"/>
                    <a:gd name="connsiteY4" fmla="*/ 798221 h 2000381"/>
                    <a:gd name="connsiteX5" fmla="*/ 173391 w 1412128"/>
                    <a:gd name="connsiteY5" fmla="*/ 595021 h 2000381"/>
                    <a:gd name="connsiteX6" fmla="*/ 681391 w 1412128"/>
                    <a:gd name="connsiteY6" fmla="*/ 812735 h 2000381"/>
                    <a:gd name="connsiteX7" fmla="*/ 507220 w 1412128"/>
                    <a:gd name="connsiteY7" fmla="*/ 246678 h 2000381"/>
                    <a:gd name="connsiteX8" fmla="*/ 826534 w 1412128"/>
                    <a:gd name="connsiteY8" fmla="*/ 696621 h 2000381"/>
                    <a:gd name="connsiteX9" fmla="*/ 847302 w 1412128"/>
                    <a:gd name="connsiteY9" fmla="*/ 0 h 2000381"/>
                    <a:gd name="connsiteX0" fmla="*/ 847302 w 1412128"/>
                    <a:gd name="connsiteY0" fmla="*/ 0 h 2000409"/>
                    <a:gd name="connsiteX1" fmla="*/ 1412128 w 1412128"/>
                    <a:gd name="connsiteY1" fmla="*/ 0 h 2000409"/>
                    <a:gd name="connsiteX2" fmla="*/ 1412128 w 1412128"/>
                    <a:gd name="connsiteY2" fmla="*/ 1999689 h 2000409"/>
                    <a:gd name="connsiteX3" fmla="*/ 513473 w 1412128"/>
                    <a:gd name="connsiteY3" fmla="*/ 1999689 h 2000409"/>
                    <a:gd name="connsiteX4" fmla="*/ 13734 w 1412128"/>
                    <a:gd name="connsiteY4" fmla="*/ 798221 h 2000409"/>
                    <a:gd name="connsiteX5" fmla="*/ 173391 w 1412128"/>
                    <a:gd name="connsiteY5" fmla="*/ 595021 h 2000409"/>
                    <a:gd name="connsiteX6" fmla="*/ 681391 w 1412128"/>
                    <a:gd name="connsiteY6" fmla="*/ 812735 h 2000409"/>
                    <a:gd name="connsiteX7" fmla="*/ 507220 w 1412128"/>
                    <a:gd name="connsiteY7" fmla="*/ 246678 h 2000409"/>
                    <a:gd name="connsiteX8" fmla="*/ 826534 w 1412128"/>
                    <a:gd name="connsiteY8" fmla="*/ 696621 h 2000409"/>
                    <a:gd name="connsiteX9" fmla="*/ 847302 w 1412128"/>
                    <a:gd name="connsiteY9" fmla="*/ 0 h 2000409"/>
                    <a:gd name="connsiteX0" fmla="*/ 847302 w 1769968"/>
                    <a:gd name="connsiteY0" fmla="*/ 0 h 2000409"/>
                    <a:gd name="connsiteX1" fmla="*/ 1412128 w 1769968"/>
                    <a:gd name="connsiteY1" fmla="*/ 0 h 2000409"/>
                    <a:gd name="connsiteX2" fmla="*/ 1769963 w 1769968"/>
                    <a:gd name="connsiteY2" fmla="*/ 362792 h 2000409"/>
                    <a:gd name="connsiteX3" fmla="*/ 1412128 w 1769968"/>
                    <a:gd name="connsiteY3" fmla="*/ 1999689 h 2000409"/>
                    <a:gd name="connsiteX4" fmla="*/ 513473 w 1769968"/>
                    <a:gd name="connsiteY4" fmla="*/ 1999689 h 2000409"/>
                    <a:gd name="connsiteX5" fmla="*/ 13734 w 1769968"/>
                    <a:gd name="connsiteY5" fmla="*/ 798221 h 2000409"/>
                    <a:gd name="connsiteX6" fmla="*/ 173391 w 1769968"/>
                    <a:gd name="connsiteY6" fmla="*/ 595021 h 2000409"/>
                    <a:gd name="connsiteX7" fmla="*/ 681391 w 1769968"/>
                    <a:gd name="connsiteY7" fmla="*/ 812735 h 2000409"/>
                    <a:gd name="connsiteX8" fmla="*/ 507220 w 1769968"/>
                    <a:gd name="connsiteY8" fmla="*/ 246678 h 2000409"/>
                    <a:gd name="connsiteX9" fmla="*/ 826534 w 1769968"/>
                    <a:gd name="connsiteY9" fmla="*/ 696621 h 2000409"/>
                    <a:gd name="connsiteX10" fmla="*/ 847302 w 1769968"/>
                    <a:gd name="connsiteY10" fmla="*/ 0 h 2000409"/>
                    <a:gd name="connsiteX0" fmla="*/ 847302 w 1771941"/>
                    <a:gd name="connsiteY0" fmla="*/ 0 h 2000409"/>
                    <a:gd name="connsiteX1" fmla="*/ 1412128 w 1771941"/>
                    <a:gd name="connsiteY1" fmla="*/ 0 h 2000409"/>
                    <a:gd name="connsiteX2" fmla="*/ 1407106 w 1771941"/>
                    <a:gd name="connsiteY2" fmla="*/ 711135 h 2000409"/>
                    <a:gd name="connsiteX3" fmla="*/ 1769963 w 1771941"/>
                    <a:gd name="connsiteY3" fmla="*/ 362792 h 2000409"/>
                    <a:gd name="connsiteX4" fmla="*/ 1412128 w 1771941"/>
                    <a:gd name="connsiteY4" fmla="*/ 1999689 h 2000409"/>
                    <a:gd name="connsiteX5" fmla="*/ 513473 w 1771941"/>
                    <a:gd name="connsiteY5" fmla="*/ 1999689 h 2000409"/>
                    <a:gd name="connsiteX6" fmla="*/ 13734 w 1771941"/>
                    <a:gd name="connsiteY6" fmla="*/ 798221 h 2000409"/>
                    <a:gd name="connsiteX7" fmla="*/ 173391 w 1771941"/>
                    <a:gd name="connsiteY7" fmla="*/ 595021 h 2000409"/>
                    <a:gd name="connsiteX8" fmla="*/ 681391 w 1771941"/>
                    <a:gd name="connsiteY8" fmla="*/ 812735 h 2000409"/>
                    <a:gd name="connsiteX9" fmla="*/ 507220 w 1771941"/>
                    <a:gd name="connsiteY9" fmla="*/ 246678 h 2000409"/>
                    <a:gd name="connsiteX10" fmla="*/ 826534 w 1771941"/>
                    <a:gd name="connsiteY10" fmla="*/ 696621 h 2000409"/>
                    <a:gd name="connsiteX11" fmla="*/ 847302 w 1771941"/>
                    <a:gd name="connsiteY11" fmla="*/ 0 h 2000409"/>
                    <a:gd name="connsiteX0" fmla="*/ 847302 w 2017259"/>
                    <a:gd name="connsiteY0" fmla="*/ 0 h 2000409"/>
                    <a:gd name="connsiteX1" fmla="*/ 1412128 w 2017259"/>
                    <a:gd name="connsiteY1" fmla="*/ 0 h 2000409"/>
                    <a:gd name="connsiteX2" fmla="*/ 1407106 w 2017259"/>
                    <a:gd name="connsiteY2" fmla="*/ 711135 h 2000409"/>
                    <a:gd name="connsiteX3" fmla="*/ 1769963 w 2017259"/>
                    <a:gd name="connsiteY3" fmla="*/ 362792 h 2000409"/>
                    <a:gd name="connsiteX4" fmla="*/ 2016706 w 2017259"/>
                    <a:gd name="connsiteY4" fmla="*/ 464392 h 2000409"/>
                    <a:gd name="connsiteX5" fmla="*/ 1412128 w 2017259"/>
                    <a:gd name="connsiteY5" fmla="*/ 1999689 h 2000409"/>
                    <a:gd name="connsiteX6" fmla="*/ 513473 w 2017259"/>
                    <a:gd name="connsiteY6" fmla="*/ 1999689 h 2000409"/>
                    <a:gd name="connsiteX7" fmla="*/ 13734 w 2017259"/>
                    <a:gd name="connsiteY7" fmla="*/ 798221 h 2000409"/>
                    <a:gd name="connsiteX8" fmla="*/ 173391 w 2017259"/>
                    <a:gd name="connsiteY8" fmla="*/ 595021 h 2000409"/>
                    <a:gd name="connsiteX9" fmla="*/ 681391 w 2017259"/>
                    <a:gd name="connsiteY9" fmla="*/ 812735 h 2000409"/>
                    <a:gd name="connsiteX10" fmla="*/ 507220 w 2017259"/>
                    <a:gd name="connsiteY10" fmla="*/ 246678 h 2000409"/>
                    <a:gd name="connsiteX11" fmla="*/ 826534 w 2017259"/>
                    <a:gd name="connsiteY11" fmla="*/ 696621 h 2000409"/>
                    <a:gd name="connsiteX12" fmla="*/ 847302 w 2017259"/>
                    <a:gd name="connsiteY12" fmla="*/ 0 h 2000409"/>
                    <a:gd name="connsiteX0" fmla="*/ 847302 w 2028928"/>
                    <a:gd name="connsiteY0" fmla="*/ 0 h 2000409"/>
                    <a:gd name="connsiteX1" fmla="*/ 1412128 w 2028928"/>
                    <a:gd name="connsiteY1" fmla="*/ 0 h 2000409"/>
                    <a:gd name="connsiteX2" fmla="*/ 1407106 w 2028928"/>
                    <a:gd name="connsiteY2" fmla="*/ 711135 h 2000409"/>
                    <a:gd name="connsiteX3" fmla="*/ 1769963 w 2028928"/>
                    <a:gd name="connsiteY3" fmla="*/ 362792 h 2000409"/>
                    <a:gd name="connsiteX4" fmla="*/ 1726420 w 2028928"/>
                    <a:gd name="connsiteY4" fmla="*/ 624050 h 2000409"/>
                    <a:gd name="connsiteX5" fmla="*/ 2016706 w 2028928"/>
                    <a:gd name="connsiteY5" fmla="*/ 464392 h 2000409"/>
                    <a:gd name="connsiteX6" fmla="*/ 1412128 w 2028928"/>
                    <a:gd name="connsiteY6" fmla="*/ 1999689 h 2000409"/>
                    <a:gd name="connsiteX7" fmla="*/ 513473 w 2028928"/>
                    <a:gd name="connsiteY7" fmla="*/ 1999689 h 2000409"/>
                    <a:gd name="connsiteX8" fmla="*/ 13734 w 2028928"/>
                    <a:gd name="connsiteY8" fmla="*/ 798221 h 2000409"/>
                    <a:gd name="connsiteX9" fmla="*/ 173391 w 2028928"/>
                    <a:gd name="connsiteY9" fmla="*/ 595021 h 2000409"/>
                    <a:gd name="connsiteX10" fmla="*/ 681391 w 2028928"/>
                    <a:gd name="connsiteY10" fmla="*/ 812735 h 2000409"/>
                    <a:gd name="connsiteX11" fmla="*/ 507220 w 2028928"/>
                    <a:gd name="connsiteY11" fmla="*/ 246678 h 2000409"/>
                    <a:gd name="connsiteX12" fmla="*/ 826534 w 2028928"/>
                    <a:gd name="connsiteY12" fmla="*/ 696621 h 2000409"/>
                    <a:gd name="connsiteX13" fmla="*/ 847302 w 2028928"/>
                    <a:gd name="connsiteY13" fmla="*/ 0 h 2000409"/>
                    <a:gd name="connsiteX0" fmla="*/ 847302 w 2028928"/>
                    <a:gd name="connsiteY0" fmla="*/ 0 h 2000409"/>
                    <a:gd name="connsiteX1" fmla="*/ 1412128 w 2028928"/>
                    <a:gd name="connsiteY1" fmla="*/ 0 h 2000409"/>
                    <a:gd name="connsiteX2" fmla="*/ 1407106 w 2028928"/>
                    <a:gd name="connsiteY2" fmla="*/ 711135 h 2000409"/>
                    <a:gd name="connsiteX3" fmla="*/ 1769963 w 2028928"/>
                    <a:gd name="connsiteY3" fmla="*/ 362792 h 2000409"/>
                    <a:gd name="connsiteX4" fmla="*/ 1726420 w 2028928"/>
                    <a:gd name="connsiteY4" fmla="*/ 624050 h 2000409"/>
                    <a:gd name="connsiteX5" fmla="*/ 2016706 w 2028928"/>
                    <a:gd name="connsiteY5" fmla="*/ 464392 h 2000409"/>
                    <a:gd name="connsiteX6" fmla="*/ 1412128 w 2028928"/>
                    <a:gd name="connsiteY6" fmla="*/ 1999689 h 2000409"/>
                    <a:gd name="connsiteX7" fmla="*/ 513473 w 2028928"/>
                    <a:gd name="connsiteY7" fmla="*/ 1999689 h 2000409"/>
                    <a:gd name="connsiteX8" fmla="*/ 13734 w 2028928"/>
                    <a:gd name="connsiteY8" fmla="*/ 798221 h 2000409"/>
                    <a:gd name="connsiteX9" fmla="*/ 173391 w 2028928"/>
                    <a:gd name="connsiteY9" fmla="*/ 595021 h 2000409"/>
                    <a:gd name="connsiteX10" fmla="*/ 681391 w 2028928"/>
                    <a:gd name="connsiteY10" fmla="*/ 812735 h 2000409"/>
                    <a:gd name="connsiteX11" fmla="*/ 507220 w 2028928"/>
                    <a:gd name="connsiteY11" fmla="*/ 246678 h 2000409"/>
                    <a:gd name="connsiteX12" fmla="*/ 826534 w 2028928"/>
                    <a:gd name="connsiteY12" fmla="*/ 696621 h 2000409"/>
                    <a:gd name="connsiteX13" fmla="*/ 847302 w 2028928"/>
                    <a:gd name="connsiteY13" fmla="*/ 0 h 2000409"/>
                    <a:gd name="connsiteX0" fmla="*/ 847302 w 2028928"/>
                    <a:gd name="connsiteY0" fmla="*/ 0 h 2000409"/>
                    <a:gd name="connsiteX1" fmla="*/ 1412128 w 2028928"/>
                    <a:gd name="connsiteY1" fmla="*/ 0 h 2000409"/>
                    <a:gd name="connsiteX2" fmla="*/ 1407106 w 2028928"/>
                    <a:gd name="connsiteY2" fmla="*/ 711135 h 2000409"/>
                    <a:gd name="connsiteX3" fmla="*/ 1769963 w 2028928"/>
                    <a:gd name="connsiteY3" fmla="*/ 362792 h 2000409"/>
                    <a:gd name="connsiteX4" fmla="*/ 1726420 w 2028928"/>
                    <a:gd name="connsiteY4" fmla="*/ 624050 h 2000409"/>
                    <a:gd name="connsiteX5" fmla="*/ 2016706 w 2028928"/>
                    <a:gd name="connsiteY5" fmla="*/ 464392 h 2000409"/>
                    <a:gd name="connsiteX6" fmla="*/ 1412128 w 2028928"/>
                    <a:gd name="connsiteY6" fmla="*/ 1999689 h 2000409"/>
                    <a:gd name="connsiteX7" fmla="*/ 513473 w 2028928"/>
                    <a:gd name="connsiteY7" fmla="*/ 1999689 h 2000409"/>
                    <a:gd name="connsiteX8" fmla="*/ 13734 w 2028928"/>
                    <a:gd name="connsiteY8" fmla="*/ 798221 h 2000409"/>
                    <a:gd name="connsiteX9" fmla="*/ 173391 w 2028928"/>
                    <a:gd name="connsiteY9" fmla="*/ 595021 h 2000409"/>
                    <a:gd name="connsiteX10" fmla="*/ 681391 w 2028928"/>
                    <a:gd name="connsiteY10" fmla="*/ 812735 h 2000409"/>
                    <a:gd name="connsiteX11" fmla="*/ 507220 w 2028928"/>
                    <a:gd name="connsiteY11" fmla="*/ 246678 h 2000409"/>
                    <a:gd name="connsiteX12" fmla="*/ 826534 w 2028928"/>
                    <a:gd name="connsiteY12" fmla="*/ 696621 h 2000409"/>
                    <a:gd name="connsiteX13" fmla="*/ 847302 w 2028928"/>
                    <a:gd name="connsiteY13" fmla="*/ 0 h 200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28928" h="2000409">
                      <a:moveTo>
                        <a:pt x="847302" y="0"/>
                      </a:moveTo>
                      <a:lnTo>
                        <a:pt x="1412128" y="0"/>
                      </a:lnTo>
                      <a:cubicBezTo>
                        <a:pt x="1536876" y="31437"/>
                        <a:pt x="1347467" y="650670"/>
                        <a:pt x="1407106" y="711135"/>
                      </a:cubicBezTo>
                      <a:cubicBezTo>
                        <a:pt x="1466745" y="771600"/>
                        <a:pt x="1690135" y="411173"/>
                        <a:pt x="1769963" y="362792"/>
                      </a:cubicBezTo>
                      <a:cubicBezTo>
                        <a:pt x="1849791" y="314411"/>
                        <a:pt x="1685296" y="607117"/>
                        <a:pt x="1726420" y="624050"/>
                      </a:cubicBezTo>
                      <a:cubicBezTo>
                        <a:pt x="1767544" y="640983"/>
                        <a:pt x="2095697" y="201252"/>
                        <a:pt x="2016706" y="464392"/>
                      </a:cubicBezTo>
                      <a:cubicBezTo>
                        <a:pt x="1002380" y="1222901"/>
                        <a:pt x="1512054" y="1458894"/>
                        <a:pt x="1412128" y="1999689"/>
                      </a:cubicBezTo>
                      <a:lnTo>
                        <a:pt x="513473" y="1999689"/>
                      </a:lnTo>
                      <a:cubicBezTo>
                        <a:pt x="466674" y="2031672"/>
                        <a:pt x="1144471" y="988789"/>
                        <a:pt x="13734" y="798221"/>
                      </a:cubicBezTo>
                      <a:cubicBezTo>
                        <a:pt x="-42946" y="564110"/>
                        <a:pt x="88724" y="592602"/>
                        <a:pt x="173391" y="595021"/>
                      </a:cubicBezTo>
                      <a:cubicBezTo>
                        <a:pt x="201377" y="397195"/>
                        <a:pt x="708001" y="928849"/>
                        <a:pt x="681391" y="812735"/>
                      </a:cubicBezTo>
                      <a:cubicBezTo>
                        <a:pt x="654782" y="696621"/>
                        <a:pt x="451582" y="237002"/>
                        <a:pt x="507220" y="246678"/>
                      </a:cubicBezTo>
                      <a:cubicBezTo>
                        <a:pt x="579791" y="193459"/>
                        <a:pt x="753963" y="749840"/>
                        <a:pt x="826534" y="696621"/>
                      </a:cubicBezTo>
                      <a:lnTo>
                        <a:pt x="847302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Cloud 118">
                  <a:extLst>
                    <a:ext uri="{FF2B5EF4-FFF2-40B4-BE49-F238E27FC236}">
                      <a16:creationId xmlns:a16="http://schemas.microsoft.com/office/drawing/2014/main" id="{C2662055-944F-4D01-A014-62413A164C65}"/>
                    </a:ext>
                  </a:extLst>
                </p:cNvPr>
                <p:cNvSpPr/>
                <p:nvPr/>
              </p:nvSpPr>
              <p:spPr>
                <a:xfrm>
                  <a:off x="3714360" y="1143818"/>
                  <a:ext cx="1833467" cy="1480296"/>
                </a:xfrm>
                <a:prstGeom prst="clou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Cloud 119">
                  <a:extLst>
                    <a:ext uri="{FF2B5EF4-FFF2-40B4-BE49-F238E27FC236}">
                      <a16:creationId xmlns:a16="http://schemas.microsoft.com/office/drawing/2014/main" id="{F6EF5B74-AEB9-44E1-9461-9550BB90E3D3}"/>
                    </a:ext>
                  </a:extLst>
                </p:cNvPr>
                <p:cNvSpPr/>
                <p:nvPr/>
              </p:nvSpPr>
              <p:spPr>
                <a:xfrm>
                  <a:off x="3731709" y="1209223"/>
                  <a:ext cx="1833467" cy="1480296"/>
                </a:xfrm>
                <a:prstGeom prst="clou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Cloud 120">
                  <a:extLst>
                    <a:ext uri="{FF2B5EF4-FFF2-40B4-BE49-F238E27FC236}">
                      <a16:creationId xmlns:a16="http://schemas.microsoft.com/office/drawing/2014/main" id="{4D8C6556-4FCD-451D-A211-ECFBA7C363CD}"/>
                    </a:ext>
                  </a:extLst>
                </p:cNvPr>
                <p:cNvSpPr/>
                <p:nvPr/>
              </p:nvSpPr>
              <p:spPr>
                <a:xfrm rot="1588661">
                  <a:off x="4886163" y="1614258"/>
                  <a:ext cx="1336792" cy="1072798"/>
                </a:xfrm>
                <a:prstGeom prst="clou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Cloud 121">
                  <a:extLst>
                    <a:ext uri="{FF2B5EF4-FFF2-40B4-BE49-F238E27FC236}">
                      <a16:creationId xmlns:a16="http://schemas.microsoft.com/office/drawing/2014/main" id="{FA11AEE2-78E3-4414-B2B1-543AA6972BEA}"/>
                    </a:ext>
                  </a:extLst>
                </p:cNvPr>
                <p:cNvSpPr/>
                <p:nvPr/>
              </p:nvSpPr>
              <p:spPr>
                <a:xfrm rot="20312248">
                  <a:off x="3051836" y="1953362"/>
                  <a:ext cx="1336792" cy="1072798"/>
                </a:xfrm>
                <a:prstGeom prst="clou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27">
                  <a:extLst>
                    <a:ext uri="{FF2B5EF4-FFF2-40B4-BE49-F238E27FC236}">
                      <a16:creationId xmlns:a16="http://schemas.microsoft.com/office/drawing/2014/main" id="{E10B5B0F-4C06-4C68-B9B5-B63BFB08B0B9}"/>
                    </a:ext>
                  </a:extLst>
                </p:cNvPr>
                <p:cNvSpPr/>
                <p:nvPr/>
              </p:nvSpPr>
              <p:spPr>
                <a:xfrm>
                  <a:off x="4566381" y="3063409"/>
                  <a:ext cx="279992" cy="415164"/>
                </a:xfrm>
                <a:custGeom>
                  <a:avLst/>
                  <a:gdLst>
                    <a:gd name="connsiteX0" fmla="*/ 0 w 45719"/>
                    <a:gd name="connsiteY0" fmla="*/ 0 h 293714"/>
                    <a:gd name="connsiteX1" fmla="*/ 45719 w 45719"/>
                    <a:gd name="connsiteY1" fmla="*/ 0 h 293714"/>
                    <a:gd name="connsiteX2" fmla="*/ 45719 w 45719"/>
                    <a:gd name="connsiteY2" fmla="*/ 293714 h 293714"/>
                    <a:gd name="connsiteX3" fmla="*/ 0 w 45719"/>
                    <a:gd name="connsiteY3" fmla="*/ 293714 h 293714"/>
                    <a:gd name="connsiteX4" fmla="*/ 0 w 45719"/>
                    <a:gd name="connsiteY4" fmla="*/ 0 h 293714"/>
                    <a:gd name="connsiteX0" fmla="*/ 0 w 45719"/>
                    <a:gd name="connsiteY0" fmla="*/ 293714 h 293714"/>
                    <a:gd name="connsiteX1" fmla="*/ 45719 w 45719"/>
                    <a:gd name="connsiteY1" fmla="*/ 0 h 293714"/>
                    <a:gd name="connsiteX2" fmla="*/ 45719 w 45719"/>
                    <a:gd name="connsiteY2" fmla="*/ 293714 h 293714"/>
                    <a:gd name="connsiteX3" fmla="*/ 0 w 45719"/>
                    <a:gd name="connsiteY3" fmla="*/ 293714 h 293714"/>
                    <a:gd name="connsiteX0" fmla="*/ 0 w 267969"/>
                    <a:gd name="connsiteY0" fmla="*/ 236564 h 293714"/>
                    <a:gd name="connsiteX1" fmla="*/ 267969 w 267969"/>
                    <a:gd name="connsiteY1" fmla="*/ 0 h 293714"/>
                    <a:gd name="connsiteX2" fmla="*/ 267969 w 267969"/>
                    <a:gd name="connsiteY2" fmla="*/ 293714 h 293714"/>
                    <a:gd name="connsiteX3" fmla="*/ 0 w 267969"/>
                    <a:gd name="connsiteY3" fmla="*/ 236564 h 293714"/>
                    <a:gd name="connsiteX0" fmla="*/ 0 w 267969"/>
                    <a:gd name="connsiteY0" fmla="*/ 236564 h 376264"/>
                    <a:gd name="connsiteX1" fmla="*/ 267969 w 267969"/>
                    <a:gd name="connsiteY1" fmla="*/ 0 h 376264"/>
                    <a:gd name="connsiteX2" fmla="*/ 229869 w 267969"/>
                    <a:gd name="connsiteY2" fmla="*/ 376264 h 376264"/>
                    <a:gd name="connsiteX3" fmla="*/ 0 w 267969"/>
                    <a:gd name="connsiteY3" fmla="*/ 236564 h 376264"/>
                    <a:gd name="connsiteX0" fmla="*/ 0 w 267969"/>
                    <a:gd name="connsiteY0" fmla="*/ 236564 h 388345"/>
                    <a:gd name="connsiteX1" fmla="*/ 267969 w 267969"/>
                    <a:gd name="connsiteY1" fmla="*/ 0 h 388345"/>
                    <a:gd name="connsiteX2" fmla="*/ 229869 w 267969"/>
                    <a:gd name="connsiteY2" fmla="*/ 376264 h 388345"/>
                    <a:gd name="connsiteX3" fmla="*/ 0 w 267969"/>
                    <a:gd name="connsiteY3" fmla="*/ 236564 h 388345"/>
                    <a:gd name="connsiteX0" fmla="*/ 0 w 267969"/>
                    <a:gd name="connsiteY0" fmla="*/ 242254 h 394035"/>
                    <a:gd name="connsiteX1" fmla="*/ 267969 w 267969"/>
                    <a:gd name="connsiteY1" fmla="*/ 5690 h 394035"/>
                    <a:gd name="connsiteX2" fmla="*/ 229869 w 267969"/>
                    <a:gd name="connsiteY2" fmla="*/ 381954 h 394035"/>
                    <a:gd name="connsiteX3" fmla="*/ 0 w 267969"/>
                    <a:gd name="connsiteY3" fmla="*/ 242254 h 394035"/>
                    <a:gd name="connsiteX0" fmla="*/ 0 w 279992"/>
                    <a:gd name="connsiteY0" fmla="*/ 242254 h 394035"/>
                    <a:gd name="connsiteX1" fmla="*/ 267969 w 279992"/>
                    <a:gd name="connsiteY1" fmla="*/ 5690 h 394035"/>
                    <a:gd name="connsiteX2" fmla="*/ 229869 w 279992"/>
                    <a:gd name="connsiteY2" fmla="*/ 381954 h 394035"/>
                    <a:gd name="connsiteX3" fmla="*/ 0 w 279992"/>
                    <a:gd name="connsiteY3" fmla="*/ 242254 h 394035"/>
                    <a:gd name="connsiteX0" fmla="*/ 0 w 279992"/>
                    <a:gd name="connsiteY0" fmla="*/ 250810 h 402591"/>
                    <a:gd name="connsiteX1" fmla="*/ 267969 w 279992"/>
                    <a:gd name="connsiteY1" fmla="*/ 14246 h 402591"/>
                    <a:gd name="connsiteX2" fmla="*/ 229869 w 279992"/>
                    <a:gd name="connsiteY2" fmla="*/ 390510 h 402591"/>
                    <a:gd name="connsiteX3" fmla="*/ 0 w 279992"/>
                    <a:gd name="connsiteY3" fmla="*/ 250810 h 402591"/>
                    <a:gd name="connsiteX0" fmla="*/ 0 w 279992"/>
                    <a:gd name="connsiteY0" fmla="*/ 250810 h 410076"/>
                    <a:gd name="connsiteX1" fmla="*/ 267969 w 279992"/>
                    <a:gd name="connsiteY1" fmla="*/ 14246 h 410076"/>
                    <a:gd name="connsiteX2" fmla="*/ 229869 w 279992"/>
                    <a:gd name="connsiteY2" fmla="*/ 390510 h 410076"/>
                    <a:gd name="connsiteX3" fmla="*/ 0 w 279992"/>
                    <a:gd name="connsiteY3" fmla="*/ 250810 h 410076"/>
                    <a:gd name="connsiteX0" fmla="*/ 0 w 279992"/>
                    <a:gd name="connsiteY0" fmla="*/ 255898 h 415164"/>
                    <a:gd name="connsiteX1" fmla="*/ 267969 w 279992"/>
                    <a:gd name="connsiteY1" fmla="*/ 19334 h 415164"/>
                    <a:gd name="connsiteX2" fmla="*/ 229869 w 279992"/>
                    <a:gd name="connsiteY2" fmla="*/ 395598 h 415164"/>
                    <a:gd name="connsiteX3" fmla="*/ 0 w 279992"/>
                    <a:gd name="connsiteY3" fmla="*/ 255898 h 415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9992" h="415164">
                      <a:moveTo>
                        <a:pt x="0" y="255898"/>
                      </a:moveTo>
                      <a:cubicBezTo>
                        <a:pt x="89323" y="94493"/>
                        <a:pt x="178646" y="-54211"/>
                        <a:pt x="267969" y="19334"/>
                      </a:cubicBezTo>
                      <a:cubicBezTo>
                        <a:pt x="306069" y="208255"/>
                        <a:pt x="242569" y="270177"/>
                        <a:pt x="229869" y="395598"/>
                      </a:cubicBezTo>
                      <a:cubicBezTo>
                        <a:pt x="115146" y="450631"/>
                        <a:pt x="76623" y="385015"/>
                        <a:pt x="0" y="25589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Cloud 123">
                  <a:extLst>
                    <a:ext uri="{FF2B5EF4-FFF2-40B4-BE49-F238E27FC236}">
                      <a16:creationId xmlns:a16="http://schemas.microsoft.com/office/drawing/2014/main" id="{D495BEBF-EB0B-4D24-A79F-6FE671387FF8}"/>
                    </a:ext>
                  </a:extLst>
                </p:cNvPr>
                <p:cNvSpPr/>
                <p:nvPr/>
              </p:nvSpPr>
              <p:spPr>
                <a:xfrm rot="1588661">
                  <a:off x="4947810" y="1642792"/>
                  <a:ext cx="1336792" cy="1072798"/>
                </a:xfrm>
                <a:prstGeom prst="clou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Cloud 124">
                  <a:extLst>
                    <a:ext uri="{FF2B5EF4-FFF2-40B4-BE49-F238E27FC236}">
                      <a16:creationId xmlns:a16="http://schemas.microsoft.com/office/drawing/2014/main" id="{94E363C3-7567-46A8-98B5-336A26493DF6}"/>
                    </a:ext>
                  </a:extLst>
                </p:cNvPr>
                <p:cNvSpPr/>
                <p:nvPr/>
              </p:nvSpPr>
              <p:spPr>
                <a:xfrm rot="20312248">
                  <a:off x="3111051" y="2012467"/>
                  <a:ext cx="1336792" cy="1072798"/>
                </a:xfrm>
                <a:prstGeom prst="clou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8E9BC79-F4C8-491A-83B0-752A62C8491E}"/>
                  </a:ext>
                </a:extLst>
              </p:cNvPr>
              <p:cNvSpPr/>
              <p:nvPr/>
            </p:nvSpPr>
            <p:spPr>
              <a:xfrm>
                <a:off x="3293450" y="6302793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89EAC29-E473-417B-B791-DFFD442A0029}"/>
                  </a:ext>
                </a:extLst>
              </p:cNvPr>
              <p:cNvSpPr/>
              <p:nvPr/>
            </p:nvSpPr>
            <p:spPr>
              <a:xfrm>
                <a:off x="3746756" y="6216323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0C4DFB9-7DFA-42DE-8743-16706A8492D5}"/>
                  </a:ext>
                </a:extLst>
              </p:cNvPr>
              <p:cNvSpPr/>
              <p:nvPr/>
            </p:nvSpPr>
            <p:spPr>
              <a:xfrm>
                <a:off x="4051941" y="6361450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7A9E06A-2A8A-4D30-A2DF-D9012794D2DC}"/>
                  </a:ext>
                </a:extLst>
              </p:cNvPr>
              <p:cNvSpPr/>
              <p:nvPr/>
            </p:nvSpPr>
            <p:spPr>
              <a:xfrm>
                <a:off x="4443495" y="6172528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501C8AB-B11F-47C6-802E-6EF603B0AF01}"/>
                  </a:ext>
                </a:extLst>
              </p:cNvPr>
              <p:cNvSpPr/>
              <p:nvPr/>
            </p:nvSpPr>
            <p:spPr>
              <a:xfrm>
                <a:off x="3081839" y="6144165"/>
                <a:ext cx="797736" cy="2077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D7CC16EF-D64E-420C-A7B5-A02B19318601}"/>
                </a:ext>
              </a:extLst>
            </p:cNvPr>
            <p:cNvSpPr/>
            <p:nvPr/>
          </p:nvSpPr>
          <p:spPr>
            <a:xfrm rot="2814473" flipH="1">
              <a:off x="11013003" y="432068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AF253586-0FFB-42BD-BB39-4385EB2B9D6D}"/>
                </a:ext>
              </a:extLst>
            </p:cNvPr>
            <p:cNvSpPr/>
            <p:nvPr/>
          </p:nvSpPr>
          <p:spPr>
            <a:xfrm rot="19121935" flipH="1">
              <a:off x="11340582" y="564896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6A4C78FF-C43E-4341-A37F-6C69B601DCEE}"/>
                </a:ext>
              </a:extLst>
            </p:cNvPr>
            <p:cNvSpPr/>
            <p:nvPr/>
          </p:nvSpPr>
          <p:spPr>
            <a:xfrm rot="19121935" flipH="1">
              <a:off x="11608113" y="228308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2D4C5A0C-DAF8-4917-9BFC-13AACEDECA7C}"/>
                </a:ext>
              </a:extLst>
            </p:cNvPr>
            <p:cNvSpPr/>
            <p:nvPr/>
          </p:nvSpPr>
          <p:spPr>
            <a:xfrm rot="20387048" flipH="1">
              <a:off x="11608112" y="349163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4E8F4D57-662A-4EA5-B29C-F286762FF80C}"/>
                </a:ext>
              </a:extLst>
            </p:cNvPr>
            <p:cNvSpPr/>
            <p:nvPr/>
          </p:nvSpPr>
          <p:spPr>
            <a:xfrm rot="20387048" flipH="1">
              <a:off x="7787599" y="488852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 56">
              <a:extLst>
                <a:ext uri="{FF2B5EF4-FFF2-40B4-BE49-F238E27FC236}">
                  <a16:creationId xmlns:a16="http://schemas.microsoft.com/office/drawing/2014/main" id="{2A1509F5-B98F-4A4C-8202-5E95C4E55BA8}"/>
                </a:ext>
              </a:extLst>
            </p:cNvPr>
            <p:cNvSpPr/>
            <p:nvPr/>
          </p:nvSpPr>
          <p:spPr>
            <a:xfrm rot="17233895" flipH="1">
              <a:off x="7678917" y="55569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5922538A-8761-4034-BFCC-5B5EA191274B}"/>
                </a:ext>
              </a:extLst>
            </p:cNvPr>
            <p:cNvSpPr/>
            <p:nvPr/>
          </p:nvSpPr>
          <p:spPr>
            <a:xfrm rot="19121935" flipH="1">
              <a:off x="10095351" y="60373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11DED7CB-C63C-480B-9991-F219DC9E185D}"/>
                </a:ext>
              </a:extLst>
            </p:cNvPr>
            <p:cNvSpPr/>
            <p:nvPr/>
          </p:nvSpPr>
          <p:spPr>
            <a:xfrm rot="19121935" flipH="1">
              <a:off x="10441223" y="60738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1FD96462-C942-4A1B-9C90-C1058DE50CC6}"/>
                </a:ext>
              </a:extLst>
            </p:cNvPr>
            <p:cNvSpPr/>
            <p:nvPr/>
          </p:nvSpPr>
          <p:spPr>
            <a:xfrm rot="19121935" flipH="1">
              <a:off x="10019376" y="63173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906569A9-CE5A-47B9-B597-A857D65AD45D}"/>
                </a:ext>
              </a:extLst>
            </p:cNvPr>
            <p:cNvSpPr/>
            <p:nvPr/>
          </p:nvSpPr>
          <p:spPr>
            <a:xfrm rot="19121935" flipH="1">
              <a:off x="9671870" y="606085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A1EE78D1-463A-4D75-94CB-023C553BA941}"/>
                </a:ext>
              </a:extLst>
            </p:cNvPr>
            <p:cNvSpPr/>
            <p:nvPr/>
          </p:nvSpPr>
          <p:spPr>
            <a:xfrm rot="19121935" flipH="1">
              <a:off x="10017742" y="60973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09FB364D-72A8-490E-9396-859CE25D4E1A}"/>
                </a:ext>
              </a:extLst>
            </p:cNvPr>
            <p:cNvSpPr/>
            <p:nvPr/>
          </p:nvSpPr>
          <p:spPr>
            <a:xfrm rot="19121935" flipH="1">
              <a:off x="9595895" y="634085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46E5B3DA-5DC0-43E4-8AE2-16922E89F58B}"/>
                </a:ext>
              </a:extLst>
            </p:cNvPr>
            <p:cNvSpPr/>
            <p:nvPr/>
          </p:nvSpPr>
          <p:spPr>
            <a:xfrm rot="19121935" flipH="1">
              <a:off x="10240969" y="620956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93735C77-1FD6-4D6F-B26C-670B0A6323EF}"/>
                </a:ext>
              </a:extLst>
            </p:cNvPr>
            <p:cNvSpPr/>
            <p:nvPr/>
          </p:nvSpPr>
          <p:spPr>
            <a:xfrm rot="19121935" flipH="1">
              <a:off x="10586841" y="62460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03FE725D-19E2-4DCE-858A-4BB5726577FF}"/>
                </a:ext>
              </a:extLst>
            </p:cNvPr>
            <p:cNvSpPr/>
            <p:nvPr/>
          </p:nvSpPr>
          <p:spPr>
            <a:xfrm rot="19121935" flipH="1">
              <a:off x="10164994" y="648956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9686472B-8698-4AA6-81A3-0402D14DE404}"/>
                </a:ext>
              </a:extLst>
            </p:cNvPr>
            <p:cNvSpPr/>
            <p:nvPr/>
          </p:nvSpPr>
          <p:spPr>
            <a:xfrm rot="19121935" flipH="1">
              <a:off x="9736771" y="630607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B476ABF5-BE15-4A2B-B401-BF5BECD28BC5}"/>
                </a:ext>
              </a:extLst>
            </p:cNvPr>
            <p:cNvSpPr/>
            <p:nvPr/>
          </p:nvSpPr>
          <p:spPr>
            <a:xfrm rot="19121935" flipH="1">
              <a:off x="10082643" y="634255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CDB2C188-BBAD-4E17-BF7F-422D9A111D32}"/>
                </a:ext>
              </a:extLst>
            </p:cNvPr>
            <p:cNvSpPr/>
            <p:nvPr/>
          </p:nvSpPr>
          <p:spPr>
            <a:xfrm rot="19121935" flipH="1">
              <a:off x="9660796" y="658607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50A2C727-E3C2-4C81-A697-2BE2E7E1C300}"/>
                </a:ext>
              </a:extLst>
            </p:cNvPr>
            <p:cNvSpPr/>
            <p:nvPr/>
          </p:nvSpPr>
          <p:spPr>
            <a:xfrm rot="598554" flipH="1">
              <a:off x="9882390" y="589483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FAE55715-9701-49AC-B082-E3008BC341A2}"/>
                </a:ext>
              </a:extLst>
            </p:cNvPr>
            <p:cNvSpPr/>
            <p:nvPr/>
          </p:nvSpPr>
          <p:spPr>
            <a:xfrm rot="598554" flipH="1">
              <a:off x="10228262" y="593132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3E81A4A3-2B99-49B5-A097-AE9714CF9939}"/>
                </a:ext>
              </a:extLst>
            </p:cNvPr>
            <p:cNvSpPr/>
            <p:nvPr/>
          </p:nvSpPr>
          <p:spPr>
            <a:xfrm rot="598554" flipH="1">
              <a:off x="9806415" y="617483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4370C4AB-82FD-4A4A-BDC7-21017A43C727}"/>
                </a:ext>
              </a:extLst>
            </p:cNvPr>
            <p:cNvSpPr/>
            <p:nvPr/>
          </p:nvSpPr>
          <p:spPr>
            <a:xfrm rot="598554" flipH="1">
              <a:off x="10094357" y="6347509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7AB5178A-826C-410A-A3FF-2BA75F18BA51}"/>
                </a:ext>
              </a:extLst>
            </p:cNvPr>
            <p:cNvSpPr/>
            <p:nvPr/>
          </p:nvSpPr>
          <p:spPr>
            <a:xfrm rot="598554" flipH="1">
              <a:off x="10440229" y="6383993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A2A89B4D-54A0-4589-BADD-03748F66D2B4}"/>
                </a:ext>
              </a:extLst>
            </p:cNvPr>
            <p:cNvSpPr/>
            <p:nvPr/>
          </p:nvSpPr>
          <p:spPr>
            <a:xfrm rot="598554" flipH="1">
              <a:off x="10018382" y="662751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388DBB27-E387-492D-A18E-890A6CECF6F2}"/>
                </a:ext>
              </a:extLst>
            </p:cNvPr>
            <p:cNvSpPr/>
            <p:nvPr/>
          </p:nvSpPr>
          <p:spPr>
            <a:xfrm rot="18716840" flipH="1">
              <a:off x="9497966" y="62147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5740F437-8DAA-4781-8224-69F2416419BB}"/>
                </a:ext>
              </a:extLst>
            </p:cNvPr>
            <p:cNvSpPr/>
            <p:nvPr/>
          </p:nvSpPr>
          <p:spPr>
            <a:xfrm rot="18716840" flipH="1">
              <a:off x="9843838" y="6251262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60C085B2-0D10-4B86-95F0-25E5A7893A84}"/>
                </a:ext>
              </a:extLst>
            </p:cNvPr>
            <p:cNvSpPr/>
            <p:nvPr/>
          </p:nvSpPr>
          <p:spPr>
            <a:xfrm rot="18716840" flipH="1">
              <a:off x="9421991" y="6494780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98AA69C0-6C24-4E98-AAB7-36585E95A918}"/>
                </a:ext>
              </a:extLst>
            </p:cNvPr>
            <p:cNvSpPr/>
            <p:nvPr/>
          </p:nvSpPr>
          <p:spPr>
            <a:xfrm rot="8484010" flipH="1">
              <a:off x="10549045" y="606095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2642F085-2CF2-4939-83D4-31C7D74F70E5}"/>
                </a:ext>
              </a:extLst>
            </p:cNvPr>
            <p:cNvSpPr/>
            <p:nvPr/>
          </p:nvSpPr>
          <p:spPr>
            <a:xfrm rot="8484010" flipH="1">
              <a:off x="10482616" y="6538135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4597AC7F-E011-4F3A-BF6B-D640D3DCAE99}"/>
                </a:ext>
              </a:extLst>
            </p:cNvPr>
            <p:cNvSpPr/>
            <p:nvPr/>
          </p:nvSpPr>
          <p:spPr>
            <a:xfrm rot="8484010" flipH="1">
              <a:off x="9768618" y="657317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FBC0F9DC-31E4-4860-90FB-87F697175F55}"/>
                </a:ext>
              </a:extLst>
            </p:cNvPr>
            <p:cNvSpPr/>
            <p:nvPr/>
          </p:nvSpPr>
          <p:spPr>
            <a:xfrm rot="11560629" flipH="1">
              <a:off x="10126204" y="6614617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0197DD49-5C93-4ADD-B67F-7D19D7D0D2FD}"/>
                </a:ext>
              </a:extLst>
            </p:cNvPr>
            <p:cNvSpPr/>
            <p:nvPr/>
          </p:nvSpPr>
          <p:spPr>
            <a:xfrm rot="8078915" flipH="1">
              <a:off x="9605788" y="6201884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CB9C0660-1537-4DAA-B497-DC1B44F497E1}"/>
                </a:ext>
              </a:extLst>
            </p:cNvPr>
            <p:cNvSpPr/>
            <p:nvPr/>
          </p:nvSpPr>
          <p:spPr>
            <a:xfrm rot="6879800" flipH="1">
              <a:off x="9951660" y="6238368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Rectangle 56">
              <a:extLst>
                <a:ext uri="{FF2B5EF4-FFF2-40B4-BE49-F238E27FC236}">
                  <a16:creationId xmlns:a16="http://schemas.microsoft.com/office/drawing/2014/main" id="{0916B461-C3CF-4264-A961-3303012202D6}"/>
                </a:ext>
              </a:extLst>
            </p:cNvPr>
            <p:cNvSpPr/>
            <p:nvPr/>
          </p:nvSpPr>
          <p:spPr>
            <a:xfrm rot="8628646" flipH="1">
              <a:off x="6794168" y="6327751"/>
              <a:ext cx="572619" cy="2653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91F541FC-673D-446B-A192-97D532A86A56}"/>
              </a:ext>
            </a:extLst>
          </p:cNvPr>
          <p:cNvSpPr/>
          <p:nvPr/>
        </p:nvSpPr>
        <p:spPr>
          <a:xfrm flipH="1">
            <a:off x="8579629" y="4311602"/>
            <a:ext cx="511043" cy="1800544"/>
          </a:xfrm>
          <a:prstGeom prst="roundRect">
            <a:avLst/>
          </a:prstGeom>
          <a:solidFill>
            <a:srgbClr val="AF8B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C6690C-5B71-462F-9347-6500468D8348}"/>
              </a:ext>
            </a:extLst>
          </p:cNvPr>
          <p:cNvGrpSpPr/>
          <p:nvPr/>
        </p:nvGrpSpPr>
        <p:grpSpPr>
          <a:xfrm>
            <a:off x="7205741" y="4460601"/>
            <a:ext cx="696994" cy="2065169"/>
            <a:chOff x="9869116" y="4634175"/>
            <a:chExt cx="696994" cy="2065169"/>
          </a:xfrm>
        </p:grpSpPr>
        <p:sp>
          <p:nvSpPr>
            <p:cNvPr id="112" name="Rectangle: Rounded Corners 33">
              <a:extLst>
                <a:ext uri="{FF2B5EF4-FFF2-40B4-BE49-F238E27FC236}">
                  <a16:creationId xmlns:a16="http://schemas.microsoft.com/office/drawing/2014/main" id="{D9AE1EB4-170B-4E81-B910-B54DB07EF91F}"/>
                </a:ext>
              </a:extLst>
            </p:cNvPr>
            <p:cNvSpPr/>
            <p:nvPr/>
          </p:nvSpPr>
          <p:spPr>
            <a:xfrm flipH="1">
              <a:off x="9869116" y="4634175"/>
              <a:ext cx="696994" cy="2065169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01217"/>
                <a:gd name="connsiteY0" fmla="*/ 84682 h 1790114"/>
                <a:gd name="connsiteX1" fmla="*/ 84682 w 601217"/>
                <a:gd name="connsiteY1" fmla="*/ 0 h 1790114"/>
                <a:gd name="connsiteX2" fmla="*/ 423402 w 601217"/>
                <a:gd name="connsiteY2" fmla="*/ 0 h 1790114"/>
                <a:gd name="connsiteX3" fmla="*/ 508084 w 601217"/>
                <a:gd name="connsiteY3" fmla="*/ 84682 h 1790114"/>
                <a:gd name="connsiteX4" fmla="*/ 508084 w 601217"/>
                <a:gd name="connsiteY4" fmla="*/ 1705432 h 1790114"/>
                <a:gd name="connsiteX5" fmla="*/ 423402 w 601217"/>
                <a:gd name="connsiteY5" fmla="*/ 1790114 h 1790114"/>
                <a:gd name="connsiteX6" fmla="*/ 84682 w 601217"/>
                <a:gd name="connsiteY6" fmla="*/ 1790114 h 1790114"/>
                <a:gd name="connsiteX7" fmla="*/ 0 w 601217"/>
                <a:gd name="connsiteY7" fmla="*/ 1705432 h 1790114"/>
                <a:gd name="connsiteX8" fmla="*/ 0 w 601217"/>
                <a:gd name="connsiteY8" fmla="*/ 84682 h 1790114"/>
                <a:gd name="connsiteX0" fmla="*/ 0 w 692958"/>
                <a:gd name="connsiteY0" fmla="*/ 347777 h 2053209"/>
                <a:gd name="connsiteX1" fmla="*/ 84682 w 692958"/>
                <a:gd name="connsiteY1" fmla="*/ 263095 h 2053209"/>
                <a:gd name="connsiteX2" fmla="*/ 423402 w 692958"/>
                <a:gd name="connsiteY2" fmla="*/ 263095 h 2053209"/>
                <a:gd name="connsiteX3" fmla="*/ 622384 w 692958"/>
                <a:gd name="connsiteY3" fmla="*/ 4877 h 2053209"/>
                <a:gd name="connsiteX4" fmla="*/ 508084 w 692958"/>
                <a:gd name="connsiteY4" fmla="*/ 1968527 h 2053209"/>
                <a:gd name="connsiteX5" fmla="*/ 423402 w 692958"/>
                <a:gd name="connsiteY5" fmla="*/ 2053209 h 2053209"/>
                <a:gd name="connsiteX6" fmla="*/ 84682 w 692958"/>
                <a:gd name="connsiteY6" fmla="*/ 2053209 h 2053209"/>
                <a:gd name="connsiteX7" fmla="*/ 0 w 692958"/>
                <a:gd name="connsiteY7" fmla="*/ 1968527 h 2053209"/>
                <a:gd name="connsiteX8" fmla="*/ 0 w 692958"/>
                <a:gd name="connsiteY8" fmla="*/ 347777 h 205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58" h="2053209">
                  <a:moveTo>
                    <a:pt x="0" y="347777"/>
                  </a:moveTo>
                  <a:cubicBezTo>
                    <a:pt x="0" y="301008"/>
                    <a:pt x="37913" y="263095"/>
                    <a:pt x="84682" y="263095"/>
                  </a:cubicBezTo>
                  <a:lnTo>
                    <a:pt x="423402" y="263095"/>
                  </a:lnTo>
                  <a:cubicBezTo>
                    <a:pt x="470171" y="263095"/>
                    <a:pt x="622384" y="-41892"/>
                    <a:pt x="622384" y="4877"/>
                  </a:cubicBezTo>
                  <a:cubicBezTo>
                    <a:pt x="831934" y="811827"/>
                    <a:pt x="508084" y="1428277"/>
                    <a:pt x="508084" y="1968527"/>
                  </a:cubicBezTo>
                  <a:cubicBezTo>
                    <a:pt x="508084" y="2015296"/>
                    <a:pt x="470171" y="2053209"/>
                    <a:pt x="423402" y="2053209"/>
                  </a:cubicBezTo>
                  <a:lnTo>
                    <a:pt x="84682" y="2053209"/>
                  </a:lnTo>
                  <a:cubicBezTo>
                    <a:pt x="37913" y="2053209"/>
                    <a:pt x="0" y="2015296"/>
                    <a:pt x="0" y="1968527"/>
                  </a:cubicBezTo>
                  <a:lnTo>
                    <a:pt x="0" y="347777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CB8087B-8FAD-4558-9DB3-881C18DD1931}"/>
                </a:ext>
              </a:extLst>
            </p:cNvPr>
            <p:cNvGrpSpPr/>
            <p:nvPr/>
          </p:nvGrpSpPr>
          <p:grpSpPr>
            <a:xfrm flipH="1">
              <a:off x="10059149" y="6574873"/>
              <a:ext cx="497530" cy="121547"/>
              <a:chOff x="7092035" y="5357049"/>
              <a:chExt cx="494648" cy="120843"/>
            </a:xfrm>
            <a:noFill/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084E373-E2D0-4CE8-99EC-DAFE0D128447}"/>
                  </a:ext>
                </a:extLst>
              </p:cNvPr>
              <p:cNvSpPr/>
              <p:nvPr/>
            </p:nvSpPr>
            <p:spPr>
              <a:xfrm>
                <a:off x="7469173" y="5357049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492A5A0-6681-4181-B06E-65D0AE178088}"/>
                  </a:ext>
                </a:extLst>
              </p:cNvPr>
              <p:cNvSpPr/>
              <p:nvPr/>
            </p:nvSpPr>
            <p:spPr>
              <a:xfrm>
                <a:off x="7092035" y="5360889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4E7F1FA7-0655-4E7B-9F06-9774E09653A3}"/>
                  </a:ext>
                </a:extLst>
              </p:cNvPr>
              <p:cNvSpPr/>
              <p:nvPr/>
            </p:nvSpPr>
            <p:spPr>
              <a:xfrm>
                <a:off x="7217127" y="5360889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9AC8607-DF55-4270-9D3C-A9A47FDF411E}"/>
                  </a:ext>
                </a:extLst>
              </p:cNvPr>
              <p:cNvSpPr/>
              <p:nvPr/>
            </p:nvSpPr>
            <p:spPr>
              <a:xfrm>
                <a:off x="7343152" y="5360889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070FB16-27B6-4120-BB7C-EC3E25C9CD4F}"/>
              </a:ext>
            </a:extLst>
          </p:cNvPr>
          <p:cNvGrpSpPr/>
          <p:nvPr/>
        </p:nvGrpSpPr>
        <p:grpSpPr>
          <a:xfrm flipH="1">
            <a:off x="8378934" y="4452479"/>
            <a:ext cx="696994" cy="2065169"/>
            <a:chOff x="9869116" y="4634175"/>
            <a:chExt cx="696994" cy="2065169"/>
          </a:xfrm>
        </p:grpSpPr>
        <p:sp>
          <p:nvSpPr>
            <p:cNvPr id="134" name="Rectangle: Rounded Corners 33">
              <a:extLst>
                <a:ext uri="{FF2B5EF4-FFF2-40B4-BE49-F238E27FC236}">
                  <a16:creationId xmlns:a16="http://schemas.microsoft.com/office/drawing/2014/main" id="{E95F393D-5184-48ED-A79A-C2DB824A2589}"/>
                </a:ext>
              </a:extLst>
            </p:cNvPr>
            <p:cNvSpPr/>
            <p:nvPr/>
          </p:nvSpPr>
          <p:spPr>
            <a:xfrm flipH="1">
              <a:off x="9869116" y="4634175"/>
              <a:ext cx="696994" cy="2065169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01217"/>
                <a:gd name="connsiteY0" fmla="*/ 84682 h 1790114"/>
                <a:gd name="connsiteX1" fmla="*/ 84682 w 601217"/>
                <a:gd name="connsiteY1" fmla="*/ 0 h 1790114"/>
                <a:gd name="connsiteX2" fmla="*/ 423402 w 601217"/>
                <a:gd name="connsiteY2" fmla="*/ 0 h 1790114"/>
                <a:gd name="connsiteX3" fmla="*/ 508084 w 601217"/>
                <a:gd name="connsiteY3" fmla="*/ 84682 h 1790114"/>
                <a:gd name="connsiteX4" fmla="*/ 508084 w 601217"/>
                <a:gd name="connsiteY4" fmla="*/ 1705432 h 1790114"/>
                <a:gd name="connsiteX5" fmla="*/ 423402 w 601217"/>
                <a:gd name="connsiteY5" fmla="*/ 1790114 h 1790114"/>
                <a:gd name="connsiteX6" fmla="*/ 84682 w 601217"/>
                <a:gd name="connsiteY6" fmla="*/ 1790114 h 1790114"/>
                <a:gd name="connsiteX7" fmla="*/ 0 w 601217"/>
                <a:gd name="connsiteY7" fmla="*/ 1705432 h 1790114"/>
                <a:gd name="connsiteX8" fmla="*/ 0 w 601217"/>
                <a:gd name="connsiteY8" fmla="*/ 84682 h 1790114"/>
                <a:gd name="connsiteX0" fmla="*/ 0 w 692958"/>
                <a:gd name="connsiteY0" fmla="*/ 347777 h 2053209"/>
                <a:gd name="connsiteX1" fmla="*/ 84682 w 692958"/>
                <a:gd name="connsiteY1" fmla="*/ 263095 h 2053209"/>
                <a:gd name="connsiteX2" fmla="*/ 423402 w 692958"/>
                <a:gd name="connsiteY2" fmla="*/ 263095 h 2053209"/>
                <a:gd name="connsiteX3" fmla="*/ 622384 w 692958"/>
                <a:gd name="connsiteY3" fmla="*/ 4877 h 2053209"/>
                <a:gd name="connsiteX4" fmla="*/ 508084 w 692958"/>
                <a:gd name="connsiteY4" fmla="*/ 1968527 h 2053209"/>
                <a:gd name="connsiteX5" fmla="*/ 423402 w 692958"/>
                <a:gd name="connsiteY5" fmla="*/ 2053209 h 2053209"/>
                <a:gd name="connsiteX6" fmla="*/ 84682 w 692958"/>
                <a:gd name="connsiteY6" fmla="*/ 2053209 h 2053209"/>
                <a:gd name="connsiteX7" fmla="*/ 0 w 692958"/>
                <a:gd name="connsiteY7" fmla="*/ 1968527 h 2053209"/>
                <a:gd name="connsiteX8" fmla="*/ 0 w 692958"/>
                <a:gd name="connsiteY8" fmla="*/ 347777 h 205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58" h="2053209">
                  <a:moveTo>
                    <a:pt x="0" y="347777"/>
                  </a:moveTo>
                  <a:cubicBezTo>
                    <a:pt x="0" y="301008"/>
                    <a:pt x="37913" y="263095"/>
                    <a:pt x="84682" y="263095"/>
                  </a:cubicBezTo>
                  <a:lnTo>
                    <a:pt x="423402" y="263095"/>
                  </a:lnTo>
                  <a:cubicBezTo>
                    <a:pt x="470171" y="263095"/>
                    <a:pt x="622384" y="-41892"/>
                    <a:pt x="622384" y="4877"/>
                  </a:cubicBezTo>
                  <a:cubicBezTo>
                    <a:pt x="831934" y="811827"/>
                    <a:pt x="508084" y="1428277"/>
                    <a:pt x="508084" y="1968527"/>
                  </a:cubicBezTo>
                  <a:cubicBezTo>
                    <a:pt x="508084" y="2015296"/>
                    <a:pt x="470171" y="2053209"/>
                    <a:pt x="423402" y="2053209"/>
                  </a:cubicBezTo>
                  <a:lnTo>
                    <a:pt x="84682" y="2053209"/>
                  </a:lnTo>
                  <a:cubicBezTo>
                    <a:pt x="37913" y="2053209"/>
                    <a:pt x="0" y="2015296"/>
                    <a:pt x="0" y="1968527"/>
                  </a:cubicBezTo>
                  <a:lnTo>
                    <a:pt x="0" y="347777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36F3100-3FC1-4B67-A413-3EEB95371FF3}"/>
                </a:ext>
              </a:extLst>
            </p:cNvPr>
            <p:cNvGrpSpPr/>
            <p:nvPr/>
          </p:nvGrpSpPr>
          <p:grpSpPr>
            <a:xfrm flipH="1">
              <a:off x="10059149" y="6574873"/>
              <a:ext cx="497530" cy="121547"/>
              <a:chOff x="7092035" y="5357049"/>
              <a:chExt cx="494648" cy="120843"/>
            </a:xfrm>
            <a:noFill/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70CE012D-258E-4347-BA5D-66768049D4B2}"/>
                  </a:ext>
                </a:extLst>
              </p:cNvPr>
              <p:cNvSpPr/>
              <p:nvPr/>
            </p:nvSpPr>
            <p:spPr>
              <a:xfrm>
                <a:off x="7469173" y="5357049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6E5470C-B27F-4826-9C42-724AF2C03DC3}"/>
                  </a:ext>
                </a:extLst>
              </p:cNvPr>
              <p:cNvSpPr/>
              <p:nvPr/>
            </p:nvSpPr>
            <p:spPr>
              <a:xfrm>
                <a:off x="7092035" y="5360889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09C6BFC7-6A7A-4BE0-91E3-6F9FAAB71F6A}"/>
                  </a:ext>
                </a:extLst>
              </p:cNvPr>
              <p:cNvSpPr/>
              <p:nvPr/>
            </p:nvSpPr>
            <p:spPr>
              <a:xfrm>
                <a:off x="7217127" y="5360889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F52DF2F-9E47-4C85-B3E4-C3436A5235C9}"/>
                  </a:ext>
                </a:extLst>
              </p:cNvPr>
              <p:cNvSpPr/>
              <p:nvPr/>
            </p:nvSpPr>
            <p:spPr>
              <a:xfrm>
                <a:off x="7343152" y="5360889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3CF012-8CF9-4CC2-B7DE-644D2D1D9D6A}"/>
              </a:ext>
            </a:extLst>
          </p:cNvPr>
          <p:cNvGrpSpPr/>
          <p:nvPr/>
        </p:nvGrpSpPr>
        <p:grpSpPr>
          <a:xfrm>
            <a:off x="6700167" y="3685437"/>
            <a:ext cx="2878584" cy="2950322"/>
            <a:chOff x="6775605" y="3685585"/>
            <a:chExt cx="2878584" cy="2950322"/>
          </a:xfrm>
        </p:grpSpPr>
        <p:sp>
          <p:nvSpPr>
            <p:cNvPr id="203" name="Oval 3">
              <a:extLst>
                <a:ext uri="{FF2B5EF4-FFF2-40B4-BE49-F238E27FC236}">
                  <a16:creationId xmlns:a16="http://schemas.microsoft.com/office/drawing/2014/main" id="{24CBA1B9-C285-4273-B473-FE1E29CE8047}"/>
                </a:ext>
              </a:extLst>
            </p:cNvPr>
            <p:cNvSpPr/>
            <p:nvPr/>
          </p:nvSpPr>
          <p:spPr>
            <a:xfrm flipH="1">
              <a:off x="6775605" y="3685585"/>
              <a:ext cx="2878584" cy="2714596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: Rounded Corners 33">
              <a:extLst>
                <a:ext uri="{FF2B5EF4-FFF2-40B4-BE49-F238E27FC236}">
                  <a16:creationId xmlns:a16="http://schemas.microsoft.com/office/drawing/2014/main" id="{763E4332-0E29-443C-876F-D472AC13E02A}"/>
                </a:ext>
              </a:extLst>
            </p:cNvPr>
            <p:cNvSpPr/>
            <p:nvPr/>
          </p:nvSpPr>
          <p:spPr>
            <a:xfrm flipH="1">
              <a:off x="6873984" y="4565490"/>
              <a:ext cx="696994" cy="2065169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01217"/>
                <a:gd name="connsiteY0" fmla="*/ 84682 h 1790114"/>
                <a:gd name="connsiteX1" fmla="*/ 84682 w 601217"/>
                <a:gd name="connsiteY1" fmla="*/ 0 h 1790114"/>
                <a:gd name="connsiteX2" fmla="*/ 423402 w 601217"/>
                <a:gd name="connsiteY2" fmla="*/ 0 h 1790114"/>
                <a:gd name="connsiteX3" fmla="*/ 508084 w 601217"/>
                <a:gd name="connsiteY3" fmla="*/ 84682 h 1790114"/>
                <a:gd name="connsiteX4" fmla="*/ 508084 w 601217"/>
                <a:gd name="connsiteY4" fmla="*/ 1705432 h 1790114"/>
                <a:gd name="connsiteX5" fmla="*/ 423402 w 601217"/>
                <a:gd name="connsiteY5" fmla="*/ 1790114 h 1790114"/>
                <a:gd name="connsiteX6" fmla="*/ 84682 w 601217"/>
                <a:gd name="connsiteY6" fmla="*/ 1790114 h 1790114"/>
                <a:gd name="connsiteX7" fmla="*/ 0 w 601217"/>
                <a:gd name="connsiteY7" fmla="*/ 1705432 h 1790114"/>
                <a:gd name="connsiteX8" fmla="*/ 0 w 601217"/>
                <a:gd name="connsiteY8" fmla="*/ 84682 h 1790114"/>
                <a:gd name="connsiteX0" fmla="*/ 0 w 692958"/>
                <a:gd name="connsiteY0" fmla="*/ 347777 h 2053209"/>
                <a:gd name="connsiteX1" fmla="*/ 84682 w 692958"/>
                <a:gd name="connsiteY1" fmla="*/ 263095 h 2053209"/>
                <a:gd name="connsiteX2" fmla="*/ 423402 w 692958"/>
                <a:gd name="connsiteY2" fmla="*/ 263095 h 2053209"/>
                <a:gd name="connsiteX3" fmla="*/ 622384 w 692958"/>
                <a:gd name="connsiteY3" fmla="*/ 4877 h 2053209"/>
                <a:gd name="connsiteX4" fmla="*/ 508084 w 692958"/>
                <a:gd name="connsiteY4" fmla="*/ 1968527 h 2053209"/>
                <a:gd name="connsiteX5" fmla="*/ 423402 w 692958"/>
                <a:gd name="connsiteY5" fmla="*/ 2053209 h 2053209"/>
                <a:gd name="connsiteX6" fmla="*/ 84682 w 692958"/>
                <a:gd name="connsiteY6" fmla="*/ 2053209 h 2053209"/>
                <a:gd name="connsiteX7" fmla="*/ 0 w 692958"/>
                <a:gd name="connsiteY7" fmla="*/ 1968527 h 2053209"/>
                <a:gd name="connsiteX8" fmla="*/ 0 w 692958"/>
                <a:gd name="connsiteY8" fmla="*/ 347777 h 205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58" h="2053209">
                  <a:moveTo>
                    <a:pt x="0" y="347777"/>
                  </a:moveTo>
                  <a:cubicBezTo>
                    <a:pt x="0" y="301008"/>
                    <a:pt x="37913" y="263095"/>
                    <a:pt x="84682" y="263095"/>
                  </a:cubicBezTo>
                  <a:lnTo>
                    <a:pt x="423402" y="263095"/>
                  </a:lnTo>
                  <a:cubicBezTo>
                    <a:pt x="470171" y="263095"/>
                    <a:pt x="622384" y="-41892"/>
                    <a:pt x="622384" y="4877"/>
                  </a:cubicBezTo>
                  <a:cubicBezTo>
                    <a:pt x="831934" y="811827"/>
                    <a:pt x="508084" y="1428277"/>
                    <a:pt x="508084" y="1968527"/>
                  </a:cubicBezTo>
                  <a:cubicBezTo>
                    <a:pt x="508084" y="2015296"/>
                    <a:pt x="470171" y="2053209"/>
                    <a:pt x="423402" y="2053209"/>
                  </a:cubicBezTo>
                  <a:lnTo>
                    <a:pt x="84682" y="2053209"/>
                  </a:lnTo>
                  <a:cubicBezTo>
                    <a:pt x="37913" y="2053209"/>
                    <a:pt x="0" y="2015296"/>
                    <a:pt x="0" y="1968527"/>
                  </a:cubicBezTo>
                  <a:lnTo>
                    <a:pt x="0" y="347777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B331E2F4-2518-4A00-BC42-CD3BD286A06E}"/>
                </a:ext>
              </a:extLst>
            </p:cNvPr>
            <p:cNvSpPr/>
            <p:nvPr/>
          </p:nvSpPr>
          <p:spPr>
            <a:xfrm rot="21078352">
              <a:off x="6809736" y="4476611"/>
              <a:ext cx="812581" cy="1167803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: Rounded Corners 33">
              <a:extLst>
                <a:ext uri="{FF2B5EF4-FFF2-40B4-BE49-F238E27FC236}">
                  <a16:creationId xmlns:a16="http://schemas.microsoft.com/office/drawing/2014/main" id="{D6AE70F9-76B5-4CCB-8F22-31A16A8170A6}"/>
                </a:ext>
              </a:extLst>
            </p:cNvPr>
            <p:cNvSpPr/>
            <p:nvPr/>
          </p:nvSpPr>
          <p:spPr>
            <a:xfrm>
              <a:off x="8859417" y="4562143"/>
              <a:ext cx="696994" cy="2065169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01217"/>
                <a:gd name="connsiteY0" fmla="*/ 84682 h 1790114"/>
                <a:gd name="connsiteX1" fmla="*/ 84682 w 601217"/>
                <a:gd name="connsiteY1" fmla="*/ 0 h 1790114"/>
                <a:gd name="connsiteX2" fmla="*/ 423402 w 601217"/>
                <a:gd name="connsiteY2" fmla="*/ 0 h 1790114"/>
                <a:gd name="connsiteX3" fmla="*/ 508084 w 601217"/>
                <a:gd name="connsiteY3" fmla="*/ 84682 h 1790114"/>
                <a:gd name="connsiteX4" fmla="*/ 508084 w 601217"/>
                <a:gd name="connsiteY4" fmla="*/ 1705432 h 1790114"/>
                <a:gd name="connsiteX5" fmla="*/ 423402 w 601217"/>
                <a:gd name="connsiteY5" fmla="*/ 1790114 h 1790114"/>
                <a:gd name="connsiteX6" fmla="*/ 84682 w 601217"/>
                <a:gd name="connsiteY6" fmla="*/ 1790114 h 1790114"/>
                <a:gd name="connsiteX7" fmla="*/ 0 w 601217"/>
                <a:gd name="connsiteY7" fmla="*/ 1705432 h 1790114"/>
                <a:gd name="connsiteX8" fmla="*/ 0 w 601217"/>
                <a:gd name="connsiteY8" fmla="*/ 84682 h 1790114"/>
                <a:gd name="connsiteX0" fmla="*/ 0 w 692958"/>
                <a:gd name="connsiteY0" fmla="*/ 347777 h 2053209"/>
                <a:gd name="connsiteX1" fmla="*/ 84682 w 692958"/>
                <a:gd name="connsiteY1" fmla="*/ 263095 h 2053209"/>
                <a:gd name="connsiteX2" fmla="*/ 423402 w 692958"/>
                <a:gd name="connsiteY2" fmla="*/ 263095 h 2053209"/>
                <a:gd name="connsiteX3" fmla="*/ 622384 w 692958"/>
                <a:gd name="connsiteY3" fmla="*/ 4877 h 2053209"/>
                <a:gd name="connsiteX4" fmla="*/ 508084 w 692958"/>
                <a:gd name="connsiteY4" fmla="*/ 1968527 h 2053209"/>
                <a:gd name="connsiteX5" fmla="*/ 423402 w 692958"/>
                <a:gd name="connsiteY5" fmla="*/ 2053209 h 2053209"/>
                <a:gd name="connsiteX6" fmla="*/ 84682 w 692958"/>
                <a:gd name="connsiteY6" fmla="*/ 2053209 h 2053209"/>
                <a:gd name="connsiteX7" fmla="*/ 0 w 692958"/>
                <a:gd name="connsiteY7" fmla="*/ 1968527 h 2053209"/>
                <a:gd name="connsiteX8" fmla="*/ 0 w 692958"/>
                <a:gd name="connsiteY8" fmla="*/ 347777 h 205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58" h="2053209">
                  <a:moveTo>
                    <a:pt x="0" y="347777"/>
                  </a:moveTo>
                  <a:cubicBezTo>
                    <a:pt x="0" y="301008"/>
                    <a:pt x="37913" y="263095"/>
                    <a:pt x="84682" y="263095"/>
                  </a:cubicBezTo>
                  <a:lnTo>
                    <a:pt x="423402" y="263095"/>
                  </a:lnTo>
                  <a:cubicBezTo>
                    <a:pt x="470171" y="263095"/>
                    <a:pt x="622384" y="-41892"/>
                    <a:pt x="622384" y="4877"/>
                  </a:cubicBezTo>
                  <a:cubicBezTo>
                    <a:pt x="831934" y="811827"/>
                    <a:pt x="508084" y="1428277"/>
                    <a:pt x="508084" y="1968527"/>
                  </a:cubicBezTo>
                  <a:cubicBezTo>
                    <a:pt x="508084" y="2015296"/>
                    <a:pt x="470171" y="2053209"/>
                    <a:pt x="423402" y="2053209"/>
                  </a:cubicBezTo>
                  <a:lnTo>
                    <a:pt x="84682" y="2053209"/>
                  </a:lnTo>
                  <a:cubicBezTo>
                    <a:pt x="37913" y="2053209"/>
                    <a:pt x="0" y="2015296"/>
                    <a:pt x="0" y="1968527"/>
                  </a:cubicBezTo>
                  <a:lnTo>
                    <a:pt x="0" y="347777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3DC33D4-9A78-4479-9C70-0A88F9A6F23E}"/>
                </a:ext>
              </a:extLst>
            </p:cNvPr>
            <p:cNvSpPr/>
            <p:nvPr/>
          </p:nvSpPr>
          <p:spPr>
            <a:xfrm rot="213224">
              <a:off x="8783831" y="4447231"/>
              <a:ext cx="812581" cy="1167803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F6A4B5FB-E041-474C-A2F6-CA20BD5C6A65}"/>
                </a:ext>
              </a:extLst>
            </p:cNvPr>
            <p:cNvGrpSpPr/>
            <p:nvPr/>
          </p:nvGrpSpPr>
          <p:grpSpPr>
            <a:xfrm flipH="1">
              <a:off x="7049809" y="6512171"/>
              <a:ext cx="2318942" cy="123736"/>
              <a:chOff x="5798068" y="5395767"/>
              <a:chExt cx="2305509" cy="123021"/>
            </a:xfrm>
            <a:no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FA74AE8-431A-4868-97C1-D3903BFC4A31}"/>
                  </a:ext>
                </a:extLst>
              </p:cNvPr>
              <p:cNvSpPr/>
              <p:nvPr/>
            </p:nvSpPr>
            <p:spPr>
              <a:xfrm>
                <a:off x="6175203" y="5397884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91735176-189B-4A10-9772-28A3ECDF36A8}"/>
                  </a:ext>
                </a:extLst>
              </p:cNvPr>
              <p:cNvSpPr/>
              <p:nvPr/>
            </p:nvSpPr>
            <p:spPr>
              <a:xfrm>
                <a:off x="5798068" y="5401785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BFFFB979-5D3B-41D3-BB1D-BBF1644D0531}"/>
                  </a:ext>
                </a:extLst>
              </p:cNvPr>
              <p:cNvSpPr/>
              <p:nvPr/>
            </p:nvSpPr>
            <p:spPr>
              <a:xfrm>
                <a:off x="5923158" y="5401782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B2D6208-AC2E-4DAF-A6A9-DDAF8EECD9DA}"/>
                  </a:ext>
                </a:extLst>
              </p:cNvPr>
              <p:cNvSpPr/>
              <p:nvPr/>
            </p:nvSpPr>
            <p:spPr>
              <a:xfrm>
                <a:off x="6049181" y="5401770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27D32CB7-4041-47F6-967C-344FCD8BC4D9}"/>
                  </a:ext>
                </a:extLst>
              </p:cNvPr>
              <p:cNvSpPr/>
              <p:nvPr/>
            </p:nvSpPr>
            <p:spPr>
              <a:xfrm>
                <a:off x="7986067" y="5395767"/>
                <a:ext cx="117510" cy="120841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EAE186D-1631-4C5B-8001-37A94500F51A}"/>
                  </a:ext>
                </a:extLst>
              </p:cNvPr>
              <p:cNvSpPr/>
              <p:nvPr/>
            </p:nvSpPr>
            <p:spPr>
              <a:xfrm>
                <a:off x="7608928" y="5399612"/>
                <a:ext cx="117868" cy="117003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7F99823-04F2-443C-9612-CE19320AAD7A}"/>
                  </a:ext>
                </a:extLst>
              </p:cNvPr>
              <p:cNvSpPr/>
              <p:nvPr/>
            </p:nvSpPr>
            <p:spPr>
              <a:xfrm>
                <a:off x="7734020" y="5399612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FBD5FEC9-F94C-470E-895E-EBD7EF5217BF}"/>
                  </a:ext>
                </a:extLst>
              </p:cNvPr>
              <p:cNvSpPr/>
              <p:nvPr/>
            </p:nvSpPr>
            <p:spPr>
              <a:xfrm>
                <a:off x="7860045" y="5399611"/>
                <a:ext cx="118803" cy="117003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EC8190-B0D6-45FF-ABAD-E2BC579D4C69}"/>
              </a:ext>
            </a:extLst>
          </p:cNvPr>
          <p:cNvGrpSpPr/>
          <p:nvPr/>
        </p:nvGrpSpPr>
        <p:grpSpPr>
          <a:xfrm>
            <a:off x="6467470" y="2384585"/>
            <a:ext cx="3486045" cy="3277963"/>
            <a:chOff x="6467470" y="2384585"/>
            <a:chExt cx="3486045" cy="3277963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03F279EE-CB10-4A3D-83CF-136304785231}"/>
                </a:ext>
              </a:extLst>
            </p:cNvPr>
            <p:cNvSpPr/>
            <p:nvPr/>
          </p:nvSpPr>
          <p:spPr>
            <a:xfrm flipH="1">
              <a:off x="7999338" y="2384585"/>
              <a:ext cx="1954177" cy="2446723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BFAB518-1423-4ADD-A8B9-021A477524F9}"/>
                </a:ext>
              </a:extLst>
            </p:cNvPr>
            <p:cNvSpPr/>
            <p:nvPr/>
          </p:nvSpPr>
          <p:spPr>
            <a:xfrm flipH="1">
              <a:off x="6467470" y="2403438"/>
              <a:ext cx="1954177" cy="2446723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F49FF56-F80E-47FF-A0FB-C6644E75A44C}"/>
                </a:ext>
              </a:extLst>
            </p:cNvPr>
            <p:cNvSpPr/>
            <p:nvPr/>
          </p:nvSpPr>
          <p:spPr>
            <a:xfrm flipH="1">
              <a:off x="7279676" y="2633086"/>
              <a:ext cx="1954177" cy="2446723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F8B0622C-30CA-4709-B98D-3C5A0B908E29}"/>
                </a:ext>
              </a:extLst>
            </p:cNvPr>
            <p:cNvSpPr/>
            <p:nvPr/>
          </p:nvSpPr>
          <p:spPr>
            <a:xfrm flipH="1">
              <a:off x="7518224" y="3412145"/>
              <a:ext cx="535466" cy="4307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1657498-5E12-4F93-B46A-AA5254365D1F}"/>
                </a:ext>
              </a:extLst>
            </p:cNvPr>
            <p:cNvSpPr/>
            <p:nvPr/>
          </p:nvSpPr>
          <p:spPr>
            <a:xfrm flipH="1">
              <a:off x="7666255" y="3495017"/>
              <a:ext cx="379775" cy="305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905CE39E-1D6B-49B4-BA0C-D4E65F0BD2AB}"/>
                </a:ext>
              </a:extLst>
            </p:cNvPr>
            <p:cNvSpPr/>
            <p:nvPr/>
          </p:nvSpPr>
          <p:spPr>
            <a:xfrm flipH="1">
              <a:off x="7743705" y="3575781"/>
              <a:ext cx="223901" cy="180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7F5056DF-4594-4445-A590-D3C339CE3E47}"/>
                </a:ext>
              </a:extLst>
            </p:cNvPr>
            <p:cNvSpPr/>
            <p:nvPr/>
          </p:nvSpPr>
          <p:spPr>
            <a:xfrm flipH="1">
              <a:off x="8508203" y="3386594"/>
              <a:ext cx="535466" cy="4307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10E275DB-C06D-4593-9631-0CD7CEAD00DF}"/>
                </a:ext>
              </a:extLst>
            </p:cNvPr>
            <p:cNvSpPr/>
            <p:nvPr/>
          </p:nvSpPr>
          <p:spPr>
            <a:xfrm flipH="1">
              <a:off x="8527938" y="3481137"/>
              <a:ext cx="379775" cy="305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1996581-B316-4760-A22A-A45BE92BFF04}"/>
                </a:ext>
              </a:extLst>
            </p:cNvPr>
            <p:cNvSpPr/>
            <p:nvPr/>
          </p:nvSpPr>
          <p:spPr>
            <a:xfrm flipH="1">
              <a:off x="8594582" y="3564083"/>
              <a:ext cx="223901" cy="180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D98A5FB6-7DED-4063-8616-7D961C1AE57F}"/>
                </a:ext>
              </a:extLst>
            </p:cNvPr>
            <p:cNvSpPr/>
            <p:nvPr/>
          </p:nvSpPr>
          <p:spPr>
            <a:xfrm rot="14181203" flipH="1">
              <a:off x="7721234" y="2723600"/>
              <a:ext cx="1347317" cy="1760341"/>
            </a:xfrm>
            <a:prstGeom prst="arc">
              <a:avLst>
                <a:gd name="adj1" fmla="val 16200000"/>
                <a:gd name="adj2" fmla="val 18371650"/>
              </a:avLst>
            </a:prstGeom>
            <a:noFill/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Arc 234">
              <a:extLst>
                <a:ext uri="{FF2B5EF4-FFF2-40B4-BE49-F238E27FC236}">
                  <a16:creationId xmlns:a16="http://schemas.microsoft.com/office/drawing/2014/main" id="{D5462ACF-D0CB-462E-AEF4-281315FAD844}"/>
                </a:ext>
              </a:extLst>
            </p:cNvPr>
            <p:cNvSpPr/>
            <p:nvPr/>
          </p:nvSpPr>
          <p:spPr>
            <a:xfrm rot="11645295" flipH="1">
              <a:off x="8075026" y="2585219"/>
              <a:ext cx="1347317" cy="1760341"/>
            </a:xfrm>
            <a:prstGeom prst="arc">
              <a:avLst>
                <a:gd name="adj1" fmla="val 16200000"/>
                <a:gd name="adj2" fmla="val 18371650"/>
              </a:avLst>
            </a:prstGeom>
            <a:noFill/>
            <a:ln w="285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56">
              <a:extLst>
                <a:ext uri="{FF2B5EF4-FFF2-40B4-BE49-F238E27FC236}">
                  <a16:creationId xmlns:a16="http://schemas.microsoft.com/office/drawing/2014/main" id="{5E548A01-9DDD-4B03-A285-0180D0AD4F53}"/>
                </a:ext>
              </a:extLst>
            </p:cNvPr>
            <p:cNvSpPr/>
            <p:nvPr/>
          </p:nvSpPr>
          <p:spPr>
            <a:xfrm rot="18716840" flipH="1">
              <a:off x="8290696" y="4409676"/>
              <a:ext cx="359156" cy="1664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: Rounded Corners 9">
              <a:extLst>
                <a:ext uri="{FF2B5EF4-FFF2-40B4-BE49-F238E27FC236}">
                  <a16:creationId xmlns:a16="http://schemas.microsoft.com/office/drawing/2014/main" id="{AEAE57FD-B243-4E97-A7CF-221332E9ECEC}"/>
                </a:ext>
              </a:extLst>
            </p:cNvPr>
            <p:cNvSpPr/>
            <p:nvPr/>
          </p:nvSpPr>
          <p:spPr>
            <a:xfrm flipH="1">
              <a:off x="8060406" y="3979426"/>
              <a:ext cx="784709" cy="1683122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272078 w 780162"/>
                <a:gd name="connsiteY0" fmla="*/ 84682 h 1790114"/>
                <a:gd name="connsiteX1" fmla="*/ 356760 w 780162"/>
                <a:gd name="connsiteY1" fmla="*/ 0 h 1790114"/>
                <a:gd name="connsiteX2" fmla="*/ 695480 w 780162"/>
                <a:gd name="connsiteY2" fmla="*/ 0 h 1790114"/>
                <a:gd name="connsiteX3" fmla="*/ 780162 w 780162"/>
                <a:gd name="connsiteY3" fmla="*/ 84682 h 1790114"/>
                <a:gd name="connsiteX4" fmla="*/ 780162 w 780162"/>
                <a:gd name="connsiteY4" fmla="*/ 1705432 h 1790114"/>
                <a:gd name="connsiteX5" fmla="*/ 695480 w 780162"/>
                <a:gd name="connsiteY5" fmla="*/ 1790114 h 1790114"/>
                <a:gd name="connsiteX6" fmla="*/ 356760 w 780162"/>
                <a:gd name="connsiteY6" fmla="*/ 1790114 h 1790114"/>
                <a:gd name="connsiteX7" fmla="*/ 0 w 780162"/>
                <a:gd name="connsiteY7" fmla="*/ 1500633 h 1790114"/>
                <a:gd name="connsiteX8" fmla="*/ 272078 w 780162"/>
                <a:gd name="connsiteY8" fmla="*/ 84682 h 1790114"/>
                <a:gd name="connsiteX0" fmla="*/ 632224 w 1140308"/>
                <a:gd name="connsiteY0" fmla="*/ 84682 h 1790114"/>
                <a:gd name="connsiteX1" fmla="*/ 716906 w 1140308"/>
                <a:gd name="connsiteY1" fmla="*/ 0 h 1790114"/>
                <a:gd name="connsiteX2" fmla="*/ 1055626 w 1140308"/>
                <a:gd name="connsiteY2" fmla="*/ 0 h 1790114"/>
                <a:gd name="connsiteX3" fmla="*/ 1140308 w 1140308"/>
                <a:gd name="connsiteY3" fmla="*/ 84682 h 1790114"/>
                <a:gd name="connsiteX4" fmla="*/ 1140308 w 1140308"/>
                <a:gd name="connsiteY4" fmla="*/ 1705432 h 1790114"/>
                <a:gd name="connsiteX5" fmla="*/ 1055626 w 1140308"/>
                <a:gd name="connsiteY5" fmla="*/ 1790114 h 1790114"/>
                <a:gd name="connsiteX6" fmla="*/ 3775 w 1140308"/>
                <a:gd name="connsiteY6" fmla="*/ 1235869 h 1790114"/>
                <a:gd name="connsiteX7" fmla="*/ 360146 w 1140308"/>
                <a:gd name="connsiteY7" fmla="*/ 1500633 h 1790114"/>
                <a:gd name="connsiteX8" fmla="*/ 632224 w 1140308"/>
                <a:gd name="connsiteY8" fmla="*/ 84682 h 1790114"/>
                <a:gd name="connsiteX0" fmla="*/ 632224 w 1140308"/>
                <a:gd name="connsiteY0" fmla="*/ 84682 h 1720257"/>
                <a:gd name="connsiteX1" fmla="*/ 716906 w 1140308"/>
                <a:gd name="connsiteY1" fmla="*/ 0 h 1720257"/>
                <a:gd name="connsiteX2" fmla="*/ 1055626 w 1140308"/>
                <a:gd name="connsiteY2" fmla="*/ 0 h 1720257"/>
                <a:gd name="connsiteX3" fmla="*/ 1140308 w 1140308"/>
                <a:gd name="connsiteY3" fmla="*/ 84682 h 1720257"/>
                <a:gd name="connsiteX4" fmla="*/ 1140308 w 1140308"/>
                <a:gd name="connsiteY4" fmla="*/ 1705432 h 1720257"/>
                <a:gd name="connsiteX5" fmla="*/ 559427 w 1140308"/>
                <a:gd name="connsiteY5" fmla="*/ 1673373 h 1720257"/>
                <a:gd name="connsiteX6" fmla="*/ 3775 w 1140308"/>
                <a:gd name="connsiteY6" fmla="*/ 1235869 h 1720257"/>
                <a:gd name="connsiteX7" fmla="*/ 360146 w 1140308"/>
                <a:gd name="connsiteY7" fmla="*/ 1500633 h 1720257"/>
                <a:gd name="connsiteX8" fmla="*/ 632224 w 1140308"/>
                <a:gd name="connsiteY8" fmla="*/ 84682 h 1720257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272078 w 780162"/>
                <a:gd name="connsiteY0" fmla="*/ 84682 h 1673373"/>
                <a:gd name="connsiteX1" fmla="*/ 356760 w 780162"/>
                <a:gd name="connsiteY1" fmla="*/ 0 h 1673373"/>
                <a:gd name="connsiteX2" fmla="*/ 695480 w 780162"/>
                <a:gd name="connsiteY2" fmla="*/ 0 h 1673373"/>
                <a:gd name="connsiteX3" fmla="*/ 780162 w 780162"/>
                <a:gd name="connsiteY3" fmla="*/ 84682 h 1673373"/>
                <a:gd name="connsiteX4" fmla="*/ 324776 w 780162"/>
                <a:gd name="connsiteY4" fmla="*/ 1577953 h 1673373"/>
                <a:gd name="connsiteX5" fmla="*/ 199281 w 780162"/>
                <a:gd name="connsiteY5" fmla="*/ 1673373 h 1673373"/>
                <a:gd name="connsiteX6" fmla="*/ 0 w 780162"/>
                <a:gd name="connsiteY6" fmla="*/ 1500633 h 1673373"/>
                <a:gd name="connsiteX7" fmla="*/ 272078 w 780162"/>
                <a:gd name="connsiteY7" fmla="*/ 84682 h 1673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162" h="1673373">
                  <a:moveTo>
                    <a:pt x="272078" y="84682"/>
                  </a:moveTo>
                  <a:cubicBezTo>
                    <a:pt x="272078" y="37913"/>
                    <a:pt x="309991" y="0"/>
                    <a:pt x="356760" y="0"/>
                  </a:cubicBezTo>
                  <a:lnTo>
                    <a:pt x="695480" y="0"/>
                  </a:lnTo>
                  <a:cubicBezTo>
                    <a:pt x="742249" y="0"/>
                    <a:pt x="780162" y="37913"/>
                    <a:pt x="780162" y="84682"/>
                  </a:cubicBezTo>
                  <a:cubicBezTo>
                    <a:pt x="708539" y="997739"/>
                    <a:pt x="645529" y="1501230"/>
                    <a:pt x="324776" y="1577953"/>
                  </a:cubicBezTo>
                  <a:cubicBezTo>
                    <a:pt x="324776" y="1624722"/>
                    <a:pt x="246050" y="1673373"/>
                    <a:pt x="199281" y="1673373"/>
                  </a:cubicBezTo>
                  <a:lnTo>
                    <a:pt x="0" y="1500633"/>
                  </a:lnTo>
                  <a:cubicBezTo>
                    <a:pt x="698830" y="1183823"/>
                    <a:pt x="272078" y="624932"/>
                    <a:pt x="272078" y="84682"/>
                  </a:cubicBez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731F8FB-0612-46E8-92AD-63C33219005F}"/>
                </a:ext>
              </a:extLst>
            </p:cNvPr>
            <p:cNvSpPr/>
            <p:nvPr/>
          </p:nvSpPr>
          <p:spPr>
            <a:xfrm flipH="1">
              <a:off x="7967606" y="3856433"/>
              <a:ext cx="711964" cy="496015"/>
            </a:xfrm>
            <a:prstGeom prst="ellipse">
              <a:avLst/>
            </a:prstGeom>
            <a:solidFill>
              <a:srgbClr val="AF8B91"/>
            </a:solidFill>
            <a:ln>
              <a:solidFill>
                <a:srgbClr val="AF8B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12_15-6-28">
            <a:hlinkClick r:id="" action="ppaction://media"/>
            <a:extLst>
              <a:ext uri="{FF2B5EF4-FFF2-40B4-BE49-F238E27FC236}">
                <a16:creationId xmlns:a16="http://schemas.microsoft.com/office/drawing/2014/main" id="{81C60B0E-EE05-4323-983C-536407248C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62268" y="330122"/>
            <a:ext cx="539767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5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5800" b="0" i="0" u="none" strike="noStrike" kern="1200" cap="none" spc="0" normalizeH="0" baseline="0" noProof="0" dirty="0" err="1">
                <a:ln>
                  <a:noFill/>
                </a:ln>
                <a:solidFill>
                  <a:srgbClr val="844C7D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5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lephan</a:t>
            </a:r>
            <a:r>
              <a:rPr kumimoji="0" lang="en-US" sz="5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5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5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lang="en-US" sz="5800" dirty="0">
                <a:solidFill>
                  <a:prstClr val="black"/>
                </a:solidFill>
                <a:latin typeface="Calibri" panose="020F0502020204030204"/>
              </a:rPr>
              <a:t>gg</a:t>
            </a:r>
            <a:endParaRPr kumimoji="0" lang="en-US" sz="5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C0522C-9AFC-408C-AEEC-F79C2401CC88}"/>
              </a:ext>
            </a:extLst>
          </p:cNvPr>
          <p:cNvGrpSpPr/>
          <p:nvPr/>
        </p:nvGrpSpPr>
        <p:grpSpPr>
          <a:xfrm>
            <a:off x="7571918" y="1484483"/>
            <a:ext cx="4083514" cy="4979777"/>
            <a:chOff x="7771168" y="2175035"/>
            <a:chExt cx="3486045" cy="425117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0FA7B11-E998-4AF4-A159-C73C896D0C5A}"/>
                </a:ext>
              </a:extLst>
            </p:cNvPr>
            <p:cNvGrpSpPr/>
            <p:nvPr/>
          </p:nvGrpSpPr>
          <p:grpSpPr>
            <a:xfrm>
              <a:off x="8509439" y="4251051"/>
              <a:ext cx="696994" cy="2065169"/>
              <a:chOff x="9869116" y="4634175"/>
              <a:chExt cx="696994" cy="2065169"/>
            </a:xfrm>
          </p:grpSpPr>
          <p:sp>
            <p:nvSpPr>
              <p:cNvPr id="61" name="Rectangle: Rounded Corners 33">
                <a:extLst>
                  <a:ext uri="{FF2B5EF4-FFF2-40B4-BE49-F238E27FC236}">
                    <a16:creationId xmlns:a16="http://schemas.microsoft.com/office/drawing/2014/main" id="{F03A3BBF-9A22-42F3-9FC7-41366474C3C6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7ADF5AD-ED59-42F5-91F7-46BB518D23E7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9EA62DD-8D1E-4FC2-A387-524AA57D4EBB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D3DB2B3-635A-4D02-A253-C0B1E78D0D53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4DCEA52E-1308-4884-8356-974A0C72FBE7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D7CBEBAB-FEBF-4985-A1CE-EE95D126E68F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CF0AE16-5E2B-4E32-8B89-4340F8334D7C}"/>
                </a:ext>
              </a:extLst>
            </p:cNvPr>
            <p:cNvGrpSpPr/>
            <p:nvPr/>
          </p:nvGrpSpPr>
          <p:grpSpPr>
            <a:xfrm flipH="1">
              <a:off x="9682632" y="4242929"/>
              <a:ext cx="696994" cy="2065169"/>
              <a:chOff x="9869116" y="4634175"/>
              <a:chExt cx="696994" cy="2065169"/>
            </a:xfrm>
          </p:grpSpPr>
          <p:sp>
            <p:nvSpPr>
              <p:cNvPr id="89" name="Rectangle: Rounded Corners 33">
                <a:extLst>
                  <a:ext uri="{FF2B5EF4-FFF2-40B4-BE49-F238E27FC236}">
                    <a16:creationId xmlns:a16="http://schemas.microsoft.com/office/drawing/2014/main" id="{F66CDF80-B379-4AB5-AC89-FC768D46C6A5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5DE9300-839B-4D72-A0AA-D62F0EEE9D87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CCD31E73-EBA1-46FD-BB26-DF6587145A8A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480FFB8-C37B-405B-9AAB-43038EFC7E83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2703C81D-07F2-4AB7-9A79-33DB80B51CF8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2D209C23-1BFE-406A-A554-48C996BE6F68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DCAEBC3-199B-41BD-BCC1-1490C7FEF0BD}"/>
                </a:ext>
              </a:extLst>
            </p:cNvPr>
            <p:cNvGrpSpPr/>
            <p:nvPr/>
          </p:nvGrpSpPr>
          <p:grpSpPr>
            <a:xfrm>
              <a:off x="8003865" y="3475887"/>
              <a:ext cx="2878584" cy="2950322"/>
              <a:chOff x="6775605" y="3685585"/>
              <a:chExt cx="2878584" cy="2950322"/>
            </a:xfrm>
          </p:grpSpPr>
          <p:sp>
            <p:nvSpPr>
              <p:cNvPr id="96" name="Oval 3">
                <a:extLst>
                  <a:ext uri="{FF2B5EF4-FFF2-40B4-BE49-F238E27FC236}">
                    <a16:creationId xmlns:a16="http://schemas.microsoft.com/office/drawing/2014/main" id="{A3E1FE08-F27A-4BD0-AF1D-D2064C1DDB27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: Rounded Corners 33">
                <a:extLst>
                  <a:ext uri="{FF2B5EF4-FFF2-40B4-BE49-F238E27FC236}">
                    <a16:creationId xmlns:a16="http://schemas.microsoft.com/office/drawing/2014/main" id="{EF76F7A4-1553-4BC9-B69A-11FD3619A084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BD1F34E-6D8D-451C-884B-1844F3FE0DF9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: Rounded Corners 33">
                <a:extLst>
                  <a:ext uri="{FF2B5EF4-FFF2-40B4-BE49-F238E27FC236}">
                    <a16:creationId xmlns:a16="http://schemas.microsoft.com/office/drawing/2014/main" id="{F7F8B354-410C-4558-93E5-67967E3C8A18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D045025-B262-43F8-B3EE-5B7727ECE1C8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491C041-0912-4469-9A82-79F99326352D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75AB7D2-3D03-4B33-9D41-90A54BDED379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3EC99DE4-DCC9-4241-82A3-C56EE669BDE1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572FF2C1-4FF6-4E97-B505-64030E8B5153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02915BAB-4182-4C44-94DB-58B40A2804AB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3DF2FC4C-C7D4-4E16-8375-45DC5774B379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3AE1EFC2-EAE2-42A8-BCC1-58EB611B2828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4460DB49-C2B4-4D89-A154-5DE127AF61B5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D5527F90-2787-4ED6-86CC-D568FF12CF5E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CD2408-22B2-44EB-85BE-2B44BFB142F8}"/>
                </a:ext>
              </a:extLst>
            </p:cNvPr>
            <p:cNvGrpSpPr/>
            <p:nvPr/>
          </p:nvGrpSpPr>
          <p:grpSpPr>
            <a:xfrm>
              <a:off x="7771168" y="2175035"/>
              <a:ext cx="3486045" cy="3277963"/>
              <a:chOff x="6467470" y="2384585"/>
              <a:chExt cx="3486045" cy="3277963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6CC38FA-6D02-40A3-898F-524C44F9A986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92078CF-076B-4BC1-9D36-9CA12E40B3CD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F8D2C4F-FCE6-4522-94AC-02945F3BFA3F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863AF9E-C989-44A1-BAC8-47FDAB7B406C}"/>
                  </a:ext>
                </a:extLst>
              </p:cNvPr>
              <p:cNvSpPr/>
              <p:nvPr/>
            </p:nvSpPr>
            <p:spPr>
              <a:xfrm flipH="1">
                <a:off x="7518224" y="3412145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B3C0781D-20F7-46B1-8052-0E599FB50D7A}"/>
                  </a:ext>
                </a:extLst>
              </p:cNvPr>
              <p:cNvSpPr/>
              <p:nvPr/>
            </p:nvSpPr>
            <p:spPr>
              <a:xfrm flipH="1">
                <a:off x="7666255" y="349501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9DECF94-9977-4028-87FB-514BAC8B76B4}"/>
                  </a:ext>
                </a:extLst>
              </p:cNvPr>
              <p:cNvSpPr/>
              <p:nvPr/>
            </p:nvSpPr>
            <p:spPr>
              <a:xfrm flipH="1">
                <a:off x="7743705" y="3575781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F041E96-267F-4B72-AE79-35081A8DEB14}"/>
                  </a:ext>
                </a:extLst>
              </p:cNvPr>
              <p:cNvSpPr/>
              <p:nvPr/>
            </p:nvSpPr>
            <p:spPr>
              <a:xfrm flipH="1">
                <a:off x="8508203" y="3386594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3154B88-52F6-4149-87C4-F0AF3D2C351A}"/>
                  </a:ext>
                </a:extLst>
              </p:cNvPr>
              <p:cNvSpPr/>
              <p:nvPr/>
            </p:nvSpPr>
            <p:spPr>
              <a:xfrm flipH="1">
                <a:off x="8527938" y="348113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E9777C0-6972-4CB8-9C0F-9E83D39D64D4}"/>
                  </a:ext>
                </a:extLst>
              </p:cNvPr>
              <p:cNvSpPr/>
              <p:nvPr/>
            </p:nvSpPr>
            <p:spPr>
              <a:xfrm flipH="1">
                <a:off x="8594582" y="3564083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E578E11D-2658-49ED-8188-BC2BC2CBC996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Arc 153">
                <a:extLst>
                  <a:ext uri="{FF2B5EF4-FFF2-40B4-BE49-F238E27FC236}">
                    <a16:creationId xmlns:a16="http://schemas.microsoft.com/office/drawing/2014/main" id="{2E97D89F-CFB7-4783-A172-413827BB7AA8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: Rounded Corners 9">
                <a:extLst>
                  <a:ext uri="{FF2B5EF4-FFF2-40B4-BE49-F238E27FC236}">
                    <a16:creationId xmlns:a16="http://schemas.microsoft.com/office/drawing/2014/main" id="{048BD2B5-13C1-45CE-9C03-473FF448C7D6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0B5AA939-8022-4184-BF4E-E9CD28EF74A4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rgbClr val="AF8B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24" name="2sec">
            <a:hlinkClick r:id="" action="ppaction://media"/>
            <a:extLst>
              <a:ext uri="{FF2B5EF4-FFF2-40B4-BE49-F238E27FC236}">
                <a16:creationId xmlns:a16="http://schemas.microsoft.com/office/drawing/2014/main" id="{95596BBD-23E4-4FFB-B09B-52FC008B52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23047" y="1159081"/>
            <a:ext cx="609600" cy="609600"/>
          </a:xfrm>
          <a:prstGeom prst="rect">
            <a:avLst/>
          </a:prstGeom>
        </p:spPr>
      </p:pic>
      <p:pic>
        <p:nvPicPr>
          <p:cNvPr id="125" name="ttsMP3.com_VoiceText_2025-1-12_15-7-51">
            <a:hlinkClick r:id="" action="ppaction://media"/>
            <a:extLst>
              <a:ext uri="{FF2B5EF4-FFF2-40B4-BE49-F238E27FC236}">
                <a16:creationId xmlns:a16="http://schemas.microsoft.com/office/drawing/2014/main" id="{17CE860B-3F98-4DC1-A396-BEF8E46C6FE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843011" y="1207499"/>
            <a:ext cx="609600" cy="609600"/>
          </a:xfrm>
          <a:prstGeom prst="rect">
            <a:avLst/>
          </a:prstGeom>
        </p:spPr>
      </p:pic>
      <p:sp>
        <p:nvSpPr>
          <p:cNvPr id="126" name="Oval 125">
            <a:extLst>
              <a:ext uri="{FF2B5EF4-FFF2-40B4-BE49-F238E27FC236}">
                <a16:creationId xmlns:a16="http://schemas.microsoft.com/office/drawing/2014/main" id="{463E5CF6-9DC4-4F0F-A58B-083537ECC6FB}"/>
              </a:ext>
            </a:extLst>
          </p:cNvPr>
          <p:cNvSpPr/>
          <p:nvPr/>
        </p:nvSpPr>
        <p:spPr>
          <a:xfrm>
            <a:off x="1464796" y="1817099"/>
            <a:ext cx="3465237" cy="4520391"/>
          </a:xfrm>
          <a:prstGeom prst="ellipse">
            <a:avLst/>
          </a:prstGeom>
          <a:solidFill>
            <a:srgbClr val="F7D7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2sec">
            <a:hlinkClick r:id="" action="ppaction://media"/>
            <a:extLst>
              <a:ext uri="{FF2B5EF4-FFF2-40B4-BE49-F238E27FC236}">
                <a16:creationId xmlns:a16="http://schemas.microsoft.com/office/drawing/2014/main" id="{A024C64E-77E9-4276-8136-365D5D2D0E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23047" y="2838304"/>
            <a:ext cx="609600" cy="609600"/>
          </a:xfrm>
          <a:prstGeom prst="rect">
            <a:avLst/>
          </a:prstGeom>
        </p:spPr>
      </p:pic>
      <p:pic>
        <p:nvPicPr>
          <p:cNvPr id="128" name="ttsMP3.com_VoiceText_2025-1-12_15-15-31">
            <a:hlinkClick r:id="" action="ppaction://media"/>
            <a:extLst>
              <a:ext uri="{FF2B5EF4-FFF2-40B4-BE49-F238E27FC236}">
                <a16:creationId xmlns:a16="http://schemas.microsoft.com/office/drawing/2014/main" id="{D3F4E9AA-32B5-48D2-97DC-9A908D7FB85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1944" y="20089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4" fill="hold"/>
                                        <p:tgtEl>
                                          <p:spTgt spid="1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176" fill="hold"/>
                                        <p:tgtEl>
                                          <p:spTgt spid="1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4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64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30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840" fill="hold"/>
                                        <p:tgtEl>
                                          <p:spTgt spid="1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4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5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7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8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D2DD6AAA-E286-492B-9B17-010D74133E00}"/>
              </a:ext>
            </a:extLst>
          </p:cNvPr>
          <p:cNvSpPr txBox="1"/>
          <p:nvPr/>
        </p:nvSpPr>
        <p:spPr>
          <a:xfrm>
            <a:off x="2768831" y="473823"/>
            <a:ext cx="52900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lephant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A8257D-7C86-46D7-8A38-BBDF0F0033D5}"/>
              </a:ext>
            </a:extLst>
          </p:cNvPr>
          <p:cNvGrpSpPr/>
          <p:nvPr/>
        </p:nvGrpSpPr>
        <p:grpSpPr>
          <a:xfrm>
            <a:off x="563711" y="115991"/>
            <a:ext cx="1799511" cy="2194474"/>
            <a:chOff x="6467470" y="2384585"/>
            <a:chExt cx="3486045" cy="425117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CC62884-6C16-4AE7-B4DB-8DA8FC2DD363}"/>
                </a:ext>
              </a:extLst>
            </p:cNvPr>
            <p:cNvGrpSpPr/>
            <p:nvPr/>
          </p:nvGrpSpPr>
          <p:grpSpPr>
            <a:xfrm>
              <a:off x="7205741" y="4460601"/>
              <a:ext cx="696994" cy="2065169"/>
              <a:chOff x="9869116" y="4634175"/>
              <a:chExt cx="696994" cy="2065169"/>
            </a:xfrm>
          </p:grpSpPr>
          <p:sp>
            <p:nvSpPr>
              <p:cNvPr id="152" name="Rectangle: Rounded Corners 33">
                <a:extLst>
                  <a:ext uri="{FF2B5EF4-FFF2-40B4-BE49-F238E27FC236}">
                    <a16:creationId xmlns:a16="http://schemas.microsoft.com/office/drawing/2014/main" id="{6A8872E0-1727-4FF7-8FDD-ADF3A9355096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6CBF30F-6D25-4861-8C7F-6501052C15B7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40CC0AEA-DEA0-4A6A-8C60-297909595034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FFB5DF03-27F4-40D3-BFF0-50FBEC38C4C1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3515BEF6-6FF1-4E9F-942C-C3328B11D344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D6DA0AA3-1324-4462-84B4-36E0DA8C7DF7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6D842CE-38DD-4FFD-BFC0-A34C01592A5D}"/>
                </a:ext>
              </a:extLst>
            </p:cNvPr>
            <p:cNvGrpSpPr/>
            <p:nvPr/>
          </p:nvGrpSpPr>
          <p:grpSpPr>
            <a:xfrm flipH="1">
              <a:off x="8378934" y="4452479"/>
              <a:ext cx="696994" cy="2065169"/>
              <a:chOff x="9869116" y="4634175"/>
              <a:chExt cx="696994" cy="2065169"/>
            </a:xfrm>
          </p:grpSpPr>
          <p:sp>
            <p:nvSpPr>
              <p:cNvPr id="146" name="Rectangle: Rounded Corners 33">
                <a:extLst>
                  <a:ext uri="{FF2B5EF4-FFF2-40B4-BE49-F238E27FC236}">
                    <a16:creationId xmlns:a16="http://schemas.microsoft.com/office/drawing/2014/main" id="{75843642-4FEE-4BD7-A920-AED796DAE311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BD8C954-BF56-42B6-AD3E-2A24DAB66F05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FC454EA2-545F-4FEE-B73C-CF856D19DC77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3611082C-C5FF-4BBD-8028-354F0FD1121F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6F78CD2-FB47-43A1-B8EA-EA9E8DCABC2E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60E1578A-9481-49AB-A603-19432EE631D9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0EE6B47-57C1-4A87-95DB-638761EF8E7B}"/>
                </a:ext>
              </a:extLst>
            </p:cNvPr>
            <p:cNvGrpSpPr/>
            <p:nvPr/>
          </p:nvGrpSpPr>
          <p:grpSpPr>
            <a:xfrm>
              <a:off x="6700167" y="3685437"/>
              <a:ext cx="2878584" cy="2950322"/>
              <a:chOff x="6775605" y="3685585"/>
              <a:chExt cx="2878584" cy="2950322"/>
            </a:xfrm>
          </p:grpSpPr>
          <p:sp>
            <p:nvSpPr>
              <p:cNvPr id="132" name="Oval 3">
                <a:extLst>
                  <a:ext uri="{FF2B5EF4-FFF2-40B4-BE49-F238E27FC236}">
                    <a16:creationId xmlns:a16="http://schemas.microsoft.com/office/drawing/2014/main" id="{E8BCAB2D-4602-46EF-B1F2-6FC07AA47243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: Rounded Corners 33">
                <a:extLst>
                  <a:ext uri="{FF2B5EF4-FFF2-40B4-BE49-F238E27FC236}">
                    <a16:creationId xmlns:a16="http://schemas.microsoft.com/office/drawing/2014/main" id="{4CDDC355-15BD-46FF-B1D0-DF0EB4AA2004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F964B67-4D6D-498A-A5F7-9E3C1B926FBF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: Rounded Corners 33">
                <a:extLst>
                  <a:ext uri="{FF2B5EF4-FFF2-40B4-BE49-F238E27FC236}">
                    <a16:creationId xmlns:a16="http://schemas.microsoft.com/office/drawing/2014/main" id="{93685952-0386-41D8-B78C-B95361764D2C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8DD6AD1-DA10-473C-9C05-8451C67AAD35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ACAAFE7-5D0F-41DD-A3CA-883A4B321E04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26BFC3DD-43BC-49D9-812A-8006A160920B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A1727525-4F0F-440D-9F8E-DC0046E6A9FC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E6B84D47-7527-488A-AFEE-FCF6402E0FF9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DDBBF090-D426-407D-8013-6B7689694BBB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5CD9063A-E6EE-413A-A661-5AF74360AAE7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A6A80FAA-D290-4EF5-8A29-74B6651509C7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83112B75-72E6-450D-871A-84D10F940903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595C4183-AA37-47A8-8027-6AE35BB89535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03AED88-3E7B-4B4B-B827-B37CAB99219C}"/>
                </a:ext>
              </a:extLst>
            </p:cNvPr>
            <p:cNvGrpSpPr/>
            <p:nvPr/>
          </p:nvGrpSpPr>
          <p:grpSpPr>
            <a:xfrm>
              <a:off x="6467470" y="2384585"/>
              <a:ext cx="3486045" cy="3277963"/>
              <a:chOff x="6467470" y="2384585"/>
              <a:chExt cx="3486045" cy="3277963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1D848E5-AA9A-4D4A-87A4-91DD5F870DE0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249DAF1-064A-4C0B-80A8-A12A3391C2C2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FD4DA19-C9D5-4B55-A489-56113D9C1A3D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DE77872-3810-4DE0-89A1-C32DF85720BE}"/>
                  </a:ext>
                </a:extLst>
              </p:cNvPr>
              <p:cNvSpPr/>
              <p:nvPr/>
            </p:nvSpPr>
            <p:spPr>
              <a:xfrm flipH="1">
                <a:off x="7518224" y="3412145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927AFC8-ECAD-4512-ABF8-E70E290B0095}"/>
                  </a:ext>
                </a:extLst>
              </p:cNvPr>
              <p:cNvSpPr/>
              <p:nvPr/>
            </p:nvSpPr>
            <p:spPr>
              <a:xfrm flipH="1">
                <a:off x="7666255" y="349501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73D9ACF-CBE0-4D7D-ABBF-F31155ED9788}"/>
                  </a:ext>
                </a:extLst>
              </p:cNvPr>
              <p:cNvSpPr/>
              <p:nvPr/>
            </p:nvSpPr>
            <p:spPr>
              <a:xfrm flipH="1">
                <a:off x="7743705" y="3575781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DFBF76-ACFE-407B-9C96-9FD637036A0C}"/>
                  </a:ext>
                </a:extLst>
              </p:cNvPr>
              <p:cNvSpPr/>
              <p:nvPr/>
            </p:nvSpPr>
            <p:spPr>
              <a:xfrm flipH="1">
                <a:off x="8508203" y="3386594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CAF29D5-26F9-4434-B79F-0B711E8C88A4}"/>
                  </a:ext>
                </a:extLst>
              </p:cNvPr>
              <p:cNvSpPr/>
              <p:nvPr/>
            </p:nvSpPr>
            <p:spPr>
              <a:xfrm flipH="1">
                <a:off x="8527938" y="348113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2709B08-19F0-42B6-86AE-09B2BBC8D221}"/>
                  </a:ext>
                </a:extLst>
              </p:cNvPr>
              <p:cNvSpPr/>
              <p:nvPr/>
            </p:nvSpPr>
            <p:spPr>
              <a:xfrm flipH="1">
                <a:off x="8594582" y="3564083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CDAA0A1C-4C29-48CF-AA24-F0E13B7F0DA8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885BDE27-7ED1-4E7C-A2E9-E03C032F9B86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: Rounded Corners 9">
                <a:extLst>
                  <a:ext uri="{FF2B5EF4-FFF2-40B4-BE49-F238E27FC236}">
                    <a16:creationId xmlns:a16="http://schemas.microsoft.com/office/drawing/2014/main" id="{F7225E3A-6496-452B-8C60-B4354336548C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C4B6BE1-CB31-416B-8768-D85FA1151C55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rgbClr val="AF8B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3AEC82A5-D8AC-4F0A-A33E-4A0C7B52B7B5}"/>
              </a:ext>
            </a:extLst>
          </p:cNvPr>
          <p:cNvSpPr txBox="1"/>
          <p:nvPr/>
        </p:nvSpPr>
        <p:spPr>
          <a:xfrm>
            <a:off x="2768831" y="2878820"/>
            <a:ext cx="22922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F7D7C0"/>
                </a:solidFill>
                <a:latin typeface="Arial Black" panose="020B0A04020102020204" pitchFamily="34" charset="0"/>
              </a:rPr>
              <a:t>E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gg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E5ADD9E-C899-4138-A7C0-844E481757AC}"/>
              </a:ext>
            </a:extLst>
          </p:cNvPr>
          <p:cNvSpPr/>
          <p:nvPr/>
        </p:nvSpPr>
        <p:spPr>
          <a:xfrm>
            <a:off x="608988" y="2436881"/>
            <a:ext cx="1686218" cy="2199667"/>
          </a:xfrm>
          <a:prstGeom prst="ellipse">
            <a:avLst/>
          </a:prstGeom>
          <a:solidFill>
            <a:srgbClr val="F7D7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BFF0127-1E4C-44A0-9297-28028F87ED51}"/>
              </a:ext>
            </a:extLst>
          </p:cNvPr>
          <p:cNvSpPr txBox="1"/>
          <p:nvPr/>
        </p:nvSpPr>
        <p:spPr>
          <a:xfrm>
            <a:off x="2862809" y="5248413"/>
            <a:ext cx="5718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E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nvelope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10161B-1705-41CA-A84C-3D333C929D9F}"/>
              </a:ext>
            </a:extLst>
          </p:cNvPr>
          <p:cNvGrpSpPr/>
          <p:nvPr/>
        </p:nvGrpSpPr>
        <p:grpSpPr>
          <a:xfrm>
            <a:off x="357169" y="5196320"/>
            <a:ext cx="2386496" cy="1311426"/>
            <a:chOff x="4202964" y="2495550"/>
            <a:chExt cx="6655536" cy="365734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BC17E19-CE19-4801-85E6-D73B5F52F6B0}"/>
                </a:ext>
              </a:extLst>
            </p:cNvPr>
            <p:cNvSpPr/>
            <p:nvPr/>
          </p:nvSpPr>
          <p:spPr>
            <a:xfrm>
              <a:off x="4202964" y="2495550"/>
              <a:ext cx="6655536" cy="365734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4AD185F7-ED3D-4E9B-B2DD-367DFE64C8F4}"/>
                </a:ext>
              </a:extLst>
            </p:cNvPr>
            <p:cNvSpPr/>
            <p:nvPr/>
          </p:nvSpPr>
          <p:spPr>
            <a:xfrm>
              <a:off x="4202964" y="4336964"/>
              <a:ext cx="6655536" cy="181593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A7507C8F-A5D0-44DC-8686-1E72D9C6B713}"/>
                </a:ext>
              </a:extLst>
            </p:cNvPr>
            <p:cNvSpPr/>
            <p:nvPr/>
          </p:nvSpPr>
          <p:spPr>
            <a:xfrm flipV="1">
              <a:off x="4202964" y="2495550"/>
              <a:ext cx="6655536" cy="220336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B8EB6C6-29B1-4F93-BB31-50543F75FF86}"/>
              </a:ext>
            </a:extLst>
          </p:cNvPr>
          <p:cNvGrpSpPr/>
          <p:nvPr/>
        </p:nvGrpSpPr>
        <p:grpSpPr>
          <a:xfrm flipH="1">
            <a:off x="5456084" y="2253688"/>
            <a:ext cx="6497698" cy="4359322"/>
            <a:chOff x="179807" y="3962015"/>
            <a:chExt cx="3735753" cy="2506326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0049E24-2F9D-454A-B0E0-060D35D8DB4E}"/>
                </a:ext>
              </a:extLst>
            </p:cNvPr>
            <p:cNvGrpSpPr/>
            <p:nvPr/>
          </p:nvGrpSpPr>
          <p:grpSpPr>
            <a:xfrm flipH="1">
              <a:off x="179807" y="3962015"/>
              <a:ext cx="3735753" cy="2506326"/>
              <a:chOff x="2485935" y="1134483"/>
              <a:chExt cx="6675312" cy="4478484"/>
            </a:xfrm>
          </p:grpSpPr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4F668BA3-9A8E-45D0-8871-0A2B33DB9E9B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AECA1DAD-0C03-4A59-8406-C198FB8C344C}"/>
                  </a:ext>
                </a:extLst>
              </p:cNvPr>
              <p:cNvSpPr/>
              <p:nvPr/>
            </p:nvSpPr>
            <p:spPr>
              <a:xfrm rot="21436654">
                <a:off x="7923138" y="3195987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C4E51820-4978-46CB-983F-4F0576C77C6E}"/>
                  </a:ext>
                </a:extLst>
              </p:cNvPr>
              <p:cNvSpPr/>
              <p:nvPr/>
            </p:nvSpPr>
            <p:spPr>
              <a:xfrm>
                <a:off x="5148857" y="3362358"/>
                <a:ext cx="547225" cy="1790114"/>
              </a:xfrm>
              <a:custGeom>
                <a:avLst/>
                <a:gdLst>
                  <a:gd name="connsiteX0" fmla="*/ 0 w 494565"/>
                  <a:gd name="connsiteY0" fmla="*/ 82429 h 1742483"/>
                  <a:gd name="connsiteX1" fmla="*/ 82429 w 494565"/>
                  <a:gd name="connsiteY1" fmla="*/ 0 h 1742483"/>
                  <a:gd name="connsiteX2" fmla="*/ 412136 w 494565"/>
                  <a:gd name="connsiteY2" fmla="*/ 0 h 1742483"/>
                  <a:gd name="connsiteX3" fmla="*/ 494565 w 494565"/>
                  <a:gd name="connsiteY3" fmla="*/ 82429 h 1742483"/>
                  <a:gd name="connsiteX4" fmla="*/ 494565 w 494565"/>
                  <a:gd name="connsiteY4" fmla="*/ 1660054 h 1742483"/>
                  <a:gd name="connsiteX5" fmla="*/ 412136 w 494565"/>
                  <a:gd name="connsiteY5" fmla="*/ 1742483 h 1742483"/>
                  <a:gd name="connsiteX6" fmla="*/ 82429 w 494565"/>
                  <a:gd name="connsiteY6" fmla="*/ 1742483 h 1742483"/>
                  <a:gd name="connsiteX7" fmla="*/ 0 w 494565"/>
                  <a:gd name="connsiteY7" fmla="*/ 1660054 h 1742483"/>
                  <a:gd name="connsiteX8" fmla="*/ 0 w 494565"/>
                  <a:gd name="connsiteY8" fmla="*/ 82429 h 1742483"/>
                  <a:gd name="connsiteX0" fmla="*/ 38100 w 532665"/>
                  <a:gd name="connsiteY0" fmla="*/ 82429 h 1742483"/>
                  <a:gd name="connsiteX1" fmla="*/ 120529 w 532665"/>
                  <a:gd name="connsiteY1" fmla="*/ 0 h 1742483"/>
                  <a:gd name="connsiteX2" fmla="*/ 450236 w 532665"/>
                  <a:gd name="connsiteY2" fmla="*/ 0 h 1742483"/>
                  <a:gd name="connsiteX3" fmla="*/ 532665 w 532665"/>
                  <a:gd name="connsiteY3" fmla="*/ 82429 h 1742483"/>
                  <a:gd name="connsiteX4" fmla="*/ 532665 w 532665"/>
                  <a:gd name="connsiteY4" fmla="*/ 1660054 h 1742483"/>
                  <a:gd name="connsiteX5" fmla="*/ 450236 w 532665"/>
                  <a:gd name="connsiteY5" fmla="*/ 1742483 h 1742483"/>
                  <a:gd name="connsiteX6" fmla="*/ 120529 w 532665"/>
                  <a:gd name="connsiteY6" fmla="*/ 1742483 h 1742483"/>
                  <a:gd name="connsiteX7" fmla="*/ 38100 w 532665"/>
                  <a:gd name="connsiteY7" fmla="*/ 1660054 h 1742483"/>
                  <a:gd name="connsiteX8" fmla="*/ 38100 w 532665"/>
                  <a:gd name="connsiteY8" fmla="*/ 82429 h 1742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2665" h="1742483">
                    <a:moveTo>
                      <a:pt x="38100" y="82429"/>
                    </a:moveTo>
                    <a:cubicBezTo>
                      <a:pt x="38100" y="36905"/>
                      <a:pt x="75005" y="0"/>
                      <a:pt x="120529" y="0"/>
                    </a:cubicBezTo>
                    <a:lnTo>
                      <a:pt x="450236" y="0"/>
                    </a:lnTo>
                    <a:cubicBezTo>
                      <a:pt x="495760" y="0"/>
                      <a:pt x="532665" y="36905"/>
                      <a:pt x="532665" y="82429"/>
                    </a:cubicBezTo>
                    <a:lnTo>
                      <a:pt x="532665" y="1660054"/>
                    </a:lnTo>
                    <a:cubicBezTo>
                      <a:pt x="532665" y="1705578"/>
                      <a:pt x="495760" y="1742483"/>
                      <a:pt x="450236" y="1742483"/>
                    </a:cubicBezTo>
                    <a:lnTo>
                      <a:pt x="120529" y="1742483"/>
                    </a:lnTo>
                    <a:cubicBezTo>
                      <a:pt x="75005" y="1742483"/>
                      <a:pt x="38100" y="1705578"/>
                      <a:pt x="38100" y="1660054"/>
                    </a:cubicBezTo>
                    <a:cubicBezTo>
                      <a:pt x="38100" y="1134179"/>
                      <a:pt x="-47625" y="989304"/>
                      <a:pt x="38100" y="82429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Arc 172">
                <a:extLst>
                  <a:ext uri="{FF2B5EF4-FFF2-40B4-BE49-F238E27FC236}">
                    <a16:creationId xmlns:a16="http://schemas.microsoft.com/office/drawing/2014/main" id="{D663BCC3-8DD6-4AD0-B7BD-64E874D39A97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3">
                <a:extLst>
                  <a:ext uri="{FF2B5EF4-FFF2-40B4-BE49-F238E27FC236}">
                    <a16:creationId xmlns:a16="http://schemas.microsoft.com/office/drawing/2014/main" id="{9D2894B8-2CE4-44F8-A97C-69F5994A1E57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CD2FF39F-2F56-4B66-A9F3-46968F0D692F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9">
                <a:extLst>
                  <a:ext uri="{FF2B5EF4-FFF2-40B4-BE49-F238E27FC236}">
                    <a16:creationId xmlns:a16="http://schemas.microsoft.com/office/drawing/2014/main" id="{50AAC9AB-0DDA-4D1A-9FF0-9DE504E04561}"/>
                  </a:ext>
                </a:extLst>
              </p:cNvPr>
              <p:cNvSpPr/>
              <p:nvPr/>
            </p:nvSpPr>
            <p:spPr>
              <a:xfrm rot="6471951">
                <a:off x="2932540" y="1887005"/>
                <a:ext cx="780163" cy="1673373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: Rounded Corners 32">
                <a:extLst>
                  <a:ext uri="{FF2B5EF4-FFF2-40B4-BE49-F238E27FC236}">
                    <a16:creationId xmlns:a16="http://schemas.microsoft.com/office/drawing/2014/main" id="{F42B79C1-0452-4892-BC3C-FB4C18C0D87A}"/>
                  </a:ext>
                </a:extLst>
              </p:cNvPr>
              <p:cNvSpPr/>
              <p:nvPr/>
            </p:nvSpPr>
            <p:spPr>
              <a:xfrm>
                <a:off x="5300048" y="3817008"/>
                <a:ext cx="841150" cy="1795211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  <a:gd name="connsiteX0" fmla="*/ 0 w 816070"/>
                  <a:gd name="connsiteY0" fmla="*/ 84682 h 1858880"/>
                  <a:gd name="connsiteX1" fmla="*/ 84682 w 816070"/>
                  <a:gd name="connsiteY1" fmla="*/ 0 h 1858880"/>
                  <a:gd name="connsiteX2" fmla="*/ 423402 w 816070"/>
                  <a:gd name="connsiteY2" fmla="*/ 0 h 1858880"/>
                  <a:gd name="connsiteX3" fmla="*/ 694006 w 816070"/>
                  <a:gd name="connsiteY3" fmla="*/ 74897 h 1858880"/>
                  <a:gd name="connsiteX4" fmla="*/ 508084 w 816070"/>
                  <a:gd name="connsiteY4" fmla="*/ 1705432 h 1858880"/>
                  <a:gd name="connsiteX5" fmla="*/ 423402 w 816070"/>
                  <a:gd name="connsiteY5" fmla="*/ 1790114 h 1858880"/>
                  <a:gd name="connsiteX6" fmla="*/ 84682 w 816070"/>
                  <a:gd name="connsiteY6" fmla="*/ 1790114 h 1858880"/>
                  <a:gd name="connsiteX7" fmla="*/ 0 w 816070"/>
                  <a:gd name="connsiteY7" fmla="*/ 1705432 h 1858880"/>
                  <a:gd name="connsiteX8" fmla="*/ 0 w 816070"/>
                  <a:gd name="connsiteY8" fmla="*/ 84682 h 1858880"/>
                  <a:gd name="connsiteX0" fmla="*/ 21745 w 837815"/>
                  <a:gd name="connsiteY0" fmla="*/ 84682 h 1858880"/>
                  <a:gd name="connsiteX1" fmla="*/ 106427 w 837815"/>
                  <a:gd name="connsiteY1" fmla="*/ 0 h 1858880"/>
                  <a:gd name="connsiteX2" fmla="*/ 445147 w 837815"/>
                  <a:gd name="connsiteY2" fmla="*/ 0 h 1858880"/>
                  <a:gd name="connsiteX3" fmla="*/ 715751 w 837815"/>
                  <a:gd name="connsiteY3" fmla="*/ 74897 h 1858880"/>
                  <a:gd name="connsiteX4" fmla="*/ 529829 w 837815"/>
                  <a:gd name="connsiteY4" fmla="*/ 1705432 h 1858880"/>
                  <a:gd name="connsiteX5" fmla="*/ 445147 w 837815"/>
                  <a:gd name="connsiteY5" fmla="*/ 1790114 h 1858880"/>
                  <a:gd name="connsiteX6" fmla="*/ 106427 w 837815"/>
                  <a:gd name="connsiteY6" fmla="*/ 1790114 h 1858880"/>
                  <a:gd name="connsiteX7" fmla="*/ 21745 w 837815"/>
                  <a:gd name="connsiteY7" fmla="*/ 1705432 h 1858880"/>
                  <a:gd name="connsiteX8" fmla="*/ 21745 w 837815"/>
                  <a:gd name="connsiteY8" fmla="*/ 84682 h 1858880"/>
                  <a:gd name="connsiteX0" fmla="*/ 21745 w 840300"/>
                  <a:gd name="connsiteY0" fmla="*/ 84682 h 1816384"/>
                  <a:gd name="connsiteX1" fmla="*/ 106427 w 840300"/>
                  <a:gd name="connsiteY1" fmla="*/ 0 h 1816384"/>
                  <a:gd name="connsiteX2" fmla="*/ 445147 w 840300"/>
                  <a:gd name="connsiteY2" fmla="*/ 0 h 1816384"/>
                  <a:gd name="connsiteX3" fmla="*/ 715751 w 840300"/>
                  <a:gd name="connsiteY3" fmla="*/ 74897 h 1816384"/>
                  <a:gd name="connsiteX4" fmla="*/ 544508 w 840300"/>
                  <a:gd name="connsiteY4" fmla="*/ 1627149 h 1816384"/>
                  <a:gd name="connsiteX5" fmla="*/ 445147 w 840300"/>
                  <a:gd name="connsiteY5" fmla="*/ 1790114 h 1816384"/>
                  <a:gd name="connsiteX6" fmla="*/ 106427 w 840300"/>
                  <a:gd name="connsiteY6" fmla="*/ 1790114 h 1816384"/>
                  <a:gd name="connsiteX7" fmla="*/ 21745 w 840300"/>
                  <a:gd name="connsiteY7" fmla="*/ 1705432 h 1816384"/>
                  <a:gd name="connsiteX8" fmla="*/ 21745 w 840300"/>
                  <a:gd name="connsiteY8" fmla="*/ 84682 h 1816384"/>
                  <a:gd name="connsiteX0" fmla="*/ 21745 w 841151"/>
                  <a:gd name="connsiteY0" fmla="*/ 84682 h 1803105"/>
                  <a:gd name="connsiteX1" fmla="*/ 106427 w 841151"/>
                  <a:gd name="connsiteY1" fmla="*/ 0 h 1803105"/>
                  <a:gd name="connsiteX2" fmla="*/ 445147 w 841151"/>
                  <a:gd name="connsiteY2" fmla="*/ 0 h 1803105"/>
                  <a:gd name="connsiteX3" fmla="*/ 715751 w 841151"/>
                  <a:gd name="connsiteY3" fmla="*/ 74897 h 1803105"/>
                  <a:gd name="connsiteX4" fmla="*/ 549402 w 841151"/>
                  <a:gd name="connsiteY4" fmla="*/ 1592899 h 1803105"/>
                  <a:gd name="connsiteX5" fmla="*/ 445147 w 841151"/>
                  <a:gd name="connsiteY5" fmla="*/ 1790114 h 1803105"/>
                  <a:gd name="connsiteX6" fmla="*/ 106427 w 841151"/>
                  <a:gd name="connsiteY6" fmla="*/ 1790114 h 1803105"/>
                  <a:gd name="connsiteX7" fmla="*/ 21745 w 841151"/>
                  <a:gd name="connsiteY7" fmla="*/ 1705432 h 1803105"/>
                  <a:gd name="connsiteX8" fmla="*/ 21745 w 841151"/>
                  <a:gd name="connsiteY8" fmla="*/ 84682 h 1803105"/>
                  <a:gd name="connsiteX0" fmla="*/ 21745 w 841151"/>
                  <a:gd name="connsiteY0" fmla="*/ 84682 h 1795212"/>
                  <a:gd name="connsiteX1" fmla="*/ 106427 w 841151"/>
                  <a:gd name="connsiteY1" fmla="*/ 0 h 1795212"/>
                  <a:gd name="connsiteX2" fmla="*/ 445147 w 841151"/>
                  <a:gd name="connsiteY2" fmla="*/ 0 h 1795212"/>
                  <a:gd name="connsiteX3" fmla="*/ 715751 w 841151"/>
                  <a:gd name="connsiteY3" fmla="*/ 74897 h 1795212"/>
                  <a:gd name="connsiteX4" fmla="*/ 549402 w 841151"/>
                  <a:gd name="connsiteY4" fmla="*/ 1563543 h 1795212"/>
                  <a:gd name="connsiteX5" fmla="*/ 445147 w 841151"/>
                  <a:gd name="connsiteY5" fmla="*/ 1790114 h 1795212"/>
                  <a:gd name="connsiteX6" fmla="*/ 106427 w 841151"/>
                  <a:gd name="connsiteY6" fmla="*/ 1790114 h 1795212"/>
                  <a:gd name="connsiteX7" fmla="*/ 21745 w 841151"/>
                  <a:gd name="connsiteY7" fmla="*/ 1705432 h 1795212"/>
                  <a:gd name="connsiteX8" fmla="*/ 21745 w 841151"/>
                  <a:gd name="connsiteY8" fmla="*/ 84682 h 179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1151" h="1795212">
                    <a:moveTo>
                      <a:pt x="21745" y="84682"/>
                    </a:moveTo>
                    <a:cubicBezTo>
                      <a:pt x="21745" y="37913"/>
                      <a:pt x="59658" y="0"/>
                      <a:pt x="106427" y="0"/>
                    </a:cubicBezTo>
                    <a:lnTo>
                      <a:pt x="445147" y="0"/>
                    </a:lnTo>
                    <a:cubicBezTo>
                      <a:pt x="491916" y="0"/>
                      <a:pt x="715751" y="28128"/>
                      <a:pt x="715751" y="74897"/>
                    </a:cubicBezTo>
                    <a:cubicBezTo>
                      <a:pt x="1058651" y="100797"/>
                      <a:pt x="594503" y="1277673"/>
                      <a:pt x="549402" y="1563543"/>
                    </a:cubicBezTo>
                    <a:cubicBezTo>
                      <a:pt x="504301" y="1849413"/>
                      <a:pt x="491916" y="1790114"/>
                      <a:pt x="445147" y="1790114"/>
                    </a:cubicBezTo>
                    <a:lnTo>
                      <a:pt x="106427" y="1790114"/>
                    </a:lnTo>
                    <a:cubicBezTo>
                      <a:pt x="59658" y="1790114"/>
                      <a:pt x="21745" y="1752201"/>
                      <a:pt x="21745" y="1705432"/>
                    </a:cubicBezTo>
                    <a:cubicBezTo>
                      <a:pt x="21745" y="1165182"/>
                      <a:pt x="-27182" y="742357"/>
                      <a:pt x="21745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: Rounded Corners 33">
                <a:extLst>
                  <a:ext uri="{FF2B5EF4-FFF2-40B4-BE49-F238E27FC236}">
                    <a16:creationId xmlns:a16="http://schemas.microsoft.com/office/drawing/2014/main" id="{0F11F88A-9CC0-4DD6-B3D0-535524C85134}"/>
                  </a:ext>
                </a:extLst>
              </p:cNvPr>
              <p:cNvSpPr/>
              <p:nvPr/>
            </p:nvSpPr>
            <p:spPr>
              <a:xfrm>
                <a:off x="8014358" y="3482517"/>
                <a:ext cx="1053059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  <a:gd name="connsiteX0" fmla="*/ 0 w 1053059"/>
                  <a:gd name="connsiteY0" fmla="*/ 199039 h 2053209"/>
                  <a:gd name="connsiteX1" fmla="*/ 444783 w 1053059"/>
                  <a:gd name="connsiteY1" fmla="*/ 263095 h 2053209"/>
                  <a:gd name="connsiteX2" fmla="*/ 783503 w 1053059"/>
                  <a:gd name="connsiteY2" fmla="*/ 263095 h 2053209"/>
                  <a:gd name="connsiteX3" fmla="*/ 982485 w 1053059"/>
                  <a:gd name="connsiteY3" fmla="*/ 4877 h 2053209"/>
                  <a:gd name="connsiteX4" fmla="*/ 868185 w 1053059"/>
                  <a:gd name="connsiteY4" fmla="*/ 1968527 h 2053209"/>
                  <a:gd name="connsiteX5" fmla="*/ 783503 w 1053059"/>
                  <a:gd name="connsiteY5" fmla="*/ 2053209 h 2053209"/>
                  <a:gd name="connsiteX6" fmla="*/ 444783 w 1053059"/>
                  <a:gd name="connsiteY6" fmla="*/ 2053209 h 2053209"/>
                  <a:gd name="connsiteX7" fmla="*/ 360101 w 1053059"/>
                  <a:gd name="connsiteY7" fmla="*/ 1968527 h 2053209"/>
                  <a:gd name="connsiteX8" fmla="*/ 0 w 1053059"/>
                  <a:gd name="connsiteY8" fmla="*/ 199039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059" h="2053209">
                    <a:moveTo>
                      <a:pt x="0" y="199039"/>
                    </a:moveTo>
                    <a:cubicBezTo>
                      <a:pt x="0" y="152270"/>
                      <a:pt x="398014" y="263095"/>
                      <a:pt x="444783" y="263095"/>
                    </a:cubicBezTo>
                    <a:lnTo>
                      <a:pt x="783503" y="263095"/>
                    </a:lnTo>
                    <a:cubicBezTo>
                      <a:pt x="830272" y="263095"/>
                      <a:pt x="982485" y="-41892"/>
                      <a:pt x="982485" y="4877"/>
                    </a:cubicBezTo>
                    <a:cubicBezTo>
                      <a:pt x="1192035" y="811827"/>
                      <a:pt x="868185" y="1428277"/>
                      <a:pt x="868185" y="1968527"/>
                    </a:cubicBezTo>
                    <a:cubicBezTo>
                      <a:pt x="868185" y="2015296"/>
                      <a:pt x="830272" y="2053209"/>
                      <a:pt x="783503" y="2053209"/>
                    </a:cubicBezTo>
                    <a:lnTo>
                      <a:pt x="444783" y="2053209"/>
                    </a:lnTo>
                    <a:cubicBezTo>
                      <a:pt x="398014" y="2053209"/>
                      <a:pt x="360101" y="2015296"/>
                      <a:pt x="360101" y="1968527"/>
                    </a:cubicBezTo>
                    <a:cubicBezTo>
                      <a:pt x="360101" y="1428277"/>
                      <a:pt x="0" y="739289"/>
                      <a:pt x="0" y="199039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A089B40-7086-42C3-B634-94BFDEF52338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5E1D98FF-EC2D-4A6A-AEC0-9CC0A8528202}"/>
                  </a:ext>
                </a:extLst>
              </p:cNvPr>
              <p:cNvSpPr/>
              <p:nvPr/>
            </p:nvSpPr>
            <p:spPr>
              <a:xfrm rot="6813135">
                <a:off x="2788332" y="2096607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8276CA59-14F4-4891-9786-095CF586E09B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5CDBEEC-CE76-4BE2-9731-49050484FA77}"/>
                  </a:ext>
                </a:extLst>
              </p:cNvPr>
              <p:cNvSpPr/>
              <p:nvPr/>
            </p:nvSpPr>
            <p:spPr>
              <a:xfrm rot="521648">
                <a:off x="3722786" y="2179513"/>
                <a:ext cx="736853" cy="1236124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3A30946-411E-45EA-863E-4C1DF20FF4F3}"/>
                  </a:ext>
                </a:extLst>
              </p:cNvPr>
              <p:cNvSpPr/>
              <p:nvPr/>
            </p:nvSpPr>
            <p:spPr>
              <a:xfrm rot="521648">
                <a:off x="5253264" y="3771366"/>
                <a:ext cx="1248224" cy="50074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73429EEF-D430-4940-8CE7-DAC81ADFD383}"/>
                  </a:ext>
                </a:extLst>
              </p:cNvPr>
              <p:cNvSpPr/>
              <p:nvPr/>
            </p:nvSpPr>
            <p:spPr>
              <a:xfrm rot="521648">
                <a:off x="7833959" y="3011625"/>
                <a:ext cx="1208826" cy="116103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249D28D8-3647-409B-AF00-89AE2464A465}"/>
                  </a:ext>
                </a:extLst>
              </p:cNvPr>
              <p:cNvGrpSpPr/>
              <p:nvPr/>
            </p:nvGrpSpPr>
            <p:grpSpPr>
              <a:xfrm>
                <a:off x="5198892" y="4876244"/>
                <a:ext cx="3670692" cy="736723"/>
                <a:chOff x="5198892" y="4876244"/>
                <a:chExt cx="3670692" cy="736723"/>
              </a:xfrm>
              <a:noFill/>
            </p:grpSpPr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0C0E6487-FF53-43C5-A5A9-389B6B2F88F9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ADC22532-6786-4C2D-9C2C-E179C0BB361F}"/>
                    </a:ext>
                  </a:extLst>
                </p:cNvPr>
                <p:cNvSpPr/>
                <p:nvPr/>
              </p:nvSpPr>
              <p:spPr>
                <a:xfrm>
                  <a:off x="7945200" y="487624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723F06A9-4EF1-4141-B63F-CCC45323CFE5}"/>
                    </a:ext>
                  </a:extLst>
                </p:cNvPr>
                <p:cNvSpPr/>
                <p:nvPr/>
              </p:nvSpPr>
              <p:spPr>
                <a:xfrm>
                  <a:off x="8061657" y="4882975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213689D4-35AC-40A0-A403-D0B2F2DF44E9}"/>
                    </a:ext>
                  </a:extLst>
                </p:cNvPr>
                <p:cNvSpPr/>
                <p:nvPr/>
              </p:nvSpPr>
              <p:spPr>
                <a:xfrm>
                  <a:off x="8177179" y="4882975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91EDAC03-F40B-472C-B096-97BC09A80357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5FF172B5-FC59-4145-8626-8900F698BB31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F01C12B6-1F07-4F69-8811-4A9DF162D2A1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CF81F0D9-F32A-4335-AC7E-22D65BF01094}"/>
                    </a:ext>
                  </a:extLst>
                </p:cNvPr>
                <p:cNvSpPr/>
                <p:nvPr/>
              </p:nvSpPr>
              <p:spPr>
                <a:xfrm>
                  <a:off x="8752073" y="541488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ACBEDCD7-C9D0-4417-A7FF-35451EB5A385}"/>
                    </a:ext>
                  </a:extLst>
                </p:cNvPr>
                <p:cNvSpPr/>
                <p:nvPr/>
              </p:nvSpPr>
              <p:spPr>
                <a:xfrm>
                  <a:off x="8374934" y="5418722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F18B3A24-5523-4404-8F3C-E98C1912888C}"/>
                    </a:ext>
                  </a:extLst>
                </p:cNvPr>
                <p:cNvSpPr/>
                <p:nvPr/>
              </p:nvSpPr>
              <p:spPr>
                <a:xfrm>
                  <a:off x="8500022" y="5418722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228325B6-0730-49A4-AD46-911C34FA339D}"/>
                    </a:ext>
                  </a:extLst>
                </p:cNvPr>
                <p:cNvSpPr/>
                <p:nvPr/>
              </p:nvSpPr>
              <p:spPr>
                <a:xfrm>
                  <a:off x="8626047" y="5418722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7CDDF145-AFFB-4733-8C39-A3E5E98D6A2A}"/>
                    </a:ext>
                  </a:extLst>
                </p:cNvPr>
                <p:cNvSpPr/>
                <p:nvPr/>
              </p:nvSpPr>
              <p:spPr>
                <a:xfrm rot="291109">
                  <a:off x="5198892" y="503897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62911A8-4520-423E-9E0B-AC88A38A88E1}"/>
                  </a:ext>
                </a:extLst>
              </p:cNvPr>
              <p:cNvSpPr/>
              <p:nvPr/>
            </p:nvSpPr>
            <p:spPr>
              <a:xfrm>
                <a:off x="4136891" y="2287860"/>
                <a:ext cx="532363" cy="4282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3DABD8C-91BE-4E78-B98E-02B81B95DF38}"/>
                  </a:ext>
                </a:extLst>
              </p:cNvPr>
              <p:cNvSpPr/>
              <p:nvPr/>
            </p:nvSpPr>
            <p:spPr>
              <a:xfrm>
                <a:off x="4144505" y="2370254"/>
                <a:ext cx="377575" cy="3037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F7AEE11A-F39B-4088-8251-6859719A3545}"/>
                  </a:ext>
                </a:extLst>
              </p:cNvPr>
              <p:cNvSpPr/>
              <p:nvPr/>
            </p:nvSpPr>
            <p:spPr>
              <a:xfrm>
                <a:off x="4159401" y="2375208"/>
                <a:ext cx="222603" cy="179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EA14463C-B53E-4091-9758-6E56C4D09A44}"/>
                </a:ext>
              </a:extLst>
            </p:cNvPr>
            <p:cNvSpPr/>
            <p:nvPr/>
          </p:nvSpPr>
          <p:spPr>
            <a:xfrm rot="5964935">
              <a:off x="2728757" y="4311665"/>
              <a:ext cx="914400" cy="914400"/>
            </a:xfrm>
            <a:prstGeom prst="arc">
              <a:avLst>
                <a:gd name="adj1" fmla="val 21138967"/>
                <a:gd name="adj2" fmla="val 6693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2_15-10-10">
            <a:hlinkClick r:id="" action="ppaction://media"/>
            <a:extLst>
              <a:ext uri="{FF2B5EF4-FFF2-40B4-BE49-F238E27FC236}">
                <a16:creationId xmlns:a16="http://schemas.microsoft.com/office/drawing/2014/main" id="{448B9EA9-695E-4795-9614-1049A0DBAD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848636" y="2089012"/>
            <a:ext cx="609600" cy="609600"/>
          </a:xfrm>
          <a:prstGeom prst="rect">
            <a:avLst/>
          </a:prstGeom>
        </p:spPr>
      </p:pic>
      <p:pic>
        <p:nvPicPr>
          <p:cNvPr id="91" name="2sec">
            <a:hlinkClick r:id="" action="ppaction://media"/>
            <a:extLst>
              <a:ext uri="{FF2B5EF4-FFF2-40B4-BE49-F238E27FC236}">
                <a16:creationId xmlns:a16="http://schemas.microsoft.com/office/drawing/2014/main" id="{AEFDC4E4-22B6-4532-94A8-759469A5A83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05585" y="12061"/>
            <a:ext cx="609600" cy="609600"/>
          </a:xfrm>
          <a:prstGeom prst="rect">
            <a:avLst/>
          </a:prstGeom>
        </p:spPr>
      </p:pic>
      <p:pic>
        <p:nvPicPr>
          <p:cNvPr id="5" name="ttsMP3.com_VoiceText_2025-1-12_15-20-7">
            <a:hlinkClick r:id="" action="ppaction://media"/>
            <a:extLst>
              <a:ext uri="{FF2B5EF4-FFF2-40B4-BE49-F238E27FC236}">
                <a16:creationId xmlns:a16="http://schemas.microsoft.com/office/drawing/2014/main" id="{779957CA-7CB5-4CA4-8F23-C88836B4ED1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4" name="2sec">
            <a:hlinkClick r:id="" action="ppaction://media"/>
            <a:extLst>
              <a:ext uri="{FF2B5EF4-FFF2-40B4-BE49-F238E27FC236}">
                <a16:creationId xmlns:a16="http://schemas.microsoft.com/office/drawing/2014/main" id="{ABDF236D-7540-42D1-8619-E6A7C3B95F0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23489" y="2373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80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87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12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1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D0CC29-91AB-4597-94D7-516150214F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2DD6AAA-E286-492B-9B17-010D74133E00}"/>
              </a:ext>
            </a:extLst>
          </p:cNvPr>
          <p:cNvSpPr txBox="1"/>
          <p:nvPr/>
        </p:nvSpPr>
        <p:spPr>
          <a:xfrm>
            <a:off x="2768831" y="473823"/>
            <a:ext cx="52900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lephant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A8257D-7C86-46D7-8A38-BBDF0F0033D5}"/>
              </a:ext>
            </a:extLst>
          </p:cNvPr>
          <p:cNvGrpSpPr/>
          <p:nvPr/>
        </p:nvGrpSpPr>
        <p:grpSpPr>
          <a:xfrm>
            <a:off x="563711" y="115991"/>
            <a:ext cx="1799511" cy="2194474"/>
            <a:chOff x="6467470" y="2384585"/>
            <a:chExt cx="3486045" cy="425117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CC62884-6C16-4AE7-B4DB-8DA8FC2DD363}"/>
                </a:ext>
              </a:extLst>
            </p:cNvPr>
            <p:cNvGrpSpPr/>
            <p:nvPr/>
          </p:nvGrpSpPr>
          <p:grpSpPr>
            <a:xfrm>
              <a:off x="7205741" y="4460601"/>
              <a:ext cx="696994" cy="2065169"/>
              <a:chOff x="9869116" y="4634175"/>
              <a:chExt cx="696994" cy="2065169"/>
            </a:xfrm>
          </p:grpSpPr>
          <p:sp>
            <p:nvSpPr>
              <p:cNvPr id="152" name="Rectangle: Rounded Corners 33">
                <a:extLst>
                  <a:ext uri="{FF2B5EF4-FFF2-40B4-BE49-F238E27FC236}">
                    <a16:creationId xmlns:a16="http://schemas.microsoft.com/office/drawing/2014/main" id="{6A8872E0-1727-4FF7-8FDD-ADF3A9355096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6CBF30F-6D25-4861-8C7F-6501052C15B7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40CC0AEA-DEA0-4A6A-8C60-297909595034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FFB5DF03-27F4-40D3-BFF0-50FBEC38C4C1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3515BEF6-6FF1-4E9F-942C-C3328B11D344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D6DA0AA3-1324-4462-84B4-36E0DA8C7DF7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6D842CE-38DD-4FFD-BFC0-A34C01592A5D}"/>
                </a:ext>
              </a:extLst>
            </p:cNvPr>
            <p:cNvGrpSpPr/>
            <p:nvPr/>
          </p:nvGrpSpPr>
          <p:grpSpPr>
            <a:xfrm flipH="1">
              <a:off x="8378934" y="4452479"/>
              <a:ext cx="696994" cy="2065169"/>
              <a:chOff x="9869116" y="4634175"/>
              <a:chExt cx="696994" cy="2065169"/>
            </a:xfrm>
          </p:grpSpPr>
          <p:sp>
            <p:nvSpPr>
              <p:cNvPr id="146" name="Rectangle: Rounded Corners 33">
                <a:extLst>
                  <a:ext uri="{FF2B5EF4-FFF2-40B4-BE49-F238E27FC236}">
                    <a16:creationId xmlns:a16="http://schemas.microsoft.com/office/drawing/2014/main" id="{75843642-4FEE-4BD7-A920-AED796DAE311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BD8C954-BF56-42B6-AD3E-2A24DAB66F05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FC454EA2-545F-4FEE-B73C-CF856D19DC77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3611082C-C5FF-4BBD-8028-354F0FD1121F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6F78CD2-FB47-43A1-B8EA-EA9E8DCABC2E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60E1578A-9481-49AB-A603-19432EE631D9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0EE6B47-57C1-4A87-95DB-638761EF8E7B}"/>
                </a:ext>
              </a:extLst>
            </p:cNvPr>
            <p:cNvGrpSpPr/>
            <p:nvPr/>
          </p:nvGrpSpPr>
          <p:grpSpPr>
            <a:xfrm>
              <a:off x="6700167" y="3685437"/>
              <a:ext cx="2878584" cy="2950322"/>
              <a:chOff x="6775605" y="3685585"/>
              <a:chExt cx="2878584" cy="2950322"/>
            </a:xfrm>
          </p:grpSpPr>
          <p:sp>
            <p:nvSpPr>
              <p:cNvPr id="132" name="Oval 3">
                <a:extLst>
                  <a:ext uri="{FF2B5EF4-FFF2-40B4-BE49-F238E27FC236}">
                    <a16:creationId xmlns:a16="http://schemas.microsoft.com/office/drawing/2014/main" id="{E8BCAB2D-4602-46EF-B1F2-6FC07AA47243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: Rounded Corners 33">
                <a:extLst>
                  <a:ext uri="{FF2B5EF4-FFF2-40B4-BE49-F238E27FC236}">
                    <a16:creationId xmlns:a16="http://schemas.microsoft.com/office/drawing/2014/main" id="{4CDDC355-15BD-46FF-B1D0-DF0EB4AA2004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F964B67-4D6D-498A-A5F7-9E3C1B926FBF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: Rounded Corners 33">
                <a:extLst>
                  <a:ext uri="{FF2B5EF4-FFF2-40B4-BE49-F238E27FC236}">
                    <a16:creationId xmlns:a16="http://schemas.microsoft.com/office/drawing/2014/main" id="{93685952-0386-41D8-B78C-B95361764D2C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8DD6AD1-DA10-473C-9C05-8451C67AAD35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ACAAFE7-5D0F-41DD-A3CA-883A4B321E04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26BFC3DD-43BC-49D9-812A-8006A160920B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A1727525-4F0F-440D-9F8E-DC0046E6A9FC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E6B84D47-7527-488A-AFEE-FCF6402E0FF9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DDBBF090-D426-407D-8013-6B7689694BBB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5CD9063A-E6EE-413A-A661-5AF74360AAE7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A6A80FAA-D290-4EF5-8A29-74B6651509C7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83112B75-72E6-450D-871A-84D10F940903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595C4183-AA37-47A8-8027-6AE35BB89535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03AED88-3E7B-4B4B-B827-B37CAB99219C}"/>
                </a:ext>
              </a:extLst>
            </p:cNvPr>
            <p:cNvGrpSpPr/>
            <p:nvPr/>
          </p:nvGrpSpPr>
          <p:grpSpPr>
            <a:xfrm>
              <a:off x="6467470" y="2384585"/>
              <a:ext cx="3486045" cy="3277963"/>
              <a:chOff x="6467470" y="2384585"/>
              <a:chExt cx="3486045" cy="3277963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1D848E5-AA9A-4D4A-87A4-91DD5F870DE0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249DAF1-064A-4C0B-80A8-A12A3391C2C2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FD4DA19-C9D5-4B55-A489-56113D9C1A3D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DE77872-3810-4DE0-89A1-C32DF85720BE}"/>
                  </a:ext>
                </a:extLst>
              </p:cNvPr>
              <p:cNvSpPr/>
              <p:nvPr/>
            </p:nvSpPr>
            <p:spPr>
              <a:xfrm flipH="1">
                <a:off x="7518224" y="3412145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927AFC8-ECAD-4512-ABF8-E70E290B0095}"/>
                  </a:ext>
                </a:extLst>
              </p:cNvPr>
              <p:cNvSpPr/>
              <p:nvPr/>
            </p:nvSpPr>
            <p:spPr>
              <a:xfrm flipH="1">
                <a:off x="7666255" y="349501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73D9ACF-CBE0-4D7D-ABBF-F31155ED9788}"/>
                  </a:ext>
                </a:extLst>
              </p:cNvPr>
              <p:cNvSpPr/>
              <p:nvPr/>
            </p:nvSpPr>
            <p:spPr>
              <a:xfrm flipH="1">
                <a:off x="7743705" y="3575781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DFBF76-ACFE-407B-9C96-9FD637036A0C}"/>
                  </a:ext>
                </a:extLst>
              </p:cNvPr>
              <p:cNvSpPr/>
              <p:nvPr/>
            </p:nvSpPr>
            <p:spPr>
              <a:xfrm flipH="1">
                <a:off x="8508203" y="3386594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CAF29D5-26F9-4434-B79F-0B711E8C88A4}"/>
                  </a:ext>
                </a:extLst>
              </p:cNvPr>
              <p:cNvSpPr/>
              <p:nvPr/>
            </p:nvSpPr>
            <p:spPr>
              <a:xfrm flipH="1">
                <a:off x="8527938" y="348113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2709B08-19F0-42B6-86AE-09B2BBC8D221}"/>
                  </a:ext>
                </a:extLst>
              </p:cNvPr>
              <p:cNvSpPr/>
              <p:nvPr/>
            </p:nvSpPr>
            <p:spPr>
              <a:xfrm flipH="1">
                <a:off x="8594582" y="3564083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CDAA0A1C-4C29-48CF-AA24-F0E13B7F0DA8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885BDE27-7ED1-4E7C-A2E9-E03C032F9B86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: Rounded Corners 9">
                <a:extLst>
                  <a:ext uri="{FF2B5EF4-FFF2-40B4-BE49-F238E27FC236}">
                    <a16:creationId xmlns:a16="http://schemas.microsoft.com/office/drawing/2014/main" id="{F7225E3A-6496-452B-8C60-B4354336548C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C4B6BE1-CB31-416B-8768-D85FA1151C55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rgbClr val="AF8B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3AEC82A5-D8AC-4F0A-A33E-4A0C7B52B7B5}"/>
              </a:ext>
            </a:extLst>
          </p:cNvPr>
          <p:cNvSpPr txBox="1"/>
          <p:nvPr/>
        </p:nvSpPr>
        <p:spPr>
          <a:xfrm>
            <a:off x="2768831" y="2878820"/>
            <a:ext cx="22922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F7D7C0"/>
                </a:solidFill>
                <a:latin typeface="Arial Black" panose="020B0A04020102020204" pitchFamily="34" charset="0"/>
              </a:rPr>
              <a:t>E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gg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E5ADD9E-C899-4138-A7C0-844E481757AC}"/>
              </a:ext>
            </a:extLst>
          </p:cNvPr>
          <p:cNvSpPr/>
          <p:nvPr/>
        </p:nvSpPr>
        <p:spPr>
          <a:xfrm>
            <a:off x="608988" y="2436881"/>
            <a:ext cx="1686218" cy="2199667"/>
          </a:xfrm>
          <a:prstGeom prst="ellipse">
            <a:avLst/>
          </a:prstGeom>
          <a:solidFill>
            <a:srgbClr val="F7D7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BFF0127-1E4C-44A0-9297-28028F87ED51}"/>
              </a:ext>
            </a:extLst>
          </p:cNvPr>
          <p:cNvSpPr txBox="1"/>
          <p:nvPr/>
        </p:nvSpPr>
        <p:spPr>
          <a:xfrm>
            <a:off x="2862809" y="5248413"/>
            <a:ext cx="5718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E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nvelope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10161B-1705-41CA-A84C-3D333C929D9F}"/>
              </a:ext>
            </a:extLst>
          </p:cNvPr>
          <p:cNvGrpSpPr/>
          <p:nvPr/>
        </p:nvGrpSpPr>
        <p:grpSpPr>
          <a:xfrm>
            <a:off x="357169" y="5196320"/>
            <a:ext cx="2386496" cy="1311426"/>
            <a:chOff x="4202964" y="2495550"/>
            <a:chExt cx="6655536" cy="365734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BC17E19-CE19-4801-85E6-D73B5F52F6B0}"/>
                </a:ext>
              </a:extLst>
            </p:cNvPr>
            <p:cNvSpPr/>
            <p:nvPr/>
          </p:nvSpPr>
          <p:spPr>
            <a:xfrm>
              <a:off x="4202964" y="2495550"/>
              <a:ext cx="6655536" cy="365734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4AD185F7-ED3D-4E9B-B2DD-367DFE64C8F4}"/>
                </a:ext>
              </a:extLst>
            </p:cNvPr>
            <p:cNvSpPr/>
            <p:nvPr/>
          </p:nvSpPr>
          <p:spPr>
            <a:xfrm>
              <a:off x="4202964" y="4336964"/>
              <a:ext cx="6655536" cy="181593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A7507C8F-A5D0-44DC-8686-1E72D9C6B713}"/>
                </a:ext>
              </a:extLst>
            </p:cNvPr>
            <p:cNvSpPr/>
            <p:nvPr/>
          </p:nvSpPr>
          <p:spPr>
            <a:xfrm flipV="1">
              <a:off x="4202964" y="2495550"/>
              <a:ext cx="6655536" cy="220336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B8EB6C6-29B1-4F93-BB31-50543F75FF86}"/>
              </a:ext>
            </a:extLst>
          </p:cNvPr>
          <p:cNvGrpSpPr/>
          <p:nvPr/>
        </p:nvGrpSpPr>
        <p:grpSpPr>
          <a:xfrm flipH="1">
            <a:off x="5456084" y="2253688"/>
            <a:ext cx="6497698" cy="4359322"/>
            <a:chOff x="179807" y="3962015"/>
            <a:chExt cx="3735753" cy="2506326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0049E24-2F9D-454A-B0E0-060D35D8DB4E}"/>
                </a:ext>
              </a:extLst>
            </p:cNvPr>
            <p:cNvGrpSpPr/>
            <p:nvPr/>
          </p:nvGrpSpPr>
          <p:grpSpPr>
            <a:xfrm flipH="1">
              <a:off x="179807" y="3962015"/>
              <a:ext cx="3735753" cy="2506326"/>
              <a:chOff x="2485935" y="1134483"/>
              <a:chExt cx="6675312" cy="4478484"/>
            </a:xfrm>
          </p:grpSpPr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4F668BA3-9A8E-45D0-8871-0A2B33DB9E9B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AECA1DAD-0C03-4A59-8406-C198FB8C344C}"/>
                  </a:ext>
                </a:extLst>
              </p:cNvPr>
              <p:cNvSpPr/>
              <p:nvPr/>
            </p:nvSpPr>
            <p:spPr>
              <a:xfrm rot="21436654">
                <a:off x="7923138" y="3195987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C4E51820-4978-46CB-983F-4F0576C77C6E}"/>
                  </a:ext>
                </a:extLst>
              </p:cNvPr>
              <p:cNvSpPr/>
              <p:nvPr/>
            </p:nvSpPr>
            <p:spPr>
              <a:xfrm>
                <a:off x="5148857" y="3362358"/>
                <a:ext cx="547225" cy="1790114"/>
              </a:xfrm>
              <a:custGeom>
                <a:avLst/>
                <a:gdLst>
                  <a:gd name="connsiteX0" fmla="*/ 0 w 494565"/>
                  <a:gd name="connsiteY0" fmla="*/ 82429 h 1742483"/>
                  <a:gd name="connsiteX1" fmla="*/ 82429 w 494565"/>
                  <a:gd name="connsiteY1" fmla="*/ 0 h 1742483"/>
                  <a:gd name="connsiteX2" fmla="*/ 412136 w 494565"/>
                  <a:gd name="connsiteY2" fmla="*/ 0 h 1742483"/>
                  <a:gd name="connsiteX3" fmla="*/ 494565 w 494565"/>
                  <a:gd name="connsiteY3" fmla="*/ 82429 h 1742483"/>
                  <a:gd name="connsiteX4" fmla="*/ 494565 w 494565"/>
                  <a:gd name="connsiteY4" fmla="*/ 1660054 h 1742483"/>
                  <a:gd name="connsiteX5" fmla="*/ 412136 w 494565"/>
                  <a:gd name="connsiteY5" fmla="*/ 1742483 h 1742483"/>
                  <a:gd name="connsiteX6" fmla="*/ 82429 w 494565"/>
                  <a:gd name="connsiteY6" fmla="*/ 1742483 h 1742483"/>
                  <a:gd name="connsiteX7" fmla="*/ 0 w 494565"/>
                  <a:gd name="connsiteY7" fmla="*/ 1660054 h 1742483"/>
                  <a:gd name="connsiteX8" fmla="*/ 0 w 494565"/>
                  <a:gd name="connsiteY8" fmla="*/ 82429 h 1742483"/>
                  <a:gd name="connsiteX0" fmla="*/ 38100 w 532665"/>
                  <a:gd name="connsiteY0" fmla="*/ 82429 h 1742483"/>
                  <a:gd name="connsiteX1" fmla="*/ 120529 w 532665"/>
                  <a:gd name="connsiteY1" fmla="*/ 0 h 1742483"/>
                  <a:gd name="connsiteX2" fmla="*/ 450236 w 532665"/>
                  <a:gd name="connsiteY2" fmla="*/ 0 h 1742483"/>
                  <a:gd name="connsiteX3" fmla="*/ 532665 w 532665"/>
                  <a:gd name="connsiteY3" fmla="*/ 82429 h 1742483"/>
                  <a:gd name="connsiteX4" fmla="*/ 532665 w 532665"/>
                  <a:gd name="connsiteY4" fmla="*/ 1660054 h 1742483"/>
                  <a:gd name="connsiteX5" fmla="*/ 450236 w 532665"/>
                  <a:gd name="connsiteY5" fmla="*/ 1742483 h 1742483"/>
                  <a:gd name="connsiteX6" fmla="*/ 120529 w 532665"/>
                  <a:gd name="connsiteY6" fmla="*/ 1742483 h 1742483"/>
                  <a:gd name="connsiteX7" fmla="*/ 38100 w 532665"/>
                  <a:gd name="connsiteY7" fmla="*/ 1660054 h 1742483"/>
                  <a:gd name="connsiteX8" fmla="*/ 38100 w 532665"/>
                  <a:gd name="connsiteY8" fmla="*/ 82429 h 1742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2665" h="1742483">
                    <a:moveTo>
                      <a:pt x="38100" y="82429"/>
                    </a:moveTo>
                    <a:cubicBezTo>
                      <a:pt x="38100" y="36905"/>
                      <a:pt x="75005" y="0"/>
                      <a:pt x="120529" y="0"/>
                    </a:cubicBezTo>
                    <a:lnTo>
                      <a:pt x="450236" y="0"/>
                    </a:lnTo>
                    <a:cubicBezTo>
                      <a:pt x="495760" y="0"/>
                      <a:pt x="532665" y="36905"/>
                      <a:pt x="532665" y="82429"/>
                    </a:cubicBezTo>
                    <a:lnTo>
                      <a:pt x="532665" y="1660054"/>
                    </a:lnTo>
                    <a:cubicBezTo>
                      <a:pt x="532665" y="1705578"/>
                      <a:pt x="495760" y="1742483"/>
                      <a:pt x="450236" y="1742483"/>
                    </a:cubicBezTo>
                    <a:lnTo>
                      <a:pt x="120529" y="1742483"/>
                    </a:lnTo>
                    <a:cubicBezTo>
                      <a:pt x="75005" y="1742483"/>
                      <a:pt x="38100" y="1705578"/>
                      <a:pt x="38100" y="1660054"/>
                    </a:cubicBezTo>
                    <a:cubicBezTo>
                      <a:pt x="38100" y="1134179"/>
                      <a:pt x="-47625" y="989304"/>
                      <a:pt x="38100" y="82429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Arc 172">
                <a:extLst>
                  <a:ext uri="{FF2B5EF4-FFF2-40B4-BE49-F238E27FC236}">
                    <a16:creationId xmlns:a16="http://schemas.microsoft.com/office/drawing/2014/main" id="{D663BCC3-8DD6-4AD0-B7BD-64E874D39A97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3">
                <a:extLst>
                  <a:ext uri="{FF2B5EF4-FFF2-40B4-BE49-F238E27FC236}">
                    <a16:creationId xmlns:a16="http://schemas.microsoft.com/office/drawing/2014/main" id="{9D2894B8-2CE4-44F8-A97C-69F5994A1E57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CD2FF39F-2F56-4B66-A9F3-46968F0D692F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9">
                <a:extLst>
                  <a:ext uri="{FF2B5EF4-FFF2-40B4-BE49-F238E27FC236}">
                    <a16:creationId xmlns:a16="http://schemas.microsoft.com/office/drawing/2014/main" id="{50AAC9AB-0DDA-4D1A-9FF0-9DE504E04561}"/>
                  </a:ext>
                </a:extLst>
              </p:cNvPr>
              <p:cNvSpPr/>
              <p:nvPr/>
            </p:nvSpPr>
            <p:spPr>
              <a:xfrm rot="6471951">
                <a:off x="2932540" y="1887005"/>
                <a:ext cx="780163" cy="1673373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: Rounded Corners 32">
                <a:extLst>
                  <a:ext uri="{FF2B5EF4-FFF2-40B4-BE49-F238E27FC236}">
                    <a16:creationId xmlns:a16="http://schemas.microsoft.com/office/drawing/2014/main" id="{F42B79C1-0452-4892-BC3C-FB4C18C0D87A}"/>
                  </a:ext>
                </a:extLst>
              </p:cNvPr>
              <p:cNvSpPr/>
              <p:nvPr/>
            </p:nvSpPr>
            <p:spPr>
              <a:xfrm>
                <a:off x="5300048" y="3817008"/>
                <a:ext cx="841150" cy="1795211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  <a:gd name="connsiteX0" fmla="*/ 0 w 816070"/>
                  <a:gd name="connsiteY0" fmla="*/ 84682 h 1858880"/>
                  <a:gd name="connsiteX1" fmla="*/ 84682 w 816070"/>
                  <a:gd name="connsiteY1" fmla="*/ 0 h 1858880"/>
                  <a:gd name="connsiteX2" fmla="*/ 423402 w 816070"/>
                  <a:gd name="connsiteY2" fmla="*/ 0 h 1858880"/>
                  <a:gd name="connsiteX3" fmla="*/ 694006 w 816070"/>
                  <a:gd name="connsiteY3" fmla="*/ 74897 h 1858880"/>
                  <a:gd name="connsiteX4" fmla="*/ 508084 w 816070"/>
                  <a:gd name="connsiteY4" fmla="*/ 1705432 h 1858880"/>
                  <a:gd name="connsiteX5" fmla="*/ 423402 w 816070"/>
                  <a:gd name="connsiteY5" fmla="*/ 1790114 h 1858880"/>
                  <a:gd name="connsiteX6" fmla="*/ 84682 w 816070"/>
                  <a:gd name="connsiteY6" fmla="*/ 1790114 h 1858880"/>
                  <a:gd name="connsiteX7" fmla="*/ 0 w 816070"/>
                  <a:gd name="connsiteY7" fmla="*/ 1705432 h 1858880"/>
                  <a:gd name="connsiteX8" fmla="*/ 0 w 816070"/>
                  <a:gd name="connsiteY8" fmla="*/ 84682 h 1858880"/>
                  <a:gd name="connsiteX0" fmla="*/ 21745 w 837815"/>
                  <a:gd name="connsiteY0" fmla="*/ 84682 h 1858880"/>
                  <a:gd name="connsiteX1" fmla="*/ 106427 w 837815"/>
                  <a:gd name="connsiteY1" fmla="*/ 0 h 1858880"/>
                  <a:gd name="connsiteX2" fmla="*/ 445147 w 837815"/>
                  <a:gd name="connsiteY2" fmla="*/ 0 h 1858880"/>
                  <a:gd name="connsiteX3" fmla="*/ 715751 w 837815"/>
                  <a:gd name="connsiteY3" fmla="*/ 74897 h 1858880"/>
                  <a:gd name="connsiteX4" fmla="*/ 529829 w 837815"/>
                  <a:gd name="connsiteY4" fmla="*/ 1705432 h 1858880"/>
                  <a:gd name="connsiteX5" fmla="*/ 445147 w 837815"/>
                  <a:gd name="connsiteY5" fmla="*/ 1790114 h 1858880"/>
                  <a:gd name="connsiteX6" fmla="*/ 106427 w 837815"/>
                  <a:gd name="connsiteY6" fmla="*/ 1790114 h 1858880"/>
                  <a:gd name="connsiteX7" fmla="*/ 21745 w 837815"/>
                  <a:gd name="connsiteY7" fmla="*/ 1705432 h 1858880"/>
                  <a:gd name="connsiteX8" fmla="*/ 21745 w 837815"/>
                  <a:gd name="connsiteY8" fmla="*/ 84682 h 1858880"/>
                  <a:gd name="connsiteX0" fmla="*/ 21745 w 840300"/>
                  <a:gd name="connsiteY0" fmla="*/ 84682 h 1816384"/>
                  <a:gd name="connsiteX1" fmla="*/ 106427 w 840300"/>
                  <a:gd name="connsiteY1" fmla="*/ 0 h 1816384"/>
                  <a:gd name="connsiteX2" fmla="*/ 445147 w 840300"/>
                  <a:gd name="connsiteY2" fmla="*/ 0 h 1816384"/>
                  <a:gd name="connsiteX3" fmla="*/ 715751 w 840300"/>
                  <a:gd name="connsiteY3" fmla="*/ 74897 h 1816384"/>
                  <a:gd name="connsiteX4" fmla="*/ 544508 w 840300"/>
                  <a:gd name="connsiteY4" fmla="*/ 1627149 h 1816384"/>
                  <a:gd name="connsiteX5" fmla="*/ 445147 w 840300"/>
                  <a:gd name="connsiteY5" fmla="*/ 1790114 h 1816384"/>
                  <a:gd name="connsiteX6" fmla="*/ 106427 w 840300"/>
                  <a:gd name="connsiteY6" fmla="*/ 1790114 h 1816384"/>
                  <a:gd name="connsiteX7" fmla="*/ 21745 w 840300"/>
                  <a:gd name="connsiteY7" fmla="*/ 1705432 h 1816384"/>
                  <a:gd name="connsiteX8" fmla="*/ 21745 w 840300"/>
                  <a:gd name="connsiteY8" fmla="*/ 84682 h 1816384"/>
                  <a:gd name="connsiteX0" fmla="*/ 21745 w 841151"/>
                  <a:gd name="connsiteY0" fmla="*/ 84682 h 1803105"/>
                  <a:gd name="connsiteX1" fmla="*/ 106427 w 841151"/>
                  <a:gd name="connsiteY1" fmla="*/ 0 h 1803105"/>
                  <a:gd name="connsiteX2" fmla="*/ 445147 w 841151"/>
                  <a:gd name="connsiteY2" fmla="*/ 0 h 1803105"/>
                  <a:gd name="connsiteX3" fmla="*/ 715751 w 841151"/>
                  <a:gd name="connsiteY3" fmla="*/ 74897 h 1803105"/>
                  <a:gd name="connsiteX4" fmla="*/ 549402 w 841151"/>
                  <a:gd name="connsiteY4" fmla="*/ 1592899 h 1803105"/>
                  <a:gd name="connsiteX5" fmla="*/ 445147 w 841151"/>
                  <a:gd name="connsiteY5" fmla="*/ 1790114 h 1803105"/>
                  <a:gd name="connsiteX6" fmla="*/ 106427 w 841151"/>
                  <a:gd name="connsiteY6" fmla="*/ 1790114 h 1803105"/>
                  <a:gd name="connsiteX7" fmla="*/ 21745 w 841151"/>
                  <a:gd name="connsiteY7" fmla="*/ 1705432 h 1803105"/>
                  <a:gd name="connsiteX8" fmla="*/ 21745 w 841151"/>
                  <a:gd name="connsiteY8" fmla="*/ 84682 h 1803105"/>
                  <a:gd name="connsiteX0" fmla="*/ 21745 w 841151"/>
                  <a:gd name="connsiteY0" fmla="*/ 84682 h 1795212"/>
                  <a:gd name="connsiteX1" fmla="*/ 106427 w 841151"/>
                  <a:gd name="connsiteY1" fmla="*/ 0 h 1795212"/>
                  <a:gd name="connsiteX2" fmla="*/ 445147 w 841151"/>
                  <a:gd name="connsiteY2" fmla="*/ 0 h 1795212"/>
                  <a:gd name="connsiteX3" fmla="*/ 715751 w 841151"/>
                  <a:gd name="connsiteY3" fmla="*/ 74897 h 1795212"/>
                  <a:gd name="connsiteX4" fmla="*/ 549402 w 841151"/>
                  <a:gd name="connsiteY4" fmla="*/ 1563543 h 1795212"/>
                  <a:gd name="connsiteX5" fmla="*/ 445147 w 841151"/>
                  <a:gd name="connsiteY5" fmla="*/ 1790114 h 1795212"/>
                  <a:gd name="connsiteX6" fmla="*/ 106427 w 841151"/>
                  <a:gd name="connsiteY6" fmla="*/ 1790114 h 1795212"/>
                  <a:gd name="connsiteX7" fmla="*/ 21745 w 841151"/>
                  <a:gd name="connsiteY7" fmla="*/ 1705432 h 1795212"/>
                  <a:gd name="connsiteX8" fmla="*/ 21745 w 841151"/>
                  <a:gd name="connsiteY8" fmla="*/ 84682 h 179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1151" h="1795212">
                    <a:moveTo>
                      <a:pt x="21745" y="84682"/>
                    </a:moveTo>
                    <a:cubicBezTo>
                      <a:pt x="21745" y="37913"/>
                      <a:pt x="59658" y="0"/>
                      <a:pt x="106427" y="0"/>
                    </a:cubicBezTo>
                    <a:lnTo>
                      <a:pt x="445147" y="0"/>
                    </a:lnTo>
                    <a:cubicBezTo>
                      <a:pt x="491916" y="0"/>
                      <a:pt x="715751" y="28128"/>
                      <a:pt x="715751" y="74897"/>
                    </a:cubicBezTo>
                    <a:cubicBezTo>
                      <a:pt x="1058651" y="100797"/>
                      <a:pt x="594503" y="1277673"/>
                      <a:pt x="549402" y="1563543"/>
                    </a:cubicBezTo>
                    <a:cubicBezTo>
                      <a:pt x="504301" y="1849413"/>
                      <a:pt x="491916" y="1790114"/>
                      <a:pt x="445147" y="1790114"/>
                    </a:cubicBezTo>
                    <a:lnTo>
                      <a:pt x="106427" y="1790114"/>
                    </a:lnTo>
                    <a:cubicBezTo>
                      <a:pt x="59658" y="1790114"/>
                      <a:pt x="21745" y="1752201"/>
                      <a:pt x="21745" y="1705432"/>
                    </a:cubicBezTo>
                    <a:cubicBezTo>
                      <a:pt x="21745" y="1165182"/>
                      <a:pt x="-27182" y="742357"/>
                      <a:pt x="21745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: Rounded Corners 33">
                <a:extLst>
                  <a:ext uri="{FF2B5EF4-FFF2-40B4-BE49-F238E27FC236}">
                    <a16:creationId xmlns:a16="http://schemas.microsoft.com/office/drawing/2014/main" id="{0F11F88A-9CC0-4DD6-B3D0-535524C85134}"/>
                  </a:ext>
                </a:extLst>
              </p:cNvPr>
              <p:cNvSpPr/>
              <p:nvPr/>
            </p:nvSpPr>
            <p:spPr>
              <a:xfrm>
                <a:off x="8014358" y="3482517"/>
                <a:ext cx="1053059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  <a:gd name="connsiteX0" fmla="*/ 0 w 1053059"/>
                  <a:gd name="connsiteY0" fmla="*/ 199039 h 2053209"/>
                  <a:gd name="connsiteX1" fmla="*/ 444783 w 1053059"/>
                  <a:gd name="connsiteY1" fmla="*/ 263095 h 2053209"/>
                  <a:gd name="connsiteX2" fmla="*/ 783503 w 1053059"/>
                  <a:gd name="connsiteY2" fmla="*/ 263095 h 2053209"/>
                  <a:gd name="connsiteX3" fmla="*/ 982485 w 1053059"/>
                  <a:gd name="connsiteY3" fmla="*/ 4877 h 2053209"/>
                  <a:gd name="connsiteX4" fmla="*/ 868185 w 1053059"/>
                  <a:gd name="connsiteY4" fmla="*/ 1968527 h 2053209"/>
                  <a:gd name="connsiteX5" fmla="*/ 783503 w 1053059"/>
                  <a:gd name="connsiteY5" fmla="*/ 2053209 h 2053209"/>
                  <a:gd name="connsiteX6" fmla="*/ 444783 w 1053059"/>
                  <a:gd name="connsiteY6" fmla="*/ 2053209 h 2053209"/>
                  <a:gd name="connsiteX7" fmla="*/ 360101 w 1053059"/>
                  <a:gd name="connsiteY7" fmla="*/ 1968527 h 2053209"/>
                  <a:gd name="connsiteX8" fmla="*/ 0 w 1053059"/>
                  <a:gd name="connsiteY8" fmla="*/ 199039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059" h="2053209">
                    <a:moveTo>
                      <a:pt x="0" y="199039"/>
                    </a:moveTo>
                    <a:cubicBezTo>
                      <a:pt x="0" y="152270"/>
                      <a:pt x="398014" y="263095"/>
                      <a:pt x="444783" y="263095"/>
                    </a:cubicBezTo>
                    <a:lnTo>
                      <a:pt x="783503" y="263095"/>
                    </a:lnTo>
                    <a:cubicBezTo>
                      <a:pt x="830272" y="263095"/>
                      <a:pt x="982485" y="-41892"/>
                      <a:pt x="982485" y="4877"/>
                    </a:cubicBezTo>
                    <a:cubicBezTo>
                      <a:pt x="1192035" y="811827"/>
                      <a:pt x="868185" y="1428277"/>
                      <a:pt x="868185" y="1968527"/>
                    </a:cubicBezTo>
                    <a:cubicBezTo>
                      <a:pt x="868185" y="2015296"/>
                      <a:pt x="830272" y="2053209"/>
                      <a:pt x="783503" y="2053209"/>
                    </a:cubicBezTo>
                    <a:lnTo>
                      <a:pt x="444783" y="2053209"/>
                    </a:lnTo>
                    <a:cubicBezTo>
                      <a:pt x="398014" y="2053209"/>
                      <a:pt x="360101" y="2015296"/>
                      <a:pt x="360101" y="1968527"/>
                    </a:cubicBezTo>
                    <a:cubicBezTo>
                      <a:pt x="360101" y="1428277"/>
                      <a:pt x="0" y="739289"/>
                      <a:pt x="0" y="199039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A089B40-7086-42C3-B634-94BFDEF52338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5E1D98FF-EC2D-4A6A-AEC0-9CC0A8528202}"/>
                  </a:ext>
                </a:extLst>
              </p:cNvPr>
              <p:cNvSpPr/>
              <p:nvPr/>
            </p:nvSpPr>
            <p:spPr>
              <a:xfrm rot="6813135">
                <a:off x="2788332" y="2096607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8276CA59-14F4-4891-9786-095CF586E09B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5CDBEEC-CE76-4BE2-9731-49050484FA77}"/>
                  </a:ext>
                </a:extLst>
              </p:cNvPr>
              <p:cNvSpPr/>
              <p:nvPr/>
            </p:nvSpPr>
            <p:spPr>
              <a:xfrm rot="521648">
                <a:off x="3722786" y="2179513"/>
                <a:ext cx="736853" cy="1236124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3A30946-411E-45EA-863E-4C1DF20FF4F3}"/>
                  </a:ext>
                </a:extLst>
              </p:cNvPr>
              <p:cNvSpPr/>
              <p:nvPr/>
            </p:nvSpPr>
            <p:spPr>
              <a:xfrm rot="521648">
                <a:off x="5253264" y="3771366"/>
                <a:ext cx="1248224" cy="50074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73429EEF-D430-4940-8CE7-DAC81ADFD383}"/>
                  </a:ext>
                </a:extLst>
              </p:cNvPr>
              <p:cNvSpPr/>
              <p:nvPr/>
            </p:nvSpPr>
            <p:spPr>
              <a:xfrm rot="521648">
                <a:off x="7833959" y="3011625"/>
                <a:ext cx="1208826" cy="116103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249D28D8-3647-409B-AF00-89AE2464A465}"/>
                  </a:ext>
                </a:extLst>
              </p:cNvPr>
              <p:cNvGrpSpPr/>
              <p:nvPr/>
            </p:nvGrpSpPr>
            <p:grpSpPr>
              <a:xfrm>
                <a:off x="5198892" y="4876244"/>
                <a:ext cx="3670692" cy="736723"/>
                <a:chOff x="5198892" y="4876244"/>
                <a:chExt cx="3670692" cy="736723"/>
              </a:xfrm>
              <a:noFill/>
            </p:grpSpPr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0C0E6487-FF53-43C5-A5A9-389B6B2F88F9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ADC22532-6786-4C2D-9C2C-E179C0BB361F}"/>
                    </a:ext>
                  </a:extLst>
                </p:cNvPr>
                <p:cNvSpPr/>
                <p:nvPr/>
              </p:nvSpPr>
              <p:spPr>
                <a:xfrm>
                  <a:off x="7945200" y="487624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723F06A9-4EF1-4141-B63F-CCC45323CFE5}"/>
                    </a:ext>
                  </a:extLst>
                </p:cNvPr>
                <p:cNvSpPr/>
                <p:nvPr/>
              </p:nvSpPr>
              <p:spPr>
                <a:xfrm>
                  <a:off x="8061657" y="4882975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213689D4-35AC-40A0-A403-D0B2F2DF44E9}"/>
                    </a:ext>
                  </a:extLst>
                </p:cNvPr>
                <p:cNvSpPr/>
                <p:nvPr/>
              </p:nvSpPr>
              <p:spPr>
                <a:xfrm>
                  <a:off x="8177179" y="4882975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91EDAC03-F40B-472C-B096-97BC09A80357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5FF172B5-FC59-4145-8626-8900F698BB31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F01C12B6-1F07-4F69-8811-4A9DF162D2A1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CF81F0D9-F32A-4335-AC7E-22D65BF01094}"/>
                    </a:ext>
                  </a:extLst>
                </p:cNvPr>
                <p:cNvSpPr/>
                <p:nvPr/>
              </p:nvSpPr>
              <p:spPr>
                <a:xfrm>
                  <a:off x="8752073" y="541488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ACBEDCD7-C9D0-4417-A7FF-35451EB5A385}"/>
                    </a:ext>
                  </a:extLst>
                </p:cNvPr>
                <p:cNvSpPr/>
                <p:nvPr/>
              </p:nvSpPr>
              <p:spPr>
                <a:xfrm>
                  <a:off x="8374934" y="5418722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F18B3A24-5523-4404-8F3C-E98C1912888C}"/>
                    </a:ext>
                  </a:extLst>
                </p:cNvPr>
                <p:cNvSpPr/>
                <p:nvPr/>
              </p:nvSpPr>
              <p:spPr>
                <a:xfrm>
                  <a:off x="8500022" y="5418722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228325B6-0730-49A4-AD46-911C34FA339D}"/>
                    </a:ext>
                  </a:extLst>
                </p:cNvPr>
                <p:cNvSpPr/>
                <p:nvPr/>
              </p:nvSpPr>
              <p:spPr>
                <a:xfrm>
                  <a:off x="8626047" y="5418722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7CDDF145-AFFB-4733-8C39-A3E5E98D6A2A}"/>
                    </a:ext>
                  </a:extLst>
                </p:cNvPr>
                <p:cNvSpPr/>
                <p:nvPr/>
              </p:nvSpPr>
              <p:spPr>
                <a:xfrm rot="291109">
                  <a:off x="5198892" y="503897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62911A8-4520-423E-9E0B-AC88A38A88E1}"/>
                  </a:ext>
                </a:extLst>
              </p:cNvPr>
              <p:cNvSpPr/>
              <p:nvPr/>
            </p:nvSpPr>
            <p:spPr>
              <a:xfrm>
                <a:off x="4136891" y="2287860"/>
                <a:ext cx="532363" cy="4282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3DABD8C-91BE-4E78-B98E-02B81B95DF38}"/>
                  </a:ext>
                </a:extLst>
              </p:cNvPr>
              <p:cNvSpPr/>
              <p:nvPr/>
            </p:nvSpPr>
            <p:spPr>
              <a:xfrm>
                <a:off x="4144505" y="2370254"/>
                <a:ext cx="377575" cy="3037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F7AEE11A-F39B-4088-8251-6859719A3545}"/>
                  </a:ext>
                </a:extLst>
              </p:cNvPr>
              <p:cNvSpPr/>
              <p:nvPr/>
            </p:nvSpPr>
            <p:spPr>
              <a:xfrm>
                <a:off x="4159401" y="2375208"/>
                <a:ext cx="222603" cy="179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EA14463C-B53E-4091-9758-6E56C4D09A44}"/>
                </a:ext>
              </a:extLst>
            </p:cNvPr>
            <p:cNvSpPr/>
            <p:nvPr/>
          </p:nvSpPr>
          <p:spPr>
            <a:xfrm rot="5964935">
              <a:off x="2728757" y="4311665"/>
              <a:ext cx="914400" cy="914400"/>
            </a:xfrm>
            <a:prstGeom prst="arc">
              <a:avLst>
                <a:gd name="adj1" fmla="val 21138967"/>
                <a:gd name="adj2" fmla="val 6693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386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265272" y="-47785713"/>
            <a:ext cx="4217535" cy="47087121"/>
            <a:chOff x="8766489" y="-8232214"/>
            <a:chExt cx="4217535" cy="470871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058859-4531-44A4-86E9-B2599863300E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766489" y="-8232214"/>
              <a:ext cx="3785865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AF8B91"/>
                  </a:solidFill>
                  <a:latin typeface="Arial Black" panose="020B0A04020102020204" pitchFamily="34" charset="0"/>
                </a:rPr>
                <a:t>Ee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100DBE-149A-4DDE-A706-3A8F015F932D}"/>
                </a:ext>
              </a:extLst>
            </p:cNvPr>
            <p:cNvSpPr txBox="1"/>
            <p:nvPr/>
          </p:nvSpPr>
          <p:spPr>
            <a:xfrm>
              <a:off x="10036591" y="4140430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Ff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7AA3B5-8D03-4716-BF6C-A78F87E767DF}"/>
                </a:ext>
              </a:extLst>
            </p:cNvPr>
            <p:cNvSpPr txBox="1"/>
            <p:nvPr/>
          </p:nvSpPr>
          <p:spPr>
            <a:xfrm>
              <a:off x="9733620" y="5636986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Gg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36CDC8-1ED1-47F7-89E0-D5C776584EA9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Hh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D9FA4D-6E79-4B6E-B23B-2EC74649E93F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79DF61-1E98-4EEA-919B-8624C6F0F288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A155A6-75B0-4E00-8012-71508A18F295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9BE054-9134-4933-BC39-2A2EDD2462F9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E804C-4157-422F-91B6-227DF2E07777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0B151CD-C629-4B90-A8E4-110139F134F0}"/>
              </a:ext>
            </a:extLst>
          </p:cNvPr>
          <p:cNvGrpSpPr/>
          <p:nvPr/>
        </p:nvGrpSpPr>
        <p:grpSpPr>
          <a:xfrm>
            <a:off x="-3153398" y="-3410467"/>
            <a:ext cx="4568416" cy="4838020"/>
            <a:chOff x="523252" y="530509"/>
            <a:chExt cx="4568416" cy="4838020"/>
          </a:xfrm>
        </p:grpSpPr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62DE9CA3-0544-40D7-8946-D813A853C989}"/>
                </a:ext>
              </a:extLst>
            </p:cNvPr>
            <p:cNvSpPr/>
            <p:nvPr/>
          </p:nvSpPr>
          <p:spPr>
            <a:xfrm rot="13348554">
              <a:off x="535687" y="2304932"/>
              <a:ext cx="1847850" cy="184785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DD202F11-6B56-4039-A173-ACE1A984309B}"/>
                </a:ext>
              </a:extLst>
            </p:cNvPr>
            <p:cNvSpPr/>
            <p:nvPr/>
          </p:nvSpPr>
          <p:spPr>
            <a:xfrm rot="9071072">
              <a:off x="3243818" y="1544473"/>
              <a:ext cx="1847850" cy="184785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B700BD9-3F9C-498B-8014-461792B49075}"/>
                </a:ext>
              </a:extLst>
            </p:cNvPr>
            <p:cNvGrpSpPr/>
            <p:nvPr/>
          </p:nvGrpSpPr>
          <p:grpSpPr>
            <a:xfrm>
              <a:off x="1415906" y="4220042"/>
              <a:ext cx="1337251" cy="1148487"/>
              <a:chOff x="1637645" y="4200874"/>
              <a:chExt cx="1337251" cy="1148487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DF2BAAC-DB0D-4855-83EB-FECA4CD8AE2A}"/>
                  </a:ext>
                </a:extLst>
              </p:cNvPr>
              <p:cNvSpPr/>
              <p:nvPr/>
            </p:nvSpPr>
            <p:spPr>
              <a:xfrm>
                <a:off x="1828159" y="4341510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E4ED39EE-C7D3-45E4-B5F4-47A63D814F57}"/>
                  </a:ext>
                </a:extLst>
              </p:cNvPr>
              <p:cNvSpPr/>
              <p:nvPr/>
            </p:nvSpPr>
            <p:spPr>
              <a:xfrm>
                <a:off x="2616409" y="4200874"/>
                <a:ext cx="179149" cy="90151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: Top Corners Rounded 124">
                <a:extLst>
                  <a:ext uri="{FF2B5EF4-FFF2-40B4-BE49-F238E27FC236}">
                    <a16:creationId xmlns:a16="http://schemas.microsoft.com/office/drawing/2014/main" id="{D0B57428-1E51-48B0-A4FD-5FE9657C7B51}"/>
                  </a:ext>
                </a:extLst>
              </p:cNvPr>
              <p:cNvSpPr/>
              <p:nvPr/>
            </p:nvSpPr>
            <p:spPr>
              <a:xfrm>
                <a:off x="1637645" y="5163867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6" name="Rectangle: Top Corners Rounded 125">
                <a:extLst>
                  <a:ext uri="{FF2B5EF4-FFF2-40B4-BE49-F238E27FC236}">
                    <a16:creationId xmlns:a16="http://schemas.microsoft.com/office/drawing/2014/main" id="{A8969296-2C86-433F-B7D5-5DBCFBA205BD}"/>
                  </a:ext>
                </a:extLst>
              </p:cNvPr>
              <p:cNvSpPr/>
              <p:nvPr/>
            </p:nvSpPr>
            <p:spPr>
              <a:xfrm>
                <a:off x="2456181" y="4991767"/>
                <a:ext cx="518715" cy="185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3DACBFA-60D8-47A5-BC81-6E0A7B80C40D}"/>
                </a:ext>
              </a:extLst>
            </p:cNvPr>
            <p:cNvSpPr/>
            <p:nvPr/>
          </p:nvSpPr>
          <p:spPr>
            <a:xfrm>
              <a:off x="523252" y="530509"/>
              <a:ext cx="3073538" cy="400942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747FC8A-5FB4-4BCC-876F-016B27DCFB24}"/>
                </a:ext>
              </a:extLst>
            </p:cNvPr>
            <p:cNvSpPr/>
            <p:nvPr/>
          </p:nvSpPr>
          <p:spPr>
            <a:xfrm>
              <a:off x="2670628" y="1817914"/>
              <a:ext cx="377372" cy="518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8D54191-177F-4E77-8E56-7E353B946AD2}"/>
                </a:ext>
              </a:extLst>
            </p:cNvPr>
            <p:cNvSpPr/>
            <p:nvPr/>
          </p:nvSpPr>
          <p:spPr>
            <a:xfrm>
              <a:off x="1546761" y="1817914"/>
              <a:ext cx="377372" cy="518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E679657-A80F-4926-A402-49AD72C49CAC}"/>
                </a:ext>
              </a:extLst>
            </p:cNvPr>
            <p:cNvSpPr/>
            <p:nvPr/>
          </p:nvSpPr>
          <p:spPr>
            <a:xfrm>
              <a:off x="1725055" y="1940491"/>
              <a:ext cx="199078" cy="273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E320E5D-F9D8-4F69-9344-4F9041F58725}"/>
                </a:ext>
              </a:extLst>
            </p:cNvPr>
            <p:cNvSpPr/>
            <p:nvPr/>
          </p:nvSpPr>
          <p:spPr>
            <a:xfrm>
              <a:off x="2859314" y="1940491"/>
              <a:ext cx="199078" cy="273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59B56C5-703C-4399-9BCA-32F763C5C5EB}"/>
                </a:ext>
              </a:extLst>
            </p:cNvPr>
            <p:cNvSpPr/>
            <p:nvPr/>
          </p:nvSpPr>
          <p:spPr>
            <a:xfrm>
              <a:off x="2281513" y="2535220"/>
              <a:ext cx="202731" cy="153222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FAFC15F-1769-4249-BFD1-CBE553773D85}"/>
              </a:ext>
            </a:extLst>
          </p:cNvPr>
          <p:cNvGrpSpPr/>
          <p:nvPr/>
        </p:nvGrpSpPr>
        <p:grpSpPr>
          <a:xfrm>
            <a:off x="224393" y="2221119"/>
            <a:ext cx="5722800" cy="3839441"/>
            <a:chOff x="179807" y="3962015"/>
            <a:chExt cx="3735753" cy="2506326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06F5C53-0D57-4903-9734-A0D4BA8A613D}"/>
                </a:ext>
              </a:extLst>
            </p:cNvPr>
            <p:cNvGrpSpPr/>
            <p:nvPr/>
          </p:nvGrpSpPr>
          <p:grpSpPr>
            <a:xfrm flipH="1">
              <a:off x="179807" y="3962015"/>
              <a:ext cx="3735753" cy="2506326"/>
              <a:chOff x="2485935" y="1134483"/>
              <a:chExt cx="6675312" cy="4478484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4B295ED8-2618-4936-8684-3FC386935A4E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2BEE2928-2FE1-4C33-AE69-EC52220A2D9D}"/>
                  </a:ext>
                </a:extLst>
              </p:cNvPr>
              <p:cNvSpPr/>
              <p:nvPr/>
            </p:nvSpPr>
            <p:spPr>
              <a:xfrm>
                <a:off x="7890629" y="3202433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8FE21AB5-455E-416C-B7A5-8D1C555F8C38}"/>
                  </a:ext>
                </a:extLst>
              </p:cNvPr>
              <p:cNvSpPr/>
              <p:nvPr/>
            </p:nvSpPr>
            <p:spPr>
              <a:xfrm>
                <a:off x="5187998" y="3362358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08F14553-A27A-4AE8-B49A-F99736E2CA28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3">
                <a:extLst>
                  <a:ext uri="{FF2B5EF4-FFF2-40B4-BE49-F238E27FC236}">
                    <a16:creationId xmlns:a16="http://schemas.microsoft.com/office/drawing/2014/main" id="{EF79CBD0-6063-4CDA-86CE-54AFB53D2577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61A23D1-8A68-43C6-95ED-197D63F29850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: Rounded Corners 9">
                <a:extLst>
                  <a:ext uri="{FF2B5EF4-FFF2-40B4-BE49-F238E27FC236}">
                    <a16:creationId xmlns:a16="http://schemas.microsoft.com/office/drawing/2014/main" id="{B738D9AC-00F6-43DB-97E0-38723C282205}"/>
                  </a:ext>
                </a:extLst>
              </p:cNvPr>
              <p:cNvSpPr/>
              <p:nvPr/>
            </p:nvSpPr>
            <p:spPr>
              <a:xfrm rot="6471951">
                <a:off x="2932540" y="1887005"/>
                <a:ext cx="780163" cy="1673373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: Rounded Corners 32">
                <a:extLst>
                  <a:ext uri="{FF2B5EF4-FFF2-40B4-BE49-F238E27FC236}">
                    <a16:creationId xmlns:a16="http://schemas.microsoft.com/office/drawing/2014/main" id="{2BF17EE8-F109-4A92-A8E5-A25F5F4D3060}"/>
                  </a:ext>
                </a:extLst>
              </p:cNvPr>
              <p:cNvSpPr/>
              <p:nvPr/>
            </p:nvSpPr>
            <p:spPr>
              <a:xfrm>
                <a:off x="5321792" y="3817010"/>
                <a:ext cx="660484" cy="1790114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484" h="1790114">
                    <a:moveTo>
                      <a:pt x="0" y="84682"/>
                    </a:moveTo>
                    <a:cubicBezTo>
                      <a:pt x="0" y="37913"/>
                      <a:pt x="37913" y="0"/>
                      <a:pt x="84682" y="0"/>
                    </a:cubicBezTo>
                    <a:lnTo>
                      <a:pt x="423402" y="0"/>
                    </a:lnTo>
                    <a:cubicBezTo>
                      <a:pt x="470171" y="0"/>
                      <a:pt x="508084" y="37913"/>
                      <a:pt x="508084" y="84682"/>
                    </a:cubicBezTo>
                    <a:cubicBezTo>
                      <a:pt x="850984" y="110582"/>
                      <a:pt x="508084" y="1165182"/>
                      <a:pt x="508084" y="1705432"/>
                    </a:cubicBezTo>
                    <a:cubicBezTo>
                      <a:pt x="508084" y="1752201"/>
                      <a:pt x="470171" y="1790114"/>
                      <a:pt x="423402" y="1790114"/>
                    </a:cubicBezTo>
                    <a:lnTo>
                      <a:pt x="84682" y="1790114"/>
                    </a:lnTo>
                    <a:cubicBezTo>
                      <a:pt x="37913" y="1790114"/>
                      <a:pt x="0" y="1752201"/>
                      <a:pt x="0" y="1705432"/>
                    </a:cubicBezTo>
                    <a:lnTo>
                      <a:pt x="0" y="84682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: Rounded Corners 33">
                <a:extLst>
                  <a:ext uri="{FF2B5EF4-FFF2-40B4-BE49-F238E27FC236}">
                    <a16:creationId xmlns:a16="http://schemas.microsoft.com/office/drawing/2014/main" id="{0A0B8DA3-F492-466A-82F8-88D1B647527E}"/>
                  </a:ext>
                </a:extLst>
              </p:cNvPr>
              <p:cNvSpPr/>
              <p:nvPr/>
            </p:nvSpPr>
            <p:spPr>
              <a:xfrm>
                <a:off x="8196693" y="3482517"/>
                <a:ext cx="870724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  <a:gd name="connsiteX0" fmla="*/ 177766 w 870724"/>
                  <a:gd name="connsiteY0" fmla="*/ 347777 h 2053209"/>
                  <a:gd name="connsiteX1" fmla="*/ 262448 w 870724"/>
                  <a:gd name="connsiteY1" fmla="*/ 263095 h 2053209"/>
                  <a:gd name="connsiteX2" fmla="*/ 601168 w 870724"/>
                  <a:gd name="connsiteY2" fmla="*/ 263095 h 2053209"/>
                  <a:gd name="connsiteX3" fmla="*/ 800150 w 870724"/>
                  <a:gd name="connsiteY3" fmla="*/ 4877 h 2053209"/>
                  <a:gd name="connsiteX4" fmla="*/ 685850 w 870724"/>
                  <a:gd name="connsiteY4" fmla="*/ 1968527 h 2053209"/>
                  <a:gd name="connsiteX5" fmla="*/ 601168 w 870724"/>
                  <a:gd name="connsiteY5" fmla="*/ 2053209 h 2053209"/>
                  <a:gd name="connsiteX6" fmla="*/ 262448 w 870724"/>
                  <a:gd name="connsiteY6" fmla="*/ 2053209 h 2053209"/>
                  <a:gd name="connsiteX7" fmla="*/ 177766 w 870724"/>
                  <a:gd name="connsiteY7" fmla="*/ 1968527 h 2053209"/>
                  <a:gd name="connsiteX8" fmla="*/ 177766 w 870724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0724" h="2053209">
                    <a:moveTo>
                      <a:pt x="177766" y="347777"/>
                    </a:moveTo>
                    <a:cubicBezTo>
                      <a:pt x="177766" y="301008"/>
                      <a:pt x="215679" y="263095"/>
                      <a:pt x="262448" y="263095"/>
                    </a:cubicBezTo>
                    <a:lnTo>
                      <a:pt x="601168" y="263095"/>
                    </a:lnTo>
                    <a:cubicBezTo>
                      <a:pt x="647937" y="263095"/>
                      <a:pt x="800150" y="-41892"/>
                      <a:pt x="800150" y="4877"/>
                    </a:cubicBezTo>
                    <a:cubicBezTo>
                      <a:pt x="1009700" y="811827"/>
                      <a:pt x="685850" y="1428277"/>
                      <a:pt x="685850" y="1968527"/>
                    </a:cubicBezTo>
                    <a:cubicBezTo>
                      <a:pt x="685850" y="2015296"/>
                      <a:pt x="647937" y="2053209"/>
                      <a:pt x="601168" y="2053209"/>
                    </a:cubicBezTo>
                    <a:lnTo>
                      <a:pt x="262448" y="2053209"/>
                    </a:lnTo>
                    <a:cubicBezTo>
                      <a:pt x="215679" y="2053209"/>
                      <a:pt x="177766" y="2015296"/>
                      <a:pt x="177766" y="1968527"/>
                    </a:cubicBezTo>
                    <a:cubicBezTo>
                      <a:pt x="177766" y="1428277"/>
                      <a:pt x="-222207" y="428799"/>
                      <a:pt x="177766" y="347777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080510B-5189-4C69-B8DC-1373AF16F53D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F8539B1B-B333-4242-B748-BDAD2D1878F9}"/>
                  </a:ext>
                </a:extLst>
              </p:cNvPr>
              <p:cNvSpPr/>
              <p:nvPr/>
            </p:nvSpPr>
            <p:spPr>
              <a:xfrm rot="6813135">
                <a:off x="2788332" y="2096607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1713247-A632-4A1D-BADA-A40929AD403E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EE2C553-74B2-4AB9-BA65-52FDBCC1D9C3}"/>
                  </a:ext>
                </a:extLst>
              </p:cNvPr>
              <p:cNvSpPr/>
              <p:nvPr/>
            </p:nvSpPr>
            <p:spPr>
              <a:xfrm rot="521648">
                <a:off x="3722786" y="2179513"/>
                <a:ext cx="736853" cy="1236124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C33191DA-99E6-4F3D-B5E2-673896A3DFCC}"/>
                  </a:ext>
                </a:extLst>
              </p:cNvPr>
              <p:cNvSpPr/>
              <p:nvPr/>
            </p:nvSpPr>
            <p:spPr>
              <a:xfrm rot="521648">
                <a:off x="5256202" y="3732716"/>
                <a:ext cx="736853" cy="50074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A58B2F8-9462-4D0E-90FB-E30243BBB701}"/>
                  </a:ext>
                </a:extLst>
              </p:cNvPr>
              <p:cNvSpPr/>
              <p:nvPr/>
            </p:nvSpPr>
            <p:spPr>
              <a:xfrm rot="521648">
                <a:off x="8304742" y="3047414"/>
                <a:ext cx="735322" cy="116103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DE09CCFB-2720-4834-9588-809063D54A12}"/>
                  </a:ext>
                </a:extLst>
              </p:cNvPr>
              <p:cNvGrpSpPr/>
              <p:nvPr/>
            </p:nvGrpSpPr>
            <p:grpSpPr>
              <a:xfrm>
                <a:off x="5203039" y="4883274"/>
                <a:ext cx="3653498" cy="729693"/>
                <a:chOff x="5203039" y="4883274"/>
                <a:chExt cx="3653498" cy="729693"/>
              </a:xfrm>
              <a:noFill/>
            </p:grpSpPr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61DD2AAE-F00C-4DBD-A255-84295C84C56F}"/>
                    </a:ext>
                  </a:extLst>
                </p:cNvPr>
                <p:cNvSpPr/>
                <p:nvPr/>
              </p:nvSpPr>
              <p:spPr>
                <a:xfrm>
                  <a:off x="8239090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4ED66BDA-8281-499C-8773-240E716E0EA0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94711B2E-E5A8-4FE4-848C-2AB1D4A3C8E7}"/>
                    </a:ext>
                  </a:extLst>
                </p:cNvPr>
                <p:cNvSpPr/>
                <p:nvPr/>
              </p:nvSpPr>
              <p:spPr>
                <a:xfrm>
                  <a:off x="7898886" y="488327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52CA8A18-D049-4AD1-8FF5-6F83DA539DF5}"/>
                    </a:ext>
                  </a:extLst>
                </p:cNvPr>
                <p:cNvSpPr/>
                <p:nvPr/>
              </p:nvSpPr>
              <p:spPr>
                <a:xfrm>
                  <a:off x="8008382" y="4891849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B8949053-C8B6-483E-B274-BE4F32F9F460}"/>
                    </a:ext>
                  </a:extLst>
                </p:cNvPr>
                <p:cNvSpPr/>
                <p:nvPr/>
              </p:nvSpPr>
              <p:spPr>
                <a:xfrm>
                  <a:off x="8129798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4ED68F7-584B-440D-B379-D652618ACDA0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DB05D0C5-AEF7-4792-AE14-2BD93AC2782C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FA5F297D-AC6E-4C4D-8221-91780CC7CC1C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49D86A7C-08B1-413E-A316-A9F05EE77F09}"/>
                    </a:ext>
                  </a:extLst>
                </p:cNvPr>
                <p:cNvSpPr/>
                <p:nvPr/>
              </p:nvSpPr>
              <p:spPr>
                <a:xfrm>
                  <a:off x="8739026" y="5437548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29F1D448-7F67-4399-B1EA-A257AE72B997}"/>
                    </a:ext>
                  </a:extLst>
                </p:cNvPr>
                <p:cNvSpPr/>
                <p:nvPr/>
              </p:nvSpPr>
              <p:spPr>
                <a:xfrm>
                  <a:off x="8361886" y="5441386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31544E4D-1E95-49F3-A790-78A83955483D}"/>
                    </a:ext>
                  </a:extLst>
                </p:cNvPr>
                <p:cNvSpPr/>
                <p:nvPr/>
              </p:nvSpPr>
              <p:spPr>
                <a:xfrm>
                  <a:off x="8486975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FFB46ED5-1DAD-40C1-ABA7-6CF0BD6EBAB0}"/>
                    </a:ext>
                  </a:extLst>
                </p:cNvPr>
                <p:cNvSpPr/>
                <p:nvPr/>
              </p:nvSpPr>
              <p:spPr>
                <a:xfrm>
                  <a:off x="8613000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C98E8B56-6A0D-493B-B275-F0812911FB71}"/>
                    </a:ext>
                  </a:extLst>
                </p:cNvPr>
                <p:cNvSpPr/>
                <p:nvPr/>
              </p:nvSpPr>
              <p:spPr>
                <a:xfrm rot="291109">
                  <a:off x="5203039" y="5046907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3BF75005-489D-4B91-8F36-8E7D655C828F}"/>
                  </a:ext>
                </a:extLst>
              </p:cNvPr>
              <p:cNvSpPr/>
              <p:nvPr/>
            </p:nvSpPr>
            <p:spPr>
              <a:xfrm>
                <a:off x="4136891" y="2287860"/>
                <a:ext cx="532363" cy="4282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482CB3A-FDDF-4D4F-98F5-311FBDBB0218}"/>
                  </a:ext>
                </a:extLst>
              </p:cNvPr>
              <p:cNvSpPr/>
              <p:nvPr/>
            </p:nvSpPr>
            <p:spPr>
              <a:xfrm>
                <a:off x="4144505" y="2370254"/>
                <a:ext cx="377575" cy="3037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81BFC84-FF9E-48CD-AA5B-EB4F8CCB1971}"/>
                  </a:ext>
                </a:extLst>
              </p:cNvPr>
              <p:cNvSpPr/>
              <p:nvPr/>
            </p:nvSpPr>
            <p:spPr>
              <a:xfrm>
                <a:off x="4159401" y="2375208"/>
                <a:ext cx="222603" cy="179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2A922E2B-E4B7-4869-864C-69C76CBA47CD}"/>
                </a:ext>
              </a:extLst>
            </p:cNvPr>
            <p:cNvSpPr/>
            <p:nvPr/>
          </p:nvSpPr>
          <p:spPr>
            <a:xfrm rot="5964935">
              <a:off x="2728757" y="4311665"/>
              <a:ext cx="914400" cy="914400"/>
            </a:xfrm>
            <a:prstGeom prst="arc">
              <a:avLst>
                <a:gd name="adj1" fmla="val 21138967"/>
                <a:gd name="adj2" fmla="val 6693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2_14-46-12">
            <a:hlinkClick r:id="" action="ppaction://media"/>
            <a:extLst>
              <a:ext uri="{FF2B5EF4-FFF2-40B4-BE49-F238E27FC236}">
                <a16:creationId xmlns:a16="http://schemas.microsoft.com/office/drawing/2014/main" id="{4BA4939B-64B5-4AA7-9E16-92E3FB36F1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3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99491" y="-7016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AF8B9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EC1A87-4896-4E82-A336-9847E57E3640}"/>
              </a:ext>
            </a:extLst>
          </p:cNvPr>
          <p:cNvGrpSpPr/>
          <p:nvPr/>
        </p:nvGrpSpPr>
        <p:grpSpPr>
          <a:xfrm flipH="1">
            <a:off x="6169709" y="2773569"/>
            <a:ext cx="5722800" cy="3839441"/>
            <a:chOff x="179807" y="3962015"/>
            <a:chExt cx="3735753" cy="25063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155BD08-4375-4CD2-8960-AA75DEB2C688}"/>
                </a:ext>
              </a:extLst>
            </p:cNvPr>
            <p:cNvGrpSpPr/>
            <p:nvPr/>
          </p:nvGrpSpPr>
          <p:grpSpPr>
            <a:xfrm flipH="1">
              <a:off x="179807" y="3962015"/>
              <a:ext cx="3735753" cy="2506326"/>
              <a:chOff x="2485935" y="1134483"/>
              <a:chExt cx="6675312" cy="4478484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2B7E7323-EDE1-4FBD-8322-666EDDFA84D7}"/>
                  </a:ext>
                </a:extLst>
              </p:cNvPr>
              <p:cNvSpPr/>
              <p:nvPr/>
            </p:nvSpPr>
            <p:spPr>
              <a:xfrm rot="1308460">
                <a:off x="7821732" y="2682268"/>
                <a:ext cx="1339515" cy="1750145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CC9B7AB-1117-458D-9AD4-846D9E288F6D}"/>
                  </a:ext>
                </a:extLst>
              </p:cNvPr>
              <p:cNvSpPr/>
              <p:nvPr/>
            </p:nvSpPr>
            <p:spPr>
              <a:xfrm>
                <a:off x="7890629" y="3202433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783125C-3C04-47F0-8413-96BA51BFF3E0}"/>
                  </a:ext>
                </a:extLst>
              </p:cNvPr>
              <p:cNvSpPr/>
              <p:nvPr/>
            </p:nvSpPr>
            <p:spPr>
              <a:xfrm>
                <a:off x="5187998" y="3362358"/>
                <a:ext cx="508084" cy="1790114"/>
              </a:xfrm>
              <a:prstGeom prst="roundRect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624FE018-C04D-40B0-ABF1-B5A0D50FE1E9}"/>
                  </a:ext>
                </a:extLst>
              </p:cNvPr>
              <p:cNvSpPr/>
              <p:nvPr/>
            </p:nvSpPr>
            <p:spPr>
              <a:xfrm rot="6986218">
                <a:off x="2764765" y="1982906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">
                <a:extLst>
                  <a:ext uri="{FF2B5EF4-FFF2-40B4-BE49-F238E27FC236}">
                    <a16:creationId xmlns:a16="http://schemas.microsoft.com/office/drawing/2014/main" id="{D592646D-3A12-4FD9-8A6B-EBFB5DDE82FD}"/>
                  </a:ext>
                </a:extLst>
              </p:cNvPr>
              <p:cNvSpPr/>
              <p:nvPr/>
            </p:nvSpPr>
            <p:spPr>
              <a:xfrm>
                <a:off x="4107767" y="1941289"/>
                <a:ext cx="4974491" cy="2698872"/>
              </a:xfrm>
              <a:custGeom>
                <a:avLst/>
                <a:gdLst>
                  <a:gd name="connsiteX0" fmla="*/ 0 w 4867422"/>
                  <a:gd name="connsiteY0" fmla="*/ 1216276 h 2432551"/>
                  <a:gd name="connsiteX1" fmla="*/ 2433711 w 4867422"/>
                  <a:gd name="connsiteY1" fmla="*/ 0 h 2432551"/>
                  <a:gd name="connsiteX2" fmla="*/ 4867422 w 4867422"/>
                  <a:gd name="connsiteY2" fmla="*/ 1216276 h 2432551"/>
                  <a:gd name="connsiteX3" fmla="*/ 2433711 w 4867422"/>
                  <a:gd name="connsiteY3" fmla="*/ 2432552 h 2432551"/>
                  <a:gd name="connsiteX4" fmla="*/ 0 w 4867422"/>
                  <a:gd name="connsiteY4" fmla="*/ 1216276 h 2432551"/>
                  <a:gd name="connsiteX0" fmla="*/ 2045 w 4869467"/>
                  <a:gd name="connsiteY0" fmla="*/ 1455426 h 2671702"/>
                  <a:gd name="connsiteX1" fmla="*/ 2140335 w 4869467"/>
                  <a:gd name="connsiteY1" fmla="*/ 0 h 2671702"/>
                  <a:gd name="connsiteX2" fmla="*/ 4869467 w 4869467"/>
                  <a:gd name="connsiteY2" fmla="*/ 1455426 h 2671702"/>
                  <a:gd name="connsiteX3" fmla="*/ 2435756 w 4869467"/>
                  <a:gd name="connsiteY3" fmla="*/ 2671702 h 2671702"/>
                  <a:gd name="connsiteX4" fmla="*/ 2045 w 4869467"/>
                  <a:gd name="connsiteY4" fmla="*/ 1455426 h 2671702"/>
                  <a:gd name="connsiteX0" fmla="*/ 78679 w 4946101"/>
                  <a:gd name="connsiteY0" fmla="*/ 1455426 h 2671702"/>
                  <a:gd name="connsiteX1" fmla="*/ 2216969 w 4946101"/>
                  <a:gd name="connsiteY1" fmla="*/ 0 h 2671702"/>
                  <a:gd name="connsiteX2" fmla="*/ 4946101 w 4946101"/>
                  <a:gd name="connsiteY2" fmla="*/ 1455426 h 2671702"/>
                  <a:gd name="connsiteX3" fmla="*/ 2512390 w 4946101"/>
                  <a:gd name="connsiteY3" fmla="*/ 2671702 h 2671702"/>
                  <a:gd name="connsiteX4" fmla="*/ 78679 w 4946101"/>
                  <a:gd name="connsiteY4" fmla="*/ 1455426 h 2671702"/>
                  <a:gd name="connsiteX0" fmla="*/ 74475 w 4941897"/>
                  <a:gd name="connsiteY0" fmla="*/ 1455426 h 2671702"/>
                  <a:gd name="connsiteX1" fmla="*/ 2212765 w 4941897"/>
                  <a:gd name="connsiteY1" fmla="*/ 0 h 2671702"/>
                  <a:gd name="connsiteX2" fmla="*/ 4941897 w 4941897"/>
                  <a:gd name="connsiteY2" fmla="*/ 1455426 h 2671702"/>
                  <a:gd name="connsiteX3" fmla="*/ 2508186 w 4941897"/>
                  <a:gd name="connsiteY3" fmla="*/ 2671702 h 2671702"/>
                  <a:gd name="connsiteX4" fmla="*/ 74475 w 4941897"/>
                  <a:gd name="connsiteY4" fmla="*/ 1455426 h 2671702"/>
                  <a:gd name="connsiteX0" fmla="*/ 74475 w 4941897"/>
                  <a:gd name="connsiteY0" fmla="*/ 1455426 h 2673652"/>
                  <a:gd name="connsiteX1" fmla="*/ 2212765 w 4941897"/>
                  <a:gd name="connsiteY1" fmla="*/ 0 h 2673652"/>
                  <a:gd name="connsiteX2" fmla="*/ 4941897 w 4941897"/>
                  <a:gd name="connsiteY2" fmla="*/ 1455426 h 2673652"/>
                  <a:gd name="connsiteX3" fmla="*/ 2508186 w 4941897"/>
                  <a:gd name="connsiteY3" fmla="*/ 2671702 h 2673652"/>
                  <a:gd name="connsiteX4" fmla="*/ 74475 w 4941897"/>
                  <a:gd name="connsiteY4" fmla="*/ 1455426 h 2673652"/>
                  <a:gd name="connsiteX0" fmla="*/ 74475 w 4941897"/>
                  <a:gd name="connsiteY0" fmla="*/ 1455426 h 2672696"/>
                  <a:gd name="connsiteX1" fmla="*/ 2212765 w 4941897"/>
                  <a:gd name="connsiteY1" fmla="*/ 0 h 2672696"/>
                  <a:gd name="connsiteX2" fmla="*/ 4941897 w 4941897"/>
                  <a:gd name="connsiteY2" fmla="*/ 1455426 h 2672696"/>
                  <a:gd name="connsiteX3" fmla="*/ 2508186 w 4941897"/>
                  <a:gd name="connsiteY3" fmla="*/ 2671702 h 2672696"/>
                  <a:gd name="connsiteX4" fmla="*/ 74475 w 4941897"/>
                  <a:gd name="connsiteY4" fmla="*/ 1455426 h 2672696"/>
                  <a:gd name="connsiteX0" fmla="*/ 74475 w 4941897"/>
                  <a:gd name="connsiteY0" fmla="*/ 1455426 h 2675363"/>
                  <a:gd name="connsiteX1" fmla="*/ 2212765 w 4941897"/>
                  <a:gd name="connsiteY1" fmla="*/ 0 h 2675363"/>
                  <a:gd name="connsiteX2" fmla="*/ 4941897 w 4941897"/>
                  <a:gd name="connsiteY2" fmla="*/ 1455426 h 2675363"/>
                  <a:gd name="connsiteX3" fmla="*/ 2508186 w 4941897"/>
                  <a:gd name="connsiteY3" fmla="*/ 2671702 h 2675363"/>
                  <a:gd name="connsiteX4" fmla="*/ 74475 w 4941897"/>
                  <a:gd name="connsiteY4" fmla="*/ 1455426 h 2675363"/>
                  <a:gd name="connsiteX0" fmla="*/ 74475 w 4941897"/>
                  <a:gd name="connsiteY0" fmla="*/ 1457373 h 2677310"/>
                  <a:gd name="connsiteX1" fmla="*/ 2212765 w 4941897"/>
                  <a:gd name="connsiteY1" fmla="*/ 1947 h 2677310"/>
                  <a:gd name="connsiteX2" fmla="*/ 4941897 w 4941897"/>
                  <a:gd name="connsiteY2" fmla="*/ 1457373 h 2677310"/>
                  <a:gd name="connsiteX3" fmla="*/ 2508186 w 4941897"/>
                  <a:gd name="connsiteY3" fmla="*/ 2673649 h 2677310"/>
                  <a:gd name="connsiteX4" fmla="*/ 74475 w 4941897"/>
                  <a:gd name="connsiteY4" fmla="*/ 1457373 h 2677310"/>
                  <a:gd name="connsiteX0" fmla="*/ 74475 w 4941897"/>
                  <a:gd name="connsiteY0" fmla="*/ 1457373 h 2685983"/>
                  <a:gd name="connsiteX1" fmla="*/ 2212765 w 4941897"/>
                  <a:gd name="connsiteY1" fmla="*/ 1947 h 2685983"/>
                  <a:gd name="connsiteX2" fmla="*/ 4941897 w 4941897"/>
                  <a:gd name="connsiteY2" fmla="*/ 1457373 h 2685983"/>
                  <a:gd name="connsiteX3" fmla="*/ 2508186 w 4941897"/>
                  <a:gd name="connsiteY3" fmla="*/ 2673649 h 2685983"/>
                  <a:gd name="connsiteX4" fmla="*/ 74475 w 4941897"/>
                  <a:gd name="connsiteY4" fmla="*/ 1457373 h 2685983"/>
                  <a:gd name="connsiteX0" fmla="*/ 74475 w 4941897"/>
                  <a:gd name="connsiteY0" fmla="*/ 1457373 h 2723563"/>
                  <a:gd name="connsiteX1" fmla="*/ 2212765 w 4941897"/>
                  <a:gd name="connsiteY1" fmla="*/ 1947 h 2723563"/>
                  <a:gd name="connsiteX2" fmla="*/ 4941897 w 4941897"/>
                  <a:gd name="connsiteY2" fmla="*/ 1457373 h 2723563"/>
                  <a:gd name="connsiteX3" fmla="*/ 2508186 w 4941897"/>
                  <a:gd name="connsiteY3" fmla="*/ 2673649 h 2723563"/>
                  <a:gd name="connsiteX4" fmla="*/ 74475 w 4941897"/>
                  <a:gd name="connsiteY4" fmla="*/ 1457373 h 2723563"/>
                  <a:gd name="connsiteX0" fmla="*/ 56269 w 4974491"/>
                  <a:gd name="connsiteY0" fmla="*/ 1457373 h 2698872"/>
                  <a:gd name="connsiteX1" fmla="*/ 2194559 w 4974491"/>
                  <a:gd name="connsiteY1" fmla="*/ 1947 h 2698872"/>
                  <a:gd name="connsiteX2" fmla="*/ 4974491 w 4974491"/>
                  <a:gd name="connsiteY2" fmla="*/ 1457373 h 2698872"/>
                  <a:gd name="connsiteX3" fmla="*/ 2489980 w 4974491"/>
                  <a:gd name="connsiteY3" fmla="*/ 2673649 h 2698872"/>
                  <a:gd name="connsiteX4" fmla="*/ 56269 w 4974491"/>
                  <a:gd name="connsiteY4" fmla="*/ 1457373 h 2698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4491" h="2698872">
                    <a:moveTo>
                      <a:pt x="56269" y="1457373"/>
                    </a:moveTo>
                    <a:cubicBezTo>
                      <a:pt x="-330593" y="1363781"/>
                      <a:pt x="1374855" y="1947"/>
                      <a:pt x="2194559" y="1947"/>
                    </a:cubicBezTo>
                    <a:cubicBezTo>
                      <a:pt x="3014263" y="1947"/>
                      <a:pt x="4876017" y="-114690"/>
                      <a:pt x="4974491" y="1457373"/>
                    </a:cubicBezTo>
                    <a:cubicBezTo>
                      <a:pt x="4910991" y="2980004"/>
                      <a:pt x="3309684" y="2673649"/>
                      <a:pt x="2489980" y="2673649"/>
                    </a:cubicBezTo>
                    <a:cubicBezTo>
                      <a:pt x="1670276" y="2673649"/>
                      <a:pt x="443131" y="1550965"/>
                      <a:pt x="56269" y="1457373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CF3C7B9-8781-4554-88FE-66642F41AAB1}"/>
                  </a:ext>
                </a:extLst>
              </p:cNvPr>
              <p:cNvSpPr/>
              <p:nvPr/>
            </p:nvSpPr>
            <p:spPr>
              <a:xfrm>
                <a:off x="3658806" y="1499848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9">
                <a:extLst>
                  <a:ext uri="{FF2B5EF4-FFF2-40B4-BE49-F238E27FC236}">
                    <a16:creationId xmlns:a16="http://schemas.microsoft.com/office/drawing/2014/main" id="{96076BBC-043B-42A3-B0E1-9484BB510045}"/>
                  </a:ext>
                </a:extLst>
              </p:cNvPr>
              <p:cNvSpPr/>
              <p:nvPr/>
            </p:nvSpPr>
            <p:spPr>
              <a:xfrm rot="6471951">
                <a:off x="2932540" y="1887005"/>
                <a:ext cx="780163" cy="1673373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2">
                <a:extLst>
                  <a:ext uri="{FF2B5EF4-FFF2-40B4-BE49-F238E27FC236}">
                    <a16:creationId xmlns:a16="http://schemas.microsoft.com/office/drawing/2014/main" id="{F65EEC80-AAA8-462D-BCC7-4A6AAFC0A00C}"/>
                  </a:ext>
                </a:extLst>
              </p:cNvPr>
              <p:cNvSpPr/>
              <p:nvPr/>
            </p:nvSpPr>
            <p:spPr>
              <a:xfrm>
                <a:off x="5321792" y="3817010"/>
                <a:ext cx="660484" cy="1790114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60484"/>
                  <a:gd name="connsiteY0" fmla="*/ 84682 h 1790114"/>
                  <a:gd name="connsiteX1" fmla="*/ 84682 w 660484"/>
                  <a:gd name="connsiteY1" fmla="*/ 0 h 1790114"/>
                  <a:gd name="connsiteX2" fmla="*/ 423402 w 660484"/>
                  <a:gd name="connsiteY2" fmla="*/ 0 h 1790114"/>
                  <a:gd name="connsiteX3" fmla="*/ 508084 w 660484"/>
                  <a:gd name="connsiteY3" fmla="*/ 84682 h 1790114"/>
                  <a:gd name="connsiteX4" fmla="*/ 508084 w 660484"/>
                  <a:gd name="connsiteY4" fmla="*/ 1705432 h 1790114"/>
                  <a:gd name="connsiteX5" fmla="*/ 423402 w 660484"/>
                  <a:gd name="connsiteY5" fmla="*/ 1790114 h 1790114"/>
                  <a:gd name="connsiteX6" fmla="*/ 84682 w 660484"/>
                  <a:gd name="connsiteY6" fmla="*/ 1790114 h 1790114"/>
                  <a:gd name="connsiteX7" fmla="*/ 0 w 660484"/>
                  <a:gd name="connsiteY7" fmla="*/ 1705432 h 1790114"/>
                  <a:gd name="connsiteX8" fmla="*/ 0 w 660484"/>
                  <a:gd name="connsiteY8" fmla="*/ 84682 h 179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484" h="1790114">
                    <a:moveTo>
                      <a:pt x="0" y="84682"/>
                    </a:moveTo>
                    <a:cubicBezTo>
                      <a:pt x="0" y="37913"/>
                      <a:pt x="37913" y="0"/>
                      <a:pt x="84682" y="0"/>
                    </a:cubicBezTo>
                    <a:lnTo>
                      <a:pt x="423402" y="0"/>
                    </a:lnTo>
                    <a:cubicBezTo>
                      <a:pt x="470171" y="0"/>
                      <a:pt x="508084" y="37913"/>
                      <a:pt x="508084" y="84682"/>
                    </a:cubicBezTo>
                    <a:cubicBezTo>
                      <a:pt x="850984" y="110582"/>
                      <a:pt x="508084" y="1165182"/>
                      <a:pt x="508084" y="1705432"/>
                    </a:cubicBezTo>
                    <a:cubicBezTo>
                      <a:pt x="508084" y="1752201"/>
                      <a:pt x="470171" y="1790114"/>
                      <a:pt x="423402" y="1790114"/>
                    </a:cubicBezTo>
                    <a:lnTo>
                      <a:pt x="84682" y="1790114"/>
                    </a:lnTo>
                    <a:cubicBezTo>
                      <a:pt x="37913" y="1790114"/>
                      <a:pt x="0" y="1752201"/>
                      <a:pt x="0" y="1705432"/>
                    </a:cubicBezTo>
                    <a:lnTo>
                      <a:pt x="0" y="84682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33">
                <a:extLst>
                  <a:ext uri="{FF2B5EF4-FFF2-40B4-BE49-F238E27FC236}">
                    <a16:creationId xmlns:a16="http://schemas.microsoft.com/office/drawing/2014/main" id="{6752FD76-F0C1-4E59-9485-61323B8B0EF5}"/>
                  </a:ext>
                </a:extLst>
              </p:cNvPr>
              <p:cNvSpPr/>
              <p:nvPr/>
            </p:nvSpPr>
            <p:spPr>
              <a:xfrm>
                <a:off x="8236197" y="3482517"/>
                <a:ext cx="831220" cy="205320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  <a:gd name="connsiteX0" fmla="*/ 138262 w 831220"/>
                  <a:gd name="connsiteY0" fmla="*/ 347777 h 2053209"/>
                  <a:gd name="connsiteX1" fmla="*/ 222944 w 831220"/>
                  <a:gd name="connsiteY1" fmla="*/ 263095 h 2053209"/>
                  <a:gd name="connsiteX2" fmla="*/ 561664 w 831220"/>
                  <a:gd name="connsiteY2" fmla="*/ 263095 h 2053209"/>
                  <a:gd name="connsiteX3" fmla="*/ 760646 w 831220"/>
                  <a:gd name="connsiteY3" fmla="*/ 4877 h 2053209"/>
                  <a:gd name="connsiteX4" fmla="*/ 646346 w 831220"/>
                  <a:gd name="connsiteY4" fmla="*/ 1968527 h 2053209"/>
                  <a:gd name="connsiteX5" fmla="*/ 561664 w 831220"/>
                  <a:gd name="connsiteY5" fmla="*/ 2053209 h 2053209"/>
                  <a:gd name="connsiteX6" fmla="*/ 222944 w 831220"/>
                  <a:gd name="connsiteY6" fmla="*/ 2053209 h 2053209"/>
                  <a:gd name="connsiteX7" fmla="*/ 138262 w 831220"/>
                  <a:gd name="connsiteY7" fmla="*/ 1968527 h 2053209"/>
                  <a:gd name="connsiteX8" fmla="*/ 138262 w 831220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1220" h="2053209">
                    <a:moveTo>
                      <a:pt x="138262" y="347777"/>
                    </a:moveTo>
                    <a:cubicBezTo>
                      <a:pt x="138262" y="301008"/>
                      <a:pt x="176175" y="263095"/>
                      <a:pt x="222944" y="263095"/>
                    </a:cubicBezTo>
                    <a:lnTo>
                      <a:pt x="561664" y="263095"/>
                    </a:lnTo>
                    <a:cubicBezTo>
                      <a:pt x="608433" y="263095"/>
                      <a:pt x="760646" y="-41892"/>
                      <a:pt x="760646" y="4877"/>
                    </a:cubicBezTo>
                    <a:cubicBezTo>
                      <a:pt x="970196" y="811827"/>
                      <a:pt x="646346" y="1428277"/>
                      <a:pt x="646346" y="1968527"/>
                    </a:cubicBezTo>
                    <a:cubicBezTo>
                      <a:pt x="646346" y="2015296"/>
                      <a:pt x="608433" y="2053209"/>
                      <a:pt x="561664" y="2053209"/>
                    </a:cubicBezTo>
                    <a:lnTo>
                      <a:pt x="222944" y="2053209"/>
                    </a:lnTo>
                    <a:cubicBezTo>
                      <a:pt x="176175" y="2053209"/>
                      <a:pt x="138262" y="2015296"/>
                      <a:pt x="138262" y="1968527"/>
                    </a:cubicBezTo>
                    <a:cubicBezTo>
                      <a:pt x="138262" y="1428277"/>
                      <a:pt x="-172828" y="399171"/>
                      <a:pt x="138262" y="347777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BE457D8-10DA-4809-A70B-DB59A36FD915}"/>
                  </a:ext>
                </a:extLst>
              </p:cNvPr>
              <p:cNvSpPr/>
              <p:nvPr/>
            </p:nvSpPr>
            <p:spPr>
              <a:xfrm>
                <a:off x="4682096" y="1134483"/>
                <a:ext cx="1942856" cy="2432551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CDEB3556-3AE6-4C12-B380-2BDDC35DB840}"/>
                  </a:ext>
                </a:extLst>
              </p:cNvPr>
              <p:cNvSpPr/>
              <p:nvPr/>
            </p:nvSpPr>
            <p:spPr>
              <a:xfrm rot="6813135">
                <a:off x="2788332" y="2096607"/>
                <a:ext cx="1339515" cy="1750145"/>
              </a:xfrm>
              <a:prstGeom prst="arc">
                <a:avLst/>
              </a:prstGeom>
              <a:noFill/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874D6AF-4B27-4813-B9B7-026B13EC9EE7}"/>
                  </a:ext>
                </a:extLst>
              </p:cNvPr>
              <p:cNvSpPr/>
              <p:nvPr/>
            </p:nvSpPr>
            <p:spPr>
              <a:xfrm rot="521648">
                <a:off x="4140847" y="1611568"/>
                <a:ext cx="1942856" cy="1635295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8F382A5-3D6C-41ED-866B-406664AA24A8}"/>
                  </a:ext>
                </a:extLst>
              </p:cNvPr>
              <p:cNvSpPr/>
              <p:nvPr/>
            </p:nvSpPr>
            <p:spPr>
              <a:xfrm rot="521648">
                <a:off x="3722786" y="2179513"/>
                <a:ext cx="736853" cy="1236124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F6B1B91-B68E-4D84-B0D0-6C7DD9ED734C}"/>
                  </a:ext>
                </a:extLst>
              </p:cNvPr>
              <p:cNvSpPr/>
              <p:nvPr/>
            </p:nvSpPr>
            <p:spPr>
              <a:xfrm rot="521648">
                <a:off x="5256202" y="3732716"/>
                <a:ext cx="736853" cy="50074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784BEAF-DC7F-4202-955B-94569F990984}"/>
                  </a:ext>
                </a:extLst>
              </p:cNvPr>
              <p:cNvSpPr/>
              <p:nvPr/>
            </p:nvSpPr>
            <p:spPr>
              <a:xfrm rot="521648">
                <a:off x="8304741" y="3047413"/>
                <a:ext cx="735323" cy="1161039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24DB05-FA56-44F2-A52E-CA039017E37C}"/>
                  </a:ext>
                </a:extLst>
              </p:cNvPr>
              <p:cNvGrpSpPr/>
              <p:nvPr/>
            </p:nvGrpSpPr>
            <p:grpSpPr>
              <a:xfrm>
                <a:off x="5203039" y="4883274"/>
                <a:ext cx="3653498" cy="729693"/>
                <a:chOff x="5203039" y="4883274"/>
                <a:chExt cx="3653498" cy="729693"/>
              </a:xfrm>
              <a:noFill/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FA3F7158-CDFE-4C78-9FDD-15328D8D1BC7}"/>
                    </a:ext>
                  </a:extLst>
                </p:cNvPr>
                <p:cNvSpPr/>
                <p:nvPr/>
              </p:nvSpPr>
              <p:spPr>
                <a:xfrm>
                  <a:off x="5698442" y="5492125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3782CB87-7AEB-43EA-A5EF-7ABEA177B222}"/>
                    </a:ext>
                  </a:extLst>
                </p:cNvPr>
                <p:cNvSpPr/>
                <p:nvPr/>
              </p:nvSpPr>
              <p:spPr>
                <a:xfrm>
                  <a:off x="7898886" y="4883274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DE025CA-8CE3-46FB-BBEA-D44B4B1D679C}"/>
                    </a:ext>
                  </a:extLst>
                </p:cNvPr>
                <p:cNvSpPr/>
                <p:nvPr/>
              </p:nvSpPr>
              <p:spPr>
                <a:xfrm>
                  <a:off x="8008382" y="4891849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030FC19-7C4B-43FE-9E8C-768FC4C0901E}"/>
                    </a:ext>
                  </a:extLst>
                </p:cNvPr>
                <p:cNvSpPr/>
                <p:nvPr/>
              </p:nvSpPr>
              <p:spPr>
                <a:xfrm>
                  <a:off x="8129798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89B215A0-3E4A-437C-B7AE-2CAB8BBBB935}"/>
                    </a:ext>
                  </a:extLst>
                </p:cNvPr>
                <p:cNvSpPr/>
                <p:nvPr/>
              </p:nvSpPr>
              <p:spPr>
                <a:xfrm>
                  <a:off x="8239090" y="4891849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91D20816-3EE4-41A3-A485-285D958F16D9}"/>
                    </a:ext>
                  </a:extLst>
                </p:cNvPr>
                <p:cNvSpPr/>
                <p:nvPr/>
              </p:nvSpPr>
              <p:spPr>
                <a:xfrm>
                  <a:off x="5321302" y="5495963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BCDCCC2F-A37E-4AB6-8908-9929FB0FC7C9}"/>
                    </a:ext>
                  </a:extLst>
                </p:cNvPr>
                <p:cNvSpPr/>
                <p:nvPr/>
              </p:nvSpPr>
              <p:spPr>
                <a:xfrm>
                  <a:off x="5446391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ECECBB4-4620-413B-826C-192DEF9024B0}"/>
                    </a:ext>
                  </a:extLst>
                </p:cNvPr>
                <p:cNvSpPr/>
                <p:nvPr/>
              </p:nvSpPr>
              <p:spPr>
                <a:xfrm>
                  <a:off x="5572416" y="5495963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EEFB5953-433C-477E-A65B-43E408B32408}"/>
                    </a:ext>
                  </a:extLst>
                </p:cNvPr>
                <p:cNvSpPr/>
                <p:nvPr/>
              </p:nvSpPr>
              <p:spPr>
                <a:xfrm>
                  <a:off x="8739026" y="5437548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B16C2397-4672-4509-94C6-A9332C711979}"/>
                    </a:ext>
                  </a:extLst>
                </p:cNvPr>
                <p:cNvSpPr/>
                <p:nvPr/>
              </p:nvSpPr>
              <p:spPr>
                <a:xfrm>
                  <a:off x="8361886" y="5441386"/>
                  <a:ext cx="117869" cy="117004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92D729BB-B5BA-47C6-BD40-13B7FAEC897D}"/>
                    </a:ext>
                  </a:extLst>
                </p:cNvPr>
                <p:cNvSpPr/>
                <p:nvPr/>
              </p:nvSpPr>
              <p:spPr>
                <a:xfrm>
                  <a:off x="8486975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D90B013-A4F5-4DAB-9463-C82E38B4F224}"/>
                    </a:ext>
                  </a:extLst>
                </p:cNvPr>
                <p:cNvSpPr/>
                <p:nvPr/>
              </p:nvSpPr>
              <p:spPr>
                <a:xfrm>
                  <a:off x="8613000" y="5441386"/>
                  <a:ext cx="118804" cy="117004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E074791C-6641-4637-9B5B-3638CA32CCE6}"/>
                    </a:ext>
                  </a:extLst>
                </p:cNvPr>
                <p:cNvSpPr/>
                <p:nvPr/>
              </p:nvSpPr>
              <p:spPr>
                <a:xfrm rot="291109">
                  <a:off x="5203039" y="5046907"/>
                  <a:ext cx="117511" cy="120842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FF230D0-FF97-49C5-9B49-C51A31461C04}"/>
                  </a:ext>
                </a:extLst>
              </p:cNvPr>
              <p:cNvSpPr/>
              <p:nvPr/>
            </p:nvSpPr>
            <p:spPr>
              <a:xfrm>
                <a:off x="4136891" y="2287860"/>
                <a:ext cx="532363" cy="4282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CEDC00B-895F-4714-8838-C5B768353793}"/>
                  </a:ext>
                </a:extLst>
              </p:cNvPr>
              <p:cNvSpPr/>
              <p:nvPr/>
            </p:nvSpPr>
            <p:spPr>
              <a:xfrm>
                <a:off x="4144505" y="2370254"/>
                <a:ext cx="377575" cy="3037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F71F1B6-A1C0-41BF-B19D-6095B5BE653F}"/>
                  </a:ext>
                </a:extLst>
              </p:cNvPr>
              <p:cNvSpPr/>
              <p:nvPr/>
            </p:nvSpPr>
            <p:spPr>
              <a:xfrm>
                <a:off x="4159401" y="2375208"/>
                <a:ext cx="222603" cy="179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10C46787-9DF7-40FE-8C07-42E8E7B3BA64}"/>
                </a:ext>
              </a:extLst>
            </p:cNvPr>
            <p:cNvSpPr/>
            <p:nvPr/>
          </p:nvSpPr>
          <p:spPr>
            <a:xfrm rot="5964935">
              <a:off x="2728757" y="4311665"/>
              <a:ext cx="914400" cy="914400"/>
            </a:xfrm>
            <a:prstGeom prst="arc">
              <a:avLst>
                <a:gd name="adj1" fmla="val 21138967"/>
                <a:gd name="adj2" fmla="val 6693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2_14-50-58">
            <a:hlinkClick r:id="" action="ppaction://media"/>
            <a:extLst>
              <a:ext uri="{FF2B5EF4-FFF2-40B4-BE49-F238E27FC236}">
                <a16:creationId xmlns:a16="http://schemas.microsoft.com/office/drawing/2014/main" id="{3C66D2D9-CEBA-460B-84F8-53E8BF31DA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4217745" y="0"/>
            <a:ext cx="7974255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500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</a:t>
            </a:r>
            <a:r>
              <a:rPr lang="en-US" sz="125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lephant</a:t>
            </a:r>
            <a:endParaRPr kumimoji="0" lang="en-US" sz="1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598AA1-154D-4875-B7E4-51EBF8AA347F}"/>
              </a:ext>
            </a:extLst>
          </p:cNvPr>
          <p:cNvGrpSpPr/>
          <p:nvPr/>
        </p:nvGrpSpPr>
        <p:grpSpPr>
          <a:xfrm>
            <a:off x="95534" y="1065971"/>
            <a:ext cx="4586255" cy="5592862"/>
            <a:chOff x="6467470" y="2384585"/>
            <a:chExt cx="3486045" cy="42511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1623BB-E6B8-489E-8138-A2FDEAEDFBB2}"/>
                </a:ext>
              </a:extLst>
            </p:cNvPr>
            <p:cNvGrpSpPr/>
            <p:nvPr/>
          </p:nvGrpSpPr>
          <p:grpSpPr>
            <a:xfrm>
              <a:off x="7205741" y="4460601"/>
              <a:ext cx="696994" cy="2065169"/>
              <a:chOff x="9869116" y="4634175"/>
              <a:chExt cx="696994" cy="2065169"/>
            </a:xfrm>
          </p:grpSpPr>
          <p:sp>
            <p:nvSpPr>
              <p:cNvPr id="80" name="Rectangle: Rounded Corners 33">
                <a:extLst>
                  <a:ext uri="{FF2B5EF4-FFF2-40B4-BE49-F238E27FC236}">
                    <a16:creationId xmlns:a16="http://schemas.microsoft.com/office/drawing/2014/main" id="{B5D320C8-8B2B-44DF-B2D2-2AAFE3E4202B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981CE7B-A410-43AB-99A7-5F71446288CE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8227CB01-8D3B-4C10-A465-B8DF541CE60A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6585B852-0B40-45E8-9913-2F7A63BC58F3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49A81C38-8DFC-4345-B8B1-DE0A6CA77CE4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5306679F-78D9-4FB5-9445-EAEAF30CF24C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35EB18-02FF-4B1A-B4BD-C17EB43C2305}"/>
                </a:ext>
              </a:extLst>
            </p:cNvPr>
            <p:cNvGrpSpPr/>
            <p:nvPr/>
          </p:nvGrpSpPr>
          <p:grpSpPr>
            <a:xfrm flipH="1">
              <a:off x="8378934" y="4452479"/>
              <a:ext cx="696994" cy="2065169"/>
              <a:chOff x="9869116" y="4634175"/>
              <a:chExt cx="696994" cy="2065169"/>
            </a:xfrm>
          </p:grpSpPr>
          <p:sp>
            <p:nvSpPr>
              <p:cNvPr id="74" name="Rectangle: Rounded Corners 33">
                <a:extLst>
                  <a:ext uri="{FF2B5EF4-FFF2-40B4-BE49-F238E27FC236}">
                    <a16:creationId xmlns:a16="http://schemas.microsoft.com/office/drawing/2014/main" id="{E53299F8-9249-4CBB-A8BF-13501F1DEA83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B082D90-9384-48C7-BD7C-176B9B53C405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C75372A-0603-4053-A40C-F74D65402331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FEE418A7-D91A-49D6-980D-9A2B3BE1F1E0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B41927E-7A31-4127-95F7-9AFF3DFC415E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6045C503-86C8-4294-8A6E-1CC797000952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814155-859B-4287-BC48-0B94ABCB5884}"/>
                </a:ext>
              </a:extLst>
            </p:cNvPr>
            <p:cNvGrpSpPr/>
            <p:nvPr/>
          </p:nvGrpSpPr>
          <p:grpSpPr>
            <a:xfrm>
              <a:off x="6700167" y="3685437"/>
              <a:ext cx="2878584" cy="2950322"/>
              <a:chOff x="6775605" y="3685585"/>
              <a:chExt cx="2878584" cy="2950322"/>
            </a:xfrm>
          </p:grpSpPr>
          <p:sp>
            <p:nvSpPr>
              <p:cNvPr id="60" name="Oval 3">
                <a:extLst>
                  <a:ext uri="{FF2B5EF4-FFF2-40B4-BE49-F238E27FC236}">
                    <a16:creationId xmlns:a16="http://schemas.microsoft.com/office/drawing/2014/main" id="{44E8DE04-535B-4843-9FE1-36ED27F0090D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33">
                <a:extLst>
                  <a:ext uri="{FF2B5EF4-FFF2-40B4-BE49-F238E27FC236}">
                    <a16:creationId xmlns:a16="http://schemas.microsoft.com/office/drawing/2014/main" id="{4E0FC3A5-020D-4A64-9003-68402D50CFFB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A5E3728-4332-4B77-8B9C-01680A45B306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: Rounded Corners 33">
                <a:extLst>
                  <a:ext uri="{FF2B5EF4-FFF2-40B4-BE49-F238E27FC236}">
                    <a16:creationId xmlns:a16="http://schemas.microsoft.com/office/drawing/2014/main" id="{8FEFE598-B9E7-4F1F-BADE-86CEA8886CFE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0FC2C7D-4747-41BD-B2F8-41195F8462E2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44BE6BD-18C5-4241-9F99-2F47DFD3D016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A483549B-76D5-46AF-8EE7-9B73D7A9C780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743AB39-C780-4AA9-AEDF-2CB1B9D46A4C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12B48BCC-82A1-493C-B48E-D9F511F060B5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D2C7740-3DD0-4AC8-8D90-FC1A1F9F06E5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5C63255E-C2FF-448B-BD5F-C4C3D8186B35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6387E8AC-3702-4BE9-85CF-3BAB43B2FF26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B1D1428F-DF90-4DCB-AFAF-EC79344DDCE6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1F692C8-3A14-4D4D-90E9-6A1180DE7A35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C6AA19-0BC7-4E79-9B41-9FC72467D39D}"/>
                </a:ext>
              </a:extLst>
            </p:cNvPr>
            <p:cNvGrpSpPr/>
            <p:nvPr/>
          </p:nvGrpSpPr>
          <p:grpSpPr>
            <a:xfrm>
              <a:off x="6467470" y="2384585"/>
              <a:ext cx="3486045" cy="3277963"/>
              <a:chOff x="6467470" y="2384585"/>
              <a:chExt cx="3486045" cy="327796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6A1B95A-C701-4CDF-B419-C21C193DCAC2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5B2DA76-14D4-4A91-8272-B6727E5DEFE2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D3FB904-4E35-4425-B77D-27D4AA15A5A4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44BAA6F-A9C4-4B5D-AFE4-AD520B0D35C5}"/>
                  </a:ext>
                </a:extLst>
              </p:cNvPr>
              <p:cNvSpPr/>
              <p:nvPr/>
            </p:nvSpPr>
            <p:spPr>
              <a:xfrm flipH="1">
                <a:off x="7518224" y="3412145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3FAA181-3EFF-4B90-BE8D-93859AACAA9A}"/>
                  </a:ext>
                </a:extLst>
              </p:cNvPr>
              <p:cNvSpPr/>
              <p:nvPr/>
            </p:nvSpPr>
            <p:spPr>
              <a:xfrm flipH="1">
                <a:off x="7666255" y="349501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477E412-B7A2-4921-B047-1975CDE357C5}"/>
                  </a:ext>
                </a:extLst>
              </p:cNvPr>
              <p:cNvSpPr/>
              <p:nvPr/>
            </p:nvSpPr>
            <p:spPr>
              <a:xfrm flipH="1">
                <a:off x="7743705" y="3575781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A692854-7F4F-44AB-906A-3F104B51036D}"/>
                  </a:ext>
                </a:extLst>
              </p:cNvPr>
              <p:cNvSpPr/>
              <p:nvPr/>
            </p:nvSpPr>
            <p:spPr>
              <a:xfrm flipH="1">
                <a:off x="8508203" y="3386594"/>
                <a:ext cx="535466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DC8B6E3-B867-40FF-A7A3-A36D5CCC43DC}"/>
                  </a:ext>
                </a:extLst>
              </p:cNvPr>
              <p:cNvSpPr/>
              <p:nvPr/>
            </p:nvSpPr>
            <p:spPr>
              <a:xfrm flipH="1">
                <a:off x="8527938" y="3481137"/>
                <a:ext cx="379775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D94D7D4-2402-469B-A6FD-C0DEB9303B66}"/>
                  </a:ext>
                </a:extLst>
              </p:cNvPr>
              <p:cNvSpPr/>
              <p:nvPr/>
            </p:nvSpPr>
            <p:spPr>
              <a:xfrm flipH="1">
                <a:off x="8594582" y="3564083"/>
                <a:ext cx="223901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78ADF5A5-C90A-4CE5-A435-838A10460322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AD796A6E-FB4B-4A20-B40A-05E5A51E25DD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: Rounded Corners 9">
                <a:extLst>
                  <a:ext uri="{FF2B5EF4-FFF2-40B4-BE49-F238E27FC236}">
                    <a16:creationId xmlns:a16="http://schemas.microsoft.com/office/drawing/2014/main" id="{8C76B760-E871-4353-803B-7B155403F5E9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50D0CA4-366A-4E30-AA1C-C6C48EF8763E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rgbClr val="AF8B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" name="ttsMP3.com_VoiceText_2025-1-12_14-52-51">
            <a:hlinkClick r:id="" action="ppaction://media"/>
            <a:extLst>
              <a:ext uri="{FF2B5EF4-FFF2-40B4-BE49-F238E27FC236}">
                <a16:creationId xmlns:a16="http://schemas.microsoft.com/office/drawing/2014/main" id="{C42C755F-79B6-40F8-A691-4702A607A7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6751893" y="0"/>
            <a:ext cx="51924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7D7C0"/>
                </a:solidFill>
                <a:latin typeface="Arial Black" panose="020B0A04020102020204" pitchFamily="34" charset="0"/>
              </a:rPr>
              <a:t>E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gg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7A2014-F444-408B-922C-3FDF391AB0AB}"/>
              </a:ext>
            </a:extLst>
          </p:cNvPr>
          <p:cNvSpPr/>
          <p:nvPr/>
        </p:nvSpPr>
        <p:spPr>
          <a:xfrm>
            <a:off x="763437" y="378648"/>
            <a:ext cx="4676671" cy="6100703"/>
          </a:xfrm>
          <a:prstGeom prst="ellipse">
            <a:avLst/>
          </a:prstGeom>
          <a:solidFill>
            <a:srgbClr val="F7D7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ttsMP3.com_VoiceText_2025-1-12_14-54-17">
            <a:hlinkClick r:id="" action="ppaction://media"/>
            <a:extLst>
              <a:ext uri="{FF2B5EF4-FFF2-40B4-BE49-F238E27FC236}">
                <a16:creationId xmlns:a16="http://schemas.microsoft.com/office/drawing/2014/main" id="{40244E85-D926-42F6-80B6-AAD20F7DF3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4218251" y="0"/>
            <a:ext cx="8132775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50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E</a:t>
            </a:r>
            <a:r>
              <a:rPr lang="en-US" sz="12500" dirty="0">
                <a:solidFill>
                  <a:prstClr val="black"/>
                </a:solidFill>
                <a:latin typeface="Arial Black" panose="020B0A04020102020204" pitchFamily="34" charset="0"/>
              </a:rPr>
              <a:t>nvelope</a:t>
            </a:r>
            <a:endParaRPr kumimoji="0" lang="en-US" sz="1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4349A9-ED88-4BF6-BC96-F73EEE7F2A90}"/>
              </a:ext>
            </a:extLst>
          </p:cNvPr>
          <p:cNvGrpSpPr/>
          <p:nvPr/>
        </p:nvGrpSpPr>
        <p:grpSpPr>
          <a:xfrm>
            <a:off x="265043" y="2015936"/>
            <a:ext cx="8331209" cy="4578162"/>
            <a:chOff x="4202964" y="2495550"/>
            <a:chExt cx="6655536" cy="365734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27D4C07-677D-4323-8569-AAB34C2A0771}"/>
                </a:ext>
              </a:extLst>
            </p:cNvPr>
            <p:cNvSpPr/>
            <p:nvPr/>
          </p:nvSpPr>
          <p:spPr>
            <a:xfrm>
              <a:off x="4202964" y="2495550"/>
              <a:ext cx="6655536" cy="365734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FB712F9-3CA6-4C35-9C41-D46231268807}"/>
                </a:ext>
              </a:extLst>
            </p:cNvPr>
            <p:cNvSpPr/>
            <p:nvPr/>
          </p:nvSpPr>
          <p:spPr>
            <a:xfrm>
              <a:off x="4202964" y="4336964"/>
              <a:ext cx="6655536" cy="181593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C8FAB00B-04D8-4A30-8EF5-BF296099F62D}"/>
                </a:ext>
              </a:extLst>
            </p:cNvPr>
            <p:cNvSpPr/>
            <p:nvPr/>
          </p:nvSpPr>
          <p:spPr>
            <a:xfrm flipV="1">
              <a:off x="4202964" y="2495550"/>
              <a:ext cx="6655536" cy="220336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12_14-55-25">
            <a:hlinkClick r:id="" action="ppaction://media"/>
            <a:extLst>
              <a:ext uri="{FF2B5EF4-FFF2-40B4-BE49-F238E27FC236}">
                <a16:creationId xmlns:a16="http://schemas.microsoft.com/office/drawing/2014/main" id="{D4090D32-C2FE-402D-B624-6B64A56185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7F2841-B1C0-474E-8877-79F66DAAACD4}"/>
              </a:ext>
            </a:extLst>
          </p:cNvPr>
          <p:cNvGrpSpPr/>
          <p:nvPr/>
        </p:nvGrpSpPr>
        <p:grpSpPr>
          <a:xfrm>
            <a:off x="6628937" y="217531"/>
            <a:ext cx="4903163" cy="6264715"/>
            <a:chOff x="6628937" y="217531"/>
            <a:chExt cx="4903163" cy="626471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ADD3AA-9871-41D7-A340-97688ACBFFBB}"/>
                </a:ext>
              </a:extLst>
            </p:cNvPr>
            <p:cNvGrpSpPr/>
            <p:nvPr/>
          </p:nvGrpSpPr>
          <p:grpSpPr>
            <a:xfrm>
              <a:off x="6628937" y="1894027"/>
              <a:ext cx="4903163" cy="4588219"/>
              <a:chOff x="6786097" y="1830642"/>
              <a:chExt cx="2117566" cy="198154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1F88CC0-16DF-40FE-9BFC-572F0C578D05}"/>
                  </a:ext>
                </a:extLst>
              </p:cNvPr>
              <p:cNvGrpSpPr/>
              <p:nvPr/>
            </p:nvGrpSpPr>
            <p:grpSpPr>
              <a:xfrm>
                <a:off x="6786097" y="1830642"/>
                <a:ext cx="2117566" cy="1981549"/>
                <a:chOff x="6850391" y="1806830"/>
                <a:chExt cx="2117566" cy="1981549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C92A919-04F5-419F-B77B-FF3106144533}"/>
                    </a:ext>
                  </a:extLst>
                </p:cNvPr>
                <p:cNvSpPr/>
                <p:nvPr/>
              </p:nvSpPr>
              <p:spPr>
                <a:xfrm rot="1580896">
                  <a:off x="8567119" y="2758788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E4260685-B033-4A63-BBA5-96A50ED6BE67}"/>
                    </a:ext>
                  </a:extLst>
                </p:cNvPr>
                <p:cNvSpPr/>
                <p:nvPr/>
              </p:nvSpPr>
              <p:spPr>
                <a:xfrm rot="20074480">
                  <a:off x="8072514" y="1806831"/>
                  <a:ext cx="494027" cy="10506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E1FE732-890C-4827-93ED-3A7880419E93}"/>
                    </a:ext>
                  </a:extLst>
                </p:cNvPr>
                <p:cNvSpPr/>
                <p:nvPr/>
              </p:nvSpPr>
              <p:spPr>
                <a:xfrm rot="1525520" flipH="1">
                  <a:off x="6850391" y="1806830"/>
                  <a:ext cx="494027" cy="10506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2BD36A0-B17F-4CE0-A70B-7DF31BFB9C8A}"/>
                    </a:ext>
                  </a:extLst>
                </p:cNvPr>
                <p:cNvSpPr/>
                <p:nvPr/>
              </p:nvSpPr>
              <p:spPr>
                <a:xfrm>
                  <a:off x="7215998" y="2825455"/>
                  <a:ext cx="1456352" cy="766962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6352" h="766962">
                      <a:moveTo>
                        <a:pt x="12443" y="440478"/>
                      </a:moveTo>
                      <a:cubicBezTo>
                        <a:pt x="14983" y="314204"/>
                        <a:pt x="-47868" y="-60265"/>
                        <a:pt x="743963" y="8315"/>
                      </a:cubicBezTo>
                      <a:cubicBezTo>
                        <a:pt x="1535794" y="76895"/>
                        <a:pt x="1445003" y="260719"/>
                        <a:pt x="1445003" y="440478"/>
                      </a:cubicBezTo>
                      <a:cubicBezTo>
                        <a:pt x="1445003" y="620237"/>
                        <a:pt x="1604374" y="781201"/>
                        <a:pt x="728723" y="765961"/>
                      </a:cubicBezTo>
                      <a:cubicBezTo>
                        <a:pt x="-146928" y="750721"/>
                        <a:pt x="9903" y="566752"/>
                        <a:pt x="12443" y="4404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FF2F0C6-653D-49A5-A7CD-6841F4EB7A43}"/>
                    </a:ext>
                  </a:extLst>
                </p:cNvPr>
                <p:cNvSpPr/>
                <p:nvPr/>
              </p:nvSpPr>
              <p:spPr>
                <a:xfrm>
                  <a:off x="8239366" y="3263644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6">
                  <a:extLst>
                    <a:ext uri="{FF2B5EF4-FFF2-40B4-BE49-F238E27FC236}">
                      <a16:creationId xmlns:a16="http://schemas.microsoft.com/office/drawing/2014/main" id="{0F8EFE31-7AF0-4410-A767-C02EF70B2AB2}"/>
                    </a:ext>
                  </a:extLst>
                </p:cNvPr>
                <p:cNvSpPr/>
                <p:nvPr/>
              </p:nvSpPr>
              <p:spPr>
                <a:xfrm>
                  <a:off x="7748376" y="3283258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val 6">
                  <a:extLst>
                    <a:ext uri="{FF2B5EF4-FFF2-40B4-BE49-F238E27FC236}">
                      <a16:creationId xmlns:a16="http://schemas.microsoft.com/office/drawing/2014/main" id="{1935D445-ACD8-441D-AD36-C9F576140DDE}"/>
                    </a:ext>
                  </a:extLst>
                </p:cNvPr>
                <p:cNvSpPr/>
                <p:nvPr/>
              </p:nvSpPr>
              <p:spPr>
                <a:xfrm flipH="1">
                  <a:off x="7206539" y="3046882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6">
                  <a:extLst>
                    <a:ext uri="{FF2B5EF4-FFF2-40B4-BE49-F238E27FC236}">
                      <a16:creationId xmlns:a16="http://schemas.microsoft.com/office/drawing/2014/main" id="{EB61FD37-FD89-40C1-A3A4-C1A854CF3BF3}"/>
                    </a:ext>
                  </a:extLst>
                </p:cNvPr>
                <p:cNvSpPr/>
                <p:nvPr/>
              </p:nvSpPr>
              <p:spPr>
                <a:xfrm rot="16492370" flipH="1">
                  <a:off x="7445850" y="2667045"/>
                  <a:ext cx="589592" cy="100944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1EF8CFB8-9DCA-4FB1-B0DC-0FF0AED7B493}"/>
                    </a:ext>
                  </a:extLst>
                </p:cNvPr>
                <p:cNvSpPr/>
                <p:nvPr/>
              </p:nvSpPr>
              <p:spPr>
                <a:xfrm>
                  <a:off x="7068351" y="1808224"/>
                  <a:ext cx="1280230" cy="1280270"/>
                </a:xfrm>
                <a:custGeom>
                  <a:avLst/>
                  <a:gdLst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40 w 1280200"/>
                    <a:gd name="connsiteY0" fmla="*/ 640080 h 1280160"/>
                    <a:gd name="connsiteX1" fmla="*/ 617260 w 1280200"/>
                    <a:gd name="connsiteY1" fmla="*/ 0 h 1280160"/>
                    <a:gd name="connsiteX2" fmla="*/ 1280200 w 1280200"/>
                    <a:gd name="connsiteY2" fmla="*/ 640080 h 1280160"/>
                    <a:gd name="connsiteX3" fmla="*/ 640120 w 1280200"/>
                    <a:gd name="connsiteY3" fmla="*/ 1280160 h 1280160"/>
                    <a:gd name="connsiteX4" fmla="*/ 40 w 1280200"/>
                    <a:gd name="connsiteY4" fmla="*/ 640080 h 1280160"/>
                    <a:gd name="connsiteX0" fmla="*/ 174 w 1280334"/>
                    <a:gd name="connsiteY0" fmla="*/ 640178 h 1280258"/>
                    <a:gd name="connsiteX1" fmla="*/ 617394 w 1280334"/>
                    <a:gd name="connsiteY1" fmla="*/ 98 h 1280258"/>
                    <a:gd name="connsiteX2" fmla="*/ 1280334 w 1280334"/>
                    <a:gd name="connsiteY2" fmla="*/ 640178 h 1280258"/>
                    <a:gd name="connsiteX3" fmla="*/ 640254 w 1280334"/>
                    <a:gd name="connsiteY3" fmla="*/ 1280258 h 1280258"/>
                    <a:gd name="connsiteX4" fmla="*/ 174 w 1280334"/>
                    <a:gd name="connsiteY4" fmla="*/ 640178 h 1280258"/>
                    <a:gd name="connsiteX0" fmla="*/ 70 w 1280230"/>
                    <a:gd name="connsiteY0" fmla="*/ 640190 h 1280270"/>
                    <a:gd name="connsiteX1" fmla="*/ 617290 w 1280230"/>
                    <a:gd name="connsiteY1" fmla="*/ 110 h 1280270"/>
                    <a:gd name="connsiteX2" fmla="*/ 1280230 w 1280230"/>
                    <a:gd name="connsiteY2" fmla="*/ 640190 h 1280270"/>
                    <a:gd name="connsiteX3" fmla="*/ 640150 w 1280230"/>
                    <a:gd name="connsiteY3" fmla="*/ 1280270 h 1280270"/>
                    <a:gd name="connsiteX4" fmla="*/ 70 w 1280230"/>
                    <a:gd name="connsiteY4" fmla="*/ 640190 h 128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230" h="1280270">
                      <a:moveTo>
                        <a:pt x="70" y="640190"/>
                      </a:moveTo>
                      <a:cubicBezTo>
                        <a:pt x="3880" y="381110"/>
                        <a:pt x="50424" y="-7510"/>
                        <a:pt x="617290" y="110"/>
                      </a:cubicBezTo>
                      <a:cubicBezTo>
                        <a:pt x="1184156" y="7730"/>
                        <a:pt x="1280230" y="286684"/>
                        <a:pt x="1280230" y="640190"/>
                      </a:cubicBezTo>
                      <a:cubicBezTo>
                        <a:pt x="1280230" y="993696"/>
                        <a:pt x="1130816" y="1280270"/>
                        <a:pt x="640150" y="1280270"/>
                      </a:cubicBezTo>
                      <a:cubicBezTo>
                        <a:pt x="149484" y="1280270"/>
                        <a:pt x="-3740" y="899270"/>
                        <a:pt x="70" y="64019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6">
                  <a:extLst>
                    <a:ext uri="{FF2B5EF4-FFF2-40B4-BE49-F238E27FC236}">
                      <a16:creationId xmlns:a16="http://schemas.microsoft.com/office/drawing/2014/main" id="{11B34D11-0FF9-4D42-80E5-7AB396AF5722}"/>
                    </a:ext>
                  </a:extLst>
                </p:cNvPr>
                <p:cNvSpPr/>
                <p:nvPr/>
              </p:nvSpPr>
              <p:spPr>
                <a:xfrm rot="17044629" flipH="1">
                  <a:off x="7035107" y="1924717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l 6">
                  <a:extLst>
                    <a:ext uri="{FF2B5EF4-FFF2-40B4-BE49-F238E27FC236}">
                      <a16:creationId xmlns:a16="http://schemas.microsoft.com/office/drawing/2014/main" id="{2FFB695B-9C53-4B8D-B8BC-217059E2FCF8}"/>
                    </a:ext>
                  </a:extLst>
                </p:cNvPr>
                <p:cNvSpPr/>
                <p:nvPr/>
              </p:nvSpPr>
              <p:spPr>
                <a:xfrm rot="4555371">
                  <a:off x="7758730" y="1941875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6">
                  <a:extLst>
                    <a:ext uri="{FF2B5EF4-FFF2-40B4-BE49-F238E27FC236}">
                      <a16:creationId xmlns:a16="http://schemas.microsoft.com/office/drawing/2014/main" id="{8F2BCC03-2B4F-4881-94F9-5AB06E2944AA}"/>
                    </a:ext>
                  </a:extLst>
                </p:cNvPr>
                <p:cNvSpPr/>
                <p:nvPr/>
              </p:nvSpPr>
              <p:spPr>
                <a:xfrm rot="21143859" flipH="1">
                  <a:off x="8209647" y="3165800"/>
                  <a:ext cx="439573" cy="378874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B94D294-566C-43FD-92C3-C008D9079CE6}"/>
                    </a:ext>
                  </a:extLst>
                </p:cNvPr>
                <p:cNvSpPr/>
                <p:nvPr/>
              </p:nvSpPr>
              <p:spPr>
                <a:xfrm>
                  <a:off x="7792056" y="3695588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A99DD63-126F-4173-86C2-8F6C6DCC602B}"/>
                    </a:ext>
                  </a:extLst>
                </p:cNvPr>
                <p:cNvSpPr/>
                <p:nvPr/>
              </p:nvSpPr>
              <p:spPr>
                <a:xfrm>
                  <a:off x="8282478" y="3669872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DA5DB8D-EB89-42DF-878E-51A23BC0A49B}"/>
                    </a:ext>
                  </a:extLst>
                </p:cNvPr>
                <p:cNvSpPr/>
                <p:nvPr/>
              </p:nvSpPr>
              <p:spPr>
                <a:xfrm flipH="1">
                  <a:off x="7279482" y="3680885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9DC6FBB-C7D7-4380-BDA1-AF2FF410D53D}"/>
                  </a:ext>
                </a:extLst>
              </p:cNvPr>
              <p:cNvGrpSpPr/>
              <p:nvPr/>
            </p:nvGrpSpPr>
            <p:grpSpPr>
              <a:xfrm>
                <a:off x="7273220" y="2268028"/>
                <a:ext cx="823958" cy="533590"/>
                <a:chOff x="2737348" y="1943130"/>
                <a:chExt cx="2658212" cy="1721440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C84C1CC-6113-44A3-A610-6F3BDE404B2F}"/>
                    </a:ext>
                  </a:extLst>
                </p:cNvPr>
                <p:cNvSpPr/>
                <p:nvPr/>
              </p:nvSpPr>
              <p:spPr>
                <a:xfrm flipH="1">
                  <a:off x="4669805" y="1943130"/>
                  <a:ext cx="725755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FF974DD-9771-42A6-A56D-B7E1FEFCD7B0}"/>
                    </a:ext>
                  </a:extLst>
                </p:cNvPr>
                <p:cNvSpPr/>
                <p:nvPr/>
              </p:nvSpPr>
              <p:spPr>
                <a:xfrm rot="21256594" flipH="1">
                  <a:off x="2737348" y="2022642"/>
                  <a:ext cx="725756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2732B8B-6907-449F-88D2-FB4CDD27719A}"/>
                    </a:ext>
                  </a:extLst>
                </p:cNvPr>
                <p:cNvSpPr/>
                <p:nvPr/>
              </p:nvSpPr>
              <p:spPr>
                <a:xfrm rot="21256594" flipH="1">
                  <a:off x="2974803" y="2229270"/>
                  <a:ext cx="471294" cy="590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141F135-6CB2-498A-86CF-4C91C9ADAEE6}"/>
                    </a:ext>
                  </a:extLst>
                </p:cNvPr>
                <p:cNvSpPr/>
                <p:nvPr/>
              </p:nvSpPr>
              <p:spPr>
                <a:xfrm rot="21256594" flipH="1">
                  <a:off x="4698647" y="2184281"/>
                  <a:ext cx="471294" cy="590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2342554-48B0-4A7C-97DD-4B5C94D155F7}"/>
                    </a:ext>
                  </a:extLst>
                </p:cNvPr>
                <p:cNvSpPr/>
                <p:nvPr/>
              </p:nvSpPr>
              <p:spPr>
                <a:xfrm rot="21256594" flipH="1">
                  <a:off x="4801644" y="2281895"/>
                  <a:ext cx="246966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21010A1-6F78-45A2-A7E6-1FC016AB2CBC}"/>
                    </a:ext>
                  </a:extLst>
                </p:cNvPr>
                <p:cNvSpPr/>
                <p:nvPr/>
              </p:nvSpPr>
              <p:spPr>
                <a:xfrm rot="21256594" flipH="1">
                  <a:off x="3172955" y="2301888"/>
                  <a:ext cx="246965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26">
                  <a:extLst>
                    <a:ext uri="{FF2B5EF4-FFF2-40B4-BE49-F238E27FC236}">
                      <a16:creationId xmlns:a16="http://schemas.microsoft.com/office/drawing/2014/main" id="{ECE18D58-CFD0-456D-8E48-5D911BED75BD}"/>
                    </a:ext>
                  </a:extLst>
                </p:cNvPr>
                <p:cNvSpPr/>
                <p:nvPr/>
              </p:nvSpPr>
              <p:spPr>
                <a:xfrm flipH="1">
                  <a:off x="3853806" y="3016405"/>
                  <a:ext cx="471294" cy="332389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295E2B7-EB41-4A85-8F60-7329668B1848}"/>
                    </a:ext>
                  </a:extLst>
                </p:cNvPr>
                <p:cNvSpPr/>
                <p:nvPr/>
              </p:nvSpPr>
              <p:spPr>
                <a:xfrm rot="440699">
                  <a:off x="4090280" y="3341288"/>
                  <a:ext cx="419940" cy="323282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0EC58806-9CE4-46FD-A09E-5C5F8F43629C}"/>
                    </a:ext>
                  </a:extLst>
                </p:cNvPr>
                <p:cNvSpPr/>
                <p:nvPr/>
              </p:nvSpPr>
              <p:spPr>
                <a:xfrm flipH="1">
                  <a:off x="3686133" y="3326114"/>
                  <a:ext cx="419940" cy="323283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00F82D6-1834-4EBE-92BA-346FDBD579CB}"/>
                </a:ext>
              </a:extLst>
            </p:cNvPr>
            <p:cNvSpPr txBox="1"/>
            <p:nvPr/>
          </p:nvSpPr>
          <p:spPr>
            <a:xfrm>
              <a:off x="7404466" y="217531"/>
              <a:ext cx="257166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1D4B536-FE4C-4F86-BD2A-6370686AFCA4}"/>
              </a:ext>
            </a:extLst>
          </p:cNvPr>
          <p:cNvGrpSpPr/>
          <p:nvPr/>
        </p:nvGrpSpPr>
        <p:grpSpPr>
          <a:xfrm>
            <a:off x="837952" y="219853"/>
            <a:ext cx="5208995" cy="6432043"/>
            <a:chOff x="837952" y="219853"/>
            <a:chExt cx="5208995" cy="643204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42F3267-2F4E-4ABA-AC2C-E392B50832E0}"/>
                </a:ext>
              </a:extLst>
            </p:cNvPr>
            <p:cNvSpPr txBox="1"/>
            <p:nvPr/>
          </p:nvSpPr>
          <p:spPr>
            <a:xfrm>
              <a:off x="837952" y="219853"/>
              <a:ext cx="520899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AF8B91"/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lephant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E84F627-451F-40FA-9694-0F1CB222FF06}"/>
                </a:ext>
              </a:extLst>
            </p:cNvPr>
            <p:cNvGrpSpPr/>
            <p:nvPr/>
          </p:nvGrpSpPr>
          <p:grpSpPr>
            <a:xfrm>
              <a:off x="1078755" y="1509846"/>
              <a:ext cx="4216581" cy="5142050"/>
              <a:chOff x="6467470" y="2384585"/>
              <a:chExt cx="3486045" cy="425117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5F04EEF-97AD-418F-8B7D-222387C3CAFE}"/>
                  </a:ext>
                </a:extLst>
              </p:cNvPr>
              <p:cNvGrpSpPr/>
              <p:nvPr/>
            </p:nvGrpSpPr>
            <p:grpSpPr>
              <a:xfrm>
                <a:off x="7205741" y="4460601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28" name="Rectangle: Rounded Corners 33">
                  <a:extLst>
                    <a:ext uri="{FF2B5EF4-FFF2-40B4-BE49-F238E27FC236}">
                      <a16:creationId xmlns:a16="http://schemas.microsoft.com/office/drawing/2014/main" id="{DDBC5D78-0D17-4EA6-8ED2-52335E2123B8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BD605A7D-5465-447B-B6BA-6A1B451EFDC6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61F0F7E6-7DFC-47B7-8B1D-264E6A72C24E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2C75FC7C-F2B1-47FF-9AFF-B521A9AC8565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A5901C47-2F6A-44F1-8033-5403C90BF0A9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310F1D69-7026-4883-BD92-19DFA2693738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19D18DF-D908-4F6B-A0B3-1783E5DE0B34}"/>
                  </a:ext>
                </a:extLst>
              </p:cNvPr>
              <p:cNvGrpSpPr/>
              <p:nvPr/>
            </p:nvGrpSpPr>
            <p:grpSpPr>
              <a:xfrm flipH="1">
                <a:off x="8378934" y="4452479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22" name="Rectangle: Rounded Corners 33">
                  <a:extLst>
                    <a:ext uri="{FF2B5EF4-FFF2-40B4-BE49-F238E27FC236}">
                      <a16:creationId xmlns:a16="http://schemas.microsoft.com/office/drawing/2014/main" id="{1E3AF9B0-AC6B-415B-9AB2-43DAEEA0225E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8382219A-26F1-4C90-A51D-13F5D38EE63F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7FA9198C-B445-4D7B-8E63-EC4DDD22F7FE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637B4845-A680-4399-AE12-957E54EDBD99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E6EDB547-3EBF-461C-89C8-F6A050EA76C1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8370E092-C9DB-4D52-A769-4ED3FAEF23F6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A7C7C46-E61C-4F13-AE4E-549310A4632F}"/>
                  </a:ext>
                </a:extLst>
              </p:cNvPr>
              <p:cNvGrpSpPr/>
              <p:nvPr/>
            </p:nvGrpSpPr>
            <p:grpSpPr>
              <a:xfrm>
                <a:off x="6700167" y="3685437"/>
                <a:ext cx="2878584" cy="2950322"/>
                <a:chOff x="6775605" y="3685585"/>
                <a:chExt cx="2878584" cy="2950322"/>
              </a:xfrm>
            </p:grpSpPr>
            <p:sp>
              <p:nvSpPr>
                <p:cNvPr id="108" name="Oval 3">
                  <a:extLst>
                    <a:ext uri="{FF2B5EF4-FFF2-40B4-BE49-F238E27FC236}">
                      <a16:creationId xmlns:a16="http://schemas.microsoft.com/office/drawing/2014/main" id="{D758183D-A880-4874-8AB8-E734D5DB3990}"/>
                    </a:ext>
                  </a:extLst>
                </p:cNvPr>
                <p:cNvSpPr/>
                <p:nvPr/>
              </p:nvSpPr>
              <p:spPr>
                <a:xfrm flipH="1">
                  <a:off x="6775605" y="3685585"/>
                  <a:ext cx="2878584" cy="2714596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: Rounded Corners 33">
                  <a:extLst>
                    <a:ext uri="{FF2B5EF4-FFF2-40B4-BE49-F238E27FC236}">
                      <a16:creationId xmlns:a16="http://schemas.microsoft.com/office/drawing/2014/main" id="{270093F3-23CD-46A9-B4C3-1D95EEA16F04}"/>
                    </a:ext>
                  </a:extLst>
                </p:cNvPr>
                <p:cNvSpPr/>
                <p:nvPr/>
              </p:nvSpPr>
              <p:spPr>
                <a:xfrm flipH="1">
                  <a:off x="6873984" y="4565490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1E9144C7-7C4B-438B-9C72-1D75B633B58D}"/>
                    </a:ext>
                  </a:extLst>
                </p:cNvPr>
                <p:cNvSpPr/>
                <p:nvPr/>
              </p:nvSpPr>
              <p:spPr>
                <a:xfrm rot="21078352">
                  <a:off x="6809736" y="447661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: Rounded Corners 33">
                  <a:extLst>
                    <a:ext uri="{FF2B5EF4-FFF2-40B4-BE49-F238E27FC236}">
                      <a16:creationId xmlns:a16="http://schemas.microsoft.com/office/drawing/2014/main" id="{77EC69AC-8DF7-4840-98B1-766FDADE54F8}"/>
                    </a:ext>
                  </a:extLst>
                </p:cNvPr>
                <p:cNvSpPr/>
                <p:nvPr/>
              </p:nvSpPr>
              <p:spPr>
                <a:xfrm>
                  <a:off x="8859417" y="4562143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1AA9BFE2-809A-4B42-A0F8-9105CBBD8BC2}"/>
                    </a:ext>
                  </a:extLst>
                </p:cNvPr>
                <p:cNvSpPr/>
                <p:nvPr/>
              </p:nvSpPr>
              <p:spPr>
                <a:xfrm rot="213224">
                  <a:off x="8783831" y="444723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89DF320E-A1CA-40F6-ADB6-B875127EA3B6}"/>
                    </a:ext>
                  </a:extLst>
                </p:cNvPr>
                <p:cNvGrpSpPr/>
                <p:nvPr/>
              </p:nvGrpSpPr>
              <p:grpSpPr>
                <a:xfrm flipH="1">
                  <a:off x="7049809" y="6512171"/>
                  <a:ext cx="2318942" cy="123736"/>
                  <a:chOff x="5798068" y="5395767"/>
                  <a:chExt cx="2305509" cy="123021"/>
                </a:xfrm>
                <a:noFill/>
              </p:grpSpPr>
              <p:sp>
                <p:nvSpPr>
                  <p:cNvPr id="114" name="Freeform: Shape 113">
                    <a:extLst>
                      <a:ext uri="{FF2B5EF4-FFF2-40B4-BE49-F238E27FC236}">
                        <a16:creationId xmlns:a16="http://schemas.microsoft.com/office/drawing/2014/main" id="{553E2B7A-1BA8-485B-8693-E981A8316840}"/>
                      </a:ext>
                    </a:extLst>
                  </p:cNvPr>
                  <p:cNvSpPr/>
                  <p:nvPr/>
                </p:nvSpPr>
                <p:spPr>
                  <a:xfrm>
                    <a:off x="6175203" y="5397884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Freeform: Shape 114">
                    <a:extLst>
                      <a:ext uri="{FF2B5EF4-FFF2-40B4-BE49-F238E27FC236}">
                        <a16:creationId xmlns:a16="http://schemas.microsoft.com/office/drawing/2014/main" id="{44DFD5C9-5BCD-4DD4-A8F8-C0B81D21706F}"/>
                      </a:ext>
                    </a:extLst>
                  </p:cNvPr>
                  <p:cNvSpPr/>
                  <p:nvPr/>
                </p:nvSpPr>
                <p:spPr>
                  <a:xfrm>
                    <a:off x="5798068" y="5401785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4C97A821-BFEF-4488-8D34-B51F392C76A1}"/>
                      </a:ext>
                    </a:extLst>
                  </p:cNvPr>
                  <p:cNvSpPr/>
                  <p:nvPr/>
                </p:nvSpPr>
                <p:spPr>
                  <a:xfrm>
                    <a:off x="5923158" y="540178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20FF4958-76A8-4BFA-A7AC-843D7EF79E4E}"/>
                      </a:ext>
                    </a:extLst>
                  </p:cNvPr>
                  <p:cNvSpPr/>
                  <p:nvPr/>
                </p:nvSpPr>
                <p:spPr>
                  <a:xfrm>
                    <a:off x="6049181" y="5401770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72821AB0-DA3E-4C5A-B682-0C5EFEBF8C86}"/>
                      </a:ext>
                    </a:extLst>
                  </p:cNvPr>
                  <p:cNvSpPr/>
                  <p:nvPr/>
                </p:nvSpPr>
                <p:spPr>
                  <a:xfrm>
                    <a:off x="7986067" y="5395767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9618AE3-7BAC-4E35-97C6-BEF792B75E33}"/>
                      </a:ext>
                    </a:extLst>
                  </p:cNvPr>
                  <p:cNvSpPr/>
                  <p:nvPr/>
                </p:nvSpPr>
                <p:spPr>
                  <a:xfrm>
                    <a:off x="7608928" y="5399612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FE7FD083-A211-4605-BE98-4A7AF39DCF93}"/>
                      </a:ext>
                    </a:extLst>
                  </p:cNvPr>
                  <p:cNvSpPr/>
                  <p:nvPr/>
                </p:nvSpPr>
                <p:spPr>
                  <a:xfrm>
                    <a:off x="7734020" y="539961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38E4474B-9B94-48BF-84A6-9B89DC5CB063}"/>
                      </a:ext>
                    </a:extLst>
                  </p:cNvPr>
                  <p:cNvSpPr/>
                  <p:nvPr/>
                </p:nvSpPr>
                <p:spPr>
                  <a:xfrm>
                    <a:off x="7860045" y="5399611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CDC1A46-B432-45A9-8361-61F7C9440FF8}"/>
                  </a:ext>
                </a:extLst>
              </p:cNvPr>
              <p:cNvGrpSpPr/>
              <p:nvPr/>
            </p:nvGrpSpPr>
            <p:grpSpPr>
              <a:xfrm>
                <a:off x="6467470" y="2384585"/>
                <a:ext cx="3486045" cy="3277963"/>
                <a:chOff x="6467470" y="2384585"/>
                <a:chExt cx="3486045" cy="3277963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96EAB3AA-076E-41A1-86E2-BA0BEE499D1D}"/>
                    </a:ext>
                  </a:extLst>
                </p:cNvPr>
                <p:cNvSpPr/>
                <p:nvPr/>
              </p:nvSpPr>
              <p:spPr>
                <a:xfrm flipH="1">
                  <a:off x="7999338" y="2384585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2D5DE7A-58AF-4C84-A9D6-B64B5292377F}"/>
                    </a:ext>
                  </a:extLst>
                </p:cNvPr>
                <p:cNvSpPr/>
                <p:nvPr/>
              </p:nvSpPr>
              <p:spPr>
                <a:xfrm flipH="1">
                  <a:off x="6467470" y="2403438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3ACEB49-0E60-41D2-BAD9-8BC29548BE96}"/>
                    </a:ext>
                  </a:extLst>
                </p:cNvPr>
                <p:cNvSpPr/>
                <p:nvPr/>
              </p:nvSpPr>
              <p:spPr>
                <a:xfrm flipH="1">
                  <a:off x="7279676" y="2633086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0E636BA-B75A-43BD-9DA7-79455CDCB0BD}"/>
                    </a:ext>
                  </a:extLst>
                </p:cNvPr>
                <p:cNvSpPr/>
                <p:nvPr/>
              </p:nvSpPr>
              <p:spPr>
                <a:xfrm flipH="1">
                  <a:off x="7518224" y="3412145"/>
                  <a:ext cx="535466" cy="4307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978358B-C7EC-40EF-A5E4-C8DB73F73458}"/>
                    </a:ext>
                  </a:extLst>
                </p:cNvPr>
                <p:cNvSpPr/>
                <p:nvPr/>
              </p:nvSpPr>
              <p:spPr>
                <a:xfrm flipH="1">
                  <a:off x="7666255" y="3495017"/>
                  <a:ext cx="379775" cy="3055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84A98E02-69CD-4B2D-84D4-12AE5B194FB8}"/>
                    </a:ext>
                  </a:extLst>
                </p:cNvPr>
                <p:cNvSpPr/>
                <p:nvPr/>
              </p:nvSpPr>
              <p:spPr>
                <a:xfrm flipH="1">
                  <a:off x="7743705" y="3575781"/>
                  <a:ext cx="223901" cy="1801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E2932CDD-3F36-46CB-A4A4-EDE830CD69FB}"/>
                    </a:ext>
                  </a:extLst>
                </p:cNvPr>
                <p:cNvSpPr/>
                <p:nvPr/>
              </p:nvSpPr>
              <p:spPr>
                <a:xfrm flipH="1">
                  <a:off x="8508203" y="3386594"/>
                  <a:ext cx="535466" cy="4307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3D7EBE3-F58F-4716-90CC-649D2BD9ACF3}"/>
                    </a:ext>
                  </a:extLst>
                </p:cNvPr>
                <p:cNvSpPr/>
                <p:nvPr/>
              </p:nvSpPr>
              <p:spPr>
                <a:xfrm flipH="1">
                  <a:off x="8527938" y="3481137"/>
                  <a:ext cx="379775" cy="3055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84CDE12-EF10-41D1-BD82-84027E824C97}"/>
                    </a:ext>
                  </a:extLst>
                </p:cNvPr>
                <p:cNvSpPr/>
                <p:nvPr/>
              </p:nvSpPr>
              <p:spPr>
                <a:xfrm flipH="1">
                  <a:off x="8594582" y="3564083"/>
                  <a:ext cx="223901" cy="1801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Arc 103">
                  <a:extLst>
                    <a:ext uri="{FF2B5EF4-FFF2-40B4-BE49-F238E27FC236}">
                      <a16:creationId xmlns:a16="http://schemas.microsoft.com/office/drawing/2014/main" id="{1031FBEC-4A19-4AC1-994E-871525275E5A}"/>
                    </a:ext>
                  </a:extLst>
                </p:cNvPr>
                <p:cNvSpPr/>
                <p:nvPr/>
              </p:nvSpPr>
              <p:spPr>
                <a:xfrm rot="14181203" flipH="1">
                  <a:off x="7721234" y="2723600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Arc 104">
                  <a:extLst>
                    <a:ext uri="{FF2B5EF4-FFF2-40B4-BE49-F238E27FC236}">
                      <a16:creationId xmlns:a16="http://schemas.microsoft.com/office/drawing/2014/main" id="{780EABC7-B4D8-4C07-906F-5FBBF5C1BD67}"/>
                    </a:ext>
                  </a:extLst>
                </p:cNvPr>
                <p:cNvSpPr/>
                <p:nvPr/>
              </p:nvSpPr>
              <p:spPr>
                <a:xfrm rot="11645295" flipH="1">
                  <a:off x="8075026" y="2585219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: Rounded Corners 9">
                  <a:extLst>
                    <a:ext uri="{FF2B5EF4-FFF2-40B4-BE49-F238E27FC236}">
                      <a16:creationId xmlns:a16="http://schemas.microsoft.com/office/drawing/2014/main" id="{5BC374FF-90F3-4A5B-9066-DDD850E08A09}"/>
                    </a:ext>
                  </a:extLst>
                </p:cNvPr>
                <p:cNvSpPr/>
                <p:nvPr/>
              </p:nvSpPr>
              <p:spPr>
                <a:xfrm flipH="1">
                  <a:off x="8060406" y="3979426"/>
                  <a:ext cx="784709" cy="1683122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272078 w 780162"/>
                    <a:gd name="connsiteY0" fmla="*/ 84682 h 1790114"/>
                    <a:gd name="connsiteX1" fmla="*/ 356760 w 780162"/>
                    <a:gd name="connsiteY1" fmla="*/ 0 h 1790114"/>
                    <a:gd name="connsiteX2" fmla="*/ 695480 w 780162"/>
                    <a:gd name="connsiteY2" fmla="*/ 0 h 1790114"/>
                    <a:gd name="connsiteX3" fmla="*/ 780162 w 780162"/>
                    <a:gd name="connsiteY3" fmla="*/ 84682 h 1790114"/>
                    <a:gd name="connsiteX4" fmla="*/ 780162 w 780162"/>
                    <a:gd name="connsiteY4" fmla="*/ 1705432 h 1790114"/>
                    <a:gd name="connsiteX5" fmla="*/ 695480 w 780162"/>
                    <a:gd name="connsiteY5" fmla="*/ 1790114 h 1790114"/>
                    <a:gd name="connsiteX6" fmla="*/ 356760 w 780162"/>
                    <a:gd name="connsiteY6" fmla="*/ 1790114 h 1790114"/>
                    <a:gd name="connsiteX7" fmla="*/ 0 w 780162"/>
                    <a:gd name="connsiteY7" fmla="*/ 1500633 h 1790114"/>
                    <a:gd name="connsiteX8" fmla="*/ 272078 w 780162"/>
                    <a:gd name="connsiteY8" fmla="*/ 84682 h 1790114"/>
                    <a:gd name="connsiteX0" fmla="*/ 632224 w 1140308"/>
                    <a:gd name="connsiteY0" fmla="*/ 84682 h 1790114"/>
                    <a:gd name="connsiteX1" fmla="*/ 716906 w 1140308"/>
                    <a:gd name="connsiteY1" fmla="*/ 0 h 1790114"/>
                    <a:gd name="connsiteX2" fmla="*/ 1055626 w 1140308"/>
                    <a:gd name="connsiteY2" fmla="*/ 0 h 1790114"/>
                    <a:gd name="connsiteX3" fmla="*/ 1140308 w 1140308"/>
                    <a:gd name="connsiteY3" fmla="*/ 84682 h 1790114"/>
                    <a:gd name="connsiteX4" fmla="*/ 1140308 w 1140308"/>
                    <a:gd name="connsiteY4" fmla="*/ 1705432 h 1790114"/>
                    <a:gd name="connsiteX5" fmla="*/ 1055626 w 1140308"/>
                    <a:gd name="connsiteY5" fmla="*/ 1790114 h 1790114"/>
                    <a:gd name="connsiteX6" fmla="*/ 3775 w 1140308"/>
                    <a:gd name="connsiteY6" fmla="*/ 1235869 h 1790114"/>
                    <a:gd name="connsiteX7" fmla="*/ 360146 w 1140308"/>
                    <a:gd name="connsiteY7" fmla="*/ 1500633 h 1790114"/>
                    <a:gd name="connsiteX8" fmla="*/ 632224 w 1140308"/>
                    <a:gd name="connsiteY8" fmla="*/ 84682 h 1790114"/>
                    <a:gd name="connsiteX0" fmla="*/ 632224 w 1140308"/>
                    <a:gd name="connsiteY0" fmla="*/ 84682 h 1720257"/>
                    <a:gd name="connsiteX1" fmla="*/ 716906 w 1140308"/>
                    <a:gd name="connsiteY1" fmla="*/ 0 h 1720257"/>
                    <a:gd name="connsiteX2" fmla="*/ 1055626 w 1140308"/>
                    <a:gd name="connsiteY2" fmla="*/ 0 h 1720257"/>
                    <a:gd name="connsiteX3" fmla="*/ 1140308 w 1140308"/>
                    <a:gd name="connsiteY3" fmla="*/ 84682 h 1720257"/>
                    <a:gd name="connsiteX4" fmla="*/ 1140308 w 1140308"/>
                    <a:gd name="connsiteY4" fmla="*/ 1705432 h 1720257"/>
                    <a:gd name="connsiteX5" fmla="*/ 559427 w 1140308"/>
                    <a:gd name="connsiteY5" fmla="*/ 1673373 h 1720257"/>
                    <a:gd name="connsiteX6" fmla="*/ 3775 w 1140308"/>
                    <a:gd name="connsiteY6" fmla="*/ 1235869 h 1720257"/>
                    <a:gd name="connsiteX7" fmla="*/ 360146 w 1140308"/>
                    <a:gd name="connsiteY7" fmla="*/ 1500633 h 1720257"/>
                    <a:gd name="connsiteX8" fmla="*/ 632224 w 1140308"/>
                    <a:gd name="connsiteY8" fmla="*/ 84682 h 1720257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272078 w 780162"/>
                    <a:gd name="connsiteY0" fmla="*/ 84682 h 1673373"/>
                    <a:gd name="connsiteX1" fmla="*/ 356760 w 780162"/>
                    <a:gd name="connsiteY1" fmla="*/ 0 h 1673373"/>
                    <a:gd name="connsiteX2" fmla="*/ 695480 w 780162"/>
                    <a:gd name="connsiteY2" fmla="*/ 0 h 1673373"/>
                    <a:gd name="connsiteX3" fmla="*/ 780162 w 780162"/>
                    <a:gd name="connsiteY3" fmla="*/ 84682 h 1673373"/>
                    <a:gd name="connsiteX4" fmla="*/ 324776 w 780162"/>
                    <a:gd name="connsiteY4" fmla="*/ 1577953 h 1673373"/>
                    <a:gd name="connsiteX5" fmla="*/ 199281 w 780162"/>
                    <a:gd name="connsiteY5" fmla="*/ 1673373 h 1673373"/>
                    <a:gd name="connsiteX6" fmla="*/ 0 w 780162"/>
                    <a:gd name="connsiteY6" fmla="*/ 1500633 h 1673373"/>
                    <a:gd name="connsiteX7" fmla="*/ 272078 w 780162"/>
                    <a:gd name="connsiteY7" fmla="*/ 84682 h 1673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162" h="1673373">
                      <a:moveTo>
                        <a:pt x="272078" y="84682"/>
                      </a:moveTo>
                      <a:cubicBezTo>
                        <a:pt x="272078" y="37913"/>
                        <a:pt x="309991" y="0"/>
                        <a:pt x="356760" y="0"/>
                      </a:cubicBezTo>
                      <a:lnTo>
                        <a:pt x="695480" y="0"/>
                      </a:lnTo>
                      <a:cubicBezTo>
                        <a:pt x="742249" y="0"/>
                        <a:pt x="780162" y="37913"/>
                        <a:pt x="780162" y="84682"/>
                      </a:cubicBezTo>
                      <a:cubicBezTo>
                        <a:pt x="708539" y="997739"/>
                        <a:pt x="645529" y="1501230"/>
                        <a:pt x="324776" y="1577953"/>
                      </a:cubicBezTo>
                      <a:cubicBezTo>
                        <a:pt x="324776" y="1624722"/>
                        <a:pt x="246050" y="1673373"/>
                        <a:pt x="199281" y="1673373"/>
                      </a:cubicBezTo>
                      <a:lnTo>
                        <a:pt x="0" y="1500633"/>
                      </a:lnTo>
                      <a:cubicBezTo>
                        <a:pt x="698830" y="1183823"/>
                        <a:pt x="272078" y="624932"/>
                        <a:pt x="272078" y="84682"/>
                      </a:cubicBez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08C803D0-F58A-4884-AA57-55C3DFACE37F}"/>
                    </a:ext>
                  </a:extLst>
                </p:cNvPr>
                <p:cNvSpPr/>
                <p:nvPr/>
              </p:nvSpPr>
              <p:spPr>
                <a:xfrm flipH="1">
                  <a:off x="7967606" y="3856433"/>
                  <a:ext cx="711964" cy="496015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rgbClr val="AF8B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10" name="ttsMP3.com_VoiceText_2025-1-12_14-56-56">
            <a:hlinkClick r:id="" action="ppaction://media"/>
            <a:extLst>
              <a:ext uri="{FF2B5EF4-FFF2-40B4-BE49-F238E27FC236}">
                <a16:creationId xmlns:a16="http://schemas.microsoft.com/office/drawing/2014/main" id="{1ADDCDCB-B016-4088-B53A-D98663339B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61583" y="-75620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rgbClr val="AF8B91"/>
                </a:solidFill>
                <a:latin typeface="Arial Black" panose="020B0A04020102020204" pitchFamily="34" charset="0"/>
              </a:rPr>
              <a:t>e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AF8B91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B88CCF-4188-434F-84DE-FC59B2FDF524}"/>
              </a:ext>
            </a:extLst>
          </p:cNvPr>
          <p:cNvGrpSpPr/>
          <p:nvPr/>
        </p:nvGrpSpPr>
        <p:grpSpPr>
          <a:xfrm>
            <a:off x="6869840" y="212978"/>
            <a:ext cx="5208995" cy="6432043"/>
            <a:chOff x="837952" y="219853"/>
            <a:chExt cx="5208995" cy="64320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21B14-CC53-4D51-8934-EFAE6AD58745}"/>
                </a:ext>
              </a:extLst>
            </p:cNvPr>
            <p:cNvSpPr txBox="1"/>
            <p:nvPr/>
          </p:nvSpPr>
          <p:spPr>
            <a:xfrm>
              <a:off x="837952" y="219853"/>
              <a:ext cx="520899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AF8B91"/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lephant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5CA67EF-6C78-4F0C-BCD1-6C306045CD50}"/>
                </a:ext>
              </a:extLst>
            </p:cNvPr>
            <p:cNvGrpSpPr/>
            <p:nvPr/>
          </p:nvGrpSpPr>
          <p:grpSpPr>
            <a:xfrm>
              <a:off x="1078755" y="1509846"/>
              <a:ext cx="4216581" cy="5142050"/>
              <a:chOff x="6467470" y="2384585"/>
              <a:chExt cx="3486045" cy="42511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5F26ACF-C2A0-44E6-85E1-659CF03A0671}"/>
                  </a:ext>
                </a:extLst>
              </p:cNvPr>
              <p:cNvGrpSpPr/>
              <p:nvPr/>
            </p:nvGrpSpPr>
            <p:grpSpPr>
              <a:xfrm>
                <a:off x="7205741" y="4460601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03" name="Rectangle: Rounded Corners 33">
                  <a:extLst>
                    <a:ext uri="{FF2B5EF4-FFF2-40B4-BE49-F238E27FC236}">
                      <a16:creationId xmlns:a16="http://schemas.microsoft.com/office/drawing/2014/main" id="{DC56153D-DF52-4F88-A6AA-BC86AD0D4449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35CB163C-9000-4DDE-AA40-DC9E807D206E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05" name="Freeform: Shape 104">
                    <a:extLst>
                      <a:ext uri="{FF2B5EF4-FFF2-40B4-BE49-F238E27FC236}">
                        <a16:creationId xmlns:a16="http://schemas.microsoft.com/office/drawing/2014/main" id="{6D78C510-D5EC-439E-9F1F-75C8BC32D95D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Freeform: Shape 105">
                    <a:extLst>
                      <a:ext uri="{FF2B5EF4-FFF2-40B4-BE49-F238E27FC236}">
                        <a16:creationId xmlns:a16="http://schemas.microsoft.com/office/drawing/2014/main" id="{0711D48E-1139-46E7-8FDD-21B64B8AAD43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8659FF20-A1A3-4071-8A9A-AE6DA8C1BA97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ADD4DA4-AA47-475B-8C5D-3272D750E900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3F5C127-8942-4983-9F10-0CFBC4B4DE70}"/>
                  </a:ext>
                </a:extLst>
              </p:cNvPr>
              <p:cNvGrpSpPr/>
              <p:nvPr/>
            </p:nvGrpSpPr>
            <p:grpSpPr>
              <a:xfrm flipH="1">
                <a:off x="8378934" y="4452479"/>
                <a:ext cx="696994" cy="2065169"/>
                <a:chOff x="9869116" y="4634175"/>
                <a:chExt cx="696994" cy="2065169"/>
              </a:xfrm>
            </p:grpSpPr>
            <p:sp>
              <p:nvSpPr>
                <p:cNvPr id="97" name="Rectangle: Rounded Corners 33">
                  <a:extLst>
                    <a:ext uri="{FF2B5EF4-FFF2-40B4-BE49-F238E27FC236}">
                      <a16:creationId xmlns:a16="http://schemas.microsoft.com/office/drawing/2014/main" id="{23B75739-3ECB-4892-925C-8BAE26D1A32E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1DE6916C-8D70-4FF4-B44D-8CF6353DFF4E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E943C32B-A681-4EDB-8134-AFA696607B76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9BDD5801-9533-4E25-A3C0-B64F8ABFCFEA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770E2BA8-0695-4622-8AE2-8A009AC9B944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Freeform: Shape 101">
                    <a:extLst>
                      <a:ext uri="{FF2B5EF4-FFF2-40B4-BE49-F238E27FC236}">
                        <a16:creationId xmlns:a16="http://schemas.microsoft.com/office/drawing/2014/main" id="{661A45F5-972D-41F9-85BA-AD83C536C5D1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5F0C524-4D5F-4212-BCDB-AEEF37F5B2BA}"/>
                  </a:ext>
                </a:extLst>
              </p:cNvPr>
              <p:cNvGrpSpPr/>
              <p:nvPr/>
            </p:nvGrpSpPr>
            <p:grpSpPr>
              <a:xfrm>
                <a:off x="6700167" y="3685437"/>
                <a:ext cx="2878584" cy="2950322"/>
                <a:chOff x="6775605" y="3685585"/>
                <a:chExt cx="2878584" cy="2950322"/>
              </a:xfrm>
            </p:grpSpPr>
            <p:sp>
              <p:nvSpPr>
                <p:cNvPr id="83" name="Oval 3">
                  <a:extLst>
                    <a:ext uri="{FF2B5EF4-FFF2-40B4-BE49-F238E27FC236}">
                      <a16:creationId xmlns:a16="http://schemas.microsoft.com/office/drawing/2014/main" id="{C7A09534-DDF0-47CE-AE21-FFF5FBDA9ACA}"/>
                    </a:ext>
                  </a:extLst>
                </p:cNvPr>
                <p:cNvSpPr/>
                <p:nvPr/>
              </p:nvSpPr>
              <p:spPr>
                <a:xfrm flipH="1">
                  <a:off x="6775605" y="3685585"/>
                  <a:ext cx="2878584" cy="2714596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: Rounded Corners 33">
                  <a:extLst>
                    <a:ext uri="{FF2B5EF4-FFF2-40B4-BE49-F238E27FC236}">
                      <a16:creationId xmlns:a16="http://schemas.microsoft.com/office/drawing/2014/main" id="{0F491136-B64E-44FE-A328-E081F6BE2CD8}"/>
                    </a:ext>
                  </a:extLst>
                </p:cNvPr>
                <p:cNvSpPr/>
                <p:nvPr/>
              </p:nvSpPr>
              <p:spPr>
                <a:xfrm flipH="1">
                  <a:off x="6873984" y="4565490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FF5B47F-22FA-4268-8CE5-88B24CED8B74}"/>
                    </a:ext>
                  </a:extLst>
                </p:cNvPr>
                <p:cNvSpPr/>
                <p:nvPr/>
              </p:nvSpPr>
              <p:spPr>
                <a:xfrm rot="21078352">
                  <a:off x="6809736" y="447661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: Rounded Corners 33">
                  <a:extLst>
                    <a:ext uri="{FF2B5EF4-FFF2-40B4-BE49-F238E27FC236}">
                      <a16:creationId xmlns:a16="http://schemas.microsoft.com/office/drawing/2014/main" id="{3AFB45BA-B1AA-42F9-B03C-7B83537A29ED}"/>
                    </a:ext>
                  </a:extLst>
                </p:cNvPr>
                <p:cNvSpPr/>
                <p:nvPr/>
              </p:nvSpPr>
              <p:spPr>
                <a:xfrm>
                  <a:off x="8859417" y="4562143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D87B622E-551E-4CD1-B6B8-F0D1B5852327}"/>
                    </a:ext>
                  </a:extLst>
                </p:cNvPr>
                <p:cNvSpPr/>
                <p:nvPr/>
              </p:nvSpPr>
              <p:spPr>
                <a:xfrm rot="213224">
                  <a:off x="8783831" y="444723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CD849852-A145-4EAB-A73D-AA7CCA057F62}"/>
                    </a:ext>
                  </a:extLst>
                </p:cNvPr>
                <p:cNvGrpSpPr/>
                <p:nvPr/>
              </p:nvGrpSpPr>
              <p:grpSpPr>
                <a:xfrm flipH="1">
                  <a:off x="7049809" y="6512171"/>
                  <a:ext cx="2318942" cy="123736"/>
                  <a:chOff x="5798068" y="5395767"/>
                  <a:chExt cx="2305509" cy="123021"/>
                </a:xfrm>
                <a:noFill/>
              </p:grpSpPr>
              <p:sp>
                <p:nvSpPr>
                  <p:cNvPr id="89" name="Freeform: Shape 88">
                    <a:extLst>
                      <a:ext uri="{FF2B5EF4-FFF2-40B4-BE49-F238E27FC236}">
                        <a16:creationId xmlns:a16="http://schemas.microsoft.com/office/drawing/2014/main" id="{06789EAD-8629-435D-9891-EFC3FE1E7150}"/>
                      </a:ext>
                    </a:extLst>
                  </p:cNvPr>
                  <p:cNvSpPr/>
                  <p:nvPr/>
                </p:nvSpPr>
                <p:spPr>
                  <a:xfrm>
                    <a:off x="6175203" y="5397884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9E6038BA-7747-415B-806D-BFAD77900DDB}"/>
                      </a:ext>
                    </a:extLst>
                  </p:cNvPr>
                  <p:cNvSpPr/>
                  <p:nvPr/>
                </p:nvSpPr>
                <p:spPr>
                  <a:xfrm>
                    <a:off x="5798068" y="5401785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D9B1F762-7734-4171-92A7-0311660DA46E}"/>
                      </a:ext>
                    </a:extLst>
                  </p:cNvPr>
                  <p:cNvSpPr/>
                  <p:nvPr/>
                </p:nvSpPr>
                <p:spPr>
                  <a:xfrm>
                    <a:off x="5923158" y="540178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CC78AA0C-083D-41F0-8FEA-DA56717BFF0E}"/>
                      </a:ext>
                    </a:extLst>
                  </p:cNvPr>
                  <p:cNvSpPr/>
                  <p:nvPr/>
                </p:nvSpPr>
                <p:spPr>
                  <a:xfrm>
                    <a:off x="6049181" y="5401770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8622DE68-4A5B-43C9-AE61-CC5A0C6EC38B}"/>
                      </a:ext>
                    </a:extLst>
                  </p:cNvPr>
                  <p:cNvSpPr/>
                  <p:nvPr/>
                </p:nvSpPr>
                <p:spPr>
                  <a:xfrm>
                    <a:off x="7986067" y="5395767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09E51312-1695-49F1-BBE0-6AA35B9EC75F}"/>
                      </a:ext>
                    </a:extLst>
                  </p:cNvPr>
                  <p:cNvSpPr/>
                  <p:nvPr/>
                </p:nvSpPr>
                <p:spPr>
                  <a:xfrm>
                    <a:off x="7608928" y="5399612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FBF84B39-ABDF-433C-84B8-7A52D1384892}"/>
                      </a:ext>
                    </a:extLst>
                  </p:cNvPr>
                  <p:cNvSpPr/>
                  <p:nvPr/>
                </p:nvSpPr>
                <p:spPr>
                  <a:xfrm>
                    <a:off x="7734020" y="539961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DA4E9387-C761-4969-97A8-BD08FE829A12}"/>
                      </a:ext>
                    </a:extLst>
                  </p:cNvPr>
                  <p:cNvSpPr/>
                  <p:nvPr/>
                </p:nvSpPr>
                <p:spPr>
                  <a:xfrm>
                    <a:off x="7860045" y="5399611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FD28AA7-ECB4-4BF7-A9C8-EBBC78B684DF}"/>
                  </a:ext>
                </a:extLst>
              </p:cNvPr>
              <p:cNvGrpSpPr/>
              <p:nvPr/>
            </p:nvGrpSpPr>
            <p:grpSpPr>
              <a:xfrm>
                <a:off x="6467470" y="2384585"/>
                <a:ext cx="3486045" cy="3277963"/>
                <a:chOff x="6467470" y="2384585"/>
                <a:chExt cx="3486045" cy="3277963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0987DBC-301C-4291-8763-D6A010045C65}"/>
                    </a:ext>
                  </a:extLst>
                </p:cNvPr>
                <p:cNvSpPr/>
                <p:nvPr/>
              </p:nvSpPr>
              <p:spPr>
                <a:xfrm flipH="1">
                  <a:off x="7999338" y="2384585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07C12D7-01B1-43D9-AB1D-2F1FE46BFD15}"/>
                    </a:ext>
                  </a:extLst>
                </p:cNvPr>
                <p:cNvSpPr/>
                <p:nvPr/>
              </p:nvSpPr>
              <p:spPr>
                <a:xfrm flipH="1">
                  <a:off x="6467470" y="2403438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7D74674-F32F-422B-9D4C-EB5CC6F19E95}"/>
                    </a:ext>
                  </a:extLst>
                </p:cNvPr>
                <p:cNvSpPr/>
                <p:nvPr/>
              </p:nvSpPr>
              <p:spPr>
                <a:xfrm flipH="1">
                  <a:off x="7279676" y="2633086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A70E675-735C-456B-9004-FD8EEFCE0257}"/>
                    </a:ext>
                  </a:extLst>
                </p:cNvPr>
                <p:cNvSpPr/>
                <p:nvPr/>
              </p:nvSpPr>
              <p:spPr>
                <a:xfrm flipH="1">
                  <a:off x="7518224" y="3412145"/>
                  <a:ext cx="535466" cy="4307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E765641-14A3-4F29-AF00-03520B1C97CD}"/>
                    </a:ext>
                  </a:extLst>
                </p:cNvPr>
                <p:cNvSpPr/>
                <p:nvPr/>
              </p:nvSpPr>
              <p:spPr>
                <a:xfrm flipH="1">
                  <a:off x="7666255" y="3495017"/>
                  <a:ext cx="379775" cy="3055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5F89C9D-BBFD-4FBA-8E53-28C11B11C0FD}"/>
                    </a:ext>
                  </a:extLst>
                </p:cNvPr>
                <p:cNvSpPr/>
                <p:nvPr/>
              </p:nvSpPr>
              <p:spPr>
                <a:xfrm flipH="1">
                  <a:off x="7743705" y="3575781"/>
                  <a:ext cx="223901" cy="1801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6793D88-C32D-4F90-B172-3F98815F38AB}"/>
                    </a:ext>
                  </a:extLst>
                </p:cNvPr>
                <p:cNvSpPr/>
                <p:nvPr/>
              </p:nvSpPr>
              <p:spPr>
                <a:xfrm flipH="1">
                  <a:off x="8508203" y="3386594"/>
                  <a:ext cx="535466" cy="4307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1DF45AE-DAEA-468D-B209-D5704009D1B7}"/>
                    </a:ext>
                  </a:extLst>
                </p:cNvPr>
                <p:cNvSpPr/>
                <p:nvPr/>
              </p:nvSpPr>
              <p:spPr>
                <a:xfrm flipH="1">
                  <a:off x="8527938" y="3481137"/>
                  <a:ext cx="379775" cy="3055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C3D9C60F-C9C1-4E5C-AA08-0262C078CD07}"/>
                    </a:ext>
                  </a:extLst>
                </p:cNvPr>
                <p:cNvSpPr/>
                <p:nvPr/>
              </p:nvSpPr>
              <p:spPr>
                <a:xfrm flipH="1">
                  <a:off x="8594582" y="3564083"/>
                  <a:ext cx="223901" cy="1801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74B84D6C-7251-475E-8825-E238CEA9DFEA}"/>
                    </a:ext>
                  </a:extLst>
                </p:cNvPr>
                <p:cNvSpPr/>
                <p:nvPr/>
              </p:nvSpPr>
              <p:spPr>
                <a:xfrm rot="14181203" flipH="1">
                  <a:off x="7721234" y="2723600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Arc 79">
                  <a:extLst>
                    <a:ext uri="{FF2B5EF4-FFF2-40B4-BE49-F238E27FC236}">
                      <a16:creationId xmlns:a16="http://schemas.microsoft.com/office/drawing/2014/main" id="{4A333A2E-455C-484A-A81B-9CAC01581A4B}"/>
                    </a:ext>
                  </a:extLst>
                </p:cNvPr>
                <p:cNvSpPr/>
                <p:nvPr/>
              </p:nvSpPr>
              <p:spPr>
                <a:xfrm rot="11645295" flipH="1">
                  <a:off x="8075026" y="2585219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: Rounded Corners 9">
                  <a:extLst>
                    <a:ext uri="{FF2B5EF4-FFF2-40B4-BE49-F238E27FC236}">
                      <a16:creationId xmlns:a16="http://schemas.microsoft.com/office/drawing/2014/main" id="{95BC8527-D3D6-4D3A-B9F2-76D980DC12DE}"/>
                    </a:ext>
                  </a:extLst>
                </p:cNvPr>
                <p:cNvSpPr/>
                <p:nvPr/>
              </p:nvSpPr>
              <p:spPr>
                <a:xfrm flipH="1">
                  <a:off x="8060406" y="3979426"/>
                  <a:ext cx="784709" cy="1683122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272078 w 780162"/>
                    <a:gd name="connsiteY0" fmla="*/ 84682 h 1790114"/>
                    <a:gd name="connsiteX1" fmla="*/ 356760 w 780162"/>
                    <a:gd name="connsiteY1" fmla="*/ 0 h 1790114"/>
                    <a:gd name="connsiteX2" fmla="*/ 695480 w 780162"/>
                    <a:gd name="connsiteY2" fmla="*/ 0 h 1790114"/>
                    <a:gd name="connsiteX3" fmla="*/ 780162 w 780162"/>
                    <a:gd name="connsiteY3" fmla="*/ 84682 h 1790114"/>
                    <a:gd name="connsiteX4" fmla="*/ 780162 w 780162"/>
                    <a:gd name="connsiteY4" fmla="*/ 1705432 h 1790114"/>
                    <a:gd name="connsiteX5" fmla="*/ 695480 w 780162"/>
                    <a:gd name="connsiteY5" fmla="*/ 1790114 h 1790114"/>
                    <a:gd name="connsiteX6" fmla="*/ 356760 w 780162"/>
                    <a:gd name="connsiteY6" fmla="*/ 1790114 h 1790114"/>
                    <a:gd name="connsiteX7" fmla="*/ 0 w 780162"/>
                    <a:gd name="connsiteY7" fmla="*/ 1500633 h 1790114"/>
                    <a:gd name="connsiteX8" fmla="*/ 272078 w 780162"/>
                    <a:gd name="connsiteY8" fmla="*/ 84682 h 1790114"/>
                    <a:gd name="connsiteX0" fmla="*/ 632224 w 1140308"/>
                    <a:gd name="connsiteY0" fmla="*/ 84682 h 1790114"/>
                    <a:gd name="connsiteX1" fmla="*/ 716906 w 1140308"/>
                    <a:gd name="connsiteY1" fmla="*/ 0 h 1790114"/>
                    <a:gd name="connsiteX2" fmla="*/ 1055626 w 1140308"/>
                    <a:gd name="connsiteY2" fmla="*/ 0 h 1790114"/>
                    <a:gd name="connsiteX3" fmla="*/ 1140308 w 1140308"/>
                    <a:gd name="connsiteY3" fmla="*/ 84682 h 1790114"/>
                    <a:gd name="connsiteX4" fmla="*/ 1140308 w 1140308"/>
                    <a:gd name="connsiteY4" fmla="*/ 1705432 h 1790114"/>
                    <a:gd name="connsiteX5" fmla="*/ 1055626 w 1140308"/>
                    <a:gd name="connsiteY5" fmla="*/ 1790114 h 1790114"/>
                    <a:gd name="connsiteX6" fmla="*/ 3775 w 1140308"/>
                    <a:gd name="connsiteY6" fmla="*/ 1235869 h 1790114"/>
                    <a:gd name="connsiteX7" fmla="*/ 360146 w 1140308"/>
                    <a:gd name="connsiteY7" fmla="*/ 1500633 h 1790114"/>
                    <a:gd name="connsiteX8" fmla="*/ 632224 w 1140308"/>
                    <a:gd name="connsiteY8" fmla="*/ 84682 h 1790114"/>
                    <a:gd name="connsiteX0" fmla="*/ 632224 w 1140308"/>
                    <a:gd name="connsiteY0" fmla="*/ 84682 h 1720257"/>
                    <a:gd name="connsiteX1" fmla="*/ 716906 w 1140308"/>
                    <a:gd name="connsiteY1" fmla="*/ 0 h 1720257"/>
                    <a:gd name="connsiteX2" fmla="*/ 1055626 w 1140308"/>
                    <a:gd name="connsiteY2" fmla="*/ 0 h 1720257"/>
                    <a:gd name="connsiteX3" fmla="*/ 1140308 w 1140308"/>
                    <a:gd name="connsiteY3" fmla="*/ 84682 h 1720257"/>
                    <a:gd name="connsiteX4" fmla="*/ 1140308 w 1140308"/>
                    <a:gd name="connsiteY4" fmla="*/ 1705432 h 1720257"/>
                    <a:gd name="connsiteX5" fmla="*/ 559427 w 1140308"/>
                    <a:gd name="connsiteY5" fmla="*/ 1673373 h 1720257"/>
                    <a:gd name="connsiteX6" fmla="*/ 3775 w 1140308"/>
                    <a:gd name="connsiteY6" fmla="*/ 1235869 h 1720257"/>
                    <a:gd name="connsiteX7" fmla="*/ 360146 w 1140308"/>
                    <a:gd name="connsiteY7" fmla="*/ 1500633 h 1720257"/>
                    <a:gd name="connsiteX8" fmla="*/ 632224 w 1140308"/>
                    <a:gd name="connsiteY8" fmla="*/ 84682 h 1720257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272078 w 780162"/>
                    <a:gd name="connsiteY0" fmla="*/ 84682 h 1673373"/>
                    <a:gd name="connsiteX1" fmla="*/ 356760 w 780162"/>
                    <a:gd name="connsiteY1" fmla="*/ 0 h 1673373"/>
                    <a:gd name="connsiteX2" fmla="*/ 695480 w 780162"/>
                    <a:gd name="connsiteY2" fmla="*/ 0 h 1673373"/>
                    <a:gd name="connsiteX3" fmla="*/ 780162 w 780162"/>
                    <a:gd name="connsiteY3" fmla="*/ 84682 h 1673373"/>
                    <a:gd name="connsiteX4" fmla="*/ 324776 w 780162"/>
                    <a:gd name="connsiteY4" fmla="*/ 1577953 h 1673373"/>
                    <a:gd name="connsiteX5" fmla="*/ 199281 w 780162"/>
                    <a:gd name="connsiteY5" fmla="*/ 1673373 h 1673373"/>
                    <a:gd name="connsiteX6" fmla="*/ 0 w 780162"/>
                    <a:gd name="connsiteY6" fmla="*/ 1500633 h 1673373"/>
                    <a:gd name="connsiteX7" fmla="*/ 272078 w 780162"/>
                    <a:gd name="connsiteY7" fmla="*/ 84682 h 1673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162" h="1673373">
                      <a:moveTo>
                        <a:pt x="272078" y="84682"/>
                      </a:moveTo>
                      <a:cubicBezTo>
                        <a:pt x="272078" y="37913"/>
                        <a:pt x="309991" y="0"/>
                        <a:pt x="356760" y="0"/>
                      </a:cubicBezTo>
                      <a:lnTo>
                        <a:pt x="695480" y="0"/>
                      </a:lnTo>
                      <a:cubicBezTo>
                        <a:pt x="742249" y="0"/>
                        <a:pt x="780162" y="37913"/>
                        <a:pt x="780162" y="84682"/>
                      </a:cubicBezTo>
                      <a:cubicBezTo>
                        <a:pt x="708539" y="997739"/>
                        <a:pt x="645529" y="1501230"/>
                        <a:pt x="324776" y="1577953"/>
                      </a:cubicBezTo>
                      <a:cubicBezTo>
                        <a:pt x="324776" y="1624722"/>
                        <a:pt x="246050" y="1673373"/>
                        <a:pt x="199281" y="1673373"/>
                      </a:cubicBezTo>
                      <a:lnTo>
                        <a:pt x="0" y="1500633"/>
                      </a:lnTo>
                      <a:cubicBezTo>
                        <a:pt x="698830" y="1183823"/>
                        <a:pt x="272078" y="624932"/>
                        <a:pt x="272078" y="84682"/>
                      </a:cubicBez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F593FAE-EC59-46E2-852A-C135269DC235}"/>
                    </a:ext>
                  </a:extLst>
                </p:cNvPr>
                <p:cNvSpPr/>
                <p:nvPr/>
              </p:nvSpPr>
              <p:spPr>
                <a:xfrm flipH="1">
                  <a:off x="7967606" y="3856433"/>
                  <a:ext cx="711964" cy="496015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rgbClr val="AF8B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2" name="ttsMP3.com_VoiceText_2025-1-12_14-58-4">
            <a:hlinkClick r:id="" action="ppaction://media"/>
            <a:extLst>
              <a:ext uri="{FF2B5EF4-FFF2-40B4-BE49-F238E27FC236}">
                <a16:creationId xmlns:a16="http://schemas.microsoft.com/office/drawing/2014/main" id="{84F82457-6139-443F-8FD3-762A873B3A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5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3C6E184-EDDA-428D-8F1F-0F0CBA650B7C}"/>
              </a:ext>
            </a:extLst>
          </p:cNvPr>
          <p:cNvGrpSpPr/>
          <p:nvPr/>
        </p:nvGrpSpPr>
        <p:grpSpPr>
          <a:xfrm>
            <a:off x="192335" y="398477"/>
            <a:ext cx="4360710" cy="5123515"/>
            <a:chOff x="442033" y="-277242"/>
            <a:chExt cx="5897506" cy="692913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35A05D4-C180-4898-BFDC-4573F23C5A4B}"/>
                </a:ext>
              </a:extLst>
            </p:cNvPr>
            <p:cNvSpPr txBox="1"/>
            <p:nvPr/>
          </p:nvSpPr>
          <p:spPr>
            <a:xfrm>
              <a:off x="442033" y="-277242"/>
              <a:ext cx="5897506" cy="14984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600" dirty="0">
                  <a:ln>
                    <a:solidFill>
                      <a:sysClr val="windowText" lastClr="000000"/>
                    </a:solidFill>
                  </a:ln>
                  <a:solidFill>
                    <a:srgbClr val="AF8B91"/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66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lephant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ED0D77-546A-4928-8804-513397835943}"/>
                </a:ext>
              </a:extLst>
            </p:cNvPr>
            <p:cNvGrpSpPr/>
            <p:nvPr/>
          </p:nvGrpSpPr>
          <p:grpSpPr>
            <a:xfrm>
              <a:off x="1078755" y="1509846"/>
              <a:ext cx="4216581" cy="5142050"/>
              <a:chOff x="6467470" y="2384585"/>
              <a:chExt cx="3486045" cy="425117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B24B9B81-4E84-4B01-B134-A01D6B11AC56}"/>
                  </a:ext>
                </a:extLst>
              </p:cNvPr>
              <p:cNvGrpSpPr/>
              <p:nvPr/>
            </p:nvGrpSpPr>
            <p:grpSpPr>
              <a:xfrm>
                <a:off x="7205741" y="4460601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32" name="Rectangle: Rounded Corners 33">
                  <a:extLst>
                    <a:ext uri="{FF2B5EF4-FFF2-40B4-BE49-F238E27FC236}">
                      <a16:creationId xmlns:a16="http://schemas.microsoft.com/office/drawing/2014/main" id="{F4892EF2-60F2-4933-B975-99D28FDBAE3E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3E5CD1D3-A8DA-4B88-9C84-0CE82DA67145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E47E3483-A0F6-4E19-877E-99FB82C1F105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65767CF0-C2E5-4A5D-836D-8EB690382B97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75F9E8B0-BF19-424E-9C60-7654C4C96F1A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2CEB23EF-1B18-456A-B80C-B767757D8F25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598A936-CC96-472B-A356-DCA79A53883B}"/>
                  </a:ext>
                </a:extLst>
              </p:cNvPr>
              <p:cNvGrpSpPr/>
              <p:nvPr/>
            </p:nvGrpSpPr>
            <p:grpSpPr>
              <a:xfrm flipH="1">
                <a:off x="8378934" y="4452479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26" name="Rectangle: Rounded Corners 33">
                  <a:extLst>
                    <a:ext uri="{FF2B5EF4-FFF2-40B4-BE49-F238E27FC236}">
                      <a16:creationId xmlns:a16="http://schemas.microsoft.com/office/drawing/2014/main" id="{0B6F5824-0BEA-4537-A737-866E54480A7C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611906F5-FD45-4FDC-A2AE-F1792F18A259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C41F4F54-4E24-429D-A118-1F5422F3B2CC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D7C3A1A5-93F0-478D-8C8D-49E498F83DDF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AA7DAA90-EA3C-49D1-AD45-6716F926D0C9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A36D8164-C15D-4305-BCD5-FFD614A98CFF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4CF3778-92D1-443A-9F05-E9F8D36CD5A2}"/>
                  </a:ext>
                </a:extLst>
              </p:cNvPr>
              <p:cNvGrpSpPr/>
              <p:nvPr/>
            </p:nvGrpSpPr>
            <p:grpSpPr>
              <a:xfrm>
                <a:off x="6700167" y="3685437"/>
                <a:ext cx="2878584" cy="2950322"/>
                <a:chOff x="6775605" y="3685585"/>
                <a:chExt cx="2878584" cy="2950322"/>
              </a:xfrm>
            </p:grpSpPr>
            <p:sp>
              <p:nvSpPr>
                <p:cNvPr id="112" name="Oval 3">
                  <a:extLst>
                    <a:ext uri="{FF2B5EF4-FFF2-40B4-BE49-F238E27FC236}">
                      <a16:creationId xmlns:a16="http://schemas.microsoft.com/office/drawing/2014/main" id="{B274F694-FAB2-458B-9271-ABBB80EE1AE6}"/>
                    </a:ext>
                  </a:extLst>
                </p:cNvPr>
                <p:cNvSpPr/>
                <p:nvPr/>
              </p:nvSpPr>
              <p:spPr>
                <a:xfrm flipH="1">
                  <a:off x="6775605" y="3685585"/>
                  <a:ext cx="2878584" cy="2714596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: Rounded Corners 33">
                  <a:extLst>
                    <a:ext uri="{FF2B5EF4-FFF2-40B4-BE49-F238E27FC236}">
                      <a16:creationId xmlns:a16="http://schemas.microsoft.com/office/drawing/2014/main" id="{59E504F0-17E4-440E-97B9-53A804D36278}"/>
                    </a:ext>
                  </a:extLst>
                </p:cNvPr>
                <p:cNvSpPr/>
                <p:nvPr/>
              </p:nvSpPr>
              <p:spPr>
                <a:xfrm flipH="1">
                  <a:off x="6873984" y="4565490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A25FD99B-3A42-4065-B093-B39448D04CDC}"/>
                    </a:ext>
                  </a:extLst>
                </p:cNvPr>
                <p:cNvSpPr/>
                <p:nvPr/>
              </p:nvSpPr>
              <p:spPr>
                <a:xfrm rot="21078352">
                  <a:off x="6809736" y="447661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: Rounded Corners 33">
                  <a:extLst>
                    <a:ext uri="{FF2B5EF4-FFF2-40B4-BE49-F238E27FC236}">
                      <a16:creationId xmlns:a16="http://schemas.microsoft.com/office/drawing/2014/main" id="{60872D2F-14BD-406F-8D52-86603A6C085B}"/>
                    </a:ext>
                  </a:extLst>
                </p:cNvPr>
                <p:cNvSpPr/>
                <p:nvPr/>
              </p:nvSpPr>
              <p:spPr>
                <a:xfrm>
                  <a:off x="8859417" y="4562143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D8F24808-F406-472F-873D-11576ABF99BE}"/>
                    </a:ext>
                  </a:extLst>
                </p:cNvPr>
                <p:cNvSpPr/>
                <p:nvPr/>
              </p:nvSpPr>
              <p:spPr>
                <a:xfrm rot="213224">
                  <a:off x="8783831" y="444723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313652D4-3B4E-46E1-A98B-A624978BB384}"/>
                    </a:ext>
                  </a:extLst>
                </p:cNvPr>
                <p:cNvGrpSpPr/>
                <p:nvPr/>
              </p:nvGrpSpPr>
              <p:grpSpPr>
                <a:xfrm flipH="1">
                  <a:off x="7049809" y="6512171"/>
                  <a:ext cx="2318942" cy="123736"/>
                  <a:chOff x="5798068" y="5395767"/>
                  <a:chExt cx="2305509" cy="123021"/>
                </a:xfrm>
                <a:noFill/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79A0CFE6-C7A4-4708-8FED-83B5B7BFB786}"/>
                      </a:ext>
                    </a:extLst>
                  </p:cNvPr>
                  <p:cNvSpPr/>
                  <p:nvPr/>
                </p:nvSpPr>
                <p:spPr>
                  <a:xfrm>
                    <a:off x="6175203" y="5397884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03906A35-0D5F-453B-B95F-B5FF70639360}"/>
                      </a:ext>
                    </a:extLst>
                  </p:cNvPr>
                  <p:cNvSpPr/>
                  <p:nvPr/>
                </p:nvSpPr>
                <p:spPr>
                  <a:xfrm>
                    <a:off x="5798068" y="5401785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D357446C-A609-4EEF-AB43-A38A0C30983C}"/>
                      </a:ext>
                    </a:extLst>
                  </p:cNvPr>
                  <p:cNvSpPr/>
                  <p:nvPr/>
                </p:nvSpPr>
                <p:spPr>
                  <a:xfrm>
                    <a:off x="5923158" y="540178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9C769831-3022-4C68-9583-3F554395603A}"/>
                      </a:ext>
                    </a:extLst>
                  </p:cNvPr>
                  <p:cNvSpPr/>
                  <p:nvPr/>
                </p:nvSpPr>
                <p:spPr>
                  <a:xfrm>
                    <a:off x="6049181" y="5401770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Freeform: Shape 121">
                    <a:extLst>
                      <a:ext uri="{FF2B5EF4-FFF2-40B4-BE49-F238E27FC236}">
                        <a16:creationId xmlns:a16="http://schemas.microsoft.com/office/drawing/2014/main" id="{7A9823B2-8662-4361-9E9D-8045F4DD7867}"/>
                      </a:ext>
                    </a:extLst>
                  </p:cNvPr>
                  <p:cNvSpPr/>
                  <p:nvPr/>
                </p:nvSpPr>
                <p:spPr>
                  <a:xfrm>
                    <a:off x="7986067" y="5395767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3DBDA4F3-D0D5-451E-B0E1-8EDBD18D7C91}"/>
                      </a:ext>
                    </a:extLst>
                  </p:cNvPr>
                  <p:cNvSpPr/>
                  <p:nvPr/>
                </p:nvSpPr>
                <p:spPr>
                  <a:xfrm>
                    <a:off x="7608928" y="5399612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0E5092C4-8BE7-4586-B2F0-50F6514EC3DE}"/>
                      </a:ext>
                    </a:extLst>
                  </p:cNvPr>
                  <p:cNvSpPr/>
                  <p:nvPr/>
                </p:nvSpPr>
                <p:spPr>
                  <a:xfrm>
                    <a:off x="7734020" y="539961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DF1E09D2-3F50-48A2-AB26-51888A6DF755}"/>
                      </a:ext>
                    </a:extLst>
                  </p:cNvPr>
                  <p:cNvSpPr/>
                  <p:nvPr/>
                </p:nvSpPr>
                <p:spPr>
                  <a:xfrm>
                    <a:off x="7860045" y="5399611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B666508-8E24-4433-8AB2-25DEB35C29DF}"/>
                  </a:ext>
                </a:extLst>
              </p:cNvPr>
              <p:cNvGrpSpPr/>
              <p:nvPr/>
            </p:nvGrpSpPr>
            <p:grpSpPr>
              <a:xfrm>
                <a:off x="6467470" y="2384585"/>
                <a:ext cx="3486045" cy="3277963"/>
                <a:chOff x="6467470" y="2384585"/>
                <a:chExt cx="3486045" cy="3277963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5154C11-160D-4730-BA56-1101BE325187}"/>
                    </a:ext>
                  </a:extLst>
                </p:cNvPr>
                <p:cNvSpPr/>
                <p:nvPr/>
              </p:nvSpPr>
              <p:spPr>
                <a:xfrm flipH="1">
                  <a:off x="7999338" y="2384585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94FFF335-8B79-4BBF-B2EC-DDEFDA511EB3}"/>
                    </a:ext>
                  </a:extLst>
                </p:cNvPr>
                <p:cNvSpPr/>
                <p:nvPr/>
              </p:nvSpPr>
              <p:spPr>
                <a:xfrm flipH="1">
                  <a:off x="6467470" y="2403438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5CFDEBF-033E-4B03-ABB6-9024A841961D}"/>
                    </a:ext>
                  </a:extLst>
                </p:cNvPr>
                <p:cNvSpPr/>
                <p:nvPr/>
              </p:nvSpPr>
              <p:spPr>
                <a:xfrm flipH="1">
                  <a:off x="7279676" y="2633086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1BD1B22-1B26-4B0C-A985-5FD18124E0AF}"/>
                    </a:ext>
                  </a:extLst>
                </p:cNvPr>
                <p:cNvSpPr/>
                <p:nvPr/>
              </p:nvSpPr>
              <p:spPr>
                <a:xfrm flipH="1">
                  <a:off x="7518224" y="3412145"/>
                  <a:ext cx="535466" cy="4307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A9E20018-89E0-4893-AD9E-51741575AEE6}"/>
                    </a:ext>
                  </a:extLst>
                </p:cNvPr>
                <p:cNvSpPr/>
                <p:nvPr/>
              </p:nvSpPr>
              <p:spPr>
                <a:xfrm flipH="1">
                  <a:off x="7666255" y="3495017"/>
                  <a:ext cx="379775" cy="3055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786D033A-D731-415B-84BC-B09A834E48B5}"/>
                    </a:ext>
                  </a:extLst>
                </p:cNvPr>
                <p:cNvSpPr/>
                <p:nvPr/>
              </p:nvSpPr>
              <p:spPr>
                <a:xfrm flipH="1">
                  <a:off x="7743705" y="3575781"/>
                  <a:ext cx="223901" cy="1801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FFD72FD8-2F17-4790-9684-D4E5ECEA0229}"/>
                    </a:ext>
                  </a:extLst>
                </p:cNvPr>
                <p:cNvSpPr/>
                <p:nvPr/>
              </p:nvSpPr>
              <p:spPr>
                <a:xfrm flipH="1">
                  <a:off x="8508203" y="3386594"/>
                  <a:ext cx="535466" cy="4307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39EB1ECD-B442-40A3-AB18-F24F0E72AAA1}"/>
                    </a:ext>
                  </a:extLst>
                </p:cNvPr>
                <p:cNvSpPr/>
                <p:nvPr/>
              </p:nvSpPr>
              <p:spPr>
                <a:xfrm flipH="1">
                  <a:off x="8527938" y="3481137"/>
                  <a:ext cx="379775" cy="3055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F8DF4DDF-ACED-4A84-870C-8DAFEB5B6160}"/>
                    </a:ext>
                  </a:extLst>
                </p:cNvPr>
                <p:cNvSpPr/>
                <p:nvPr/>
              </p:nvSpPr>
              <p:spPr>
                <a:xfrm flipH="1">
                  <a:off x="8594582" y="3564083"/>
                  <a:ext cx="223901" cy="1801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Arc 107">
                  <a:extLst>
                    <a:ext uri="{FF2B5EF4-FFF2-40B4-BE49-F238E27FC236}">
                      <a16:creationId xmlns:a16="http://schemas.microsoft.com/office/drawing/2014/main" id="{32F6F401-017F-4C22-9B4D-179630990578}"/>
                    </a:ext>
                  </a:extLst>
                </p:cNvPr>
                <p:cNvSpPr/>
                <p:nvPr/>
              </p:nvSpPr>
              <p:spPr>
                <a:xfrm rot="14181203" flipH="1">
                  <a:off x="7721234" y="2723600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Arc 108">
                  <a:extLst>
                    <a:ext uri="{FF2B5EF4-FFF2-40B4-BE49-F238E27FC236}">
                      <a16:creationId xmlns:a16="http://schemas.microsoft.com/office/drawing/2014/main" id="{7F042131-5E48-4F4B-AE0A-71DE5DC10FAA}"/>
                    </a:ext>
                  </a:extLst>
                </p:cNvPr>
                <p:cNvSpPr/>
                <p:nvPr/>
              </p:nvSpPr>
              <p:spPr>
                <a:xfrm rot="11645295" flipH="1">
                  <a:off x="8075026" y="2585219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: Rounded Corners 9">
                  <a:extLst>
                    <a:ext uri="{FF2B5EF4-FFF2-40B4-BE49-F238E27FC236}">
                      <a16:creationId xmlns:a16="http://schemas.microsoft.com/office/drawing/2014/main" id="{9765F3CE-8495-45C7-8B11-4692524DA2B0}"/>
                    </a:ext>
                  </a:extLst>
                </p:cNvPr>
                <p:cNvSpPr/>
                <p:nvPr/>
              </p:nvSpPr>
              <p:spPr>
                <a:xfrm flipH="1">
                  <a:off x="8060406" y="3979426"/>
                  <a:ext cx="784709" cy="1683122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272078 w 780162"/>
                    <a:gd name="connsiteY0" fmla="*/ 84682 h 1790114"/>
                    <a:gd name="connsiteX1" fmla="*/ 356760 w 780162"/>
                    <a:gd name="connsiteY1" fmla="*/ 0 h 1790114"/>
                    <a:gd name="connsiteX2" fmla="*/ 695480 w 780162"/>
                    <a:gd name="connsiteY2" fmla="*/ 0 h 1790114"/>
                    <a:gd name="connsiteX3" fmla="*/ 780162 w 780162"/>
                    <a:gd name="connsiteY3" fmla="*/ 84682 h 1790114"/>
                    <a:gd name="connsiteX4" fmla="*/ 780162 w 780162"/>
                    <a:gd name="connsiteY4" fmla="*/ 1705432 h 1790114"/>
                    <a:gd name="connsiteX5" fmla="*/ 695480 w 780162"/>
                    <a:gd name="connsiteY5" fmla="*/ 1790114 h 1790114"/>
                    <a:gd name="connsiteX6" fmla="*/ 356760 w 780162"/>
                    <a:gd name="connsiteY6" fmla="*/ 1790114 h 1790114"/>
                    <a:gd name="connsiteX7" fmla="*/ 0 w 780162"/>
                    <a:gd name="connsiteY7" fmla="*/ 1500633 h 1790114"/>
                    <a:gd name="connsiteX8" fmla="*/ 272078 w 780162"/>
                    <a:gd name="connsiteY8" fmla="*/ 84682 h 1790114"/>
                    <a:gd name="connsiteX0" fmla="*/ 632224 w 1140308"/>
                    <a:gd name="connsiteY0" fmla="*/ 84682 h 1790114"/>
                    <a:gd name="connsiteX1" fmla="*/ 716906 w 1140308"/>
                    <a:gd name="connsiteY1" fmla="*/ 0 h 1790114"/>
                    <a:gd name="connsiteX2" fmla="*/ 1055626 w 1140308"/>
                    <a:gd name="connsiteY2" fmla="*/ 0 h 1790114"/>
                    <a:gd name="connsiteX3" fmla="*/ 1140308 w 1140308"/>
                    <a:gd name="connsiteY3" fmla="*/ 84682 h 1790114"/>
                    <a:gd name="connsiteX4" fmla="*/ 1140308 w 1140308"/>
                    <a:gd name="connsiteY4" fmla="*/ 1705432 h 1790114"/>
                    <a:gd name="connsiteX5" fmla="*/ 1055626 w 1140308"/>
                    <a:gd name="connsiteY5" fmla="*/ 1790114 h 1790114"/>
                    <a:gd name="connsiteX6" fmla="*/ 3775 w 1140308"/>
                    <a:gd name="connsiteY6" fmla="*/ 1235869 h 1790114"/>
                    <a:gd name="connsiteX7" fmla="*/ 360146 w 1140308"/>
                    <a:gd name="connsiteY7" fmla="*/ 1500633 h 1790114"/>
                    <a:gd name="connsiteX8" fmla="*/ 632224 w 1140308"/>
                    <a:gd name="connsiteY8" fmla="*/ 84682 h 1790114"/>
                    <a:gd name="connsiteX0" fmla="*/ 632224 w 1140308"/>
                    <a:gd name="connsiteY0" fmla="*/ 84682 h 1720257"/>
                    <a:gd name="connsiteX1" fmla="*/ 716906 w 1140308"/>
                    <a:gd name="connsiteY1" fmla="*/ 0 h 1720257"/>
                    <a:gd name="connsiteX2" fmla="*/ 1055626 w 1140308"/>
                    <a:gd name="connsiteY2" fmla="*/ 0 h 1720257"/>
                    <a:gd name="connsiteX3" fmla="*/ 1140308 w 1140308"/>
                    <a:gd name="connsiteY3" fmla="*/ 84682 h 1720257"/>
                    <a:gd name="connsiteX4" fmla="*/ 1140308 w 1140308"/>
                    <a:gd name="connsiteY4" fmla="*/ 1705432 h 1720257"/>
                    <a:gd name="connsiteX5" fmla="*/ 559427 w 1140308"/>
                    <a:gd name="connsiteY5" fmla="*/ 1673373 h 1720257"/>
                    <a:gd name="connsiteX6" fmla="*/ 3775 w 1140308"/>
                    <a:gd name="connsiteY6" fmla="*/ 1235869 h 1720257"/>
                    <a:gd name="connsiteX7" fmla="*/ 360146 w 1140308"/>
                    <a:gd name="connsiteY7" fmla="*/ 1500633 h 1720257"/>
                    <a:gd name="connsiteX8" fmla="*/ 632224 w 1140308"/>
                    <a:gd name="connsiteY8" fmla="*/ 84682 h 1720257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272078 w 780162"/>
                    <a:gd name="connsiteY0" fmla="*/ 84682 h 1673373"/>
                    <a:gd name="connsiteX1" fmla="*/ 356760 w 780162"/>
                    <a:gd name="connsiteY1" fmla="*/ 0 h 1673373"/>
                    <a:gd name="connsiteX2" fmla="*/ 695480 w 780162"/>
                    <a:gd name="connsiteY2" fmla="*/ 0 h 1673373"/>
                    <a:gd name="connsiteX3" fmla="*/ 780162 w 780162"/>
                    <a:gd name="connsiteY3" fmla="*/ 84682 h 1673373"/>
                    <a:gd name="connsiteX4" fmla="*/ 324776 w 780162"/>
                    <a:gd name="connsiteY4" fmla="*/ 1577953 h 1673373"/>
                    <a:gd name="connsiteX5" fmla="*/ 199281 w 780162"/>
                    <a:gd name="connsiteY5" fmla="*/ 1673373 h 1673373"/>
                    <a:gd name="connsiteX6" fmla="*/ 0 w 780162"/>
                    <a:gd name="connsiteY6" fmla="*/ 1500633 h 1673373"/>
                    <a:gd name="connsiteX7" fmla="*/ 272078 w 780162"/>
                    <a:gd name="connsiteY7" fmla="*/ 84682 h 1673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162" h="1673373">
                      <a:moveTo>
                        <a:pt x="272078" y="84682"/>
                      </a:moveTo>
                      <a:cubicBezTo>
                        <a:pt x="272078" y="37913"/>
                        <a:pt x="309991" y="0"/>
                        <a:pt x="356760" y="0"/>
                      </a:cubicBezTo>
                      <a:lnTo>
                        <a:pt x="695480" y="0"/>
                      </a:lnTo>
                      <a:cubicBezTo>
                        <a:pt x="742249" y="0"/>
                        <a:pt x="780162" y="37913"/>
                        <a:pt x="780162" y="84682"/>
                      </a:cubicBezTo>
                      <a:cubicBezTo>
                        <a:pt x="708539" y="997739"/>
                        <a:pt x="645529" y="1501230"/>
                        <a:pt x="324776" y="1577953"/>
                      </a:cubicBezTo>
                      <a:cubicBezTo>
                        <a:pt x="324776" y="1624722"/>
                        <a:pt x="246050" y="1673373"/>
                        <a:pt x="199281" y="1673373"/>
                      </a:cubicBezTo>
                      <a:lnTo>
                        <a:pt x="0" y="1500633"/>
                      </a:lnTo>
                      <a:cubicBezTo>
                        <a:pt x="698830" y="1183823"/>
                        <a:pt x="272078" y="624932"/>
                        <a:pt x="272078" y="84682"/>
                      </a:cubicBez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B62EC414-97A4-4525-AA93-0B3F7C0D9EE1}"/>
                    </a:ext>
                  </a:extLst>
                </p:cNvPr>
                <p:cNvSpPr/>
                <p:nvPr/>
              </p:nvSpPr>
              <p:spPr>
                <a:xfrm flipH="1">
                  <a:off x="7967606" y="3856433"/>
                  <a:ext cx="711964" cy="496015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rgbClr val="AF8B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B0C5B0-8172-492C-9201-9E23692C3C1A}"/>
              </a:ext>
            </a:extLst>
          </p:cNvPr>
          <p:cNvGrpSpPr/>
          <p:nvPr/>
        </p:nvGrpSpPr>
        <p:grpSpPr>
          <a:xfrm>
            <a:off x="5026916" y="398477"/>
            <a:ext cx="2725288" cy="5115828"/>
            <a:chOff x="5026916" y="398477"/>
            <a:chExt cx="2725288" cy="511582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07E3C28-EB98-47A7-8430-A5B7EFAA8B85}"/>
                </a:ext>
              </a:extLst>
            </p:cNvPr>
            <p:cNvSpPr txBox="1"/>
            <p:nvPr/>
          </p:nvSpPr>
          <p:spPr>
            <a:xfrm>
              <a:off x="5286467" y="398477"/>
              <a:ext cx="220618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600" dirty="0">
                  <a:ln>
                    <a:solidFill>
                      <a:sysClr val="windowText" lastClr="000000"/>
                    </a:solidFill>
                  </a:ln>
                  <a:solidFill>
                    <a:srgbClr val="F7D7C0"/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66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gg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30CB58C-9865-4E29-9807-C14DF8C7D247}"/>
                </a:ext>
              </a:extLst>
            </p:cNvPr>
            <p:cNvSpPr/>
            <p:nvPr/>
          </p:nvSpPr>
          <p:spPr>
            <a:xfrm>
              <a:off x="5026916" y="1959175"/>
              <a:ext cx="2725288" cy="3555130"/>
            </a:xfrm>
            <a:prstGeom prst="ellipse">
              <a:avLst/>
            </a:prstGeom>
            <a:solidFill>
              <a:srgbClr val="F7D7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A6F6E04-95A0-4035-A520-4ED73BAE6C02}"/>
              </a:ext>
            </a:extLst>
          </p:cNvPr>
          <p:cNvGrpSpPr/>
          <p:nvPr/>
        </p:nvGrpSpPr>
        <p:grpSpPr>
          <a:xfrm>
            <a:off x="7831404" y="398477"/>
            <a:ext cx="4360711" cy="4285682"/>
            <a:chOff x="7831404" y="398477"/>
            <a:chExt cx="4360711" cy="4285682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D660CF6-817D-4DE4-9B35-ED4B4BDC7614}"/>
                </a:ext>
              </a:extLst>
            </p:cNvPr>
            <p:cNvSpPr txBox="1"/>
            <p:nvPr/>
          </p:nvSpPr>
          <p:spPr>
            <a:xfrm>
              <a:off x="7831404" y="398477"/>
              <a:ext cx="4360711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60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66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nvelope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0E469E7-D75D-4661-AF06-B18CB807FF1A}"/>
                </a:ext>
              </a:extLst>
            </p:cNvPr>
            <p:cNvGrpSpPr/>
            <p:nvPr/>
          </p:nvGrpSpPr>
          <p:grpSpPr>
            <a:xfrm>
              <a:off x="8247142" y="2744777"/>
              <a:ext cx="3529233" cy="1939382"/>
              <a:chOff x="4202964" y="2495550"/>
              <a:chExt cx="6655536" cy="365734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061A4FD-E312-4EF4-9982-CB454D98D35A}"/>
                  </a:ext>
                </a:extLst>
              </p:cNvPr>
              <p:cNvSpPr/>
              <p:nvPr/>
            </p:nvSpPr>
            <p:spPr>
              <a:xfrm>
                <a:off x="4202964" y="2495550"/>
                <a:ext cx="6655536" cy="365734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Isosceles Triangle 142">
                <a:extLst>
                  <a:ext uri="{FF2B5EF4-FFF2-40B4-BE49-F238E27FC236}">
                    <a16:creationId xmlns:a16="http://schemas.microsoft.com/office/drawing/2014/main" id="{D7A1DC82-2EFF-4961-ADCF-B8C27BDC6D91}"/>
                  </a:ext>
                </a:extLst>
              </p:cNvPr>
              <p:cNvSpPr/>
              <p:nvPr/>
            </p:nvSpPr>
            <p:spPr>
              <a:xfrm>
                <a:off x="4202964" y="4336964"/>
                <a:ext cx="6655536" cy="181593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Isosceles Triangle 143">
                <a:extLst>
                  <a:ext uri="{FF2B5EF4-FFF2-40B4-BE49-F238E27FC236}">
                    <a16:creationId xmlns:a16="http://schemas.microsoft.com/office/drawing/2014/main" id="{A262D8E8-88FC-47CF-805B-C8700CFF21AD}"/>
                  </a:ext>
                </a:extLst>
              </p:cNvPr>
              <p:cNvSpPr/>
              <p:nvPr/>
            </p:nvSpPr>
            <p:spPr>
              <a:xfrm flipV="1">
                <a:off x="4202964" y="2495550"/>
                <a:ext cx="6655536" cy="2203369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ttsMP3.com_VoiceText_2025-1-12_14-59-47">
            <a:hlinkClick r:id="" action="ppaction://media"/>
            <a:extLst>
              <a:ext uri="{FF2B5EF4-FFF2-40B4-BE49-F238E27FC236}">
                <a16:creationId xmlns:a16="http://schemas.microsoft.com/office/drawing/2014/main" id="{A406A164-6118-4068-B746-04934CC343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6428" y="3296709"/>
            <a:ext cx="609600" cy="609600"/>
          </a:xfrm>
          <a:prstGeom prst="rect">
            <a:avLst/>
          </a:prstGeom>
        </p:spPr>
      </p:pic>
      <p:pic>
        <p:nvPicPr>
          <p:cNvPr id="59" name="2sec">
            <a:hlinkClick r:id="" action="ppaction://media"/>
            <a:extLst>
              <a:ext uri="{FF2B5EF4-FFF2-40B4-BE49-F238E27FC236}">
                <a16:creationId xmlns:a16="http://schemas.microsoft.com/office/drawing/2014/main" id="{41396AD1-F770-49ED-841A-855CA998CE2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605585" y="12061"/>
            <a:ext cx="609600" cy="609600"/>
          </a:xfrm>
          <a:prstGeom prst="rect">
            <a:avLst/>
          </a:prstGeom>
        </p:spPr>
      </p:pic>
      <p:pic>
        <p:nvPicPr>
          <p:cNvPr id="5" name="ttsMP3.com_VoiceText_2025-1-12_14-59-59">
            <a:hlinkClick r:id="" action="ppaction://media"/>
            <a:extLst>
              <a:ext uri="{FF2B5EF4-FFF2-40B4-BE49-F238E27FC236}">
                <a16:creationId xmlns:a16="http://schemas.microsoft.com/office/drawing/2014/main" id="{A2163CB7-D642-412C-B233-A4C05101B33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1" name="2sec">
            <a:hlinkClick r:id="" action="ppaction://media"/>
            <a:extLst>
              <a:ext uri="{FF2B5EF4-FFF2-40B4-BE49-F238E27FC236}">
                <a16:creationId xmlns:a16="http://schemas.microsoft.com/office/drawing/2014/main" id="{A7522D06-9723-4DCB-AFEB-A6CBE2BB651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237220" y="93677"/>
            <a:ext cx="609600" cy="609600"/>
          </a:xfrm>
          <a:prstGeom prst="rect">
            <a:avLst/>
          </a:prstGeom>
        </p:spPr>
      </p:pic>
      <p:pic>
        <p:nvPicPr>
          <p:cNvPr id="6" name="ttsMP3.com_VoiceText_2025-1-12_15-0-17">
            <a:hlinkClick r:id="" action="ppaction://media"/>
            <a:extLst>
              <a:ext uri="{FF2B5EF4-FFF2-40B4-BE49-F238E27FC236}">
                <a16:creationId xmlns:a16="http://schemas.microsoft.com/office/drawing/2014/main" id="{07877FAC-EC4B-4BDB-8582-E1F9B8CCCEF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579740" y="3237059"/>
            <a:ext cx="609600" cy="609600"/>
          </a:xfrm>
          <a:prstGeom prst="rect">
            <a:avLst/>
          </a:prstGeom>
        </p:spPr>
      </p:pic>
      <p:pic>
        <p:nvPicPr>
          <p:cNvPr id="63" name="2sec">
            <a:hlinkClick r:id="" action="ppaction://media"/>
            <a:extLst>
              <a:ext uri="{FF2B5EF4-FFF2-40B4-BE49-F238E27FC236}">
                <a16:creationId xmlns:a16="http://schemas.microsoft.com/office/drawing/2014/main" id="{72D581C1-2AC7-4806-895F-F8D5A2379B3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634870" y="108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2064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64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664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16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2064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8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80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380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2064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107</Words>
  <Application>Microsoft Office PowerPoint</Application>
  <PresentationFormat>Widescreen</PresentationFormat>
  <Paragraphs>57</Paragraphs>
  <Slides>18</Slides>
  <Notes>6</Notes>
  <HiddenSlides>0</HiddenSlides>
  <MMClips>28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21</cp:revision>
  <dcterms:created xsi:type="dcterms:W3CDTF">2025-01-11T19:26:15Z</dcterms:created>
  <dcterms:modified xsi:type="dcterms:W3CDTF">2025-01-12T13:25:09Z</dcterms:modified>
</cp:coreProperties>
</file>