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311" r:id="rId13"/>
    <p:sldId id="316" r:id="rId14"/>
    <p:sldId id="323" r:id="rId15"/>
    <p:sldId id="324" r:id="rId16"/>
    <p:sldId id="325" r:id="rId17"/>
    <p:sldId id="320" r:id="rId18"/>
    <p:sldId id="322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D05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AA139-EBDB-4571-8F35-1ABB6F7C266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88424-88D3-422A-8BE2-E956A786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50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45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45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DFC6-A47B-45D7-89AD-76F9350CE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7A9AF-2CED-49B4-9791-2908CBBB2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32DD-4499-40E0-9B03-6FFBB924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5A6-FB16-493C-BCF5-933F5D109A3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8CA8F-A697-49F9-9540-D7AA8C90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4294E-CE14-43D8-B943-6FD70699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B2D0-0E77-4A50-A649-997B8688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DF819-3EC1-4DC9-86AF-4A7EBBC4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AD910-5B97-4A0A-93D6-1ACDF51C1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77F8-ED2A-440E-A134-2FB433AD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5A6-FB16-493C-BCF5-933F5D109A3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25D11-671E-49A4-85ED-E8D3B014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B48B-31E6-4A12-94A3-33FE3449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B2D0-0E77-4A50-A649-997B8688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AF2BD-5238-45A4-890C-70B5D2C16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04350-86B9-4A0C-9C00-2C43A21E0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B76C-BB35-4EB6-ABC8-F912CDBD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5A6-FB16-493C-BCF5-933F5D109A3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11B7D-234C-4596-A8F9-0E0F9E353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4E6D-07DA-4097-996D-AB1474C8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B2D0-0E77-4A50-A649-997B8688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7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94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63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8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82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36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64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5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81B2-5974-4BF6-B4B1-D27D74F5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B548F-8804-4526-AB26-3C0BD4A0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D521-1FEC-476A-AF0C-C28D9BBB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5A6-FB16-493C-BCF5-933F5D109A3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7DA7-3707-4E58-B47F-8002E344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CBCD-7571-4307-8F14-33185BA0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B2D0-0E77-4A50-A649-997B8688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1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3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2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0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FD9D-EB60-4151-AF47-D4077379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4B45A-F3F4-4C16-84DC-EE8879BD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6B18-935F-403E-8E1F-DEB1C6F2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5A6-FB16-493C-BCF5-933F5D109A3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1410E-04E6-487F-A45D-31870F81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A634D-505E-49EB-8CC6-443A9714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B2D0-0E77-4A50-A649-997B8688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6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4144-2DCA-4719-80CA-7D1C5C1B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38FD-3AF1-4349-A6F6-8BD6939F8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4D6DB-9D9C-4E56-ACAF-8F7E10F51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2396-371A-4FD3-9F89-6A2AF127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5A6-FB16-493C-BCF5-933F5D109A3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580EA-D960-4700-83AD-E9234D72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4E660-20C2-468F-AD94-E5A7A547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B2D0-0E77-4A50-A649-997B8688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4FC8-E9F2-48CD-8B30-669E78F1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6176E-A52D-4913-A203-5E68669F2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9A534-DAFD-4F60-BEFB-C2D12AD4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D33AC6-7EB3-45D8-899F-20A6A23D3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135B2-3777-4D16-93B6-89351B6D5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9BBE8D-A46D-456B-AAA0-9EE4198F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5A6-FB16-493C-BCF5-933F5D109A3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6322B-7735-44E6-927E-FCC3EF85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A4D8B-C761-4A91-8944-ECCF3265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B2D0-0E77-4A50-A649-997B8688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BCAC-556E-4EFD-AC68-0F50EC80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204B-FFD9-4D61-A18F-97C2EBE6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5A6-FB16-493C-BCF5-933F5D109A3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F02D-7A6E-4442-9573-5E37D059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F572D-0743-43AD-AA99-651A2D93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B2D0-0E77-4A50-A649-997B8688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6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F2CE6-5121-4129-92FE-14DE0A11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5A6-FB16-493C-BCF5-933F5D109A3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37BF5-926E-4AD4-9A69-BC8A5464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93FA3-D806-4345-9F18-5B78B8A2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B2D0-0E77-4A50-A649-997B8688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5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31FD-7D3C-4603-8C10-41FB0835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E4A1-E7EA-4F37-AAEF-F350235D8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43140-83BD-4F06-B271-E829DE119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73367-26C4-4D3C-ACD5-92C8E4DE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5A6-FB16-493C-BCF5-933F5D109A3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69F76-1117-4CCC-B3D9-D64BA109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34320-9F0A-499E-989F-BE8CF388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B2D0-0E77-4A50-A649-997B8688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0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B2A6-4783-42C0-825E-2C7EA537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A8DF8-6851-4BC2-8090-4790776B6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BA5F1-2B8B-47B0-B9A4-D570719D4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1FB0F-7001-49C3-A52B-D38C7C49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C5A6-FB16-493C-BCF5-933F5D109A3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0BD4A-BDB3-44D9-8375-15477F33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1E031-E960-4665-8567-0B7A6CC6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B2D0-0E77-4A50-A649-997B8688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D0224-987F-4A18-94DC-1D5BDAC8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941BA-A418-4D26-A341-0581BFC13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D5AB6-03C2-4BE2-8799-B0FB329B5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2C5A6-FB16-493C-BCF5-933F5D109A36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E1F35-BA29-4E1D-BCE8-078973789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9790-7937-4DFF-878E-21DD98EEA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2B2D0-0E77-4A50-A649-997B8688D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microsoft.com/office/2007/relationships/media" Target="../media/media1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audio" Target="../media/media21.mp3"/><Relationship Id="rId5" Type="http://schemas.microsoft.com/office/2007/relationships/media" Target="../media/media21.mp3"/><Relationship Id="rId4" Type="http://schemas.openxmlformats.org/officeDocument/2006/relationships/audio" Target="../media/media13.mp3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1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6" Type="http://schemas.openxmlformats.org/officeDocument/2006/relationships/audio" Target="../media/media24.mp3"/><Relationship Id="rId5" Type="http://schemas.microsoft.com/office/2007/relationships/media" Target="../media/media24.mp3"/><Relationship Id="rId4" Type="http://schemas.openxmlformats.org/officeDocument/2006/relationships/audio" Target="../media/media13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media14.mp3"/><Relationship Id="rId13" Type="http://schemas.openxmlformats.org/officeDocument/2006/relationships/slideLayout" Target="../slideLayouts/slideLayout7.xml"/><Relationship Id="rId3" Type="http://schemas.microsoft.com/office/2007/relationships/media" Target="../media/media13.mp3"/><Relationship Id="rId7" Type="http://schemas.microsoft.com/office/2007/relationships/media" Target="../media/media14.mp3"/><Relationship Id="rId12" Type="http://schemas.openxmlformats.org/officeDocument/2006/relationships/audio" Target="../media/media26.mp3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6" Type="http://schemas.openxmlformats.org/officeDocument/2006/relationships/audio" Target="../media/media12.mp3"/><Relationship Id="rId11" Type="http://schemas.microsoft.com/office/2007/relationships/media" Target="../media/media26.mp3"/><Relationship Id="rId5" Type="http://schemas.microsoft.com/office/2007/relationships/media" Target="../media/media12.mp3"/><Relationship Id="rId10" Type="http://schemas.openxmlformats.org/officeDocument/2006/relationships/audio" Target="../media/media15.mp3"/><Relationship Id="rId4" Type="http://schemas.openxmlformats.org/officeDocument/2006/relationships/audio" Target="../media/media13.mp3"/><Relationship Id="rId9" Type="http://schemas.microsoft.com/office/2007/relationships/media" Target="../media/media15.mp3"/><Relationship Id="rId1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media15.mp3"/><Relationship Id="rId3" Type="http://schemas.microsoft.com/office/2007/relationships/media" Target="../media/media13.mp3"/><Relationship Id="rId7" Type="http://schemas.microsoft.com/office/2007/relationships/media" Target="../media/media15.mp3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10" Type="http://schemas.openxmlformats.org/officeDocument/2006/relationships/image" Target="../media/image1.png"/><Relationship Id="rId4" Type="http://schemas.openxmlformats.org/officeDocument/2006/relationships/audio" Target="../media/media13.mp3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2814" y="595709"/>
            <a:ext cx="879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latin typeface="Arial Black" panose="020B0A04020102020204" pitchFamily="34" charset="0"/>
              </a:rPr>
              <a:t>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88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D08A2AB-4A2A-422D-B04D-6704B3276924}"/>
              </a:ext>
            </a:extLst>
          </p:cNvPr>
          <p:cNvGrpSpPr/>
          <p:nvPr/>
        </p:nvGrpSpPr>
        <p:grpSpPr>
          <a:xfrm>
            <a:off x="5589703" y="1590261"/>
            <a:ext cx="6602297" cy="4982880"/>
            <a:chOff x="169589" y="2841106"/>
            <a:chExt cx="3672856" cy="2771975"/>
          </a:xfrm>
        </p:grpSpPr>
        <p:sp>
          <p:nvSpPr>
            <p:cNvPr id="50" name="Oval 245">
              <a:extLst>
                <a:ext uri="{FF2B5EF4-FFF2-40B4-BE49-F238E27FC236}">
                  <a16:creationId xmlns:a16="http://schemas.microsoft.com/office/drawing/2014/main" id="{3647BA0B-7F01-42B1-B9D1-B4FB74C08436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245">
              <a:extLst>
                <a:ext uri="{FF2B5EF4-FFF2-40B4-BE49-F238E27FC236}">
                  <a16:creationId xmlns:a16="http://schemas.microsoft.com/office/drawing/2014/main" id="{3D69A035-104C-4DBA-B082-A19AE91F2A0E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D133A8E-BDF3-4251-A24A-98713101F6BB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243">
              <a:extLst>
                <a:ext uri="{FF2B5EF4-FFF2-40B4-BE49-F238E27FC236}">
                  <a16:creationId xmlns:a16="http://schemas.microsoft.com/office/drawing/2014/main" id="{2F01AD83-0596-4F61-958A-2405F5D1D1D2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243">
              <a:extLst>
                <a:ext uri="{FF2B5EF4-FFF2-40B4-BE49-F238E27FC236}">
                  <a16:creationId xmlns:a16="http://schemas.microsoft.com/office/drawing/2014/main" id="{78FF0390-0A1F-4B71-A4C4-127BA0836ACF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B0E54B6-E7F3-460C-9986-1C970477A543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366F407-9FBC-4F30-B0A7-B6DE891EAD97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974C69D-97FB-4DD6-B745-C48BF1773837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284F729-A01E-4014-8BFB-C2C32B9EDB1E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A6B7D0F-8997-47BE-9913-955F1BCCA384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DEB984E-61AE-47DE-8325-B77990229957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605CF7C-5E26-446D-AE03-9AF70651FA7A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56944E4-398C-4E70-8836-FF80686B0A73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CE97CED-1A70-40CF-AC0B-D51A66247DE2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E44B398-A2CB-4168-A2C0-7B34287DC415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B1108F6-D254-41B7-B9D8-9940AE7AAA9D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c 247">
              <a:extLst>
                <a:ext uri="{FF2B5EF4-FFF2-40B4-BE49-F238E27FC236}">
                  <a16:creationId xmlns:a16="http://schemas.microsoft.com/office/drawing/2014/main" id="{CB0ECFAA-22DE-449E-812E-18FE9F2E9343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618E9B3-821D-47BE-925E-EDC0E7F61C1B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91B0DD4-6232-4996-A119-52A7C2C4D88E}"/>
                </a:ext>
              </a:extLst>
            </p:cNvPr>
            <p:cNvSpPr/>
            <p:nvPr/>
          </p:nvSpPr>
          <p:spPr>
            <a:xfrm>
              <a:off x="1419498" y="3226138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5FBD3D8-CB3F-42AE-BFAF-9C842B387B95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FB6F8A3-542D-4234-9B26-417D3B5CCC9E}"/>
                </a:ext>
              </a:extLst>
            </p:cNvPr>
            <p:cNvSpPr/>
            <p:nvPr/>
          </p:nvSpPr>
          <p:spPr>
            <a:xfrm>
              <a:off x="2473606" y="3230108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CF7D7C9-D0E8-4ADC-AD91-AF2B5A4ECC33}"/>
              </a:ext>
            </a:extLst>
          </p:cNvPr>
          <p:cNvGrpSpPr/>
          <p:nvPr/>
        </p:nvGrpSpPr>
        <p:grpSpPr>
          <a:xfrm>
            <a:off x="6652914" y="2518466"/>
            <a:ext cx="5259384" cy="3969358"/>
            <a:chOff x="169589" y="2841106"/>
            <a:chExt cx="3672856" cy="2771975"/>
          </a:xfrm>
        </p:grpSpPr>
        <p:sp>
          <p:nvSpPr>
            <p:cNvPr id="169" name="Oval 245">
              <a:extLst>
                <a:ext uri="{FF2B5EF4-FFF2-40B4-BE49-F238E27FC236}">
                  <a16:creationId xmlns:a16="http://schemas.microsoft.com/office/drawing/2014/main" id="{AF39B6BB-68B0-4C53-9705-3DB6F9F61AD8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245">
              <a:extLst>
                <a:ext uri="{FF2B5EF4-FFF2-40B4-BE49-F238E27FC236}">
                  <a16:creationId xmlns:a16="http://schemas.microsoft.com/office/drawing/2014/main" id="{4B5735B5-7F8E-4EE0-BA30-F75B9062B10F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1E2BA8CF-4CF2-4BE0-9944-71D28809A4C4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53FDF424-D0B4-4FE1-B54B-A21549DC7C97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600A946-2B88-4AF6-A30D-537A61228E64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22B7ECB-25E2-48A9-BCB5-E984405CAB7A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118FBC98-D302-4606-B13C-8588A4C94916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0A66448-6981-48EB-8DAB-ACF917573628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D40F25E-60CB-4D99-9399-1E5676C7C664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653F238-F5DC-4FC7-992A-E440952A76AD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FA7DD543-9EDC-4BF8-BD9B-FC981935234A}"/>
                </a:ext>
              </a:extLst>
            </p:cNvPr>
            <p:cNvSpPr/>
            <p:nvPr/>
          </p:nvSpPr>
          <p:spPr>
            <a:xfrm rot="3117443">
              <a:off x="1797714" y="4032518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C482BE62-CBB7-450E-9B11-9D639E464ED1}"/>
                </a:ext>
              </a:extLst>
            </p:cNvPr>
            <p:cNvSpPr/>
            <p:nvPr/>
          </p:nvSpPr>
          <p:spPr>
            <a:xfrm rot="18482557" flipH="1">
              <a:off x="2043047" y="4032518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Arc 247">
              <a:extLst>
                <a:ext uri="{FF2B5EF4-FFF2-40B4-BE49-F238E27FC236}">
                  <a16:creationId xmlns:a16="http://schemas.microsoft.com/office/drawing/2014/main" id="{84278BFF-9BED-4F33-9643-00A10F0072C3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21DC73F7-804C-4EF9-A7B7-7842BF95A1E1}"/>
                </a:ext>
              </a:extLst>
            </p:cNvPr>
            <p:cNvSpPr/>
            <p:nvPr/>
          </p:nvSpPr>
          <p:spPr>
            <a:xfrm>
              <a:off x="1357013" y="324840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59A0BDB-ECA0-4817-928A-F61D69CF7B71}"/>
                </a:ext>
              </a:extLst>
            </p:cNvPr>
            <p:cNvSpPr/>
            <p:nvPr/>
          </p:nvSpPr>
          <p:spPr>
            <a:xfrm>
              <a:off x="1580338" y="3457136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B1F3418-EBAE-420D-99CD-6252E7C0A803}"/>
                </a:ext>
              </a:extLst>
            </p:cNvPr>
            <p:cNvSpPr/>
            <p:nvPr/>
          </p:nvSpPr>
          <p:spPr>
            <a:xfrm>
              <a:off x="2157937" y="324840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8A2F2E99-CDC2-492A-91B9-74819FC9D2FE}"/>
                </a:ext>
              </a:extLst>
            </p:cNvPr>
            <p:cNvSpPr/>
            <p:nvPr/>
          </p:nvSpPr>
          <p:spPr>
            <a:xfrm>
              <a:off x="2273201" y="35047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505317" y="4044127"/>
            <a:ext cx="3902146" cy="2040661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C176CB73-8D48-4259-80E4-284E0371C768}"/>
              </a:ext>
            </a:extLst>
          </p:cNvPr>
          <p:cNvSpPr txBox="1"/>
          <p:nvPr/>
        </p:nvSpPr>
        <p:spPr>
          <a:xfrm>
            <a:off x="7301367" y="4444019"/>
            <a:ext cx="45817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reddy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rog Finds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</a:rPr>
              <a:t>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lowers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71D8F3-27D2-45FC-B486-CA0343E899A7}"/>
              </a:ext>
            </a:extLst>
          </p:cNvPr>
          <p:cNvGrpSpPr/>
          <p:nvPr/>
        </p:nvGrpSpPr>
        <p:grpSpPr>
          <a:xfrm>
            <a:off x="8260442" y="4839722"/>
            <a:ext cx="2526449" cy="1159045"/>
            <a:chOff x="39414" y="1436089"/>
            <a:chExt cx="11739877" cy="5385839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34660AC0-DCE2-4084-A260-5B9504C399A8}"/>
                </a:ext>
              </a:extLst>
            </p:cNvPr>
            <p:cNvGrpSpPr/>
            <p:nvPr/>
          </p:nvGrpSpPr>
          <p:grpSpPr>
            <a:xfrm>
              <a:off x="39414" y="1436089"/>
              <a:ext cx="7136215" cy="5385839"/>
              <a:chOff x="169589" y="2841106"/>
              <a:chExt cx="3672856" cy="2771975"/>
            </a:xfrm>
          </p:grpSpPr>
          <p:sp>
            <p:nvSpPr>
              <p:cNvPr id="193" name="Oval 245">
                <a:extLst>
                  <a:ext uri="{FF2B5EF4-FFF2-40B4-BE49-F238E27FC236}">
                    <a16:creationId xmlns:a16="http://schemas.microsoft.com/office/drawing/2014/main" id="{023928DC-50E4-4746-A34C-DF5413EE862A}"/>
                  </a:ext>
                </a:extLst>
              </p:cNvPr>
              <p:cNvSpPr/>
              <p:nvPr/>
            </p:nvSpPr>
            <p:spPr>
              <a:xfrm rot="20245845">
                <a:off x="169589" y="4250730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245">
                <a:extLst>
                  <a:ext uri="{FF2B5EF4-FFF2-40B4-BE49-F238E27FC236}">
                    <a16:creationId xmlns:a16="http://schemas.microsoft.com/office/drawing/2014/main" id="{C5D0A705-36A5-4B33-B2A1-FAFCA7B7A566}"/>
                  </a:ext>
                </a:extLst>
              </p:cNvPr>
              <p:cNvSpPr/>
              <p:nvPr/>
            </p:nvSpPr>
            <p:spPr>
              <a:xfrm rot="1354155" flipH="1">
                <a:off x="2576877" y="4272031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CF7A55E2-5368-4502-9C9D-D6DA3960BF3C}"/>
                  </a:ext>
                </a:extLst>
              </p:cNvPr>
              <p:cNvSpPr/>
              <p:nvPr/>
            </p:nvSpPr>
            <p:spPr>
              <a:xfrm>
                <a:off x="1245354" y="3996480"/>
                <a:ext cx="1464051" cy="147659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243">
                <a:extLst>
                  <a:ext uri="{FF2B5EF4-FFF2-40B4-BE49-F238E27FC236}">
                    <a16:creationId xmlns:a16="http://schemas.microsoft.com/office/drawing/2014/main" id="{45A18D1A-6D88-4810-BF0B-8A7D93BE62D3}"/>
                  </a:ext>
                </a:extLst>
              </p:cNvPr>
              <p:cNvSpPr/>
              <p:nvPr/>
            </p:nvSpPr>
            <p:spPr>
              <a:xfrm>
                <a:off x="1034648" y="3965565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243">
                <a:extLst>
                  <a:ext uri="{FF2B5EF4-FFF2-40B4-BE49-F238E27FC236}">
                    <a16:creationId xmlns:a16="http://schemas.microsoft.com/office/drawing/2014/main" id="{FB87C7FF-9D33-486E-8096-6EDAA963BC35}"/>
                  </a:ext>
                </a:extLst>
              </p:cNvPr>
              <p:cNvSpPr/>
              <p:nvPr/>
            </p:nvSpPr>
            <p:spPr>
              <a:xfrm flipH="1">
                <a:off x="2212065" y="3958706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E0B18E5B-3610-49A9-9785-A12C48D649C3}"/>
                  </a:ext>
                </a:extLst>
              </p:cNvPr>
              <p:cNvSpPr/>
              <p:nvPr/>
            </p:nvSpPr>
            <p:spPr>
              <a:xfrm rot="19131531" flipH="1">
                <a:off x="344762" y="4908686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561E278E-005B-4F71-BA1A-8CAE61AC3832}"/>
                  </a:ext>
                </a:extLst>
              </p:cNvPr>
              <p:cNvSpPr/>
              <p:nvPr/>
            </p:nvSpPr>
            <p:spPr>
              <a:xfrm rot="2468469">
                <a:off x="3135370" y="4921389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9DCCE68D-6CD5-45A4-BA74-5268F66DEDE1}"/>
                  </a:ext>
                </a:extLst>
              </p:cNvPr>
              <p:cNvSpPr/>
              <p:nvPr/>
            </p:nvSpPr>
            <p:spPr>
              <a:xfrm rot="645606">
                <a:off x="2311363" y="5111573"/>
                <a:ext cx="621935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B533803-EE34-44FD-A7C6-0E12B9720F68}"/>
                  </a:ext>
                </a:extLst>
              </p:cNvPr>
              <p:cNvSpPr/>
              <p:nvPr/>
            </p:nvSpPr>
            <p:spPr>
              <a:xfrm rot="20954394" flipH="1">
                <a:off x="1062063" y="5116216"/>
                <a:ext cx="619901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7F1DA325-6345-4E80-878B-173BAEF36D92}"/>
                  </a:ext>
                </a:extLst>
              </p:cNvPr>
              <p:cNvSpPr/>
              <p:nvPr/>
            </p:nvSpPr>
            <p:spPr>
              <a:xfrm rot="738193">
                <a:off x="2298540" y="4274105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4CB375CB-3146-426B-AAEE-D72672E34473}"/>
                  </a:ext>
                </a:extLst>
              </p:cNvPr>
              <p:cNvSpPr/>
              <p:nvPr/>
            </p:nvSpPr>
            <p:spPr>
              <a:xfrm rot="20861807" flipH="1">
                <a:off x="1239141" y="4229828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A345D79-0EEE-457E-A452-1AEBFDB1CBB6}"/>
                  </a:ext>
                </a:extLst>
              </p:cNvPr>
              <p:cNvSpPr/>
              <p:nvPr/>
            </p:nvSpPr>
            <p:spPr>
              <a:xfrm>
                <a:off x="838113" y="3131392"/>
                <a:ext cx="2322649" cy="12482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D947A284-21CF-40E4-B716-F978EA6D7050}"/>
                  </a:ext>
                </a:extLst>
              </p:cNvPr>
              <p:cNvSpPr/>
              <p:nvPr/>
            </p:nvSpPr>
            <p:spPr>
              <a:xfrm>
                <a:off x="2063743" y="284110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8832473D-6E92-4204-AEE0-BB1A50D04600}"/>
                  </a:ext>
                </a:extLst>
              </p:cNvPr>
              <p:cNvSpPr/>
              <p:nvPr/>
            </p:nvSpPr>
            <p:spPr>
              <a:xfrm>
                <a:off x="1018277" y="284110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2B15C944-3FCF-4042-B2D4-F4ACC58FFBD4}"/>
                  </a:ext>
                </a:extLst>
              </p:cNvPr>
              <p:cNvSpPr/>
              <p:nvPr/>
            </p:nvSpPr>
            <p:spPr>
              <a:xfrm rot="3117443">
                <a:off x="1780709" y="3732646"/>
                <a:ext cx="209762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B0055AA-3A45-442C-851E-8C109E6520A1}"/>
                  </a:ext>
                </a:extLst>
              </p:cNvPr>
              <p:cNvSpPr/>
              <p:nvPr/>
            </p:nvSpPr>
            <p:spPr>
              <a:xfrm rot="18482557" flipH="1">
                <a:off x="2026041" y="3732646"/>
                <a:ext cx="209762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Arc 247">
                <a:extLst>
                  <a:ext uri="{FF2B5EF4-FFF2-40B4-BE49-F238E27FC236}">
                    <a16:creationId xmlns:a16="http://schemas.microsoft.com/office/drawing/2014/main" id="{C66EDB15-D7D1-4FE8-9471-84BA78E62C43}"/>
                  </a:ext>
                </a:extLst>
              </p:cNvPr>
              <p:cNvSpPr/>
              <p:nvPr/>
            </p:nvSpPr>
            <p:spPr>
              <a:xfrm rot="8811340">
                <a:off x="1235511" y="3142214"/>
                <a:ext cx="1600329" cy="1190059"/>
              </a:xfrm>
              <a:custGeom>
                <a:avLst/>
                <a:gdLst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3" fmla="*/ 457200 w 914400"/>
                  <a:gd name="connsiteY3" fmla="*/ 457200 h 914400"/>
                  <a:gd name="connsiteX4" fmla="*/ 276314 w 914400"/>
                  <a:gd name="connsiteY4" fmla="*/ 37304 h 914400"/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0" fmla="*/ 712347 w 1350432"/>
                  <a:gd name="connsiteY0" fmla="*/ 43951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3" fmla="*/ 893233 w 1350432"/>
                  <a:gd name="connsiteY3" fmla="*/ 463847 h 463847"/>
                  <a:gd name="connsiteX4" fmla="*/ 712347 w 1350432"/>
                  <a:gd name="connsiteY4" fmla="*/ 43951 h 463847"/>
                  <a:gd name="connsiteX0" fmla="*/ 0 w 1350432"/>
                  <a:gd name="connsiteY0" fmla="*/ 33828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0" fmla="*/ 712347 w 1350432"/>
                  <a:gd name="connsiteY0" fmla="*/ 178134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3" fmla="*/ 893233 w 1350432"/>
                  <a:gd name="connsiteY3" fmla="*/ 598030 h 598030"/>
                  <a:gd name="connsiteX4" fmla="*/ 712347 w 1350432"/>
                  <a:gd name="connsiteY4" fmla="*/ 178134 h 598030"/>
                  <a:gd name="connsiteX0" fmla="*/ 0 w 1350432"/>
                  <a:gd name="connsiteY0" fmla="*/ 168011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0" fmla="*/ 712347 w 1546286"/>
                  <a:gd name="connsiteY0" fmla="*/ 178134 h 1190059"/>
                  <a:gd name="connsiteX1" fmla="*/ 1144560 w 1546286"/>
                  <a:gd name="connsiteY1" fmla="*/ 216105 h 1190059"/>
                  <a:gd name="connsiteX2" fmla="*/ 1350432 w 1546286"/>
                  <a:gd name="connsiteY2" fmla="*/ 598030 h 1190059"/>
                  <a:gd name="connsiteX3" fmla="*/ 893233 w 1546286"/>
                  <a:gd name="connsiteY3" fmla="*/ 598030 h 1190059"/>
                  <a:gd name="connsiteX4" fmla="*/ 712347 w 1546286"/>
                  <a:gd name="connsiteY4" fmla="*/ 178134 h 1190059"/>
                  <a:gd name="connsiteX0" fmla="*/ 0 w 1546286"/>
                  <a:gd name="connsiteY0" fmla="*/ 168011 h 1190059"/>
                  <a:gd name="connsiteX1" fmla="*/ 1144560 w 1546286"/>
                  <a:gd name="connsiteY1" fmla="*/ 216105 h 1190059"/>
                  <a:gd name="connsiteX2" fmla="*/ 1546286 w 1546286"/>
                  <a:gd name="connsiteY2" fmla="*/ 1190059 h 1190059"/>
                  <a:gd name="connsiteX0" fmla="*/ 712347 w 1600329"/>
                  <a:gd name="connsiteY0" fmla="*/ 178134 h 1190059"/>
                  <a:gd name="connsiteX1" fmla="*/ 1144560 w 1600329"/>
                  <a:gd name="connsiteY1" fmla="*/ 216105 h 1190059"/>
                  <a:gd name="connsiteX2" fmla="*/ 1350432 w 1600329"/>
                  <a:gd name="connsiteY2" fmla="*/ 598030 h 1190059"/>
                  <a:gd name="connsiteX3" fmla="*/ 893233 w 1600329"/>
                  <a:gd name="connsiteY3" fmla="*/ 598030 h 1190059"/>
                  <a:gd name="connsiteX4" fmla="*/ 712347 w 1600329"/>
                  <a:gd name="connsiteY4" fmla="*/ 178134 h 1190059"/>
                  <a:gd name="connsiteX0" fmla="*/ 0 w 1600329"/>
                  <a:gd name="connsiteY0" fmla="*/ 168011 h 1190059"/>
                  <a:gd name="connsiteX1" fmla="*/ 1144560 w 1600329"/>
                  <a:gd name="connsiteY1" fmla="*/ 216105 h 1190059"/>
                  <a:gd name="connsiteX2" fmla="*/ 1546286 w 1600329"/>
                  <a:gd name="connsiteY2" fmla="*/ 1190059 h 119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329" h="1190059" stroke="0" extrusionOk="0">
                    <a:moveTo>
                      <a:pt x="712347" y="178134"/>
                    </a:moveTo>
                    <a:cubicBezTo>
                      <a:pt x="853631" y="117271"/>
                      <a:pt x="1016052" y="131540"/>
                      <a:pt x="1144560" y="216105"/>
                    </a:cubicBezTo>
                    <a:cubicBezTo>
                      <a:pt x="1273068" y="300670"/>
                      <a:pt x="1350433" y="444193"/>
                      <a:pt x="1350432" y="598030"/>
                    </a:cubicBezTo>
                    <a:lnTo>
                      <a:pt x="893233" y="598030"/>
                    </a:lnTo>
                    <a:lnTo>
                      <a:pt x="712347" y="178134"/>
                    </a:lnTo>
                    <a:close/>
                  </a:path>
                  <a:path w="1600329" h="1190059" fill="none">
                    <a:moveTo>
                      <a:pt x="0" y="168011"/>
                    </a:moveTo>
                    <a:cubicBezTo>
                      <a:pt x="193351" y="-195579"/>
                      <a:pt x="1016052" y="131540"/>
                      <a:pt x="1144560" y="216105"/>
                    </a:cubicBezTo>
                    <a:cubicBezTo>
                      <a:pt x="1273068" y="300670"/>
                      <a:pt x="1761502" y="776325"/>
                      <a:pt x="1546286" y="1190059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E23B30E6-FFC2-40FD-83B7-D0B7BC500521}"/>
                  </a:ext>
                </a:extLst>
              </p:cNvPr>
              <p:cNvSpPr/>
              <p:nvPr/>
            </p:nvSpPr>
            <p:spPr>
              <a:xfrm>
                <a:off x="1249041" y="3070803"/>
                <a:ext cx="462945" cy="4629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73FBFE51-D2DD-406F-99FF-AF0E04C5165C}"/>
                  </a:ext>
                </a:extLst>
              </p:cNvPr>
              <p:cNvSpPr/>
              <p:nvPr/>
            </p:nvSpPr>
            <p:spPr>
              <a:xfrm>
                <a:off x="1413309" y="3233433"/>
                <a:ext cx="160621" cy="1443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848C88C8-3B25-4F0E-B80D-617CC42B079C}"/>
                  </a:ext>
                </a:extLst>
              </p:cNvPr>
              <p:cNvSpPr/>
              <p:nvPr/>
            </p:nvSpPr>
            <p:spPr>
              <a:xfrm>
                <a:off x="2316149" y="3071259"/>
                <a:ext cx="462945" cy="4629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15F751C6-024E-4DE0-860C-DAEDD0EBE27C}"/>
                  </a:ext>
                </a:extLst>
              </p:cNvPr>
              <p:cNvSpPr/>
              <p:nvPr/>
            </p:nvSpPr>
            <p:spPr>
              <a:xfrm>
                <a:off x="2467902" y="3233433"/>
                <a:ext cx="160621" cy="1443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07BE12DC-6734-4751-92FF-FD61F585D2D8}"/>
                </a:ext>
              </a:extLst>
            </p:cNvPr>
            <p:cNvGrpSpPr/>
            <p:nvPr/>
          </p:nvGrpSpPr>
          <p:grpSpPr>
            <a:xfrm>
              <a:off x="6738866" y="1676593"/>
              <a:ext cx="5040425" cy="4873308"/>
              <a:chOff x="5485765" y="704622"/>
              <a:chExt cx="5040425" cy="4873308"/>
            </a:xfrm>
          </p:grpSpPr>
          <p:sp>
            <p:nvSpPr>
              <p:cNvPr id="215" name="Rectangle 56">
                <a:extLst>
                  <a:ext uri="{FF2B5EF4-FFF2-40B4-BE49-F238E27FC236}">
                    <a16:creationId xmlns:a16="http://schemas.microsoft.com/office/drawing/2014/main" id="{0BE98352-FEA1-45BE-B2DB-A8F97A3B68B6}"/>
                  </a:ext>
                </a:extLst>
              </p:cNvPr>
              <p:cNvSpPr/>
              <p:nvPr/>
            </p:nvSpPr>
            <p:spPr>
              <a:xfrm rot="7769900" flipH="1">
                <a:off x="7975046" y="3205152"/>
                <a:ext cx="2071374" cy="95970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56">
                <a:extLst>
                  <a:ext uri="{FF2B5EF4-FFF2-40B4-BE49-F238E27FC236}">
                    <a16:creationId xmlns:a16="http://schemas.microsoft.com/office/drawing/2014/main" id="{3DA36A6C-5915-437C-9043-2F534E7F41E7}"/>
                  </a:ext>
                </a:extLst>
              </p:cNvPr>
              <p:cNvSpPr/>
              <p:nvPr/>
            </p:nvSpPr>
            <p:spPr>
              <a:xfrm rot="598554" flipH="1">
                <a:off x="6115665" y="3260655"/>
                <a:ext cx="2071373" cy="95970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32E00464-2349-411C-AA56-07DACFB1F3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0329" y="2911942"/>
                <a:ext cx="1529697" cy="142345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EDE9553B-92E4-491B-A538-760180A1F6BD}"/>
                  </a:ext>
                </a:extLst>
              </p:cNvPr>
              <p:cNvCxnSpPr>
                <a:cxnSpLocks/>
                <a:stCxn id="216" idx="1"/>
                <a:endCxn id="216" idx="0"/>
              </p:cNvCxnSpPr>
              <p:nvPr/>
            </p:nvCxnSpPr>
            <p:spPr>
              <a:xfrm>
                <a:off x="6151258" y="3447763"/>
                <a:ext cx="1992419" cy="6296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AEE8BD1A-C942-4839-B11B-A88880E9505B}"/>
                  </a:ext>
                </a:extLst>
              </p:cNvPr>
              <p:cNvGrpSpPr/>
              <p:nvPr/>
            </p:nvGrpSpPr>
            <p:grpSpPr>
              <a:xfrm>
                <a:off x="6880087" y="735303"/>
                <a:ext cx="2153371" cy="3795939"/>
                <a:chOff x="6000737" y="2330599"/>
                <a:chExt cx="2204845" cy="3886682"/>
              </a:xfr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effectLst/>
            </p:grpSpPr>
            <p:sp>
              <p:nvSpPr>
                <p:cNvPr id="290" name="Arc 289">
                  <a:extLst>
                    <a:ext uri="{FF2B5EF4-FFF2-40B4-BE49-F238E27FC236}">
                      <a16:creationId xmlns:a16="http://schemas.microsoft.com/office/drawing/2014/main" id="{A4943C4D-A7DB-4953-8B04-514AA150D13D}"/>
                    </a:ext>
                  </a:extLst>
                </p:cNvPr>
                <p:cNvSpPr/>
                <p:nvPr/>
              </p:nvSpPr>
              <p:spPr>
                <a:xfrm rot="21341166">
                  <a:off x="7007547" y="4289205"/>
                  <a:ext cx="409174" cy="1928076"/>
                </a:xfrm>
                <a:prstGeom prst="arc">
                  <a:avLst>
                    <a:gd name="adj1" fmla="val 16200000"/>
                    <a:gd name="adj2" fmla="val 16348244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29A934B0-8252-432D-B63C-34FC5D5F5135}"/>
                    </a:ext>
                  </a:extLst>
                </p:cNvPr>
                <p:cNvSpPr/>
                <p:nvPr/>
              </p:nvSpPr>
              <p:spPr>
                <a:xfrm rot="1862439">
                  <a:off x="7054676" y="2385495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27EC9BBF-2CA8-4CF8-82FB-23A3B73DE194}"/>
                    </a:ext>
                  </a:extLst>
                </p:cNvPr>
                <p:cNvSpPr/>
                <p:nvPr/>
              </p:nvSpPr>
              <p:spPr>
                <a:xfrm rot="19380597">
                  <a:off x="6000737" y="2437631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55588566-B42F-43E9-810E-E4708BDD8C6B}"/>
                    </a:ext>
                  </a:extLst>
                </p:cNvPr>
                <p:cNvSpPr/>
                <p:nvPr/>
              </p:nvSpPr>
              <p:spPr>
                <a:xfrm rot="20136634">
                  <a:off x="6233261" y="2374099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1BE46395-0826-4D86-947B-B2F844F6C093}"/>
                    </a:ext>
                  </a:extLst>
                </p:cNvPr>
                <p:cNvSpPr/>
                <p:nvPr/>
              </p:nvSpPr>
              <p:spPr>
                <a:xfrm rot="1152995">
                  <a:off x="6785154" y="2376979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1C32B10F-68C3-44A9-89FB-369AD05481AB}"/>
                    </a:ext>
                  </a:extLst>
                </p:cNvPr>
                <p:cNvSpPr/>
                <p:nvPr/>
              </p:nvSpPr>
              <p:spPr>
                <a:xfrm rot="21341166">
                  <a:off x="6528795" y="2330599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0" name="Rectangle 56">
                <a:extLst>
                  <a:ext uri="{FF2B5EF4-FFF2-40B4-BE49-F238E27FC236}">
                    <a16:creationId xmlns:a16="http://schemas.microsoft.com/office/drawing/2014/main" id="{00DD5152-63D9-4B5A-AFDB-4D1438646CBE}"/>
                  </a:ext>
                </a:extLst>
              </p:cNvPr>
              <p:cNvSpPr/>
              <p:nvPr/>
            </p:nvSpPr>
            <p:spPr>
              <a:xfrm rot="6830317" flipH="1">
                <a:off x="7860314" y="1260457"/>
                <a:ext cx="2071374" cy="95970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02009936-1123-4338-9FED-F9A0A3118B18}"/>
                  </a:ext>
                </a:extLst>
              </p:cNvPr>
              <p:cNvGrpSpPr/>
              <p:nvPr/>
            </p:nvGrpSpPr>
            <p:grpSpPr>
              <a:xfrm rot="3010303">
                <a:off x="7551535" y="1073122"/>
                <a:ext cx="2153371" cy="3795939"/>
                <a:chOff x="6000737" y="2330599"/>
                <a:chExt cx="2204845" cy="3886682"/>
              </a:xfr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effectLst/>
            </p:grpSpPr>
            <p:sp>
              <p:nvSpPr>
                <p:cNvPr id="281" name="Arc 280">
                  <a:extLst>
                    <a:ext uri="{FF2B5EF4-FFF2-40B4-BE49-F238E27FC236}">
                      <a16:creationId xmlns:a16="http://schemas.microsoft.com/office/drawing/2014/main" id="{5D256D4E-7882-49BB-AA54-06B6251CFC55}"/>
                    </a:ext>
                  </a:extLst>
                </p:cNvPr>
                <p:cNvSpPr/>
                <p:nvPr/>
              </p:nvSpPr>
              <p:spPr>
                <a:xfrm rot="21341166">
                  <a:off x="7007547" y="4289205"/>
                  <a:ext cx="409174" cy="1928076"/>
                </a:xfrm>
                <a:prstGeom prst="arc">
                  <a:avLst>
                    <a:gd name="adj1" fmla="val 16200000"/>
                    <a:gd name="adj2" fmla="val 16348244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EEBE2D31-5595-42F5-9823-E0DC67FBD0F3}"/>
                    </a:ext>
                  </a:extLst>
                </p:cNvPr>
                <p:cNvSpPr/>
                <p:nvPr/>
              </p:nvSpPr>
              <p:spPr>
                <a:xfrm rot="1862439">
                  <a:off x="7054676" y="2385495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E5ADCF7A-4E9E-47B9-B650-51E9550A87CB}"/>
                    </a:ext>
                  </a:extLst>
                </p:cNvPr>
                <p:cNvSpPr/>
                <p:nvPr/>
              </p:nvSpPr>
              <p:spPr>
                <a:xfrm rot="19380597">
                  <a:off x="6000737" y="2437631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1F989D82-A835-4EE0-9771-2317DBEB726F}"/>
                    </a:ext>
                  </a:extLst>
                </p:cNvPr>
                <p:cNvSpPr/>
                <p:nvPr/>
              </p:nvSpPr>
              <p:spPr>
                <a:xfrm rot="20136634">
                  <a:off x="6233261" y="2374099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9F018068-E134-49C7-AA46-E9215592AB4B}"/>
                    </a:ext>
                  </a:extLst>
                </p:cNvPr>
                <p:cNvSpPr/>
                <p:nvPr/>
              </p:nvSpPr>
              <p:spPr>
                <a:xfrm rot="1152995">
                  <a:off x="6785154" y="2376979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83CADBA7-7EB8-4470-BB98-DB7F6F4E5DF9}"/>
                    </a:ext>
                  </a:extLst>
                </p:cNvPr>
                <p:cNvSpPr/>
                <p:nvPr/>
              </p:nvSpPr>
              <p:spPr>
                <a:xfrm rot="21341166">
                  <a:off x="6528795" y="2330599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7" name="Rectangle 56">
                <a:extLst>
                  <a:ext uri="{FF2B5EF4-FFF2-40B4-BE49-F238E27FC236}">
                    <a16:creationId xmlns:a16="http://schemas.microsoft.com/office/drawing/2014/main" id="{C3EE8CF4-751B-4CB0-B8C0-E4E0D00650F4}"/>
                  </a:ext>
                </a:extLst>
              </p:cNvPr>
              <p:cNvSpPr/>
              <p:nvPr/>
            </p:nvSpPr>
            <p:spPr>
              <a:xfrm rot="2760788" flipH="1">
                <a:off x="5861140" y="1571042"/>
                <a:ext cx="2071374" cy="95970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50A7D9E-762B-4D2B-ABCC-B2ABCFD7C704}"/>
                  </a:ext>
                </a:extLst>
              </p:cNvPr>
              <p:cNvGrpSpPr/>
              <p:nvPr/>
            </p:nvGrpSpPr>
            <p:grpSpPr>
              <a:xfrm rot="17968645">
                <a:off x="6307049" y="1247189"/>
                <a:ext cx="2153371" cy="3795939"/>
                <a:chOff x="6000737" y="2330599"/>
                <a:chExt cx="2204845" cy="3886682"/>
              </a:xfr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effectLst/>
            </p:grpSpPr>
            <p:sp>
              <p:nvSpPr>
                <p:cNvPr id="248" name="Arc 247">
                  <a:extLst>
                    <a:ext uri="{FF2B5EF4-FFF2-40B4-BE49-F238E27FC236}">
                      <a16:creationId xmlns:a16="http://schemas.microsoft.com/office/drawing/2014/main" id="{7B3EF301-221B-4B16-B1D3-34E305B38BFB}"/>
                    </a:ext>
                  </a:extLst>
                </p:cNvPr>
                <p:cNvSpPr/>
                <p:nvPr/>
              </p:nvSpPr>
              <p:spPr>
                <a:xfrm rot="21341166">
                  <a:off x="7007547" y="4289205"/>
                  <a:ext cx="409174" cy="1928076"/>
                </a:xfrm>
                <a:prstGeom prst="arc">
                  <a:avLst>
                    <a:gd name="adj1" fmla="val 16200000"/>
                    <a:gd name="adj2" fmla="val 16348244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13C0E09B-549E-404D-851A-8DD93351F5B6}"/>
                    </a:ext>
                  </a:extLst>
                </p:cNvPr>
                <p:cNvSpPr/>
                <p:nvPr/>
              </p:nvSpPr>
              <p:spPr>
                <a:xfrm rot="1862439">
                  <a:off x="7054676" y="2385495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5393230E-F40A-417F-A976-555027270914}"/>
                    </a:ext>
                  </a:extLst>
                </p:cNvPr>
                <p:cNvSpPr/>
                <p:nvPr/>
              </p:nvSpPr>
              <p:spPr>
                <a:xfrm rot="19380597">
                  <a:off x="6000737" y="2437631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F3B4C402-1A45-4FA6-BD01-23574259F119}"/>
                    </a:ext>
                  </a:extLst>
                </p:cNvPr>
                <p:cNvSpPr/>
                <p:nvPr/>
              </p:nvSpPr>
              <p:spPr>
                <a:xfrm rot="20136634">
                  <a:off x="6233261" y="2374099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A03D6709-49CB-48FB-939B-0B05C5D5A733}"/>
                    </a:ext>
                  </a:extLst>
                </p:cNvPr>
                <p:cNvSpPr/>
                <p:nvPr/>
              </p:nvSpPr>
              <p:spPr>
                <a:xfrm rot="1152995">
                  <a:off x="6785154" y="2376979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B1F3778E-73C9-4CF4-BBF3-32DF9859686B}"/>
                    </a:ext>
                  </a:extLst>
                </p:cNvPr>
                <p:cNvSpPr/>
                <p:nvPr/>
              </p:nvSpPr>
              <p:spPr>
                <a:xfrm rot="21341166">
                  <a:off x="6528795" y="2330599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32" name="Rectangle 56">
                <a:extLst>
                  <a:ext uri="{FF2B5EF4-FFF2-40B4-BE49-F238E27FC236}">
                    <a16:creationId xmlns:a16="http://schemas.microsoft.com/office/drawing/2014/main" id="{CF49B2F7-220F-4F21-A5DE-D7DCBC7A35A0}"/>
                  </a:ext>
                </a:extLst>
              </p:cNvPr>
              <p:cNvSpPr/>
              <p:nvPr/>
            </p:nvSpPr>
            <p:spPr>
              <a:xfrm rot="12215323" flipH="1">
                <a:off x="6000033" y="2503665"/>
                <a:ext cx="2071373" cy="959703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 56">
                <a:extLst>
                  <a:ext uri="{FF2B5EF4-FFF2-40B4-BE49-F238E27FC236}">
                    <a16:creationId xmlns:a16="http://schemas.microsoft.com/office/drawing/2014/main" id="{FE72590B-DB10-43F9-B9E7-EE9DAC6CF5E1}"/>
                  </a:ext>
                </a:extLst>
              </p:cNvPr>
              <p:cNvSpPr/>
              <p:nvPr/>
            </p:nvSpPr>
            <p:spPr>
              <a:xfrm rot="6843242" flipH="1">
                <a:off x="7951973" y="2121153"/>
                <a:ext cx="1967823" cy="91172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01E5236B-38D9-4AC3-913C-CD68F1DD2663}"/>
                  </a:ext>
                </a:extLst>
              </p:cNvPr>
              <p:cNvGrpSpPr/>
              <p:nvPr/>
            </p:nvGrpSpPr>
            <p:grpSpPr>
              <a:xfrm rot="21166366">
                <a:off x="6958366" y="1781991"/>
                <a:ext cx="2153371" cy="3795939"/>
                <a:chOff x="6000737" y="2330599"/>
                <a:chExt cx="2204845" cy="3886682"/>
              </a:xfr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effectLst/>
            </p:grpSpPr>
            <p:sp>
              <p:nvSpPr>
                <p:cNvPr id="237" name="Arc 236">
                  <a:extLst>
                    <a:ext uri="{FF2B5EF4-FFF2-40B4-BE49-F238E27FC236}">
                      <a16:creationId xmlns:a16="http://schemas.microsoft.com/office/drawing/2014/main" id="{241FCE82-B7DB-450C-A1CE-D673F4E49E00}"/>
                    </a:ext>
                  </a:extLst>
                </p:cNvPr>
                <p:cNvSpPr/>
                <p:nvPr/>
              </p:nvSpPr>
              <p:spPr>
                <a:xfrm rot="21341166">
                  <a:off x="7007547" y="4289205"/>
                  <a:ext cx="409174" cy="1928076"/>
                </a:xfrm>
                <a:prstGeom prst="arc">
                  <a:avLst>
                    <a:gd name="adj1" fmla="val 16200000"/>
                    <a:gd name="adj2" fmla="val 16348244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3C31CE3B-245B-4513-881D-7B81F99699F6}"/>
                    </a:ext>
                  </a:extLst>
                </p:cNvPr>
                <p:cNvSpPr/>
                <p:nvPr/>
              </p:nvSpPr>
              <p:spPr>
                <a:xfrm rot="1862439">
                  <a:off x="7054676" y="2385495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8D05960B-BC3A-40F4-A27E-56971E8FEBD9}"/>
                    </a:ext>
                  </a:extLst>
                </p:cNvPr>
                <p:cNvSpPr/>
                <p:nvPr/>
              </p:nvSpPr>
              <p:spPr>
                <a:xfrm rot="19380597">
                  <a:off x="6000737" y="2437631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54770B2C-95F2-4AA9-A959-D816A0124187}"/>
                    </a:ext>
                  </a:extLst>
                </p:cNvPr>
                <p:cNvSpPr/>
                <p:nvPr/>
              </p:nvSpPr>
              <p:spPr>
                <a:xfrm rot="20136634">
                  <a:off x="6233261" y="2374099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77AAC2A5-6FB9-43F4-82D7-54D36861AB59}"/>
                    </a:ext>
                  </a:extLst>
                </p:cNvPr>
                <p:cNvSpPr/>
                <p:nvPr/>
              </p:nvSpPr>
              <p:spPr>
                <a:xfrm rot="1152995">
                  <a:off x="6785154" y="2376979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8BB1A887-4905-46DF-8EE7-A3E88E1B8940}"/>
                    </a:ext>
                  </a:extLst>
                </p:cNvPr>
                <p:cNvSpPr/>
                <p:nvPr/>
              </p:nvSpPr>
              <p:spPr>
                <a:xfrm rot="21341166">
                  <a:off x="6528795" y="2330599"/>
                  <a:ext cx="1150906" cy="1928076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0ABC96B7-64FF-436B-A6C7-6B0FFDB85C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reddy the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 Finds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424118-143C-4B9A-93AC-3D40ACFACBDF}"/>
              </a:ext>
            </a:extLst>
          </p:cNvPr>
          <p:cNvGrpSpPr/>
          <p:nvPr/>
        </p:nvGrpSpPr>
        <p:grpSpPr>
          <a:xfrm>
            <a:off x="39414" y="1436089"/>
            <a:ext cx="7136215" cy="5385839"/>
            <a:chOff x="169589" y="2841106"/>
            <a:chExt cx="3672856" cy="2771975"/>
          </a:xfrm>
        </p:grpSpPr>
        <p:sp>
          <p:nvSpPr>
            <p:cNvPr id="102" name="Oval 245">
              <a:extLst>
                <a:ext uri="{FF2B5EF4-FFF2-40B4-BE49-F238E27FC236}">
                  <a16:creationId xmlns:a16="http://schemas.microsoft.com/office/drawing/2014/main" id="{E1B4ABD1-EF31-4749-8841-65D84F5E3690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245">
              <a:extLst>
                <a:ext uri="{FF2B5EF4-FFF2-40B4-BE49-F238E27FC236}">
                  <a16:creationId xmlns:a16="http://schemas.microsoft.com/office/drawing/2014/main" id="{13ECB660-FF4A-4047-B0F5-F669C95F5497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39E166A-70DB-44F5-A868-C5963A821C0D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243">
              <a:extLst>
                <a:ext uri="{FF2B5EF4-FFF2-40B4-BE49-F238E27FC236}">
                  <a16:creationId xmlns:a16="http://schemas.microsoft.com/office/drawing/2014/main" id="{0E86DCF2-85FE-4E56-8011-0268B7F1A37A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243">
              <a:extLst>
                <a:ext uri="{FF2B5EF4-FFF2-40B4-BE49-F238E27FC236}">
                  <a16:creationId xmlns:a16="http://schemas.microsoft.com/office/drawing/2014/main" id="{AB0E375B-5347-4DE4-B87D-06530194AAA4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82B61A6-D7AC-4EE5-BC69-4EE32D41DAC4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0B1C138-750F-470D-B30D-0C5BFE0CCEFF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B7BE25-2F43-4F58-8F20-5BBB1E4C4118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5A6952A-1862-4512-A22A-65C3B81CF113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64165D61-EB1E-4B15-954B-A8E8773F31DC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02CE7AD-2780-41F6-A4CC-6524B1509C3D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EA6B433-0CB9-4779-9F81-47CA85DC42D0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9BB9815-04BD-4B41-AB8D-A70D97447FE7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3D24DAB-2D48-4855-886B-090CD62AD6D6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F8B7226-0562-4C13-8A29-194FC2364BFD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EDB44FE-F33D-4F4A-B92D-FAA27F9A1A71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Arc 247">
              <a:extLst>
                <a:ext uri="{FF2B5EF4-FFF2-40B4-BE49-F238E27FC236}">
                  <a16:creationId xmlns:a16="http://schemas.microsoft.com/office/drawing/2014/main" id="{540F7999-778D-43AC-BE88-7B2C893DA84D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BAFD8F8-2989-40EF-B09D-F0144A95376A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4CDCBB4-3E9A-4284-93F1-2FD716C6478B}"/>
                </a:ext>
              </a:extLst>
            </p:cNvPr>
            <p:cNvSpPr/>
            <p:nvPr/>
          </p:nvSpPr>
          <p:spPr>
            <a:xfrm>
              <a:off x="1413309" y="3233433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B1C6D5D-41C9-441E-BAE8-076916DD856D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55564D1-97B1-410E-A19C-EE18C1F44F99}"/>
                </a:ext>
              </a:extLst>
            </p:cNvPr>
            <p:cNvSpPr/>
            <p:nvPr/>
          </p:nvSpPr>
          <p:spPr>
            <a:xfrm>
              <a:off x="2467902" y="3233433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82A1DD-9612-4EE9-8914-F744F8C4415B}"/>
              </a:ext>
            </a:extLst>
          </p:cNvPr>
          <p:cNvGrpSpPr/>
          <p:nvPr/>
        </p:nvGrpSpPr>
        <p:grpSpPr>
          <a:xfrm>
            <a:off x="6738866" y="1676593"/>
            <a:ext cx="5040425" cy="4873308"/>
            <a:chOff x="5485765" y="704622"/>
            <a:chExt cx="5040425" cy="4873308"/>
          </a:xfrm>
        </p:grpSpPr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6EDB3B29-8036-49F7-A60F-9E5ACDCC49B1}"/>
                </a:ext>
              </a:extLst>
            </p:cNvPr>
            <p:cNvSpPr/>
            <p:nvPr/>
          </p:nvSpPr>
          <p:spPr>
            <a:xfrm rot="7769900" flipH="1">
              <a:off x="7975046" y="3205152"/>
              <a:ext cx="2071374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37998205-1BC8-48BE-9A8F-3E9EC76662C4}"/>
                </a:ext>
              </a:extLst>
            </p:cNvPr>
            <p:cNvSpPr/>
            <p:nvPr/>
          </p:nvSpPr>
          <p:spPr>
            <a:xfrm rot="598554" flipH="1">
              <a:off x="6115665" y="3260655"/>
              <a:ext cx="2071373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CDFF50D-38BC-44B4-9FFB-33DBE1D7E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0329" y="2911942"/>
              <a:ext cx="1529697" cy="1423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E7B2E20-9906-419E-AE3E-081904F6F50A}"/>
                </a:ext>
              </a:extLst>
            </p:cNvPr>
            <p:cNvCxnSpPr>
              <a:cxnSpLocks/>
              <a:stCxn id="66" idx="1"/>
              <a:endCxn id="66" idx="0"/>
            </p:cNvCxnSpPr>
            <p:nvPr/>
          </p:nvCxnSpPr>
          <p:spPr>
            <a:xfrm>
              <a:off x="6151258" y="3447763"/>
              <a:ext cx="1992419" cy="62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199401-EC08-4E58-A6B5-E9034D6F071B}"/>
                </a:ext>
              </a:extLst>
            </p:cNvPr>
            <p:cNvGrpSpPr/>
            <p:nvPr/>
          </p:nvGrpSpPr>
          <p:grpSpPr>
            <a:xfrm>
              <a:off x="6880087" y="735303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53CE2B68-BD4E-434B-AE4B-80320F244DC7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0D068FD-40E3-45EE-99F7-C0D07847598D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7453895-1346-4C0F-B1F7-8D95FC75F97A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2966619-A1A9-4A97-A9C1-129564138E66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1F8F19E-BCFE-44E2-9B4A-8787901E3EC8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0EA001B-6307-4964-93C8-E0A07BD7BA0D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675F4E97-02E6-4BDA-A2FD-F8F0C17D014C}"/>
                </a:ext>
              </a:extLst>
            </p:cNvPr>
            <p:cNvSpPr/>
            <p:nvPr/>
          </p:nvSpPr>
          <p:spPr>
            <a:xfrm rot="6830317" flipH="1">
              <a:off x="7860314" y="1260457"/>
              <a:ext cx="2071374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CE75214-77DF-4F0B-92E9-4077351A32D4}"/>
                </a:ext>
              </a:extLst>
            </p:cNvPr>
            <p:cNvGrpSpPr/>
            <p:nvPr/>
          </p:nvGrpSpPr>
          <p:grpSpPr>
            <a:xfrm rot="3010303">
              <a:off x="7551535" y="1073122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CC9809B5-CB8C-496F-8942-B9A98FB81533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4F48822A-D176-44E3-ADE4-D558BE1A0D64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6A586034-74C2-48C4-822E-D89E9900F5C7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B05A4C0-59A2-4408-BB40-0B8BEE5BE055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5CE4E6D6-0503-4044-A6C2-69D84E48C087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5F1A447-A315-4A87-BCDB-2AD7A522E1BE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2C7BDA4D-FFEA-41DA-B5C9-3B2892CB0E96}"/>
                </a:ext>
              </a:extLst>
            </p:cNvPr>
            <p:cNvSpPr/>
            <p:nvPr/>
          </p:nvSpPr>
          <p:spPr>
            <a:xfrm rot="2760788" flipH="1">
              <a:off x="5861140" y="1571042"/>
              <a:ext cx="2071374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5AC2FF4-0924-4EF9-86B3-BF9F7C291C81}"/>
                </a:ext>
              </a:extLst>
            </p:cNvPr>
            <p:cNvGrpSpPr/>
            <p:nvPr/>
          </p:nvGrpSpPr>
          <p:grpSpPr>
            <a:xfrm rot="17968645">
              <a:off x="6307049" y="1247189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83" name="Arc 82">
                <a:extLst>
                  <a:ext uri="{FF2B5EF4-FFF2-40B4-BE49-F238E27FC236}">
                    <a16:creationId xmlns:a16="http://schemas.microsoft.com/office/drawing/2014/main" id="{CE27D071-CC98-49C2-A615-372D2F602E75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BFF6B8B-4A7B-45A4-98C0-E8054170D370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F862CF6-C759-48A2-BE82-3A9B362B1F69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C9E09CC-933C-45F2-9637-2CDE6D4E498C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38AE8E1-03BF-426F-8AE7-0E5BB9F88216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F97D07E-E502-49DA-961A-37845F822AC8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1309CDCB-C3AF-4AA8-BDBB-85C601526EEE}"/>
                </a:ext>
              </a:extLst>
            </p:cNvPr>
            <p:cNvSpPr/>
            <p:nvPr/>
          </p:nvSpPr>
          <p:spPr>
            <a:xfrm rot="12215323" flipH="1">
              <a:off x="6000033" y="2503665"/>
              <a:ext cx="2071373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1849118A-0487-487B-8AC4-6A7AFFC87CBB}"/>
                </a:ext>
              </a:extLst>
            </p:cNvPr>
            <p:cNvSpPr/>
            <p:nvPr/>
          </p:nvSpPr>
          <p:spPr>
            <a:xfrm rot="6843242" flipH="1">
              <a:off x="7951973" y="2121153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FA526BB-444C-4E1A-A47B-38D7B510401E}"/>
                </a:ext>
              </a:extLst>
            </p:cNvPr>
            <p:cNvGrpSpPr/>
            <p:nvPr/>
          </p:nvGrpSpPr>
          <p:grpSpPr>
            <a:xfrm rot="21166366">
              <a:off x="6958366" y="1781991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77" name="Arc 76">
                <a:extLst>
                  <a:ext uri="{FF2B5EF4-FFF2-40B4-BE49-F238E27FC236}">
                    <a16:creationId xmlns:a16="http://schemas.microsoft.com/office/drawing/2014/main" id="{84F3E2C7-3FC4-4E89-8571-4F9789356A98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049A19A-B6D5-47AE-AF97-698B5D0A968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3F512B58-364B-478A-85C7-4E1989F67392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49CE94A-76F1-43FE-BC7A-18BE792B442D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B51DB12-182D-436F-9DE1-E9D662F90B9C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F28215B-E480-48DC-A0A4-29C56C93FA13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ttsMP3.com_VoiceText_2025-1-13_14-20-44">
            <a:hlinkClick r:id="" action="ppaction://media"/>
            <a:extLst>
              <a:ext uri="{FF2B5EF4-FFF2-40B4-BE49-F238E27FC236}">
                <a16:creationId xmlns:a16="http://schemas.microsoft.com/office/drawing/2014/main" id="{65C6C16F-922A-4320-A478-B03A387BA0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7199" y="1564875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reddy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 hops in the grass.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2452AA6F-E113-4A57-8D4F-81B86113612D}"/>
              </a:ext>
            </a:extLst>
          </p:cNvPr>
          <p:cNvGrpSpPr/>
          <p:nvPr/>
        </p:nvGrpSpPr>
        <p:grpSpPr>
          <a:xfrm rot="444733">
            <a:off x="861764" y="2506080"/>
            <a:ext cx="2563090" cy="3197676"/>
            <a:chOff x="678838" y="2707843"/>
            <a:chExt cx="2563090" cy="3197676"/>
          </a:xfrm>
        </p:grpSpPr>
        <p:sp>
          <p:nvSpPr>
            <p:cNvPr id="550" name="Oval 245">
              <a:extLst>
                <a:ext uri="{FF2B5EF4-FFF2-40B4-BE49-F238E27FC236}">
                  <a16:creationId xmlns:a16="http://schemas.microsoft.com/office/drawing/2014/main" id="{6143F776-EA67-4167-8F67-AF836522873C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D9EAC20D-4C6A-432D-BF9C-618816B6A962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2" name="Oval 243">
              <a:extLst>
                <a:ext uri="{FF2B5EF4-FFF2-40B4-BE49-F238E27FC236}">
                  <a16:creationId xmlns:a16="http://schemas.microsoft.com/office/drawing/2014/main" id="{7B83F371-E0B8-44EE-B9B4-4DB4C807C841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04C5F91B-437C-47E2-9153-2F43A19F28D1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C8320C47-0B0D-4544-9814-9C8163E63F4A}"/>
                </a:ext>
              </a:extLst>
            </p:cNvPr>
            <p:cNvSpPr/>
            <p:nvPr/>
          </p:nvSpPr>
          <p:spPr>
            <a:xfrm rot="21445945">
              <a:off x="2327012" y="5000237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7A409C00-9EE2-4849-A333-8C3C63FEB883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6" name="Oval 245">
              <a:extLst>
                <a:ext uri="{FF2B5EF4-FFF2-40B4-BE49-F238E27FC236}">
                  <a16:creationId xmlns:a16="http://schemas.microsoft.com/office/drawing/2014/main" id="{2ED08E5B-564C-477B-BF15-E146E5D15296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B0B05359-76CB-425E-B623-F4DBB4ECC70A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8" name="Oval 243">
              <a:extLst>
                <a:ext uri="{FF2B5EF4-FFF2-40B4-BE49-F238E27FC236}">
                  <a16:creationId xmlns:a16="http://schemas.microsoft.com/office/drawing/2014/main" id="{4EFDFCA8-10C7-4097-8DDC-AF5658F36468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D64CEB8F-D312-4732-BBF1-3295A0D850A6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0" name="Oval 559">
              <a:extLst>
                <a:ext uri="{FF2B5EF4-FFF2-40B4-BE49-F238E27FC236}">
                  <a16:creationId xmlns:a16="http://schemas.microsoft.com/office/drawing/2014/main" id="{8BE5D170-FDFB-49D6-8723-646587962383}"/>
                </a:ext>
              </a:extLst>
            </p:cNvPr>
            <p:cNvSpPr/>
            <p:nvPr/>
          </p:nvSpPr>
          <p:spPr>
            <a:xfrm rot="20861807" flipH="1">
              <a:off x="2083787" y="422347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1" name="Oval 560">
              <a:extLst>
                <a:ext uri="{FF2B5EF4-FFF2-40B4-BE49-F238E27FC236}">
                  <a16:creationId xmlns:a16="http://schemas.microsoft.com/office/drawing/2014/main" id="{4611B411-9317-4F7B-BAFF-EA637C717CF8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2" name="Oval 561">
              <a:extLst>
                <a:ext uri="{FF2B5EF4-FFF2-40B4-BE49-F238E27FC236}">
                  <a16:creationId xmlns:a16="http://schemas.microsoft.com/office/drawing/2014/main" id="{20710019-A652-4FB1-A860-C2FF66A2468A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4CCDB26D-DCCD-4D47-AE7D-A8BA1153BD7A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F1D99714-3189-43D9-9828-35CA6DC2FD24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6123830E-2C78-48B8-8E5B-1FDF0049B6B4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6" name="Arc 247">
              <a:extLst>
                <a:ext uri="{FF2B5EF4-FFF2-40B4-BE49-F238E27FC236}">
                  <a16:creationId xmlns:a16="http://schemas.microsoft.com/office/drawing/2014/main" id="{D618B3B1-B0D1-47C5-BE87-F95D3BA13FD7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7" name="Oval 566">
              <a:extLst>
                <a:ext uri="{FF2B5EF4-FFF2-40B4-BE49-F238E27FC236}">
                  <a16:creationId xmlns:a16="http://schemas.microsoft.com/office/drawing/2014/main" id="{ED7B5FDB-AB5F-4C36-BC4B-BB03B8957F78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8" name="Oval 567">
              <a:extLst>
                <a:ext uri="{FF2B5EF4-FFF2-40B4-BE49-F238E27FC236}">
                  <a16:creationId xmlns:a16="http://schemas.microsoft.com/office/drawing/2014/main" id="{93F71937-EDAE-4DAF-B7D8-C31681221F80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9" name="Oval 568">
              <a:extLst>
                <a:ext uri="{FF2B5EF4-FFF2-40B4-BE49-F238E27FC236}">
                  <a16:creationId xmlns:a16="http://schemas.microsoft.com/office/drawing/2014/main" id="{C069064B-6C0A-4FA2-A5E4-C64C33A583D9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0" name="Oval 569">
              <a:extLst>
                <a:ext uri="{FF2B5EF4-FFF2-40B4-BE49-F238E27FC236}">
                  <a16:creationId xmlns:a16="http://schemas.microsoft.com/office/drawing/2014/main" id="{D6C28714-D785-4F1C-9054-72B66083A891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D905FEC-6C92-4E86-A249-983635C6121B}"/>
              </a:ext>
            </a:extLst>
          </p:cNvPr>
          <p:cNvGrpSpPr/>
          <p:nvPr/>
        </p:nvGrpSpPr>
        <p:grpSpPr>
          <a:xfrm>
            <a:off x="-375371" y="2966140"/>
            <a:ext cx="6348834" cy="4370534"/>
            <a:chOff x="-445266" y="4185937"/>
            <a:chExt cx="6348834" cy="2301657"/>
          </a:xfrm>
          <a:gradFill>
            <a:gsLst>
              <a:gs pos="0">
                <a:schemeClr val="accent6"/>
              </a:gs>
              <a:gs pos="4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</p:grpSpPr>
        <p:sp>
          <p:nvSpPr>
            <p:cNvPr id="169" name="Rectangle 3">
              <a:extLst>
                <a:ext uri="{FF2B5EF4-FFF2-40B4-BE49-F238E27FC236}">
                  <a16:creationId xmlns:a16="http://schemas.microsoft.com/office/drawing/2014/main" id="{F0E96CE0-1053-4247-9E49-74AAEDCDD350}"/>
                </a:ext>
              </a:extLst>
            </p:cNvPr>
            <p:cNvSpPr/>
            <p:nvPr/>
          </p:nvSpPr>
          <p:spPr>
            <a:xfrm>
              <a:off x="-34098" y="4552329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9" name="Rectangle 3">
              <a:extLst>
                <a:ext uri="{FF2B5EF4-FFF2-40B4-BE49-F238E27FC236}">
                  <a16:creationId xmlns:a16="http://schemas.microsoft.com/office/drawing/2014/main" id="{DFAE3060-7A23-4D30-821A-C7189E11F0E6}"/>
                </a:ext>
              </a:extLst>
            </p:cNvPr>
            <p:cNvSpPr/>
            <p:nvPr/>
          </p:nvSpPr>
          <p:spPr>
            <a:xfrm>
              <a:off x="3285753" y="4537863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2E1F5F9-E94A-45BB-B6C3-0A9BE0C20884}"/>
                </a:ext>
              </a:extLst>
            </p:cNvPr>
            <p:cNvGrpSpPr/>
            <p:nvPr/>
          </p:nvGrpSpPr>
          <p:grpSpPr>
            <a:xfrm>
              <a:off x="-445266" y="4185937"/>
              <a:ext cx="6348834" cy="2301657"/>
              <a:chOff x="-448116" y="4342224"/>
              <a:chExt cx="6348834" cy="2301657"/>
            </a:xfrm>
            <a:grpFill/>
          </p:grpSpPr>
          <p:grpSp>
            <p:nvGrpSpPr>
              <p:cNvPr id="288" name="Group 287">
                <a:extLst>
                  <a:ext uri="{FF2B5EF4-FFF2-40B4-BE49-F238E27FC236}">
                    <a16:creationId xmlns:a16="http://schemas.microsoft.com/office/drawing/2014/main" id="{31EC4BEA-1879-4DA4-9EF1-CDF8BD294DCB}"/>
                  </a:ext>
                </a:extLst>
              </p:cNvPr>
              <p:cNvGrpSpPr/>
              <p:nvPr/>
            </p:nvGrpSpPr>
            <p:grpSpPr>
              <a:xfrm rot="10515061">
                <a:off x="-756" y="4342224"/>
                <a:ext cx="595746" cy="1745645"/>
                <a:chOff x="2401419" y="5497721"/>
                <a:chExt cx="595746" cy="1745645"/>
              </a:xfrm>
              <a:grpFill/>
            </p:grpSpPr>
            <p:sp>
              <p:nvSpPr>
                <p:cNvPr id="289" name="Arc 288">
                  <a:extLst>
                    <a:ext uri="{FF2B5EF4-FFF2-40B4-BE49-F238E27FC236}">
                      <a16:creationId xmlns:a16="http://schemas.microsoft.com/office/drawing/2014/main" id="{9D607881-F743-4B7B-8943-6B98A398B908}"/>
                    </a:ext>
                  </a:extLst>
                </p:cNvPr>
                <p:cNvSpPr/>
                <p:nvPr/>
              </p:nvSpPr>
              <p:spPr>
                <a:xfrm flipH="1">
                  <a:off x="2401419" y="5497722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Arc 289">
                  <a:extLst>
                    <a:ext uri="{FF2B5EF4-FFF2-40B4-BE49-F238E27FC236}">
                      <a16:creationId xmlns:a16="http://schemas.microsoft.com/office/drawing/2014/main" id="{A5BB6DE8-59F6-4DDD-A6B9-31CA246B64F7}"/>
                    </a:ext>
                  </a:extLst>
                </p:cNvPr>
                <p:cNvSpPr/>
                <p:nvPr/>
              </p:nvSpPr>
              <p:spPr>
                <a:xfrm flipH="1">
                  <a:off x="2467581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Arc 290">
                  <a:extLst>
                    <a:ext uri="{FF2B5EF4-FFF2-40B4-BE49-F238E27FC236}">
                      <a16:creationId xmlns:a16="http://schemas.microsoft.com/office/drawing/2014/main" id="{ECB6459E-B747-405D-90D9-92A0F0FA8093}"/>
                    </a:ext>
                  </a:extLst>
                </p:cNvPr>
                <p:cNvSpPr/>
                <p:nvPr/>
              </p:nvSpPr>
              <p:spPr>
                <a:xfrm flipH="1">
                  <a:off x="2578054" y="5497721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Arc 296">
                  <a:extLst>
                    <a:ext uri="{FF2B5EF4-FFF2-40B4-BE49-F238E27FC236}">
                      <a16:creationId xmlns:a16="http://schemas.microsoft.com/office/drawing/2014/main" id="{79817609-5BB4-425F-8290-767E8CBCE137}"/>
                    </a:ext>
                  </a:extLst>
                </p:cNvPr>
                <p:cNvSpPr/>
                <p:nvPr/>
              </p:nvSpPr>
              <p:spPr>
                <a:xfrm flipH="1">
                  <a:off x="2505823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8" name="Arc 297">
                  <a:extLst>
                    <a:ext uri="{FF2B5EF4-FFF2-40B4-BE49-F238E27FC236}">
                      <a16:creationId xmlns:a16="http://schemas.microsoft.com/office/drawing/2014/main" id="{AB388B41-6DF0-4D94-A752-411F70356D3B}"/>
                    </a:ext>
                  </a:extLst>
                </p:cNvPr>
                <p:cNvSpPr/>
                <p:nvPr/>
              </p:nvSpPr>
              <p:spPr>
                <a:xfrm flipH="1">
                  <a:off x="2546178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9" name="Arc 298">
                  <a:extLst>
                    <a:ext uri="{FF2B5EF4-FFF2-40B4-BE49-F238E27FC236}">
                      <a16:creationId xmlns:a16="http://schemas.microsoft.com/office/drawing/2014/main" id="{F47496F2-779D-4274-A6CD-AE564DD485F2}"/>
                    </a:ext>
                  </a:extLst>
                </p:cNvPr>
                <p:cNvSpPr/>
                <p:nvPr/>
              </p:nvSpPr>
              <p:spPr>
                <a:xfrm flipH="1">
                  <a:off x="2610305" y="5497723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00" name="Rectangle 3">
                <a:extLst>
                  <a:ext uri="{FF2B5EF4-FFF2-40B4-BE49-F238E27FC236}">
                    <a16:creationId xmlns:a16="http://schemas.microsoft.com/office/drawing/2014/main" id="{6F3E7622-233E-40A5-9621-F9F94F59FB77}"/>
                  </a:ext>
                </a:extLst>
              </p:cNvPr>
              <p:cNvSpPr/>
              <p:nvPr/>
            </p:nvSpPr>
            <p:spPr>
              <a:xfrm>
                <a:off x="688860" y="481571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1" name="Rectangle 3">
                <a:extLst>
                  <a:ext uri="{FF2B5EF4-FFF2-40B4-BE49-F238E27FC236}">
                    <a16:creationId xmlns:a16="http://schemas.microsoft.com/office/drawing/2014/main" id="{C1C27835-3D04-4467-8146-BDC3D318B46C}"/>
                  </a:ext>
                </a:extLst>
              </p:cNvPr>
              <p:cNvSpPr/>
              <p:nvPr/>
            </p:nvSpPr>
            <p:spPr>
              <a:xfrm>
                <a:off x="1519989" y="473903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2" name="Rectangle 3">
                <a:extLst>
                  <a:ext uri="{FF2B5EF4-FFF2-40B4-BE49-F238E27FC236}">
                    <a16:creationId xmlns:a16="http://schemas.microsoft.com/office/drawing/2014/main" id="{4D416DF9-2D51-4557-916A-236C6AE5FA1D}"/>
                  </a:ext>
                </a:extLst>
              </p:cNvPr>
              <p:cNvSpPr/>
              <p:nvPr/>
            </p:nvSpPr>
            <p:spPr>
              <a:xfrm>
                <a:off x="2353329" y="476435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3" name="Rectangle 3">
                <a:extLst>
                  <a:ext uri="{FF2B5EF4-FFF2-40B4-BE49-F238E27FC236}">
                    <a16:creationId xmlns:a16="http://schemas.microsoft.com/office/drawing/2014/main" id="{044F5CAD-CE0A-42B5-8132-C52563041395}"/>
                  </a:ext>
                </a:extLst>
              </p:cNvPr>
              <p:cNvSpPr/>
              <p:nvPr/>
            </p:nvSpPr>
            <p:spPr>
              <a:xfrm>
                <a:off x="3140210" y="468509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4" name="Rectangle 3">
                <a:extLst>
                  <a:ext uri="{FF2B5EF4-FFF2-40B4-BE49-F238E27FC236}">
                    <a16:creationId xmlns:a16="http://schemas.microsoft.com/office/drawing/2014/main" id="{F777E507-4E2A-4454-B5B0-DE476A281CA3}"/>
                  </a:ext>
                </a:extLst>
              </p:cNvPr>
              <p:cNvSpPr/>
              <p:nvPr/>
            </p:nvSpPr>
            <p:spPr>
              <a:xfrm>
                <a:off x="3812418" y="465929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5" name="Rectangle 3">
                <a:extLst>
                  <a:ext uri="{FF2B5EF4-FFF2-40B4-BE49-F238E27FC236}">
                    <a16:creationId xmlns:a16="http://schemas.microsoft.com/office/drawing/2014/main" id="{0D84A6E9-D674-4C7B-9814-3D8F619DB04D}"/>
                  </a:ext>
                </a:extLst>
              </p:cNvPr>
              <p:cNvSpPr/>
              <p:nvPr/>
            </p:nvSpPr>
            <p:spPr>
              <a:xfrm>
                <a:off x="4491932" y="467219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6" name="Rectangle 3">
                <a:extLst>
                  <a:ext uri="{FF2B5EF4-FFF2-40B4-BE49-F238E27FC236}">
                    <a16:creationId xmlns:a16="http://schemas.microsoft.com/office/drawing/2014/main" id="{E26B1D99-FA5A-4156-9F96-8FD3C6F7733B}"/>
                  </a:ext>
                </a:extLst>
              </p:cNvPr>
              <p:cNvSpPr/>
              <p:nvPr/>
            </p:nvSpPr>
            <p:spPr>
              <a:xfrm>
                <a:off x="4776565" y="4663805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7" name="Rectangle 3">
                <a:extLst>
                  <a:ext uri="{FF2B5EF4-FFF2-40B4-BE49-F238E27FC236}">
                    <a16:creationId xmlns:a16="http://schemas.microsoft.com/office/drawing/2014/main" id="{487B15BB-79BE-4580-ABA4-DD6B72FE18BB}"/>
                  </a:ext>
                </a:extLst>
              </p:cNvPr>
              <p:cNvSpPr/>
              <p:nvPr/>
            </p:nvSpPr>
            <p:spPr>
              <a:xfrm>
                <a:off x="3995165" y="473680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Rectangle 3">
                <a:extLst>
                  <a:ext uri="{FF2B5EF4-FFF2-40B4-BE49-F238E27FC236}">
                    <a16:creationId xmlns:a16="http://schemas.microsoft.com/office/drawing/2014/main" id="{315911B4-6EAE-4F22-9F5D-3921BB9E7BF3}"/>
                  </a:ext>
                </a:extLst>
              </p:cNvPr>
              <p:cNvSpPr/>
              <p:nvPr/>
            </p:nvSpPr>
            <p:spPr>
              <a:xfrm>
                <a:off x="2515812" y="472342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Rectangle 3">
                <a:extLst>
                  <a:ext uri="{FF2B5EF4-FFF2-40B4-BE49-F238E27FC236}">
                    <a16:creationId xmlns:a16="http://schemas.microsoft.com/office/drawing/2014/main" id="{9427C8E1-4FD5-4B48-BCD4-ECA84AD65395}"/>
                  </a:ext>
                </a:extLst>
              </p:cNvPr>
              <p:cNvSpPr/>
              <p:nvPr/>
            </p:nvSpPr>
            <p:spPr>
              <a:xfrm>
                <a:off x="1774125" y="4735911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Rectangle 3">
                <a:extLst>
                  <a:ext uri="{FF2B5EF4-FFF2-40B4-BE49-F238E27FC236}">
                    <a16:creationId xmlns:a16="http://schemas.microsoft.com/office/drawing/2014/main" id="{D0695612-FFC1-4976-A22F-F79CFD72CAD5}"/>
                  </a:ext>
                </a:extLst>
              </p:cNvPr>
              <p:cNvSpPr/>
              <p:nvPr/>
            </p:nvSpPr>
            <p:spPr>
              <a:xfrm>
                <a:off x="922318" y="474826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Rectangle 3">
                <a:extLst>
                  <a:ext uri="{FF2B5EF4-FFF2-40B4-BE49-F238E27FC236}">
                    <a16:creationId xmlns:a16="http://schemas.microsoft.com/office/drawing/2014/main" id="{CE147568-8C3C-4030-8656-27F16E634D3D}"/>
                  </a:ext>
                </a:extLst>
              </p:cNvPr>
              <p:cNvSpPr/>
              <p:nvPr/>
            </p:nvSpPr>
            <p:spPr>
              <a:xfrm>
                <a:off x="-448116" y="467634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ttsMP3.com_VoiceText_2025-1-13_14-19-7">
            <a:hlinkClick r:id="" action="ppaction://media"/>
            <a:extLst>
              <a:ext uri="{FF2B5EF4-FFF2-40B4-BE49-F238E27FC236}">
                <a16:creationId xmlns:a16="http://schemas.microsoft.com/office/drawing/2014/main" id="{AA163ED0-CF74-4CC4-9EA7-63914130B9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10114" y="1262738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sees some pretty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lowers.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A427A07-3472-4C02-8F49-93D62993B776}"/>
              </a:ext>
            </a:extLst>
          </p:cNvPr>
          <p:cNvGrpSpPr/>
          <p:nvPr/>
        </p:nvGrpSpPr>
        <p:grpSpPr>
          <a:xfrm rot="240430">
            <a:off x="6767408" y="3249807"/>
            <a:ext cx="2563090" cy="3197676"/>
            <a:chOff x="678838" y="2707843"/>
            <a:chExt cx="2563090" cy="3197676"/>
          </a:xfrm>
        </p:grpSpPr>
        <p:sp>
          <p:nvSpPr>
            <p:cNvPr id="126" name="Oval 245">
              <a:extLst>
                <a:ext uri="{FF2B5EF4-FFF2-40B4-BE49-F238E27FC236}">
                  <a16:creationId xmlns:a16="http://schemas.microsoft.com/office/drawing/2014/main" id="{47427858-AF74-4648-B40A-59BB6DA677F7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F015D25-3309-4D9C-B300-304C9CE6060F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243">
              <a:extLst>
                <a:ext uri="{FF2B5EF4-FFF2-40B4-BE49-F238E27FC236}">
                  <a16:creationId xmlns:a16="http://schemas.microsoft.com/office/drawing/2014/main" id="{BF2E1FF6-2415-494E-B9A2-336160487608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36A76D7-3725-4A60-95D1-422AC5C5E780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FAF7DBB-06A8-4251-AEFE-D78E956F9C9F}"/>
                </a:ext>
              </a:extLst>
            </p:cNvPr>
            <p:cNvSpPr/>
            <p:nvPr/>
          </p:nvSpPr>
          <p:spPr>
            <a:xfrm rot="21445945">
              <a:off x="2327012" y="5000237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503F25DC-FCA0-4A80-B04D-97D1BE47ECF1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245">
              <a:extLst>
                <a:ext uri="{FF2B5EF4-FFF2-40B4-BE49-F238E27FC236}">
                  <a16:creationId xmlns:a16="http://schemas.microsoft.com/office/drawing/2014/main" id="{4C114C77-FFF6-468C-A134-E72963B43A03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8AFE611-DF0C-4086-BD6C-4240C73CE77A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243">
              <a:extLst>
                <a:ext uri="{FF2B5EF4-FFF2-40B4-BE49-F238E27FC236}">
                  <a16:creationId xmlns:a16="http://schemas.microsoft.com/office/drawing/2014/main" id="{F1C68E90-46C0-40E5-A615-AF252D6AEE4A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0CF7817-7A5D-4C98-9AE9-7EDC40009008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61347C7-32D4-48D2-BB0D-12201CB76DB6}"/>
                </a:ext>
              </a:extLst>
            </p:cNvPr>
            <p:cNvSpPr/>
            <p:nvPr/>
          </p:nvSpPr>
          <p:spPr>
            <a:xfrm rot="20861807" flipH="1">
              <a:off x="2083787" y="422347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2BF4BC4A-7DF0-44AA-BB0F-A95A9F536B19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71BE826-F8A8-4380-8EA6-1872DB93E87D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F1B942F-CF17-433E-BA95-A4B2C983F2E5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BA172BEB-29EC-437E-BD1C-65E36B235927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8C94784-DC8C-4368-9B59-6565F9A5B6A6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Arc 247">
              <a:extLst>
                <a:ext uri="{FF2B5EF4-FFF2-40B4-BE49-F238E27FC236}">
                  <a16:creationId xmlns:a16="http://schemas.microsoft.com/office/drawing/2014/main" id="{3684A49A-AC7E-4771-A02B-484B171A9A93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7B59A1E-53E2-4C00-B230-7DF21E09BFF0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7E71D29-A2E1-4A27-AD4F-8B3A28D5D818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416A18E-F9AF-4E98-82DD-539326AFD1D0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F1C5052-0E78-4F49-A4CA-E6CCAACA951F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F52341-C813-4C04-B9DE-EB9E115B2FDE}"/>
              </a:ext>
            </a:extLst>
          </p:cNvPr>
          <p:cNvGrpSpPr/>
          <p:nvPr/>
        </p:nvGrpSpPr>
        <p:grpSpPr>
          <a:xfrm>
            <a:off x="9639744" y="2440283"/>
            <a:ext cx="2516996" cy="2433544"/>
            <a:chOff x="9639744" y="2440283"/>
            <a:chExt cx="2516996" cy="2433544"/>
          </a:xfrm>
        </p:grpSpPr>
        <p:sp>
          <p:nvSpPr>
            <p:cNvPr id="251" name="Rectangle 56">
              <a:extLst>
                <a:ext uri="{FF2B5EF4-FFF2-40B4-BE49-F238E27FC236}">
                  <a16:creationId xmlns:a16="http://schemas.microsoft.com/office/drawing/2014/main" id="{25990316-A588-4A61-8522-DD060605D7A9}"/>
                </a:ext>
              </a:extLst>
            </p:cNvPr>
            <p:cNvSpPr/>
            <p:nvPr/>
          </p:nvSpPr>
          <p:spPr>
            <a:xfrm rot="8057892" flipH="1">
              <a:off x="10906676" y="3731128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56">
              <a:extLst>
                <a:ext uri="{FF2B5EF4-FFF2-40B4-BE49-F238E27FC236}">
                  <a16:creationId xmlns:a16="http://schemas.microsoft.com/office/drawing/2014/main" id="{0F72F297-34E7-4F13-A32D-35204D90104F}"/>
                </a:ext>
              </a:extLst>
            </p:cNvPr>
            <p:cNvSpPr/>
            <p:nvPr/>
          </p:nvSpPr>
          <p:spPr>
            <a:xfrm rot="598554" flipH="1">
              <a:off x="9976374" y="3732711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3E44023-CA45-4769-965D-CE0CC854DF35}"/>
                </a:ext>
              </a:extLst>
            </p:cNvPr>
            <p:cNvGrpSpPr/>
            <p:nvPr/>
          </p:nvGrpSpPr>
          <p:grpSpPr>
            <a:xfrm>
              <a:off x="10336015" y="2455604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BC1938C2-1EE5-4BE0-B855-AE85A5E962BE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9E11082-2B31-4BCF-A5F6-E11B94D0A520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234ABBCE-EA92-4BDC-A280-99A7D2BB8717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B8E84A7A-CD87-4CBA-8683-85A677DDCAF9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0E6F6F6-EF92-43FE-9B3F-DF9B363BF985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67E3C05-CA0B-4E4F-BE20-DCCD184C7F95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3" name="Rectangle 56">
              <a:extLst>
                <a:ext uri="{FF2B5EF4-FFF2-40B4-BE49-F238E27FC236}">
                  <a16:creationId xmlns:a16="http://schemas.microsoft.com/office/drawing/2014/main" id="{F8BE308A-C07E-4BF9-AB74-5EDD0A0F5BF8}"/>
                </a:ext>
              </a:extLst>
            </p:cNvPr>
            <p:cNvSpPr/>
            <p:nvPr/>
          </p:nvSpPr>
          <p:spPr>
            <a:xfrm rot="6830317" flipH="1">
              <a:off x="10825503" y="2717846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37F099D-41EA-4E88-AC1E-C82F8B4752E7}"/>
                </a:ext>
              </a:extLst>
            </p:cNvPr>
            <p:cNvGrpSpPr/>
            <p:nvPr/>
          </p:nvGrpSpPr>
          <p:grpSpPr>
            <a:xfrm rot="3010303">
              <a:off x="10671311" y="2624298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383ABC13-DD74-4CBE-A7CE-2DDC58D28214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BDD77D1-337B-49C7-A9BD-2A73D54792A4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531E031B-7A91-45E5-9B5D-E018C206209B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AA131C65-0A47-4933-9D33-2F72CCA939A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AADA82-0DB8-428D-BB46-7EBE352FFAF6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072AB60-FCD1-49E3-844C-10FB06AA589F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2" name="Rectangle 56">
              <a:extLst>
                <a:ext uri="{FF2B5EF4-FFF2-40B4-BE49-F238E27FC236}">
                  <a16:creationId xmlns:a16="http://schemas.microsoft.com/office/drawing/2014/main" id="{CEB6939A-C35B-4D76-B7D7-DB6FC361124B}"/>
                </a:ext>
              </a:extLst>
            </p:cNvPr>
            <p:cNvSpPr/>
            <p:nvPr/>
          </p:nvSpPr>
          <p:spPr>
            <a:xfrm rot="2760788" flipH="1">
              <a:off x="9827192" y="2872940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AE7198C-DA20-4848-8942-FCA94B186CD9}"/>
                </a:ext>
              </a:extLst>
            </p:cNvPr>
            <p:cNvGrpSpPr/>
            <p:nvPr/>
          </p:nvGrpSpPr>
          <p:grpSpPr>
            <a:xfrm rot="17968645">
              <a:off x="10049862" y="2711220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83BDCAAE-453A-4036-B3C0-DCB22D2233C2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C025A32A-D4AC-459C-B375-9035008FD34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A8E8B64-0A52-4CFD-921E-41BCA4AFD28F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33B5417-8AC2-43B1-BDDE-7DA6E8107623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7CCF27A-F514-4F09-8EEC-612A701CCC93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9D521F7B-09A2-4532-B98C-9115E343CEED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4" name="Rectangle 56">
              <a:extLst>
                <a:ext uri="{FF2B5EF4-FFF2-40B4-BE49-F238E27FC236}">
                  <a16:creationId xmlns:a16="http://schemas.microsoft.com/office/drawing/2014/main" id="{B46A5DC7-53D1-4E76-9298-53C5BC103B72}"/>
                </a:ext>
              </a:extLst>
            </p:cNvPr>
            <p:cNvSpPr/>
            <p:nvPr/>
          </p:nvSpPr>
          <p:spPr>
            <a:xfrm rot="12215323" flipH="1">
              <a:off x="9896550" y="3338656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Rectangle 56">
              <a:extLst>
                <a:ext uri="{FF2B5EF4-FFF2-40B4-BE49-F238E27FC236}">
                  <a16:creationId xmlns:a16="http://schemas.microsoft.com/office/drawing/2014/main" id="{A389134D-2ED1-4B55-A12A-1D4D0012981C}"/>
                </a:ext>
              </a:extLst>
            </p:cNvPr>
            <p:cNvSpPr/>
            <p:nvPr/>
          </p:nvSpPr>
          <p:spPr>
            <a:xfrm rot="8252796" flipH="1">
              <a:off x="10599994" y="3239880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EFD696D4-9B39-45B7-8C4F-0B3FCC6A286F}"/>
                </a:ext>
              </a:extLst>
            </p:cNvPr>
            <p:cNvGrpSpPr/>
            <p:nvPr/>
          </p:nvGrpSpPr>
          <p:grpSpPr>
            <a:xfrm rot="21166366">
              <a:off x="10375105" y="2978280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3D6789B-C249-435C-B3F2-F5CD6ECE5FA8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FA307BB5-EC11-4630-958B-31998DE9B217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5B60212-CB5E-4646-887A-1664FE855690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85565F7-F591-4854-988D-0D456CED700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496EAA75-795E-4DE6-9581-073312625C6B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DB90B55F-094B-4F21-AFAF-34D1F9951757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4E10525-402F-4A0F-AEB9-6198D3296D4E}"/>
              </a:ext>
            </a:extLst>
          </p:cNvPr>
          <p:cNvGrpSpPr/>
          <p:nvPr/>
        </p:nvGrpSpPr>
        <p:grpSpPr>
          <a:xfrm>
            <a:off x="6250317" y="3673440"/>
            <a:ext cx="5949284" cy="4875773"/>
            <a:chOff x="-45716" y="4503009"/>
            <a:chExt cx="5949284" cy="2567731"/>
          </a:xfrm>
          <a:gradFill>
            <a:gsLst>
              <a:gs pos="0">
                <a:schemeClr val="accent6"/>
              </a:gs>
              <a:gs pos="49000">
                <a:schemeClr val="accent6">
                  <a:lumMod val="75000"/>
                </a:schemeClr>
              </a:gs>
              <a:gs pos="83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5400000" scaled="1"/>
          </a:gradFill>
        </p:grpSpPr>
        <p:sp>
          <p:nvSpPr>
            <p:cNvPr id="167" name="Rectangle 3">
              <a:extLst>
                <a:ext uri="{FF2B5EF4-FFF2-40B4-BE49-F238E27FC236}">
                  <a16:creationId xmlns:a16="http://schemas.microsoft.com/office/drawing/2014/main" id="{F763BAFA-3315-4855-A998-D3FD5CE06A96}"/>
                </a:ext>
              </a:extLst>
            </p:cNvPr>
            <p:cNvSpPr/>
            <p:nvPr/>
          </p:nvSpPr>
          <p:spPr>
            <a:xfrm>
              <a:off x="-34098" y="4552329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Rectangle 3">
              <a:extLst>
                <a:ext uri="{FF2B5EF4-FFF2-40B4-BE49-F238E27FC236}">
                  <a16:creationId xmlns:a16="http://schemas.microsoft.com/office/drawing/2014/main" id="{ABFAB67F-4F0E-416B-AC0B-8AD238A58900}"/>
                </a:ext>
              </a:extLst>
            </p:cNvPr>
            <p:cNvSpPr/>
            <p:nvPr/>
          </p:nvSpPr>
          <p:spPr>
            <a:xfrm>
              <a:off x="3285753" y="4537863"/>
              <a:ext cx="1124153" cy="1828167"/>
            </a:xfrm>
            <a:custGeom>
              <a:avLst/>
              <a:gdLst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0 w 1282700"/>
                <a:gd name="connsiteY3" fmla="*/ 1397000 h 1397000"/>
                <a:gd name="connsiteX4" fmla="*/ 0 w 1282700"/>
                <a:gd name="connsiteY4" fmla="*/ 0 h 1397000"/>
                <a:gd name="connsiteX0" fmla="*/ 0 w 1282700"/>
                <a:gd name="connsiteY0" fmla="*/ 0 h 1397000"/>
                <a:gd name="connsiteX1" fmla="*/ 1282700 w 1282700"/>
                <a:gd name="connsiteY1" fmla="*/ 0 h 1397000"/>
                <a:gd name="connsiteX2" fmla="*/ 1282700 w 1282700"/>
                <a:gd name="connsiteY2" fmla="*/ 1397000 h 1397000"/>
                <a:gd name="connsiteX3" fmla="*/ 190500 w 1282700"/>
                <a:gd name="connsiteY3" fmla="*/ 1308100 h 1397000"/>
                <a:gd name="connsiteX4" fmla="*/ 0 w 1282700"/>
                <a:gd name="connsiteY4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50800 w 1333500"/>
                <a:gd name="connsiteY5" fmla="*/ 0 h 1397000"/>
                <a:gd name="connsiteX0" fmla="*/ 50800 w 1333500"/>
                <a:gd name="connsiteY0" fmla="*/ 0 h 1397000"/>
                <a:gd name="connsiteX1" fmla="*/ 1333500 w 1333500"/>
                <a:gd name="connsiteY1" fmla="*/ 0 h 1397000"/>
                <a:gd name="connsiteX2" fmla="*/ 1333500 w 1333500"/>
                <a:gd name="connsiteY2" fmla="*/ 1397000 h 1397000"/>
                <a:gd name="connsiteX3" fmla="*/ 241300 w 1333500"/>
                <a:gd name="connsiteY3" fmla="*/ 1308100 h 1397000"/>
                <a:gd name="connsiteX4" fmla="*/ 0 w 1333500"/>
                <a:gd name="connsiteY4" fmla="*/ 812800 h 1397000"/>
                <a:gd name="connsiteX5" fmla="*/ 444500 w 1333500"/>
                <a:gd name="connsiteY5" fmla="*/ 1117600 h 1397000"/>
                <a:gd name="connsiteX6" fmla="*/ 50800 w 1333500"/>
                <a:gd name="connsiteY6" fmla="*/ 0 h 1397000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333500 w 1333500"/>
                <a:gd name="connsiteY2" fmla="*/ 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1333500 w 1333500"/>
                <a:gd name="connsiteY3" fmla="*/ 1397013 h 1397013"/>
                <a:gd name="connsiteX4" fmla="*/ 241300 w 1333500"/>
                <a:gd name="connsiteY4" fmla="*/ 1308113 h 1397013"/>
                <a:gd name="connsiteX5" fmla="*/ 0 w 1333500"/>
                <a:gd name="connsiteY5" fmla="*/ 812813 h 1397013"/>
                <a:gd name="connsiteX6" fmla="*/ 444500 w 1333500"/>
                <a:gd name="connsiteY6" fmla="*/ 1117613 h 1397013"/>
                <a:gd name="connsiteX7" fmla="*/ 50800 w 1333500"/>
                <a:gd name="connsiteY7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333500 w 1333500"/>
                <a:gd name="connsiteY4" fmla="*/ 1397013 h 1397013"/>
                <a:gd name="connsiteX5" fmla="*/ 241300 w 1333500"/>
                <a:gd name="connsiteY5" fmla="*/ 1308113 h 1397013"/>
                <a:gd name="connsiteX6" fmla="*/ 0 w 1333500"/>
                <a:gd name="connsiteY6" fmla="*/ 812813 h 1397013"/>
                <a:gd name="connsiteX7" fmla="*/ 444500 w 1333500"/>
                <a:gd name="connsiteY7" fmla="*/ 1117613 h 1397013"/>
                <a:gd name="connsiteX8" fmla="*/ 50800 w 1333500"/>
                <a:gd name="connsiteY8" fmla="*/ 13 h 1397013"/>
                <a:gd name="connsiteX0" fmla="*/ 50800 w 1333500"/>
                <a:gd name="connsiteY0" fmla="*/ 13 h 1397013"/>
                <a:gd name="connsiteX1" fmla="*/ 749300 w 1333500"/>
                <a:gd name="connsiteY1" fmla="*/ 1016013 h 1397013"/>
                <a:gd name="connsiteX2" fmla="*/ 1282700 w 1333500"/>
                <a:gd name="connsiteY2" fmla="*/ 63513 h 1397013"/>
                <a:gd name="connsiteX3" fmla="*/ 952500 w 1333500"/>
                <a:gd name="connsiteY3" fmla="*/ 1079514 h 1397013"/>
                <a:gd name="connsiteX4" fmla="*/ 1270000 w 1333500"/>
                <a:gd name="connsiteY4" fmla="*/ 889014 h 1397013"/>
                <a:gd name="connsiteX5" fmla="*/ 1333500 w 1333500"/>
                <a:gd name="connsiteY5" fmla="*/ 1397013 h 1397013"/>
                <a:gd name="connsiteX6" fmla="*/ 241300 w 1333500"/>
                <a:gd name="connsiteY6" fmla="*/ 1308113 h 1397013"/>
                <a:gd name="connsiteX7" fmla="*/ 0 w 1333500"/>
                <a:gd name="connsiteY7" fmla="*/ 812813 h 1397013"/>
                <a:gd name="connsiteX8" fmla="*/ 444500 w 1333500"/>
                <a:gd name="connsiteY8" fmla="*/ 1117613 h 1397013"/>
                <a:gd name="connsiteX9" fmla="*/ 50800 w 1333500"/>
                <a:gd name="connsiteY9" fmla="*/ 13 h 1397013"/>
                <a:gd name="connsiteX0" fmla="*/ 50800 w 1282852"/>
                <a:gd name="connsiteY0" fmla="*/ 13 h 1397013"/>
                <a:gd name="connsiteX1" fmla="*/ 749300 w 1282852"/>
                <a:gd name="connsiteY1" fmla="*/ 1016013 h 1397013"/>
                <a:gd name="connsiteX2" fmla="*/ 1282700 w 1282852"/>
                <a:gd name="connsiteY2" fmla="*/ 63513 h 1397013"/>
                <a:gd name="connsiteX3" fmla="*/ 952500 w 1282852"/>
                <a:gd name="connsiteY3" fmla="*/ 1079514 h 1397013"/>
                <a:gd name="connsiteX4" fmla="*/ 1270000 w 1282852"/>
                <a:gd name="connsiteY4" fmla="*/ 889014 h 1397013"/>
                <a:gd name="connsiteX5" fmla="*/ 977900 w 1282852"/>
                <a:gd name="connsiteY5" fmla="*/ 1397013 h 1397013"/>
                <a:gd name="connsiteX6" fmla="*/ 241300 w 1282852"/>
                <a:gd name="connsiteY6" fmla="*/ 1308113 h 1397013"/>
                <a:gd name="connsiteX7" fmla="*/ 0 w 1282852"/>
                <a:gd name="connsiteY7" fmla="*/ 812813 h 1397013"/>
                <a:gd name="connsiteX8" fmla="*/ 444500 w 1282852"/>
                <a:gd name="connsiteY8" fmla="*/ 1117613 h 1397013"/>
                <a:gd name="connsiteX9" fmla="*/ 50800 w 1282852"/>
                <a:gd name="connsiteY9" fmla="*/ 13 h 1397013"/>
                <a:gd name="connsiteX0" fmla="*/ 50800 w 1282852"/>
                <a:gd name="connsiteY0" fmla="*/ 13 h 1409713"/>
                <a:gd name="connsiteX1" fmla="*/ 749300 w 1282852"/>
                <a:gd name="connsiteY1" fmla="*/ 1016013 h 1409713"/>
                <a:gd name="connsiteX2" fmla="*/ 1282700 w 1282852"/>
                <a:gd name="connsiteY2" fmla="*/ 63513 h 1409713"/>
                <a:gd name="connsiteX3" fmla="*/ 952500 w 1282852"/>
                <a:gd name="connsiteY3" fmla="*/ 1079514 h 1409713"/>
                <a:gd name="connsiteX4" fmla="*/ 1270000 w 1282852"/>
                <a:gd name="connsiteY4" fmla="*/ 889014 h 1409713"/>
                <a:gd name="connsiteX5" fmla="*/ 977900 w 1282852"/>
                <a:gd name="connsiteY5" fmla="*/ 1397013 h 1409713"/>
                <a:gd name="connsiteX6" fmla="*/ 355600 w 1282852"/>
                <a:gd name="connsiteY6" fmla="*/ 1409713 h 1409713"/>
                <a:gd name="connsiteX7" fmla="*/ 0 w 1282852"/>
                <a:gd name="connsiteY7" fmla="*/ 812813 h 1409713"/>
                <a:gd name="connsiteX8" fmla="*/ 444500 w 1282852"/>
                <a:gd name="connsiteY8" fmla="*/ 1117613 h 1409713"/>
                <a:gd name="connsiteX9" fmla="*/ 50800 w 1282852"/>
                <a:gd name="connsiteY9" fmla="*/ 13 h 1409713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82852"/>
                <a:gd name="connsiteY0" fmla="*/ 205 h 1409905"/>
                <a:gd name="connsiteX1" fmla="*/ 749300 w 1282852"/>
                <a:gd name="connsiteY1" fmla="*/ 1016205 h 1409905"/>
                <a:gd name="connsiteX2" fmla="*/ 1282700 w 1282852"/>
                <a:gd name="connsiteY2" fmla="*/ 63705 h 1409905"/>
                <a:gd name="connsiteX3" fmla="*/ 952500 w 1282852"/>
                <a:gd name="connsiteY3" fmla="*/ 1079706 h 1409905"/>
                <a:gd name="connsiteX4" fmla="*/ 1270000 w 1282852"/>
                <a:gd name="connsiteY4" fmla="*/ 889206 h 1409905"/>
                <a:gd name="connsiteX5" fmla="*/ 977900 w 1282852"/>
                <a:gd name="connsiteY5" fmla="*/ 1397205 h 1409905"/>
                <a:gd name="connsiteX6" fmla="*/ 355600 w 1282852"/>
                <a:gd name="connsiteY6" fmla="*/ 1409905 h 1409905"/>
                <a:gd name="connsiteX7" fmla="*/ 0 w 1282852"/>
                <a:gd name="connsiteY7" fmla="*/ 813005 h 1409905"/>
                <a:gd name="connsiteX8" fmla="*/ 444500 w 1282852"/>
                <a:gd name="connsiteY8" fmla="*/ 1117805 h 1409905"/>
                <a:gd name="connsiteX9" fmla="*/ 50800 w 1282852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55700 w 1270000"/>
                <a:gd name="connsiteY2" fmla="*/ 2415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800 w 1270000"/>
                <a:gd name="connsiteY0" fmla="*/ 205 h 1409905"/>
                <a:gd name="connsiteX1" fmla="*/ 749300 w 1270000"/>
                <a:gd name="connsiteY1" fmla="*/ 1016205 h 1409905"/>
                <a:gd name="connsiteX2" fmla="*/ 1104900 w 1270000"/>
                <a:gd name="connsiteY2" fmla="*/ 406605 h 1409905"/>
                <a:gd name="connsiteX3" fmla="*/ 952500 w 1270000"/>
                <a:gd name="connsiteY3" fmla="*/ 1079706 h 1409905"/>
                <a:gd name="connsiteX4" fmla="*/ 1270000 w 1270000"/>
                <a:gd name="connsiteY4" fmla="*/ 889206 h 1409905"/>
                <a:gd name="connsiteX5" fmla="*/ 977900 w 1270000"/>
                <a:gd name="connsiteY5" fmla="*/ 1397205 h 1409905"/>
                <a:gd name="connsiteX6" fmla="*/ 355600 w 1270000"/>
                <a:gd name="connsiteY6" fmla="*/ 1409905 h 1409905"/>
                <a:gd name="connsiteX7" fmla="*/ 0 w 1270000"/>
                <a:gd name="connsiteY7" fmla="*/ 813005 h 1409905"/>
                <a:gd name="connsiteX8" fmla="*/ 444500 w 1270000"/>
                <a:gd name="connsiteY8" fmla="*/ 1117805 h 1409905"/>
                <a:gd name="connsiteX9" fmla="*/ 50800 w 127000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09905"/>
                <a:gd name="connsiteX1" fmla="*/ 1198880 w 1719580"/>
                <a:gd name="connsiteY1" fmla="*/ 1016205 h 1409905"/>
                <a:gd name="connsiteX2" fmla="*/ 1554480 w 1719580"/>
                <a:gd name="connsiteY2" fmla="*/ 406605 h 1409905"/>
                <a:gd name="connsiteX3" fmla="*/ 1402080 w 1719580"/>
                <a:gd name="connsiteY3" fmla="*/ 1079706 h 1409905"/>
                <a:gd name="connsiteX4" fmla="*/ 1719580 w 1719580"/>
                <a:gd name="connsiteY4" fmla="*/ 889206 h 1409905"/>
                <a:gd name="connsiteX5" fmla="*/ 1427480 w 1719580"/>
                <a:gd name="connsiteY5" fmla="*/ 1397205 h 1409905"/>
                <a:gd name="connsiteX6" fmla="*/ 805180 w 1719580"/>
                <a:gd name="connsiteY6" fmla="*/ 1409905 h 1409905"/>
                <a:gd name="connsiteX7" fmla="*/ 0 w 1719580"/>
                <a:gd name="connsiteY7" fmla="*/ 218645 h 1409905"/>
                <a:gd name="connsiteX8" fmla="*/ 894080 w 1719580"/>
                <a:gd name="connsiteY8" fmla="*/ 1117805 h 1409905"/>
                <a:gd name="connsiteX9" fmla="*/ 500380 w 1719580"/>
                <a:gd name="connsiteY9" fmla="*/ 205 h 140990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500380 w 1719580"/>
                <a:gd name="connsiteY0" fmla="*/ 205 h 1440385"/>
                <a:gd name="connsiteX1" fmla="*/ 1198880 w 1719580"/>
                <a:gd name="connsiteY1" fmla="*/ 1016205 h 1440385"/>
                <a:gd name="connsiteX2" fmla="*/ 1554480 w 1719580"/>
                <a:gd name="connsiteY2" fmla="*/ 406605 h 1440385"/>
                <a:gd name="connsiteX3" fmla="*/ 1402080 w 1719580"/>
                <a:gd name="connsiteY3" fmla="*/ 1079706 h 1440385"/>
                <a:gd name="connsiteX4" fmla="*/ 1719580 w 1719580"/>
                <a:gd name="connsiteY4" fmla="*/ 889206 h 1440385"/>
                <a:gd name="connsiteX5" fmla="*/ 1427480 w 1719580"/>
                <a:gd name="connsiteY5" fmla="*/ 1397205 h 1440385"/>
                <a:gd name="connsiteX6" fmla="*/ 1018540 w 1719580"/>
                <a:gd name="connsiteY6" fmla="*/ 1440385 h 1440385"/>
                <a:gd name="connsiteX7" fmla="*/ 0 w 1719580"/>
                <a:gd name="connsiteY7" fmla="*/ 218645 h 1440385"/>
                <a:gd name="connsiteX8" fmla="*/ 894080 w 1719580"/>
                <a:gd name="connsiteY8" fmla="*/ 1117805 h 1440385"/>
                <a:gd name="connsiteX9" fmla="*/ 500380 w 1719580"/>
                <a:gd name="connsiteY9" fmla="*/ 205 h 1440385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894080 w 1719580"/>
                <a:gd name="connsiteY8" fmla="*/ 200163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11 h 2324211"/>
                <a:gd name="connsiteX1" fmla="*/ 1198880 w 1719580"/>
                <a:gd name="connsiteY1" fmla="*/ 1900031 h 2324211"/>
                <a:gd name="connsiteX2" fmla="*/ 1554480 w 1719580"/>
                <a:gd name="connsiteY2" fmla="*/ 1290431 h 2324211"/>
                <a:gd name="connsiteX3" fmla="*/ 1402080 w 1719580"/>
                <a:gd name="connsiteY3" fmla="*/ 1963532 h 2324211"/>
                <a:gd name="connsiteX4" fmla="*/ 1719580 w 1719580"/>
                <a:gd name="connsiteY4" fmla="*/ 1773032 h 2324211"/>
                <a:gd name="connsiteX5" fmla="*/ 1427480 w 1719580"/>
                <a:gd name="connsiteY5" fmla="*/ 2281031 h 2324211"/>
                <a:gd name="connsiteX6" fmla="*/ 1018540 w 1719580"/>
                <a:gd name="connsiteY6" fmla="*/ 2324211 h 2324211"/>
                <a:gd name="connsiteX7" fmla="*/ 0 w 1719580"/>
                <a:gd name="connsiteY7" fmla="*/ 1102471 h 2324211"/>
                <a:gd name="connsiteX8" fmla="*/ 1122680 w 1719580"/>
                <a:gd name="connsiteY8" fmla="*/ 2184511 h 2324211"/>
                <a:gd name="connsiteX9" fmla="*/ 347980 w 1719580"/>
                <a:gd name="connsiteY9" fmla="*/ 111 h 2324211"/>
                <a:gd name="connsiteX0" fmla="*/ 347980 w 1719580"/>
                <a:gd name="connsiteY0" fmla="*/ 177 h 2324277"/>
                <a:gd name="connsiteX1" fmla="*/ 1198880 w 1719580"/>
                <a:gd name="connsiteY1" fmla="*/ 1900097 h 2324277"/>
                <a:gd name="connsiteX2" fmla="*/ 1554480 w 1719580"/>
                <a:gd name="connsiteY2" fmla="*/ 1290497 h 2324277"/>
                <a:gd name="connsiteX3" fmla="*/ 1402080 w 1719580"/>
                <a:gd name="connsiteY3" fmla="*/ 1963598 h 2324277"/>
                <a:gd name="connsiteX4" fmla="*/ 1719580 w 1719580"/>
                <a:gd name="connsiteY4" fmla="*/ 1773098 h 2324277"/>
                <a:gd name="connsiteX5" fmla="*/ 1427480 w 1719580"/>
                <a:gd name="connsiteY5" fmla="*/ 2281097 h 2324277"/>
                <a:gd name="connsiteX6" fmla="*/ 1018540 w 1719580"/>
                <a:gd name="connsiteY6" fmla="*/ 2324277 h 2324277"/>
                <a:gd name="connsiteX7" fmla="*/ 0 w 1719580"/>
                <a:gd name="connsiteY7" fmla="*/ 1102537 h 2324277"/>
                <a:gd name="connsiteX8" fmla="*/ 1122680 w 1719580"/>
                <a:gd name="connsiteY8" fmla="*/ 2184577 h 2324277"/>
                <a:gd name="connsiteX9" fmla="*/ 347980 w 1719580"/>
                <a:gd name="connsiteY9" fmla="*/ 177 h 2324277"/>
                <a:gd name="connsiteX0" fmla="*/ 347980 w 1719580"/>
                <a:gd name="connsiteY0" fmla="*/ 190 h 2324290"/>
                <a:gd name="connsiteX1" fmla="*/ 1198880 w 1719580"/>
                <a:gd name="connsiteY1" fmla="*/ 1900110 h 2324290"/>
                <a:gd name="connsiteX2" fmla="*/ 1554480 w 1719580"/>
                <a:gd name="connsiteY2" fmla="*/ 1290510 h 2324290"/>
                <a:gd name="connsiteX3" fmla="*/ 1402080 w 1719580"/>
                <a:gd name="connsiteY3" fmla="*/ 1963611 h 2324290"/>
                <a:gd name="connsiteX4" fmla="*/ 1719580 w 1719580"/>
                <a:gd name="connsiteY4" fmla="*/ 1773111 h 2324290"/>
                <a:gd name="connsiteX5" fmla="*/ 1427480 w 1719580"/>
                <a:gd name="connsiteY5" fmla="*/ 2281110 h 2324290"/>
                <a:gd name="connsiteX6" fmla="*/ 1018540 w 1719580"/>
                <a:gd name="connsiteY6" fmla="*/ 2324290 h 2324290"/>
                <a:gd name="connsiteX7" fmla="*/ 0 w 1719580"/>
                <a:gd name="connsiteY7" fmla="*/ 1102550 h 2324290"/>
                <a:gd name="connsiteX8" fmla="*/ 1122680 w 1719580"/>
                <a:gd name="connsiteY8" fmla="*/ 2184590 h 2324290"/>
                <a:gd name="connsiteX9" fmla="*/ 347980 w 1719580"/>
                <a:gd name="connsiteY9" fmla="*/ 190 h 2324290"/>
                <a:gd name="connsiteX0" fmla="*/ 347980 w 1719580"/>
                <a:gd name="connsiteY0" fmla="*/ 325120 h 2649220"/>
                <a:gd name="connsiteX1" fmla="*/ 1198880 w 1719580"/>
                <a:gd name="connsiteY1" fmla="*/ 2225040 h 2649220"/>
                <a:gd name="connsiteX2" fmla="*/ 1661160 w 1719580"/>
                <a:gd name="connsiteY2" fmla="*/ 0 h 2649220"/>
                <a:gd name="connsiteX3" fmla="*/ 1402080 w 1719580"/>
                <a:gd name="connsiteY3" fmla="*/ 2288541 h 2649220"/>
                <a:gd name="connsiteX4" fmla="*/ 1719580 w 1719580"/>
                <a:gd name="connsiteY4" fmla="*/ 2098041 h 2649220"/>
                <a:gd name="connsiteX5" fmla="*/ 1427480 w 1719580"/>
                <a:gd name="connsiteY5" fmla="*/ 2606040 h 2649220"/>
                <a:gd name="connsiteX6" fmla="*/ 1018540 w 1719580"/>
                <a:gd name="connsiteY6" fmla="*/ 2649220 h 2649220"/>
                <a:gd name="connsiteX7" fmla="*/ 0 w 1719580"/>
                <a:gd name="connsiteY7" fmla="*/ 1427480 h 2649220"/>
                <a:gd name="connsiteX8" fmla="*/ 1122680 w 1719580"/>
                <a:gd name="connsiteY8" fmla="*/ 2509520 h 2649220"/>
                <a:gd name="connsiteX9" fmla="*/ 347980 w 1719580"/>
                <a:gd name="connsiteY9" fmla="*/ 325120 h 264922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361"/>
                <a:gd name="connsiteY0" fmla="*/ 538480 h 2862580"/>
                <a:gd name="connsiteX1" fmla="*/ 1198880 w 1760361"/>
                <a:gd name="connsiteY1" fmla="*/ 2438400 h 2862580"/>
                <a:gd name="connsiteX2" fmla="*/ 1760220 w 1760361"/>
                <a:gd name="connsiteY2" fmla="*/ 0 h 2862580"/>
                <a:gd name="connsiteX3" fmla="*/ 1402080 w 1760361"/>
                <a:gd name="connsiteY3" fmla="*/ 2501901 h 2862580"/>
                <a:gd name="connsiteX4" fmla="*/ 1719580 w 1760361"/>
                <a:gd name="connsiteY4" fmla="*/ 2311401 h 2862580"/>
                <a:gd name="connsiteX5" fmla="*/ 1427480 w 1760361"/>
                <a:gd name="connsiteY5" fmla="*/ 2819400 h 2862580"/>
                <a:gd name="connsiteX6" fmla="*/ 1018540 w 1760361"/>
                <a:gd name="connsiteY6" fmla="*/ 2862580 h 2862580"/>
                <a:gd name="connsiteX7" fmla="*/ 0 w 1760361"/>
                <a:gd name="connsiteY7" fmla="*/ 1640840 h 2862580"/>
                <a:gd name="connsiteX8" fmla="*/ 1122680 w 1760361"/>
                <a:gd name="connsiteY8" fmla="*/ 2722880 h 2862580"/>
                <a:gd name="connsiteX9" fmla="*/ 347980 w 1760361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402080 w 1760220"/>
                <a:gd name="connsiteY3" fmla="*/ 250190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  <a:gd name="connsiteX0" fmla="*/ 347980 w 1760220"/>
                <a:gd name="connsiteY0" fmla="*/ 538480 h 2862580"/>
                <a:gd name="connsiteX1" fmla="*/ 1198880 w 1760220"/>
                <a:gd name="connsiteY1" fmla="*/ 2438400 h 2862580"/>
                <a:gd name="connsiteX2" fmla="*/ 1760220 w 1760220"/>
                <a:gd name="connsiteY2" fmla="*/ 0 h 2862580"/>
                <a:gd name="connsiteX3" fmla="*/ 1333500 w 1760220"/>
                <a:gd name="connsiteY3" fmla="*/ 2509521 h 2862580"/>
                <a:gd name="connsiteX4" fmla="*/ 1719580 w 1760220"/>
                <a:gd name="connsiteY4" fmla="*/ 2311401 h 2862580"/>
                <a:gd name="connsiteX5" fmla="*/ 1427480 w 1760220"/>
                <a:gd name="connsiteY5" fmla="*/ 2819400 h 2862580"/>
                <a:gd name="connsiteX6" fmla="*/ 1018540 w 1760220"/>
                <a:gd name="connsiteY6" fmla="*/ 2862580 h 2862580"/>
                <a:gd name="connsiteX7" fmla="*/ 0 w 1760220"/>
                <a:gd name="connsiteY7" fmla="*/ 1640840 h 2862580"/>
                <a:gd name="connsiteX8" fmla="*/ 1122680 w 1760220"/>
                <a:gd name="connsiteY8" fmla="*/ 2722880 h 2862580"/>
                <a:gd name="connsiteX9" fmla="*/ 347980 w 1760220"/>
                <a:gd name="connsiteY9" fmla="*/ 538480 h 2862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60220" h="2862580">
                  <a:moveTo>
                    <a:pt x="347980" y="538480"/>
                  </a:moveTo>
                  <a:cubicBezTo>
                    <a:pt x="551180" y="521547"/>
                    <a:pt x="1082040" y="1634913"/>
                    <a:pt x="1198880" y="2438400"/>
                  </a:cubicBezTo>
                  <a:cubicBezTo>
                    <a:pt x="1258147" y="2103967"/>
                    <a:pt x="1020233" y="702733"/>
                    <a:pt x="1760220" y="0"/>
                  </a:cubicBezTo>
                  <a:cubicBezTo>
                    <a:pt x="1197187" y="1490134"/>
                    <a:pt x="1401233" y="2294467"/>
                    <a:pt x="1333500" y="2509521"/>
                  </a:cubicBezTo>
                  <a:cubicBezTo>
                    <a:pt x="1409700" y="2564554"/>
                    <a:pt x="1643380" y="2256368"/>
                    <a:pt x="1719580" y="2311401"/>
                  </a:cubicBezTo>
                  <a:lnTo>
                    <a:pt x="1427480" y="2819400"/>
                  </a:lnTo>
                  <a:lnTo>
                    <a:pt x="1018540" y="2862580"/>
                  </a:lnTo>
                  <a:cubicBezTo>
                    <a:pt x="752687" y="2539153"/>
                    <a:pt x="136313" y="1796627"/>
                    <a:pt x="0" y="1640840"/>
                  </a:cubicBezTo>
                  <a:cubicBezTo>
                    <a:pt x="293793" y="1682327"/>
                    <a:pt x="783167" y="2277533"/>
                    <a:pt x="1122680" y="2722880"/>
                  </a:cubicBezTo>
                  <a:cubicBezTo>
                    <a:pt x="892387" y="2297007"/>
                    <a:pt x="410633" y="1444413"/>
                    <a:pt x="347980" y="538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FF3DCB0A-6D7A-4096-9965-7A619522E346}"/>
                </a:ext>
              </a:extLst>
            </p:cNvPr>
            <p:cNvGrpSpPr/>
            <p:nvPr/>
          </p:nvGrpSpPr>
          <p:grpSpPr>
            <a:xfrm>
              <a:off x="-45716" y="4503009"/>
              <a:ext cx="5949284" cy="2567731"/>
              <a:chOff x="-48566" y="4659296"/>
              <a:chExt cx="5949284" cy="2567731"/>
            </a:xfrm>
            <a:grpFill/>
          </p:grpSpPr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9F18036C-7BC4-4BA5-8914-98E7511ACA79}"/>
                  </a:ext>
                </a:extLst>
              </p:cNvPr>
              <p:cNvGrpSpPr/>
              <p:nvPr/>
            </p:nvGrpSpPr>
            <p:grpSpPr>
              <a:xfrm rot="10515061">
                <a:off x="525255" y="5228869"/>
                <a:ext cx="527437" cy="1998158"/>
                <a:chOff x="2029265" y="4321319"/>
                <a:chExt cx="527437" cy="1998158"/>
              </a:xfrm>
              <a:grpFill/>
            </p:grpSpPr>
            <p:sp>
              <p:nvSpPr>
                <p:cNvPr id="186" name="Arc 185">
                  <a:extLst>
                    <a:ext uri="{FF2B5EF4-FFF2-40B4-BE49-F238E27FC236}">
                      <a16:creationId xmlns:a16="http://schemas.microsoft.com/office/drawing/2014/main" id="{A954E181-7DD1-43C7-8FD4-8AD8431A04CF}"/>
                    </a:ext>
                  </a:extLst>
                </p:cNvPr>
                <p:cNvSpPr/>
                <p:nvPr/>
              </p:nvSpPr>
              <p:spPr>
                <a:xfrm rot="11084939" flipH="1">
                  <a:off x="2169842" y="4573834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Arc 186">
                  <a:extLst>
                    <a:ext uri="{FF2B5EF4-FFF2-40B4-BE49-F238E27FC236}">
                      <a16:creationId xmlns:a16="http://schemas.microsoft.com/office/drawing/2014/main" id="{7CB15358-F308-427C-8163-8816F36C1969}"/>
                    </a:ext>
                  </a:extLst>
                </p:cNvPr>
                <p:cNvSpPr/>
                <p:nvPr/>
              </p:nvSpPr>
              <p:spPr>
                <a:xfrm rot="11084939" flipH="1">
                  <a:off x="2029265" y="4321319"/>
                  <a:ext cx="386860" cy="1745643"/>
                </a:xfrm>
                <a:prstGeom prst="arc">
                  <a:avLst/>
                </a:prstGeom>
                <a:grpFill/>
                <a:ln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1" name="Rectangle 3">
                <a:extLst>
                  <a:ext uri="{FF2B5EF4-FFF2-40B4-BE49-F238E27FC236}">
                    <a16:creationId xmlns:a16="http://schemas.microsoft.com/office/drawing/2014/main" id="{A1E0E2A0-B571-464B-AE86-EAA5F46A6C50}"/>
                  </a:ext>
                </a:extLst>
              </p:cNvPr>
              <p:cNvSpPr/>
              <p:nvPr/>
            </p:nvSpPr>
            <p:spPr>
              <a:xfrm>
                <a:off x="688860" y="481571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3">
                <a:extLst>
                  <a:ext uri="{FF2B5EF4-FFF2-40B4-BE49-F238E27FC236}">
                    <a16:creationId xmlns:a16="http://schemas.microsoft.com/office/drawing/2014/main" id="{5712DBC5-8AD4-43D8-8838-5261821FFDFD}"/>
                  </a:ext>
                </a:extLst>
              </p:cNvPr>
              <p:cNvSpPr/>
              <p:nvPr/>
            </p:nvSpPr>
            <p:spPr>
              <a:xfrm>
                <a:off x="1519989" y="473903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3">
                <a:extLst>
                  <a:ext uri="{FF2B5EF4-FFF2-40B4-BE49-F238E27FC236}">
                    <a16:creationId xmlns:a16="http://schemas.microsoft.com/office/drawing/2014/main" id="{B102B493-BD02-4C70-93F9-C516615DAC50}"/>
                  </a:ext>
                </a:extLst>
              </p:cNvPr>
              <p:cNvSpPr/>
              <p:nvPr/>
            </p:nvSpPr>
            <p:spPr>
              <a:xfrm>
                <a:off x="2353329" y="476435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3">
                <a:extLst>
                  <a:ext uri="{FF2B5EF4-FFF2-40B4-BE49-F238E27FC236}">
                    <a16:creationId xmlns:a16="http://schemas.microsoft.com/office/drawing/2014/main" id="{A52449CE-CF83-465B-BC11-B29C98790550}"/>
                  </a:ext>
                </a:extLst>
              </p:cNvPr>
              <p:cNvSpPr/>
              <p:nvPr/>
            </p:nvSpPr>
            <p:spPr>
              <a:xfrm>
                <a:off x="3140210" y="468509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3">
                <a:extLst>
                  <a:ext uri="{FF2B5EF4-FFF2-40B4-BE49-F238E27FC236}">
                    <a16:creationId xmlns:a16="http://schemas.microsoft.com/office/drawing/2014/main" id="{898915AD-FEE2-4E9A-81DE-A1B6D81F747E}"/>
                  </a:ext>
                </a:extLst>
              </p:cNvPr>
              <p:cNvSpPr/>
              <p:nvPr/>
            </p:nvSpPr>
            <p:spPr>
              <a:xfrm>
                <a:off x="3812418" y="4659296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3">
                <a:extLst>
                  <a:ext uri="{FF2B5EF4-FFF2-40B4-BE49-F238E27FC236}">
                    <a16:creationId xmlns:a16="http://schemas.microsoft.com/office/drawing/2014/main" id="{3817A879-ACFE-46BC-B159-7F40FA7FF4B8}"/>
                  </a:ext>
                </a:extLst>
              </p:cNvPr>
              <p:cNvSpPr/>
              <p:nvPr/>
            </p:nvSpPr>
            <p:spPr>
              <a:xfrm>
                <a:off x="4491932" y="4672194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3">
                <a:extLst>
                  <a:ext uri="{FF2B5EF4-FFF2-40B4-BE49-F238E27FC236}">
                    <a16:creationId xmlns:a16="http://schemas.microsoft.com/office/drawing/2014/main" id="{447A6859-A8EA-4349-876D-19D2447717D0}"/>
                  </a:ext>
                </a:extLst>
              </p:cNvPr>
              <p:cNvSpPr/>
              <p:nvPr/>
            </p:nvSpPr>
            <p:spPr>
              <a:xfrm>
                <a:off x="4776565" y="4663805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3">
                <a:extLst>
                  <a:ext uri="{FF2B5EF4-FFF2-40B4-BE49-F238E27FC236}">
                    <a16:creationId xmlns:a16="http://schemas.microsoft.com/office/drawing/2014/main" id="{13B2DD58-7161-426E-AC40-2C61BFDE2D3E}"/>
                  </a:ext>
                </a:extLst>
              </p:cNvPr>
              <p:cNvSpPr/>
              <p:nvPr/>
            </p:nvSpPr>
            <p:spPr>
              <a:xfrm>
                <a:off x="3995165" y="4736802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3">
                <a:extLst>
                  <a:ext uri="{FF2B5EF4-FFF2-40B4-BE49-F238E27FC236}">
                    <a16:creationId xmlns:a16="http://schemas.microsoft.com/office/drawing/2014/main" id="{B116E845-B637-4325-BAF5-FA4D59E78F25}"/>
                  </a:ext>
                </a:extLst>
              </p:cNvPr>
              <p:cNvSpPr/>
              <p:nvPr/>
            </p:nvSpPr>
            <p:spPr>
              <a:xfrm>
                <a:off x="2515812" y="472342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3">
                <a:extLst>
                  <a:ext uri="{FF2B5EF4-FFF2-40B4-BE49-F238E27FC236}">
                    <a16:creationId xmlns:a16="http://schemas.microsoft.com/office/drawing/2014/main" id="{AE35A3DA-3658-4E8B-BF98-76A5DF1628A6}"/>
                  </a:ext>
                </a:extLst>
              </p:cNvPr>
              <p:cNvSpPr/>
              <p:nvPr/>
            </p:nvSpPr>
            <p:spPr>
              <a:xfrm>
                <a:off x="1774125" y="4735911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3">
                <a:extLst>
                  <a:ext uri="{FF2B5EF4-FFF2-40B4-BE49-F238E27FC236}">
                    <a16:creationId xmlns:a16="http://schemas.microsoft.com/office/drawing/2014/main" id="{AB7790D1-8196-40D0-BC0F-73FED58A5147}"/>
                  </a:ext>
                </a:extLst>
              </p:cNvPr>
              <p:cNvSpPr/>
              <p:nvPr/>
            </p:nvSpPr>
            <p:spPr>
              <a:xfrm>
                <a:off x="922318" y="4748269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3">
                <a:extLst>
                  <a:ext uri="{FF2B5EF4-FFF2-40B4-BE49-F238E27FC236}">
                    <a16:creationId xmlns:a16="http://schemas.microsoft.com/office/drawing/2014/main" id="{B3EC2564-C467-4F18-8E0E-4D7AA02B1DDA}"/>
                  </a:ext>
                </a:extLst>
              </p:cNvPr>
              <p:cNvSpPr/>
              <p:nvPr/>
            </p:nvSpPr>
            <p:spPr>
              <a:xfrm>
                <a:off x="-48566" y="4982207"/>
                <a:ext cx="1124153" cy="1828167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ttsMP3.com_VoiceText_2025-1-13_14-22-14">
            <a:hlinkClick r:id="" action="ppaction://media"/>
            <a:extLst>
              <a:ext uri="{FF2B5EF4-FFF2-40B4-BE49-F238E27FC236}">
                <a16:creationId xmlns:a16="http://schemas.microsoft.com/office/drawing/2014/main" id="{C10A3EAB-C8ED-49FB-A952-5C0FE365DF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254293" y="609621"/>
            <a:ext cx="618912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reddy smells the 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7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lowers. “Wow! They smell so sweet!”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ouble Wav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C61BE7-5A0A-4867-85F3-E6AF5668B90E}"/>
              </a:ext>
            </a:extLst>
          </p:cNvPr>
          <p:cNvGrpSpPr/>
          <p:nvPr/>
        </p:nvGrpSpPr>
        <p:grpSpPr>
          <a:xfrm>
            <a:off x="987216" y="1448110"/>
            <a:ext cx="4032668" cy="5025895"/>
            <a:chOff x="1861571" y="2326994"/>
            <a:chExt cx="2565745" cy="3197676"/>
          </a:xfrm>
        </p:grpSpPr>
        <p:sp>
          <p:nvSpPr>
            <p:cNvPr id="116" name="Oval 245">
              <a:extLst>
                <a:ext uri="{FF2B5EF4-FFF2-40B4-BE49-F238E27FC236}">
                  <a16:creationId xmlns:a16="http://schemas.microsoft.com/office/drawing/2014/main" id="{EBFAEAE0-4869-4F12-91E3-2DE32E32C5CC}"/>
                </a:ext>
              </a:extLst>
            </p:cNvPr>
            <p:cNvSpPr/>
            <p:nvPr/>
          </p:nvSpPr>
          <p:spPr>
            <a:xfrm rot="1354155" flipH="1">
              <a:off x="3161748" y="3911414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2807A32-1319-46A1-8012-EF61E40F533F}"/>
                </a:ext>
              </a:extLst>
            </p:cNvPr>
            <p:cNvSpPr/>
            <p:nvPr/>
          </p:nvSpPr>
          <p:spPr>
            <a:xfrm rot="2468469">
              <a:off x="3720241" y="4560772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Oval 243">
              <a:extLst>
                <a:ext uri="{FF2B5EF4-FFF2-40B4-BE49-F238E27FC236}">
                  <a16:creationId xmlns:a16="http://schemas.microsoft.com/office/drawing/2014/main" id="{5955EED0-086C-4438-AD8C-B8DF907A00F1}"/>
                </a:ext>
              </a:extLst>
            </p:cNvPr>
            <p:cNvSpPr/>
            <p:nvPr/>
          </p:nvSpPr>
          <p:spPr>
            <a:xfrm rot="20800339" flipH="1">
              <a:off x="3271344" y="351087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F322B12-59DE-4B20-B860-8B4C690C6D08}"/>
                </a:ext>
              </a:extLst>
            </p:cNvPr>
            <p:cNvSpPr/>
            <p:nvPr/>
          </p:nvSpPr>
          <p:spPr>
            <a:xfrm rot="21538532">
              <a:off x="3357819" y="382627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348666B-91BD-4937-9366-59168A421653}"/>
                </a:ext>
              </a:extLst>
            </p:cNvPr>
            <p:cNvSpPr/>
            <p:nvPr/>
          </p:nvSpPr>
          <p:spPr>
            <a:xfrm rot="21445945">
              <a:off x="3512400" y="4619388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8CF24646-3FDD-406F-8AEB-690F0F1B476C}"/>
                </a:ext>
              </a:extLst>
            </p:cNvPr>
            <p:cNvSpPr/>
            <p:nvPr/>
          </p:nvSpPr>
          <p:spPr>
            <a:xfrm>
              <a:off x="1864226" y="3615631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0FA33F1-6AB0-45D1-BBA7-BF913C59D324}"/>
                </a:ext>
              </a:extLst>
            </p:cNvPr>
            <p:cNvSpPr/>
            <p:nvPr/>
          </p:nvSpPr>
          <p:spPr>
            <a:xfrm rot="21248843">
              <a:off x="1878974" y="2721619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E335A81-8711-43C9-B529-8D6A1E7F737F}"/>
                </a:ext>
              </a:extLst>
            </p:cNvPr>
            <p:cNvSpPr/>
            <p:nvPr/>
          </p:nvSpPr>
          <p:spPr>
            <a:xfrm>
              <a:off x="3458489" y="2326994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35F31A8-8088-425E-8220-8119529535F0}"/>
                </a:ext>
              </a:extLst>
            </p:cNvPr>
            <p:cNvSpPr/>
            <p:nvPr/>
          </p:nvSpPr>
          <p:spPr>
            <a:xfrm>
              <a:off x="2555355" y="2765459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B7893B25-3BB0-4BE3-A96D-C3EBFF3C17FC}"/>
                </a:ext>
              </a:extLst>
            </p:cNvPr>
            <p:cNvSpPr/>
            <p:nvPr/>
          </p:nvSpPr>
          <p:spPr>
            <a:xfrm rot="1658227">
              <a:off x="3505711" y="340583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623397B-5FDD-4A68-934B-AFABFBA440DC}"/>
                </a:ext>
              </a:extLst>
            </p:cNvPr>
            <p:cNvSpPr/>
            <p:nvPr/>
          </p:nvSpPr>
          <p:spPr>
            <a:xfrm rot="17023341" flipH="1">
              <a:off x="3697255" y="333612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Arc 247">
              <a:extLst>
                <a:ext uri="{FF2B5EF4-FFF2-40B4-BE49-F238E27FC236}">
                  <a16:creationId xmlns:a16="http://schemas.microsoft.com/office/drawing/2014/main" id="{D097777D-E344-414B-AA80-AD78ACF63601}"/>
                </a:ext>
              </a:extLst>
            </p:cNvPr>
            <p:cNvSpPr/>
            <p:nvPr/>
          </p:nvSpPr>
          <p:spPr>
            <a:xfrm rot="8811340">
              <a:off x="2812313" y="3236916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655022D4-5595-4370-B1DC-F7743F870A34}"/>
                </a:ext>
              </a:extLst>
            </p:cNvPr>
            <p:cNvSpPr/>
            <p:nvPr/>
          </p:nvSpPr>
          <p:spPr>
            <a:xfrm>
              <a:off x="2922010" y="308379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1534077-E3C2-4CC1-9B26-9DC71855094E}"/>
                </a:ext>
              </a:extLst>
            </p:cNvPr>
            <p:cNvSpPr/>
            <p:nvPr/>
          </p:nvSpPr>
          <p:spPr>
            <a:xfrm>
              <a:off x="3195710" y="3269622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1E57A5A-901A-4128-B7C3-13B6ED6EB88F}"/>
                </a:ext>
              </a:extLst>
            </p:cNvPr>
            <p:cNvSpPr/>
            <p:nvPr/>
          </p:nvSpPr>
          <p:spPr>
            <a:xfrm>
              <a:off x="3716211" y="2724471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4268C10C-E910-4A62-B498-BE480C6FE4F6}"/>
                </a:ext>
              </a:extLst>
            </p:cNvPr>
            <p:cNvSpPr/>
            <p:nvPr/>
          </p:nvSpPr>
          <p:spPr>
            <a:xfrm>
              <a:off x="3833117" y="2997205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365E451C-B637-4E1D-B2E1-BD3C0592625C}"/>
                </a:ext>
              </a:extLst>
            </p:cNvPr>
            <p:cNvSpPr/>
            <p:nvPr/>
          </p:nvSpPr>
          <p:spPr>
            <a:xfrm rot="20907532">
              <a:off x="3967673" y="4030380"/>
              <a:ext cx="130647" cy="615624"/>
            </a:xfrm>
            <a:prstGeom prst="arc">
              <a:avLst>
                <a:gd name="adj1" fmla="val 16200000"/>
                <a:gd name="adj2" fmla="val 163482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EFEB05D2-5CE1-4434-B85F-DFEA9F325DB5}"/>
                </a:ext>
              </a:extLst>
            </p:cNvPr>
            <p:cNvSpPr/>
            <p:nvPr/>
          </p:nvSpPr>
          <p:spPr>
            <a:xfrm rot="1428805">
              <a:off x="3905191" y="3410574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924FE32-C982-473E-B17B-9ACB0C11D661}"/>
                </a:ext>
              </a:extLst>
            </p:cNvPr>
            <p:cNvSpPr/>
            <p:nvPr/>
          </p:nvSpPr>
          <p:spPr>
            <a:xfrm rot="18946963">
              <a:off x="3573442" y="3469424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2A1FB5E0-3FCE-4A86-917C-DD9FEF69D8F4}"/>
                </a:ext>
              </a:extLst>
            </p:cNvPr>
            <p:cNvSpPr/>
            <p:nvPr/>
          </p:nvSpPr>
          <p:spPr>
            <a:xfrm rot="19703000">
              <a:off x="3644544" y="3439960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0E86343-A681-4283-AB7D-A1FD87BD73BF}"/>
                </a:ext>
              </a:extLst>
            </p:cNvPr>
            <p:cNvSpPr/>
            <p:nvPr/>
          </p:nvSpPr>
          <p:spPr>
            <a:xfrm rot="719361">
              <a:off x="3819476" y="3418703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1272F6C-1F24-4890-B2EE-FFAEFD9B4002}"/>
                </a:ext>
              </a:extLst>
            </p:cNvPr>
            <p:cNvSpPr/>
            <p:nvPr/>
          </p:nvSpPr>
          <p:spPr>
            <a:xfrm rot="20907532">
              <a:off x="3736409" y="3414310"/>
              <a:ext cx="367479" cy="615624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Oval 243">
              <a:extLst>
                <a:ext uri="{FF2B5EF4-FFF2-40B4-BE49-F238E27FC236}">
                  <a16:creationId xmlns:a16="http://schemas.microsoft.com/office/drawing/2014/main" id="{E3DE5BB7-4763-4304-A999-1AA7F8C57692}"/>
                </a:ext>
              </a:extLst>
            </p:cNvPr>
            <p:cNvSpPr/>
            <p:nvPr/>
          </p:nvSpPr>
          <p:spPr>
            <a:xfrm rot="13238916">
              <a:off x="2938167" y="3538184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C4679AA-E088-43D3-8D09-E1ABF167514A}"/>
                </a:ext>
              </a:extLst>
            </p:cNvPr>
            <p:cNvSpPr/>
            <p:nvPr/>
          </p:nvSpPr>
          <p:spPr>
            <a:xfrm rot="12593310" flipH="1">
              <a:off x="3411318" y="3680374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FD459988-FA88-41A1-A060-F08118898F89}"/>
                </a:ext>
              </a:extLst>
            </p:cNvPr>
            <p:cNvSpPr/>
            <p:nvPr/>
          </p:nvSpPr>
          <p:spPr>
            <a:xfrm rot="15314916" flipH="1">
              <a:off x="2721114" y="4062333"/>
              <a:ext cx="367688" cy="1107636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245">
              <a:extLst>
                <a:ext uri="{FF2B5EF4-FFF2-40B4-BE49-F238E27FC236}">
                  <a16:creationId xmlns:a16="http://schemas.microsoft.com/office/drawing/2014/main" id="{88FC24F4-9CB7-49C9-941B-F101E4CAF627}"/>
                </a:ext>
              </a:extLst>
            </p:cNvPr>
            <p:cNvSpPr/>
            <p:nvPr/>
          </p:nvSpPr>
          <p:spPr>
            <a:xfrm rot="1354155" flipH="1">
              <a:off x="2105202" y="4174317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95A898-F92C-4260-BDDC-E5A72A20B083}"/>
                </a:ext>
              </a:extLst>
            </p:cNvPr>
            <p:cNvSpPr/>
            <p:nvPr/>
          </p:nvSpPr>
          <p:spPr>
            <a:xfrm rot="2468469">
              <a:off x="2629698" y="4832978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011C1BA-AAB9-4DCF-862C-E8995B05F475}"/>
                </a:ext>
              </a:extLst>
            </p:cNvPr>
            <p:cNvSpPr/>
            <p:nvPr/>
          </p:nvSpPr>
          <p:spPr>
            <a:xfrm rot="15936874" flipH="1">
              <a:off x="2231545" y="3722557"/>
              <a:ext cx="367688" cy="1107636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3_14-23-30">
            <a:hlinkClick r:id="" action="ppaction://media"/>
            <a:extLst>
              <a:ext uri="{FF2B5EF4-FFF2-40B4-BE49-F238E27FC236}">
                <a16:creationId xmlns:a16="http://schemas.microsoft.com/office/drawing/2014/main" id="{E3592BDD-06CC-4283-AF22-9E62563B2E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75850" y="1493393"/>
            <a:ext cx="609600" cy="609600"/>
          </a:xfrm>
          <a:prstGeom prst="rect">
            <a:avLst/>
          </a:prstGeom>
        </p:spPr>
      </p:pic>
      <p:pic>
        <p:nvPicPr>
          <p:cNvPr id="41" name="2sec">
            <a:hlinkClick r:id="" action="ppaction://media"/>
            <a:extLst>
              <a:ext uri="{FF2B5EF4-FFF2-40B4-BE49-F238E27FC236}">
                <a16:creationId xmlns:a16="http://schemas.microsoft.com/office/drawing/2014/main" id="{A8DBC78E-10E7-41D1-AFAF-7212192F1A2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675753" y="1417120"/>
            <a:ext cx="609600" cy="609600"/>
          </a:xfrm>
          <a:prstGeom prst="rect">
            <a:avLst/>
          </a:prstGeom>
        </p:spPr>
      </p:pic>
      <p:pic>
        <p:nvPicPr>
          <p:cNvPr id="8" name="ttsMP3.com_VoiceText_2025-1-13_14-23-47">
            <a:hlinkClick r:id="" action="ppaction://media"/>
            <a:extLst>
              <a:ext uri="{FF2B5EF4-FFF2-40B4-BE49-F238E27FC236}">
                <a16:creationId xmlns:a16="http://schemas.microsoft.com/office/drawing/2014/main" id="{0CBF6C99-BC02-42C1-A92C-87891E2ADAF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655581" y="145614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824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5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72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8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10114" y="1262738"/>
            <a:ext cx="574214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picks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 for his friend.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6" y="4123987"/>
            <a:ext cx="6109397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F52341-C813-4C04-B9DE-EB9E115B2FDE}"/>
              </a:ext>
            </a:extLst>
          </p:cNvPr>
          <p:cNvGrpSpPr/>
          <p:nvPr/>
        </p:nvGrpSpPr>
        <p:grpSpPr>
          <a:xfrm>
            <a:off x="10792489" y="3530497"/>
            <a:ext cx="1461746" cy="1413281"/>
            <a:chOff x="9639744" y="2440283"/>
            <a:chExt cx="2516996" cy="2433544"/>
          </a:xfrm>
        </p:grpSpPr>
        <p:sp>
          <p:nvSpPr>
            <p:cNvPr id="251" name="Rectangle 56">
              <a:extLst>
                <a:ext uri="{FF2B5EF4-FFF2-40B4-BE49-F238E27FC236}">
                  <a16:creationId xmlns:a16="http://schemas.microsoft.com/office/drawing/2014/main" id="{25990316-A588-4A61-8522-DD060605D7A9}"/>
                </a:ext>
              </a:extLst>
            </p:cNvPr>
            <p:cNvSpPr/>
            <p:nvPr/>
          </p:nvSpPr>
          <p:spPr>
            <a:xfrm rot="8057892" flipH="1">
              <a:off x="10906676" y="3731128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Rectangle 56">
              <a:extLst>
                <a:ext uri="{FF2B5EF4-FFF2-40B4-BE49-F238E27FC236}">
                  <a16:creationId xmlns:a16="http://schemas.microsoft.com/office/drawing/2014/main" id="{0F72F297-34E7-4F13-A32D-35204D90104F}"/>
                </a:ext>
              </a:extLst>
            </p:cNvPr>
            <p:cNvSpPr/>
            <p:nvPr/>
          </p:nvSpPr>
          <p:spPr>
            <a:xfrm rot="598554" flipH="1">
              <a:off x="9976374" y="3732711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3E44023-CA45-4769-965D-CE0CC854DF35}"/>
                </a:ext>
              </a:extLst>
            </p:cNvPr>
            <p:cNvGrpSpPr/>
            <p:nvPr/>
          </p:nvGrpSpPr>
          <p:grpSpPr>
            <a:xfrm>
              <a:off x="10336015" y="2455604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BC1938C2-1EE5-4BE0-B855-AE85A5E962BE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9E11082-2B31-4BCF-A5F6-E11B94D0A520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234ABBCE-EA92-4BDC-A280-99A7D2BB8717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B8E84A7A-CD87-4CBA-8683-85A677DDCAF9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0E6F6F6-EF92-43FE-9B3F-DF9B363BF985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467E3C05-CA0B-4E4F-BE20-DCCD184C7F95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3" name="Rectangle 56">
              <a:extLst>
                <a:ext uri="{FF2B5EF4-FFF2-40B4-BE49-F238E27FC236}">
                  <a16:creationId xmlns:a16="http://schemas.microsoft.com/office/drawing/2014/main" id="{F8BE308A-C07E-4BF9-AB74-5EDD0A0F5BF8}"/>
                </a:ext>
              </a:extLst>
            </p:cNvPr>
            <p:cNvSpPr/>
            <p:nvPr/>
          </p:nvSpPr>
          <p:spPr>
            <a:xfrm rot="6830317" flipH="1">
              <a:off x="10825503" y="2717846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337F099D-41EA-4E88-AC1E-C82F8B4752E7}"/>
                </a:ext>
              </a:extLst>
            </p:cNvPr>
            <p:cNvGrpSpPr/>
            <p:nvPr/>
          </p:nvGrpSpPr>
          <p:grpSpPr>
            <a:xfrm rot="3010303">
              <a:off x="10671311" y="2624298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383ABC13-DD74-4CBE-A7CE-2DDC58D28214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3BDD77D1-337B-49C7-A9BD-2A73D54792A4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531E031B-7A91-45E5-9B5D-E018C206209B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AA131C65-0A47-4933-9D33-2F72CCA939A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AADA82-0DB8-428D-BB46-7EBE352FFAF6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072AB60-FCD1-49E3-844C-10FB06AA589F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2" name="Rectangle 56">
              <a:extLst>
                <a:ext uri="{FF2B5EF4-FFF2-40B4-BE49-F238E27FC236}">
                  <a16:creationId xmlns:a16="http://schemas.microsoft.com/office/drawing/2014/main" id="{CEB6939A-C35B-4D76-B7D7-DB6FC361124B}"/>
                </a:ext>
              </a:extLst>
            </p:cNvPr>
            <p:cNvSpPr/>
            <p:nvPr/>
          </p:nvSpPr>
          <p:spPr>
            <a:xfrm rot="2760788" flipH="1">
              <a:off x="9827192" y="2872940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FAE7198C-DA20-4848-8942-FCA94B186CD9}"/>
                </a:ext>
              </a:extLst>
            </p:cNvPr>
            <p:cNvGrpSpPr/>
            <p:nvPr/>
          </p:nvGrpSpPr>
          <p:grpSpPr>
            <a:xfrm rot="17968645">
              <a:off x="10049862" y="2711220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83BDCAAE-453A-4036-B3C0-DCB22D2233C2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C025A32A-D4AC-459C-B375-9035008FD34F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A8E8B64-0A52-4CFD-921E-41BCA4AFD28F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333B5417-8AC2-43B1-BDDE-7DA6E8107623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7CCF27A-F514-4F09-8EEC-612A701CCC93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9D521F7B-09A2-4532-B98C-9115E343CEED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54" name="Rectangle 56">
              <a:extLst>
                <a:ext uri="{FF2B5EF4-FFF2-40B4-BE49-F238E27FC236}">
                  <a16:creationId xmlns:a16="http://schemas.microsoft.com/office/drawing/2014/main" id="{B46A5DC7-53D1-4E76-9298-53C5BC103B72}"/>
                </a:ext>
              </a:extLst>
            </p:cNvPr>
            <p:cNvSpPr/>
            <p:nvPr/>
          </p:nvSpPr>
          <p:spPr>
            <a:xfrm rot="12215323" flipH="1">
              <a:off x="9896550" y="3338656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Rectangle 56">
              <a:extLst>
                <a:ext uri="{FF2B5EF4-FFF2-40B4-BE49-F238E27FC236}">
                  <a16:creationId xmlns:a16="http://schemas.microsoft.com/office/drawing/2014/main" id="{A389134D-2ED1-4B55-A12A-1D4D0012981C}"/>
                </a:ext>
              </a:extLst>
            </p:cNvPr>
            <p:cNvSpPr/>
            <p:nvPr/>
          </p:nvSpPr>
          <p:spPr>
            <a:xfrm rot="8252796" flipH="1">
              <a:off x="10599994" y="3239880"/>
              <a:ext cx="1034365" cy="479239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EFD696D4-9B39-45B7-8C4F-0B3FCC6A286F}"/>
                </a:ext>
              </a:extLst>
            </p:cNvPr>
            <p:cNvGrpSpPr/>
            <p:nvPr/>
          </p:nvGrpSpPr>
          <p:grpSpPr>
            <a:xfrm rot="21166366">
              <a:off x="10375105" y="2978280"/>
              <a:ext cx="1075311" cy="1895547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83D6789B-C249-435C-B3F2-F5CD6ECE5FA8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FA307BB5-EC11-4630-958B-31998DE9B217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5B60212-CB5E-4646-887A-1664FE855690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385565F7-F591-4854-988D-0D456CED700E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496EAA75-795E-4DE6-9581-073312625C6B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DB90B55F-094B-4F21-AFAF-34D1F9951757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8301E07-797B-4A84-880D-1224567079D5}"/>
              </a:ext>
            </a:extLst>
          </p:cNvPr>
          <p:cNvGrpSpPr/>
          <p:nvPr/>
        </p:nvGrpSpPr>
        <p:grpSpPr>
          <a:xfrm>
            <a:off x="6644513" y="1577137"/>
            <a:ext cx="3857365" cy="4866460"/>
            <a:chOff x="6723881" y="1531687"/>
            <a:chExt cx="3477692" cy="4387464"/>
          </a:xfrm>
        </p:grpSpPr>
        <p:sp>
          <p:nvSpPr>
            <p:cNvPr id="118" name="Oval 245">
              <a:extLst>
                <a:ext uri="{FF2B5EF4-FFF2-40B4-BE49-F238E27FC236}">
                  <a16:creationId xmlns:a16="http://schemas.microsoft.com/office/drawing/2014/main" id="{C0F063B8-8F59-44B5-9FBD-67352F828730}"/>
                </a:ext>
              </a:extLst>
            </p:cNvPr>
            <p:cNvSpPr/>
            <p:nvPr/>
          </p:nvSpPr>
          <p:spPr>
            <a:xfrm rot="20245845">
              <a:off x="6723881" y="3730002"/>
              <a:ext cx="1717168" cy="1568724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0C1B959-89CE-4CA3-B050-10ED2103FD64}"/>
                </a:ext>
              </a:extLst>
            </p:cNvPr>
            <p:cNvSpPr/>
            <p:nvPr/>
          </p:nvSpPr>
          <p:spPr>
            <a:xfrm rot="19131531" flipH="1">
              <a:off x="6952911" y="4611074"/>
              <a:ext cx="730356" cy="938513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Oval 243">
              <a:extLst>
                <a:ext uri="{FF2B5EF4-FFF2-40B4-BE49-F238E27FC236}">
                  <a16:creationId xmlns:a16="http://schemas.microsoft.com/office/drawing/2014/main" id="{7C50C76A-3D2C-4152-823F-2188C813ACDD}"/>
                </a:ext>
              </a:extLst>
            </p:cNvPr>
            <p:cNvSpPr/>
            <p:nvPr/>
          </p:nvSpPr>
          <p:spPr>
            <a:xfrm rot="799661">
              <a:off x="7285426" y="3186538"/>
              <a:ext cx="1006919" cy="2012717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9CF038B-22D1-4539-9464-229DBADE722E}"/>
                </a:ext>
              </a:extLst>
            </p:cNvPr>
            <p:cNvSpPr/>
            <p:nvPr/>
          </p:nvSpPr>
          <p:spPr>
            <a:xfrm rot="61468" flipH="1">
              <a:off x="7676121" y="3614481"/>
              <a:ext cx="498892" cy="817716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5DAAB19-E2D5-49D6-BB7B-C44C0E77FE1A}"/>
                </a:ext>
              </a:extLst>
            </p:cNvPr>
            <p:cNvSpPr/>
            <p:nvPr/>
          </p:nvSpPr>
          <p:spPr>
            <a:xfrm rot="154055" flipH="1">
              <a:off x="7133627" y="4715592"/>
              <a:ext cx="843864" cy="467084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ED2E663-84E6-4D52-B2F4-22C1FD0BB6A3}"/>
                </a:ext>
              </a:extLst>
            </p:cNvPr>
            <p:cNvSpPr/>
            <p:nvPr/>
          </p:nvSpPr>
          <p:spPr>
            <a:xfrm flipH="1">
              <a:off x="7446427" y="3328673"/>
              <a:ext cx="2755146" cy="200349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DE777DF0-CC06-486D-9EEC-88A492470149}"/>
                </a:ext>
              </a:extLst>
            </p:cNvPr>
            <p:cNvSpPr/>
            <p:nvPr/>
          </p:nvSpPr>
          <p:spPr>
            <a:xfrm flipH="1">
              <a:off x="7030108" y="2115645"/>
              <a:ext cx="3151455" cy="169364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486A09D-5251-4B3F-A49D-FBAB2AB611A7}"/>
                </a:ext>
              </a:extLst>
            </p:cNvPr>
            <p:cNvSpPr/>
            <p:nvPr/>
          </p:nvSpPr>
          <p:spPr>
            <a:xfrm flipH="1">
              <a:off x="7113219" y="1531687"/>
              <a:ext cx="1240691" cy="1240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765D3BD-E224-4862-9B9B-4D18048F122F}"/>
                </a:ext>
              </a:extLst>
            </p:cNvPr>
            <p:cNvSpPr/>
            <p:nvPr/>
          </p:nvSpPr>
          <p:spPr>
            <a:xfrm flipH="1">
              <a:off x="8543493" y="1825970"/>
              <a:ext cx="1240691" cy="12406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6B98151-DE97-4138-AD15-611AE82AA197}"/>
                </a:ext>
              </a:extLst>
            </p:cNvPr>
            <p:cNvSpPr/>
            <p:nvPr/>
          </p:nvSpPr>
          <p:spPr>
            <a:xfrm rot="19941773" flipH="1">
              <a:off x="8229909" y="2978030"/>
              <a:ext cx="284612" cy="620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F848595-29DC-4667-88FC-0F94E5BDAF59}"/>
                </a:ext>
              </a:extLst>
            </p:cNvPr>
            <p:cNvSpPr/>
            <p:nvPr/>
          </p:nvSpPr>
          <p:spPr>
            <a:xfrm rot="4576659">
              <a:off x="7970016" y="2883445"/>
              <a:ext cx="284613" cy="6203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Arc 247">
              <a:extLst>
                <a:ext uri="{FF2B5EF4-FFF2-40B4-BE49-F238E27FC236}">
                  <a16:creationId xmlns:a16="http://schemas.microsoft.com/office/drawing/2014/main" id="{CD67EF8B-3E17-47C4-AFE6-B7ACC1ABFE47}"/>
                </a:ext>
              </a:extLst>
            </p:cNvPr>
            <p:cNvSpPr/>
            <p:nvPr/>
          </p:nvSpPr>
          <p:spPr>
            <a:xfrm rot="12079765" flipH="1">
              <a:off x="7487257" y="2616531"/>
              <a:ext cx="1794945" cy="81142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C3156CA-4594-4321-BA43-C78668D43AD4}"/>
                </a:ext>
              </a:extLst>
            </p:cNvPr>
            <p:cNvSpPr/>
            <p:nvPr/>
          </p:nvSpPr>
          <p:spPr>
            <a:xfrm flipH="1">
              <a:off x="8665841" y="2132908"/>
              <a:ext cx="628140" cy="628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66C2B50-D1BD-46D1-8303-5A9CA901B6CE}"/>
                </a:ext>
              </a:extLst>
            </p:cNvPr>
            <p:cNvSpPr/>
            <p:nvPr/>
          </p:nvSpPr>
          <p:spPr>
            <a:xfrm flipH="1">
              <a:off x="8761975" y="2322848"/>
              <a:ext cx="217936" cy="1958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B10B87D-DF52-416A-8AF6-95ED1A6A45C4}"/>
                </a:ext>
              </a:extLst>
            </p:cNvPr>
            <p:cNvSpPr/>
            <p:nvPr/>
          </p:nvSpPr>
          <p:spPr>
            <a:xfrm flipH="1">
              <a:off x="7553492" y="1942823"/>
              <a:ext cx="628140" cy="6281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A8DF8A2B-C0BE-4E58-8A16-8F381156E7FF}"/>
                </a:ext>
              </a:extLst>
            </p:cNvPr>
            <p:cNvSpPr/>
            <p:nvPr/>
          </p:nvSpPr>
          <p:spPr>
            <a:xfrm flipH="1">
              <a:off x="7818872" y="2185163"/>
              <a:ext cx="217936" cy="19583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FEA174A8-05E3-4722-85E8-356303E67024}"/>
                </a:ext>
              </a:extLst>
            </p:cNvPr>
            <p:cNvGrpSpPr/>
            <p:nvPr/>
          </p:nvGrpSpPr>
          <p:grpSpPr>
            <a:xfrm rot="20314430">
              <a:off x="7421350" y="3687804"/>
              <a:ext cx="948738" cy="1676278"/>
              <a:chOff x="6933709" y="3050443"/>
              <a:chExt cx="948738" cy="1676278"/>
            </a:xfrm>
          </p:grpSpPr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F20F3562-94BF-4CC7-BF4C-49B296B86802}"/>
                  </a:ext>
                </a:extLst>
              </p:cNvPr>
              <p:cNvSpPr/>
              <p:nvPr/>
            </p:nvSpPr>
            <p:spPr>
              <a:xfrm rot="692468" flipH="1">
                <a:off x="7170274" y="3891420"/>
                <a:ext cx="177266" cy="835301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3B07BCB-6475-49D1-8173-1C4516119F8A}"/>
                  </a:ext>
                </a:extLst>
              </p:cNvPr>
              <p:cNvSpPr/>
              <p:nvPr/>
            </p:nvSpPr>
            <p:spPr>
              <a:xfrm rot="20171195" flipH="1">
                <a:off x="6933709" y="3050443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78465EAF-A25A-45F8-AC1C-747F6BF57F3C}"/>
                  </a:ext>
                </a:extLst>
              </p:cNvPr>
              <p:cNvSpPr/>
              <p:nvPr/>
            </p:nvSpPr>
            <p:spPr>
              <a:xfrm rot="2653037" flipH="1">
                <a:off x="7383837" y="3130293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363BBA3-9FA3-4EC6-87C8-039518994855}"/>
                  </a:ext>
                </a:extLst>
              </p:cNvPr>
              <p:cNvSpPr/>
              <p:nvPr/>
            </p:nvSpPr>
            <p:spPr>
              <a:xfrm rot="1897000" flipH="1">
                <a:off x="7287364" y="3090315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8C72B47D-EC93-4E07-82FE-7E4664450667}"/>
                  </a:ext>
                </a:extLst>
              </p:cNvPr>
              <p:cNvSpPr/>
              <p:nvPr/>
            </p:nvSpPr>
            <p:spPr>
              <a:xfrm rot="20880639" flipH="1">
                <a:off x="7050010" y="3061474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9AEA021-3038-4EBA-9CA1-3B679BD3978C}"/>
                  </a:ext>
                </a:extLst>
              </p:cNvPr>
              <p:cNvSpPr/>
              <p:nvPr/>
            </p:nvSpPr>
            <p:spPr>
              <a:xfrm rot="692468" flipH="1">
                <a:off x="7162718" y="3055514"/>
                <a:ext cx="498610" cy="83530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rgbClr val="D05CC2"/>
                  </a:gs>
                  <a:gs pos="79000">
                    <a:srgbClr val="D05CC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411327B-0BE6-40D3-9BF6-4B209149D77A}"/>
                </a:ext>
              </a:extLst>
            </p:cNvPr>
            <p:cNvGrpSpPr/>
            <p:nvPr/>
          </p:nvGrpSpPr>
          <p:grpSpPr>
            <a:xfrm rot="18271885">
              <a:off x="7552395" y="3319321"/>
              <a:ext cx="2248773" cy="2012716"/>
              <a:chOff x="7545721" y="3306627"/>
              <a:chExt cx="2248773" cy="2012716"/>
            </a:xfrm>
          </p:grpSpPr>
          <p:sp>
            <p:nvSpPr>
              <p:cNvPr id="141" name="Oval 243">
                <a:extLst>
                  <a:ext uri="{FF2B5EF4-FFF2-40B4-BE49-F238E27FC236}">
                    <a16:creationId xmlns:a16="http://schemas.microsoft.com/office/drawing/2014/main" id="{B5BF3603-78B8-4D5E-811D-C3C522821D99}"/>
                  </a:ext>
                </a:extLst>
              </p:cNvPr>
              <p:cNvSpPr/>
              <p:nvPr/>
            </p:nvSpPr>
            <p:spPr>
              <a:xfrm rot="8361084" flipH="1">
                <a:off x="8021894" y="3306627"/>
                <a:ext cx="1006919" cy="2012716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CBC2CD4-9E83-452A-878B-21524BEA6451}"/>
                  </a:ext>
                </a:extLst>
              </p:cNvPr>
              <p:cNvSpPr/>
              <p:nvPr/>
            </p:nvSpPr>
            <p:spPr>
              <a:xfrm rot="9006690">
                <a:off x="7545721" y="3499557"/>
                <a:ext cx="841105" cy="467084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2">
                      <a:lumMod val="50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E2475FD2-DDA8-4817-8B15-04BA36287E59}"/>
                  </a:ext>
                </a:extLst>
              </p:cNvPr>
              <p:cNvSpPr/>
              <p:nvPr/>
            </p:nvSpPr>
            <p:spPr>
              <a:xfrm rot="6285084">
                <a:off x="8793609" y="3955516"/>
                <a:ext cx="498892" cy="1502879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F5855F7-7058-472A-9D33-1C7BD958DDC6}"/>
                  </a:ext>
                </a:extLst>
              </p:cNvPr>
              <p:cNvSpPr/>
              <p:nvPr/>
            </p:nvSpPr>
            <p:spPr>
              <a:xfrm rot="6285084">
                <a:off x="8725026" y="3906950"/>
                <a:ext cx="498892" cy="1502879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9" name="Oval 245">
              <a:extLst>
                <a:ext uri="{FF2B5EF4-FFF2-40B4-BE49-F238E27FC236}">
                  <a16:creationId xmlns:a16="http://schemas.microsoft.com/office/drawing/2014/main" id="{84256BC3-B368-4B2D-99EC-1ED8AD347BD4}"/>
                </a:ext>
              </a:extLst>
            </p:cNvPr>
            <p:cNvSpPr/>
            <p:nvPr/>
          </p:nvSpPr>
          <p:spPr>
            <a:xfrm rot="20245845">
              <a:off x="8170858" y="4086717"/>
              <a:ext cx="1703751" cy="1568724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84EEAC2-7C13-4FD9-B3A8-980B5B208E12}"/>
                </a:ext>
              </a:extLst>
            </p:cNvPr>
            <p:cNvSpPr/>
            <p:nvPr/>
          </p:nvSpPr>
          <p:spPr>
            <a:xfrm rot="19131531" flipH="1">
              <a:off x="8405176" y="4980638"/>
              <a:ext cx="730356" cy="938513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40A31E4-1666-43EB-A86F-4D444C528BEB}"/>
                </a:ext>
              </a:extLst>
            </p:cNvPr>
            <p:cNvSpPr/>
            <p:nvPr/>
          </p:nvSpPr>
          <p:spPr>
            <a:xfrm rot="17287048" flipH="1">
              <a:off x="9206910" y="3603845"/>
              <a:ext cx="267433" cy="1201142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3_14-25-22">
            <a:hlinkClick r:id="" action="ppaction://media"/>
            <a:extLst>
              <a:ext uri="{FF2B5EF4-FFF2-40B4-BE49-F238E27FC236}">
                <a16:creationId xmlns:a16="http://schemas.microsoft.com/office/drawing/2014/main" id="{B9686777-61BB-4DC6-AF19-FA43190487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23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62268" y="330122"/>
            <a:ext cx="53976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844C7D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rog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ECCCFA1-9558-48D1-A171-57DE8CF3FB03}"/>
              </a:ext>
            </a:extLst>
          </p:cNvPr>
          <p:cNvGrpSpPr/>
          <p:nvPr/>
        </p:nvGrpSpPr>
        <p:grpSpPr>
          <a:xfrm>
            <a:off x="166461" y="1591853"/>
            <a:ext cx="5884440" cy="4441100"/>
            <a:chOff x="169589" y="2841106"/>
            <a:chExt cx="3672856" cy="2771975"/>
          </a:xfrm>
        </p:grpSpPr>
        <p:sp>
          <p:nvSpPr>
            <p:cNvPr id="122" name="Oval 245">
              <a:extLst>
                <a:ext uri="{FF2B5EF4-FFF2-40B4-BE49-F238E27FC236}">
                  <a16:creationId xmlns:a16="http://schemas.microsoft.com/office/drawing/2014/main" id="{44BBD3D5-7ADC-43CC-9CF2-A8BA63CBEBC9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245">
              <a:extLst>
                <a:ext uri="{FF2B5EF4-FFF2-40B4-BE49-F238E27FC236}">
                  <a16:creationId xmlns:a16="http://schemas.microsoft.com/office/drawing/2014/main" id="{FB3F31D2-FCDD-4D16-9AA2-802060A43B39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C6E3D4FA-1371-4EBE-BE50-2CFF3C88C637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243">
              <a:extLst>
                <a:ext uri="{FF2B5EF4-FFF2-40B4-BE49-F238E27FC236}">
                  <a16:creationId xmlns:a16="http://schemas.microsoft.com/office/drawing/2014/main" id="{FB669E54-3DEF-4CD5-B079-E0C43885DA81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6" name="Oval 243">
              <a:extLst>
                <a:ext uri="{FF2B5EF4-FFF2-40B4-BE49-F238E27FC236}">
                  <a16:creationId xmlns:a16="http://schemas.microsoft.com/office/drawing/2014/main" id="{956E1161-EF23-497D-A200-CBC3C1345905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F1A9908-D6E9-45D6-8054-C9C56E9281FD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43E4A95-C40D-4D6E-B41E-752BD3B8E24D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1485B75-0D66-4BA3-91EE-EDEBDC5AA08E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D1C3CD9-222E-436B-BF41-30FBCEC6D6F8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956CF01-2F7A-499A-A756-30A50FFF0F6D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648A1D2-8C38-4280-BA17-0A8CA08AF79C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57013D4-E212-41DA-B4A7-9D8E2EC6BF79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89F2287-F94D-417F-8154-A83446F5FDB3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412540A-1E99-42B8-B1D6-104EE1B50B5E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359B9A6-78E2-4DBB-B0D2-8F7FAF0658D3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6CA9D4D2-5E05-45A0-89BA-95661FD5D3A0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8" name="Arc 247">
              <a:extLst>
                <a:ext uri="{FF2B5EF4-FFF2-40B4-BE49-F238E27FC236}">
                  <a16:creationId xmlns:a16="http://schemas.microsoft.com/office/drawing/2014/main" id="{FC42F3FF-C082-422B-B8E4-671448A90F27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8000BB27-9468-40E4-BD0A-755557566131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B4D24BF-C21A-4564-85FF-16FBB76DE2B9}"/>
                </a:ext>
              </a:extLst>
            </p:cNvPr>
            <p:cNvSpPr/>
            <p:nvPr/>
          </p:nvSpPr>
          <p:spPr>
            <a:xfrm>
              <a:off x="1413309" y="3233433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42867C3-6BA4-454B-9D2D-111A9418BDC2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3374ABAF-C3B3-462A-B3DD-37AA20E3AE76}"/>
                </a:ext>
              </a:extLst>
            </p:cNvPr>
            <p:cNvSpPr/>
            <p:nvPr/>
          </p:nvSpPr>
          <p:spPr>
            <a:xfrm>
              <a:off x="2467902" y="3233433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1E9101-A602-4206-B951-A5C7AB1B9D70}"/>
              </a:ext>
            </a:extLst>
          </p:cNvPr>
          <p:cNvGrpSpPr/>
          <p:nvPr/>
        </p:nvGrpSpPr>
        <p:grpSpPr>
          <a:xfrm>
            <a:off x="6951585" y="1862907"/>
            <a:ext cx="5040425" cy="4873308"/>
            <a:chOff x="5485765" y="704622"/>
            <a:chExt cx="5040425" cy="4873308"/>
          </a:xfrm>
        </p:grpSpPr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A3C6B35F-F6C2-4ADF-A9B0-9BABA97B4988}"/>
                </a:ext>
              </a:extLst>
            </p:cNvPr>
            <p:cNvSpPr/>
            <p:nvPr/>
          </p:nvSpPr>
          <p:spPr>
            <a:xfrm rot="7769900" flipH="1">
              <a:off x="7975046" y="3205152"/>
              <a:ext cx="2071374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DE3DC008-8E1F-49D9-A25B-2C732FC1BD7C}"/>
                </a:ext>
              </a:extLst>
            </p:cNvPr>
            <p:cNvSpPr/>
            <p:nvPr/>
          </p:nvSpPr>
          <p:spPr>
            <a:xfrm rot="598554" flipH="1">
              <a:off x="6115665" y="3260655"/>
              <a:ext cx="2071373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87E782B-4985-4AD5-9B8E-1FD4A3E94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0329" y="2911942"/>
              <a:ext cx="1529697" cy="1423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119D69-6694-4ABB-A8E7-68D6F1B05850}"/>
                </a:ext>
              </a:extLst>
            </p:cNvPr>
            <p:cNvCxnSpPr>
              <a:cxnSpLocks/>
              <a:stCxn id="69" idx="1"/>
              <a:endCxn id="69" idx="0"/>
            </p:cNvCxnSpPr>
            <p:nvPr/>
          </p:nvCxnSpPr>
          <p:spPr>
            <a:xfrm>
              <a:off x="6151258" y="3447763"/>
              <a:ext cx="1992419" cy="6296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15BD66B4-AE87-4835-8776-FD3AFF2ED05B}"/>
                </a:ext>
              </a:extLst>
            </p:cNvPr>
            <p:cNvGrpSpPr/>
            <p:nvPr/>
          </p:nvGrpSpPr>
          <p:grpSpPr>
            <a:xfrm>
              <a:off x="6880087" y="735303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9CFCC933-ED09-4075-9A18-2BA519C91F9E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0586F91-B491-4F99-969A-AC043A256589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25E7A7A-DB02-45FF-B95F-9595F7E77E73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40FC99D9-2DBA-41FE-87B2-37E164B04FCB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67A1085-4242-473D-B4E0-E9DAFE66B9AE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F1F01E9-AA7F-4871-8EDD-920213677163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567F5C0F-E0A6-42A3-8880-CEAAE1D43C52}"/>
                </a:ext>
              </a:extLst>
            </p:cNvPr>
            <p:cNvSpPr/>
            <p:nvPr/>
          </p:nvSpPr>
          <p:spPr>
            <a:xfrm rot="6830317" flipH="1">
              <a:off x="7860314" y="1260457"/>
              <a:ext cx="2071374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35816B7-4678-4FFA-B4C2-20CFFBD1FDDD}"/>
                </a:ext>
              </a:extLst>
            </p:cNvPr>
            <p:cNvGrpSpPr/>
            <p:nvPr/>
          </p:nvGrpSpPr>
          <p:grpSpPr>
            <a:xfrm rot="3010303">
              <a:off x="7551535" y="1073122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E270A6C3-77C5-45F2-BF5B-F7A8F5507510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CB11462-5FDD-4418-93D9-C7E17FAA484E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3EE9177-9161-4690-8CC3-E8848D7D41F0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B16D827B-F2C8-4E26-B91E-A18970C84A03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06A75745-9168-4F00-AA11-B0D0FE719409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8096502-B587-4D33-AB03-49DB0E462F3F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5C498C89-64D2-4106-AB52-78EBB2E44AD5}"/>
                </a:ext>
              </a:extLst>
            </p:cNvPr>
            <p:cNvSpPr/>
            <p:nvPr/>
          </p:nvSpPr>
          <p:spPr>
            <a:xfrm rot="2760788" flipH="1">
              <a:off x="5861140" y="1571042"/>
              <a:ext cx="2071374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8593680-F5D7-4489-8D70-DBE4814AFBCB}"/>
                </a:ext>
              </a:extLst>
            </p:cNvPr>
            <p:cNvGrpSpPr/>
            <p:nvPr/>
          </p:nvGrpSpPr>
          <p:grpSpPr>
            <a:xfrm rot="17968645">
              <a:off x="6307049" y="1247189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86" name="Arc 85">
                <a:extLst>
                  <a:ext uri="{FF2B5EF4-FFF2-40B4-BE49-F238E27FC236}">
                    <a16:creationId xmlns:a16="http://schemas.microsoft.com/office/drawing/2014/main" id="{776DD7DA-CB13-4B9A-B254-B38867E381FF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0E4AF5E-F591-431F-9BEB-83F9F34EB5D6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3E28CA05-0893-4A5A-B5D0-480B739E125A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9FAAE64-CAF5-40C2-B3F0-C959A4B94267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5F128D0D-21E9-41EE-A512-12181C258426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AE706CF-D92E-415C-8985-7BD082BA1ABA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173CC7CC-32F4-41E1-8085-697A61D4BC4B}"/>
                </a:ext>
              </a:extLst>
            </p:cNvPr>
            <p:cNvSpPr/>
            <p:nvPr/>
          </p:nvSpPr>
          <p:spPr>
            <a:xfrm rot="12215323" flipH="1">
              <a:off x="6000033" y="2503665"/>
              <a:ext cx="2071373" cy="959703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7F28D5F5-C84A-46CC-93B0-46648D59A5E5}"/>
                </a:ext>
              </a:extLst>
            </p:cNvPr>
            <p:cNvSpPr/>
            <p:nvPr/>
          </p:nvSpPr>
          <p:spPr>
            <a:xfrm rot="6843242" flipH="1">
              <a:off x="7951973" y="2121153"/>
              <a:ext cx="1967823" cy="91172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C61509B-A4C2-4DC2-8660-125A7BF32E03}"/>
                </a:ext>
              </a:extLst>
            </p:cNvPr>
            <p:cNvGrpSpPr/>
            <p:nvPr/>
          </p:nvGrpSpPr>
          <p:grpSpPr>
            <a:xfrm rot="21166366">
              <a:off x="6958366" y="1781991"/>
              <a:ext cx="2153371" cy="3795939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/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A4E51AF7-5C71-4DC3-9C91-0F029BF47EDF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45E912C-4F25-48C6-B891-107041165886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9E46ACB-7870-42E9-B9E4-F26EC39324F7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3C777AD-43C8-4902-BD7C-D5F7378DA06A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181CFD1-B7FE-4699-9F36-4688F12D6673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718D0D6-6866-4BA4-A09B-438AEBBA5B86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ttsMP3.com_VoiceText_2025-1-13_14-26-10">
            <a:hlinkClick r:id="" action="ppaction://media"/>
            <a:extLst>
              <a:ext uri="{FF2B5EF4-FFF2-40B4-BE49-F238E27FC236}">
                <a16:creationId xmlns:a16="http://schemas.microsoft.com/office/drawing/2014/main" id="{F95F5A29-4845-45C4-937D-E6FBBC6231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40166" y="1813735"/>
            <a:ext cx="609600" cy="609600"/>
          </a:xfrm>
          <a:prstGeom prst="rect">
            <a:avLst/>
          </a:prstGeom>
        </p:spPr>
      </p:pic>
      <p:pic>
        <p:nvPicPr>
          <p:cNvPr id="104" name="2sec">
            <a:hlinkClick r:id="" action="ppaction://media"/>
            <a:extLst>
              <a:ext uri="{FF2B5EF4-FFF2-40B4-BE49-F238E27FC236}">
                <a16:creationId xmlns:a16="http://schemas.microsoft.com/office/drawing/2014/main" id="{B048E2E5-D5F4-4679-BF17-84F484BE739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349266" y="481458"/>
            <a:ext cx="609600" cy="609600"/>
          </a:xfrm>
          <a:prstGeom prst="rect">
            <a:avLst/>
          </a:prstGeom>
        </p:spPr>
      </p:pic>
      <p:pic>
        <p:nvPicPr>
          <p:cNvPr id="3" name="ttsMP3.com_VoiceText_2025-1-13_14-26-23">
            <a:hlinkClick r:id="" action="ppaction://media"/>
            <a:extLst>
              <a:ext uri="{FF2B5EF4-FFF2-40B4-BE49-F238E27FC236}">
                <a16:creationId xmlns:a16="http://schemas.microsoft.com/office/drawing/2014/main" id="{03DA3C21-871A-4CCD-89F4-B8D21C6FCFD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469841" y="1455501"/>
            <a:ext cx="609600" cy="609600"/>
          </a:xfrm>
          <a:prstGeom prst="rect">
            <a:avLst/>
          </a:prstGeom>
        </p:spPr>
      </p:pic>
      <p:pic>
        <p:nvPicPr>
          <p:cNvPr id="105" name="2sec">
            <a:hlinkClick r:id="" action="ppaction://media"/>
            <a:extLst>
              <a:ext uri="{FF2B5EF4-FFF2-40B4-BE49-F238E27FC236}">
                <a16:creationId xmlns:a16="http://schemas.microsoft.com/office/drawing/2014/main" id="{C23BF4B4-4A2C-4A0F-B49B-E4DC50AC700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0914222" y="15456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4" fill="hold"/>
                                        <p:tgtEl>
                                          <p:spTgt spid="1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4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2064" fill="hold"/>
                                        <p:tgtEl>
                                          <p:spTgt spid="1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168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8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4"/>
                </p:tgtEl>
              </p:cMediaNode>
            </p:audio>
            <p:audio>
              <p:cMediaNode vol="80000" showWhenStopped="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5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91">
            <a:extLst>
              <a:ext uri="{FF2B5EF4-FFF2-40B4-BE49-F238E27FC236}">
                <a16:creationId xmlns:a16="http://schemas.microsoft.com/office/drawing/2014/main" id="{86DD6F2D-6214-4242-A907-5A962BE9EF05}"/>
              </a:ext>
            </a:extLst>
          </p:cNvPr>
          <p:cNvSpPr txBox="1"/>
          <p:nvPr/>
        </p:nvSpPr>
        <p:spPr>
          <a:xfrm>
            <a:off x="3608455" y="140506"/>
            <a:ext cx="32223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latin typeface="Arial Black" panose="020B0A04020102020204" pitchFamily="34" charset="0"/>
              </a:rPr>
              <a:t>F</a:t>
            </a: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rog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4007E0-B386-4296-8DD4-C79D879805DB}"/>
              </a:ext>
            </a:extLst>
          </p:cNvPr>
          <p:cNvGrpSpPr/>
          <p:nvPr/>
        </p:nvGrpSpPr>
        <p:grpSpPr>
          <a:xfrm>
            <a:off x="439105" y="139722"/>
            <a:ext cx="2554552" cy="1927969"/>
            <a:chOff x="169589" y="2841106"/>
            <a:chExt cx="3672856" cy="2771975"/>
          </a:xfrm>
        </p:grpSpPr>
        <p:sp>
          <p:nvSpPr>
            <p:cNvPr id="95" name="Oval 245">
              <a:extLst>
                <a:ext uri="{FF2B5EF4-FFF2-40B4-BE49-F238E27FC236}">
                  <a16:creationId xmlns:a16="http://schemas.microsoft.com/office/drawing/2014/main" id="{FAE3E51B-81E9-431C-B321-A781E60775B0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245">
              <a:extLst>
                <a:ext uri="{FF2B5EF4-FFF2-40B4-BE49-F238E27FC236}">
                  <a16:creationId xmlns:a16="http://schemas.microsoft.com/office/drawing/2014/main" id="{C26A26E1-3DFA-4B2D-87CB-1C841A628C25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5086D3A-5CAC-4B99-8C2A-1C719CECCE90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243">
              <a:extLst>
                <a:ext uri="{FF2B5EF4-FFF2-40B4-BE49-F238E27FC236}">
                  <a16:creationId xmlns:a16="http://schemas.microsoft.com/office/drawing/2014/main" id="{F1C1117F-E5EF-4A5C-91E5-2DD0BD13E641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243">
              <a:extLst>
                <a:ext uri="{FF2B5EF4-FFF2-40B4-BE49-F238E27FC236}">
                  <a16:creationId xmlns:a16="http://schemas.microsoft.com/office/drawing/2014/main" id="{BEBE3290-304E-4D27-8506-31D84306CB60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F997B0D-B3C8-4726-B8F1-F08AC129E5F3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3328020-6CD9-401B-A01B-19638491D193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0B2CEF-29C7-4E03-833F-20041613D0E5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172DBDD-96FA-4FF3-B49C-038047D4346B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37ED539-49BB-430E-AB47-3938F3E3A49A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73B876D-C513-421D-97BB-1979194F86E4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97DFC1C-578A-49C7-BAF6-C4F643836CC4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A3CFFD1-4FEA-4E5C-A2CC-8D0BEEEE86F7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8F972AE-E962-49BB-BA60-E5D4B098AFB8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AA0CEE-DF38-4AF7-9F14-559C9336EC81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AB448DE-BA85-4E52-B0B4-007FF5638B77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247">
              <a:extLst>
                <a:ext uri="{FF2B5EF4-FFF2-40B4-BE49-F238E27FC236}">
                  <a16:creationId xmlns:a16="http://schemas.microsoft.com/office/drawing/2014/main" id="{EBB1069E-01C4-4991-B049-E3D4A17B8BDA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F54E2DF-D1EC-440F-B6F4-9C69607E1043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03C4BA9-0242-4146-B3A1-160CAD3E0A7C}"/>
                </a:ext>
              </a:extLst>
            </p:cNvPr>
            <p:cNvSpPr/>
            <p:nvPr/>
          </p:nvSpPr>
          <p:spPr>
            <a:xfrm>
              <a:off x="1419498" y="3226138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0DFA13B-FDEB-49B5-9522-09196E57C442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39678396-BAAE-404A-84F7-57FAF4A1A941}"/>
                </a:ext>
              </a:extLst>
            </p:cNvPr>
            <p:cNvSpPr/>
            <p:nvPr/>
          </p:nvSpPr>
          <p:spPr>
            <a:xfrm>
              <a:off x="2473606" y="3230108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266216C6-8F2B-4C9E-B726-F776327D3D67}"/>
              </a:ext>
            </a:extLst>
          </p:cNvPr>
          <p:cNvSpPr txBox="1"/>
          <p:nvPr/>
        </p:nvSpPr>
        <p:spPr>
          <a:xfrm>
            <a:off x="3608455" y="2499651"/>
            <a:ext cx="27021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F</a:t>
            </a: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ish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84369C0-5D59-46F6-B1D3-E2B832D3882C}"/>
              </a:ext>
            </a:extLst>
          </p:cNvPr>
          <p:cNvGrpSpPr/>
          <p:nvPr/>
        </p:nvGrpSpPr>
        <p:grpSpPr>
          <a:xfrm>
            <a:off x="408447" y="2397392"/>
            <a:ext cx="2705819" cy="1661039"/>
            <a:chOff x="2595778" y="3283399"/>
            <a:chExt cx="5291341" cy="3248229"/>
          </a:xfrm>
        </p:grpSpPr>
        <p:sp>
          <p:nvSpPr>
            <p:cNvPr id="204" name="Oval 77">
              <a:extLst>
                <a:ext uri="{FF2B5EF4-FFF2-40B4-BE49-F238E27FC236}">
                  <a16:creationId xmlns:a16="http://schemas.microsoft.com/office/drawing/2014/main" id="{B743C388-87B7-48C9-BB5F-C057DDE26EB0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77">
              <a:extLst>
                <a:ext uri="{FF2B5EF4-FFF2-40B4-BE49-F238E27FC236}">
                  <a16:creationId xmlns:a16="http://schemas.microsoft.com/office/drawing/2014/main" id="{8FE0394A-65E1-43D8-B934-268C11D67795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Oval 76">
              <a:extLst>
                <a:ext uri="{FF2B5EF4-FFF2-40B4-BE49-F238E27FC236}">
                  <a16:creationId xmlns:a16="http://schemas.microsoft.com/office/drawing/2014/main" id="{A968EBCE-3C41-4125-A9F1-02DB8E4D289E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D7C628C4-8495-4626-B70B-46ED7002D248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49571692-0325-4ACF-B5A1-35B32C28A2E6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AAD3D095-76A3-40FA-A8AF-A1E847CF75F4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D1F2A0C9-B63C-42AC-A4E6-8BA216B71B29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27154B63-22E1-4CCB-B1F9-48BF181948D3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1C317A36-3A84-48D3-84DA-5C65CDD77FA1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9D3C062C-64BB-4353-8A9D-B5AB5078E83A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78E6F5BE-FA6B-429C-90FE-7F6A16054C40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01202B1F-C12A-42F3-9560-78E0C67955B1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9512D079-1D47-43C9-8600-F302606B64AA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74DAB0F9-A4BB-4D59-94FF-4D794BD8FEFA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EF924E10-6E93-4AD9-A27C-0C172B1E26E6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540C8F64-3385-4FE2-BFCC-B875B10DB210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81A2F9F9-9E2D-4F2F-B4DC-12B1B68D4DEA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7B2592AA-5CD0-471D-8FD4-EFAD6302031A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3DCEA172-9942-4B75-BAD8-DE57CE6E6E27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72F42D8E-9D8C-40C9-9159-A665C0805F47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859E7A81-BDC4-48C5-9A4C-714B73F3AE7A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41CE2BB5-A6BD-4B52-B382-A262E682F1F3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C9262AC1-0DF7-4AFC-B323-022E2F7DA88B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3DB5ADA2-88A1-43FD-BCF7-D79C7FCA785B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FF36E92F-00A9-4BC1-857E-09F84C477E98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2750AE00-C674-4B41-AB3D-D548425022C9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5DCE20E4-050F-425F-B9E7-78A9667E8ADD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9EC16FC6-1A35-4DD3-9C6B-BD9CAD796922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5E7684A2-4D79-4ECA-87CA-FD7013BE245B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646341E6-908C-4339-BF5C-C4D339F536C8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421D8628-E465-4AE7-8171-C880CA4693F5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088F5638-171E-49FD-9829-A67A292539DA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04DA1DA0-861B-4C0D-AFBD-A7936D97ACFA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Arc 236">
              <a:extLst>
                <a:ext uri="{FF2B5EF4-FFF2-40B4-BE49-F238E27FC236}">
                  <a16:creationId xmlns:a16="http://schemas.microsoft.com/office/drawing/2014/main" id="{90EBF548-FDDA-4D4E-B965-8B5E7F022804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Arc 237">
              <a:extLst>
                <a:ext uri="{FF2B5EF4-FFF2-40B4-BE49-F238E27FC236}">
                  <a16:creationId xmlns:a16="http://schemas.microsoft.com/office/drawing/2014/main" id="{BCB74ED3-DCE4-474E-BF15-E7710ED67E61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>
              <a:extLst>
                <a:ext uri="{FF2B5EF4-FFF2-40B4-BE49-F238E27FC236}">
                  <a16:creationId xmlns:a16="http://schemas.microsoft.com/office/drawing/2014/main" id="{3C2BFF80-F9B9-48EB-8A48-FA6B991369E8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Arc 239">
              <a:extLst>
                <a:ext uri="{FF2B5EF4-FFF2-40B4-BE49-F238E27FC236}">
                  <a16:creationId xmlns:a16="http://schemas.microsoft.com/office/drawing/2014/main" id="{0C1F35BF-C696-4040-A60B-C09CFFD6551A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Arc 240">
              <a:extLst>
                <a:ext uri="{FF2B5EF4-FFF2-40B4-BE49-F238E27FC236}">
                  <a16:creationId xmlns:a16="http://schemas.microsoft.com/office/drawing/2014/main" id="{7B2E87F3-0E34-4DAE-8315-5F7FC6EC5553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B295C509-1D17-4CE3-A9B3-EAFFDDF7AF32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A7F74655-FD01-415C-8B90-B51158624A81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BB8ED231-BE43-4AFD-9001-A66666EC0F6D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AD134D41-78C0-4E28-BC6A-DA27DD056765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E2E5DE9D-8E9A-4D80-B588-7FE710E29222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F1313B36-30B2-4E33-940A-D4CDD9A9750C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D5AC4D00-3A27-44BE-918D-0F62A8C3A2F2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Arc 248">
              <a:extLst>
                <a:ext uri="{FF2B5EF4-FFF2-40B4-BE49-F238E27FC236}">
                  <a16:creationId xmlns:a16="http://schemas.microsoft.com/office/drawing/2014/main" id="{531F3131-B26B-4CE5-8324-67C4CB1C4AB3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Arc 249">
              <a:extLst>
                <a:ext uri="{FF2B5EF4-FFF2-40B4-BE49-F238E27FC236}">
                  <a16:creationId xmlns:a16="http://schemas.microsoft.com/office/drawing/2014/main" id="{B650C309-7960-4429-B0C1-454D2F3CF604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Arc 250">
              <a:extLst>
                <a:ext uri="{FF2B5EF4-FFF2-40B4-BE49-F238E27FC236}">
                  <a16:creationId xmlns:a16="http://schemas.microsoft.com/office/drawing/2014/main" id="{C4C9865E-1FE1-487F-BACA-ED2AF150834C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Arc 251">
              <a:extLst>
                <a:ext uri="{FF2B5EF4-FFF2-40B4-BE49-F238E27FC236}">
                  <a16:creationId xmlns:a16="http://schemas.microsoft.com/office/drawing/2014/main" id="{E3B7C29F-1FDE-4222-B813-BA7183408AA9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Arc 252">
              <a:extLst>
                <a:ext uri="{FF2B5EF4-FFF2-40B4-BE49-F238E27FC236}">
                  <a16:creationId xmlns:a16="http://schemas.microsoft.com/office/drawing/2014/main" id="{2A6F9610-E986-420F-93D2-008C367338CE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3C3EC292-F665-490F-A233-E801409B69FD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Arc 254">
              <a:extLst>
                <a:ext uri="{FF2B5EF4-FFF2-40B4-BE49-F238E27FC236}">
                  <a16:creationId xmlns:a16="http://schemas.microsoft.com/office/drawing/2014/main" id="{49ABBBF9-5C07-47E9-8C06-29C4B313ABBC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Arc 255">
              <a:extLst>
                <a:ext uri="{FF2B5EF4-FFF2-40B4-BE49-F238E27FC236}">
                  <a16:creationId xmlns:a16="http://schemas.microsoft.com/office/drawing/2014/main" id="{65B438CE-BCE8-437F-B245-15A21B837FD5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Arc 256">
              <a:extLst>
                <a:ext uri="{FF2B5EF4-FFF2-40B4-BE49-F238E27FC236}">
                  <a16:creationId xmlns:a16="http://schemas.microsoft.com/office/drawing/2014/main" id="{014C8458-92C7-4A99-9FE5-AD41DFF797D2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Arc 257">
              <a:extLst>
                <a:ext uri="{FF2B5EF4-FFF2-40B4-BE49-F238E27FC236}">
                  <a16:creationId xmlns:a16="http://schemas.microsoft.com/office/drawing/2014/main" id="{97B0223C-08EE-4624-98B9-FA27299CAAB9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6B04D719-0479-480C-85C9-BCB1C71A21F8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43039927-642A-4255-8EFF-BD9AEFAEEAF9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A38907F6-D244-4644-A081-5EBC1A234824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c 261">
              <a:extLst>
                <a:ext uri="{FF2B5EF4-FFF2-40B4-BE49-F238E27FC236}">
                  <a16:creationId xmlns:a16="http://schemas.microsoft.com/office/drawing/2014/main" id="{06631BF1-CDEA-4A0E-A763-762D91EDA9B2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C5735BDF-1C1C-4BB8-B82D-7CE29AC78702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36896D9F-C3F6-49AC-9439-DF63696F3FC0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06A11AC8-D65E-42A5-AC2F-FC3138B0E45E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Arc 265">
              <a:extLst>
                <a:ext uri="{FF2B5EF4-FFF2-40B4-BE49-F238E27FC236}">
                  <a16:creationId xmlns:a16="http://schemas.microsoft.com/office/drawing/2014/main" id="{F1426D16-927B-4D5A-9EC6-56EA1BBAEACE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1F5B0723-03B1-4E40-A660-2C91032DBF66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E85E140D-213C-4272-AC85-75F695282731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Arc 268">
              <a:extLst>
                <a:ext uri="{FF2B5EF4-FFF2-40B4-BE49-F238E27FC236}">
                  <a16:creationId xmlns:a16="http://schemas.microsoft.com/office/drawing/2014/main" id="{C713E5F0-B43F-42D3-A40B-FC0A6A4243AD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Arc 269">
              <a:extLst>
                <a:ext uri="{FF2B5EF4-FFF2-40B4-BE49-F238E27FC236}">
                  <a16:creationId xmlns:a16="http://schemas.microsoft.com/office/drawing/2014/main" id="{56D66AC4-7A69-4ECD-91DD-51398BDBDD27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Arc 270">
              <a:extLst>
                <a:ext uri="{FF2B5EF4-FFF2-40B4-BE49-F238E27FC236}">
                  <a16:creationId xmlns:a16="http://schemas.microsoft.com/office/drawing/2014/main" id="{FB9156A9-7772-418B-A222-7FD4E514861A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Arc 271">
              <a:extLst>
                <a:ext uri="{FF2B5EF4-FFF2-40B4-BE49-F238E27FC236}">
                  <a16:creationId xmlns:a16="http://schemas.microsoft.com/office/drawing/2014/main" id="{D987C8FB-E358-460E-8907-43111C6B1148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Arc 272">
              <a:extLst>
                <a:ext uri="{FF2B5EF4-FFF2-40B4-BE49-F238E27FC236}">
                  <a16:creationId xmlns:a16="http://schemas.microsoft.com/office/drawing/2014/main" id="{3E11D990-9513-4058-AAA7-9932AC6F4F76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Arc 273">
              <a:extLst>
                <a:ext uri="{FF2B5EF4-FFF2-40B4-BE49-F238E27FC236}">
                  <a16:creationId xmlns:a16="http://schemas.microsoft.com/office/drawing/2014/main" id="{E6E04187-8196-455E-985E-1A2440F17E3C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6F92C399-F31E-4A5F-822F-07D5440CC67A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Arc 275">
              <a:extLst>
                <a:ext uri="{FF2B5EF4-FFF2-40B4-BE49-F238E27FC236}">
                  <a16:creationId xmlns:a16="http://schemas.microsoft.com/office/drawing/2014/main" id="{A1285716-05A8-41DB-B613-47B5FCD051F6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Arc 276">
              <a:extLst>
                <a:ext uri="{FF2B5EF4-FFF2-40B4-BE49-F238E27FC236}">
                  <a16:creationId xmlns:a16="http://schemas.microsoft.com/office/drawing/2014/main" id="{CBB8C37D-6CF0-48D7-9D43-701D21129F74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D04496D2-4DB6-460A-A8D1-C0287A2867BD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AFDA6F1F-AE01-4634-9784-6D65F68458A1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 279">
              <a:extLst>
                <a:ext uri="{FF2B5EF4-FFF2-40B4-BE49-F238E27FC236}">
                  <a16:creationId xmlns:a16="http://schemas.microsoft.com/office/drawing/2014/main" id="{BBD3E626-9BF8-42C7-9E61-E6215A739DBE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Arc 280">
              <a:extLst>
                <a:ext uri="{FF2B5EF4-FFF2-40B4-BE49-F238E27FC236}">
                  <a16:creationId xmlns:a16="http://schemas.microsoft.com/office/drawing/2014/main" id="{7C124B49-F106-41B1-8862-D0E4E8892EC1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Arc 281">
              <a:extLst>
                <a:ext uri="{FF2B5EF4-FFF2-40B4-BE49-F238E27FC236}">
                  <a16:creationId xmlns:a16="http://schemas.microsoft.com/office/drawing/2014/main" id="{79A9ECA7-3B32-42E2-B5FB-837233126DDE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Arc 282">
              <a:extLst>
                <a:ext uri="{FF2B5EF4-FFF2-40B4-BE49-F238E27FC236}">
                  <a16:creationId xmlns:a16="http://schemas.microsoft.com/office/drawing/2014/main" id="{52D0D1AB-ED69-4B41-BE40-825D56DA088E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Arc 283">
              <a:extLst>
                <a:ext uri="{FF2B5EF4-FFF2-40B4-BE49-F238E27FC236}">
                  <a16:creationId xmlns:a16="http://schemas.microsoft.com/office/drawing/2014/main" id="{38480738-B30A-4292-A84A-996C49DC50C7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Arc 284">
              <a:extLst>
                <a:ext uri="{FF2B5EF4-FFF2-40B4-BE49-F238E27FC236}">
                  <a16:creationId xmlns:a16="http://schemas.microsoft.com/office/drawing/2014/main" id="{3AA866B7-282E-4581-A912-AC20FFA3C31B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Arc 285">
              <a:extLst>
                <a:ext uri="{FF2B5EF4-FFF2-40B4-BE49-F238E27FC236}">
                  <a16:creationId xmlns:a16="http://schemas.microsoft.com/office/drawing/2014/main" id="{DED890E9-C44A-42E5-96EC-CBE724CFB688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Arc 286">
              <a:extLst>
                <a:ext uri="{FF2B5EF4-FFF2-40B4-BE49-F238E27FC236}">
                  <a16:creationId xmlns:a16="http://schemas.microsoft.com/office/drawing/2014/main" id="{3039333C-E844-4284-8881-9DFE880EE3AC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Arc 287">
              <a:extLst>
                <a:ext uri="{FF2B5EF4-FFF2-40B4-BE49-F238E27FC236}">
                  <a16:creationId xmlns:a16="http://schemas.microsoft.com/office/drawing/2014/main" id="{C8CCE7CF-5C80-49CF-8660-0CD09599D771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Arc 288">
              <a:extLst>
                <a:ext uri="{FF2B5EF4-FFF2-40B4-BE49-F238E27FC236}">
                  <a16:creationId xmlns:a16="http://schemas.microsoft.com/office/drawing/2014/main" id="{F7F7AB9C-A6FA-4B6A-932F-5D4BD689E462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Arc 289">
              <a:extLst>
                <a:ext uri="{FF2B5EF4-FFF2-40B4-BE49-F238E27FC236}">
                  <a16:creationId xmlns:a16="http://schemas.microsoft.com/office/drawing/2014/main" id="{D3A56166-8BAD-4B66-8AA7-BA69F721559E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Arc 290">
              <a:extLst>
                <a:ext uri="{FF2B5EF4-FFF2-40B4-BE49-F238E27FC236}">
                  <a16:creationId xmlns:a16="http://schemas.microsoft.com/office/drawing/2014/main" id="{F5F3A456-6B15-479D-8229-7A467ECE7793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Arc 291">
              <a:extLst>
                <a:ext uri="{FF2B5EF4-FFF2-40B4-BE49-F238E27FC236}">
                  <a16:creationId xmlns:a16="http://schemas.microsoft.com/office/drawing/2014/main" id="{C773BE2D-A716-49B1-B4E1-668CBB71E3A9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Arc 292">
              <a:extLst>
                <a:ext uri="{FF2B5EF4-FFF2-40B4-BE49-F238E27FC236}">
                  <a16:creationId xmlns:a16="http://schemas.microsoft.com/office/drawing/2014/main" id="{E0C4FAB0-4855-421A-930C-BFB896720BCD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Arc 293">
              <a:extLst>
                <a:ext uri="{FF2B5EF4-FFF2-40B4-BE49-F238E27FC236}">
                  <a16:creationId xmlns:a16="http://schemas.microsoft.com/office/drawing/2014/main" id="{D5ABE2D5-D2FE-4C4A-8110-8B4FCEF429B9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Arc 294">
              <a:extLst>
                <a:ext uri="{FF2B5EF4-FFF2-40B4-BE49-F238E27FC236}">
                  <a16:creationId xmlns:a16="http://schemas.microsoft.com/office/drawing/2014/main" id="{F29798C2-96ED-46E3-A36C-05868F968C90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Arc 295">
              <a:extLst>
                <a:ext uri="{FF2B5EF4-FFF2-40B4-BE49-F238E27FC236}">
                  <a16:creationId xmlns:a16="http://schemas.microsoft.com/office/drawing/2014/main" id="{B1655274-DB2A-4E9F-9701-2A0B8AA40CC6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Arc 296">
              <a:extLst>
                <a:ext uri="{FF2B5EF4-FFF2-40B4-BE49-F238E27FC236}">
                  <a16:creationId xmlns:a16="http://schemas.microsoft.com/office/drawing/2014/main" id="{ACE38EF6-07E7-4ADD-86D9-AFD643C28B18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Arc 297">
              <a:extLst>
                <a:ext uri="{FF2B5EF4-FFF2-40B4-BE49-F238E27FC236}">
                  <a16:creationId xmlns:a16="http://schemas.microsoft.com/office/drawing/2014/main" id="{E1ABAD89-F8F0-4DEB-B5B0-42E43474294E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Arc 298">
              <a:extLst>
                <a:ext uri="{FF2B5EF4-FFF2-40B4-BE49-F238E27FC236}">
                  <a16:creationId xmlns:a16="http://schemas.microsoft.com/office/drawing/2014/main" id="{180CB674-70EC-40C0-B082-4E2D8B38D005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Arc 299">
              <a:extLst>
                <a:ext uri="{FF2B5EF4-FFF2-40B4-BE49-F238E27FC236}">
                  <a16:creationId xmlns:a16="http://schemas.microsoft.com/office/drawing/2014/main" id="{C2D5B9E4-C325-4FF7-AEC5-37F064ADCE6E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Arc 300">
              <a:extLst>
                <a:ext uri="{FF2B5EF4-FFF2-40B4-BE49-F238E27FC236}">
                  <a16:creationId xmlns:a16="http://schemas.microsoft.com/office/drawing/2014/main" id="{4E4062E8-F774-4573-B349-B6B56A8A2A93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Arc 301">
              <a:extLst>
                <a:ext uri="{FF2B5EF4-FFF2-40B4-BE49-F238E27FC236}">
                  <a16:creationId xmlns:a16="http://schemas.microsoft.com/office/drawing/2014/main" id="{BEC03728-359F-475E-9F26-1721ECC90F0D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Arc 302">
              <a:extLst>
                <a:ext uri="{FF2B5EF4-FFF2-40B4-BE49-F238E27FC236}">
                  <a16:creationId xmlns:a16="http://schemas.microsoft.com/office/drawing/2014/main" id="{8A332196-2110-4D15-999D-514DFD4190A7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Arc 303">
              <a:extLst>
                <a:ext uri="{FF2B5EF4-FFF2-40B4-BE49-F238E27FC236}">
                  <a16:creationId xmlns:a16="http://schemas.microsoft.com/office/drawing/2014/main" id="{A0FE5463-F3F2-4603-B1C3-3FF6E62842E0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Arc 304">
              <a:extLst>
                <a:ext uri="{FF2B5EF4-FFF2-40B4-BE49-F238E27FC236}">
                  <a16:creationId xmlns:a16="http://schemas.microsoft.com/office/drawing/2014/main" id="{BFEE2868-385B-435E-858C-AC4DA57614DA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Arc 305">
              <a:extLst>
                <a:ext uri="{FF2B5EF4-FFF2-40B4-BE49-F238E27FC236}">
                  <a16:creationId xmlns:a16="http://schemas.microsoft.com/office/drawing/2014/main" id="{2D9684A5-A9E0-4C1E-986E-EFDB1A09870B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Arc 306">
              <a:extLst>
                <a:ext uri="{FF2B5EF4-FFF2-40B4-BE49-F238E27FC236}">
                  <a16:creationId xmlns:a16="http://schemas.microsoft.com/office/drawing/2014/main" id="{0A498518-F56E-421B-9AED-5A916F4A021E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>
              <a:extLst>
                <a:ext uri="{FF2B5EF4-FFF2-40B4-BE49-F238E27FC236}">
                  <a16:creationId xmlns:a16="http://schemas.microsoft.com/office/drawing/2014/main" id="{1C1E3E8D-C5E5-4135-9E7C-AEFD3F157565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Arc 308">
              <a:extLst>
                <a:ext uri="{FF2B5EF4-FFF2-40B4-BE49-F238E27FC236}">
                  <a16:creationId xmlns:a16="http://schemas.microsoft.com/office/drawing/2014/main" id="{0B75B5E3-4247-4592-A71F-548315566C21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Arc 309">
              <a:extLst>
                <a:ext uri="{FF2B5EF4-FFF2-40B4-BE49-F238E27FC236}">
                  <a16:creationId xmlns:a16="http://schemas.microsoft.com/office/drawing/2014/main" id="{BB3015E8-C88D-4757-A551-F8D17A7623CB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Arc 310">
              <a:extLst>
                <a:ext uri="{FF2B5EF4-FFF2-40B4-BE49-F238E27FC236}">
                  <a16:creationId xmlns:a16="http://schemas.microsoft.com/office/drawing/2014/main" id="{79574316-C2A1-4DEC-B017-1B5080B88880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6B2A1010-3E13-41CA-B35F-851B1F45AA46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3" name="Arc 312">
              <a:extLst>
                <a:ext uri="{FF2B5EF4-FFF2-40B4-BE49-F238E27FC236}">
                  <a16:creationId xmlns:a16="http://schemas.microsoft.com/office/drawing/2014/main" id="{6963249E-D316-4CC3-A2DE-7AB933224D65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Arc 313">
              <a:extLst>
                <a:ext uri="{FF2B5EF4-FFF2-40B4-BE49-F238E27FC236}">
                  <a16:creationId xmlns:a16="http://schemas.microsoft.com/office/drawing/2014/main" id="{80AB18D3-091B-4BB2-95C0-F6996792CA20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77">
              <a:extLst>
                <a:ext uri="{FF2B5EF4-FFF2-40B4-BE49-F238E27FC236}">
                  <a16:creationId xmlns:a16="http://schemas.microsoft.com/office/drawing/2014/main" id="{D03329FD-6644-4F3B-9F85-5E890266651D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DB657EB8-AF7B-4D92-9166-7701B384D367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B2E4E9E5-E5BC-4962-936A-497FE9B66881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5BD853C5-A4DE-47D0-8576-603DD27D4F73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7DE161CA-973B-401B-BC72-D3790FFC04A5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20" name="TextBox 319">
            <a:extLst>
              <a:ext uri="{FF2B5EF4-FFF2-40B4-BE49-F238E27FC236}">
                <a16:creationId xmlns:a16="http://schemas.microsoft.com/office/drawing/2014/main" id="{1A87D1AC-B08B-4914-B0F9-E42595628D2C}"/>
              </a:ext>
            </a:extLst>
          </p:cNvPr>
          <p:cNvSpPr txBox="1"/>
          <p:nvPr/>
        </p:nvSpPr>
        <p:spPr>
          <a:xfrm>
            <a:off x="3608455" y="5078623"/>
            <a:ext cx="42230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lower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38C62BA-0597-4F53-8514-DEF3B35C3ED9}"/>
              </a:ext>
            </a:extLst>
          </p:cNvPr>
          <p:cNvGrpSpPr/>
          <p:nvPr/>
        </p:nvGrpSpPr>
        <p:grpSpPr>
          <a:xfrm>
            <a:off x="645691" y="4301059"/>
            <a:ext cx="1746825" cy="2556761"/>
            <a:chOff x="3847592" y="585559"/>
            <a:chExt cx="3970907" cy="5812065"/>
          </a:xfrm>
        </p:grpSpPr>
        <p:sp>
          <p:nvSpPr>
            <p:cNvPr id="322" name="Oval 9">
              <a:extLst>
                <a:ext uri="{FF2B5EF4-FFF2-40B4-BE49-F238E27FC236}">
                  <a16:creationId xmlns:a16="http://schemas.microsoft.com/office/drawing/2014/main" id="{80A5F3F1-FC45-4139-95A9-BC18D4366070}"/>
                </a:ext>
              </a:extLst>
            </p:cNvPr>
            <p:cNvSpPr/>
            <p:nvPr/>
          </p:nvSpPr>
          <p:spPr>
            <a:xfrm rot="2119713">
              <a:off x="3847592" y="4342532"/>
              <a:ext cx="1940059" cy="808528"/>
            </a:xfrm>
            <a:custGeom>
              <a:avLst/>
              <a:gdLst>
                <a:gd name="connsiteX0" fmla="*/ 0 w 1267546"/>
                <a:gd name="connsiteY0" fmla="*/ 475117 h 950234"/>
                <a:gd name="connsiteX1" fmla="*/ 633773 w 1267546"/>
                <a:gd name="connsiteY1" fmla="*/ 0 h 950234"/>
                <a:gd name="connsiteX2" fmla="*/ 1267546 w 1267546"/>
                <a:gd name="connsiteY2" fmla="*/ 475117 h 950234"/>
                <a:gd name="connsiteX3" fmla="*/ 633773 w 1267546"/>
                <a:gd name="connsiteY3" fmla="*/ 950234 h 950234"/>
                <a:gd name="connsiteX4" fmla="*/ 0 w 1267546"/>
                <a:gd name="connsiteY4" fmla="*/ 475117 h 950234"/>
                <a:gd name="connsiteX0" fmla="*/ 0 w 1713437"/>
                <a:gd name="connsiteY0" fmla="*/ 689428 h 964798"/>
                <a:gd name="connsiteX1" fmla="*/ 1079664 w 1713437"/>
                <a:gd name="connsiteY1" fmla="*/ 3343 h 964798"/>
                <a:gd name="connsiteX2" fmla="*/ 1713437 w 1713437"/>
                <a:gd name="connsiteY2" fmla="*/ 478460 h 964798"/>
                <a:gd name="connsiteX3" fmla="*/ 1079664 w 1713437"/>
                <a:gd name="connsiteY3" fmla="*/ 953577 h 964798"/>
                <a:gd name="connsiteX4" fmla="*/ 0 w 1713437"/>
                <a:gd name="connsiteY4" fmla="*/ 689428 h 964798"/>
                <a:gd name="connsiteX0" fmla="*/ 276 w 1713713"/>
                <a:gd name="connsiteY0" fmla="*/ 689428 h 956843"/>
                <a:gd name="connsiteX1" fmla="*/ 1079940 w 1713713"/>
                <a:gd name="connsiteY1" fmla="*/ 3343 h 956843"/>
                <a:gd name="connsiteX2" fmla="*/ 1713713 w 1713713"/>
                <a:gd name="connsiteY2" fmla="*/ 478460 h 956843"/>
                <a:gd name="connsiteX3" fmla="*/ 1079940 w 1713713"/>
                <a:gd name="connsiteY3" fmla="*/ 953577 h 956843"/>
                <a:gd name="connsiteX4" fmla="*/ 276 w 1713713"/>
                <a:gd name="connsiteY4" fmla="*/ 689428 h 956843"/>
                <a:gd name="connsiteX0" fmla="*/ 267 w 1745770"/>
                <a:gd name="connsiteY0" fmla="*/ 676795 h 956050"/>
                <a:gd name="connsiteX1" fmla="*/ 1111997 w 1745770"/>
                <a:gd name="connsiteY1" fmla="*/ 3006 h 956050"/>
                <a:gd name="connsiteX2" fmla="*/ 1745770 w 1745770"/>
                <a:gd name="connsiteY2" fmla="*/ 478123 h 956050"/>
                <a:gd name="connsiteX3" fmla="*/ 1111997 w 1745770"/>
                <a:gd name="connsiteY3" fmla="*/ 953240 h 956050"/>
                <a:gd name="connsiteX4" fmla="*/ 267 w 1745770"/>
                <a:gd name="connsiteY4" fmla="*/ 676795 h 956050"/>
                <a:gd name="connsiteX0" fmla="*/ 172 w 1745675"/>
                <a:gd name="connsiteY0" fmla="*/ 676795 h 865718"/>
                <a:gd name="connsiteX1" fmla="*/ 1111902 w 1745675"/>
                <a:gd name="connsiteY1" fmla="*/ 3006 h 865718"/>
                <a:gd name="connsiteX2" fmla="*/ 1745675 w 1745675"/>
                <a:gd name="connsiteY2" fmla="*/ 478123 h 865718"/>
                <a:gd name="connsiteX3" fmla="*/ 1032528 w 1745675"/>
                <a:gd name="connsiteY3" fmla="*/ 857726 h 865718"/>
                <a:gd name="connsiteX4" fmla="*/ 172 w 1745675"/>
                <a:gd name="connsiteY4" fmla="*/ 676795 h 865718"/>
                <a:gd name="connsiteX0" fmla="*/ 189 w 1745692"/>
                <a:gd name="connsiteY0" fmla="*/ 676795 h 859917"/>
                <a:gd name="connsiteX1" fmla="*/ 1111919 w 1745692"/>
                <a:gd name="connsiteY1" fmla="*/ 3006 h 859917"/>
                <a:gd name="connsiteX2" fmla="*/ 1745692 w 1745692"/>
                <a:gd name="connsiteY2" fmla="*/ 478123 h 859917"/>
                <a:gd name="connsiteX3" fmla="*/ 1032545 w 1745692"/>
                <a:gd name="connsiteY3" fmla="*/ 857726 h 859917"/>
                <a:gd name="connsiteX4" fmla="*/ 189 w 1745692"/>
                <a:gd name="connsiteY4" fmla="*/ 676795 h 859917"/>
                <a:gd name="connsiteX0" fmla="*/ 178 w 1886540"/>
                <a:gd name="connsiteY0" fmla="*/ 680065 h 872821"/>
                <a:gd name="connsiteX1" fmla="*/ 1111908 w 1886540"/>
                <a:gd name="connsiteY1" fmla="*/ 6276 h 872821"/>
                <a:gd name="connsiteX2" fmla="*/ 1886540 w 1886540"/>
                <a:gd name="connsiteY2" fmla="*/ 416578 h 872821"/>
                <a:gd name="connsiteX3" fmla="*/ 1032534 w 1886540"/>
                <a:gd name="connsiteY3" fmla="*/ 860996 h 872821"/>
                <a:gd name="connsiteX4" fmla="*/ 178 w 1886540"/>
                <a:gd name="connsiteY4" fmla="*/ 680065 h 87282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951478"/>
                <a:gd name="connsiteY0" fmla="*/ 682437 h 875193"/>
                <a:gd name="connsiteX1" fmla="*/ 1111908 w 1951478"/>
                <a:gd name="connsiteY1" fmla="*/ 8648 h 875193"/>
                <a:gd name="connsiteX2" fmla="*/ 1814801 w 1951478"/>
                <a:gd name="connsiteY2" fmla="*/ 308062 h 875193"/>
                <a:gd name="connsiteX3" fmla="*/ 1886540 w 1951478"/>
                <a:gd name="connsiteY3" fmla="*/ 418950 h 875193"/>
                <a:gd name="connsiteX4" fmla="*/ 1032534 w 1951478"/>
                <a:gd name="connsiteY4" fmla="*/ 863368 h 875193"/>
                <a:gd name="connsiteX5" fmla="*/ 178 w 1951478"/>
                <a:gd name="connsiteY5" fmla="*/ 682437 h 875193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3 w 1921335"/>
                <a:gd name="connsiteY0" fmla="*/ 737696 h 886645"/>
                <a:gd name="connsiteX1" fmla="*/ 1120955 w 1921335"/>
                <a:gd name="connsiteY1" fmla="*/ 10792 h 886645"/>
                <a:gd name="connsiteX2" fmla="*/ 1823848 w 1921335"/>
                <a:gd name="connsiteY2" fmla="*/ 310206 h 886645"/>
                <a:gd name="connsiteX3" fmla="*/ 1895587 w 1921335"/>
                <a:gd name="connsiteY3" fmla="*/ 421094 h 886645"/>
                <a:gd name="connsiteX4" fmla="*/ 1835546 w 1921335"/>
                <a:gd name="connsiteY4" fmla="*/ 442013 h 886645"/>
                <a:gd name="connsiteX5" fmla="*/ 1041581 w 1921335"/>
                <a:gd name="connsiteY5" fmla="*/ 865512 h 886645"/>
                <a:gd name="connsiteX6" fmla="*/ 173 w 1921335"/>
                <a:gd name="connsiteY6" fmla="*/ 737696 h 886645"/>
                <a:gd name="connsiteX0" fmla="*/ 43558 w 1964720"/>
                <a:gd name="connsiteY0" fmla="*/ 737696 h 867885"/>
                <a:gd name="connsiteX1" fmla="*/ 1164340 w 1964720"/>
                <a:gd name="connsiteY1" fmla="*/ 10792 h 867885"/>
                <a:gd name="connsiteX2" fmla="*/ 1867233 w 1964720"/>
                <a:gd name="connsiteY2" fmla="*/ 310206 h 867885"/>
                <a:gd name="connsiteX3" fmla="*/ 1938972 w 1964720"/>
                <a:gd name="connsiteY3" fmla="*/ 421094 h 867885"/>
                <a:gd name="connsiteX4" fmla="*/ 1878931 w 1964720"/>
                <a:gd name="connsiteY4" fmla="*/ 442013 h 867885"/>
                <a:gd name="connsiteX5" fmla="*/ 1084966 w 1964720"/>
                <a:gd name="connsiteY5" fmla="*/ 865512 h 867885"/>
                <a:gd name="connsiteX6" fmla="*/ 311504 w 1964720"/>
                <a:gd name="connsiteY6" fmla="*/ 618990 h 867885"/>
                <a:gd name="connsiteX7" fmla="*/ 43558 w 1964720"/>
                <a:gd name="connsiteY7" fmla="*/ 737696 h 867885"/>
                <a:gd name="connsiteX0" fmla="*/ 5410 w 1926572"/>
                <a:gd name="connsiteY0" fmla="*/ 737696 h 867885"/>
                <a:gd name="connsiteX1" fmla="*/ 1126192 w 1926572"/>
                <a:gd name="connsiteY1" fmla="*/ 10792 h 867885"/>
                <a:gd name="connsiteX2" fmla="*/ 1829085 w 1926572"/>
                <a:gd name="connsiteY2" fmla="*/ 310206 h 867885"/>
                <a:gd name="connsiteX3" fmla="*/ 1900824 w 1926572"/>
                <a:gd name="connsiteY3" fmla="*/ 421094 h 867885"/>
                <a:gd name="connsiteX4" fmla="*/ 1840783 w 1926572"/>
                <a:gd name="connsiteY4" fmla="*/ 442013 h 867885"/>
                <a:gd name="connsiteX5" fmla="*/ 1046818 w 1926572"/>
                <a:gd name="connsiteY5" fmla="*/ 865512 h 867885"/>
                <a:gd name="connsiteX6" fmla="*/ 273356 w 1926572"/>
                <a:gd name="connsiteY6" fmla="*/ 618990 h 867885"/>
                <a:gd name="connsiteX7" fmla="*/ 5410 w 1926572"/>
                <a:gd name="connsiteY7" fmla="*/ 737696 h 867885"/>
                <a:gd name="connsiteX0" fmla="*/ 5307 w 1929639"/>
                <a:gd name="connsiteY0" fmla="*/ 694472 h 866195"/>
                <a:gd name="connsiteX1" fmla="*/ 1129259 w 1929639"/>
                <a:gd name="connsiteY1" fmla="*/ 9102 h 866195"/>
                <a:gd name="connsiteX2" fmla="*/ 1832152 w 1929639"/>
                <a:gd name="connsiteY2" fmla="*/ 308516 h 866195"/>
                <a:gd name="connsiteX3" fmla="*/ 1903891 w 1929639"/>
                <a:gd name="connsiteY3" fmla="*/ 419404 h 866195"/>
                <a:gd name="connsiteX4" fmla="*/ 1843850 w 1929639"/>
                <a:gd name="connsiteY4" fmla="*/ 440323 h 866195"/>
                <a:gd name="connsiteX5" fmla="*/ 1049885 w 1929639"/>
                <a:gd name="connsiteY5" fmla="*/ 863822 h 866195"/>
                <a:gd name="connsiteX6" fmla="*/ 276423 w 1929639"/>
                <a:gd name="connsiteY6" fmla="*/ 617300 h 866195"/>
                <a:gd name="connsiteX7" fmla="*/ 5307 w 1929639"/>
                <a:gd name="connsiteY7" fmla="*/ 694472 h 866195"/>
                <a:gd name="connsiteX0" fmla="*/ 14 w 1924346"/>
                <a:gd name="connsiteY0" fmla="*/ 694472 h 866195"/>
                <a:gd name="connsiteX1" fmla="*/ 1123966 w 1924346"/>
                <a:gd name="connsiteY1" fmla="*/ 9102 h 866195"/>
                <a:gd name="connsiteX2" fmla="*/ 1826859 w 1924346"/>
                <a:gd name="connsiteY2" fmla="*/ 308516 h 866195"/>
                <a:gd name="connsiteX3" fmla="*/ 1898598 w 1924346"/>
                <a:gd name="connsiteY3" fmla="*/ 419404 h 866195"/>
                <a:gd name="connsiteX4" fmla="*/ 1838557 w 1924346"/>
                <a:gd name="connsiteY4" fmla="*/ 440323 h 866195"/>
                <a:gd name="connsiteX5" fmla="*/ 1044592 w 1924346"/>
                <a:gd name="connsiteY5" fmla="*/ 863822 h 866195"/>
                <a:gd name="connsiteX6" fmla="*/ 271130 w 1924346"/>
                <a:gd name="connsiteY6" fmla="*/ 617300 h 866195"/>
                <a:gd name="connsiteX7" fmla="*/ 14 w 1924346"/>
                <a:gd name="connsiteY7" fmla="*/ 694472 h 866195"/>
                <a:gd name="connsiteX0" fmla="*/ 14 w 1898921"/>
                <a:gd name="connsiteY0" fmla="*/ 706083 h 866640"/>
                <a:gd name="connsiteX1" fmla="*/ 1098541 w 1898921"/>
                <a:gd name="connsiteY1" fmla="*/ 9547 h 866640"/>
                <a:gd name="connsiteX2" fmla="*/ 1801434 w 1898921"/>
                <a:gd name="connsiteY2" fmla="*/ 308961 h 866640"/>
                <a:gd name="connsiteX3" fmla="*/ 1873173 w 1898921"/>
                <a:gd name="connsiteY3" fmla="*/ 419849 h 866640"/>
                <a:gd name="connsiteX4" fmla="*/ 1813132 w 1898921"/>
                <a:gd name="connsiteY4" fmla="*/ 440768 h 866640"/>
                <a:gd name="connsiteX5" fmla="*/ 1019167 w 1898921"/>
                <a:gd name="connsiteY5" fmla="*/ 864267 h 866640"/>
                <a:gd name="connsiteX6" fmla="*/ 245705 w 1898921"/>
                <a:gd name="connsiteY6" fmla="*/ 617745 h 866640"/>
                <a:gd name="connsiteX7" fmla="*/ 14 w 1898921"/>
                <a:gd name="connsiteY7" fmla="*/ 706083 h 866640"/>
                <a:gd name="connsiteX0" fmla="*/ 13 w 1907673"/>
                <a:gd name="connsiteY0" fmla="*/ 676127 h 865505"/>
                <a:gd name="connsiteX1" fmla="*/ 1107293 w 1907673"/>
                <a:gd name="connsiteY1" fmla="*/ 8412 h 865505"/>
                <a:gd name="connsiteX2" fmla="*/ 1810186 w 1907673"/>
                <a:gd name="connsiteY2" fmla="*/ 307826 h 865505"/>
                <a:gd name="connsiteX3" fmla="*/ 1881925 w 1907673"/>
                <a:gd name="connsiteY3" fmla="*/ 418714 h 865505"/>
                <a:gd name="connsiteX4" fmla="*/ 1821884 w 1907673"/>
                <a:gd name="connsiteY4" fmla="*/ 439633 h 865505"/>
                <a:gd name="connsiteX5" fmla="*/ 1027919 w 1907673"/>
                <a:gd name="connsiteY5" fmla="*/ 863132 h 865505"/>
                <a:gd name="connsiteX6" fmla="*/ 254457 w 1907673"/>
                <a:gd name="connsiteY6" fmla="*/ 616610 h 865505"/>
                <a:gd name="connsiteX7" fmla="*/ 13 w 1907673"/>
                <a:gd name="connsiteY7" fmla="*/ 676127 h 865505"/>
                <a:gd name="connsiteX0" fmla="*/ 14 w 1887585"/>
                <a:gd name="connsiteY0" fmla="*/ 709869 h 866786"/>
                <a:gd name="connsiteX1" fmla="*/ 1087205 w 1887585"/>
                <a:gd name="connsiteY1" fmla="*/ 9693 h 866786"/>
                <a:gd name="connsiteX2" fmla="*/ 1790098 w 1887585"/>
                <a:gd name="connsiteY2" fmla="*/ 309107 h 866786"/>
                <a:gd name="connsiteX3" fmla="*/ 1861837 w 1887585"/>
                <a:gd name="connsiteY3" fmla="*/ 419995 h 866786"/>
                <a:gd name="connsiteX4" fmla="*/ 1801796 w 1887585"/>
                <a:gd name="connsiteY4" fmla="*/ 440914 h 866786"/>
                <a:gd name="connsiteX5" fmla="*/ 1007831 w 1887585"/>
                <a:gd name="connsiteY5" fmla="*/ 864413 h 866786"/>
                <a:gd name="connsiteX6" fmla="*/ 234369 w 1887585"/>
                <a:gd name="connsiteY6" fmla="*/ 617891 h 866786"/>
                <a:gd name="connsiteX7" fmla="*/ 14 w 1887585"/>
                <a:gd name="connsiteY7" fmla="*/ 709869 h 866786"/>
                <a:gd name="connsiteX0" fmla="*/ 14 w 1887585"/>
                <a:gd name="connsiteY0" fmla="*/ 709869 h 866786"/>
                <a:gd name="connsiteX1" fmla="*/ 1087205 w 1887585"/>
                <a:gd name="connsiteY1" fmla="*/ 9693 h 866786"/>
                <a:gd name="connsiteX2" fmla="*/ 1790098 w 1887585"/>
                <a:gd name="connsiteY2" fmla="*/ 309107 h 866786"/>
                <a:gd name="connsiteX3" fmla="*/ 1861837 w 1887585"/>
                <a:gd name="connsiteY3" fmla="*/ 419995 h 866786"/>
                <a:gd name="connsiteX4" fmla="*/ 1801796 w 1887585"/>
                <a:gd name="connsiteY4" fmla="*/ 440914 h 866786"/>
                <a:gd name="connsiteX5" fmla="*/ 1007831 w 1887585"/>
                <a:gd name="connsiteY5" fmla="*/ 864413 h 866786"/>
                <a:gd name="connsiteX6" fmla="*/ 234369 w 1887585"/>
                <a:gd name="connsiteY6" fmla="*/ 617891 h 866786"/>
                <a:gd name="connsiteX7" fmla="*/ 14 w 1887585"/>
                <a:gd name="connsiteY7" fmla="*/ 709869 h 866786"/>
                <a:gd name="connsiteX0" fmla="*/ 14 w 1887585"/>
                <a:gd name="connsiteY0" fmla="*/ 709869 h 856916"/>
                <a:gd name="connsiteX1" fmla="*/ 1087205 w 1887585"/>
                <a:gd name="connsiteY1" fmla="*/ 9693 h 856916"/>
                <a:gd name="connsiteX2" fmla="*/ 1790098 w 1887585"/>
                <a:gd name="connsiteY2" fmla="*/ 309107 h 856916"/>
                <a:gd name="connsiteX3" fmla="*/ 1861837 w 1887585"/>
                <a:gd name="connsiteY3" fmla="*/ 419995 h 856916"/>
                <a:gd name="connsiteX4" fmla="*/ 1801796 w 1887585"/>
                <a:gd name="connsiteY4" fmla="*/ 440914 h 856916"/>
                <a:gd name="connsiteX5" fmla="*/ 1009528 w 1887585"/>
                <a:gd name="connsiteY5" fmla="*/ 854454 h 856916"/>
                <a:gd name="connsiteX6" fmla="*/ 234369 w 1887585"/>
                <a:gd name="connsiteY6" fmla="*/ 617891 h 856916"/>
                <a:gd name="connsiteX7" fmla="*/ 14 w 1887585"/>
                <a:gd name="connsiteY7" fmla="*/ 709869 h 856916"/>
                <a:gd name="connsiteX0" fmla="*/ 14 w 1887585"/>
                <a:gd name="connsiteY0" fmla="*/ 709869 h 850901"/>
                <a:gd name="connsiteX1" fmla="*/ 1087205 w 1887585"/>
                <a:gd name="connsiteY1" fmla="*/ 9693 h 850901"/>
                <a:gd name="connsiteX2" fmla="*/ 1790098 w 1887585"/>
                <a:gd name="connsiteY2" fmla="*/ 309107 h 850901"/>
                <a:gd name="connsiteX3" fmla="*/ 1861837 w 1887585"/>
                <a:gd name="connsiteY3" fmla="*/ 419995 h 850901"/>
                <a:gd name="connsiteX4" fmla="*/ 1801796 w 1887585"/>
                <a:gd name="connsiteY4" fmla="*/ 440914 h 850901"/>
                <a:gd name="connsiteX5" fmla="*/ 1013979 w 1887585"/>
                <a:gd name="connsiteY5" fmla="*/ 848381 h 850901"/>
                <a:gd name="connsiteX6" fmla="*/ 234369 w 1887585"/>
                <a:gd name="connsiteY6" fmla="*/ 617891 h 850901"/>
                <a:gd name="connsiteX7" fmla="*/ 14 w 1887585"/>
                <a:gd name="connsiteY7" fmla="*/ 709869 h 850901"/>
                <a:gd name="connsiteX0" fmla="*/ 14 w 1887585"/>
                <a:gd name="connsiteY0" fmla="*/ 709869 h 849656"/>
                <a:gd name="connsiteX1" fmla="*/ 1087205 w 1887585"/>
                <a:gd name="connsiteY1" fmla="*/ 9693 h 849656"/>
                <a:gd name="connsiteX2" fmla="*/ 1790098 w 1887585"/>
                <a:gd name="connsiteY2" fmla="*/ 309107 h 849656"/>
                <a:gd name="connsiteX3" fmla="*/ 1861837 w 1887585"/>
                <a:gd name="connsiteY3" fmla="*/ 419995 h 849656"/>
                <a:gd name="connsiteX4" fmla="*/ 1801796 w 1887585"/>
                <a:gd name="connsiteY4" fmla="*/ 440914 h 849656"/>
                <a:gd name="connsiteX5" fmla="*/ 1013979 w 1887585"/>
                <a:gd name="connsiteY5" fmla="*/ 848381 h 849656"/>
                <a:gd name="connsiteX6" fmla="*/ 234369 w 1887585"/>
                <a:gd name="connsiteY6" fmla="*/ 617891 h 849656"/>
                <a:gd name="connsiteX7" fmla="*/ 14 w 1887585"/>
                <a:gd name="connsiteY7" fmla="*/ 709869 h 849656"/>
                <a:gd name="connsiteX0" fmla="*/ 14 w 1887585"/>
                <a:gd name="connsiteY0" fmla="*/ 709869 h 849320"/>
                <a:gd name="connsiteX1" fmla="*/ 1087205 w 1887585"/>
                <a:gd name="connsiteY1" fmla="*/ 9693 h 849320"/>
                <a:gd name="connsiteX2" fmla="*/ 1790098 w 1887585"/>
                <a:gd name="connsiteY2" fmla="*/ 309107 h 849320"/>
                <a:gd name="connsiteX3" fmla="*/ 1861837 w 1887585"/>
                <a:gd name="connsiteY3" fmla="*/ 419995 h 849320"/>
                <a:gd name="connsiteX4" fmla="*/ 1801796 w 1887585"/>
                <a:gd name="connsiteY4" fmla="*/ 440914 h 849320"/>
                <a:gd name="connsiteX5" fmla="*/ 1013979 w 1887585"/>
                <a:gd name="connsiteY5" fmla="*/ 848381 h 849320"/>
                <a:gd name="connsiteX6" fmla="*/ 234369 w 1887585"/>
                <a:gd name="connsiteY6" fmla="*/ 617891 h 849320"/>
                <a:gd name="connsiteX7" fmla="*/ 14 w 1887585"/>
                <a:gd name="connsiteY7" fmla="*/ 709869 h 849320"/>
                <a:gd name="connsiteX0" fmla="*/ 14 w 1887585"/>
                <a:gd name="connsiteY0" fmla="*/ 709869 h 849320"/>
                <a:gd name="connsiteX1" fmla="*/ 1087205 w 1887585"/>
                <a:gd name="connsiteY1" fmla="*/ 9693 h 849320"/>
                <a:gd name="connsiteX2" fmla="*/ 1790098 w 1887585"/>
                <a:gd name="connsiteY2" fmla="*/ 309107 h 849320"/>
                <a:gd name="connsiteX3" fmla="*/ 1861837 w 1887585"/>
                <a:gd name="connsiteY3" fmla="*/ 419995 h 849320"/>
                <a:gd name="connsiteX4" fmla="*/ 1801796 w 1887585"/>
                <a:gd name="connsiteY4" fmla="*/ 440914 h 849320"/>
                <a:gd name="connsiteX5" fmla="*/ 1013979 w 1887585"/>
                <a:gd name="connsiteY5" fmla="*/ 848381 h 849320"/>
                <a:gd name="connsiteX6" fmla="*/ 234369 w 1887585"/>
                <a:gd name="connsiteY6" fmla="*/ 617891 h 849320"/>
                <a:gd name="connsiteX7" fmla="*/ 14 w 1887585"/>
                <a:gd name="connsiteY7" fmla="*/ 709869 h 849320"/>
                <a:gd name="connsiteX0" fmla="*/ 14 w 1887585"/>
                <a:gd name="connsiteY0" fmla="*/ 709869 h 848562"/>
                <a:gd name="connsiteX1" fmla="*/ 1087205 w 1887585"/>
                <a:gd name="connsiteY1" fmla="*/ 9693 h 848562"/>
                <a:gd name="connsiteX2" fmla="*/ 1790098 w 1887585"/>
                <a:gd name="connsiteY2" fmla="*/ 309107 h 848562"/>
                <a:gd name="connsiteX3" fmla="*/ 1861837 w 1887585"/>
                <a:gd name="connsiteY3" fmla="*/ 419995 h 848562"/>
                <a:gd name="connsiteX4" fmla="*/ 1801796 w 1887585"/>
                <a:gd name="connsiteY4" fmla="*/ 440914 h 848562"/>
                <a:gd name="connsiteX5" fmla="*/ 1013979 w 1887585"/>
                <a:gd name="connsiteY5" fmla="*/ 848381 h 848562"/>
                <a:gd name="connsiteX6" fmla="*/ 234369 w 1887585"/>
                <a:gd name="connsiteY6" fmla="*/ 617891 h 848562"/>
                <a:gd name="connsiteX7" fmla="*/ 14 w 1887585"/>
                <a:gd name="connsiteY7" fmla="*/ 709869 h 848562"/>
                <a:gd name="connsiteX0" fmla="*/ 14 w 1892737"/>
                <a:gd name="connsiteY0" fmla="*/ 709869 h 848562"/>
                <a:gd name="connsiteX1" fmla="*/ 1087205 w 1892737"/>
                <a:gd name="connsiteY1" fmla="*/ 9693 h 848562"/>
                <a:gd name="connsiteX2" fmla="*/ 1790098 w 1892737"/>
                <a:gd name="connsiteY2" fmla="*/ 309107 h 848562"/>
                <a:gd name="connsiteX3" fmla="*/ 1872436 w 1892737"/>
                <a:gd name="connsiteY3" fmla="*/ 397888 h 848562"/>
                <a:gd name="connsiteX4" fmla="*/ 1801796 w 1892737"/>
                <a:gd name="connsiteY4" fmla="*/ 440914 h 848562"/>
                <a:gd name="connsiteX5" fmla="*/ 1013979 w 1892737"/>
                <a:gd name="connsiteY5" fmla="*/ 848381 h 848562"/>
                <a:gd name="connsiteX6" fmla="*/ 234369 w 1892737"/>
                <a:gd name="connsiteY6" fmla="*/ 617891 h 848562"/>
                <a:gd name="connsiteX7" fmla="*/ 14 w 1892737"/>
                <a:gd name="connsiteY7" fmla="*/ 709869 h 848562"/>
                <a:gd name="connsiteX0" fmla="*/ 47336 w 1940059"/>
                <a:gd name="connsiteY0" fmla="*/ 677147 h 815840"/>
                <a:gd name="connsiteX1" fmla="*/ 1132189 w 1940059"/>
                <a:gd name="connsiteY1" fmla="*/ 10734 h 815840"/>
                <a:gd name="connsiteX2" fmla="*/ 1837420 w 1940059"/>
                <a:gd name="connsiteY2" fmla="*/ 276385 h 815840"/>
                <a:gd name="connsiteX3" fmla="*/ 1919758 w 1940059"/>
                <a:gd name="connsiteY3" fmla="*/ 365166 h 815840"/>
                <a:gd name="connsiteX4" fmla="*/ 1849118 w 1940059"/>
                <a:gd name="connsiteY4" fmla="*/ 408192 h 815840"/>
                <a:gd name="connsiteX5" fmla="*/ 1061301 w 1940059"/>
                <a:gd name="connsiteY5" fmla="*/ 815659 h 815840"/>
                <a:gd name="connsiteX6" fmla="*/ 281691 w 1940059"/>
                <a:gd name="connsiteY6" fmla="*/ 585169 h 815840"/>
                <a:gd name="connsiteX7" fmla="*/ 47336 w 1940059"/>
                <a:gd name="connsiteY7" fmla="*/ 677147 h 815840"/>
                <a:gd name="connsiteX0" fmla="*/ 47336 w 1940059"/>
                <a:gd name="connsiteY0" fmla="*/ 678551 h 817244"/>
                <a:gd name="connsiteX1" fmla="*/ 1132189 w 1940059"/>
                <a:gd name="connsiteY1" fmla="*/ 12138 h 817244"/>
                <a:gd name="connsiteX2" fmla="*/ 1837420 w 1940059"/>
                <a:gd name="connsiteY2" fmla="*/ 277789 h 817244"/>
                <a:gd name="connsiteX3" fmla="*/ 1919758 w 1940059"/>
                <a:gd name="connsiteY3" fmla="*/ 366570 h 817244"/>
                <a:gd name="connsiteX4" fmla="*/ 1849118 w 1940059"/>
                <a:gd name="connsiteY4" fmla="*/ 409596 h 817244"/>
                <a:gd name="connsiteX5" fmla="*/ 1061301 w 1940059"/>
                <a:gd name="connsiteY5" fmla="*/ 817063 h 817244"/>
                <a:gd name="connsiteX6" fmla="*/ 281691 w 1940059"/>
                <a:gd name="connsiteY6" fmla="*/ 586573 h 817244"/>
                <a:gd name="connsiteX7" fmla="*/ 47336 w 1940059"/>
                <a:gd name="connsiteY7" fmla="*/ 678551 h 817244"/>
                <a:gd name="connsiteX0" fmla="*/ 47336 w 1940059"/>
                <a:gd name="connsiteY0" fmla="*/ 673885 h 812578"/>
                <a:gd name="connsiteX1" fmla="*/ 1132189 w 1940059"/>
                <a:gd name="connsiteY1" fmla="*/ 7472 h 812578"/>
                <a:gd name="connsiteX2" fmla="*/ 1851361 w 1940059"/>
                <a:gd name="connsiteY2" fmla="*/ 321617 h 812578"/>
                <a:gd name="connsiteX3" fmla="*/ 1919758 w 1940059"/>
                <a:gd name="connsiteY3" fmla="*/ 361904 h 812578"/>
                <a:gd name="connsiteX4" fmla="*/ 1849118 w 1940059"/>
                <a:gd name="connsiteY4" fmla="*/ 404930 h 812578"/>
                <a:gd name="connsiteX5" fmla="*/ 1061301 w 1940059"/>
                <a:gd name="connsiteY5" fmla="*/ 812397 h 812578"/>
                <a:gd name="connsiteX6" fmla="*/ 281691 w 1940059"/>
                <a:gd name="connsiteY6" fmla="*/ 581907 h 812578"/>
                <a:gd name="connsiteX7" fmla="*/ 47336 w 1940059"/>
                <a:gd name="connsiteY7" fmla="*/ 673885 h 812578"/>
                <a:gd name="connsiteX0" fmla="*/ 47336 w 1940059"/>
                <a:gd name="connsiteY0" fmla="*/ 691286 h 829979"/>
                <a:gd name="connsiteX1" fmla="*/ 1132189 w 1940059"/>
                <a:gd name="connsiteY1" fmla="*/ 24873 h 829979"/>
                <a:gd name="connsiteX2" fmla="*/ 1851361 w 1940059"/>
                <a:gd name="connsiteY2" fmla="*/ 339018 h 829979"/>
                <a:gd name="connsiteX3" fmla="*/ 1919758 w 1940059"/>
                <a:gd name="connsiteY3" fmla="*/ 379305 h 829979"/>
                <a:gd name="connsiteX4" fmla="*/ 1849118 w 1940059"/>
                <a:gd name="connsiteY4" fmla="*/ 422331 h 829979"/>
                <a:gd name="connsiteX5" fmla="*/ 1061301 w 1940059"/>
                <a:gd name="connsiteY5" fmla="*/ 829798 h 829979"/>
                <a:gd name="connsiteX6" fmla="*/ 281691 w 1940059"/>
                <a:gd name="connsiteY6" fmla="*/ 599308 h 829979"/>
                <a:gd name="connsiteX7" fmla="*/ 47336 w 1940059"/>
                <a:gd name="connsiteY7" fmla="*/ 691286 h 829979"/>
                <a:gd name="connsiteX0" fmla="*/ 47336 w 1940059"/>
                <a:gd name="connsiteY0" fmla="*/ 669835 h 808528"/>
                <a:gd name="connsiteX1" fmla="*/ 1132189 w 1940059"/>
                <a:gd name="connsiteY1" fmla="*/ 3422 h 808528"/>
                <a:gd name="connsiteX2" fmla="*/ 1851361 w 1940059"/>
                <a:gd name="connsiteY2" fmla="*/ 317567 h 808528"/>
                <a:gd name="connsiteX3" fmla="*/ 1919758 w 1940059"/>
                <a:gd name="connsiteY3" fmla="*/ 357854 h 808528"/>
                <a:gd name="connsiteX4" fmla="*/ 1849118 w 1940059"/>
                <a:gd name="connsiteY4" fmla="*/ 400880 h 808528"/>
                <a:gd name="connsiteX5" fmla="*/ 1061301 w 1940059"/>
                <a:gd name="connsiteY5" fmla="*/ 808347 h 808528"/>
                <a:gd name="connsiteX6" fmla="*/ 281691 w 1940059"/>
                <a:gd name="connsiteY6" fmla="*/ 577857 h 808528"/>
                <a:gd name="connsiteX7" fmla="*/ 47336 w 1940059"/>
                <a:gd name="connsiteY7" fmla="*/ 669835 h 80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0059" h="808528">
                  <a:moveTo>
                    <a:pt x="47336" y="669835"/>
                  </a:moveTo>
                  <a:cubicBezTo>
                    <a:pt x="189086" y="574096"/>
                    <a:pt x="737754" y="41030"/>
                    <a:pt x="1132189" y="3422"/>
                  </a:cubicBezTo>
                  <a:cubicBezTo>
                    <a:pt x="1526624" y="-34186"/>
                    <a:pt x="1722256" y="249183"/>
                    <a:pt x="1851361" y="317567"/>
                  </a:cubicBezTo>
                  <a:cubicBezTo>
                    <a:pt x="1980466" y="385951"/>
                    <a:pt x="1913809" y="319263"/>
                    <a:pt x="1919758" y="357854"/>
                  </a:cubicBezTo>
                  <a:cubicBezTo>
                    <a:pt x="1925707" y="396445"/>
                    <a:pt x="1991452" y="326810"/>
                    <a:pt x="1849118" y="400880"/>
                  </a:cubicBezTo>
                  <a:cubicBezTo>
                    <a:pt x="1658717" y="827163"/>
                    <a:pt x="1264332" y="799676"/>
                    <a:pt x="1061301" y="808347"/>
                  </a:cubicBezTo>
                  <a:cubicBezTo>
                    <a:pt x="858270" y="817018"/>
                    <a:pt x="439525" y="511075"/>
                    <a:pt x="281691" y="577857"/>
                  </a:cubicBezTo>
                  <a:cubicBezTo>
                    <a:pt x="111293" y="598088"/>
                    <a:pt x="-94414" y="765574"/>
                    <a:pt x="47336" y="66983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9">
              <a:extLst>
                <a:ext uri="{FF2B5EF4-FFF2-40B4-BE49-F238E27FC236}">
                  <a16:creationId xmlns:a16="http://schemas.microsoft.com/office/drawing/2014/main" id="{E0EA1821-422A-4ED8-AA46-C876E6568834}"/>
                </a:ext>
              </a:extLst>
            </p:cNvPr>
            <p:cNvSpPr/>
            <p:nvPr/>
          </p:nvSpPr>
          <p:spPr>
            <a:xfrm rot="9435390">
              <a:off x="5743120" y="3911294"/>
              <a:ext cx="2075379" cy="1002558"/>
            </a:xfrm>
            <a:custGeom>
              <a:avLst/>
              <a:gdLst>
                <a:gd name="connsiteX0" fmla="*/ 0 w 1267546"/>
                <a:gd name="connsiteY0" fmla="*/ 475117 h 950234"/>
                <a:gd name="connsiteX1" fmla="*/ 633773 w 1267546"/>
                <a:gd name="connsiteY1" fmla="*/ 0 h 950234"/>
                <a:gd name="connsiteX2" fmla="*/ 1267546 w 1267546"/>
                <a:gd name="connsiteY2" fmla="*/ 475117 h 950234"/>
                <a:gd name="connsiteX3" fmla="*/ 633773 w 1267546"/>
                <a:gd name="connsiteY3" fmla="*/ 950234 h 950234"/>
                <a:gd name="connsiteX4" fmla="*/ 0 w 1267546"/>
                <a:gd name="connsiteY4" fmla="*/ 475117 h 950234"/>
                <a:gd name="connsiteX0" fmla="*/ 0 w 1713437"/>
                <a:gd name="connsiteY0" fmla="*/ 689428 h 964798"/>
                <a:gd name="connsiteX1" fmla="*/ 1079664 w 1713437"/>
                <a:gd name="connsiteY1" fmla="*/ 3343 h 964798"/>
                <a:gd name="connsiteX2" fmla="*/ 1713437 w 1713437"/>
                <a:gd name="connsiteY2" fmla="*/ 478460 h 964798"/>
                <a:gd name="connsiteX3" fmla="*/ 1079664 w 1713437"/>
                <a:gd name="connsiteY3" fmla="*/ 953577 h 964798"/>
                <a:gd name="connsiteX4" fmla="*/ 0 w 1713437"/>
                <a:gd name="connsiteY4" fmla="*/ 689428 h 964798"/>
                <a:gd name="connsiteX0" fmla="*/ 276 w 1713713"/>
                <a:gd name="connsiteY0" fmla="*/ 689428 h 956843"/>
                <a:gd name="connsiteX1" fmla="*/ 1079940 w 1713713"/>
                <a:gd name="connsiteY1" fmla="*/ 3343 h 956843"/>
                <a:gd name="connsiteX2" fmla="*/ 1713713 w 1713713"/>
                <a:gd name="connsiteY2" fmla="*/ 478460 h 956843"/>
                <a:gd name="connsiteX3" fmla="*/ 1079940 w 1713713"/>
                <a:gd name="connsiteY3" fmla="*/ 953577 h 956843"/>
                <a:gd name="connsiteX4" fmla="*/ 276 w 1713713"/>
                <a:gd name="connsiteY4" fmla="*/ 689428 h 956843"/>
                <a:gd name="connsiteX0" fmla="*/ 267 w 1745770"/>
                <a:gd name="connsiteY0" fmla="*/ 676795 h 956050"/>
                <a:gd name="connsiteX1" fmla="*/ 1111997 w 1745770"/>
                <a:gd name="connsiteY1" fmla="*/ 3006 h 956050"/>
                <a:gd name="connsiteX2" fmla="*/ 1745770 w 1745770"/>
                <a:gd name="connsiteY2" fmla="*/ 478123 h 956050"/>
                <a:gd name="connsiteX3" fmla="*/ 1111997 w 1745770"/>
                <a:gd name="connsiteY3" fmla="*/ 953240 h 956050"/>
                <a:gd name="connsiteX4" fmla="*/ 267 w 1745770"/>
                <a:gd name="connsiteY4" fmla="*/ 676795 h 956050"/>
                <a:gd name="connsiteX0" fmla="*/ 172 w 1745675"/>
                <a:gd name="connsiteY0" fmla="*/ 676795 h 865718"/>
                <a:gd name="connsiteX1" fmla="*/ 1111902 w 1745675"/>
                <a:gd name="connsiteY1" fmla="*/ 3006 h 865718"/>
                <a:gd name="connsiteX2" fmla="*/ 1745675 w 1745675"/>
                <a:gd name="connsiteY2" fmla="*/ 478123 h 865718"/>
                <a:gd name="connsiteX3" fmla="*/ 1032528 w 1745675"/>
                <a:gd name="connsiteY3" fmla="*/ 857726 h 865718"/>
                <a:gd name="connsiteX4" fmla="*/ 172 w 1745675"/>
                <a:gd name="connsiteY4" fmla="*/ 676795 h 865718"/>
                <a:gd name="connsiteX0" fmla="*/ 189 w 1745692"/>
                <a:gd name="connsiteY0" fmla="*/ 676795 h 859917"/>
                <a:gd name="connsiteX1" fmla="*/ 1111919 w 1745692"/>
                <a:gd name="connsiteY1" fmla="*/ 3006 h 859917"/>
                <a:gd name="connsiteX2" fmla="*/ 1745692 w 1745692"/>
                <a:gd name="connsiteY2" fmla="*/ 478123 h 859917"/>
                <a:gd name="connsiteX3" fmla="*/ 1032545 w 1745692"/>
                <a:gd name="connsiteY3" fmla="*/ 857726 h 859917"/>
                <a:gd name="connsiteX4" fmla="*/ 189 w 1745692"/>
                <a:gd name="connsiteY4" fmla="*/ 676795 h 859917"/>
                <a:gd name="connsiteX0" fmla="*/ 178 w 1886540"/>
                <a:gd name="connsiteY0" fmla="*/ 680065 h 872821"/>
                <a:gd name="connsiteX1" fmla="*/ 1111908 w 1886540"/>
                <a:gd name="connsiteY1" fmla="*/ 6276 h 872821"/>
                <a:gd name="connsiteX2" fmla="*/ 1886540 w 1886540"/>
                <a:gd name="connsiteY2" fmla="*/ 416578 h 872821"/>
                <a:gd name="connsiteX3" fmla="*/ 1032534 w 1886540"/>
                <a:gd name="connsiteY3" fmla="*/ 860996 h 872821"/>
                <a:gd name="connsiteX4" fmla="*/ 178 w 1886540"/>
                <a:gd name="connsiteY4" fmla="*/ 680065 h 87282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951478"/>
                <a:gd name="connsiteY0" fmla="*/ 682437 h 875193"/>
                <a:gd name="connsiteX1" fmla="*/ 1111908 w 1951478"/>
                <a:gd name="connsiteY1" fmla="*/ 8648 h 875193"/>
                <a:gd name="connsiteX2" fmla="*/ 1814801 w 1951478"/>
                <a:gd name="connsiteY2" fmla="*/ 308062 h 875193"/>
                <a:gd name="connsiteX3" fmla="*/ 1886540 w 1951478"/>
                <a:gd name="connsiteY3" fmla="*/ 418950 h 875193"/>
                <a:gd name="connsiteX4" fmla="*/ 1032534 w 1951478"/>
                <a:gd name="connsiteY4" fmla="*/ 863368 h 875193"/>
                <a:gd name="connsiteX5" fmla="*/ 178 w 1951478"/>
                <a:gd name="connsiteY5" fmla="*/ 682437 h 875193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3 w 1921335"/>
                <a:gd name="connsiteY0" fmla="*/ 737696 h 886645"/>
                <a:gd name="connsiteX1" fmla="*/ 1120955 w 1921335"/>
                <a:gd name="connsiteY1" fmla="*/ 10792 h 886645"/>
                <a:gd name="connsiteX2" fmla="*/ 1823848 w 1921335"/>
                <a:gd name="connsiteY2" fmla="*/ 310206 h 886645"/>
                <a:gd name="connsiteX3" fmla="*/ 1895587 w 1921335"/>
                <a:gd name="connsiteY3" fmla="*/ 421094 h 886645"/>
                <a:gd name="connsiteX4" fmla="*/ 1835546 w 1921335"/>
                <a:gd name="connsiteY4" fmla="*/ 442013 h 886645"/>
                <a:gd name="connsiteX5" fmla="*/ 1041581 w 1921335"/>
                <a:gd name="connsiteY5" fmla="*/ 865512 h 886645"/>
                <a:gd name="connsiteX6" fmla="*/ 173 w 1921335"/>
                <a:gd name="connsiteY6" fmla="*/ 737696 h 886645"/>
                <a:gd name="connsiteX0" fmla="*/ 43558 w 1964720"/>
                <a:gd name="connsiteY0" fmla="*/ 737696 h 867885"/>
                <a:gd name="connsiteX1" fmla="*/ 1164340 w 1964720"/>
                <a:gd name="connsiteY1" fmla="*/ 10792 h 867885"/>
                <a:gd name="connsiteX2" fmla="*/ 1867233 w 1964720"/>
                <a:gd name="connsiteY2" fmla="*/ 310206 h 867885"/>
                <a:gd name="connsiteX3" fmla="*/ 1938972 w 1964720"/>
                <a:gd name="connsiteY3" fmla="*/ 421094 h 867885"/>
                <a:gd name="connsiteX4" fmla="*/ 1878931 w 1964720"/>
                <a:gd name="connsiteY4" fmla="*/ 442013 h 867885"/>
                <a:gd name="connsiteX5" fmla="*/ 1084966 w 1964720"/>
                <a:gd name="connsiteY5" fmla="*/ 865512 h 867885"/>
                <a:gd name="connsiteX6" fmla="*/ 311504 w 1964720"/>
                <a:gd name="connsiteY6" fmla="*/ 618990 h 867885"/>
                <a:gd name="connsiteX7" fmla="*/ 43558 w 1964720"/>
                <a:gd name="connsiteY7" fmla="*/ 737696 h 867885"/>
                <a:gd name="connsiteX0" fmla="*/ 28271 w 2144151"/>
                <a:gd name="connsiteY0" fmla="*/ 304454 h 857096"/>
                <a:gd name="connsiteX1" fmla="*/ 1343771 w 2144151"/>
                <a:gd name="connsiteY1" fmla="*/ 3 h 857096"/>
                <a:gd name="connsiteX2" fmla="*/ 2046664 w 2144151"/>
                <a:gd name="connsiteY2" fmla="*/ 299417 h 857096"/>
                <a:gd name="connsiteX3" fmla="*/ 2118403 w 2144151"/>
                <a:gd name="connsiteY3" fmla="*/ 410305 h 857096"/>
                <a:gd name="connsiteX4" fmla="*/ 2058362 w 2144151"/>
                <a:gd name="connsiteY4" fmla="*/ 431224 h 857096"/>
                <a:gd name="connsiteX5" fmla="*/ 1264397 w 2144151"/>
                <a:gd name="connsiteY5" fmla="*/ 854723 h 857096"/>
                <a:gd name="connsiteX6" fmla="*/ 490935 w 2144151"/>
                <a:gd name="connsiteY6" fmla="*/ 608201 h 857096"/>
                <a:gd name="connsiteX7" fmla="*/ 28271 w 2144151"/>
                <a:gd name="connsiteY7" fmla="*/ 304454 h 857096"/>
                <a:gd name="connsiteX0" fmla="*/ 22048 w 2137928"/>
                <a:gd name="connsiteY0" fmla="*/ 304454 h 856692"/>
                <a:gd name="connsiteX1" fmla="*/ 1337548 w 2137928"/>
                <a:gd name="connsiteY1" fmla="*/ 3 h 856692"/>
                <a:gd name="connsiteX2" fmla="*/ 2040441 w 2137928"/>
                <a:gd name="connsiteY2" fmla="*/ 299417 h 856692"/>
                <a:gd name="connsiteX3" fmla="*/ 2112180 w 2137928"/>
                <a:gd name="connsiteY3" fmla="*/ 410305 h 856692"/>
                <a:gd name="connsiteX4" fmla="*/ 2052139 w 2137928"/>
                <a:gd name="connsiteY4" fmla="*/ 431224 h 856692"/>
                <a:gd name="connsiteX5" fmla="*/ 1258174 w 2137928"/>
                <a:gd name="connsiteY5" fmla="*/ 854723 h 856692"/>
                <a:gd name="connsiteX6" fmla="*/ 552148 w 2137928"/>
                <a:gd name="connsiteY6" fmla="*/ 595159 h 856692"/>
                <a:gd name="connsiteX7" fmla="*/ 22048 w 2137928"/>
                <a:gd name="connsiteY7" fmla="*/ 304454 h 856692"/>
                <a:gd name="connsiteX0" fmla="*/ 37445 w 2153325"/>
                <a:gd name="connsiteY0" fmla="*/ 304454 h 856986"/>
                <a:gd name="connsiteX1" fmla="*/ 1352945 w 2153325"/>
                <a:gd name="connsiteY1" fmla="*/ 3 h 856986"/>
                <a:gd name="connsiteX2" fmla="*/ 2055838 w 2153325"/>
                <a:gd name="connsiteY2" fmla="*/ 299417 h 856986"/>
                <a:gd name="connsiteX3" fmla="*/ 2127577 w 2153325"/>
                <a:gd name="connsiteY3" fmla="*/ 410305 h 856986"/>
                <a:gd name="connsiteX4" fmla="*/ 2067536 w 2153325"/>
                <a:gd name="connsiteY4" fmla="*/ 431224 h 856986"/>
                <a:gd name="connsiteX5" fmla="*/ 1273571 w 2153325"/>
                <a:gd name="connsiteY5" fmla="*/ 854723 h 856986"/>
                <a:gd name="connsiteX6" fmla="*/ 567545 w 2153325"/>
                <a:gd name="connsiteY6" fmla="*/ 595159 h 856986"/>
                <a:gd name="connsiteX7" fmla="*/ 377398 w 2153325"/>
                <a:gd name="connsiteY7" fmla="*/ 324590 h 856986"/>
                <a:gd name="connsiteX8" fmla="*/ 37445 w 2153325"/>
                <a:gd name="connsiteY8" fmla="*/ 304454 h 856986"/>
                <a:gd name="connsiteX0" fmla="*/ 37445 w 2153325"/>
                <a:gd name="connsiteY0" fmla="*/ 304454 h 856986"/>
                <a:gd name="connsiteX1" fmla="*/ 1352945 w 2153325"/>
                <a:gd name="connsiteY1" fmla="*/ 3 h 856986"/>
                <a:gd name="connsiteX2" fmla="*/ 2055838 w 2153325"/>
                <a:gd name="connsiteY2" fmla="*/ 299417 h 856986"/>
                <a:gd name="connsiteX3" fmla="*/ 2127577 w 2153325"/>
                <a:gd name="connsiteY3" fmla="*/ 410305 h 856986"/>
                <a:gd name="connsiteX4" fmla="*/ 2067536 w 2153325"/>
                <a:gd name="connsiteY4" fmla="*/ 431224 h 856986"/>
                <a:gd name="connsiteX5" fmla="*/ 1273571 w 2153325"/>
                <a:gd name="connsiteY5" fmla="*/ 854723 h 856986"/>
                <a:gd name="connsiteX6" fmla="*/ 567545 w 2153325"/>
                <a:gd name="connsiteY6" fmla="*/ 595159 h 856986"/>
                <a:gd name="connsiteX7" fmla="*/ 377398 w 2153325"/>
                <a:gd name="connsiteY7" fmla="*/ 324590 h 856986"/>
                <a:gd name="connsiteX8" fmla="*/ 37445 w 2153325"/>
                <a:gd name="connsiteY8" fmla="*/ 304454 h 856986"/>
                <a:gd name="connsiteX0" fmla="*/ 37445 w 2153325"/>
                <a:gd name="connsiteY0" fmla="*/ 304454 h 855959"/>
                <a:gd name="connsiteX1" fmla="*/ 1352945 w 2153325"/>
                <a:gd name="connsiteY1" fmla="*/ 3 h 855959"/>
                <a:gd name="connsiteX2" fmla="*/ 2055838 w 2153325"/>
                <a:gd name="connsiteY2" fmla="*/ 299417 h 855959"/>
                <a:gd name="connsiteX3" fmla="*/ 2127577 w 2153325"/>
                <a:gd name="connsiteY3" fmla="*/ 410305 h 855959"/>
                <a:gd name="connsiteX4" fmla="*/ 2067536 w 2153325"/>
                <a:gd name="connsiteY4" fmla="*/ 431224 h 855959"/>
                <a:gd name="connsiteX5" fmla="*/ 1273571 w 2153325"/>
                <a:gd name="connsiteY5" fmla="*/ 854723 h 855959"/>
                <a:gd name="connsiteX6" fmla="*/ 603526 w 2153325"/>
                <a:gd name="connsiteY6" fmla="*/ 558602 h 855959"/>
                <a:gd name="connsiteX7" fmla="*/ 377398 w 2153325"/>
                <a:gd name="connsiteY7" fmla="*/ 324590 h 855959"/>
                <a:gd name="connsiteX8" fmla="*/ 37445 w 2153325"/>
                <a:gd name="connsiteY8" fmla="*/ 304454 h 855959"/>
                <a:gd name="connsiteX0" fmla="*/ 37445 w 2153325"/>
                <a:gd name="connsiteY0" fmla="*/ 304454 h 855959"/>
                <a:gd name="connsiteX1" fmla="*/ 1352945 w 2153325"/>
                <a:gd name="connsiteY1" fmla="*/ 3 h 855959"/>
                <a:gd name="connsiteX2" fmla="*/ 2055838 w 2153325"/>
                <a:gd name="connsiteY2" fmla="*/ 299417 h 855959"/>
                <a:gd name="connsiteX3" fmla="*/ 2127577 w 2153325"/>
                <a:gd name="connsiteY3" fmla="*/ 410305 h 855959"/>
                <a:gd name="connsiteX4" fmla="*/ 2067536 w 2153325"/>
                <a:gd name="connsiteY4" fmla="*/ 431224 h 855959"/>
                <a:gd name="connsiteX5" fmla="*/ 1273571 w 2153325"/>
                <a:gd name="connsiteY5" fmla="*/ 854723 h 855959"/>
                <a:gd name="connsiteX6" fmla="*/ 603526 w 2153325"/>
                <a:gd name="connsiteY6" fmla="*/ 558602 h 855959"/>
                <a:gd name="connsiteX7" fmla="*/ 377398 w 2153325"/>
                <a:gd name="connsiteY7" fmla="*/ 324590 h 855959"/>
                <a:gd name="connsiteX8" fmla="*/ 37445 w 2153325"/>
                <a:gd name="connsiteY8" fmla="*/ 304454 h 855959"/>
                <a:gd name="connsiteX0" fmla="*/ 37445 w 2153325"/>
                <a:gd name="connsiteY0" fmla="*/ 305897 h 857402"/>
                <a:gd name="connsiteX1" fmla="*/ 1352945 w 2153325"/>
                <a:gd name="connsiteY1" fmla="*/ 1446 h 857402"/>
                <a:gd name="connsiteX2" fmla="*/ 1643014 w 2153325"/>
                <a:gd name="connsiteY2" fmla="*/ 447973 h 857402"/>
                <a:gd name="connsiteX3" fmla="*/ 2127577 w 2153325"/>
                <a:gd name="connsiteY3" fmla="*/ 411748 h 857402"/>
                <a:gd name="connsiteX4" fmla="*/ 2067536 w 2153325"/>
                <a:gd name="connsiteY4" fmla="*/ 432667 h 857402"/>
                <a:gd name="connsiteX5" fmla="*/ 1273571 w 2153325"/>
                <a:gd name="connsiteY5" fmla="*/ 856166 h 857402"/>
                <a:gd name="connsiteX6" fmla="*/ 603526 w 2153325"/>
                <a:gd name="connsiteY6" fmla="*/ 560045 h 857402"/>
                <a:gd name="connsiteX7" fmla="*/ 377398 w 2153325"/>
                <a:gd name="connsiteY7" fmla="*/ 326033 h 857402"/>
                <a:gd name="connsiteX8" fmla="*/ 37445 w 2153325"/>
                <a:gd name="connsiteY8" fmla="*/ 305897 h 857402"/>
                <a:gd name="connsiteX0" fmla="*/ 9994 w 2125874"/>
                <a:gd name="connsiteY0" fmla="*/ 464898 h 1016403"/>
                <a:gd name="connsiteX1" fmla="*/ 772655 w 2125874"/>
                <a:gd name="connsiteY1" fmla="*/ 992 h 1016403"/>
                <a:gd name="connsiteX2" fmla="*/ 1615563 w 2125874"/>
                <a:gd name="connsiteY2" fmla="*/ 606974 h 1016403"/>
                <a:gd name="connsiteX3" fmla="*/ 2100126 w 2125874"/>
                <a:gd name="connsiteY3" fmla="*/ 570749 h 1016403"/>
                <a:gd name="connsiteX4" fmla="*/ 2040085 w 2125874"/>
                <a:gd name="connsiteY4" fmla="*/ 591668 h 1016403"/>
                <a:gd name="connsiteX5" fmla="*/ 1246120 w 2125874"/>
                <a:gd name="connsiteY5" fmla="*/ 1015167 h 1016403"/>
                <a:gd name="connsiteX6" fmla="*/ 576075 w 2125874"/>
                <a:gd name="connsiteY6" fmla="*/ 719046 h 1016403"/>
                <a:gd name="connsiteX7" fmla="*/ 349947 w 2125874"/>
                <a:gd name="connsiteY7" fmla="*/ 485034 h 1016403"/>
                <a:gd name="connsiteX8" fmla="*/ 9994 w 2125874"/>
                <a:gd name="connsiteY8" fmla="*/ 464898 h 1016403"/>
                <a:gd name="connsiteX0" fmla="*/ 9994 w 2125874"/>
                <a:gd name="connsiteY0" fmla="*/ 468377 h 1019882"/>
                <a:gd name="connsiteX1" fmla="*/ 772655 w 2125874"/>
                <a:gd name="connsiteY1" fmla="*/ 4471 h 1019882"/>
                <a:gd name="connsiteX2" fmla="*/ 1615563 w 2125874"/>
                <a:gd name="connsiteY2" fmla="*/ 610453 h 1019882"/>
                <a:gd name="connsiteX3" fmla="*/ 2100126 w 2125874"/>
                <a:gd name="connsiteY3" fmla="*/ 574228 h 1019882"/>
                <a:gd name="connsiteX4" fmla="*/ 2040085 w 2125874"/>
                <a:gd name="connsiteY4" fmla="*/ 595147 h 1019882"/>
                <a:gd name="connsiteX5" fmla="*/ 1246120 w 2125874"/>
                <a:gd name="connsiteY5" fmla="*/ 1018646 h 1019882"/>
                <a:gd name="connsiteX6" fmla="*/ 576075 w 2125874"/>
                <a:gd name="connsiteY6" fmla="*/ 722525 h 1019882"/>
                <a:gd name="connsiteX7" fmla="*/ 349947 w 2125874"/>
                <a:gd name="connsiteY7" fmla="*/ 488513 h 1019882"/>
                <a:gd name="connsiteX8" fmla="*/ 9994 w 2125874"/>
                <a:gd name="connsiteY8" fmla="*/ 468377 h 1019882"/>
                <a:gd name="connsiteX0" fmla="*/ 467 w 2116347"/>
                <a:gd name="connsiteY0" fmla="*/ 468071 h 1019576"/>
                <a:gd name="connsiteX1" fmla="*/ 763128 w 2116347"/>
                <a:gd name="connsiteY1" fmla="*/ 4165 h 1019576"/>
                <a:gd name="connsiteX2" fmla="*/ 1606036 w 2116347"/>
                <a:gd name="connsiteY2" fmla="*/ 610147 h 1019576"/>
                <a:gd name="connsiteX3" fmla="*/ 2090599 w 2116347"/>
                <a:gd name="connsiteY3" fmla="*/ 573922 h 1019576"/>
                <a:gd name="connsiteX4" fmla="*/ 2030558 w 2116347"/>
                <a:gd name="connsiteY4" fmla="*/ 594841 h 1019576"/>
                <a:gd name="connsiteX5" fmla="*/ 1236593 w 2116347"/>
                <a:gd name="connsiteY5" fmla="*/ 1018340 h 1019576"/>
                <a:gd name="connsiteX6" fmla="*/ 566548 w 2116347"/>
                <a:gd name="connsiteY6" fmla="*/ 722219 h 1019576"/>
                <a:gd name="connsiteX7" fmla="*/ 340420 w 2116347"/>
                <a:gd name="connsiteY7" fmla="*/ 488207 h 1019576"/>
                <a:gd name="connsiteX8" fmla="*/ 467 w 2116347"/>
                <a:gd name="connsiteY8" fmla="*/ 468071 h 1019576"/>
                <a:gd name="connsiteX0" fmla="*/ 14 w 2115894"/>
                <a:gd name="connsiteY0" fmla="*/ 467853 h 1019358"/>
                <a:gd name="connsiteX1" fmla="*/ 762675 w 2115894"/>
                <a:gd name="connsiteY1" fmla="*/ 3947 h 1019358"/>
                <a:gd name="connsiteX2" fmla="*/ 1605583 w 2115894"/>
                <a:gd name="connsiteY2" fmla="*/ 609929 h 1019358"/>
                <a:gd name="connsiteX3" fmla="*/ 2090146 w 2115894"/>
                <a:gd name="connsiteY3" fmla="*/ 573704 h 1019358"/>
                <a:gd name="connsiteX4" fmla="*/ 2030105 w 2115894"/>
                <a:gd name="connsiteY4" fmla="*/ 594623 h 1019358"/>
                <a:gd name="connsiteX5" fmla="*/ 1236140 w 2115894"/>
                <a:gd name="connsiteY5" fmla="*/ 1018122 h 1019358"/>
                <a:gd name="connsiteX6" fmla="*/ 566095 w 2115894"/>
                <a:gd name="connsiteY6" fmla="*/ 722001 h 1019358"/>
                <a:gd name="connsiteX7" fmla="*/ 339967 w 2115894"/>
                <a:gd name="connsiteY7" fmla="*/ 487989 h 1019358"/>
                <a:gd name="connsiteX8" fmla="*/ 14 w 2115894"/>
                <a:gd name="connsiteY8" fmla="*/ 467853 h 1019358"/>
                <a:gd name="connsiteX0" fmla="*/ 14 w 2115894"/>
                <a:gd name="connsiteY0" fmla="*/ 468907 h 1020412"/>
                <a:gd name="connsiteX1" fmla="*/ 762675 w 2115894"/>
                <a:gd name="connsiteY1" fmla="*/ 5001 h 1020412"/>
                <a:gd name="connsiteX2" fmla="*/ 1605583 w 2115894"/>
                <a:gd name="connsiteY2" fmla="*/ 610983 h 1020412"/>
                <a:gd name="connsiteX3" fmla="*/ 2090146 w 2115894"/>
                <a:gd name="connsiteY3" fmla="*/ 574758 h 1020412"/>
                <a:gd name="connsiteX4" fmla="*/ 2030105 w 2115894"/>
                <a:gd name="connsiteY4" fmla="*/ 595677 h 1020412"/>
                <a:gd name="connsiteX5" fmla="*/ 1236140 w 2115894"/>
                <a:gd name="connsiteY5" fmla="*/ 1019176 h 1020412"/>
                <a:gd name="connsiteX6" fmla="*/ 566095 w 2115894"/>
                <a:gd name="connsiteY6" fmla="*/ 723055 h 1020412"/>
                <a:gd name="connsiteX7" fmla="*/ 339967 w 2115894"/>
                <a:gd name="connsiteY7" fmla="*/ 489043 h 1020412"/>
                <a:gd name="connsiteX8" fmla="*/ 14 w 2115894"/>
                <a:gd name="connsiteY8" fmla="*/ 468907 h 1020412"/>
                <a:gd name="connsiteX0" fmla="*/ 16 w 2089543"/>
                <a:gd name="connsiteY0" fmla="*/ 475676 h 1016134"/>
                <a:gd name="connsiteX1" fmla="*/ 736324 w 2089543"/>
                <a:gd name="connsiteY1" fmla="*/ 723 h 1016134"/>
                <a:gd name="connsiteX2" fmla="*/ 1579232 w 2089543"/>
                <a:gd name="connsiteY2" fmla="*/ 606705 h 1016134"/>
                <a:gd name="connsiteX3" fmla="*/ 2063795 w 2089543"/>
                <a:gd name="connsiteY3" fmla="*/ 570480 h 1016134"/>
                <a:gd name="connsiteX4" fmla="*/ 2003754 w 2089543"/>
                <a:gd name="connsiteY4" fmla="*/ 591399 h 1016134"/>
                <a:gd name="connsiteX5" fmla="*/ 1209789 w 2089543"/>
                <a:gd name="connsiteY5" fmla="*/ 1014898 h 1016134"/>
                <a:gd name="connsiteX6" fmla="*/ 539744 w 2089543"/>
                <a:gd name="connsiteY6" fmla="*/ 718777 h 1016134"/>
                <a:gd name="connsiteX7" fmla="*/ 313616 w 2089543"/>
                <a:gd name="connsiteY7" fmla="*/ 484765 h 1016134"/>
                <a:gd name="connsiteX8" fmla="*/ 16 w 2089543"/>
                <a:gd name="connsiteY8" fmla="*/ 475676 h 1016134"/>
                <a:gd name="connsiteX0" fmla="*/ 16 w 2089543"/>
                <a:gd name="connsiteY0" fmla="*/ 491748 h 1032206"/>
                <a:gd name="connsiteX1" fmla="*/ 736324 w 2089543"/>
                <a:gd name="connsiteY1" fmla="*/ 16795 h 1032206"/>
                <a:gd name="connsiteX2" fmla="*/ 1579232 w 2089543"/>
                <a:gd name="connsiteY2" fmla="*/ 622777 h 1032206"/>
                <a:gd name="connsiteX3" fmla="*/ 2063795 w 2089543"/>
                <a:gd name="connsiteY3" fmla="*/ 586552 h 1032206"/>
                <a:gd name="connsiteX4" fmla="*/ 2003754 w 2089543"/>
                <a:gd name="connsiteY4" fmla="*/ 607471 h 1032206"/>
                <a:gd name="connsiteX5" fmla="*/ 1209789 w 2089543"/>
                <a:gd name="connsiteY5" fmla="*/ 1030970 h 1032206"/>
                <a:gd name="connsiteX6" fmla="*/ 539744 w 2089543"/>
                <a:gd name="connsiteY6" fmla="*/ 734849 h 1032206"/>
                <a:gd name="connsiteX7" fmla="*/ 313616 w 2089543"/>
                <a:gd name="connsiteY7" fmla="*/ 500837 h 1032206"/>
                <a:gd name="connsiteX8" fmla="*/ 16 w 2089543"/>
                <a:gd name="connsiteY8" fmla="*/ 491748 h 1032206"/>
                <a:gd name="connsiteX0" fmla="*/ 16 w 2074883"/>
                <a:gd name="connsiteY0" fmla="*/ 491748 h 1032206"/>
                <a:gd name="connsiteX1" fmla="*/ 736324 w 2074883"/>
                <a:gd name="connsiteY1" fmla="*/ 16795 h 1032206"/>
                <a:gd name="connsiteX2" fmla="*/ 1579232 w 2074883"/>
                <a:gd name="connsiteY2" fmla="*/ 622777 h 1032206"/>
                <a:gd name="connsiteX3" fmla="*/ 2063795 w 2074883"/>
                <a:gd name="connsiteY3" fmla="*/ 586552 h 1032206"/>
                <a:gd name="connsiteX4" fmla="*/ 2003754 w 2074883"/>
                <a:gd name="connsiteY4" fmla="*/ 607471 h 1032206"/>
                <a:gd name="connsiteX5" fmla="*/ 1209789 w 2074883"/>
                <a:gd name="connsiteY5" fmla="*/ 1030970 h 1032206"/>
                <a:gd name="connsiteX6" fmla="*/ 539744 w 2074883"/>
                <a:gd name="connsiteY6" fmla="*/ 734849 h 1032206"/>
                <a:gd name="connsiteX7" fmla="*/ 313616 w 2074883"/>
                <a:gd name="connsiteY7" fmla="*/ 500837 h 1032206"/>
                <a:gd name="connsiteX8" fmla="*/ 16 w 2074883"/>
                <a:gd name="connsiteY8" fmla="*/ 491748 h 1032206"/>
                <a:gd name="connsiteX0" fmla="*/ 16 w 2074883"/>
                <a:gd name="connsiteY0" fmla="*/ 491748 h 1032206"/>
                <a:gd name="connsiteX1" fmla="*/ 736324 w 2074883"/>
                <a:gd name="connsiteY1" fmla="*/ 16795 h 1032206"/>
                <a:gd name="connsiteX2" fmla="*/ 1579232 w 2074883"/>
                <a:gd name="connsiteY2" fmla="*/ 622777 h 1032206"/>
                <a:gd name="connsiteX3" fmla="*/ 2063795 w 2074883"/>
                <a:gd name="connsiteY3" fmla="*/ 586552 h 1032206"/>
                <a:gd name="connsiteX4" fmla="*/ 2003754 w 2074883"/>
                <a:gd name="connsiteY4" fmla="*/ 607471 h 1032206"/>
                <a:gd name="connsiteX5" fmla="*/ 1209789 w 2074883"/>
                <a:gd name="connsiteY5" fmla="*/ 1030970 h 1032206"/>
                <a:gd name="connsiteX6" fmla="*/ 539744 w 2074883"/>
                <a:gd name="connsiteY6" fmla="*/ 734849 h 1032206"/>
                <a:gd name="connsiteX7" fmla="*/ 313616 w 2074883"/>
                <a:gd name="connsiteY7" fmla="*/ 500837 h 1032206"/>
                <a:gd name="connsiteX8" fmla="*/ 16 w 2074883"/>
                <a:gd name="connsiteY8" fmla="*/ 491748 h 1032206"/>
                <a:gd name="connsiteX0" fmla="*/ 16 w 2074883"/>
                <a:gd name="connsiteY0" fmla="*/ 491748 h 1003381"/>
                <a:gd name="connsiteX1" fmla="*/ 736324 w 2074883"/>
                <a:gd name="connsiteY1" fmla="*/ 16795 h 1003381"/>
                <a:gd name="connsiteX2" fmla="*/ 1579232 w 2074883"/>
                <a:gd name="connsiteY2" fmla="*/ 622777 h 1003381"/>
                <a:gd name="connsiteX3" fmla="*/ 2063795 w 2074883"/>
                <a:gd name="connsiteY3" fmla="*/ 586552 h 1003381"/>
                <a:gd name="connsiteX4" fmla="*/ 2003754 w 2074883"/>
                <a:gd name="connsiteY4" fmla="*/ 607471 h 1003381"/>
                <a:gd name="connsiteX5" fmla="*/ 1196114 w 2074883"/>
                <a:gd name="connsiteY5" fmla="*/ 1001999 h 1003381"/>
                <a:gd name="connsiteX6" fmla="*/ 539744 w 2074883"/>
                <a:gd name="connsiteY6" fmla="*/ 734849 h 1003381"/>
                <a:gd name="connsiteX7" fmla="*/ 313616 w 2074883"/>
                <a:gd name="connsiteY7" fmla="*/ 500837 h 1003381"/>
                <a:gd name="connsiteX8" fmla="*/ 16 w 2074883"/>
                <a:gd name="connsiteY8" fmla="*/ 491748 h 1003381"/>
                <a:gd name="connsiteX0" fmla="*/ 16 w 2074883"/>
                <a:gd name="connsiteY0" fmla="*/ 491748 h 1003699"/>
                <a:gd name="connsiteX1" fmla="*/ 736324 w 2074883"/>
                <a:gd name="connsiteY1" fmla="*/ 16795 h 1003699"/>
                <a:gd name="connsiteX2" fmla="*/ 1579232 w 2074883"/>
                <a:gd name="connsiteY2" fmla="*/ 622777 h 1003699"/>
                <a:gd name="connsiteX3" fmla="*/ 2063795 w 2074883"/>
                <a:gd name="connsiteY3" fmla="*/ 586552 h 1003699"/>
                <a:gd name="connsiteX4" fmla="*/ 2003754 w 2074883"/>
                <a:gd name="connsiteY4" fmla="*/ 607471 h 1003699"/>
                <a:gd name="connsiteX5" fmla="*/ 1196114 w 2074883"/>
                <a:gd name="connsiteY5" fmla="*/ 1001999 h 1003699"/>
                <a:gd name="connsiteX6" fmla="*/ 539744 w 2074883"/>
                <a:gd name="connsiteY6" fmla="*/ 734849 h 1003699"/>
                <a:gd name="connsiteX7" fmla="*/ 313616 w 2074883"/>
                <a:gd name="connsiteY7" fmla="*/ 500837 h 1003699"/>
                <a:gd name="connsiteX8" fmla="*/ 16 w 2074883"/>
                <a:gd name="connsiteY8" fmla="*/ 491748 h 1003699"/>
                <a:gd name="connsiteX0" fmla="*/ 16 w 2074883"/>
                <a:gd name="connsiteY0" fmla="*/ 491748 h 1003356"/>
                <a:gd name="connsiteX1" fmla="*/ 736324 w 2074883"/>
                <a:gd name="connsiteY1" fmla="*/ 16795 h 1003356"/>
                <a:gd name="connsiteX2" fmla="*/ 1579232 w 2074883"/>
                <a:gd name="connsiteY2" fmla="*/ 622777 h 1003356"/>
                <a:gd name="connsiteX3" fmla="*/ 2063795 w 2074883"/>
                <a:gd name="connsiteY3" fmla="*/ 586552 h 1003356"/>
                <a:gd name="connsiteX4" fmla="*/ 2003754 w 2074883"/>
                <a:gd name="connsiteY4" fmla="*/ 607471 h 1003356"/>
                <a:gd name="connsiteX5" fmla="*/ 1196114 w 2074883"/>
                <a:gd name="connsiteY5" fmla="*/ 1001999 h 1003356"/>
                <a:gd name="connsiteX6" fmla="*/ 549660 w 2074883"/>
                <a:gd name="connsiteY6" fmla="*/ 723514 h 1003356"/>
                <a:gd name="connsiteX7" fmla="*/ 313616 w 2074883"/>
                <a:gd name="connsiteY7" fmla="*/ 500837 h 1003356"/>
                <a:gd name="connsiteX8" fmla="*/ 16 w 2074883"/>
                <a:gd name="connsiteY8" fmla="*/ 491748 h 1003356"/>
                <a:gd name="connsiteX0" fmla="*/ 16 w 2074883"/>
                <a:gd name="connsiteY0" fmla="*/ 491748 h 1003216"/>
                <a:gd name="connsiteX1" fmla="*/ 736324 w 2074883"/>
                <a:gd name="connsiteY1" fmla="*/ 16795 h 1003216"/>
                <a:gd name="connsiteX2" fmla="*/ 1579232 w 2074883"/>
                <a:gd name="connsiteY2" fmla="*/ 622777 h 1003216"/>
                <a:gd name="connsiteX3" fmla="*/ 2063795 w 2074883"/>
                <a:gd name="connsiteY3" fmla="*/ 586552 h 1003216"/>
                <a:gd name="connsiteX4" fmla="*/ 2003754 w 2074883"/>
                <a:gd name="connsiteY4" fmla="*/ 607471 h 1003216"/>
                <a:gd name="connsiteX5" fmla="*/ 1196114 w 2074883"/>
                <a:gd name="connsiteY5" fmla="*/ 1001999 h 1003216"/>
                <a:gd name="connsiteX6" fmla="*/ 549660 w 2074883"/>
                <a:gd name="connsiteY6" fmla="*/ 723514 h 1003216"/>
                <a:gd name="connsiteX7" fmla="*/ 313616 w 2074883"/>
                <a:gd name="connsiteY7" fmla="*/ 500837 h 1003216"/>
                <a:gd name="connsiteX8" fmla="*/ 16 w 2074883"/>
                <a:gd name="connsiteY8" fmla="*/ 491748 h 1003216"/>
                <a:gd name="connsiteX0" fmla="*/ 9943 w 2084810"/>
                <a:gd name="connsiteY0" fmla="*/ 493372 h 1004840"/>
                <a:gd name="connsiteX1" fmla="*/ 746251 w 2084810"/>
                <a:gd name="connsiteY1" fmla="*/ 18419 h 1004840"/>
                <a:gd name="connsiteX2" fmla="*/ 1589159 w 2084810"/>
                <a:gd name="connsiteY2" fmla="*/ 624401 h 1004840"/>
                <a:gd name="connsiteX3" fmla="*/ 2073722 w 2084810"/>
                <a:gd name="connsiteY3" fmla="*/ 588176 h 1004840"/>
                <a:gd name="connsiteX4" fmla="*/ 2013681 w 2084810"/>
                <a:gd name="connsiteY4" fmla="*/ 609095 h 1004840"/>
                <a:gd name="connsiteX5" fmla="*/ 1206041 w 2084810"/>
                <a:gd name="connsiteY5" fmla="*/ 1003623 h 1004840"/>
                <a:gd name="connsiteX6" fmla="*/ 559587 w 2084810"/>
                <a:gd name="connsiteY6" fmla="*/ 725138 h 1004840"/>
                <a:gd name="connsiteX7" fmla="*/ 334945 w 2084810"/>
                <a:gd name="connsiteY7" fmla="*/ 481421 h 1004840"/>
                <a:gd name="connsiteX8" fmla="*/ 9943 w 2084810"/>
                <a:gd name="connsiteY8" fmla="*/ 493372 h 1004840"/>
                <a:gd name="connsiteX0" fmla="*/ 814 w 2075681"/>
                <a:gd name="connsiteY0" fmla="*/ 492198 h 1003666"/>
                <a:gd name="connsiteX1" fmla="*/ 737122 w 2075681"/>
                <a:gd name="connsiteY1" fmla="*/ 17245 h 1003666"/>
                <a:gd name="connsiteX2" fmla="*/ 1580030 w 2075681"/>
                <a:gd name="connsiteY2" fmla="*/ 623227 h 1003666"/>
                <a:gd name="connsiteX3" fmla="*/ 2064593 w 2075681"/>
                <a:gd name="connsiteY3" fmla="*/ 587002 h 1003666"/>
                <a:gd name="connsiteX4" fmla="*/ 2004552 w 2075681"/>
                <a:gd name="connsiteY4" fmla="*/ 607921 h 1003666"/>
                <a:gd name="connsiteX5" fmla="*/ 1196912 w 2075681"/>
                <a:gd name="connsiteY5" fmla="*/ 1002449 h 1003666"/>
                <a:gd name="connsiteX6" fmla="*/ 550458 w 2075681"/>
                <a:gd name="connsiteY6" fmla="*/ 723964 h 1003666"/>
                <a:gd name="connsiteX7" fmla="*/ 325816 w 2075681"/>
                <a:gd name="connsiteY7" fmla="*/ 480247 h 1003666"/>
                <a:gd name="connsiteX8" fmla="*/ 814 w 2075681"/>
                <a:gd name="connsiteY8" fmla="*/ 492198 h 1003666"/>
                <a:gd name="connsiteX0" fmla="*/ 512 w 2075379"/>
                <a:gd name="connsiteY0" fmla="*/ 491090 h 1002558"/>
                <a:gd name="connsiteX1" fmla="*/ 736820 w 2075379"/>
                <a:gd name="connsiteY1" fmla="*/ 16137 h 1002558"/>
                <a:gd name="connsiteX2" fmla="*/ 1579728 w 2075379"/>
                <a:gd name="connsiteY2" fmla="*/ 622119 h 1002558"/>
                <a:gd name="connsiteX3" fmla="*/ 2064291 w 2075379"/>
                <a:gd name="connsiteY3" fmla="*/ 585894 h 1002558"/>
                <a:gd name="connsiteX4" fmla="*/ 2004250 w 2075379"/>
                <a:gd name="connsiteY4" fmla="*/ 606813 h 1002558"/>
                <a:gd name="connsiteX5" fmla="*/ 1196610 w 2075379"/>
                <a:gd name="connsiteY5" fmla="*/ 1001341 h 1002558"/>
                <a:gd name="connsiteX6" fmla="*/ 550156 w 2075379"/>
                <a:gd name="connsiteY6" fmla="*/ 722856 h 1002558"/>
                <a:gd name="connsiteX7" fmla="*/ 325514 w 2075379"/>
                <a:gd name="connsiteY7" fmla="*/ 479139 h 1002558"/>
                <a:gd name="connsiteX8" fmla="*/ 512 w 2075379"/>
                <a:gd name="connsiteY8" fmla="*/ 491090 h 100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5379" h="1002558">
                  <a:moveTo>
                    <a:pt x="512" y="491090"/>
                  </a:moveTo>
                  <a:cubicBezTo>
                    <a:pt x="-14655" y="502763"/>
                    <a:pt x="308976" y="-105703"/>
                    <a:pt x="736820" y="16137"/>
                  </a:cubicBezTo>
                  <a:cubicBezTo>
                    <a:pt x="1164664" y="137977"/>
                    <a:pt x="1450623" y="553735"/>
                    <a:pt x="1579728" y="622119"/>
                  </a:cubicBezTo>
                  <a:cubicBezTo>
                    <a:pt x="1708833" y="690503"/>
                    <a:pt x="1759992" y="698509"/>
                    <a:pt x="2064291" y="585894"/>
                  </a:cubicBezTo>
                  <a:cubicBezTo>
                    <a:pt x="2070240" y="624485"/>
                    <a:pt x="2106537" y="529726"/>
                    <a:pt x="2004250" y="606813"/>
                  </a:cubicBezTo>
                  <a:cubicBezTo>
                    <a:pt x="1807903" y="917641"/>
                    <a:pt x="1438959" y="982001"/>
                    <a:pt x="1196610" y="1001341"/>
                  </a:cubicBezTo>
                  <a:cubicBezTo>
                    <a:pt x="954261" y="1020681"/>
                    <a:pt x="611183" y="804304"/>
                    <a:pt x="550156" y="722856"/>
                  </a:cubicBezTo>
                  <a:cubicBezTo>
                    <a:pt x="464540" y="576878"/>
                    <a:pt x="413864" y="527590"/>
                    <a:pt x="325514" y="479139"/>
                  </a:cubicBezTo>
                  <a:cubicBezTo>
                    <a:pt x="237164" y="430688"/>
                    <a:pt x="15679" y="479417"/>
                    <a:pt x="512" y="49109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23CBD14B-7A58-4A0B-AAA3-8EE8EF8DD3A6}"/>
                </a:ext>
              </a:extLst>
            </p:cNvPr>
            <p:cNvSpPr/>
            <p:nvPr/>
          </p:nvSpPr>
          <p:spPr>
            <a:xfrm>
              <a:off x="5842792" y="4145002"/>
              <a:ext cx="1275557" cy="530979"/>
            </a:xfrm>
            <a:custGeom>
              <a:avLst/>
              <a:gdLst>
                <a:gd name="connsiteX0" fmla="*/ 0 w 1206500"/>
                <a:gd name="connsiteY0" fmla="*/ 440815 h 440815"/>
                <a:gd name="connsiteX1" fmla="*/ 254000 w 1206500"/>
                <a:gd name="connsiteY1" fmla="*/ 180465 h 440815"/>
                <a:gd name="connsiteX2" fmla="*/ 596900 w 1206500"/>
                <a:gd name="connsiteY2" fmla="*/ 53465 h 440815"/>
                <a:gd name="connsiteX3" fmla="*/ 825500 w 1206500"/>
                <a:gd name="connsiteY3" fmla="*/ 2665 h 440815"/>
                <a:gd name="connsiteX4" fmla="*/ 996950 w 1206500"/>
                <a:gd name="connsiteY4" fmla="*/ 15365 h 440815"/>
                <a:gd name="connsiteX5" fmla="*/ 1206500 w 1206500"/>
                <a:gd name="connsiteY5" fmla="*/ 85215 h 440815"/>
                <a:gd name="connsiteX6" fmla="*/ 1206500 w 1206500"/>
                <a:gd name="connsiteY6" fmla="*/ 85215 h 440815"/>
                <a:gd name="connsiteX0" fmla="*/ 0 w 1275557"/>
                <a:gd name="connsiteY0" fmla="*/ 538446 h 538446"/>
                <a:gd name="connsiteX1" fmla="*/ 323057 w 1275557"/>
                <a:gd name="connsiteY1" fmla="*/ 180465 h 538446"/>
                <a:gd name="connsiteX2" fmla="*/ 665957 w 1275557"/>
                <a:gd name="connsiteY2" fmla="*/ 53465 h 538446"/>
                <a:gd name="connsiteX3" fmla="*/ 894557 w 1275557"/>
                <a:gd name="connsiteY3" fmla="*/ 2665 h 538446"/>
                <a:gd name="connsiteX4" fmla="*/ 1066007 w 1275557"/>
                <a:gd name="connsiteY4" fmla="*/ 15365 h 538446"/>
                <a:gd name="connsiteX5" fmla="*/ 1275557 w 1275557"/>
                <a:gd name="connsiteY5" fmla="*/ 85215 h 538446"/>
                <a:gd name="connsiteX6" fmla="*/ 1275557 w 1275557"/>
                <a:gd name="connsiteY6" fmla="*/ 85215 h 538446"/>
                <a:gd name="connsiteX0" fmla="*/ 0 w 1275557"/>
                <a:gd name="connsiteY0" fmla="*/ 541527 h 541527"/>
                <a:gd name="connsiteX1" fmla="*/ 665957 w 1275557"/>
                <a:gd name="connsiteY1" fmla="*/ 56546 h 541527"/>
                <a:gd name="connsiteX2" fmla="*/ 894557 w 1275557"/>
                <a:gd name="connsiteY2" fmla="*/ 5746 h 541527"/>
                <a:gd name="connsiteX3" fmla="*/ 1066007 w 1275557"/>
                <a:gd name="connsiteY3" fmla="*/ 18446 h 541527"/>
                <a:gd name="connsiteX4" fmla="*/ 1275557 w 1275557"/>
                <a:gd name="connsiteY4" fmla="*/ 88296 h 541527"/>
                <a:gd name="connsiteX5" fmla="*/ 1275557 w 1275557"/>
                <a:gd name="connsiteY5" fmla="*/ 88296 h 541527"/>
                <a:gd name="connsiteX0" fmla="*/ 0 w 1275557"/>
                <a:gd name="connsiteY0" fmla="*/ 574301 h 574301"/>
                <a:gd name="connsiteX1" fmla="*/ 894557 w 1275557"/>
                <a:gd name="connsiteY1" fmla="*/ 38520 h 574301"/>
                <a:gd name="connsiteX2" fmla="*/ 1066007 w 1275557"/>
                <a:gd name="connsiteY2" fmla="*/ 51220 h 574301"/>
                <a:gd name="connsiteX3" fmla="*/ 1275557 w 1275557"/>
                <a:gd name="connsiteY3" fmla="*/ 121070 h 574301"/>
                <a:gd name="connsiteX4" fmla="*/ 1275557 w 1275557"/>
                <a:gd name="connsiteY4" fmla="*/ 121070 h 574301"/>
                <a:gd name="connsiteX0" fmla="*/ 0 w 1275557"/>
                <a:gd name="connsiteY0" fmla="*/ 523081 h 523081"/>
                <a:gd name="connsiteX1" fmla="*/ 1066007 w 1275557"/>
                <a:gd name="connsiteY1" fmla="*/ 0 h 523081"/>
                <a:gd name="connsiteX2" fmla="*/ 1275557 w 1275557"/>
                <a:gd name="connsiteY2" fmla="*/ 69850 h 523081"/>
                <a:gd name="connsiteX3" fmla="*/ 1275557 w 1275557"/>
                <a:gd name="connsiteY3" fmla="*/ 69850 h 523081"/>
                <a:gd name="connsiteX0" fmla="*/ 0 w 1275557"/>
                <a:gd name="connsiteY0" fmla="*/ 453231 h 453231"/>
                <a:gd name="connsiteX1" fmla="*/ 1275557 w 1275557"/>
                <a:gd name="connsiteY1" fmla="*/ 0 h 453231"/>
                <a:gd name="connsiteX2" fmla="*/ 1275557 w 1275557"/>
                <a:gd name="connsiteY2" fmla="*/ 0 h 453231"/>
                <a:gd name="connsiteX0" fmla="*/ 0 w 1275557"/>
                <a:gd name="connsiteY0" fmla="*/ 453231 h 453231"/>
                <a:gd name="connsiteX1" fmla="*/ 1275557 w 1275557"/>
                <a:gd name="connsiteY1" fmla="*/ 0 h 453231"/>
                <a:gd name="connsiteX2" fmla="*/ 1275557 w 1275557"/>
                <a:gd name="connsiteY2" fmla="*/ 0 h 453231"/>
                <a:gd name="connsiteX0" fmla="*/ 0 w 1275557"/>
                <a:gd name="connsiteY0" fmla="*/ 530979 h 530979"/>
                <a:gd name="connsiteX1" fmla="*/ 1275557 w 1275557"/>
                <a:gd name="connsiteY1" fmla="*/ 77748 h 530979"/>
                <a:gd name="connsiteX2" fmla="*/ 1275557 w 1275557"/>
                <a:gd name="connsiteY2" fmla="*/ 77748 h 53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557" h="530979">
                  <a:moveTo>
                    <a:pt x="0" y="530979"/>
                  </a:moveTo>
                  <a:cubicBezTo>
                    <a:pt x="403755" y="-158261"/>
                    <a:pt x="1117071" y="-11681"/>
                    <a:pt x="1275557" y="77748"/>
                  </a:cubicBezTo>
                  <a:lnTo>
                    <a:pt x="1275557" y="7774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9B04228-F77E-4757-B6E1-CACF32C3C37F}"/>
                </a:ext>
              </a:extLst>
            </p:cNvPr>
            <p:cNvSpPr/>
            <p:nvPr/>
          </p:nvSpPr>
          <p:spPr>
            <a:xfrm rot="2926306">
              <a:off x="4451577" y="4777846"/>
              <a:ext cx="1342414" cy="405316"/>
            </a:xfrm>
            <a:custGeom>
              <a:avLst/>
              <a:gdLst>
                <a:gd name="connsiteX0" fmla="*/ 0 w 1206500"/>
                <a:gd name="connsiteY0" fmla="*/ 440815 h 440815"/>
                <a:gd name="connsiteX1" fmla="*/ 254000 w 1206500"/>
                <a:gd name="connsiteY1" fmla="*/ 180465 h 440815"/>
                <a:gd name="connsiteX2" fmla="*/ 596900 w 1206500"/>
                <a:gd name="connsiteY2" fmla="*/ 53465 h 440815"/>
                <a:gd name="connsiteX3" fmla="*/ 825500 w 1206500"/>
                <a:gd name="connsiteY3" fmla="*/ 2665 h 440815"/>
                <a:gd name="connsiteX4" fmla="*/ 996950 w 1206500"/>
                <a:gd name="connsiteY4" fmla="*/ 15365 h 440815"/>
                <a:gd name="connsiteX5" fmla="*/ 1206500 w 1206500"/>
                <a:gd name="connsiteY5" fmla="*/ 85215 h 440815"/>
                <a:gd name="connsiteX6" fmla="*/ 1206500 w 1206500"/>
                <a:gd name="connsiteY6" fmla="*/ 85215 h 440815"/>
                <a:gd name="connsiteX0" fmla="*/ 0 w 1277596"/>
                <a:gd name="connsiteY0" fmla="*/ 440815 h 440815"/>
                <a:gd name="connsiteX1" fmla="*/ 254000 w 1277596"/>
                <a:gd name="connsiteY1" fmla="*/ 180465 h 440815"/>
                <a:gd name="connsiteX2" fmla="*/ 596900 w 1277596"/>
                <a:gd name="connsiteY2" fmla="*/ 53465 h 440815"/>
                <a:gd name="connsiteX3" fmla="*/ 825500 w 1277596"/>
                <a:gd name="connsiteY3" fmla="*/ 2665 h 440815"/>
                <a:gd name="connsiteX4" fmla="*/ 996950 w 1277596"/>
                <a:gd name="connsiteY4" fmla="*/ 15365 h 440815"/>
                <a:gd name="connsiteX5" fmla="*/ 1206500 w 1277596"/>
                <a:gd name="connsiteY5" fmla="*/ 85215 h 440815"/>
                <a:gd name="connsiteX6" fmla="*/ 1277596 w 1277596"/>
                <a:gd name="connsiteY6" fmla="*/ 71529 h 440815"/>
                <a:gd name="connsiteX0" fmla="*/ 0 w 1278006"/>
                <a:gd name="connsiteY0" fmla="*/ 440815 h 440815"/>
                <a:gd name="connsiteX1" fmla="*/ 254000 w 1278006"/>
                <a:gd name="connsiteY1" fmla="*/ 180465 h 440815"/>
                <a:gd name="connsiteX2" fmla="*/ 596900 w 1278006"/>
                <a:gd name="connsiteY2" fmla="*/ 53465 h 440815"/>
                <a:gd name="connsiteX3" fmla="*/ 825500 w 1278006"/>
                <a:gd name="connsiteY3" fmla="*/ 2665 h 440815"/>
                <a:gd name="connsiteX4" fmla="*/ 996950 w 1278006"/>
                <a:gd name="connsiteY4" fmla="*/ 15365 h 440815"/>
                <a:gd name="connsiteX5" fmla="*/ 1206500 w 1278006"/>
                <a:gd name="connsiteY5" fmla="*/ 85215 h 440815"/>
                <a:gd name="connsiteX6" fmla="*/ 1277596 w 1278006"/>
                <a:gd name="connsiteY6" fmla="*/ 71529 h 440815"/>
                <a:gd name="connsiteX0" fmla="*/ 0 w 1277596"/>
                <a:gd name="connsiteY0" fmla="*/ 440459 h 440459"/>
                <a:gd name="connsiteX1" fmla="*/ 254000 w 1277596"/>
                <a:gd name="connsiteY1" fmla="*/ 180109 h 440459"/>
                <a:gd name="connsiteX2" fmla="*/ 596900 w 1277596"/>
                <a:gd name="connsiteY2" fmla="*/ 53109 h 440459"/>
                <a:gd name="connsiteX3" fmla="*/ 825500 w 1277596"/>
                <a:gd name="connsiteY3" fmla="*/ 2309 h 440459"/>
                <a:gd name="connsiteX4" fmla="*/ 996950 w 1277596"/>
                <a:gd name="connsiteY4" fmla="*/ 15009 h 440459"/>
                <a:gd name="connsiteX5" fmla="*/ 1277596 w 1277596"/>
                <a:gd name="connsiteY5" fmla="*/ 71173 h 440459"/>
                <a:gd name="connsiteX0" fmla="*/ 0 w 1277596"/>
                <a:gd name="connsiteY0" fmla="*/ 438404 h 438404"/>
                <a:gd name="connsiteX1" fmla="*/ 254000 w 1277596"/>
                <a:gd name="connsiteY1" fmla="*/ 178054 h 438404"/>
                <a:gd name="connsiteX2" fmla="*/ 596900 w 1277596"/>
                <a:gd name="connsiteY2" fmla="*/ 51054 h 438404"/>
                <a:gd name="connsiteX3" fmla="*/ 825500 w 1277596"/>
                <a:gd name="connsiteY3" fmla="*/ 254 h 438404"/>
                <a:gd name="connsiteX4" fmla="*/ 1277596 w 1277596"/>
                <a:gd name="connsiteY4" fmla="*/ 69118 h 438404"/>
                <a:gd name="connsiteX0" fmla="*/ 0 w 1277596"/>
                <a:gd name="connsiteY0" fmla="*/ 392831 h 392831"/>
                <a:gd name="connsiteX1" fmla="*/ 254000 w 1277596"/>
                <a:gd name="connsiteY1" fmla="*/ 132481 h 392831"/>
                <a:gd name="connsiteX2" fmla="*/ 596900 w 1277596"/>
                <a:gd name="connsiteY2" fmla="*/ 5481 h 392831"/>
                <a:gd name="connsiteX3" fmla="*/ 1277596 w 1277596"/>
                <a:gd name="connsiteY3" fmla="*/ 23545 h 392831"/>
                <a:gd name="connsiteX0" fmla="*/ 0 w 1277596"/>
                <a:gd name="connsiteY0" fmla="*/ 369286 h 369286"/>
                <a:gd name="connsiteX1" fmla="*/ 254000 w 1277596"/>
                <a:gd name="connsiteY1" fmla="*/ 108936 h 369286"/>
                <a:gd name="connsiteX2" fmla="*/ 1277596 w 1277596"/>
                <a:gd name="connsiteY2" fmla="*/ 0 h 369286"/>
                <a:gd name="connsiteX0" fmla="*/ 0 w 1277596"/>
                <a:gd name="connsiteY0" fmla="*/ 369286 h 369286"/>
                <a:gd name="connsiteX1" fmla="*/ 1277596 w 1277596"/>
                <a:gd name="connsiteY1" fmla="*/ 0 h 369286"/>
                <a:gd name="connsiteX0" fmla="*/ 0 w 1277596"/>
                <a:gd name="connsiteY0" fmla="*/ 394454 h 394454"/>
                <a:gd name="connsiteX1" fmla="*/ 1277596 w 1277596"/>
                <a:gd name="connsiteY1" fmla="*/ 25168 h 394454"/>
                <a:gd name="connsiteX0" fmla="*/ 0 w 1277596"/>
                <a:gd name="connsiteY0" fmla="*/ 399270 h 399270"/>
                <a:gd name="connsiteX1" fmla="*/ 1277596 w 1277596"/>
                <a:gd name="connsiteY1" fmla="*/ 29984 h 399270"/>
                <a:gd name="connsiteX0" fmla="*/ 0 w 1342414"/>
                <a:gd name="connsiteY0" fmla="*/ 405316 h 405316"/>
                <a:gd name="connsiteX1" fmla="*/ 1342414 w 1342414"/>
                <a:gd name="connsiteY1" fmla="*/ 29507 h 4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2414" h="405316">
                  <a:moveTo>
                    <a:pt x="0" y="405316"/>
                  </a:moveTo>
                  <a:cubicBezTo>
                    <a:pt x="251796" y="201449"/>
                    <a:pt x="711240" y="-94856"/>
                    <a:pt x="1342414" y="2950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8">
              <a:extLst>
                <a:ext uri="{FF2B5EF4-FFF2-40B4-BE49-F238E27FC236}">
                  <a16:creationId xmlns:a16="http://schemas.microsoft.com/office/drawing/2014/main" id="{6C31CC1C-11D2-4F4B-8814-6C304BA661F9}"/>
                </a:ext>
              </a:extLst>
            </p:cNvPr>
            <p:cNvSpPr/>
            <p:nvPr/>
          </p:nvSpPr>
          <p:spPr>
            <a:xfrm>
              <a:off x="5602222" y="2714624"/>
              <a:ext cx="556255" cy="3683000"/>
            </a:xfrm>
            <a:custGeom>
              <a:avLst/>
              <a:gdLst>
                <a:gd name="connsiteX0" fmla="*/ 0 w 189477"/>
                <a:gd name="connsiteY0" fmla="*/ 0 h 3759200"/>
                <a:gd name="connsiteX1" fmla="*/ 189477 w 189477"/>
                <a:gd name="connsiteY1" fmla="*/ 0 h 3759200"/>
                <a:gd name="connsiteX2" fmla="*/ 189477 w 189477"/>
                <a:gd name="connsiteY2" fmla="*/ 3759200 h 3759200"/>
                <a:gd name="connsiteX3" fmla="*/ 0 w 189477"/>
                <a:gd name="connsiteY3" fmla="*/ 3759200 h 3759200"/>
                <a:gd name="connsiteX4" fmla="*/ 0 w 189477"/>
                <a:gd name="connsiteY4" fmla="*/ 0 h 3759200"/>
                <a:gd name="connsiteX0" fmla="*/ 0 w 247650"/>
                <a:gd name="connsiteY0" fmla="*/ 0 h 3759200"/>
                <a:gd name="connsiteX1" fmla="*/ 189477 w 247650"/>
                <a:gd name="connsiteY1" fmla="*/ 0 h 3759200"/>
                <a:gd name="connsiteX2" fmla="*/ 189477 w 247650"/>
                <a:gd name="connsiteY2" fmla="*/ 3759200 h 3759200"/>
                <a:gd name="connsiteX3" fmla="*/ 247650 w 247650"/>
                <a:gd name="connsiteY3" fmla="*/ 3587750 h 3759200"/>
                <a:gd name="connsiteX4" fmla="*/ 0 w 247650"/>
                <a:gd name="connsiteY4" fmla="*/ 0 h 3759200"/>
                <a:gd name="connsiteX0" fmla="*/ 0 w 465702"/>
                <a:gd name="connsiteY0" fmla="*/ 0 h 3654425"/>
                <a:gd name="connsiteX1" fmla="*/ 189477 w 465702"/>
                <a:gd name="connsiteY1" fmla="*/ 0 h 3654425"/>
                <a:gd name="connsiteX2" fmla="*/ 465702 w 465702"/>
                <a:gd name="connsiteY2" fmla="*/ 3654425 h 3654425"/>
                <a:gd name="connsiteX3" fmla="*/ 247650 w 465702"/>
                <a:gd name="connsiteY3" fmla="*/ 3587750 h 3654425"/>
                <a:gd name="connsiteX4" fmla="*/ 0 w 465702"/>
                <a:gd name="connsiteY4" fmla="*/ 0 h 3654425"/>
                <a:gd name="connsiteX0" fmla="*/ 49225 w 514927"/>
                <a:gd name="connsiteY0" fmla="*/ 0 h 3654425"/>
                <a:gd name="connsiteX1" fmla="*/ 238702 w 514927"/>
                <a:gd name="connsiteY1" fmla="*/ 0 h 3654425"/>
                <a:gd name="connsiteX2" fmla="*/ 514927 w 514927"/>
                <a:gd name="connsiteY2" fmla="*/ 3654425 h 3654425"/>
                <a:gd name="connsiteX3" fmla="*/ 296875 w 514927"/>
                <a:gd name="connsiteY3" fmla="*/ 3587750 h 3654425"/>
                <a:gd name="connsiteX4" fmla="*/ 49225 w 514927"/>
                <a:gd name="connsiteY4" fmla="*/ 0 h 3654425"/>
                <a:gd name="connsiteX0" fmla="*/ 49225 w 514927"/>
                <a:gd name="connsiteY0" fmla="*/ 28575 h 3683000"/>
                <a:gd name="connsiteX1" fmla="*/ 391102 w 514927"/>
                <a:gd name="connsiteY1" fmla="*/ 0 h 3683000"/>
                <a:gd name="connsiteX2" fmla="*/ 514927 w 514927"/>
                <a:gd name="connsiteY2" fmla="*/ 3683000 h 3683000"/>
                <a:gd name="connsiteX3" fmla="*/ 296875 w 514927"/>
                <a:gd name="connsiteY3" fmla="*/ 3616325 h 3683000"/>
                <a:gd name="connsiteX4" fmla="*/ 49225 w 514927"/>
                <a:gd name="connsiteY4" fmla="*/ 28575 h 3683000"/>
                <a:gd name="connsiteX0" fmla="*/ 57225 w 456252"/>
                <a:gd name="connsiteY0" fmla="*/ 9525 h 3683000"/>
                <a:gd name="connsiteX1" fmla="*/ 332427 w 456252"/>
                <a:gd name="connsiteY1" fmla="*/ 0 h 3683000"/>
                <a:gd name="connsiteX2" fmla="*/ 456252 w 456252"/>
                <a:gd name="connsiteY2" fmla="*/ 3683000 h 3683000"/>
                <a:gd name="connsiteX3" fmla="*/ 238200 w 456252"/>
                <a:gd name="connsiteY3" fmla="*/ 3616325 h 3683000"/>
                <a:gd name="connsiteX4" fmla="*/ 57225 w 456252"/>
                <a:gd name="connsiteY4" fmla="*/ 9525 h 3683000"/>
                <a:gd name="connsiteX0" fmla="*/ 134249 w 533276"/>
                <a:gd name="connsiteY0" fmla="*/ 9525 h 3683000"/>
                <a:gd name="connsiteX1" fmla="*/ 409451 w 533276"/>
                <a:gd name="connsiteY1" fmla="*/ 0 h 3683000"/>
                <a:gd name="connsiteX2" fmla="*/ 533276 w 533276"/>
                <a:gd name="connsiteY2" fmla="*/ 3683000 h 3683000"/>
                <a:gd name="connsiteX3" fmla="*/ 315224 w 533276"/>
                <a:gd name="connsiteY3" fmla="*/ 3616325 h 3683000"/>
                <a:gd name="connsiteX4" fmla="*/ 134249 w 533276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55" h="3683000">
                  <a:moveTo>
                    <a:pt x="157228" y="9525"/>
                  </a:moveTo>
                  <a:lnTo>
                    <a:pt x="432430" y="0"/>
                  </a:lnTo>
                  <a:cubicBezTo>
                    <a:pt x="-50170" y="1808692"/>
                    <a:pt x="276855" y="2836333"/>
                    <a:pt x="556255" y="3683000"/>
                  </a:cubicBezTo>
                  <a:lnTo>
                    <a:pt x="338203" y="3616325"/>
                  </a:lnTo>
                  <a:cubicBezTo>
                    <a:pt x="131828" y="3201458"/>
                    <a:pt x="-198372" y="2119842"/>
                    <a:pt x="157228" y="95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76EBBECF-340F-41FD-849A-93C1CB7D78DC}"/>
                </a:ext>
              </a:extLst>
            </p:cNvPr>
            <p:cNvSpPr/>
            <p:nvPr/>
          </p:nvSpPr>
          <p:spPr>
            <a:xfrm>
              <a:off x="5835535" y="2353128"/>
              <a:ext cx="1363551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DF76C991-57E6-4B59-9060-60CFE5A15298}"/>
                </a:ext>
              </a:extLst>
            </p:cNvPr>
            <p:cNvSpPr/>
            <p:nvPr/>
          </p:nvSpPr>
          <p:spPr>
            <a:xfrm>
              <a:off x="4471984" y="2353128"/>
              <a:ext cx="1363551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876C445A-8E52-4080-AE2B-6269CD4B7354}"/>
                </a:ext>
              </a:extLst>
            </p:cNvPr>
            <p:cNvSpPr/>
            <p:nvPr/>
          </p:nvSpPr>
          <p:spPr>
            <a:xfrm>
              <a:off x="4282507" y="1351642"/>
              <a:ext cx="1363551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9F8F6BE7-2756-4315-92CE-21439EBCE306}"/>
                </a:ext>
              </a:extLst>
            </p:cNvPr>
            <p:cNvSpPr/>
            <p:nvPr/>
          </p:nvSpPr>
          <p:spPr>
            <a:xfrm>
              <a:off x="6025012" y="1351642"/>
              <a:ext cx="1363551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0FD2C3E-5EED-4F23-8FBD-18D9829F8D28}"/>
                </a:ext>
              </a:extLst>
            </p:cNvPr>
            <p:cNvSpPr/>
            <p:nvPr/>
          </p:nvSpPr>
          <p:spPr>
            <a:xfrm>
              <a:off x="5072741" y="585559"/>
              <a:ext cx="1487602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39BDC71-9A7F-44FA-AE3B-DBC27CD36722}"/>
                </a:ext>
              </a:extLst>
            </p:cNvPr>
            <p:cNvSpPr/>
            <p:nvPr/>
          </p:nvSpPr>
          <p:spPr>
            <a:xfrm>
              <a:off x="5168785" y="1657349"/>
              <a:ext cx="1391558" cy="139155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62D25E6-EFE8-42BD-93B6-B3853B59176B}"/>
              </a:ext>
            </a:extLst>
          </p:cNvPr>
          <p:cNvGrpSpPr/>
          <p:nvPr/>
        </p:nvGrpSpPr>
        <p:grpSpPr>
          <a:xfrm flipH="1">
            <a:off x="7633960" y="1578004"/>
            <a:ext cx="4120963" cy="5141257"/>
            <a:chOff x="678838" y="2707843"/>
            <a:chExt cx="2563090" cy="3197676"/>
          </a:xfrm>
        </p:grpSpPr>
        <p:sp>
          <p:nvSpPr>
            <p:cNvPr id="334" name="Oval 245">
              <a:extLst>
                <a:ext uri="{FF2B5EF4-FFF2-40B4-BE49-F238E27FC236}">
                  <a16:creationId xmlns:a16="http://schemas.microsoft.com/office/drawing/2014/main" id="{7F5C3A14-3F87-4573-96FE-EC6D26366151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02667D6E-E9F0-45F3-A970-F2D667D19D35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Oval 243">
              <a:extLst>
                <a:ext uri="{FF2B5EF4-FFF2-40B4-BE49-F238E27FC236}">
                  <a16:creationId xmlns:a16="http://schemas.microsoft.com/office/drawing/2014/main" id="{B9C24472-B6C4-4A52-96EB-710D022907E8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F28C4C68-836C-494B-9FB1-01C2A2D0FEB2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7FC4844-22FC-44D0-80EC-383BB3C5DF25}"/>
                </a:ext>
              </a:extLst>
            </p:cNvPr>
            <p:cNvSpPr/>
            <p:nvPr/>
          </p:nvSpPr>
          <p:spPr>
            <a:xfrm rot="21445945">
              <a:off x="2321007" y="5017466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5E22408C-29F4-4E04-BD62-0DD80AFF048B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245">
              <a:extLst>
                <a:ext uri="{FF2B5EF4-FFF2-40B4-BE49-F238E27FC236}">
                  <a16:creationId xmlns:a16="http://schemas.microsoft.com/office/drawing/2014/main" id="{5DA186F6-8F7D-4B13-B63B-9F6665D68AEC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B0847F6-90F6-4FF3-8DF8-4FB51010B8C5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Oval 243">
              <a:extLst>
                <a:ext uri="{FF2B5EF4-FFF2-40B4-BE49-F238E27FC236}">
                  <a16:creationId xmlns:a16="http://schemas.microsoft.com/office/drawing/2014/main" id="{B936352C-72DC-41BD-A911-11CF5EB43E66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12936C0-DB23-41C5-9B96-4F958E96E25A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1C68F065-E692-46BB-A799-50908133B967}"/>
                </a:ext>
              </a:extLst>
            </p:cNvPr>
            <p:cNvSpPr/>
            <p:nvPr/>
          </p:nvSpPr>
          <p:spPr>
            <a:xfrm rot="20861807" flipH="1">
              <a:off x="2083787" y="422347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9E9ADF79-1E08-43DD-AEBA-F0269B8D010A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E4FA3D9C-3ED4-4C3C-A102-925269A66F2F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F383DD8F-AB2E-4D3E-B2CD-65AF82CB373A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E5C8D9AC-1DCB-4BBC-919B-20E326C4380F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6AE9758A-8005-4713-AA3C-39C988BD9B7B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Arc 247">
              <a:extLst>
                <a:ext uri="{FF2B5EF4-FFF2-40B4-BE49-F238E27FC236}">
                  <a16:creationId xmlns:a16="http://schemas.microsoft.com/office/drawing/2014/main" id="{B3BED507-E4E7-4E26-BD0D-578A7AF10F22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8716626-BC23-444D-A9F5-D0EDB99F5C9B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E8C1BEF8-451D-4930-B181-66978C67FBEA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1757B904-45DE-451D-BA8B-40997F170FFA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56D63697-CC3F-4C30-A799-15ADDA8FC402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4A0056FC-9665-464E-A6EE-F8E436ADEF67}"/>
                </a:ext>
              </a:extLst>
            </p:cNvPr>
            <p:cNvSpPr/>
            <p:nvPr/>
          </p:nvSpPr>
          <p:spPr>
            <a:xfrm rot="15437835" flipH="1">
              <a:off x="1135019" y="4252881"/>
              <a:ext cx="367688" cy="859388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3_14-30-51">
            <a:hlinkClick r:id="" action="ppaction://media"/>
            <a:extLst>
              <a:ext uri="{FF2B5EF4-FFF2-40B4-BE49-F238E27FC236}">
                <a16:creationId xmlns:a16="http://schemas.microsoft.com/office/drawing/2014/main" id="{D5624E8E-6FC3-4EE6-9F33-7F4EB9289E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254421" y="1642996"/>
            <a:ext cx="609600" cy="609600"/>
          </a:xfrm>
          <a:prstGeom prst="rect">
            <a:avLst/>
          </a:prstGeom>
        </p:spPr>
      </p:pic>
      <p:pic>
        <p:nvPicPr>
          <p:cNvPr id="3" name="2sec">
            <a:hlinkClick r:id="" action="ppaction://media"/>
            <a:extLst>
              <a:ext uri="{FF2B5EF4-FFF2-40B4-BE49-F238E27FC236}">
                <a16:creationId xmlns:a16="http://schemas.microsoft.com/office/drawing/2014/main" id="{9908354C-E4FE-4972-8937-50791486A0A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95" name="ttsMP3.com_VoiceText_2025-1-13_14-11-52">
            <a:hlinkClick r:id="" action="ppaction://media"/>
            <a:extLst>
              <a:ext uri="{FF2B5EF4-FFF2-40B4-BE49-F238E27FC236}">
                <a16:creationId xmlns:a16="http://schemas.microsoft.com/office/drawing/2014/main" id="{B46D52FF-FE58-4DC6-A46E-69B6CB2CCAB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438040" y="1799438"/>
            <a:ext cx="609600" cy="609600"/>
          </a:xfrm>
          <a:prstGeom prst="rect">
            <a:avLst/>
          </a:prstGeom>
        </p:spPr>
      </p:pic>
      <p:pic>
        <p:nvPicPr>
          <p:cNvPr id="196" name="2sec">
            <a:hlinkClick r:id="" action="ppaction://media"/>
            <a:extLst>
              <a:ext uri="{FF2B5EF4-FFF2-40B4-BE49-F238E27FC236}">
                <a16:creationId xmlns:a16="http://schemas.microsoft.com/office/drawing/2014/main" id="{C6968FEE-A6BC-4171-9957-2458443B513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753649" y="246410"/>
            <a:ext cx="609600" cy="609600"/>
          </a:xfrm>
          <a:prstGeom prst="rect">
            <a:avLst/>
          </a:prstGeom>
        </p:spPr>
      </p:pic>
      <p:pic>
        <p:nvPicPr>
          <p:cNvPr id="197" name="ttsMP3.com_VoiceText_2025-1-13_14-12-29">
            <a:hlinkClick r:id="" action="ppaction://media"/>
            <a:extLst>
              <a:ext uri="{FF2B5EF4-FFF2-40B4-BE49-F238E27FC236}">
                <a16:creationId xmlns:a16="http://schemas.microsoft.com/office/drawing/2014/main" id="{E41D95CE-9799-4A56-9BDE-364E799FB312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98" name="2sec">
            <a:hlinkClick r:id="" action="ppaction://media"/>
            <a:extLst>
              <a:ext uri="{FF2B5EF4-FFF2-40B4-BE49-F238E27FC236}">
                <a16:creationId xmlns:a16="http://schemas.microsoft.com/office/drawing/2014/main" id="{D9449189-457E-4C5D-85BF-EAC5A468043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804764" y="170035"/>
            <a:ext cx="609600" cy="609600"/>
          </a:xfrm>
          <a:prstGeom prst="rect">
            <a:avLst/>
          </a:prstGeom>
        </p:spPr>
      </p:pic>
      <p:pic>
        <p:nvPicPr>
          <p:cNvPr id="199" name="ttsMP3.com_VoiceText_2025-1-13_14-12-42">
            <a:hlinkClick r:id="" action="ppaction://media"/>
            <a:extLst>
              <a:ext uri="{FF2B5EF4-FFF2-40B4-BE49-F238E27FC236}">
                <a16:creationId xmlns:a16="http://schemas.microsoft.com/office/drawing/2014/main" id="{57E289B0-B88C-4C9D-873A-9BAD40EB5809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9193924" y="1613512"/>
            <a:ext cx="609600" cy="609600"/>
          </a:xfrm>
          <a:prstGeom prst="rect">
            <a:avLst/>
          </a:prstGeom>
        </p:spPr>
      </p:pic>
      <p:pic>
        <p:nvPicPr>
          <p:cNvPr id="200" name="2sec">
            <a:hlinkClick r:id="" action="ppaction://media"/>
            <a:extLst>
              <a:ext uri="{FF2B5EF4-FFF2-40B4-BE49-F238E27FC236}">
                <a16:creationId xmlns:a16="http://schemas.microsoft.com/office/drawing/2014/main" id="{1B79D593-B906-4AAC-8224-3EAFBA1C0B5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10191888" y="246410"/>
            <a:ext cx="609600" cy="609600"/>
          </a:xfrm>
          <a:prstGeom prst="rect">
            <a:avLst/>
          </a:prstGeom>
        </p:spPr>
      </p:pic>
      <p:pic>
        <p:nvPicPr>
          <p:cNvPr id="201" name="2sec">
            <a:hlinkClick r:id="" action="ppaction://media"/>
            <a:extLst>
              <a:ext uri="{FF2B5EF4-FFF2-40B4-BE49-F238E27FC236}">
                <a16:creationId xmlns:a16="http://schemas.microsoft.com/office/drawing/2014/main" id="{AA4E070D-6CDC-4CE3-BF19-0C302230903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2664900" y="5522011"/>
            <a:ext cx="609600" cy="609600"/>
          </a:xfrm>
          <a:prstGeom prst="rect">
            <a:avLst/>
          </a:prstGeom>
        </p:spPr>
      </p:pic>
      <p:pic>
        <p:nvPicPr>
          <p:cNvPr id="4" name="ttsMP3.com_VoiceText_2025-1-13_14-35-4">
            <a:hlinkClick r:id="" action="ppaction://media"/>
            <a:extLst>
              <a:ext uri="{FF2B5EF4-FFF2-40B4-BE49-F238E27FC236}">
                <a16:creationId xmlns:a16="http://schemas.microsoft.com/office/drawing/2014/main" id="{6D2627DC-1700-455F-B76E-0C2C37CD280B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2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48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80" fill="hold"/>
                                        <p:tgtEl>
                                          <p:spTgt spid="1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96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64" fill="hold"/>
                                        <p:tgtEl>
                                          <p:spTgt spid="1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3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04" fill="hold"/>
                                        <p:tgtEl>
                                          <p:spTgt spid="19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36"/>
                            </p:stCondLst>
                            <p:childTnLst>
                              <p:par>
                                <p:cTn id="2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2064" fill="hold"/>
                                        <p:tgtEl>
                                          <p:spTgt spid="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60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480" fill="hold"/>
                                        <p:tgtEl>
                                          <p:spTgt spid="1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8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064" fill="hold"/>
                                        <p:tgtEl>
                                          <p:spTgt spid="2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144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064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4208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100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5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6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7"/>
                </p:tgtEl>
              </p:cMediaNode>
            </p:audio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8"/>
                </p:tgtEl>
              </p:cMediaNode>
            </p:audio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9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0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1"/>
                </p:tgtEl>
              </p:cMediaNode>
            </p:audio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85B1D71-F498-448E-9DD6-DAFAB3C0C4E2}"/>
              </a:ext>
            </a:extLst>
          </p:cNvPr>
          <p:cNvSpPr/>
          <p:nvPr/>
        </p:nvSpPr>
        <p:spPr>
          <a:xfrm>
            <a:off x="0" y="0"/>
            <a:ext cx="12192000" cy="6866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6DD6F2D-6214-4242-A907-5A962BE9EF05}"/>
              </a:ext>
            </a:extLst>
          </p:cNvPr>
          <p:cNvSpPr txBox="1"/>
          <p:nvPr/>
        </p:nvSpPr>
        <p:spPr>
          <a:xfrm>
            <a:off x="3608455" y="140506"/>
            <a:ext cx="322231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latin typeface="Arial Black" panose="020B0A04020102020204" pitchFamily="34" charset="0"/>
              </a:rPr>
              <a:t>F</a:t>
            </a: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rog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4007E0-B386-4296-8DD4-C79D879805DB}"/>
              </a:ext>
            </a:extLst>
          </p:cNvPr>
          <p:cNvGrpSpPr/>
          <p:nvPr/>
        </p:nvGrpSpPr>
        <p:grpSpPr>
          <a:xfrm>
            <a:off x="439105" y="139722"/>
            <a:ext cx="2554552" cy="1927969"/>
            <a:chOff x="169589" y="2841106"/>
            <a:chExt cx="3672856" cy="2771975"/>
          </a:xfrm>
        </p:grpSpPr>
        <p:sp>
          <p:nvSpPr>
            <p:cNvPr id="95" name="Oval 245">
              <a:extLst>
                <a:ext uri="{FF2B5EF4-FFF2-40B4-BE49-F238E27FC236}">
                  <a16:creationId xmlns:a16="http://schemas.microsoft.com/office/drawing/2014/main" id="{FAE3E51B-81E9-431C-B321-A781E60775B0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245">
              <a:extLst>
                <a:ext uri="{FF2B5EF4-FFF2-40B4-BE49-F238E27FC236}">
                  <a16:creationId xmlns:a16="http://schemas.microsoft.com/office/drawing/2014/main" id="{C26A26E1-3DFA-4B2D-87CB-1C841A628C25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5086D3A-5CAC-4B99-8C2A-1C719CECCE90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243">
              <a:extLst>
                <a:ext uri="{FF2B5EF4-FFF2-40B4-BE49-F238E27FC236}">
                  <a16:creationId xmlns:a16="http://schemas.microsoft.com/office/drawing/2014/main" id="{F1C1117F-E5EF-4A5C-91E5-2DD0BD13E641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243">
              <a:extLst>
                <a:ext uri="{FF2B5EF4-FFF2-40B4-BE49-F238E27FC236}">
                  <a16:creationId xmlns:a16="http://schemas.microsoft.com/office/drawing/2014/main" id="{BEBE3290-304E-4D27-8506-31D84306CB60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F997B0D-B3C8-4726-B8F1-F08AC129E5F3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3328020-6CD9-401B-A01B-19638491D193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20B2CEF-29C7-4E03-833F-20041613D0E5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172DBDD-96FA-4FF3-B49C-038047D4346B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37ED539-49BB-430E-AB47-3938F3E3A49A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73B876D-C513-421D-97BB-1979194F86E4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97DFC1C-578A-49C7-BAF6-C4F643836CC4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A3CFFD1-4FEA-4E5C-A2CC-8D0BEEEE86F7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8F972AE-E962-49BB-BA60-E5D4B098AFB8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F9AA0CEE-DF38-4AF7-9F14-559C9336EC81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AB448DE-BA85-4E52-B0B4-007FF5638B77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247">
              <a:extLst>
                <a:ext uri="{FF2B5EF4-FFF2-40B4-BE49-F238E27FC236}">
                  <a16:creationId xmlns:a16="http://schemas.microsoft.com/office/drawing/2014/main" id="{EBB1069E-01C4-4991-B049-E3D4A17B8BDA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F54E2DF-D1EC-440F-B6F4-9C69607E1043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03C4BA9-0242-4146-B3A1-160CAD3E0A7C}"/>
                </a:ext>
              </a:extLst>
            </p:cNvPr>
            <p:cNvSpPr/>
            <p:nvPr/>
          </p:nvSpPr>
          <p:spPr>
            <a:xfrm>
              <a:off x="1419498" y="3226138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0DFA13B-FDEB-49B5-9522-09196E57C442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39678396-BAAE-404A-84F7-57FAF4A1A941}"/>
                </a:ext>
              </a:extLst>
            </p:cNvPr>
            <p:cNvSpPr/>
            <p:nvPr/>
          </p:nvSpPr>
          <p:spPr>
            <a:xfrm>
              <a:off x="2473606" y="3230108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id="{266216C6-8F2B-4C9E-B726-F776327D3D67}"/>
              </a:ext>
            </a:extLst>
          </p:cNvPr>
          <p:cNvSpPr txBox="1"/>
          <p:nvPr/>
        </p:nvSpPr>
        <p:spPr>
          <a:xfrm>
            <a:off x="3608455" y="2499651"/>
            <a:ext cx="27021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F</a:t>
            </a:r>
            <a:r>
              <a:rPr lang="en-US" sz="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ish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84369C0-5D59-46F6-B1D3-E2B832D3882C}"/>
              </a:ext>
            </a:extLst>
          </p:cNvPr>
          <p:cNvGrpSpPr/>
          <p:nvPr/>
        </p:nvGrpSpPr>
        <p:grpSpPr>
          <a:xfrm>
            <a:off x="408447" y="2397392"/>
            <a:ext cx="2705819" cy="1661039"/>
            <a:chOff x="2595778" y="3283399"/>
            <a:chExt cx="5291341" cy="3248229"/>
          </a:xfrm>
        </p:grpSpPr>
        <p:sp>
          <p:nvSpPr>
            <p:cNvPr id="204" name="Oval 77">
              <a:extLst>
                <a:ext uri="{FF2B5EF4-FFF2-40B4-BE49-F238E27FC236}">
                  <a16:creationId xmlns:a16="http://schemas.microsoft.com/office/drawing/2014/main" id="{B743C388-87B7-48C9-BB5F-C057DDE26EB0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Oval 77">
              <a:extLst>
                <a:ext uri="{FF2B5EF4-FFF2-40B4-BE49-F238E27FC236}">
                  <a16:creationId xmlns:a16="http://schemas.microsoft.com/office/drawing/2014/main" id="{8FE0394A-65E1-43D8-B934-268C11D67795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" name="Oval 76">
              <a:extLst>
                <a:ext uri="{FF2B5EF4-FFF2-40B4-BE49-F238E27FC236}">
                  <a16:creationId xmlns:a16="http://schemas.microsoft.com/office/drawing/2014/main" id="{A968EBCE-3C41-4125-A9F1-02DB8E4D289E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D7C628C4-8495-4626-B70B-46ED7002D248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49571692-0325-4ACF-B5A1-35B32C28A2E6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Arc 208">
              <a:extLst>
                <a:ext uri="{FF2B5EF4-FFF2-40B4-BE49-F238E27FC236}">
                  <a16:creationId xmlns:a16="http://schemas.microsoft.com/office/drawing/2014/main" id="{AAD3D095-76A3-40FA-A8AF-A1E847CF75F4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Arc 209">
              <a:extLst>
                <a:ext uri="{FF2B5EF4-FFF2-40B4-BE49-F238E27FC236}">
                  <a16:creationId xmlns:a16="http://schemas.microsoft.com/office/drawing/2014/main" id="{D1F2A0C9-B63C-42AC-A4E6-8BA216B71B29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Arc 210">
              <a:extLst>
                <a:ext uri="{FF2B5EF4-FFF2-40B4-BE49-F238E27FC236}">
                  <a16:creationId xmlns:a16="http://schemas.microsoft.com/office/drawing/2014/main" id="{27154B63-22E1-4CCB-B1F9-48BF181948D3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Arc 211">
              <a:extLst>
                <a:ext uri="{FF2B5EF4-FFF2-40B4-BE49-F238E27FC236}">
                  <a16:creationId xmlns:a16="http://schemas.microsoft.com/office/drawing/2014/main" id="{1C317A36-3A84-48D3-84DA-5C65CDD77FA1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Arc 212">
              <a:extLst>
                <a:ext uri="{FF2B5EF4-FFF2-40B4-BE49-F238E27FC236}">
                  <a16:creationId xmlns:a16="http://schemas.microsoft.com/office/drawing/2014/main" id="{9D3C062C-64BB-4353-8A9D-B5AB5078E83A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Arc 213">
              <a:extLst>
                <a:ext uri="{FF2B5EF4-FFF2-40B4-BE49-F238E27FC236}">
                  <a16:creationId xmlns:a16="http://schemas.microsoft.com/office/drawing/2014/main" id="{78E6F5BE-FA6B-429C-90FE-7F6A16054C40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Arc 214">
              <a:extLst>
                <a:ext uri="{FF2B5EF4-FFF2-40B4-BE49-F238E27FC236}">
                  <a16:creationId xmlns:a16="http://schemas.microsoft.com/office/drawing/2014/main" id="{01202B1F-C12A-42F3-9560-78E0C67955B1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Arc 215">
              <a:extLst>
                <a:ext uri="{FF2B5EF4-FFF2-40B4-BE49-F238E27FC236}">
                  <a16:creationId xmlns:a16="http://schemas.microsoft.com/office/drawing/2014/main" id="{9512D079-1D47-43C9-8600-F302606B64AA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Arc 216">
              <a:extLst>
                <a:ext uri="{FF2B5EF4-FFF2-40B4-BE49-F238E27FC236}">
                  <a16:creationId xmlns:a16="http://schemas.microsoft.com/office/drawing/2014/main" id="{74DAB0F9-A4BB-4D59-94FF-4D794BD8FEFA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EF924E10-6E93-4AD9-A27C-0C172B1E26E6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540C8F64-3385-4FE2-BFCC-B875B10DB210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Arc 219">
              <a:extLst>
                <a:ext uri="{FF2B5EF4-FFF2-40B4-BE49-F238E27FC236}">
                  <a16:creationId xmlns:a16="http://schemas.microsoft.com/office/drawing/2014/main" id="{81A2F9F9-9E2D-4F2F-B4DC-12B1B68D4DEA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Arc 220">
              <a:extLst>
                <a:ext uri="{FF2B5EF4-FFF2-40B4-BE49-F238E27FC236}">
                  <a16:creationId xmlns:a16="http://schemas.microsoft.com/office/drawing/2014/main" id="{7B2592AA-5CD0-471D-8FD4-EFAD6302031A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Arc 221">
              <a:extLst>
                <a:ext uri="{FF2B5EF4-FFF2-40B4-BE49-F238E27FC236}">
                  <a16:creationId xmlns:a16="http://schemas.microsoft.com/office/drawing/2014/main" id="{3DCEA172-9942-4B75-BAD8-DE57CE6E6E27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Arc 222">
              <a:extLst>
                <a:ext uri="{FF2B5EF4-FFF2-40B4-BE49-F238E27FC236}">
                  <a16:creationId xmlns:a16="http://schemas.microsoft.com/office/drawing/2014/main" id="{72F42D8E-9D8C-40C9-9159-A665C0805F47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Arc 223">
              <a:extLst>
                <a:ext uri="{FF2B5EF4-FFF2-40B4-BE49-F238E27FC236}">
                  <a16:creationId xmlns:a16="http://schemas.microsoft.com/office/drawing/2014/main" id="{859E7A81-BDC4-48C5-9A4C-714B73F3AE7A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Arc 224">
              <a:extLst>
                <a:ext uri="{FF2B5EF4-FFF2-40B4-BE49-F238E27FC236}">
                  <a16:creationId xmlns:a16="http://schemas.microsoft.com/office/drawing/2014/main" id="{41CE2BB5-A6BD-4B52-B382-A262E682F1F3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Arc 225">
              <a:extLst>
                <a:ext uri="{FF2B5EF4-FFF2-40B4-BE49-F238E27FC236}">
                  <a16:creationId xmlns:a16="http://schemas.microsoft.com/office/drawing/2014/main" id="{C9262AC1-0DF7-4AFC-B323-022E2F7DA88B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Arc 226">
              <a:extLst>
                <a:ext uri="{FF2B5EF4-FFF2-40B4-BE49-F238E27FC236}">
                  <a16:creationId xmlns:a16="http://schemas.microsoft.com/office/drawing/2014/main" id="{3DB5ADA2-88A1-43FD-BCF7-D79C7FCA785B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Arc 227">
              <a:extLst>
                <a:ext uri="{FF2B5EF4-FFF2-40B4-BE49-F238E27FC236}">
                  <a16:creationId xmlns:a16="http://schemas.microsoft.com/office/drawing/2014/main" id="{FF36E92F-00A9-4BC1-857E-09F84C477E98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Arc 228">
              <a:extLst>
                <a:ext uri="{FF2B5EF4-FFF2-40B4-BE49-F238E27FC236}">
                  <a16:creationId xmlns:a16="http://schemas.microsoft.com/office/drawing/2014/main" id="{2750AE00-C674-4B41-AB3D-D548425022C9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Arc 229">
              <a:extLst>
                <a:ext uri="{FF2B5EF4-FFF2-40B4-BE49-F238E27FC236}">
                  <a16:creationId xmlns:a16="http://schemas.microsoft.com/office/drawing/2014/main" id="{5DCE20E4-050F-425F-B9E7-78A9667E8ADD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Arc 230">
              <a:extLst>
                <a:ext uri="{FF2B5EF4-FFF2-40B4-BE49-F238E27FC236}">
                  <a16:creationId xmlns:a16="http://schemas.microsoft.com/office/drawing/2014/main" id="{9EC16FC6-1A35-4DD3-9C6B-BD9CAD796922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Arc 231">
              <a:extLst>
                <a:ext uri="{FF2B5EF4-FFF2-40B4-BE49-F238E27FC236}">
                  <a16:creationId xmlns:a16="http://schemas.microsoft.com/office/drawing/2014/main" id="{5E7684A2-4D79-4ECA-87CA-FD7013BE245B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Arc 232">
              <a:extLst>
                <a:ext uri="{FF2B5EF4-FFF2-40B4-BE49-F238E27FC236}">
                  <a16:creationId xmlns:a16="http://schemas.microsoft.com/office/drawing/2014/main" id="{646341E6-908C-4339-BF5C-C4D339F536C8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Arc 233">
              <a:extLst>
                <a:ext uri="{FF2B5EF4-FFF2-40B4-BE49-F238E27FC236}">
                  <a16:creationId xmlns:a16="http://schemas.microsoft.com/office/drawing/2014/main" id="{421D8628-E465-4AE7-8171-C880CA4693F5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Arc 234">
              <a:extLst>
                <a:ext uri="{FF2B5EF4-FFF2-40B4-BE49-F238E27FC236}">
                  <a16:creationId xmlns:a16="http://schemas.microsoft.com/office/drawing/2014/main" id="{088F5638-171E-49FD-9829-A67A292539DA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04DA1DA0-861B-4C0D-AFBD-A7936D97ACFA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Arc 236">
              <a:extLst>
                <a:ext uri="{FF2B5EF4-FFF2-40B4-BE49-F238E27FC236}">
                  <a16:creationId xmlns:a16="http://schemas.microsoft.com/office/drawing/2014/main" id="{90EBF548-FDDA-4D4E-B965-8B5E7F022804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Arc 237">
              <a:extLst>
                <a:ext uri="{FF2B5EF4-FFF2-40B4-BE49-F238E27FC236}">
                  <a16:creationId xmlns:a16="http://schemas.microsoft.com/office/drawing/2014/main" id="{BCB74ED3-DCE4-474E-BF15-E7710ED67E61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>
              <a:extLst>
                <a:ext uri="{FF2B5EF4-FFF2-40B4-BE49-F238E27FC236}">
                  <a16:creationId xmlns:a16="http://schemas.microsoft.com/office/drawing/2014/main" id="{3C2BFF80-F9B9-48EB-8A48-FA6B991369E8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Arc 239">
              <a:extLst>
                <a:ext uri="{FF2B5EF4-FFF2-40B4-BE49-F238E27FC236}">
                  <a16:creationId xmlns:a16="http://schemas.microsoft.com/office/drawing/2014/main" id="{0C1F35BF-C696-4040-A60B-C09CFFD6551A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Arc 240">
              <a:extLst>
                <a:ext uri="{FF2B5EF4-FFF2-40B4-BE49-F238E27FC236}">
                  <a16:creationId xmlns:a16="http://schemas.microsoft.com/office/drawing/2014/main" id="{7B2E87F3-0E34-4DAE-8315-5F7FC6EC5553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B295C509-1D17-4CE3-A9B3-EAFFDDF7AF32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A7F74655-FD01-415C-8B90-B51158624A81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Arc 243">
              <a:extLst>
                <a:ext uri="{FF2B5EF4-FFF2-40B4-BE49-F238E27FC236}">
                  <a16:creationId xmlns:a16="http://schemas.microsoft.com/office/drawing/2014/main" id="{BB8ED231-BE43-4AFD-9001-A66666EC0F6D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Arc 244">
              <a:extLst>
                <a:ext uri="{FF2B5EF4-FFF2-40B4-BE49-F238E27FC236}">
                  <a16:creationId xmlns:a16="http://schemas.microsoft.com/office/drawing/2014/main" id="{AD134D41-78C0-4E28-BC6A-DA27DD056765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Arc 245">
              <a:extLst>
                <a:ext uri="{FF2B5EF4-FFF2-40B4-BE49-F238E27FC236}">
                  <a16:creationId xmlns:a16="http://schemas.microsoft.com/office/drawing/2014/main" id="{E2E5DE9D-8E9A-4D80-B588-7FE710E29222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F1313B36-30B2-4E33-940A-D4CDD9A9750C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Arc 247">
              <a:extLst>
                <a:ext uri="{FF2B5EF4-FFF2-40B4-BE49-F238E27FC236}">
                  <a16:creationId xmlns:a16="http://schemas.microsoft.com/office/drawing/2014/main" id="{D5AC4D00-3A27-44BE-918D-0F62A8C3A2F2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Arc 248">
              <a:extLst>
                <a:ext uri="{FF2B5EF4-FFF2-40B4-BE49-F238E27FC236}">
                  <a16:creationId xmlns:a16="http://schemas.microsoft.com/office/drawing/2014/main" id="{531F3131-B26B-4CE5-8324-67C4CB1C4AB3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Arc 249">
              <a:extLst>
                <a:ext uri="{FF2B5EF4-FFF2-40B4-BE49-F238E27FC236}">
                  <a16:creationId xmlns:a16="http://schemas.microsoft.com/office/drawing/2014/main" id="{B650C309-7960-4429-B0C1-454D2F3CF604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Arc 250">
              <a:extLst>
                <a:ext uri="{FF2B5EF4-FFF2-40B4-BE49-F238E27FC236}">
                  <a16:creationId xmlns:a16="http://schemas.microsoft.com/office/drawing/2014/main" id="{C4C9865E-1FE1-487F-BACA-ED2AF150834C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Arc 251">
              <a:extLst>
                <a:ext uri="{FF2B5EF4-FFF2-40B4-BE49-F238E27FC236}">
                  <a16:creationId xmlns:a16="http://schemas.microsoft.com/office/drawing/2014/main" id="{E3B7C29F-1FDE-4222-B813-BA7183408AA9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Arc 252">
              <a:extLst>
                <a:ext uri="{FF2B5EF4-FFF2-40B4-BE49-F238E27FC236}">
                  <a16:creationId xmlns:a16="http://schemas.microsoft.com/office/drawing/2014/main" id="{2A6F9610-E986-420F-93D2-008C367338CE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Arc 253">
              <a:extLst>
                <a:ext uri="{FF2B5EF4-FFF2-40B4-BE49-F238E27FC236}">
                  <a16:creationId xmlns:a16="http://schemas.microsoft.com/office/drawing/2014/main" id="{3C3EC292-F665-490F-A233-E801409B69FD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Arc 254">
              <a:extLst>
                <a:ext uri="{FF2B5EF4-FFF2-40B4-BE49-F238E27FC236}">
                  <a16:creationId xmlns:a16="http://schemas.microsoft.com/office/drawing/2014/main" id="{49ABBBF9-5C07-47E9-8C06-29C4B313ABBC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Arc 255">
              <a:extLst>
                <a:ext uri="{FF2B5EF4-FFF2-40B4-BE49-F238E27FC236}">
                  <a16:creationId xmlns:a16="http://schemas.microsoft.com/office/drawing/2014/main" id="{65B438CE-BCE8-437F-B245-15A21B837FD5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Arc 256">
              <a:extLst>
                <a:ext uri="{FF2B5EF4-FFF2-40B4-BE49-F238E27FC236}">
                  <a16:creationId xmlns:a16="http://schemas.microsoft.com/office/drawing/2014/main" id="{014C8458-92C7-4A99-9FE5-AD41DFF797D2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Arc 257">
              <a:extLst>
                <a:ext uri="{FF2B5EF4-FFF2-40B4-BE49-F238E27FC236}">
                  <a16:creationId xmlns:a16="http://schemas.microsoft.com/office/drawing/2014/main" id="{97B0223C-08EE-4624-98B9-FA27299CAAB9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6B04D719-0479-480C-85C9-BCB1C71A21F8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43039927-642A-4255-8EFF-BD9AEFAEEAF9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Arc 260">
              <a:extLst>
                <a:ext uri="{FF2B5EF4-FFF2-40B4-BE49-F238E27FC236}">
                  <a16:creationId xmlns:a16="http://schemas.microsoft.com/office/drawing/2014/main" id="{A38907F6-D244-4644-A081-5EBC1A234824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c 261">
              <a:extLst>
                <a:ext uri="{FF2B5EF4-FFF2-40B4-BE49-F238E27FC236}">
                  <a16:creationId xmlns:a16="http://schemas.microsoft.com/office/drawing/2014/main" id="{06631BF1-CDEA-4A0E-A763-762D91EDA9B2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C5735BDF-1C1C-4BB8-B82D-7CE29AC78702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36896D9F-C3F6-49AC-9439-DF63696F3FC0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Arc 264">
              <a:extLst>
                <a:ext uri="{FF2B5EF4-FFF2-40B4-BE49-F238E27FC236}">
                  <a16:creationId xmlns:a16="http://schemas.microsoft.com/office/drawing/2014/main" id="{06A11AC8-D65E-42A5-AC2F-FC3138B0E45E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Arc 265">
              <a:extLst>
                <a:ext uri="{FF2B5EF4-FFF2-40B4-BE49-F238E27FC236}">
                  <a16:creationId xmlns:a16="http://schemas.microsoft.com/office/drawing/2014/main" id="{F1426D16-927B-4D5A-9EC6-56EA1BBAEACE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1F5B0723-03B1-4E40-A660-2C91032DBF66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E85E140D-213C-4272-AC85-75F695282731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Arc 268">
              <a:extLst>
                <a:ext uri="{FF2B5EF4-FFF2-40B4-BE49-F238E27FC236}">
                  <a16:creationId xmlns:a16="http://schemas.microsoft.com/office/drawing/2014/main" id="{C713E5F0-B43F-42D3-A40B-FC0A6A4243AD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Arc 269">
              <a:extLst>
                <a:ext uri="{FF2B5EF4-FFF2-40B4-BE49-F238E27FC236}">
                  <a16:creationId xmlns:a16="http://schemas.microsoft.com/office/drawing/2014/main" id="{56D66AC4-7A69-4ECD-91DD-51398BDBDD27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Arc 270">
              <a:extLst>
                <a:ext uri="{FF2B5EF4-FFF2-40B4-BE49-F238E27FC236}">
                  <a16:creationId xmlns:a16="http://schemas.microsoft.com/office/drawing/2014/main" id="{FB9156A9-7772-418B-A222-7FD4E514861A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Arc 271">
              <a:extLst>
                <a:ext uri="{FF2B5EF4-FFF2-40B4-BE49-F238E27FC236}">
                  <a16:creationId xmlns:a16="http://schemas.microsoft.com/office/drawing/2014/main" id="{D987C8FB-E358-460E-8907-43111C6B1148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Arc 272">
              <a:extLst>
                <a:ext uri="{FF2B5EF4-FFF2-40B4-BE49-F238E27FC236}">
                  <a16:creationId xmlns:a16="http://schemas.microsoft.com/office/drawing/2014/main" id="{3E11D990-9513-4058-AAA7-9932AC6F4F76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Arc 273">
              <a:extLst>
                <a:ext uri="{FF2B5EF4-FFF2-40B4-BE49-F238E27FC236}">
                  <a16:creationId xmlns:a16="http://schemas.microsoft.com/office/drawing/2014/main" id="{E6E04187-8196-455E-985E-1A2440F17E3C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6F92C399-F31E-4A5F-822F-07D5440CC67A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Arc 275">
              <a:extLst>
                <a:ext uri="{FF2B5EF4-FFF2-40B4-BE49-F238E27FC236}">
                  <a16:creationId xmlns:a16="http://schemas.microsoft.com/office/drawing/2014/main" id="{A1285716-05A8-41DB-B613-47B5FCD051F6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Arc 276">
              <a:extLst>
                <a:ext uri="{FF2B5EF4-FFF2-40B4-BE49-F238E27FC236}">
                  <a16:creationId xmlns:a16="http://schemas.microsoft.com/office/drawing/2014/main" id="{CBB8C37D-6CF0-48D7-9D43-701D21129F74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D04496D2-4DB6-460A-A8D1-C0287A2867BD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AFDA6F1F-AE01-4634-9784-6D65F68458A1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 279">
              <a:extLst>
                <a:ext uri="{FF2B5EF4-FFF2-40B4-BE49-F238E27FC236}">
                  <a16:creationId xmlns:a16="http://schemas.microsoft.com/office/drawing/2014/main" id="{BBD3E626-9BF8-42C7-9E61-E6215A739DBE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Arc 280">
              <a:extLst>
                <a:ext uri="{FF2B5EF4-FFF2-40B4-BE49-F238E27FC236}">
                  <a16:creationId xmlns:a16="http://schemas.microsoft.com/office/drawing/2014/main" id="{7C124B49-F106-41B1-8862-D0E4E8892EC1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Arc 281">
              <a:extLst>
                <a:ext uri="{FF2B5EF4-FFF2-40B4-BE49-F238E27FC236}">
                  <a16:creationId xmlns:a16="http://schemas.microsoft.com/office/drawing/2014/main" id="{79A9ECA7-3B32-42E2-B5FB-837233126DDE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Arc 282">
              <a:extLst>
                <a:ext uri="{FF2B5EF4-FFF2-40B4-BE49-F238E27FC236}">
                  <a16:creationId xmlns:a16="http://schemas.microsoft.com/office/drawing/2014/main" id="{52D0D1AB-ED69-4B41-BE40-825D56DA088E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Arc 283">
              <a:extLst>
                <a:ext uri="{FF2B5EF4-FFF2-40B4-BE49-F238E27FC236}">
                  <a16:creationId xmlns:a16="http://schemas.microsoft.com/office/drawing/2014/main" id="{38480738-B30A-4292-A84A-996C49DC50C7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Arc 284">
              <a:extLst>
                <a:ext uri="{FF2B5EF4-FFF2-40B4-BE49-F238E27FC236}">
                  <a16:creationId xmlns:a16="http://schemas.microsoft.com/office/drawing/2014/main" id="{3AA866B7-282E-4581-A912-AC20FFA3C31B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Arc 285">
              <a:extLst>
                <a:ext uri="{FF2B5EF4-FFF2-40B4-BE49-F238E27FC236}">
                  <a16:creationId xmlns:a16="http://schemas.microsoft.com/office/drawing/2014/main" id="{DED890E9-C44A-42E5-96EC-CBE724CFB688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Arc 286">
              <a:extLst>
                <a:ext uri="{FF2B5EF4-FFF2-40B4-BE49-F238E27FC236}">
                  <a16:creationId xmlns:a16="http://schemas.microsoft.com/office/drawing/2014/main" id="{3039333C-E844-4284-8881-9DFE880EE3AC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Arc 287">
              <a:extLst>
                <a:ext uri="{FF2B5EF4-FFF2-40B4-BE49-F238E27FC236}">
                  <a16:creationId xmlns:a16="http://schemas.microsoft.com/office/drawing/2014/main" id="{C8CCE7CF-5C80-49CF-8660-0CD09599D771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Arc 288">
              <a:extLst>
                <a:ext uri="{FF2B5EF4-FFF2-40B4-BE49-F238E27FC236}">
                  <a16:creationId xmlns:a16="http://schemas.microsoft.com/office/drawing/2014/main" id="{F7F7AB9C-A6FA-4B6A-932F-5D4BD689E462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Arc 289">
              <a:extLst>
                <a:ext uri="{FF2B5EF4-FFF2-40B4-BE49-F238E27FC236}">
                  <a16:creationId xmlns:a16="http://schemas.microsoft.com/office/drawing/2014/main" id="{D3A56166-8BAD-4B66-8AA7-BA69F721559E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Arc 290">
              <a:extLst>
                <a:ext uri="{FF2B5EF4-FFF2-40B4-BE49-F238E27FC236}">
                  <a16:creationId xmlns:a16="http://schemas.microsoft.com/office/drawing/2014/main" id="{F5F3A456-6B15-479D-8229-7A467ECE7793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Arc 291">
              <a:extLst>
                <a:ext uri="{FF2B5EF4-FFF2-40B4-BE49-F238E27FC236}">
                  <a16:creationId xmlns:a16="http://schemas.microsoft.com/office/drawing/2014/main" id="{C773BE2D-A716-49B1-B4E1-668CBB71E3A9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Arc 292">
              <a:extLst>
                <a:ext uri="{FF2B5EF4-FFF2-40B4-BE49-F238E27FC236}">
                  <a16:creationId xmlns:a16="http://schemas.microsoft.com/office/drawing/2014/main" id="{E0C4FAB0-4855-421A-930C-BFB896720BCD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Arc 293">
              <a:extLst>
                <a:ext uri="{FF2B5EF4-FFF2-40B4-BE49-F238E27FC236}">
                  <a16:creationId xmlns:a16="http://schemas.microsoft.com/office/drawing/2014/main" id="{D5ABE2D5-D2FE-4C4A-8110-8B4FCEF429B9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Arc 294">
              <a:extLst>
                <a:ext uri="{FF2B5EF4-FFF2-40B4-BE49-F238E27FC236}">
                  <a16:creationId xmlns:a16="http://schemas.microsoft.com/office/drawing/2014/main" id="{F29798C2-96ED-46E3-A36C-05868F968C90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Arc 295">
              <a:extLst>
                <a:ext uri="{FF2B5EF4-FFF2-40B4-BE49-F238E27FC236}">
                  <a16:creationId xmlns:a16="http://schemas.microsoft.com/office/drawing/2014/main" id="{B1655274-DB2A-4E9F-9701-2A0B8AA40CC6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Arc 296">
              <a:extLst>
                <a:ext uri="{FF2B5EF4-FFF2-40B4-BE49-F238E27FC236}">
                  <a16:creationId xmlns:a16="http://schemas.microsoft.com/office/drawing/2014/main" id="{ACE38EF6-07E7-4ADD-86D9-AFD643C28B18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Arc 297">
              <a:extLst>
                <a:ext uri="{FF2B5EF4-FFF2-40B4-BE49-F238E27FC236}">
                  <a16:creationId xmlns:a16="http://schemas.microsoft.com/office/drawing/2014/main" id="{E1ABAD89-F8F0-4DEB-B5B0-42E43474294E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Arc 298">
              <a:extLst>
                <a:ext uri="{FF2B5EF4-FFF2-40B4-BE49-F238E27FC236}">
                  <a16:creationId xmlns:a16="http://schemas.microsoft.com/office/drawing/2014/main" id="{180CB674-70EC-40C0-B082-4E2D8B38D005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Arc 299">
              <a:extLst>
                <a:ext uri="{FF2B5EF4-FFF2-40B4-BE49-F238E27FC236}">
                  <a16:creationId xmlns:a16="http://schemas.microsoft.com/office/drawing/2014/main" id="{C2D5B9E4-C325-4FF7-AEC5-37F064ADCE6E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Arc 300">
              <a:extLst>
                <a:ext uri="{FF2B5EF4-FFF2-40B4-BE49-F238E27FC236}">
                  <a16:creationId xmlns:a16="http://schemas.microsoft.com/office/drawing/2014/main" id="{4E4062E8-F774-4573-B349-B6B56A8A2A93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Arc 301">
              <a:extLst>
                <a:ext uri="{FF2B5EF4-FFF2-40B4-BE49-F238E27FC236}">
                  <a16:creationId xmlns:a16="http://schemas.microsoft.com/office/drawing/2014/main" id="{BEC03728-359F-475E-9F26-1721ECC90F0D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Arc 302">
              <a:extLst>
                <a:ext uri="{FF2B5EF4-FFF2-40B4-BE49-F238E27FC236}">
                  <a16:creationId xmlns:a16="http://schemas.microsoft.com/office/drawing/2014/main" id="{8A332196-2110-4D15-999D-514DFD4190A7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Arc 303">
              <a:extLst>
                <a:ext uri="{FF2B5EF4-FFF2-40B4-BE49-F238E27FC236}">
                  <a16:creationId xmlns:a16="http://schemas.microsoft.com/office/drawing/2014/main" id="{A0FE5463-F3F2-4603-B1C3-3FF6E62842E0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Arc 304">
              <a:extLst>
                <a:ext uri="{FF2B5EF4-FFF2-40B4-BE49-F238E27FC236}">
                  <a16:creationId xmlns:a16="http://schemas.microsoft.com/office/drawing/2014/main" id="{BFEE2868-385B-435E-858C-AC4DA57614DA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Arc 305">
              <a:extLst>
                <a:ext uri="{FF2B5EF4-FFF2-40B4-BE49-F238E27FC236}">
                  <a16:creationId xmlns:a16="http://schemas.microsoft.com/office/drawing/2014/main" id="{2D9684A5-A9E0-4C1E-986E-EFDB1A09870B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Arc 306">
              <a:extLst>
                <a:ext uri="{FF2B5EF4-FFF2-40B4-BE49-F238E27FC236}">
                  <a16:creationId xmlns:a16="http://schemas.microsoft.com/office/drawing/2014/main" id="{0A498518-F56E-421B-9AED-5A916F4A021E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Arc 307">
              <a:extLst>
                <a:ext uri="{FF2B5EF4-FFF2-40B4-BE49-F238E27FC236}">
                  <a16:creationId xmlns:a16="http://schemas.microsoft.com/office/drawing/2014/main" id="{1C1E3E8D-C5E5-4135-9E7C-AEFD3F157565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Arc 308">
              <a:extLst>
                <a:ext uri="{FF2B5EF4-FFF2-40B4-BE49-F238E27FC236}">
                  <a16:creationId xmlns:a16="http://schemas.microsoft.com/office/drawing/2014/main" id="{0B75B5E3-4247-4592-A71F-548315566C21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Arc 309">
              <a:extLst>
                <a:ext uri="{FF2B5EF4-FFF2-40B4-BE49-F238E27FC236}">
                  <a16:creationId xmlns:a16="http://schemas.microsoft.com/office/drawing/2014/main" id="{BB3015E8-C88D-4757-A551-F8D17A7623CB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Arc 310">
              <a:extLst>
                <a:ext uri="{FF2B5EF4-FFF2-40B4-BE49-F238E27FC236}">
                  <a16:creationId xmlns:a16="http://schemas.microsoft.com/office/drawing/2014/main" id="{79574316-C2A1-4DEC-B017-1B5080B88880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6B2A1010-3E13-41CA-B35F-851B1F45AA46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3" name="Arc 312">
              <a:extLst>
                <a:ext uri="{FF2B5EF4-FFF2-40B4-BE49-F238E27FC236}">
                  <a16:creationId xmlns:a16="http://schemas.microsoft.com/office/drawing/2014/main" id="{6963249E-D316-4CC3-A2DE-7AB933224D65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Arc 313">
              <a:extLst>
                <a:ext uri="{FF2B5EF4-FFF2-40B4-BE49-F238E27FC236}">
                  <a16:creationId xmlns:a16="http://schemas.microsoft.com/office/drawing/2014/main" id="{80AB18D3-091B-4BB2-95C0-F6996792CA20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77">
              <a:extLst>
                <a:ext uri="{FF2B5EF4-FFF2-40B4-BE49-F238E27FC236}">
                  <a16:creationId xmlns:a16="http://schemas.microsoft.com/office/drawing/2014/main" id="{D03329FD-6644-4F3B-9F85-5E890266651D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DB657EB8-AF7B-4D92-9166-7701B384D367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B2E4E9E5-E5BC-4962-936A-497FE9B66881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5BD853C5-A4DE-47D0-8576-603DD27D4F73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7DE161CA-973B-401B-BC72-D3790FFC04A5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20" name="TextBox 319">
            <a:extLst>
              <a:ext uri="{FF2B5EF4-FFF2-40B4-BE49-F238E27FC236}">
                <a16:creationId xmlns:a16="http://schemas.microsoft.com/office/drawing/2014/main" id="{1A87D1AC-B08B-4914-B0F9-E42595628D2C}"/>
              </a:ext>
            </a:extLst>
          </p:cNvPr>
          <p:cNvSpPr txBox="1"/>
          <p:nvPr/>
        </p:nvSpPr>
        <p:spPr>
          <a:xfrm>
            <a:off x="3608455" y="5078623"/>
            <a:ext cx="42230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lang="en-US" sz="8000" dirty="0">
                <a:solidFill>
                  <a:prstClr val="black"/>
                </a:solidFill>
                <a:latin typeface="Arial Black" panose="020B0A04020102020204" pitchFamily="34" charset="0"/>
              </a:rPr>
              <a:t>lower</a:t>
            </a:r>
            <a:endParaRPr kumimoji="0" lang="en-US" sz="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38C62BA-0597-4F53-8514-DEF3B35C3ED9}"/>
              </a:ext>
            </a:extLst>
          </p:cNvPr>
          <p:cNvGrpSpPr/>
          <p:nvPr/>
        </p:nvGrpSpPr>
        <p:grpSpPr>
          <a:xfrm>
            <a:off x="645691" y="4301059"/>
            <a:ext cx="1746825" cy="2556761"/>
            <a:chOff x="3847592" y="585559"/>
            <a:chExt cx="3970907" cy="5812065"/>
          </a:xfrm>
        </p:grpSpPr>
        <p:sp>
          <p:nvSpPr>
            <p:cNvPr id="322" name="Oval 9">
              <a:extLst>
                <a:ext uri="{FF2B5EF4-FFF2-40B4-BE49-F238E27FC236}">
                  <a16:creationId xmlns:a16="http://schemas.microsoft.com/office/drawing/2014/main" id="{80A5F3F1-FC45-4139-95A9-BC18D4366070}"/>
                </a:ext>
              </a:extLst>
            </p:cNvPr>
            <p:cNvSpPr/>
            <p:nvPr/>
          </p:nvSpPr>
          <p:spPr>
            <a:xfrm rot="2119713">
              <a:off x="3847592" y="4342532"/>
              <a:ext cx="1940059" cy="808528"/>
            </a:xfrm>
            <a:custGeom>
              <a:avLst/>
              <a:gdLst>
                <a:gd name="connsiteX0" fmla="*/ 0 w 1267546"/>
                <a:gd name="connsiteY0" fmla="*/ 475117 h 950234"/>
                <a:gd name="connsiteX1" fmla="*/ 633773 w 1267546"/>
                <a:gd name="connsiteY1" fmla="*/ 0 h 950234"/>
                <a:gd name="connsiteX2" fmla="*/ 1267546 w 1267546"/>
                <a:gd name="connsiteY2" fmla="*/ 475117 h 950234"/>
                <a:gd name="connsiteX3" fmla="*/ 633773 w 1267546"/>
                <a:gd name="connsiteY3" fmla="*/ 950234 h 950234"/>
                <a:gd name="connsiteX4" fmla="*/ 0 w 1267546"/>
                <a:gd name="connsiteY4" fmla="*/ 475117 h 950234"/>
                <a:gd name="connsiteX0" fmla="*/ 0 w 1713437"/>
                <a:gd name="connsiteY0" fmla="*/ 689428 h 964798"/>
                <a:gd name="connsiteX1" fmla="*/ 1079664 w 1713437"/>
                <a:gd name="connsiteY1" fmla="*/ 3343 h 964798"/>
                <a:gd name="connsiteX2" fmla="*/ 1713437 w 1713437"/>
                <a:gd name="connsiteY2" fmla="*/ 478460 h 964798"/>
                <a:gd name="connsiteX3" fmla="*/ 1079664 w 1713437"/>
                <a:gd name="connsiteY3" fmla="*/ 953577 h 964798"/>
                <a:gd name="connsiteX4" fmla="*/ 0 w 1713437"/>
                <a:gd name="connsiteY4" fmla="*/ 689428 h 964798"/>
                <a:gd name="connsiteX0" fmla="*/ 276 w 1713713"/>
                <a:gd name="connsiteY0" fmla="*/ 689428 h 956843"/>
                <a:gd name="connsiteX1" fmla="*/ 1079940 w 1713713"/>
                <a:gd name="connsiteY1" fmla="*/ 3343 h 956843"/>
                <a:gd name="connsiteX2" fmla="*/ 1713713 w 1713713"/>
                <a:gd name="connsiteY2" fmla="*/ 478460 h 956843"/>
                <a:gd name="connsiteX3" fmla="*/ 1079940 w 1713713"/>
                <a:gd name="connsiteY3" fmla="*/ 953577 h 956843"/>
                <a:gd name="connsiteX4" fmla="*/ 276 w 1713713"/>
                <a:gd name="connsiteY4" fmla="*/ 689428 h 956843"/>
                <a:gd name="connsiteX0" fmla="*/ 267 w 1745770"/>
                <a:gd name="connsiteY0" fmla="*/ 676795 h 956050"/>
                <a:gd name="connsiteX1" fmla="*/ 1111997 w 1745770"/>
                <a:gd name="connsiteY1" fmla="*/ 3006 h 956050"/>
                <a:gd name="connsiteX2" fmla="*/ 1745770 w 1745770"/>
                <a:gd name="connsiteY2" fmla="*/ 478123 h 956050"/>
                <a:gd name="connsiteX3" fmla="*/ 1111997 w 1745770"/>
                <a:gd name="connsiteY3" fmla="*/ 953240 h 956050"/>
                <a:gd name="connsiteX4" fmla="*/ 267 w 1745770"/>
                <a:gd name="connsiteY4" fmla="*/ 676795 h 956050"/>
                <a:gd name="connsiteX0" fmla="*/ 172 w 1745675"/>
                <a:gd name="connsiteY0" fmla="*/ 676795 h 865718"/>
                <a:gd name="connsiteX1" fmla="*/ 1111902 w 1745675"/>
                <a:gd name="connsiteY1" fmla="*/ 3006 h 865718"/>
                <a:gd name="connsiteX2" fmla="*/ 1745675 w 1745675"/>
                <a:gd name="connsiteY2" fmla="*/ 478123 h 865718"/>
                <a:gd name="connsiteX3" fmla="*/ 1032528 w 1745675"/>
                <a:gd name="connsiteY3" fmla="*/ 857726 h 865718"/>
                <a:gd name="connsiteX4" fmla="*/ 172 w 1745675"/>
                <a:gd name="connsiteY4" fmla="*/ 676795 h 865718"/>
                <a:gd name="connsiteX0" fmla="*/ 189 w 1745692"/>
                <a:gd name="connsiteY0" fmla="*/ 676795 h 859917"/>
                <a:gd name="connsiteX1" fmla="*/ 1111919 w 1745692"/>
                <a:gd name="connsiteY1" fmla="*/ 3006 h 859917"/>
                <a:gd name="connsiteX2" fmla="*/ 1745692 w 1745692"/>
                <a:gd name="connsiteY2" fmla="*/ 478123 h 859917"/>
                <a:gd name="connsiteX3" fmla="*/ 1032545 w 1745692"/>
                <a:gd name="connsiteY3" fmla="*/ 857726 h 859917"/>
                <a:gd name="connsiteX4" fmla="*/ 189 w 1745692"/>
                <a:gd name="connsiteY4" fmla="*/ 676795 h 859917"/>
                <a:gd name="connsiteX0" fmla="*/ 178 w 1886540"/>
                <a:gd name="connsiteY0" fmla="*/ 680065 h 872821"/>
                <a:gd name="connsiteX1" fmla="*/ 1111908 w 1886540"/>
                <a:gd name="connsiteY1" fmla="*/ 6276 h 872821"/>
                <a:gd name="connsiteX2" fmla="*/ 1886540 w 1886540"/>
                <a:gd name="connsiteY2" fmla="*/ 416578 h 872821"/>
                <a:gd name="connsiteX3" fmla="*/ 1032534 w 1886540"/>
                <a:gd name="connsiteY3" fmla="*/ 860996 h 872821"/>
                <a:gd name="connsiteX4" fmla="*/ 178 w 1886540"/>
                <a:gd name="connsiteY4" fmla="*/ 680065 h 87282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951478"/>
                <a:gd name="connsiteY0" fmla="*/ 682437 h 875193"/>
                <a:gd name="connsiteX1" fmla="*/ 1111908 w 1951478"/>
                <a:gd name="connsiteY1" fmla="*/ 8648 h 875193"/>
                <a:gd name="connsiteX2" fmla="*/ 1814801 w 1951478"/>
                <a:gd name="connsiteY2" fmla="*/ 308062 h 875193"/>
                <a:gd name="connsiteX3" fmla="*/ 1886540 w 1951478"/>
                <a:gd name="connsiteY3" fmla="*/ 418950 h 875193"/>
                <a:gd name="connsiteX4" fmla="*/ 1032534 w 1951478"/>
                <a:gd name="connsiteY4" fmla="*/ 863368 h 875193"/>
                <a:gd name="connsiteX5" fmla="*/ 178 w 1951478"/>
                <a:gd name="connsiteY5" fmla="*/ 682437 h 875193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3 w 1921335"/>
                <a:gd name="connsiteY0" fmla="*/ 737696 h 886645"/>
                <a:gd name="connsiteX1" fmla="*/ 1120955 w 1921335"/>
                <a:gd name="connsiteY1" fmla="*/ 10792 h 886645"/>
                <a:gd name="connsiteX2" fmla="*/ 1823848 w 1921335"/>
                <a:gd name="connsiteY2" fmla="*/ 310206 h 886645"/>
                <a:gd name="connsiteX3" fmla="*/ 1895587 w 1921335"/>
                <a:gd name="connsiteY3" fmla="*/ 421094 h 886645"/>
                <a:gd name="connsiteX4" fmla="*/ 1835546 w 1921335"/>
                <a:gd name="connsiteY4" fmla="*/ 442013 h 886645"/>
                <a:gd name="connsiteX5" fmla="*/ 1041581 w 1921335"/>
                <a:gd name="connsiteY5" fmla="*/ 865512 h 886645"/>
                <a:gd name="connsiteX6" fmla="*/ 173 w 1921335"/>
                <a:gd name="connsiteY6" fmla="*/ 737696 h 886645"/>
                <a:gd name="connsiteX0" fmla="*/ 43558 w 1964720"/>
                <a:gd name="connsiteY0" fmla="*/ 737696 h 867885"/>
                <a:gd name="connsiteX1" fmla="*/ 1164340 w 1964720"/>
                <a:gd name="connsiteY1" fmla="*/ 10792 h 867885"/>
                <a:gd name="connsiteX2" fmla="*/ 1867233 w 1964720"/>
                <a:gd name="connsiteY2" fmla="*/ 310206 h 867885"/>
                <a:gd name="connsiteX3" fmla="*/ 1938972 w 1964720"/>
                <a:gd name="connsiteY3" fmla="*/ 421094 h 867885"/>
                <a:gd name="connsiteX4" fmla="*/ 1878931 w 1964720"/>
                <a:gd name="connsiteY4" fmla="*/ 442013 h 867885"/>
                <a:gd name="connsiteX5" fmla="*/ 1084966 w 1964720"/>
                <a:gd name="connsiteY5" fmla="*/ 865512 h 867885"/>
                <a:gd name="connsiteX6" fmla="*/ 311504 w 1964720"/>
                <a:gd name="connsiteY6" fmla="*/ 618990 h 867885"/>
                <a:gd name="connsiteX7" fmla="*/ 43558 w 1964720"/>
                <a:gd name="connsiteY7" fmla="*/ 737696 h 867885"/>
                <a:gd name="connsiteX0" fmla="*/ 5410 w 1926572"/>
                <a:gd name="connsiteY0" fmla="*/ 737696 h 867885"/>
                <a:gd name="connsiteX1" fmla="*/ 1126192 w 1926572"/>
                <a:gd name="connsiteY1" fmla="*/ 10792 h 867885"/>
                <a:gd name="connsiteX2" fmla="*/ 1829085 w 1926572"/>
                <a:gd name="connsiteY2" fmla="*/ 310206 h 867885"/>
                <a:gd name="connsiteX3" fmla="*/ 1900824 w 1926572"/>
                <a:gd name="connsiteY3" fmla="*/ 421094 h 867885"/>
                <a:gd name="connsiteX4" fmla="*/ 1840783 w 1926572"/>
                <a:gd name="connsiteY4" fmla="*/ 442013 h 867885"/>
                <a:gd name="connsiteX5" fmla="*/ 1046818 w 1926572"/>
                <a:gd name="connsiteY5" fmla="*/ 865512 h 867885"/>
                <a:gd name="connsiteX6" fmla="*/ 273356 w 1926572"/>
                <a:gd name="connsiteY6" fmla="*/ 618990 h 867885"/>
                <a:gd name="connsiteX7" fmla="*/ 5410 w 1926572"/>
                <a:gd name="connsiteY7" fmla="*/ 737696 h 867885"/>
                <a:gd name="connsiteX0" fmla="*/ 5307 w 1929639"/>
                <a:gd name="connsiteY0" fmla="*/ 694472 h 866195"/>
                <a:gd name="connsiteX1" fmla="*/ 1129259 w 1929639"/>
                <a:gd name="connsiteY1" fmla="*/ 9102 h 866195"/>
                <a:gd name="connsiteX2" fmla="*/ 1832152 w 1929639"/>
                <a:gd name="connsiteY2" fmla="*/ 308516 h 866195"/>
                <a:gd name="connsiteX3" fmla="*/ 1903891 w 1929639"/>
                <a:gd name="connsiteY3" fmla="*/ 419404 h 866195"/>
                <a:gd name="connsiteX4" fmla="*/ 1843850 w 1929639"/>
                <a:gd name="connsiteY4" fmla="*/ 440323 h 866195"/>
                <a:gd name="connsiteX5" fmla="*/ 1049885 w 1929639"/>
                <a:gd name="connsiteY5" fmla="*/ 863822 h 866195"/>
                <a:gd name="connsiteX6" fmla="*/ 276423 w 1929639"/>
                <a:gd name="connsiteY6" fmla="*/ 617300 h 866195"/>
                <a:gd name="connsiteX7" fmla="*/ 5307 w 1929639"/>
                <a:gd name="connsiteY7" fmla="*/ 694472 h 866195"/>
                <a:gd name="connsiteX0" fmla="*/ 14 w 1924346"/>
                <a:gd name="connsiteY0" fmla="*/ 694472 h 866195"/>
                <a:gd name="connsiteX1" fmla="*/ 1123966 w 1924346"/>
                <a:gd name="connsiteY1" fmla="*/ 9102 h 866195"/>
                <a:gd name="connsiteX2" fmla="*/ 1826859 w 1924346"/>
                <a:gd name="connsiteY2" fmla="*/ 308516 h 866195"/>
                <a:gd name="connsiteX3" fmla="*/ 1898598 w 1924346"/>
                <a:gd name="connsiteY3" fmla="*/ 419404 h 866195"/>
                <a:gd name="connsiteX4" fmla="*/ 1838557 w 1924346"/>
                <a:gd name="connsiteY4" fmla="*/ 440323 h 866195"/>
                <a:gd name="connsiteX5" fmla="*/ 1044592 w 1924346"/>
                <a:gd name="connsiteY5" fmla="*/ 863822 h 866195"/>
                <a:gd name="connsiteX6" fmla="*/ 271130 w 1924346"/>
                <a:gd name="connsiteY6" fmla="*/ 617300 h 866195"/>
                <a:gd name="connsiteX7" fmla="*/ 14 w 1924346"/>
                <a:gd name="connsiteY7" fmla="*/ 694472 h 866195"/>
                <a:gd name="connsiteX0" fmla="*/ 14 w 1898921"/>
                <a:gd name="connsiteY0" fmla="*/ 706083 h 866640"/>
                <a:gd name="connsiteX1" fmla="*/ 1098541 w 1898921"/>
                <a:gd name="connsiteY1" fmla="*/ 9547 h 866640"/>
                <a:gd name="connsiteX2" fmla="*/ 1801434 w 1898921"/>
                <a:gd name="connsiteY2" fmla="*/ 308961 h 866640"/>
                <a:gd name="connsiteX3" fmla="*/ 1873173 w 1898921"/>
                <a:gd name="connsiteY3" fmla="*/ 419849 h 866640"/>
                <a:gd name="connsiteX4" fmla="*/ 1813132 w 1898921"/>
                <a:gd name="connsiteY4" fmla="*/ 440768 h 866640"/>
                <a:gd name="connsiteX5" fmla="*/ 1019167 w 1898921"/>
                <a:gd name="connsiteY5" fmla="*/ 864267 h 866640"/>
                <a:gd name="connsiteX6" fmla="*/ 245705 w 1898921"/>
                <a:gd name="connsiteY6" fmla="*/ 617745 h 866640"/>
                <a:gd name="connsiteX7" fmla="*/ 14 w 1898921"/>
                <a:gd name="connsiteY7" fmla="*/ 706083 h 866640"/>
                <a:gd name="connsiteX0" fmla="*/ 13 w 1907673"/>
                <a:gd name="connsiteY0" fmla="*/ 676127 h 865505"/>
                <a:gd name="connsiteX1" fmla="*/ 1107293 w 1907673"/>
                <a:gd name="connsiteY1" fmla="*/ 8412 h 865505"/>
                <a:gd name="connsiteX2" fmla="*/ 1810186 w 1907673"/>
                <a:gd name="connsiteY2" fmla="*/ 307826 h 865505"/>
                <a:gd name="connsiteX3" fmla="*/ 1881925 w 1907673"/>
                <a:gd name="connsiteY3" fmla="*/ 418714 h 865505"/>
                <a:gd name="connsiteX4" fmla="*/ 1821884 w 1907673"/>
                <a:gd name="connsiteY4" fmla="*/ 439633 h 865505"/>
                <a:gd name="connsiteX5" fmla="*/ 1027919 w 1907673"/>
                <a:gd name="connsiteY5" fmla="*/ 863132 h 865505"/>
                <a:gd name="connsiteX6" fmla="*/ 254457 w 1907673"/>
                <a:gd name="connsiteY6" fmla="*/ 616610 h 865505"/>
                <a:gd name="connsiteX7" fmla="*/ 13 w 1907673"/>
                <a:gd name="connsiteY7" fmla="*/ 676127 h 865505"/>
                <a:gd name="connsiteX0" fmla="*/ 14 w 1887585"/>
                <a:gd name="connsiteY0" fmla="*/ 709869 h 866786"/>
                <a:gd name="connsiteX1" fmla="*/ 1087205 w 1887585"/>
                <a:gd name="connsiteY1" fmla="*/ 9693 h 866786"/>
                <a:gd name="connsiteX2" fmla="*/ 1790098 w 1887585"/>
                <a:gd name="connsiteY2" fmla="*/ 309107 h 866786"/>
                <a:gd name="connsiteX3" fmla="*/ 1861837 w 1887585"/>
                <a:gd name="connsiteY3" fmla="*/ 419995 h 866786"/>
                <a:gd name="connsiteX4" fmla="*/ 1801796 w 1887585"/>
                <a:gd name="connsiteY4" fmla="*/ 440914 h 866786"/>
                <a:gd name="connsiteX5" fmla="*/ 1007831 w 1887585"/>
                <a:gd name="connsiteY5" fmla="*/ 864413 h 866786"/>
                <a:gd name="connsiteX6" fmla="*/ 234369 w 1887585"/>
                <a:gd name="connsiteY6" fmla="*/ 617891 h 866786"/>
                <a:gd name="connsiteX7" fmla="*/ 14 w 1887585"/>
                <a:gd name="connsiteY7" fmla="*/ 709869 h 866786"/>
                <a:gd name="connsiteX0" fmla="*/ 14 w 1887585"/>
                <a:gd name="connsiteY0" fmla="*/ 709869 h 866786"/>
                <a:gd name="connsiteX1" fmla="*/ 1087205 w 1887585"/>
                <a:gd name="connsiteY1" fmla="*/ 9693 h 866786"/>
                <a:gd name="connsiteX2" fmla="*/ 1790098 w 1887585"/>
                <a:gd name="connsiteY2" fmla="*/ 309107 h 866786"/>
                <a:gd name="connsiteX3" fmla="*/ 1861837 w 1887585"/>
                <a:gd name="connsiteY3" fmla="*/ 419995 h 866786"/>
                <a:gd name="connsiteX4" fmla="*/ 1801796 w 1887585"/>
                <a:gd name="connsiteY4" fmla="*/ 440914 h 866786"/>
                <a:gd name="connsiteX5" fmla="*/ 1007831 w 1887585"/>
                <a:gd name="connsiteY5" fmla="*/ 864413 h 866786"/>
                <a:gd name="connsiteX6" fmla="*/ 234369 w 1887585"/>
                <a:gd name="connsiteY6" fmla="*/ 617891 h 866786"/>
                <a:gd name="connsiteX7" fmla="*/ 14 w 1887585"/>
                <a:gd name="connsiteY7" fmla="*/ 709869 h 866786"/>
                <a:gd name="connsiteX0" fmla="*/ 14 w 1887585"/>
                <a:gd name="connsiteY0" fmla="*/ 709869 h 856916"/>
                <a:gd name="connsiteX1" fmla="*/ 1087205 w 1887585"/>
                <a:gd name="connsiteY1" fmla="*/ 9693 h 856916"/>
                <a:gd name="connsiteX2" fmla="*/ 1790098 w 1887585"/>
                <a:gd name="connsiteY2" fmla="*/ 309107 h 856916"/>
                <a:gd name="connsiteX3" fmla="*/ 1861837 w 1887585"/>
                <a:gd name="connsiteY3" fmla="*/ 419995 h 856916"/>
                <a:gd name="connsiteX4" fmla="*/ 1801796 w 1887585"/>
                <a:gd name="connsiteY4" fmla="*/ 440914 h 856916"/>
                <a:gd name="connsiteX5" fmla="*/ 1009528 w 1887585"/>
                <a:gd name="connsiteY5" fmla="*/ 854454 h 856916"/>
                <a:gd name="connsiteX6" fmla="*/ 234369 w 1887585"/>
                <a:gd name="connsiteY6" fmla="*/ 617891 h 856916"/>
                <a:gd name="connsiteX7" fmla="*/ 14 w 1887585"/>
                <a:gd name="connsiteY7" fmla="*/ 709869 h 856916"/>
                <a:gd name="connsiteX0" fmla="*/ 14 w 1887585"/>
                <a:gd name="connsiteY0" fmla="*/ 709869 h 850901"/>
                <a:gd name="connsiteX1" fmla="*/ 1087205 w 1887585"/>
                <a:gd name="connsiteY1" fmla="*/ 9693 h 850901"/>
                <a:gd name="connsiteX2" fmla="*/ 1790098 w 1887585"/>
                <a:gd name="connsiteY2" fmla="*/ 309107 h 850901"/>
                <a:gd name="connsiteX3" fmla="*/ 1861837 w 1887585"/>
                <a:gd name="connsiteY3" fmla="*/ 419995 h 850901"/>
                <a:gd name="connsiteX4" fmla="*/ 1801796 w 1887585"/>
                <a:gd name="connsiteY4" fmla="*/ 440914 h 850901"/>
                <a:gd name="connsiteX5" fmla="*/ 1013979 w 1887585"/>
                <a:gd name="connsiteY5" fmla="*/ 848381 h 850901"/>
                <a:gd name="connsiteX6" fmla="*/ 234369 w 1887585"/>
                <a:gd name="connsiteY6" fmla="*/ 617891 h 850901"/>
                <a:gd name="connsiteX7" fmla="*/ 14 w 1887585"/>
                <a:gd name="connsiteY7" fmla="*/ 709869 h 850901"/>
                <a:gd name="connsiteX0" fmla="*/ 14 w 1887585"/>
                <a:gd name="connsiteY0" fmla="*/ 709869 h 849656"/>
                <a:gd name="connsiteX1" fmla="*/ 1087205 w 1887585"/>
                <a:gd name="connsiteY1" fmla="*/ 9693 h 849656"/>
                <a:gd name="connsiteX2" fmla="*/ 1790098 w 1887585"/>
                <a:gd name="connsiteY2" fmla="*/ 309107 h 849656"/>
                <a:gd name="connsiteX3" fmla="*/ 1861837 w 1887585"/>
                <a:gd name="connsiteY3" fmla="*/ 419995 h 849656"/>
                <a:gd name="connsiteX4" fmla="*/ 1801796 w 1887585"/>
                <a:gd name="connsiteY4" fmla="*/ 440914 h 849656"/>
                <a:gd name="connsiteX5" fmla="*/ 1013979 w 1887585"/>
                <a:gd name="connsiteY5" fmla="*/ 848381 h 849656"/>
                <a:gd name="connsiteX6" fmla="*/ 234369 w 1887585"/>
                <a:gd name="connsiteY6" fmla="*/ 617891 h 849656"/>
                <a:gd name="connsiteX7" fmla="*/ 14 w 1887585"/>
                <a:gd name="connsiteY7" fmla="*/ 709869 h 849656"/>
                <a:gd name="connsiteX0" fmla="*/ 14 w 1887585"/>
                <a:gd name="connsiteY0" fmla="*/ 709869 h 849320"/>
                <a:gd name="connsiteX1" fmla="*/ 1087205 w 1887585"/>
                <a:gd name="connsiteY1" fmla="*/ 9693 h 849320"/>
                <a:gd name="connsiteX2" fmla="*/ 1790098 w 1887585"/>
                <a:gd name="connsiteY2" fmla="*/ 309107 h 849320"/>
                <a:gd name="connsiteX3" fmla="*/ 1861837 w 1887585"/>
                <a:gd name="connsiteY3" fmla="*/ 419995 h 849320"/>
                <a:gd name="connsiteX4" fmla="*/ 1801796 w 1887585"/>
                <a:gd name="connsiteY4" fmla="*/ 440914 h 849320"/>
                <a:gd name="connsiteX5" fmla="*/ 1013979 w 1887585"/>
                <a:gd name="connsiteY5" fmla="*/ 848381 h 849320"/>
                <a:gd name="connsiteX6" fmla="*/ 234369 w 1887585"/>
                <a:gd name="connsiteY6" fmla="*/ 617891 h 849320"/>
                <a:gd name="connsiteX7" fmla="*/ 14 w 1887585"/>
                <a:gd name="connsiteY7" fmla="*/ 709869 h 849320"/>
                <a:gd name="connsiteX0" fmla="*/ 14 w 1887585"/>
                <a:gd name="connsiteY0" fmla="*/ 709869 h 849320"/>
                <a:gd name="connsiteX1" fmla="*/ 1087205 w 1887585"/>
                <a:gd name="connsiteY1" fmla="*/ 9693 h 849320"/>
                <a:gd name="connsiteX2" fmla="*/ 1790098 w 1887585"/>
                <a:gd name="connsiteY2" fmla="*/ 309107 h 849320"/>
                <a:gd name="connsiteX3" fmla="*/ 1861837 w 1887585"/>
                <a:gd name="connsiteY3" fmla="*/ 419995 h 849320"/>
                <a:gd name="connsiteX4" fmla="*/ 1801796 w 1887585"/>
                <a:gd name="connsiteY4" fmla="*/ 440914 h 849320"/>
                <a:gd name="connsiteX5" fmla="*/ 1013979 w 1887585"/>
                <a:gd name="connsiteY5" fmla="*/ 848381 h 849320"/>
                <a:gd name="connsiteX6" fmla="*/ 234369 w 1887585"/>
                <a:gd name="connsiteY6" fmla="*/ 617891 h 849320"/>
                <a:gd name="connsiteX7" fmla="*/ 14 w 1887585"/>
                <a:gd name="connsiteY7" fmla="*/ 709869 h 849320"/>
                <a:gd name="connsiteX0" fmla="*/ 14 w 1887585"/>
                <a:gd name="connsiteY0" fmla="*/ 709869 h 848562"/>
                <a:gd name="connsiteX1" fmla="*/ 1087205 w 1887585"/>
                <a:gd name="connsiteY1" fmla="*/ 9693 h 848562"/>
                <a:gd name="connsiteX2" fmla="*/ 1790098 w 1887585"/>
                <a:gd name="connsiteY2" fmla="*/ 309107 h 848562"/>
                <a:gd name="connsiteX3" fmla="*/ 1861837 w 1887585"/>
                <a:gd name="connsiteY3" fmla="*/ 419995 h 848562"/>
                <a:gd name="connsiteX4" fmla="*/ 1801796 w 1887585"/>
                <a:gd name="connsiteY4" fmla="*/ 440914 h 848562"/>
                <a:gd name="connsiteX5" fmla="*/ 1013979 w 1887585"/>
                <a:gd name="connsiteY5" fmla="*/ 848381 h 848562"/>
                <a:gd name="connsiteX6" fmla="*/ 234369 w 1887585"/>
                <a:gd name="connsiteY6" fmla="*/ 617891 h 848562"/>
                <a:gd name="connsiteX7" fmla="*/ 14 w 1887585"/>
                <a:gd name="connsiteY7" fmla="*/ 709869 h 848562"/>
                <a:gd name="connsiteX0" fmla="*/ 14 w 1892737"/>
                <a:gd name="connsiteY0" fmla="*/ 709869 h 848562"/>
                <a:gd name="connsiteX1" fmla="*/ 1087205 w 1892737"/>
                <a:gd name="connsiteY1" fmla="*/ 9693 h 848562"/>
                <a:gd name="connsiteX2" fmla="*/ 1790098 w 1892737"/>
                <a:gd name="connsiteY2" fmla="*/ 309107 h 848562"/>
                <a:gd name="connsiteX3" fmla="*/ 1872436 w 1892737"/>
                <a:gd name="connsiteY3" fmla="*/ 397888 h 848562"/>
                <a:gd name="connsiteX4" fmla="*/ 1801796 w 1892737"/>
                <a:gd name="connsiteY4" fmla="*/ 440914 h 848562"/>
                <a:gd name="connsiteX5" fmla="*/ 1013979 w 1892737"/>
                <a:gd name="connsiteY5" fmla="*/ 848381 h 848562"/>
                <a:gd name="connsiteX6" fmla="*/ 234369 w 1892737"/>
                <a:gd name="connsiteY6" fmla="*/ 617891 h 848562"/>
                <a:gd name="connsiteX7" fmla="*/ 14 w 1892737"/>
                <a:gd name="connsiteY7" fmla="*/ 709869 h 848562"/>
                <a:gd name="connsiteX0" fmla="*/ 47336 w 1940059"/>
                <a:gd name="connsiteY0" fmla="*/ 677147 h 815840"/>
                <a:gd name="connsiteX1" fmla="*/ 1132189 w 1940059"/>
                <a:gd name="connsiteY1" fmla="*/ 10734 h 815840"/>
                <a:gd name="connsiteX2" fmla="*/ 1837420 w 1940059"/>
                <a:gd name="connsiteY2" fmla="*/ 276385 h 815840"/>
                <a:gd name="connsiteX3" fmla="*/ 1919758 w 1940059"/>
                <a:gd name="connsiteY3" fmla="*/ 365166 h 815840"/>
                <a:gd name="connsiteX4" fmla="*/ 1849118 w 1940059"/>
                <a:gd name="connsiteY4" fmla="*/ 408192 h 815840"/>
                <a:gd name="connsiteX5" fmla="*/ 1061301 w 1940059"/>
                <a:gd name="connsiteY5" fmla="*/ 815659 h 815840"/>
                <a:gd name="connsiteX6" fmla="*/ 281691 w 1940059"/>
                <a:gd name="connsiteY6" fmla="*/ 585169 h 815840"/>
                <a:gd name="connsiteX7" fmla="*/ 47336 w 1940059"/>
                <a:gd name="connsiteY7" fmla="*/ 677147 h 815840"/>
                <a:gd name="connsiteX0" fmla="*/ 47336 w 1940059"/>
                <a:gd name="connsiteY0" fmla="*/ 678551 h 817244"/>
                <a:gd name="connsiteX1" fmla="*/ 1132189 w 1940059"/>
                <a:gd name="connsiteY1" fmla="*/ 12138 h 817244"/>
                <a:gd name="connsiteX2" fmla="*/ 1837420 w 1940059"/>
                <a:gd name="connsiteY2" fmla="*/ 277789 h 817244"/>
                <a:gd name="connsiteX3" fmla="*/ 1919758 w 1940059"/>
                <a:gd name="connsiteY3" fmla="*/ 366570 h 817244"/>
                <a:gd name="connsiteX4" fmla="*/ 1849118 w 1940059"/>
                <a:gd name="connsiteY4" fmla="*/ 409596 h 817244"/>
                <a:gd name="connsiteX5" fmla="*/ 1061301 w 1940059"/>
                <a:gd name="connsiteY5" fmla="*/ 817063 h 817244"/>
                <a:gd name="connsiteX6" fmla="*/ 281691 w 1940059"/>
                <a:gd name="connsiteY6" fmla="*/ 586573 h 817244"/>
                <a:gd name="connsiteX7" fmla="*/ 47336 w 1940059"/>
                <a:gd name="connsiteY7" fmla="*/ 678551 h 817244"/>
                <a:gd name="connsiteX0" fmla="*/ 47336 w 1940059"/>
                <a:gd name="connsiteY0" fmla="*/ 673885 h 812578"/>
                <a:gd name="connsiteX1" fmla="*/ 1132189 w 1940059"/>
                <a:gd name="connsiteY1" fmla="*/ 7472 h 812578"/>
                <a:gd name="connsiteX2" fmla="*/ 1851361 w 1940059"/>
                <a:gd name="connsiteY2" fmla="*/ 321617 h 812578"/>
                <a:gd name="connsiteX3" fmla="*/ 1919758 w 1940059"/>
                <a:gd name="connsiteY3" fmla="*/ 361904 h 812578"/>
                <a:gd name="connsiteX4" fmla="*/ 1849118 w 1940059"/>
                <a:gd name="connsiteY4" fmla="*/ 404930 h 812578"/>
                <a:gd name="connsiteX5" fmla="*/ 1061301 w 1940059"/>
                <a:gd name="connsiteY5" fmla="*/ 812397 h 812578"/>
                <a:gd name="connsiteX6" fmla="*/ 281691 w 1940059"/>
                <a:gd name="connsiteY6" fmla="*/ 581907 h 812578"/>
                <a:gd name="connsiteX7" fmla="*/ 47336 w 1940059"/>
                <a:gd name="connsiteY7" fmla="*/ 673885 h 812578"/>
                <a:gd name="connsiteX0" fmla="*/ 47336 w 1940059"/>
                <a:gd name="connsiteY0" fmla="*/ 691286 h 829979"/>
                <a:gd name="connsiteX1" fmla="*/ 1132189 w 1940059"/>
                <a:gd name="connsiteY1" fmla="*/ 24873 h 829979"/>
                <a:gd name="connsiteX2" fmla="*/ 1851361 w 1940059"/>
                <a:gd name="connsiteY2" fmla="*/ 339018 h 829979"/>
                <a:gd name="connsiteX3" fmla="*/ 1919758 w 1940059"/>
                <a:gd name="connsiteY3" fmla="*/ 379305 h 829979"/>
                <a:gd name="connsiteX4" fmla="*/ 1849118 w 1940059"/>
                <a:gd name="connsiteY4" fmla="*/ 422331 h 829979"/>
                <a:gd name="connsiteX5" fmla="*/ 1061301 w 1940059"/>
                <a:gd name="connsiteY5" fmla="*/ 829798 h 829979"/>
                <a:gd name="connsiteX6" fmla="*/ 281691 w 1940059"/>
                <a:gd name="connsiteY6" fmla="*/ 599308 h 829979"/>
                <a:gd name="connsiteX7" fmla="*/ 47336 w 1940059"/>
                <a:gd name="connsiteY7" fmla="*/ 691286 h 829979"/>
                <a:gd name="connsiteX0" fmla="*/ 47336 w 1940059"/>
                <a:gd name="connsiteY0" fmla="*/ 669835 h 808528"/>
                <a:gd name="connsiteX1" fmla="*/ 1132189 w 1940059"/>
                <a:gd name="connsiteY1" fmla="*/ 3422 h 808528"/>
                <a:gd name="connsiteX2" fmla="*/ 1851361 w 1940059"/>
                <a:gd name="connsiteY2" fmla="*/ 317567 h 808528"/>
                <a:gd name="connsiteX3" fmla="*/ 1919758 w 1940059"/>
                <a:gd name="connsiteY3" fmla="*/ 357854 h 808528"/>
                <a:gd name="connsiteX4" fmla="*/ 1849118 w 1940059"/>
                <a:gd name="connsiteY4" fmla="*/ 400880 h 808528"/>
                <a:gd name="connsiteX5" fmla="*/ 1061301 w 1940059"/>
                <a:gd name="connsiteY5" fmla="*/ 808347 h 808528"/>
                <a:gd name="connsiteX6" fmla="*/ 281691 w 1940059"/>
                <a:gd name="connsiteY6" fmla="*/ 577857 h 808528"/>
                <a:gd name="connsiteX7" fmla="*/ 47336 w 1940059"/>
                <a:gd name="connsiteY7" fmla="*/ 669835 h 80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0059" h="808528">
                  <a:moveTo>
                    <a:pt x="47336" y="669835"/>
                  </a:moveTo>
                  <a:cubicBezTo>
                    <a:pt x="189086" y="574096"/>
                    <a:pt x="737754" y="41030"/>
                    <a:pt x="1132189" y="3422"/>
                  </a:cubicBezTo>
                  <a:cubicBezTo>
                    <a:pt x="1526624" y="-34186"/>
                    <a:pt x="1722256" y="249183"/>
                    <a:pt x="1851361" y="317567"/>
                  </a:cubicBezTo>
                  <a:cubicBezTo>
                    <a:pt x="1980466" y="385951"/>
                    <a:pt x="1913809" y="319263"/>
                    <a:pt x="1919758" y="357854"/>
                  </a:cubicBezTo>
                  <a:cubicBezTo>
                    <a:pt x="1925707" y="396445"/>
                    <a:pt x="1991452" y="326810"/>
                    <a:pt x="1849118" y="400880"/>
                  </a:cubicBezTo>
                  <a:cubicBezTo>
                    <a:pt x="1658717" y="827163"/>
                    <a:pt x="1264332" y="799676"/>
                    <a:pt x="1061301" y="808347"/>
                  </a:cubicBezTo>
                  <a:cubicBezTo>
                    <a:pt x="858270" y="817018"/>
                    <a:pt x="439525" y="511075"/>
                    <a:pt x="281691" y="577857"/>
                  </a:cubicBezTo>
                  <a:cubicBezTo>
                    <a:pt x="111293" y="598088"/>
                    <a:pt x="-94414" y="765574"/>
                    <a:pt x="47336" y="66983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9">
              <a:extLst>
                <a:ext uri="{FF2B5EF4-FFF2-40B4-BE49-F238E27FC236}">
                  <a16:creationId xmlns:a16="http://schemas.microsoft.com/office/drawing/2014/main" id="{E0EA1821-422A-4ED8-AA46-C876E6568834}"/>
                </a:ext>
              </a:extLst>
            </p:cNvPr>
            <p:cNvSpPr/>
            <p:nvPr/>
          </p:nvSpPr>
          <p:spPr>
            <a:xfrm rot="9435390">
              <a:off x="5743120" y="3911294"/>
              <a:ext cx="2075379" cy="1002558"/>
            </a:xfrm>
            <a:custGeom>
              <a:avLst/>
              <a:gdLst>
                <a:gd name="connsiteX0" fmla="*/ 0 w 1267546"/>
                <a:gd name="connsiteY0" fmla="*/ 475117 h 950234"/>
                <a:gd name="connsiteX1" fmla="*/ 633773 w 1267546"/>
                <a:gd name="connsiteY1" fmla="*/ 0 h 950234"/>
                <a:gd name="connsiteX2" fmla="*/ 1267546 w 1267546"/>
                <a:gd name="connsiteY2" fmla="*/ 475117 h 950234"/>
                <a:gd name="connsiteX3" fmla="*/ 633773 w 1267546"/>
                <a:gd name="connsiteY3" fmla="*/ 950234 h 950234"/>
                <a:gd name="connsiteX4" fmla="*/ 0 w 1267546"/>
                <a:gd name="connsiteY4" fmla="*/ 475117 h 950234"/>
                <a:gd name="connsiteX0" fmla="*/ 0 w 1713437"/>
                <a:gd name="connsiteY0" fmla="*/ 689428 h 964798"/>
                <a:gd name="connsiteX1" fmla="*/ 1079664 w 1713437"/>
                <a:gd name="connsiteY1" fmla="*/ 3343 h 964798"/>
                <a:gd name="connsiteX2" fmla="*/ 1713437 w 1713437"/>
                <a:gd name="connsiteY2" fmla="*/ 478460 h 964798"/>
                <a:gd name="connsiteX3" fmla="*/ 1079664 w 1713437"/>
                <a:gd name="connsiteY3" fmla="*/ 953577 h 964798"/>
                <a:gd name="connsiteX4" fmla="*/ 0 w 1713437"/>
                <a:gd name="connsiteY4" fmla="*/ 689428 h 964798"/>
                <a:gd name="connsiteX0" fmla="*/ 276 w 1713713"/>
                <a:gd name="connsiteY0" fmla="*/ 689428 h 956843"/>
                <a:gd name="connsiteX1" fmla="*/ 1079940 w 1713713"/>
                <a:gd name="connsiteY1" fmla="*/ 3343 h 956843"/>
                <a:gd name="connsiteX2" fmla="*/ 1713713 w 1713713"/>
                <a:gd name="connsiteY2" fmla="*/ 478460 h 956843"/>
                <a:gd name="connsiteX3" fmla="*/ 1079940 w 1713713"/>
                <a:gd name="connsiteY3" fmla="*/ 953577 h 956843"/>
                <a:gd name="connsiteX4" fmla="*/ 276 w 1713713"/>
                <a:gd name="connsiteY4" fmla="*/ 689428 h 956843"/>
                <a:gd name="connsiteX0" fmla="*/ 267 w 1745770"/>
                <a:gd name="connsiteY0" fmla="*/ 676795 h 956050"/>
                <a:gd name="connsiteX1" fmla="*/ 1111997 w 1745770"/>
                <a:gd name="connsiteY1" fmla="*/ 3006 h 956050"/>
                <a:gd name="connsiteX2" fmla="*/ 1745770 w 1745770"/>
                <a:gd name="connsiteY2" fmla="*/ 478123 h 956050"/>
                <a:gd name="connsiteX3" fmla="*/ 1111997 w 1745770"/>
                <a:gd name="connsiteY3" fmla="*/ 953240 h 956050"/>
                <a:gd name="connsiteX4" fmla="*/ 267 w 1745770"/>
                <a:gd name="connsiteY4" fmla="*/ 676795 h 956050"/>
                <a:gd name="connsiteX0" fmla="*/ 172 w 1745675"/>
                <a:gd name="connsiteY0" fmla="*/ 676795 h 865718"/>
                <a:gd name="connsiteX1" fmla="*/ 1111902 w 1745675"/>
                <a:gd name="connsiteY1" fmla="*/ 3006 h 865718"/>
                <a:gd name="connsiteX2" fmla="*/ 1745675 w 1745675"/>
                <a:gd name="connsiteY2" fmla="*/ 478123 h 865718"/>
                <a:gd name="connsiteX3" fmla="*/ 1032528 w 1745675"/>
                <a:gd name="connsiteY3" fmla="*/ 857726 h 865718"/>
                <a:gd name="connsiteX4" fmla="*/ 172 w 1745675"/>
                <a:gd name="connsiteY4" fmla="*/ 676795 h 865718"/>
                <a:gd name="connsiteX0" fmla="*/ 189 w 1745692"/>
                <a:gd name="connsiteY0" fmla="*/ 676795 h 859917"/>
                <a:gd name="connsiteX1" fmla="*/ 1111919 w 1745692"/>
                <a:gd name="connsiteY1" fmla="*/ 3006 h 859917"/>
                <a:gd name="connsiteX2" fmla="*/ 1745692 w 1745692"/>
                <a:gd name="connsiteY2" fmla="*/ 478123 h 859917"/>
                <a:gd name="connsiteX3" fmla="*/ 1032545 w 1745692"/>
                <a:gd name="connsiteY3" fmla="*/ 857726 h 859917"/>
                <a:gd name="connsiteX4" fmla="*/ 189 w 1745692"/>
                <a:gd name="connsiteY4" fmla="*/ 676795 h 859917"/>
                <a:gd name="connsiteX0" fmla="*/ 178 w 1886540"/>
                <a:gd name="connsiteY0" fmla="*/ 680065 h 872821"/>
                <a:gd name="connsiteX1" fmla="*/ 1111908 w 1886540"/>
                <a:gd name="connsiteY1" fmla="*/ 6276 h 872821"/>
                <a:gd name="connsiteX2" fmla="*/ 1886540 w 1886540"/>
                <a:gd name="connsiteY2" fmla="*/ 416578 h 872821"/>
                <a:gd name="connsiteX3" fmla="*/ 1032534 w 1886540"/>
                <a:gd name="connsiteY3" fmla="*/ 860996 h 872821"/>
                <a:gd name="connsiteX4" fmla="*/ 178 w 1886540"/>
                <a:gd name="connsiteY4" fmla="*/ 680065 h 87282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951478"/>
                <a:gd name="connsiteY0" fmla="*/ 682437 h 875193"/>
                <a:gd name="connsiteX1" fmla="*/ 1111908 w 1951478"/>
                <a:gd name="connsiteY1" fmla="*/ 8648 h 875193"/>
                <a:gd name="connsiteX2" fmla="*/ 1814801 w 1951478"/>
                <a:gd name="connsiteY2" fmla="*/ 308062 h 875193"/>
                <a:gd name="connsiteX3" fmla="*/ 1886540 w 1951478"/>
                <a:gd name="connsiteY3" fmla="*/ 418950 h 875193"/>
                <a:gd name="connsiteX4" fmla="*/ 1032534 w 1951478"/>
                <a:gd name="connsiteY4" fmla="*/ 863368 h 875193"/>
                <a:gd name="connsiteX5" fmla="*/ 178 w 1951478"/>
                <a:gd name="connsiteY5" fmla="*/ 682437 h 875193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3 w 1921335"/>
                <a:gd name="connsiteY0" fmla="*/ 737696 h 886645"/>
                <a:gd name="connsiteX1" fmla="*/ 1120955 w 1921335"/>
                <a:gd name="connsiteY1" fmla="*/ 10792 h 886645"/>
                <a:gd name="connsiteX2" fmla="*/ 1823848 w 1921335"/>
                <a:gd name="connsiteY2" fmla="*/ 310206 h 886645"/>
                <a:gd name="connsiteX3" fmla="*/ 1895587 w 1921335"/>
                <a:gd name="connsiteY3" fmla="*/ 421094 h 886645"/>
                <a:gd name="connsiteX4" fmla="*/ 1835546 w 1921335"/>
                <a:gd name="connsiteY4" fmla="*/ 442013 h 886645"/>
                <a:gd name="connsiteX5" fmla="*/ 1041581 w 1921335"/>
                <a:gd name="connsiteY5" fmla="*/ 865512 h 886645"/>
                <a:gd name="connsiteX6" fmla="*/ 173 w 1921335"/>
                <a:gd name="connsiteY6" fmla="*/ 737696 h 886645"/>
                <a:gd name="connsiteX0" fmla="*/ 43558 w 1964720"/>
                <a:gd name="connsiteY0" fmla="*/ 737696 h 867885"/>
                <a:gd name="connsiteX1" fmla="*/ 1164340 w 1964720"/>
                <a:gd name="connsiteY1" fmla="*/ 10792 h 867885"/>
                <a:gd name="connsiteX2" fmla="*/ 1867233 w 1964720"/>
                <a:gd name="connsiteY2" fmla="*/ 310206 h 867885"/>
                <a:gd name="connsiteX3" fmla="*/ 1938972 w 1964720"/>
                <a:gd name="connsiteY3" fmla="*/ 421094 h 867885"/>
                <a:gd name="connsiteX4" fmla="*/ 1878931 w 1964720"/>
                <a:gd name="connsiteY4" fmla="*/ 442013 h 867885"/>
                <a:gd name="connsiteX5" fmla="*/ 1084966 w 1964720"/>
                <a:gd name="connsiteY5" fmla="*/ 865512 h 867885"/>
                <a:gd name="connsiteX6" fmla="*/ 311504 w 1964720"/>
                <a:gd name="connsiteY6" fmla="*/ 618990 h 867885"/>
                <a:gd name="connsiteX7" fmla="*/ 43558 w 1964720"/>
                <a:gd name="connsiteY7" fmla="*/ 737696 h 867885"/>
                <a:gd name="connsiteX0" fmla="*/ 28271 w 2144151"/>
                <a:gd name="connsiteY0" fmla="*/ 304454 h 857096"/>
                <a:gd name="connsiteX1" fmla="*/ 1343771 w 2144151"/>
                <a:gd name="connsiteY1" fmla="*/ 3 h 857096"/>
                <a:gd name="connsiteX2" fmla="*/ 2046664 w 2144151"/>
                <a:gd name="connsiteY2" fmla="*/ 299417 h 857096"/>
                <a:gd name="connsiteX3" fmla="*/ 2118403 w 2144151"/>
                <a:gd name="connsiteY3" fmla="*/ 410305 h 857096"/>
                <a:gd name="connsiteX4" fmla="*/ 2058362 w 2144151"/>
                <a:gd name="connsiteY4" fmla="*/ 431224 h 857096"/>
                <a:gd name="connsiteX5" fmla="*/ 1264397 w 2144151"/>
                <a:gd name="connsiteY5" fmla="*/ 854723 h 857096"/>
                <a:gd name="connsiteX6" fmla="*/ 490935 w 2144151"/>
                <a:gd name="connsiteY6" fmla="*/ 608201 h 857096"/>
                <a:gd name="connsiteX7" fmla="*/ 28271 w 2144151"/>
                <a:gd name="connsiteY7" fmla="*/ 304454 h 857096"/>
                <a:gd name="connsiteX0" fmla="*/ 22048 w 2137928"/>
                <a:gd name="connsiteY0" fmla="*/ 304454 h 856692"/>
                <a:gd name="connsiteX1" fmla="*/ 1337548 w 2137928"/>
                <a:gd name="connsiteY1" fmla="*/ 3 h 856692"/>
                <a:gd name="connsiteX2" fmla="*/ 2040441 w 2137928"/>
                <a:gd name="connsiteY2" fmla="*/ 299417 h 856692"/>
                <a:gd name="connsiteX3" fmla="*/ 2112180 w 2137928"/>
                <a:gd name="connsiteY3" fmla="*/ 410305 h 856692"/>
                <a:gd name="connsiteX4" fmla="*/ 2052139 w 2137928"/>
                <a:gd name="connsiteY4" fmla="*/ 431224 h 856692"/>
                <a:gd name="connsiteX5" fmla="*/ 1258174 w 2137928"/>
                <a:gd name="connsiteY5" fmla="*/ 854723 h 856692"/>
                <a:gd name="connsiteX6" fmla="*/ 552148 w 2137928"/>
                <a:gd name="connsiteY6" fmla="*/ 595159 h 856692"/>
                <a:gd name="connsiteX7" fmla="*/ 22048 w 2137928"/>
                <a:gd name="connsiteY7" fmla="*/ 304454 h 856692"/>
                <a:gd name="connsiteX0" fmla="*/ 37445 w 2153325"/>
                <a:gd name="connsiteY0" fmla="*/ 304454 h 856986"/>
                <a:gd name="connsiteX1" fmla="*/ 1352945 w 2153325"/>
                <a:gd name="connsiteY1" fmla="*/ 3 h 856986"/>
                <a:gd name="connsiteX2" fmla="*/ 2055838 w 2153325"/>
                <a:gd name="connsiteY2" fmla="*/ 299417 h 856986"/>
                <a:gd name="connsiteX3" fmla="*/ 2127577 w 2153325"/>
                <a:gd name="connsiteY3" fmla="*/ 410305 h 856986"/>
                <a:gd name="connsiteX4" fmla="*/ 2067536 w 2153325"/>
                <a:gd name="connsiteY4" fmla="*/ 431224 h 856986"/>
                <a:gd name="connsiteX5" fmla="*/ 1273571 w 2153325"/>
                <a:gd name="connsiteY5" fmla="*/ 854723 h 856986"/>
                <a:gd name="connsiteX6" fmla="*/ 567545 w 2153325"/>
                <a:gd name="connsiteY6" fmla="*/ 595159 h 856986"/>
                <a:gd name="connsiteX7" fmla="*/ 377398 w 2153325"/>
                <a:gd name="connsiteY7" fmla="*/ 324590 h 856986"/>
                <a:gd name="connsiteX8" fmla="*/ 37445 w 2153325"/>
                <a:gd name="connsiteY8" fmla="*/ 304454 h 856986"/>
                <a:gd name="connsiteX0" fmla="*/ 37445 w 2153325"/>
                <a:gd name="connsiteY0" fmla="*/ 304454 h 856986"/>
                <a:gd name="connsiteX1" fmla="*/ 1352945 w 2153325"/>
                <a:gd name="connsiteY1" fmla="*/ 3 h 856986"/>
                <a:gd name="connsiteX2" fmla="*/ 2055838 w 2153325"/>
                <a:gd name="connsiteY2" fmla="*/ 299417 h 856986"/>
                <a:gd name="connsiteX3" fmla="*/ 2127577 w 2153325"/>
                <a:gd name="connsiteY3" fmla="*/ 410305 h 856986"/>
                <a:gd name="connsiteX4" fmla="*/ 2067536 w 2153325"/>
                <a:gd name="connsiteY4" fmla="*/ 431224 h 856986"/>
                <a:gd name="connsiteX5" fmla="*/ 1273571 w 2153325"/>
                <a:gd name="connsiteY5" fmla="*/ 854723 h 856986"/>
                <a:gd name="connsiteX6" fmla="*/ 567545 w 2153325"/>
                <a:gd name="connsiteY6" fmla="*/ 595159 h 856986"/>
                <a:gd name="connsiteX7" fmla="*/ 377398 w 2153325"/>
                <a:gd name="connsiteY7" fmla="*/ 324590 h 856986"/>
                <a:gd name="connsiteX8" fmla="*/ 37445 w 2153325"/>
                <a:gd name="connsiteY8" fmla="*/ 304454 h 856986"/>
                <a:gd name="connsiteX0" fmla="*/ 37445 w 2153325"/>
                <a:gd name="connsiteY0" fmla="*/ 304454 h 855959"/>
                <a:gd name="connsiteX1" fmla="*/ 1352945 w 2153325"/>
                <a:gd name="connsiteY1" fmla="*/ 3 h 855959"/>
                <a:gd name="connsiteX2" fmla="*/ 2055838 w 2153325"/>
                <a:gd name="connsiteY2" fmla="*/ 299417 h 855959"/>
                <a:gd name="connsiteX3" fmla="*/ 2127577 w 2153325"/>
                <a:gd name="connsiteY3" fmla="*/ 410305 h 855959"/>
                <a:gd name="connsiteX4" fmla="*/ 2067536 w 2153325"/>
                <a:gd name="connsiteY4" fmla="*/ 431224 h 855959"/>
                <a:gd name="connsiteX5" fmla="*/ 1273571 w 2153325"/>
                <a:gd name="connsiteY5" fmla="*/ 854723 h 855959"/>
                <a:gd name="connsiteX6" fmla="*/ 603526 w 2153325"/>
                <a:gd name="connsiteY6" fmla="*/ 558602 h 855959"/>
                <a:gd name="connsiteX7" fmla="*/ 377398 w 2153325"/>
                <a:gd name="connsiteY7" fmla="*/ 324590 h 855959"/>
                <a:gd name="connsiteX8" fmla="*/ 37445 w 2153325"/>
                <a:gd name="connsiteY8" fmla="*/ 304454 h 855959"/>
                <a:gd name="connsiteX0" fmla="*/ 37445 w 2153325"/>
                <a:gd name="connsiteY0" fmla="*/ 304454 h 855959"/>
                <a:gd name="connsiteX1" fmla="*/ 1352945 w 2153325"/>
                <a:gd name="connsiteY1" fmla="*/ 3 h 855959"/>
                <a:gd name="connsiteX2" fmla="*/ 2055838 w 2153325"/>
                <a:gd name="connsiteY2" fmla="*/ 299417 h 855959"/>
                <a:gd name="connsiteX3" fmla="*/ 2127577 w 2153325"/>
                <a:gd name="connsiteY3" fmla="*/ 410305 h 855959"/>
                <a:gd name="connsiteX4" fmla="*/ 2067536 w 2153325"/>
                <a:gd name="connsiteY4" fmla="*/ 431224 h 855959"/>
                <a:gd name="connsiteX5" fmla="*/ 1273571 w 2153325"/>
                <a:gd name="connsiteY5" fmla="*/ 854723 h 855959"/>
                <a:gd name="connsiteX6" fmla="*/ 603526 w 2153325"/>
                <a:gd name="connsiteY6" fmla="*/ 558602 h 855959"/>
                <a:gd name="connsiteX7" fmla="*/ 377398 w 2153325"/>
                <a:gd name="connsiteY7" fmla="*/ 324590 h 855959"/>
                <a:gd name="connsiteX8" fmla="*/ 37445 w 2153325"/>
                <a:gd name="connsiteY8" fmla="*/ 304454 h 855959"/>
                <a:gd name="connsiteX0" fmla="*/ 37445 w 2153325"/>
                <a:gd name="connsiteY0" fmla="*/ 305897 h 857402"/>
                <a:gd name="connsiteX1" fmla="*/ 1352945 w 2153325"/>
                <a:gd name="connsiteY1" fmla="*/ 1446 h 857402"/>
                <a:gd name="connsiteX2" fmla="*/ 1643014 w 2153325"/>
                <a:gd name="connsiteY2" fmla="*/ 447973 h 857402"/>
                <a:gd name="connsiteX3" fmla="*/ 2127577 w 2153325"/>
                <a:gd name="connsiteY3" fmla="*/ 411748 h 857402"/>
                <a:gd name="connsiteX4" fmla="*/ 2067536 w 2153325"/>
                <a:gd name="connsiteY4" fmla="*/ 432667 h 857402"/>
                <a:gd name="connsiteX5" fmla="*/ 1273571 w 2153325"/>
                <a:gd name="connsiteY5" fmla="*/ 856166 h 857402"/>
                <a:gd name="connsiteX6" fmla="*/ 603526 w 2153325"/>
                <a:gd name="connsiteY6" fmla="*/ 560045 h 857402"/>
                <a:gd name="connsiteX7" fmla="*/ 377398 w 2153325"/>
                <a:gd name="connsiteY7" fmla="*/ 326033 h 857402"/>
                <a:gd name="connsiteX8" fmla="*/ 37445 w 2153325"/>
                <a:gd name="connsiteY8" fmla="*/ 305897 h 857402"/>
                <a:gd name="connsiteX0" fmla="*/ 9994 w 2125874"/>
                <a:gd name="connsiteY0" fmla="*/ 464898 h 1016403"/>
                <a:gd name="connsiteX1" fmla="*/ 772655 w 2125874"/>
                <a:gd name="connsiteY1" fmla="*/ 992 h 1016403"/>
                <a:gd name="connsiteX2" fmla="*/ 1615563 w 2125874"/>
                <a:gd name="connsiteY2" fmla="*/ 606974 h 1016403"/>
                <a:gd name="connsiteX3" fmla="*/ 2100126 w 2125874"/>
                <a:gd name="connsiteY3" fmla="*/ 570749 h 1016403"/>
                <a:gd name="connsiteX4" fmla="*/ 2040085 w 2125874"/>
                <a:gd name="connsiteY4" fmla="*/ 591668 h 1016403"/>
                <a:gd name="connsiteX5" fmla="*/ 1246120 w 2125874"/>
                <a:gd name="connsiteY5" fmla="*/ 1015167 h 1016403"/>
                <a:gd name="connsiteX6" fmla="*/ 576075 w 2125874"/>
                <a:gd name="connsiteY6" fmla="*/ 719046 h 1016403"/>
                <a:gd name="connsiteX7" fmla="*/ 349947 w 2125874"/>
                <a:gd name="connsiteY7" fmla="*/ 485034 h 1016403"/>
                <a:gd name="connsiteX8" fmla="*/ 9994 w 2125874"/>
                <a:gd name="connsiteY8" fmla="*/ 464898 h 1016403"/>
                <a:gd name="connsiteX0" fmla="*/ 9994 w 2125874"/>
                <a:gd name="connsiteY0" fmla="*/ 468377 h 1019882"/>
                <a:gd name="connsiteX1" fmla="*/ 772655 w 2125874"/>
                <a:gd name="connsiteY1" fmla="*/ 4471 h 1019882"/>
                <a:gd name="connsiteX2" fmla="*/ 1615563 w 2125874"/>
                <a:gd name="connsiteY2" fmla="*/ 610453 h 1019882"/>
                <a:gd name="connsiteX3" fmla="*/ 2100126 w 2125874"/>
                <a:gd name="connsiteY3" fmla="*/ 574228 h 1019882"/>
                <a:gd name="connsiteX4" fmla="*/ 2040085 w 2125874"/>
                <a:gd name="connsiteY4" fmla="*/ 595147 h 1019882"/>
                <a:gd name="connsiteX5" fmla="*/ 1246120 w 2125874"/>
                <a:gd name="connsiteY5" fmla="*/ 1018646 h 1019882"/>
                <a:gd name="connsiteX6" fmla="*/ 576075 w 2125874"/>
                <a:gd name="connsiteY6" fmla="*/ 722525 h 1019882"/>
                <a:gd name="connsiteX7" fmla="*/ 349947 w 2125874"/>
                <a:gd name="connsiteY7" fmla="*/ 488513 h 1019882"/>
                <a:gd name="connsiteX8" fmla="*/ 9994 w 2125874"/>
                <a:gd name="connsiteY8" fmla="*/ 468377 h 1019882"/>
                <a:gd name="connsiteX0" fmla="*/ 467 w 2116347"/>
                <a:gd name="connsiteY0" fmla="*/ 468071 h 1019576"/>
                <a:gd name="connsiteX1" fmla="*/ 763128 w 2116347"/>
                <a:gd name="connsiteY1" fmla="*/ 4165 h 1019576"/>
                <a:gd name="connsiteX2" fmla="*/ 1606036 w 2116347"/>
                <a:gd name="connsiteY2" fmla="*/ 610147 h 1019576"/>
                <a:gd name="connsiteX3" fmla="*/ 2090599 w 2116347"/>
                <a:gd name="connsiteY3" fmla="*/ 573922 h 1019576"/>
                <a:gd name="connsiteX4" fmla="*/ 2030558 w 2116347"/>
                <a:gd name="connsiteY4" fmla="*/ 594841 h 1019576"/>
                <a:gd name="connsiteX5" fmla="*/ 1236593 w 2116347"/>
                <a:gd name="connsiteY5" fmla="*/ 1018340 h 1019576"/>
                <a:gd name="connsiteX6" fmla="*/ 566548 w 2116347"/>
                <a:gd name="connsiteY6" fmla="*/ 722219 h 1019576"/>
                <a:gd name="connsiteX7" fmla="*/ 340420 w 2116347"/>
                <a:gd name="connsiteY7" fmla="*/ 488207 h 1019576"/>
                <a:gd name="connsiteX8" fmla="*/ 467 w 2116347"/>
                <a:gd name="connsiteY8" fmla="*/ 468071 h 1019576"/>
                <a:gd name="connsiteX0" fmla="*/ 14 w 2115894"/>
                <a:gd name="connsiteY0" fmla="*/ 467853 h 1019358"/>
                <a:gd name="connsiteX1" fmla="*/ 762675 w 2115894"/>
                <a:gd name="connsiteY1" fmla="*/ 3947 h 1019358"/>
                <a:gd name="connsiteX2" fmla="*/ 1605583 w 2115894"/>
                <a:gd name="connsiteY2" fmla="*/ 609929 h 1019358"/>
                <a:gd name="connsiteX3" fmla="*/ 2090146 w 2115894"/>
                <a:gd name="connsiteY3" fmla="*/ 573704 h 1019358"/>
                <a:gd name="connsiteX4" fmla="*/ 2030105 w 2115894"/>
                <a:gd name="connsiteY4" fmla="*/ 594623 h 1019358"/>
                <a:gd name="connsiteX5" fmla="*/ 1236140 w 2115894"/>
                <a:gd name="connsiteY5" fmla="*/ 1018122 h 1019358"/>
                <a:gd name="connsiteX6" fmla="*/ 566095 w 2115894"/>
                <a:gd name="connsiteY6" fmla="*/ 722001 h 1019358"/>
                <a:gd name="connsiteX7" fmla="*/ 339967 w 2115894"/>
                <a:gd name="connsiteY7" fmla="*/ 487989 h 1019358"/>
                <a:gd name="connsiteX8" fmla="*/ 14 w 2115894"/>
                <a:gd name="connsiteY8" fmla="*/ 467853 h 1019358"/>
                <a:gd name="connsiteX0" fmla="*/ 14 w 2115894"/>
                <a:gd name="connsiteY0" fmla="*/ 468907 h 1020412"/>
                <a:gd name="connsiteX1" fmla="*/ 762675 w 2115894"/>
                <a:gd name="connsiteY1" fmla="*/ 5001 h 1020412"/>
                <a:gd name="connsiteX2" fmla="*/ 1605583 w 2115894"/>
                <a:gd name="connsiteY2" fmla="*/ 610983 h 1020412"/>
                <a:gd name="connsiteX3" fmla="*/ 2090146 w 2115894"/>
                <a:gd name="connsiteY3" fmla="*/ 574758 h 1020412"/>
                <a:gd name="connsiteX4" fmla="*/ 2030105 w 2115894"/>
                <a:gd name="connsiteY4" fmla="*/ 595677 h 1020412"/>
                <a:gd name="connsiteX5" fmla="*/ 1236140 w 2115894"/>
                <a:gd name="connsiteY5" fmla="*/ 1019176 h 1020412"/>
                <a:gd name="connsiteX6" fmla="*/ 566095 w 2115894"/>
                <a:gd name="connsiteY6" fmla="*/ 723055 h 1020412"/>
                <a:gd name="connsiteX7" fmla="*/ 339967 w 2115894"/>
                <a:gd name="connsiteY7" fmla="*/ 489043 h 1020412"/>
                <a:gd name="connsiteX8" fmla="*/ 14 w 2115894"/>
                <a:gd name="connsiteY8" fmla="*/ 468907 h 1020412"/>
                <a:gd name="connsiteX0" fmla="*/ 16 w 2089543"/>
                <a:gd name="connsiteY0" fmla="*/ 475676 h 1016134"/>
                <a:gd name="connsiteX1" fmla="*/ 736324 w 2089543"/>
                <a:gd name="connsiteY1" fmla="*/ 723 h 1016134"/>
                <a:gd name="connsiteX2" fmla="*/ 1579232 w 2089543"/>
                <a:gd name="connsiteY2" fmla="*/ 606705 h 1016134"/>
                <a:gd name="connsiteX3" fmla="*/ 2063795 w 2089543"/>
                <a:gd name="connsiteY3" fmla="*/ 570480 h 1016134"/>
                <a:gd name="connsiteX4" fmla="*/ 2003754 w 2089543"/>
                <a:gd name="connsiteY4" fmla="*/ 591399 h 1016134"/>
                <a:gd name="connsiteX5" fmla="*/ 1209789 w 2089543"/>
                <a:gd name="connsiteY5" fmla="*/ 1014898 h 1016134"/>
                <a:gd name="connsiteX6" fmla="*/ 539744 w 2089543"/>
                <a:gd name="connsiteY6" fmla="*/ 718777 h 1016134"/>
                <a:gd name="connsiteX7" fmla="*/ 313616 w 2089543"/>
                <a:gd name="connsiteY7" fmla="*/ 484765 h 1016134"/>
                <a:gd name="connsiteX8" fmla="*/ 16 w 2089543"/>
                <a:gd name="connsiteY8" fmla="*/ 475676 h 1016134"/>
                <a:gd name="connsiteX0" fmla="*/ 16 w 2089543"/>
                <a:gd name="connsiteY0" fmla="*/ 491748 h 1032206"/>
                <a:gd name="connsiteX1" fmla="*/ 736324 w 2089543"/>
                <a:gd name="connsiteY1" fmla="*/ 16795 h 1032206"/>
                <a:gd name="connsiteX2" fmla="*/ 1579232 w 2089543"/>
                <a:gd name="connsiteY2" fmla="*/ 622777 h 1032206"/>
                <a:gd name="connsiteX3" fmla="*/ 2063795 w 2089543"/>
                <a:gd name="connsiteY3" fmla="*/ 586552 h 1032206"/>
                <a:gd name="connsiteX4" fmla="*/ 2003754 w 2089543"/>
                <a:gd name="connsiteY4" fmla="*/ 607471 h 1032206"/>
                <a:gd name="connsiteX5" fmla="*/ 1209789 w 2089543"/>
                <a:gd name="connsiteY5" fmla="*/ 1030970 h 1032206"/>
                <a:gd name="connsiteX6" fmla="*/ 539744 w 2089543"/>
                <a:gd name="connsiteY6" fmla="*/ 734849 h 1032206"/>
                <a:gd name="connsiteX7" fmla="*/ 313616 w 2089543"/>
                <a:gd name="connsiteY7" fmla="*/ 500837 h 1032206"/>
                <a:gd name="connsiteX8" fmla="*/ 16 w 2089543"/>
                <a:gd name="connsiteY8" fmla="*/ 491748 h 1032206"/>
                <a:gd name="connsiteX0" fmla="*/ 16 w 2074883"/>
                <a:gd name="connsiteY0" fmla="*/ 491748 h 1032206"/>
                <a:gd name="connsiteX1" fmla="*/ 736324 w 2074883"/>
                <a:gd name="connsiteY1" fmla="*/ 16795 h 1032206"/>
                <a:gd name="connsiteX2" fmla="*/ 1579232 w 2074883"/>
                <a:gd name="connsiteY2" fmla="*/ 622777 h 1032206"/>
                <a:gd name="connsiteX3" fmla="*/ 2063795 w 2074883"/>
                <a:gd name="connsiteY3" fmla="*/ 586552 h 1032206"/>
                <a:gd name="connsiteX4" fmla="*/ 2003754 w 2074883"/>
                <a:gd name="connsiteY4" fmla="*/ 607471 h 1032206"/>
                <a:gd name="connsiteX5" fmla="*/ 1209789 w 2074883"/>
                <a:gd name="connsiteY5" fmla="*/ 1030970 h 1032206"/>
                <a:gd name="connsiteX6" fmla="*/ 539744 w 2074883"/>
                <a:gd name="connsiteY6" fmla="*/ 734849 h 1032206"/>
                <a:gd name="connsiteX7" fmla="*/ 313616 w 2074883"/>
                <a:gd name="connsiteY7" fmla="*/ 500837 h 1032206"/>
                <a:gd name="connsiteX8" fmla="*/ 16 w 2074883"/>
                <a:gd name="connsiteY8" fmla="*/ 491748 h 1032206"/>
                <a:gd name="connsiteX0" fmla="*/ 16 w 2074883"/>
                <a:gd name="connsiteY0" fmla="*/ 491748 h 1032206"/>
                <a:gd name="connsiteX1" fmla="*/ 736324 w 2074883"/>
                <a:gd name="connsiteY1" fmla="*/ 16795 h 1032206"/>
                <a:gd name="connsiteX2" fmla="*/ 1579232 w 2074883"/>
                <a:gd name="connsiteY2" fmla="*/ 622777 h 1032206"/>
                <a:gd name="connsiteX3" fmla="*/ 2063795 w 2074883"/>
                <a:gd name="connsiteY3" fmla="*/ 586552 h 1032206"/>
                <a:gd name="connsiteX4" fmla="*/ 2003754 w 2074883"/>
                <a:gd name="connsiteY4" fmla="*/ 607471 h 1032206"/>
                <a:gd name="connsiteX5" fmla="*/ 1209789 w 2074883"/>
                <a:gd name="connsiteY5" fmla="*/ 1030970 h 1032206"/>
                <a:gd name="connsiteX6" fmla="*/ 539744 w 2074883"/>
                <a:gd name="connsiteY6" fmla="*/ 734849 h 1032206"/>
                <a:gd name="connsiteX7" fmla="*/ 313616 w 2074883"/>
                <a:gd name="connsiteY7" fmla="*/ 500837 h 1032206"/>
                <a:gd name="connsiteX8" fmla="*/ 16 w 2074883"/>
                <a:gd name="connsiteY8" fmla="*/ 491748 h 1032206"/>
                <a:gd name="connsiteX0" fmla="*/ 16 w 2074883"/>
                <a:gd name="connsiteY0" fmla="*/ 491748 h 1003381"/>
                <a:gd name="connsiteX1" fmla="*/ 736324 w 2074883"/>
                <a:gd name="connsiteY1" fmla="*/ 16795 h 1003381"/>
                <a:gd name="connsiteX2" fmla="*/ 1579232 w 2074883"/>
                <a:gd name="connsiteY2" fmla="*/ 622777 h 1003381"/>
                <a:gd name="connsiteX3" fmla="*/ 2063795 w 2074883"/>
                <a:gd name="connsiteY3" fmla="*/ 586552 h 1003381"/>
                <a:gd name="connsiteX4" fmla="*/ 2003754 w 2074883"/>
                <a:gd name="connsiteY4" fmla="*/ 607471 h 1003381"/>
                <a:gd name="connsiteX5" fmla="*/ 1196114 w 2074883"/>
                <a:gd name="connsiteY5" fmla="*/ 1001999 h 1003381"/>
                <a:gd name="connsiteX6" fmla="*/ 539744 w 2074883"/>
                <a:gd name="connsiteY6" fmla="*/ 734849 h 1003381"/>
                <a:gd name="connsiteX7" fmla="*/ 313616 w 2074883"/>
                <a:gd name="connsiteY7" fmla="*/ 500837 h 1003381"/>
                <a:gd name="connsiteX8" fmla="*/ 16 w 2074883"/>
                <a:gd name="connsiteY8" fmla="*/ 491748 h 1003381"/>
                <a:gd name="connsiteX0" fmla="*/ 16 w 2074883"/>
                <a:gd name="connsiteY0" fmla="*/ 491748 h 1003699"/>
                <a:gd name="connsiteX1" fmla="*/ 736324 w 2074883"/>
                <a:gd name="connsiteY1" fmla="*/ 16795 h 1003699"/>
                <a:gd name="connsiteX2" fmla="*/ 1579232 w 2074883"/>
                <a:gd name="connsiteY2" fmla="*/ 622777 h 1003699"/>
                <a:gd name="connsiteX3" fmla="*/ 2063795 w 2074883"/>
                <a:gd name="connsiteY3" fmla="*/ 586552 h 1003699"/>
                <a:gd name="connsiteX4" fmla="*/ 2003754 w 2074883"/>
                <a:gd name="connsiteY4" fmla="*/ 607471 h 1003699"/>
                <a:gd name="connsiteX5" fmla="*/ 1196114 w 2074883"/>
                <a:gd name="connsiteY5" fmla="*/ 1001999 h 1003699"/>
                <a:gd name="connsiteX6" fmla="*/ 539744 w 2074883"/>
                <a:gd name="connsiteY6" fmla="*/ 734849 h 1003699"/>
                <a:gd name="connsiteX7" fmla="*/ 313616 w 2074883"/>
                <a:gd name="connsiteY7" fmla="*/ 500837 h 1003699"/>
                <a:gd name="connsiteX8" fmla="*/ 16 w 2074883"/>
                <a:gd name="connsiteY8" fmla="*/ 491748 h 1003699"/>
                <a:gd name="connsiteX0" fmla="*/ 16 w 2074883"/>
                <a:gd name="connsiteY0" fmla="*/ 491748 h 1003356"/>
                <a:gd name="connsiteX1" fmla="*/ 736324 w 2074883"/>
                <a:gd name="connsiteY1" fmla="*/ 16795 h 1003356"/>
                <a:gd name="connsiteX2" fmla="*/ 1579232 w 2074883"/>
                <a:gd name="connsiteY2" fmla="*/ 622777 h 1003356"/>
                <a:gd name="connsiteX3" fmla="*/ 2063795 w 2074883"/>
                <a:gd name="connsiteY3" fmla="*/ 586552 h 1003356"/>
                <a:gd name="connsiteX4" fmla="*/ 2003754 w 2074883"/>
                <a:gd name="connsiteY4" fmla="*/ 607471 h 1003356"/>
                <a:gd name="connsiteX5" fmla="*/ 1196114 w 2074883"/>
                <a:gd name="connsiteY5" fmla="*/ 1001999 h 1003356"/>
                <a:gd name="connsiteX6" fmla="*/ 549660 w 2074883"/>
                <a:gd name="connsiteY6" fmla="*/ 723514 h 1003356"/>
                <a:gd name="connsiteX7" fmla="*/ 313616 w 2074883"/>
                <a:gd name="connsiteY7" fmla="*/ 500837 h 1003356"/>
                <a:gd name="connsiteX8" fmla="*/ 16 w 2074883"/>
                <a:gd name="connsiteY8" fmla="*/ 491748 h 1003356"/>
                <a:gd name="connsiteX0" fmla="*/ 16 w 2074883"/>
                <a:gd name="connsiteY0" fmla="*/ 491748 h 1003216"/>
                <a:gd name="connsiteX1" fmla="*/ 736324 w 2074883"/>
                <a:gd name="connsiteY1" fmla="*/ 16795 h 1003216"/>
                <a:gd name="connsiteX2" fmla="*/ 1579232 w 2074883"/>
                <a:gd name="connsiteY2" fmla="*/ 622777 h 1003216"/>
                <a:gd name="connsiteX3" fmla="*/ 2063795 w 2074883"/>
                <a:gd name="connsiteY3" fmla="*/ 586552 h 1003216"/>
                <a:gd name="connsiteX4" fmla="*/ 2003754 w 2074883"/>
                <a:gd name="connsiteY4" fmla="*/ 607471 h 1003216"/>
                <a:gd name="connsiteX5" fmla="*/ 1196114 w 2074883"/>
                <a:gd name="connsiteY5" fmla="*/ 1001999 h 1003216"/>
                <a:gd name="connsiteX6" fmla="*/ 549660 w 2074883"/>
                <a:gd name="connsiteY6" fmla="*/ 723514 h 1003216"/>
                <a:gd name="connsiteX7" fmla="*/ 313616 w 2074883"/>
                <a:gd name="connsiteY7" fmla="*/ 500837 h 1003216"/>
                <a:gd name="connsiteX8" fmla="*/ 16 w 2074883"/>
                <a:gd name="connsiteY8" fmla="*/ 491748 h 1003216"/>
                <a:gd name="connsiteX0" fmla="*/ 9943 w 2084810"/>
                <a:gd name="connsiteY0" fmla="*/ 493372 h 1004840"/>
                <a:gd name="connsiteX1" fmla="*/ 746251 w 2084810"/>
                <a:gd name="connsiteY1" fmla="*/ 18419 h 1004840"/>
                <a:gd name="connsiteX2" fmla="*/ 1589159 w 2084810"/>
                <a:gd name="connsiteY2" fmla="*/ 624401 h 1004840"/>
                <a:gd name="connsiteX3" fmla="*/ 2073722 w 2084810"/>
                <a:gd name="connsiteY3" fmla="*/ 588176 h 1004840"/>
                <a:gd name="connsiteX4" fmla="*/ 2013681 w 2084810"/>
                <a:gd name="connsiteY4" fmla="*/ 609095 h 1004840"/>
                <a:gd name="connsiteX5" fmla="*/ 1206041 w 2084810"/>
                <a:gd name="connsiteY5" fmla="*/ 1003623 h 1004840"/>
                <a:gd name="connsiteX6" fmla="*/ 559587 w 2084810"/>
                <a:gd name="connsiteY6" fmla="*/ 725138 h 1004840"/>
                <a:gd name="connsiteX7" fmla="*/ 334945 w 2084810"/>
                <a:gd name="connsiteY7" fmla="*/ 481421 h 1004840"/>
                <a:gd name="connsiteX8" fmla="*/ 9943 w 2084810"/>
                <a:gd name="connsiteY8" fmla="*/ 493372 h 1004840"/>
                <a:gd name="connsiteX0" fmla="*/ 814 w 2075681"/>
                <a:gd name="connsiteY0" fmla="*/ 492198 h 1003666"/>
                <a:gd name="connsiteX1" fmla="*/ 737122 w 2075681"/>
                <a:gd name="connsiteY1" fmla="*/ 17245 h 1003666"/>
                <a:gd name="connsiteX2" fmla="*/ 1580030 w 2075681"/>
                <a:gd name="connsiteY2" fmla="*/ 623227 h 1003666"/>
                <a:gd name="connsiteX3" fmla="*/ 2064593 w 2075681"/>
                <a:gd name="connsiteY3" fmla="*/ 587002 h 1003666"/>
                <a:gd name="connsiteX4" fmla="*/ 2004552 w 2075681"/>
                <a:gd name="connsiteY4" fmla="*/ 607921 h 1003666"/>
                <a:gd name="connsiteX5" fmla="*/ 1196912 w 2075681"/>
                <a:gd name="connsiteY5" fmla="*/ 1002449 h 1003666"/>
                <a:gd name="connsiteX6" fmla="*/ 550458 w 2075681"/>
                <a:gd name="connsiteY6" fmla="*/ 723964 h 1003666"/>
                <a:gd name="connsiteX7" fmla="*/ 325816 w 2075681"/>
                <a:gd name="connsiteY7" fmla="*/ 480247 h 1003666"/>
                <a:gd name="connsiteX8" fmla="*/ 814 w 2075681"/>
                <a:gd name="connsiteY8" fmla="*/ 492198 h 1003666"/>
                <a:gd name="connsiteX0" fmla="*/ 512 w 2075379"/>
                <a:gd name="connsiteY0" fmla="*/ 491090 h 1002558"/>
                <a:gd name="connsiteX1" fmla="*/ 736820 w 2075379"/>
                <a:gd name="connsiteY1" fmla="*/ 16137 h 1002558"/>
                <a:gd name="connsiteX2" fmla="*/ 1579728 w 2075379"/>
                <a:gd name="connsiteY2" fmla="*/ 622119 h 1002558"/>
                <a:gd name="connsiteX3" fmla="*/ 2064291 w 2075379"/>
                <a:gd name="connsiteY3" fmla="*/ 585894 h 1002558"/>
                <a:gd name="connsiteX4" fmla="*/ 2004250 w 2075379"/>
                <a:gd name="connsiteY4" fmla="*/ 606813 h 1002558"/>
                <a:gd name="connsiteX5" fmla="*/ 1196610 w 2075379"/>
                <a:gd name="connsiteY5" fmla="*/ 1001341 h 1002558"/>
                <a:gd name="connsiteX6" fmla="*/ 550156 w 2075379"/>
                <a:gd name="connsiteY6" fmla="*/ 722856 h 1002558"/>
                <a:gd name="connsiteX7" fmla="*/ 325514 w 2075379"/>
                <a:gd name="connsiteY7" fmla="*/ 479139 h 1002558"/>
                <a:gd name="connsiteX8" fmla="*/ 512 w 2075379"/>
                <a:gd name="connsiteY8" fmla="*/ 491090 h 100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5379" h="1002558">
                  <a:moveTo>
                    <a:pt x="512" y="491090"/>
                  </a:moveTo>
                  <a:cubicBezTo>
                    <a:pt x="-14655" y="502763"/>
                    <a:pt x="308976" y="-105703"/>
                    <a:pt x="736820" y="16137"/>
                  </a:cubicBezTo>
                  <a:cubicBezTo>
                    <a:pt x="1164664" y="137977"/>
                    <a:pt x="1450623" y="553735"/>
                    <a:pt x="1579728" y="622119"/>
                  </a:cubicBezTo>
                  <a:cubicBezTo>
                    <a:pt x="1708833" y="690503"/>
                    <a:pt x="1759992" y="698509"/>
                    <a:pt x="2064291" y="585894"/>
                  </a:cubicBezTo>
                  <a:cubicBezTo>
                    <a:pt x="2070240" y="624485"/>
                    <a:pt x="2106537" y="529726"/>
                    <a:pt x="2004250" y="606813"/>
                  </a:cubicBezTo>
                  <a:cubicBezTo>
                    <a:pt x="1807903" y="917641"/>
                    <a:pt x="1438959" y="982001"/>
                    <a:pt x="1196610" y="1001341"/>
                  </a:cubicBezTo>
                  <a:cubicBezTo>
                    <a:pt x="954261" y="1020681"/>
                    <a:pt x="611183" y="804304"/>
                    <a:pt x="550156" y="722856"/>
                  </a:cubicBezTo>
                  <a:cubicBezTo>
                    <a:pt x="464540" y="576878"/>
                    <a:pt x="413864" y="527590"/>
                    <a:pt x="325514" y="479139"/>
                  </a:cubicBezTo>
                  <a:cubicBezTo>
                    <a:pt x="237164" y="430688"/>
                    <a:pt x="15679" y="479417"/>
                    <a:pt x="512" y="49109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23CBD14B-7A58-4A0B-AAA3-8EE8EF8DD3A6}"/>
                </a:ext>
              </a:extLst>
            </p:cNvPr>
            <p:cNvSpPr/>
            <p:nvPr/>
          </p:nvSpPr>
          <p:spPr>
            <a:xfrm>
              <a:off x="5842792" y="4145002"/>
              <a:ext cx="1275557" cy="530979"/>
            </a:xfrm>
            <a:custGeom>
              <a:avLst/>
              <a:gdLst>
                <a:gd name="connsiteX0" fmla="*/ 0 w 1206500"/>
                <a:gd name="connsiteY0" fmla="*/ 440815 h 440815"/>
                <a:gd name="connsiteX1" fmla="*/ 254000 w 1206500"/>
                <a:gd name="connsiteY1" fmla="*/ 180465 h 440815"/>
                <a:gd name="connsiteX2" fmla="*/ 596900 w 1206500"/>
                <a:gd name="connsiteY2" fmla="*/ 53465 h 440815"/>
                <a:gd name="connsiteX3" fmla="*/ 825500 w 1206500"/>
                <a:gd name="connsiteY3" fmla="*/ 2665 h 440815"/>
                <a:gd name="connsiteX4" fmla="*/ 996950 w 1206500"/>
                <a:gd name="connsiteY4" fmla="*/ 15365 h 440815"/>
                <a:gd name="connsiteX5" fmla="*/ 1206500 w 1206500"/>
                <a:gd name="connsiteY5" fmla="*/ 85215 h 440815"/>
                <a:gd name="connsiteX6" fmla="*/ 1206500 w 1206500"/>
                <a:gd name="connsiteY6" fmla="*/ 85215 h 440815"/>
                <a:gd name="connsiteX0" fmla="*/ 0 w 1275557"/>
                <a:gd name="connsiteY0" fmla="*/ 538446 h 538446"/>
                <a:gd name="connsiteX1" fmla="*/ 323057 w 1275557"/>
                <a:gd name="connsiteY1" fmla="*/ 180465 h 538446"/>
                <a:gd name="connsiteX2" fmla="*/ 665957 w 1275557"/>
                <a:gd name="connsiteY2" fmla="*/ 53465 h 538446"/>
                <a:gd name="connsiteX3" fmla="*/ 894557 w 1275557"/>
                <a:gd name="connsiteY3" fmla="*/ 2665 h 538446"/>
                <a:gd name="connsiteX4" fmla="*/ 1066007 w 1275557"/>
                <a:gd name="connsiteY4" fmla="*/ 15365 h 538446"/>
                <a:gd name="connsiteX5" fmla="*/ 1275557 w 1275557"/>
                <a:gd name="connsiteY5" fmla="*/ 85215 h 538446"/>
                <a:gd name="connsiteX6" fmla="*/ 1275557 w 1275557"/>
                <a:gd name="connsiteY6" fmla="*/ 85215 h 538446"/>
                <a:gd name="connsiteX0" fmla="*/ 0 w 1275557"/>
                <a:gd name="connsiteY0" fmla="*/ 541527 h 541527"/>
                <a:gd name="connsiteX1" fmla="*/ 665957 w 1275557"/>
                <a:gd name="connsiteY1" fmla="*/ 56546 h 541527"/>
                <a:gd name="connsiteX2" fmla="*/ 894557 w 1275557"/>
                <a:gd name="connsiteY2" fmla="*/ 5746 h 541527"/>
                <a:gd name="connsiteX3" fmla="*/ 1066007 w 1275557"/>
                <a:gd name="connsiteY3" fmla="*/ 18446 h 541527"/>
                <a:gd name="connsiteX4" fmla="*/ 1275557 w 1275557"/>
                <a:gd name="connsiteY4" fmla="*/ 88296 h 541527"/>
                <a:gd name="connsiteX5" fmla="*/ 1275557 w 1275557"/>
                <a:gd name="connsiteY5" fmla="*/ 88296 h 541527"/>
                <a:gd name="connsiteX0" fmla="*/ 0 w 1275557"/>
                <a:gd name="connsiteY0" fmla="*/ 574301 h 574301"/>
                <a:gd name="connsiteX1" fmla="*/ 894557 w 1275557"/>
                <a:gd name="connsiteY1" fmla="*/ 38520 h 574301"/>
                <a:gd name="connsiteX2" fmla="*/ 1066007 w 1275557"/>
                <a:gd name="connsiteY2" fmla="*/ 51220 h 574301"/>
                <a:gd name="connsiteX3" fmla="*/ 1275557 w 1275557"/>
                <a:gd name="connsiteY3" fmla="*/ 121070 h 574301"/>
                <a:gd name="connsiteX4" fmla="*/ 1275557 w 1275557"/>
                <a:gd name="connsiteY4" fmla="*/ 121070 h 574301"/>
                <a:gd name="connsiteX0" fmla="*/ 0 w 1275557"/>
                <a:gd name="connsiteY0" fmla="*/ 523081 h 523081"/>
                <a:gd name="connsiteX1" fmla="*/ 1066007 w 1275557"/>
                <a:gd name="connsiteY1" fmla="*/ 0 h 523081"/>
                <a:gd name="connsiteX2" fmla="*/ 1275557 w 1275557"/>
                <a:gd name="connsiteY2" fmla="*/ 69850 h 523081"/>
                <a:gd name="connsiteX3" fmla="*/ 1275557 w 1275557"/>
                <a:gd name="connsiteY3" fmla="*/ 69850 h 523081"/>
                <a:gd name="connsiteX0" fmla="*/ 0 w 1275557"/>
                <a:gd name="connsiteY0" fmla="*/ 453231 h 453231"/>
                <a:gd name="connsiteX1" fmla="*/ 1275557 w 1275557"/>
                <a:gd name="connsiteY1" fmla="*/ 0 h 453231"/>
                <a:gd name="connsiteX2" fmla="*/ 1275557 w 1275557"/>
                <a:gd name="connsiteY2" fmla="*/ 0 h 453231"/>
                <a:gd name="connsiteX0" fmla="*/ 0 w 1275557"/>
                <a:gd name="connsiteY0" fmla="*/ 453231 h 453231"/>
                <a:gd name="connsiteX1" fmla="*/ 1275557 w 1275557"/>
                <a:gd name="connsiteY1" fmla="*/ 0 h 453231"/>
                <a:gd name="connsiteX2" fmla="*/ 1275557 w 1275557"/>
                <a:gd name="connsiteY2" fmla="*/ 0 h 453231"/>
                <a:gd name="connsiteX0" fmla="*/ 0 w 1275557"/>
                <a:gd name="connsiteY0" fmla="*/ 530979 h 530979"/>
                <a:gd name="connsiteX1" fmla="*/ 1275557 w 1275557"/>
                <a:gd name="connsiteY1" fmla="*/ 77748 h 530979"/>
                <a:gd name="connsiteX2" fmla="*/ 1275557 w 1275557"/>
                <a:gd name="connsiteY2" fmla="*/ 77748 h 53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557" h="530979">
                  <a:moveTo>
                    <a:pt x="0" y="530979"/>
                  </a:moveTo>
                  <a:cubicBezTo>
                    <a:pt x="403755" y="-158261"/>
                    <a:pt x="1117071" y="-11681"/>
                    <a:pt x="1275557" y="77748"/>
                  </a:cubicBezTo>
                  <a:lnTo>
                    <a:pt x="1275557" y="7774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9B04228-F77E-4757-B6E1-CACF32C3C37F}"/>
                </a:ext>
              </a:extLst>
            </p:cNvPr>
            <p:cNvSpPr/>
            <p:nvPr/>
          </p:nvSpPr>
          <p:spPr>
            <a:xfrm rot="2926306">
              <a:off x="4451577" y="4777846"/>
              <a:ext cx="1342414" cy="405316"/>
            </a:xfrm>
            <a:custGeom>
              <a:avLst/>
              <a:gdLst>
                <a:gd name="connsiteX0" fmla="*/ 0 w 1206500"/>
                <a:gd name="connsiteY0" fmla="*/ 440815 h 440815"/>
                <a:gd name="connsiteX1" fmla="*/ 254000 w 1206500"/>
                <a:gd name="connsiteY1" fmla="*/ 180465 h 440815"/>
                <a:gd name="connsiteX2" fmla="*/ 596900 w 1206500"/>
                <a:gd name="connsiteY2" fmla="*/ 53465 h 440815"/>
                <a:gd name="connsiteX3" fmla="*/ 825500 w 1206500"/>
                <a:gd name="connsiteY3" fmla="*/ 2665 h 440815"/>
                <a:gd name="connsiteX4" fmla="*/ 996950 w 1206500"/>
                <a:gd name="connsiteY4" fmla="*/ 15365 h 440815"/>
                <a:gd name="connsiteX5" fmla="*/ 1206500 w 1206500"/>
                <a:gd name="connsiteY5" fmla="*/ 85215 h 440815"/>
                <a:gd name="connsiteX6" fmla="*/ 1206500 w 1206500"/>
                <a:gd name="connsiteY6" fmla="*/ 85215 h 440815"/>
                <a:gd name="connsiteX0" fmla="*/ 0 w 1277596"/>
                <a:gd name="connsiteY0" fmla="*/ 440815 h 440815"/>
                <a:gd name="connsiteX1" fmla="*/ 254000 w 1277596"/>
                <a:gd name="connsiteY1" fmla="*/ 180465 h 440815"/>
                <a:gd name="connsiteX2" fmla="*/ 596900 w 1277596"/>
                <a:gd name="connsiteY2" fmla="*/ 53465 h 440815"/>
                <a:gd name="connsiteX3" fmla="*/ 825500 w 1277596"/>
                <a:gd name="connsiteY3" fmla="*/ 2665 h 440815"/>
                <a:gd name="connsiteX4" fmla="*/ 996950 w 1277596"/>
                <a:gd name="connsiteY4" fmla="*/ 15365 h 440815"/>
                <a:gd name="connsiteX5" fmla="*/ 1206500 w 1277596"/>
                <a:gd name="connsiteY5" fmla="*/ 85215 h 440815"/>
                <a:gd name="connsiteX6" fmla="*/ 1277596 w 1277596"/>
                <a:gd name="connsiteY6" fmla="*/ 71529 h 440815"/>
                <a:gd name="connsiteX0" fmla="*/ 0 w 1278006"/>
                <a:gd name="connsiteY0" fmla="*/ 440815 h 440815"/>
                <a:gd name="connsiteX1" fmla="*/ 254000 w 1278006"/>
                <a:gd name="connsiteY1" fmla="*/ 180465 h 440815"/>
                <a:gd name="connsiteX2" fmla="*/ 596900 w 1278006"/>
                <a:gd name="connsiteY2" fmla="*/ 53465 h 440815"/>
                <a:gd name="connsiteX3" fmla="*/ 825500 w 1278006"/>
                <a:gd name="connsiteY3" fmla="*/ 2665 h 440815"/>
                <a:gd name="connsiteX4" fmla="*/ 996950 w 1278006"/>
                <a:gd name="connsiteY4" fmla="*/ 15365 h 440815"/>
                <a:gd name="connsiteX5" fmla="*/ 1206500 w 1278006"/>
                <a:gd name="connsiteY5" fmla="*/ 85215 h 440815"/>
                <a:gd name="connsiteX6" fmla="*/ 1277596 w 1278006"/>
                <a:gd name="connsiteY6" fmla="*/ 71529 h 440815"/>
                <a:gd name="connsiteX0" fmla="*/ 0 w 1277596"/>
                <a:gd name="connsiteY0" fmla="*/ 440459 h 440459"/>
                <a:gd name="connsiteX1" fmla="*/ 254000 w 1277596"/>
                <a:gd name="connsiteY1" fmla="*/ 180109 h 440459"/>
                <a:gd name="connsiteX2" fmla="*/ 596900 w 1277596"/>
                <a:gd name="connsiteY2" fmla="*/ 53109 h 440459"/>
                <a:gd name="connsiteX3" fmla="*/ 825500 w 1277596"/>
                <a:gd name="connsiteY3" fmla="*/ 2309 h 440459"/>
                <a:gd name="connsiteX4" fmla="*/ 996950 w 1277596"/>
                <a:gd name="connsiteY4" fmla="*/ 15009 h 440459"/>
                <a:gd name="connsiteX5" fmla="*/ 1277596 w 1277596"/>
                <a:gd name="connsiteY5" fmla="*/ 71173 h 440459"/>
                <a:gd name="connsiteX0" fmla="*/ 0 w 1277596"/>
                <a:gd name="connsiteY0" fmla="*/ 438404 h 438404"/>
                <a:gd name="connsiteX1" fmla="*/ 254000 w 1277596"/>
                <a:gd name="connsiteY1" fmla="*/ 178054 h 438404"/>
                <a:gd name="connsiteX2" fmla="*/ 596900 w 1277596"/>
                <a:gd name="connsiteY2" fmla="*/ 51054 h 438404"/>
                <a:gd name="connsiteX3" fmla="*/ 825500 w 1277596"/>
                <a:gd name="connsiteY3" fmla="*/ 254 h 438404"/>
                <a:gd name="connsiteX4" fmla="*/ 1277596 w 1277596"/>
                <a:gd name="connsiteY4" fmla="*/ 69118 h 438404"/>
                <a:gd name="connsiteX0" fmla="*/ 0 w 1277596"/>
                <a:gd name="connsiteY0" fmla="*/ 392831 h 392831"/>
                <a:gd name="connsiteX1" fmla="*/ 254000 w 1277596"/>
                <a:gd name="connsiteY1" fmla="*/ 132481 h 392831"/>
                <a:gd name="connsiteX2" fmla="*/ 596900 w 1277596"/>
                <a:gd name="connsiteY2" fmla="*/ 5481 h 392831"/>
                <a:gd name="connsiteX3" fmla="*/ 1277596 w 1277596"/>
                <a:gd name="connsiteY3" fmla="*/ 23545 h 392831"/>
                <a:gd name="connsiteX0" fmla="*/ 0 w 1277596"/>
                <a:gd name="connsiteY0" fmla="*/ 369286 h 369286"/>
                <a:gd name="connsiteX1" fmla="*/ 254000 w 1277596"/>
                <a:gd name="connsiteY1" fmla="*/ 108936 h 369286"/>
                <a:gd name="connsiteX2" fmla="*/ 1277596 w 1277596"/>
                <a:gd name="connsiteY2" fmla="*/ 0 h 369286"/>
                <a:gd name="connsiteX0" fmla="*/ 0 w 1277596"/>
                <a:gd name="connsiteY0" fmla="*/ 369286 h 369286"/>
                <a:gd name="connsiteX1" fmla="*/ 1277596 w 1277596"/>
                <a:gd name="connsiteY1" fmla="*/ 0 h 369286"/>
                <a:gd name="connsiteX0" fmla="*/ 0 w 1277596"/>
                <a:gd name="connsiteY0" fmla="*/ 394454 h 394454"/>
                <a:gd name="connsiteX1" fmla="*/ 1277596 w 1277596"/>
                <a:gd name="connsiteY1" fmla="*/ 25168 h 394454"/>
                <a:gd name="connsiteX0" fmla="*/ 0 w 1277596"/>
                <a:gd name="connsiteY0" fmla="*/ 399270 h 399270"/>
                <a:gd name="connsiteX1" fmla="*/ 1277596 w 1277596"/>
                <a:gd name="connsiteY1" fmla="*/ 29984 h 399270"/>
                <a:gd name="connsiteX0" fmla="*/ 0 w 1342414"/>
                <a:gd name="connsiteY0" fmla="*/ 405316 h 405316"/>
                <a:gd name="connsiteX1" fmla="*/ 1342414 w 1342414"/>
                <a:gd name="connsiteY1" fmla="*/ 29507 h 4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2414" h="405316">
                  <a:moveTo>
                    <a:pt x="0" y="405316"/>
                  </a:moveTo>
                  <a:cubicBezTo>
                    <a:pt x="251796" y="201449"/>
                    <a:pt x="711240" y="-94856"/>
                    <a:pt x="1342414" y="2950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8">
              <a:extLst>
                <a:ext uri="{FF2B5EF4-FFF2-40B4-BE49-F238E27FC236}">
                  <a16:creationId xmlns:a16="http://schemas.microsoft.com/office/drawing/2014/main" id="{6C31CC1C-11D2-4F4B-8814-6C304BA661F9}"/>
                </a:ext>
              </a:extLst>
            </p:cNvPr>
            <p:cNvSpPr/>
            <p:nvPr/>
          </p:nvSpPr>
          <p:spPr>
            <a:xfrm>
              <a:off x="5602222" y="2714624"/>
              <a:ext cx="556255" cy="3683000"/>
            </a:xfrm>
            <a:custGeom>
              <a:avLst/>
              <a:gdLst>
                <a:gd name="connsiteX0" fmla="*/ 0 w 189477"/>
                <a:gd name="connsiteY0" fmla="*/ 0 h 3759200"/>
                <a:gd name="connsiteX1" fmla="*/ 189477 w 189477"/>
                <a:gd name="connsiteY1" fmla="*/ 0 h 3759200"/>
                <a:gd name="connsiteX2" fmla="*/ 189477 w 189477"/>
                <a:gd name="connsiteY2" fmla="*/ 3759200 h 3759200"/>
                <a:gd name="connsiteX3" fmla="*/ 0 w 189477"/>
                <a:gd name="connsiteY3" fmla="*/ 3759200 h 3759200"/>
                <a:gd name="connsiteX4" fmla="*/ 0 w 189477"/>
                <a:gd name="connsiteY4" fmla="*/ 0 h 3759200"/>
                <a:gd name="connsiteX0" fmla="*/ 0 w 247650"/>
                <a:gd name="connsiteY0" fmla="*/ 0 h 3759200"/>
                <a:gd name="connsiteX1" fmla="*/ 189477 w 247650"/>
                <a:gd name="connsiteY1" fmla="*/ 0 h 3759200"/>
                <a:gd name="connsiteX2" fmla="*/ 189477 w 247650"/>
                <a:gd name="connsiteY2" fmla="*/ 3759200 h 3759200"/>
                <a:gd name="connsiteX3" fmla="*/ 247650 w 247650"/>
                <a:gd name="connsiteY3" fmla="*/ 3587750 h 3759200"/>
                <a:gd name="connsiteX4" fmla="*/ 0 w 247650"/>
                <a:gd name="connsiteY4" fmla="*/ 0 h 3759200"/>
                <a:gd name="connsiteX0" fmla="*/ 0 w 465702"/>
                <a:gd name="connsiteY0" fmla="*/ 0 h 3654425"/>
                <a:gd name="connsiteX1" fmla="*/ 189477 w 465702"/>
                <a:gd name="connsiteY1" fmla="*/ 0 h 3654425"/>
                <a:gd name="connsiteX2" fmla="*/ 465702 w 465702"/>
                <a:gd name="connsiteY2" fmla="*/ 3654425 h 3654425"/>
                <a:gd name="connsiteX3" fmla="*/ 247650 w 465702"/>
                <a:gd name="connsiteY3" fmla="*/ 3587750 h 3654425"/>
                <a:gd name="connsiteX4" fmla="*/ 0 w 465702"/>
                <a:gd name="connsiteY4" fmla="*/ 0 h 3654425"/>
                <a:gd name="connsiteX0" fmla="*/ 49225 w 514927"/>
                <a:gd name="connsiteY0" fmla="*/ 0 h 3654425"/>
                <a:gd name="connsiteX1" fmla="*/ 238702 w 514927"/>
                <a:gd name="connsiteY1" fmla="*/ 0 h 3654425"/>
                <a:gd name="connsiteX2" fmla="*/ 514927 w 514927"/>
                <a:gd name="connsiteY2" fmla="*/ 3654425 h 3654425"/>
                <a:gd name="connsiteX3" fmla="*/ 296875 w 514927"/>
                <a:gd name="connsiteY3" fmla="*/ 3587750 h 3654425"/>
                <a:gd name="connsiteX4" fmla="*/ 49225 w 514927"/>
                <a:gd name="connsiteY4" fmla="*/ 0 h 3654425"/>
                <a:gd name="connsiteX0" fmla="*/ 49225 w 514927"/>
                <a:gd name="connsiteY0" fmla="*/ 28575 h 3683000"/>
                <a:gd name="connsiteX1" fmla="*/ 391102 w 514927"/>
                <a:gd name="connsiteY1" fmla="*/ 0 h 3683000"/>
                <a:gd name="connsiteX2" fmla="*/ 514927 w 514927"/>
                <a:gd name="connsiteY2" fmla="*/ 3683000 h 3683000"/>
                <a:gd name="connsiteX3" fmla="*/ 296875 w 514927"/>
                <a:gd name="connsiteY3" fmla="*/ 3616325 h 3683000"/>
                <a:gd name="connsiteX4" fmla="*/ 49225 w 514927"/>
                <a:gd name="connsiteY4" fmla="*/ 28575 h 3683000"/>
                <a:gd name="connsiteX0" fmla="*/ 57225 w 456252"/>
                <a:gd name="connsiteY0" fmla="*/ 9525 h 3683000"/>
                <a:gd name="connsiteX1" fmla="*/ 332427 w 456252"/>
                <a:gd name="connsiteY1" fmla="*/ 0 h 3683000"/>
                <a:gd name="connsiteX2" fmla="*/ 456252 w 456252"/>
                <a:gd name="connsiteY2" fmla="*/ 3683000 h 3683000"/>
                <a:gd name="connsiteX3" fmla="*/ 238200 w 456252"/>
                <a:gd name="connsiteY3" fmla="*/ 3616325 h 3683000"/>
                <a:gd name="connsiteX4" fmla="*/ 57225 w 456252"/>
                <a:gd name="connsiteY4" fmla="*/ 9525 h 3683000"/>
                <a:gd name="connsiteX0" fmla="*/ 134249 w 533276"/>
                <a:gd name="connsiteY0" fmla="*/ 9525 h 3683000"/>
                <a:gd name="connsiteX1" fmla="*/ 409451 w 533276"/>
                <a:gd name="connsiteY1" fmla="*/ 0 h 3683000"/>
                <a:gd name="connsiteX2" fmla="*/ 533276 w 533276"/>
                <a:gd name="connsiteY2" fmla="*/ 3683000 h 3683000"/>
                <a:gd name="connsiteX3" fmla="*/ 315224 w 533276"/>
                <a:gd name="connsiteY3" fmla="*/ 3616325 h 3683000"/>
                <a:gd name="connsiteX4" fmla="*/ 134249 w 533276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55" h="3683000">
                  <a:moveTo>
                    <a:pt x="157228" y="9525"/>
                  </a:moveTo>
                  <a:lnTo>
                    <a:pt x="432430" y="0"/>
                  </a:lnTo>
                  <a:cubicBezTo>
                    <a:pt x="-50170" y="1808692"/>
                    <a:pt x="276855" y="2836333"/>
                    <a:pt x="556255" y="3683000"/>
                  </a:cubicBezTo>
                  <a:lnTo>
                    <a:pt x="338203" y="3616325"/>
                  </a:lnTo>
                  <a:cubicBezTo>
                    <a:pt x="131828" y="3201458"/>
                    <a:pt x="-198372" y="2119842"/>
                    <a:pt x="157228" y="95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76EBBECF-340F-41FD-849A-93C1CB7D78DC}"/>
                </a:ext>
              </a:extLst>
            </p:cNvPr>
            <p:cNvSpPr/>
            <p:nvPr/>
          </p:nvSpPr>
          <p:spPr>
            <a:xfrm>
              <a:off x="5835535" y="2353128"/>
              <a:ext cx="1363551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DF76C991-57E6-4B59-9060-60CFE5A15298}"/>
                </a:ext>
              </a:extLst>
            </p:cNvPr>
            <p:cNvSpPr/>
            <p:nvPr/>
          </p:nvSpPr>
          <p:spPr>
            <a:xfrm>
              <a:off x="4471984" y="2353128"/>
              <a:ext cx="1363551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876C445A-8E52-4080-AE2B-6269CD4B7354}"/>
                </a:ext>
              </a:extLst>
            </p:cNvPr>
            <p:cNvSpPr/>
            <p:nvPr/>
          </p:nvSpPr>
          <p:spPr>
            <a:xfrm>
              <a:off x="4282507" y="1351642"/>
              <a:ext cx="1363551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9F8F6BE7-2756-4315-92CE-21439EBCE306}"/>
                </a:ext>
              </a:extLst>
            </p:cNvPr>
            <p:cNvSpPr/>
            <p:nvPr/>
          </p:nvSpPr>
          <p:spPr>
            <a:xfrm>
              <a:off x="6025012" y="1351642"/>
              <a:ext cx="1363551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0FD2C3E-5EED-4F23-8FBD-18D9829F8D28}"/>
                </a:ext>
              </a:extLst>
            </p:cNvPr>
            <p:cNvSpPr/>
            <p:nvPr/>
          </p:nvSpPr>
          <p:spPr>
            <a:xfrm>
              <a:off x="5072741" y="585559"/>
              <a:ext cx="1487602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639BDC71-9A7F-44FA-AE3B-DBC27CD36722}"/>
                </a:ext>
              </a:extLst>
            </p:cNvPr>
            <p:cNvSpPr/>
            <p:nvPr/>
          </p:nvSpPr>
          <p:spPr>
            <a:xfrm>
              <a:off x="5168785" y="1657349"/>
              <a:ext cx="1391558" cy="139155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62D25E6-EFE8-42BD-93B6-B3853B59176B}"/>
              </a:ext>
            </a:extLst>
          </p:cNvPr>
          <p:cNvGrpSpPr/>
          <p:nvPr/>
        </p:nvGrpSpPr>
        <p:grpSpPr>
          <a:xfrm flipH="1">
            <a:off x="7633960" y="1578004"/>
            <a:ext cx="4120963" cy="5141257"/>
            <a:chOff x="678838" y="2707843"/>
            <a:chExt cx="2563090" cy="3197676"/>
          </a:xfrm>
        </p:grpSpPr>
        <p:sp>
          <p:nvSpPr>
            <p:cNvPr id="334" name="Oval 245">
              <a:extLst>
                <a:ext uri="{FF2B5EF4-FFF2-40B4-BE49-F238E27FC236}">
                  <a16:creationId xmlns:a16="http://schemas.microsoft.com/office/drawing/2014/main" id="{7F5C3A14-3F87-4573-96FE-EC6D26366151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02667D6E-E9F0-45F3-A970-F2D667D19D35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6" name="Oval 243">
              <a:extLst>
                <a:ext uri="{FF2B5EF4-FFF2-40B4-BE49-F238E27FC236}">
                  <a16:creationId xmlns:a16="http://schemas.microsoft.com/office/drawing/2014/main" id="{B9C24472-B6C4-4A52-96EB-710D022907E8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F28C4C68-836C-494B-9FB1-01C2A2D0FEB2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7FC4844-22FC-44D0-80EC-383BB3C5DF25}"/>
                </a:ext>
              </a:extLst>
            </p:cNvPr>
            <p:cNvSpPr/>
            <p:nvPr/>
          </p:nvSpPr>
          <p:spPr>
            <a:xfrm rot="21445945">
              <a:off x="2321007" y="5017466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5E22408C-29F4-4E04-BD62-0DD80AFF048B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Oval 245">
              <a:extLst>
                <a:ext uri="{FF2B5EF4-FFF2-40B4-BE49-F238E27FC236}">
                  <a16:creationId xmlns:a16="http://schemas.microsoft.com/office/drawing/2014/main" id="{5DA186F6-8F7D-4B13-B63B-9F6665D68AEC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B0847F6-90F6-4FF3-8DF8-4FB51010B8C5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Oval 243">
              <a:extLst>
                <a:ext uri="{FF2B5EF4-FFF2-40B4-BE49-F238E27FC236}">
                  <a16:creationId xmlns:a16="http://schemas.microsoft.com/office/drawing/2014/main" id="{B936352C-72DC-41BD-A911-11CF5EB43E66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12936C0-DB23-41C5-9B96-4F958E96E25A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1C68F065-E692-46BB-A799-50908133B967}"/>
                </a:ext>
              </a:extLst>
            </p:cNvPr>
            <p:cNvSpPr/>
            <p:nvPr/>
          </p:nvSpPr>
          <p:spPr>
            <a:xfrm rot="20861807" flipH="1">
              <a:off x="2083787" y="422347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9E9ADF79-1E08-43DD-AEBA-F0269B8D010A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E4FA3D9C-3ED4-4C3C-A102-925269A66F2F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F383DD8F-AB2E-4D3E-B2CD-65AF82CB373A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E5C8D9AC-1DCB-4BBC-919B-20E326C4380F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6AE9758A-8005-4713-AA3C-39C988BD9B7B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Arc 247">
              <a:extLst>
                <a:ext uri="{FF2B5EF4-FFF2-40B4-BE49-F238E27FC236}">
                  <a16:creationId xmlns:a16="http://schemas.microsoft.com/office/drawing/2014/main" id="{B3BED507-E4E7-4E26-BD0D-578A7AF10F22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8716626-BC23-444D-A9F5-D0EDB99F5C9B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E8C1BEF8-451D-4930-B181-66978C67FBEA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1757B904-45DE-451D-BA8B-40997F170FFA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56D63697-CC3F-4C30-A799-15ADDA8FC402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4A0056FC-9665-464E-A6EE-F8E436ADEF67}"/>
                </a:ext>
              </a:extLst>
            </p:cNvPr>
            <p:cNvSpPr/>
            <p:nvPr/>
          </p:nvSpPr>
          <p:spPr>
            <a:xfrm rot="15437835" flipH="1">
              <a:off x="1135019" y="4252881"/>
              <a:ext cx="367688" cy="859388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788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265272" y="-47785713"/>
            <a:ext cx="4217535" cy="47087121"/>
            <a:chOff x="8766489" y="-8232214"/>
            <a:chExt cx="4217535" cy="470871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058859-4531-44A4-86E9-B2599863300E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766489" y="-8232214"/>
              <a:ext cx="3785865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>
                  <a:ln>
                    <a:solidFill>
                      <a:sysClr val="windowText" lastClr="000000"/>
                    </a:solidFill>
                  </a:ln>
                  <a:solidFill>
                    <a:srgbClr val="548235"/>
                  </a:solidFill>
                  <a:latin typeface="Arial Black" panose="020B0A04020102020204" pitchFamily="34" charset="0"/>
                </a:rPr>
                <a:t>Ff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7AA3B5-8D03-4716-BF6C-A78F87E767DF}"/>
                </a:ext>
              </a:extLst>
            </p:cNvPr>
            <p:cNvSpPr txBox="1"/>
            <p:nvPr/>
          </p:nvSpPr>
          <p:spPr>
            <a:xfrm>
              <a:off x="9733620" y="5636986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Gg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36CDC8-1ED1-47F7-89E0-D5C776584EA9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Hh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D9FA4D-6E79-4B6E-B23B-2EC74649E93F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Ii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79DF61-1E98-4EEA-919B-8624C6F0F288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Jj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A155A6-75B0-4E00-8012-71508A18F295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BE054-9134-4933-BC39-2A2EDD2462F9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A111455-F5D8-42BB-90CB-F5CC015D5CAE}"/>
              </a:ext>
            </a:extLst>
          </p:cNvPr>
          <p:cNvGrpSpPr/>
          <p:nvPr/>
        </p:nvGrpSpPr>
        <p:grpSpPr>
          <a:xfrm rot="353171">
            <a:off x="1059945" y="584897"/>
            <a:ext cx="4559367" cy="5688205"/>
            <a:chOff x="678838" y="2707843"/>
            <a:chExt cx="2563090" cy="3197676"/>
          </a:xfrm>
        </p:grpSpPr>
        <p:sp>
          <p:nvSpPr>
            <p:cNvPr id="98" name="Oval 245">
              <a:extLst>
                <a:ext uri="{FF2B5EF4-FFF2-40B4-BE49-F238E27FC236}">
                  <a16:creationId xmlns:a16="http://schemas.microsoft.com/office/drawing/2014/main" id="{09D5347C-4F4E-4EE9-83AF-4AEB444DECC4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5FDF10C-42A8-4AFE-8301-E9DE433A68D0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Oval 243">
              <a:extLst>
                <a:ext uri="{FF2B5EF4-FFF2-40B4-BE49-F238E27FC236}">
                  <a16:creationId xmlns:a16="http://schemas.microsoft.com/office/drawing/2014/main" id="{EE06069F-D9F1-48E9-899F-E56208D2E4FB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650375D-55D5-439E-A608-8658D84220C6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6C6D850-61FD-42AA-875E-24A581490045}"/>
                </a:ext>
              </a:extLst>
            </p:cNvPr>
            <p:cNvSpPr/>
            <p:nvPr/>
          </p:nvSpPr>
          <p:spPr>
            <a:xfrm rot="21445945">
              <a:off x="2319716" y="5016498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011D8CB-487A-468C-97D7-C1CB043422E3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245">
              <a:extLst>
                <a:ext uri="{FF2B5EF4-FFF2-40B4-BE49-F238E27FC236}">
                  <a16:creationId xmlns:a16="http://schemas.microsoft.com/office/drawing/2014/main" id="{1187483B-DFD2-4159-954E-0CE54B69AC86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7E31FC6-6072-44E8-AA1F-04F5FBAE3387}"/>
                </a:ext>
              </a:extLst>
            </p:cNvPr>
            <p:cNvSpPr/>
            <p:nvPr/>
          </p:nvSpPr>
          <p:spPr>
            <a:xfrm rot="2468469">
              <a:off x="1444310" y="5213827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243">
              <a:extLst>
                <a:ext uri="{FF2B5EF4-FFF2-40B4-BE49-F238E27FC236}">
                  <a16:creationId xmlns:a16="http://schemas.microsoft.com/office/drawing/2014/main" id="{FFAF1B54-C1F7-4208-9596-2C33525375CC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D2CB75C-881C-4C87-8812-04A5E2FB43CA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1899DFD-FAC7-4E38-84E1-6C2078B8563D}"/>
                </a:ext>
              </a:extLst>
            </p:cNvPr>
            <p:cNvSpPr/>
            <p:nvPr/>
          </p:nvSpPr>
          <p:spPr>
            <a:xfrm rot="20861807" flipH="1">
              <a:off x="2117310" y="4200082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1A55216-55A7-4A79-AD12-AB2859F9A409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2AACC70-B1AF-43FC-B852-EFD1F76459B9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DB779C9-A962-4F8E-A4D3-1A8980C36F9B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30B6F0C-9320-4AA0-80FE-95E16EAB3526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3C980CB-DF0B-4A32-BEE9-2E3AE02BE745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247">
              <a:extLst>
                <a:ext uri="{FF2B5EF4-FFF2-40B4-BE49-F238E27FC236}">
                  <a16:creationId xmlns:a16="http://schemas.microsoft.com/office/drawing/2014/main" id="{FCC45AB1-2B9B-4B9B-9410-635C89EF590E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7C95818-34F1-436C-AFA3-8C591DCF12FA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3B3386FF-C49D-494A-8FBC-BB0DA6681756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2CACEDFE-1206-406F-9876-E7972A303E48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914A6B8-C50D-42EE-AD7B-2BE8EBC741D9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434B5BC-7B6F-4BA4-9889-6F71E69F99BA}"/>
                </a:ext>
              </a:extLst>
            </p:cNvPr>
            <p:cNvSpPr/>
            <p:nvPr/>
          </p:nvSpPr>
          <p:spPr>
            <a:xfrm rot="15562001" flipH="1">
              <a:off x="1156141" y="4325318"/>
              <a:ext cx="455145" cy="696895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3_13-47-35">
            <a:hlinkClick r:id="" action="ppaction://media"/>
            <a:extLst>
              <a:ext uri="{FF2B5EF4-FFF2-40B4-BE49-F238E27FC236}">
                <a16:creationId xmlns:a16="http://schemas.microsoft.com/office/drawing/2014/main" id="{08A7C997-2ED5-46B3-90B5-B7CD4CF1F2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3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99491" y="-70167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000" dirty="0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latin typeface="Arial Black" panose="020B0A04020102020204" pitchFamily="34" charset="0"/>
              </a:rPr>
              <a:t>F </a:t>
            </a:r>
            <a:r>
              <a:rPr lang="en-US" sz="29000" dirty="0" err="1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latin typeface="Arial Black" panose="020B0A04020102020204" pitchFamily="34" charset="0"/>
              </a:rPr>
              <a:t>f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54823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651125-11AA-4496-8970-C1D7DF0D7A0C}"/>
              </a:ext>
            </a:extLst>
          </p:cNvPr>
          <p:cNvGrpSpPr/>
          <p:nvPr/>
        </p:nvGrpSpPr>
        <p:grpSpPr>
          <a:xfrm flipH="1">
            <a:off x="7311420" y="1241946"/>
            <a:ext cx="4581089" cy="5699603"/>
            <a:chOff x="678838" y="2707843"/>
            <a:chExt cx="2563090" cy="3188891"/>
          </a:xfrm>
        </p:grpSpPr>
        <p:sp>
          <p:nvSpPr>
            <p:cNvPr id="48" name="Oval 245">
              <a:extLst>
                <a:ext uri="{FF2B5EF4-FFF2-40B4-BE49-F238E27FC236}">
                  <a16:creationId xmlns:a16="http://schemas.microsoft.com/office/drawing/2014/main" id="{C7C474EC-8825-4E06-8003-9CD7E428E055}"/>
                </a:ext>
              </a:extLst>
            </p:cNvPr>
            <p:cNvSpPr/>
            <p:nvPr/>
          </p:nvSpPr>
          <p:spPr>
            <a:xfrm rot="1354155" flipH="1">
              <a:off x="1976360" y="4292263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785EE64-7F26-458F-9B78-8D51C36459CA}"/>
                </a:ext>
              </a:extLst>
            </p:cNvPr>
            <p:cNvSpPr/>
            <p:nvPr/>
          </p:nvSpPr>
          <p:spPr>
            <a:xfrm rot="2468469">
              <a:off x="2534853" y="4941621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243">
              <a:extLst>
                <a:ext uri="{FF2B5EF4-FFF2-40B4-BE49-F238E27FC236}">
                  <a16:creationId xmlns:a16="http://schemas.microsoft.com/office/drawing/2014/main" id="{E9B97BAF-6102-4983-A4D6-04CF699B0B04}"/>
                </a:ext>
              </a:extLst>
            </p:cNvPr>
            <p:cNvSpPr/>
            <p:nvPr/>
          </p:nvSpPr>
          <p:spPr>
            <a:xfrm rot="20800339" flipH="1">
              <a:off x="2085956" y="389172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FB2AC26-7383-4D9F-BDF1-12BA00F65E87}"/>
                </a:ext>
              </a:extLst>
            </p:cNvPr>
            <p:cNvSpPr/>
            <p:nvPr/>
          </p:nvSpPr>
          <p:spPr>
            <a:xfrm rot="21538532">
              <a:off x="2172431" y="4207124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4A6F3CE-268B-452D-BEC6-99289924AAED}"/>
                </a:ext>
              </a:extLst>
            </p:cNvPr>
            <p:cNvSpPr/>
            <p:nvPr/>
          </p:nvSpPr>
          <p:spPr>
            <a:xfrm rot="21445945">
              <a:off x="2321454" y="5014407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4BBD158-C0B6-453B-9240-3B7FD4CB2D04}"/>
                </a:ext>
              </a:extLst>
            </p:cNvPr>
            <p:cNvSpPr/>
            <p:nvPr/>
          </p:nvSpPr>
          <p:spPr>
            <a:xfrm>
              <a:off x="678838" y="3996480"/>
              <a:ext cx="2030567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245">
              <a:extLst>
                <a:ext uri="{FF2B5EF4-FFF2-40B4-BE49-F238E27FC236}">
                  <a16:creationId xmlns:a16="http://schemas.microsoft.com/office/drawing/2014/main" id="{79211E51-0607-4B31-971A-6C2FEE86898F}"/>
                </a:ext>
              </a:extLst>
            </p:cNvPr>
            <p:cNvSpPr/>
            <p:nvPr/>
          </p:nvSpPr>
          <p:spPr>
            <a:xfrm rot="1354155" flipH="1">
              <a:off x="919814" y="4555166"/>
              <a:ext cx="1255681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  <a:gd name="connsiteX0" fmla="*/ 574467 w 1255681"/>
                <a:gd name="connsiteY0" fmla="*/ 388507 h 1156163"/>
                <a:gd name="connsiteX1" fmla="*/ 799741 w 1255681"/>
                <a:gd name="connsiteY1" fmla="*/ 756 h 1156163"/>
                <a:gd name="connsiteX2" fmla="*/ 1255527 w 1255681"/>
                <a:gd name="connsiteY2" fmla="*/ 479157 h 1156163"/>
                <a:gd name="connsiteX3" fmla="*/ 1008202 w 1255681"/>
                <a:gd name="connsiteY3" fmla="*/ 1111423 h 1156163"/>
                <a:gd name="connsiteX4" fmla="*/ 39478 w 1255681"/>
                <a:gd name="connsiteY4" fmla="*/ 997615 h 1156163"/>
                <a:gd name="connsiteX5" fmla="*/ 315342 w 1255681"/>
                <a:gd name="connsiteY5" fmla="*/ 1003966 h 1156163"/>
                <a:gd name="connsiteX6" fmla="*/ 4475 w 1255681"/>
                <a:gd name="connsiteY6" fmla="*/ 771611 h 1156163"/>
                <a:gd name="connsiteX7" fmla="*/ 318146 w 1255681"/>
                <a:gd name="connsiteY7" fmla="*/ 860720 h 1156163"/>
                <a:gd name="connsiteX8" fmla="*/ 66167 w 1255681"/>
                <a:gd name="connsiteY8" fmla="*/ 605457 h 1156163"/>
                <a:gd name="connsiteX9" fmla="*/ 651581 w 1255681"/>
                <a:gd name="connsiteY9" fmla="*/ 927099 h 1156163"/>
                <a:gd name="connsiteX10" fmla="*/ 574467 w 1255681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5681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264114" y="354003"/>
                    <a:pt x="1255527" y="479157"/>
                  </a:cubicBezTo>
                  <a:cubicBezTo>
                    <a:pt x="1246940" y="604311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40A8BA4-4227-4CAD-863F-3D2B6EE92A63}"/>
                </a:ext>
              </a:extLst>
            </p:cNvPr>
            <p:cNvSpPr/>
            <p:nvPr/>
          </p:nvSpPr>
          <p:spPr>
            <a:xfrm rot="2468469">
              <a:off x="1465706" y="5205042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50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243">
              <a:extLst>
                <a:ext uri="{FF2B5EF4-FFF2-40B4-BE49-F238E27FC236}">
                  <a16:creationId xmlns:a16="http://schemas.microsoft.com/office/drawing/2014/main" id="{7230FCC0-EE4D-4532-9D44-073945ED08BA}"/>
                </a:ext>
              </a:extLst>
            </p:cNvPr>
            <p:cNvSpPr/>
            <p:nvPr/>
          </p:nvSpPr>
          <p:spPr>
            <a:xfrm>
              <a:off x="1816414" y="4035540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8CEFD03-534C-4C66-952E-E5024A7719F1}"/>
                </a:ext>
              </a:extLst>
            </p:cNvPr>
            <p:cNvSpPr/>
            <p:nvPr/>
          </p:nvSpPr>
          <p:spPr>
            <a:xfrm rot="20954394" flipH="1">
              <a:off x="1843829" y="5186191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2">
                    <a:lumMod val="50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E54BCA-17E7-4722-B831-F9DD2ECDA9EA}"/>
                </a:ext>
              </a:extLst>
            </p:cNvPr>
            <p:cNvSpPr/>
            <p:nvPr/>
          </p:nvSpPr>
          <p:spPr>
            <a:xfrm rot="20861807" flipH="1">
              <a:off x="2117310" y="4200082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C81458F-1E70-4412-84CB-FEA3D430B19F}"/>
                </a:ext>
              </a:extLst>
            </p:cNvPr>
            <p:cNvSpPr/>
            <p:nvPr/>
          </p:nvSpPr>
          <p:spPr>
            <a:xfrm>
              <a:off x="693586" y="3102468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351555C3-F9BB-446B-8E38-AF53B581C27A}"/>
                </a:ext>
              </a:extLst>
            </p:cNvPr>
            <p:cNvSpPr/>
            <p:nvPr/>
          </p:nvSpPr>
          <p:spPr>
            <a:xfrm>
              <a:off x="2273101" y="2707843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9BF48F0-5BDB-4BEF-BD09-1F1D95CEED9C}"/>
                </a:ext>
              </a:extLst>
            </p:cNvPr>
            <p:cNvSpPr/>
            <p:nvPr/>
          </p:nvSpPr>
          <p:spPr>
            <a:xfrm>
              <a:off x="1369967" y="314630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9AD0F36-855F-44B8-B149-773E172F7530}"/>
                </a:ext>
              </a:extLst>
            </p:cNvPr>
            <p:cNvSpPr/>
            <p:nvPr/>
          </p:nvSpPr>
          <p:spPr>
            <a:xfrm rot="1658227">
              <a:off x="2320323" y="378668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DD7C07-DEE6-4004-9501-2B6AF2A042FC}"/>
                </a:ext>
              </a:extLst>
            </p:cNvPr>
            <p:cNvSpPr/>
            <p:nvPr/>
          </p:nvSpPr>
          <p:spPr>
            <a:xfrm rot="17023341" flipH="1">
              <a:off x="2511867" y="3716975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c 247">
              <a:extLst>
                <a:ext uri="{FF2B5EF4-FFF2-40B4-BE49-F238E27FC236}">
                  <a16:creationId xmlns:a16="http://schemas.microsoft.com/office/drawing/2014/main" id="{8357F3CE-05DD-4000-AE40-355A05D8E304}"/>
                </a:ext>
              </a:extLst>
            </p:cNvPr>
            <p:cNvSpPr/>
            <p:nvPr/>
          </p:nvSpPr>
          <p:spPr>
            <a:xfrm rot="8811340">
              <a:off x="1626925" y="3617765"/>
              <a:ext cx="1350432" cy="598030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712347 w 1600329"/>
                <a:gd name="connsiteY3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600329"/>
                <a:gd name="connsiteY0" fmla="*/ 598030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  <a:gd name="connsiteX0" fmla="*/ 1350432 w 1350432"/>
                <a:gd name="connsiteY0" fmla="*/ 598030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50432" h="598030" stroke="0" extrusionOk="0">
                  <a:moveTo>
                    <a:pt x="1350432" y="598030"/>
                  </a:moveTo>
                  <a:lnTo>
                    <a:pt x="1144560" y="216105"/>
                  </a:lnTo>
                  <a:cubicBezTo>
                    <a:pt x="1273068" y="300670"/>
                    <a:pt x="1350433" y="444193"/>
                    <a:pt x="1350432" y="598030"/>
                  </a:cubicBezTo>
                  <a:close/>
                </a:path>
                <a:path w="1350432" h="598030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3048B82-1336-43DD-A965-E3AD1B541D7C}"/>
                </a:ext>
              </a:extLst>
            </p:cNvPr>
            <p:cNvSpPr/>
            <p:nvPr/>
          </p:nvSpPr>
          <p:spPr>
            <a:xfrm>
              <a:off x="1600731" y="3376005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DDB7FBF-F9B8-4598-93A3-8F28BB51F3DA}"/>
                </a:ext>
              </a:extLst>
            </p:cNvPr>
            <p:cNvSpPr/>
            <p:nvPr/>
          </p:nvSpPr>
          <p:spPr>
            <a:xfrm>
              <a:off x="1897052" y="3501101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15409F2-2765-4BBB-B085-5A35DA914A5F}"/>
                </a:ext>
              </a:extLst>
            </p:cNvPr>
            <p:cNvSpPr/>
            <p:nvPr/>
          </p:nvSpPr>
          <p:spPr>
            <a:xfrm>
              <a:off x="2624289" y="286232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BE5D99E-1193-4F2B-99D7-463AEB5B7DA3}"/>
                </a:ext>
              </a:extLst>
            </p:cNvPr>
            <p:cNvSpPr/>
            <p:nvPr/>
          </p:nvSpPr>
          <p:spPr>
            <a:xfrm>
              <a:off x="2920610" y="2987419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A26F2B8-E84E-42C6-A493-DBA7C06303D4}"/>
                </a:ext>
              </a:extLst>
            </p:cNvPr>
            <p:cNvSpPr/>
            <p:nvPr/>
          </p:nvSpPr>
          <p:spPr>
            <a:xfrm rot="15562001" flipH="1">
              <a:off x="1156141" y="4325318"/>
              <a:ext cx="455145" cy="696895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3_13-53-13">
            <a:hlinkClick r:id="" action="ppaction://media"/>
            <a:extLst>
              <a:ext uri="{FF2B5EF4-FFF2-40B4-BE49-F238E27FC236}">
                <a16:creationId xmlns:a16="http://schemas.microsoft.com/office/drawing/2014/main" id="{7F8A774A-0058-43B6-B467-DA4B1041B79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73131" y="3240366"/>
            <a:ext cx="609600" cy="609600"/>
          </a:xfrm>
          <a:prstGeom prst="rect">
            <a:avLst/>
          </a:prstGeom>
        </p:spPr>
      </p:pic>
      <p:pic>
        <p:nvPicPr>
          <p:cNvPr id="3" name="alphasounds-f">
            <a:hlinkClick r:id="" action="ppaction://media"/>
            <a:extLst>
              <a:ext uri="{FF2B5EF4-FFF2-40B4-BE49-F238E27FC236}">
                <a16:creationId xmlns:a16="http://schemas.microsoft.com/office/drawing/2014/main" id="{0024139B-5B6C-4501-966E-5638A00A182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98057" y="632346"/>
            <a:ext cx="609600" cy="609600"/>
          </a:xfrm>
          <a:prstGeom prst="rect">
            <a:avLst/>
          </a:prstGeom>
        </p:spPr>
      </p:pic>
      <p:pic>
        <p:nvPicPr>
          <p:cNvPr id="4" name="ttsMP3.com_VoiceText_2025-1-13_13-54-51">
            <a:hlinkClick r:id="" action="ppaction://media"/>
            <a:extLst>
              <a:ext uri="{FF2B5EF4-FFF2-40B4-BE49-F238E27FC236}">
                <a16:creationId xmlns:a16="http://schemas.microsoft.com/office/drawing/2014/main" id="{FF808788-4455-4831-AFAF-3AAF201ECEA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464256" y="3240366"/>
            <a:ext cx="609600" cy="609600"/>
          </a:xfrm>
          <a:prstGeom prst="rect">
            <a:avLst/>
          </a:prstGeom>
        </p:spPr>
      </p:pic>
      <p:pic>
        <p:nvPicPr>
          <p:cNvPr id="29" name="alphasounds-f">
            <a:hlinkClick r:id="" action="ppaction://media"/>
            <a:extLst>
              <a:ext uri="{FF2B5EF4-FFF2-40B4-BE49-F238E27FC236}">
                <a16:creationId xmlns:a16="http://schemas.microsoft.com/office/drawing/2014/main" id="{44F35F2A-8D24-4463-BB21-3AD75B43C96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91809" y="3240366"/>
            <a:ext cx="609600" cy="609600"/>
          </a:xfrm>
          <a:prstGeom prst="rect">
            <a:avLst/>
          </a:prstGeom>
        </p:spPr>
      </p:pic>
      <p:pic>
        <p:nvPicPr>
          <p:cNvPr id="5" name="ttsMP3.com_VoiceText_2025-1-13_13-56-9">
            <a:hlinkClick r:id="" action="ppaction://media"/>
            <a:extLst>
              <a:ext uri="{FF2B5EF4-FFF2-40B4-BE49-F238E27FC236}">
                <a16:creationId xmlns:a16="http://schemas.microsoft.com/office/drawing/2014/main" id="{F43EA0B4-2B56-4E9C-807D-6D72C27927D3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713113" y="326360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13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773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93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70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80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6667123" y="147361"/>
            <a:ext cx="66474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F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latin typeface="Arial Black" panose="020B0A04020102020204" pitchFamily="34" charset="0"/>
              </a:rPr>
              <a:t>ish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Double Wave 86">
            <a:extLst>
              <a:ext uri="{FF2B5EF4-FFF2-40B4-BE49-F238E27FC236}">
                <a16:creationId xmlns:a16="http://schemas.microsoft.com/office/drawing/2014/main" id="{23B02897-4357-4D7E-B094-C62D5E54D45B}"/>
              </a:ext>
            </a:extLst>
          </p:cNvPr>
          <p:cNvSpPr/>
          <p:nvPr/>
        </p:nvSpPr>
        <p:spPr>
          <a:xfrm>
            <a:off x="-1354061" y="2835174"/>
            <a:ext cx="16916400" cy="4583422"/>
          </a:xfrm>
          <a:prstGeom prst="doubleWav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Double Wave 87">
            <a:extLst>
              <a:ext uri="{FF2B5EF4-FFF2-40B4-BE49-F238E27FC236}">
                <a16:creationId xmlns:a16="http://schemas.microsoft.com/office/drawing/2014/main" id="{BD91B4E7-BD52-4C11-BE28-15A5DDDC6855}"/>
              </a:ext>
            </a:extLst>
          </p:cNvPr>
          <p:cNvSpPr/>
          <p:nvPr/>
        </p:nvSpPr>
        <p:spPr>
          <a:xfrm>
            <a:off x="-2522461" y="3008034"/>
            <a:ext cx="15570200" cy="4583422"/>
          </a:xfrm>
          <a:prstGeom prst="doubleWav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769510-B14A-4799-B5CD-0F9736BE44F3}"/>
              </a:ext>
            </a:extLst>
          </p:cNvPr>
          <p:cNvGrpSpPr/>
          <p:nvPr/>
        </p:nvGrpSpPr>
        <p:grpSpPr>
          <a:xfrm>
            <a:off x="2610179" y="3970092"/>
            <a:ext cx="1374936" cy="1022045"/>
            <a:chOff x="9273398" y="3850545"/>
            <a:chExt cx="1374936" cy="1022045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01697E4-EAC8-4EAC-A9BD-2BE7981A1594}"/>
                </a:ext>
              </a:extLst>
            </p:cNvPr>
            <p:cNvSpPr/>
            <p:nvPr/>
          </p:nvSpPr>
          <p:spPr>
            <a:xfrm flipV="1">
              <a:off x="10464913" y="4689169"/>
              <a:ext cx="183421" cy="183421"/>
            </a:xfrm>
            <a:prstGeom prst="ellipse">
              <a:avLst/>
            </a:prstGeom>
            <a:grpFill/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6866742F-497C-424F-9ADC-906CA64E594D}"/>
                </a:ext>
              </a:extLst>
            </p:cNvPr>
            <p:cNvSpPr/>
            <p:nvPr/>
          </p:nvSpPr>
          <p:spPr>
            <a:xfrm flipV="1">
              <a:off x="9898690" y="4299528"/>
              <a:ext cx="340034" cy="340034"/>
            </a:xfrm>
            <a:prstGeom prst="ellipse">
              <a:avLst/>
            </a:prstGeom>
            <a:grpFill/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25B87922-F780-46ED-819D-47150B5B366A}"/>
                </a:ext>
              </a:extLst>
            </p:cNvPr>
            <p:cNvSpPr/>
            <p:nvPr/>
          </p:nvSpPr>
          <p:spPr>
            <a:xfrm flipV="1">
              <a:off x="9273398" y="3850545"/>
              <a:ext cx="434384" cy="434384"/>
            </a:xfrm>
            <a:prstGeom prst="ellipse">
              <a:avLst/>
            </a:prstGeom>
            <a:grpFill/>
            <a:ln>
              <a:solidFill>
                <a:schemeClr val="tx1">
                  <a:alpha val="9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FA1391A-BADF-4D1E-A069-57D91D3D2B9B}"/>
              </a:ext>
            </a:extLst>
          </p:cNvPr>
          <p:cNvGrpSpPr/>
          <p:nvPr/>
        </p:nvGrpSpPr>
        <p:grpSpPr>
          <a:xfrm>
            <a:off x="4217745" y="3429000"/>
            <a:ext cx="5300096" cy="3253604"/>
            <a:chOff x="2595778" y="3283399"/>
            <a:chExt cx="5291341" cy="3248229"/>
          </a:xfrm>
        </p:grpSpPr>
        <p:sp>
          <p:nvSpPr>
            <p:cNvPr id="91" name="Oval 77">
              <a:extLst>
                <a:ext uri="{FF2B5EF4-FFF2-40B4-BE49-F238E27FC236}">
                  <a16:creationId xmlns:a16="http://schemas.microsoft.com/office/drawing/2014/main" id="{A090F9DE-C88D-401A-88AA-47581A5978C1}"/>
                </a:ext>
              </a:extLst>
            </p:cNvPr>
            <p:cNvSpPr/>
            <p:nvPr/>
          </p:nvSpPr>
          <p:spPr>
            <a:xfrm rot="4198079">
              <a:off x="4950112" y="5700951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77">
              <a:extLst>
                <a:ext uri="{FF2B5EF4-FFF2-40B4-BE49-F238E27FC236}">
                  <a16:creationId xmlns:a16="http://schemas.microsoft.com/office/drawing/2014/main" id="{99AA1DD7-383F-4A93-9322-14274A02E0DB}"/>
                </a:ext>
              </a:extLst>
            </p:cNvPr>
            <p:cNvSpPr/>
            <p:nvPr/>
          </p:nvSpPr>
          <p:spPr>
            <a:xfrm>
              <a:off x="5991039" y="3283399"/>
              <a:ext cx="1896080" cy="3004476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58777"/>
                <a:gd name="connsiteY0" fmla="*/ 1470811 h 3018250"/>
                <a:gd name="connsiteX1" fmla="*/ 1316868 w 1858777"/>
                <a:gd name="connsiteY1" fmla="*/ 19421 h 3018250"/>
                <a:gd name="connsiteX2" fmla="*/ 1535623 w 1858777"/>
                <a:gd name="connsiteY2" fmla="*/ 504170 h 3018250"/>
                <a:gd name="connsiteX3" fmla="*/ 1827723 w 1858777"/>
                <a:gd name="connsiteY3" fmla="*/ 847070 h 3018250"/>
                <a:gd name="connsiteX4" fmla="*/ 1434021 w 1858777"/>
                <a:gd name="connsiteY4" fmla="*/ 1177271 h 3018250"/>
                <a:gd name="connsiteX5" fmla="*/ 1853121 w 1858777"/>
                <a:gd name="connsiteY5" fmla="*/ 1634472 h 3018250"/>
                <a:gd name="connsiteX6" fmla="*/ 1291023 w 1858777"/>
                <a:gd name="connsiteY6" fmla="*/ 1859588 h 3018250"/>
                <a:gd name="connsiteX7" fmla="*/ 1738822 w 1858777"/>
                <a:gd name="connsiteY7" fmla="*/ 2320272 h 3018250"/>
                <a:gd name="connsiteX8" fmla="*/ 1459422 w 1858777"/>
                <a:gd name="connsiteY8" fmla="*/ 2498072 h 3018250"/>
                <a:gd name="connsiteX9" fmla="*/ 1472122 w 1858777"/>
                <a:gd name="connsiteY9" fmla="*/ 2967971 h 3018250"/>
                <a:gd name="connsiteX10" fmla="*/ 680 w 1858777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8659"/>
                <a:gd name="connsiteY0" fmla="*/ 1470811 h 3018250"/>
                <a:gd name="connsiteX1" fmla="*/ 1316868 w 1858659"/>
                <a:gd name="connsiteY1" fmla="*/ 19421 h 3018250"/>
                <a:gd name="connsiteX2" fmla="*/ 1535623 w 1858659"/>
                <a:gd name="connsiteY2" fmla="*/ 504170 h 3018250"/>
                <a:gd name="connsiteX3" fmla="*/ 1827723 w 1858659"/>
                <a:gd name="connsiteY3" fmla="*/ 847070 h 3018250"/>
                <a:gd name="connsiteX4" fmla="*/ 1434021 w 1858659"/>
                <a:gd name="connsiteY4" fmla="*/ 1177271 h 3018250"/>
                <a:gd name="connsiteX5" fmla="*/ 1853121 w 1858659"/>
                <a:gd name="connsiteY5" fmla="*/ 1634472 h 3018250"/>
                <a:gd name="connsiteX6" fmla="*/ 1291023 w 1858659"/>
                <a:gd name="connsiteY6" fmla="*/ 1859588 h 3018250"/>
                <a:gd name="connsiteX7" fmla="*/ 1738822 w 1858659"/>
                <a:gd name="connsiteY7" fmla="*/ 2320272 h 3018250"/>
                <a:gd name="connsiteX8" fmla="*/ 1459422 w 1858659"/>
                <a:gd name="connsiteY8" fmla="*/ 2498072 h 3018250"/>
                <a:gd name="connsiteX9" fmla="*/ 1472122 w 1858659"/>
                <a:gd name="connsiteY9" fmla="*/ 2967971 h 3018250"/>
                <a:gd name="connsiteX10" fmla="*/ 680 w 1858659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91023 w 1853121"/>
                <a:gd name="connsiteY6" fmla="*/ 1859588 h 3018250"/>
                <a:gd name="connsiteX7" fmla="*/ 1791209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434021 w 1853121"/>
                <a:gd name="connsiteY3" fmla="*/ 1177271 h 3018250"/>
                <a:gd name="connsiteX4" fmla="*/ 1853121 w 1853121"/>
                <a:gd name="connsiteY4" fmla="*/ 1634472 h 3018250"/>
                <a:gd name="connsiteX5" fmla="*/ 1291023 w 1853121"/>
                <a:gd name="connsiteY5" fmla="*/ 1859588 h 3018250"/>
                <a:gd name="connsiteX6" fmla="*/ 1791209 w 1853121"/>
                <a:gd name="connsiteY6" fmla="*/ 2320272 h 3018250"/>
                <a:gd name="connsiteX7" fmla="*/ 1459422 w 1853121"/>
                <a:gd name="connsiteY7" fmla="*/ 2498072 h 3018250"/>
                <a:gd name="connsiteX8" fmla="*/ 1472122 w 1853121"/>
                <a:gd name="connsiteY8" fmla="*/ 2967971 h 3018250"/>
                <a:gd name="connsiteX9" fmla="*/ 680 w 1853121"/>
                <a:gd name="connsiteY9" fmla="*/ 1470811 h 3018250"/>
                <a:gd name="connsiteX0" fmla="*/ 680 w 1896456"/>
                <a:gd name="connsiteY0" fmla="*/ 1470811 h 3018250"/>
                <a:gd name="connsiteX1" fmla="*/ 1316868 w 1896456"/>
                <a:gd name="connsiteY1" fmla="*/ 19421 h 3018250"/>
                <a:gd name="connsiteX2" fmla="*/ 1535623 w 1896456"/>
                <a:gd name="connsiteY2" fmla="*/ 504170 h 3018250"/>
                <a:gd name="connsiteX3" fmla="*/ 1895860 w 1896456"/>
                <a:gd name="connsiteY3" fmla="*/ 754688 h 3018250"/>
                <a:gd name="connsiteX4" fmla="*/ 1434021 w 1896456"/>
                <a:gd name="connsiteY4" fmla="*/ 1177271 h 3018250"/>
                <a:gd name="connsiteX5" fmla="*/ 1853121 w 1896456"/>
                <a:gd name="connsiteY5" fmla="*/ 1634472 h 3018250"/>
                <a:gd name="connsiteX6" fmla="*/ 1291023 w 1896456"/>
                <a:gd name="connsiteY6" fmla="*/ 1859588 h 3018250"/>
                <a:gd name="connsiteX7" fmla="*/ 1791209 w 1896456"/>
                <a:gd name="connsiteY7" fmla="*/ 2320272 h 3018250"/>
                <a:gd name="connsiteX8" fmla="*/ 1459422 w 1896456"/>
                <a:gd name="connsiteY8" fmla="*/ 2498072 h 3018250"/>
                <a:gd name="connsiteX9" fmla="*/ 1472122 w 1896456"/>
                <a:gd name="connsiteY9" fmla="*/ 2967971 h 3018250"/>
                <a:gd name="connsiteX10" fmla="*/ 680 w 1896456"/>
                <a:gd name="connsiteY10" fmla="*/ 1470811 h 3018250"/>
                <a:gd name="connsiteX0" fmla="*/ 680 w 1895860"/>
                <a:gd name="connsiteY0" fmla="*/ 1470811 h 3018250"/>
                <a:gd name="connsiteX1" fmla="*/ 1316868 w 1895860"/>
                <a:gd name="connsiteY1" fmla="*/ 19421 h 3018250"/>
                <a:gd name="connsiteX2" fmla="*/ 1535623 w 1895860"/>
                <a:gd name="connsiteY2" fmla="*/ 504170 h 3018250"/>
                <a:gd name="connsiteX3" fmla="*/ 1895860 w 1895860"/>
                <a:gd name="connsiteY3" fmla="*/ 754688 h 3018250"/>
                <a:gd name="connsiteX4" fmla="*/ 1434021 w 1895860"/>
                <a:gd name="connsiteY4" fmla="*/ 1177271 h 3018250"/>
                <a:gd name="connsiteX5" fmla="*/ 1853121 w 1895860"/>
                <a:gd name="connsiteY5" fmla="*/ 1634472 h 3018250"/>
                <a:gd name="connsiteX6" fmla="*/ 1291023 w 1895860"/>
                <a:gd name="connsiteY6" fmla="*/ 1859588 h 3018250"/>
                <a:gd name="connsiteX7" fmla="*/ 1791209 w 1895860"/>
                <a:gd name="connsiteY7" fmla="*/ 2320272 h 3018250"/>
                <a:gd name="connsiteX8" fmla="*/ 1459422 w 1895860"/>
                <a:gd name="connsiteY8" fmla="*/ 2498072 h 3018250"/>
                <a:gd name="connsiteX9" fmla="*/ 1472122 w 1895860"/>
                <a:gd name="connsiteY9" fmla="*/ 2967971 h 3018250"/>
                <a:gd name="connsiteX10" fmla="*/ 680 w 1895860"/>
                <a:gd name="connsiteY10" fmla="*/ 1470811 h 3018250"/>
                <a:gd name="connsiteX0" fmla="*/ 680 w 1896226"/>
                <a:gd name="connsiteY0" fmla="*/ 1470811 h 3018250"/>
                <a:gd name="connsiteX1" fmla="*/ 1316868 w 1896226"/>
                <a:gd name="connsiteY1" fmla="*/ 19421 h 3018250"/>
                <a:gd name="connsiteX2" fmla="*/ 1535623 w 1896226"/>
                <a:gd name="connsiteY2" fmla="*/ 504170 h 3018250"/>
                <a:gd name="connsiteX3" fmla="*/ 1895860 w 1896226"/>
                <a:gd name="connsiteY3" fmla="*/ 754688 h 3018250"/>
                <a:gd name="connsiteX4" fmla="*/ 1434021 w 1896226"/>
                <a:gd name="connsiteY4" fmla="*/ 1177271 h 3018250"/>
                <a:gd name="connsiteX5" fmla="*/ 1853121 w 1896226"/>
                <a:gd name="connsiteY5" fmla="*/ 1634472 h 3018250"/>
                <a:gd name="connsiteX6" fmla="*/ 1291023 w 1896226"/>
                <a:gd name="connsiteY6" fmla="*/ 1859588 h 3018250"/>
                <a:gd name="connsiteX7" fmla="*/ 1791209 w 1896226"/>
                <a:gd name="connsiteY7" fmla="*/ 2320272 h 3018250"/>
                <a:gd name="connsiteX8" fmla="*/ 1459422 w 1896226"/>
                <a:gd name="connsiteY8" fmla="*/ 2498072 h 3018250"/>
                <a:gd name="connsiteX9" fmla="*/ 1472122 w 1896226"/>
                <a:gd name="connsiteY9" fmla="*/ 2967971 h 3018250"/>
                <a:gd name="connsiteX10" fmla="*/ 680 w 1896226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680 w 1896277"/>
                <a:gd name="connsiteY0" fmla="*/ 1470811 h 3018250"/>
                <a:gd name="connsiteX1" fmla="*/ 1316868 w 1896277"/>
                <a:gd name="connsiteY1" fmla="*/ 19421 h 3018250"/>
                <a:gd name="connsiteX2" fmla="*/ 1535623 w 1896277"/>
                <a:gd name="connsiteY2" fmla="*/ 504170 h 3018250"/>
                <a:gd name="connsiteX3" fmla="*/ 1895860 w 1896277"/>
                <a:gd name="connsiteY3" fmla="*/ 754688 h 3018250"/>
                <a:gd name="connsiteX4" fmla="*/ 1434021 w 1896277"/>
                <a:gd name="connsiteY4" fmla="*/ 1177271 h 3018250"/>
                <a:gd name="connsiteX5" fmla="*/ 1853121 w 1896277"/>
                <a:gd name="connsiteY5" fmla="*/ 1634472 h 3018250"/>
                <a:gd name="connsiteX6" fmla="*/ 1291023 w 1896277"/>
                <a:gd name="connsiteY6" fmla="*/ 1859588 h 3018250"/>
                <a:gd name="connsiteX7" fmla="*/ 1791209 w 1896277"/>
                <a:gd name="connsiteY7" fmla="*/ 2320272 h 3018250"/>
                <a:gd name="connsiteX8" fmla="*/ 1459422 w 1896277"/>
                <a:gd name="connsiteY8" fmla="*/ 2498072 h 3018250"/>
                <a:gd name="connsiteX9" fmla="*/ 1472122 w 1896277"/>
                <a:gd name="connsiteY9" fmla="*/ 2967971 h 3018250"/>
                <a:gd name="connsiteX10" fmla="*/ 680 w 1896277"/>
                <a:gd name="connsiteY10" fmla="*/ 1470811 h 3018250"/>
                <a:gd name="connsiteX0" fmla="*/ 441 w 1896038"/>
                <a:gd name="connsiteY0" fmla="*/ 1479415 h 3026854"/>
                <a:gd name="connsiteX1" fmla="*/ 1316629 w 1896038"/>
                <a:gd name="connsiteY1" fmla="*/ 28025 h 3026854"/>
                <a:gd name="connsiteX2" fmla="*/ 1325834 w 1896038"/>
                <a:gd name="connsiteY2" fmla="*/ 544524 h 3026854"/>
                <a:gd name="connsiteX3" fmla="*/ 1895621 w 1896038"/>
                <a:gd name="connsiteY3" fmla="*/ 763292 h 3026854"/>
                <a:gd name="connsiteX4" fmla="*/ 1433782 w 1896038"/>
                <a:gd name="connsiteY4" fmla="*/ 1185875 h 3026854"/>
                <a:gd name="connsiteX5" fmla="*/ 1852882 w 1896038"/>
                <a:gd name="connsiteY5" fmla="*/ 1643076 h 3026854"/>
                <a:gd name="connsiteX6" fmla="*/ 1290784 w 1896038"/>
                <a:gd name="connsiteY6" fmla="*/ 1868192 h 3026854"/>
                <a:gd name="connsiteX7" fmla="*/ 1790970 w 1896038"/>
                <a:gd name="connsiteY7" fmla="*/ 2328876 h 3026854"/>
                <a:gd name="connsiteX8" fmla="*/ 1459183 w 1896038"/>
                <a:gd name="connsiteY8" fmla="*/ 2506676 h 3026854"/>
                <a:gd name="connsiteX9" fmla="*/ 1471883 w 1896038"/>
                <a:gd name="connsiteY9" fmla="*/ 2976575 h 3026854"/>
                <a:gd name="connsiteX10" fmla="*/ 441 w 1896038"/>
                <a:gd name="connsiteY10" fmla="*/ 1479415 h 3026854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  <a:gd name="connsiteX0" fmla="*/ 483 w 1896080"/>
                <a:gd name="connsiteY0" fmla="*/ 1457037 h 3004476"/>
                <a:gd name="connsiteX1" fmla="*/ 1316671 w 1896080"/>
                <a:gd name="connsiteY1" fmla="*/ 5647 h 3004476"/>
                <a:gd name="connsiteX2" fmla="*/ 1325876 w 1896080"/>
                <a:gd name="connsiteY2" fmla="*/ 522146 h 3004476"/>
                <a:gd name="connsiteX3" fmla="*/ 1895663 w 1896080"/>
                <a:gd name="connsiteY3" fmla="*/ 740914 h 3004476"/>
                <a:gd name="connsiteX4" fmla="*/ 1433824 w 1896080"/>
                <a:gd name="connsiteY4" fmla="*/ 1163497 h 3004476"/>
                <a:gd name="connsiteX5" fmla="*/ 1852924 w 1896080"/>
                <a:gd name="connsiteY5" fmla="*/ 1620698 h 3004476"/>
                <a:gd name="connsiteX6" fmla="*/ 1290826 w 1896080"/>
                <a:gd name="connsiteY6" fmla="*/ 1845814 h 3004476"/>
                <a:gd name="connsiteX7" fmla="*/ 1791012 w 1896080"/>
                <a:gd name="connsiteY7" fmla="*/ 2306498 h 3004476"/>
                <a:gd name="connsiteX8" fmla="*/ 1459225 w 1896080"/>
                <a:gd name="connsiteY8" fmla="*/ 2484298 h 3004476"/>
                <a:gd name="connsiteX9" fmla="*/ 1471925 w 1896080"/>
                <a:gd name="connsiteY9" fmla="*/ 2954197 h 3004476"/>
                <a:gd name="connsiteX10" fmla="*/ 483 w 1896080"/>
                <a:gd name="connsiteY10" fmla="*/ 1457037 h 300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6080" h="3004476">
                  <a:moveTo>
                    <a:pt x="483" y="1457037"/>
                  </a:moveTo>
                  <a:cubicBezTo>
                    <a:pt x="-25393" y="965612"/>
                    <a:pt x="994172" y="-86188"/>
                    <a:pt x="1316671" y="5647"/>
                  </a:cubicBezTo>
                  <a:cubicBezTo>
                    <a:pt x="1639170" y="97482"/>
                    <a:pt x="2059640" y="528189"/>
                    <a:pt x="1325876" y="522146"/>
                  </a:cubicBezTo>
                  <a:cubicBezTo>
                    <a:pt x="1493812" y="541503"/>
                    <a:pt x="1864972" y="357268"/>
                    <a:pt x="1895663" y="740914"/>
                  </a:cubicBezTo>
                  <a:cubicBezTo>
                    <a:pt x="1912067" y="1367448"/>
                    <a:pt x="1439360" y="1099417"/>
                    <a:pt x="1433824" y="1163497"/>
                  </a:cubicBezTo>
                  <a:cubicBezTo>
                    <a:pt x="1354449" y="1225939"/>
                    <a:pt x="1828768" y="964291"/>
                    <a:pt x="1852924" y="1620698"/>
                  </a:cubicBezTo>
                  <a:cubicBezTo>
                    <a:pt x="1752097" y="2151930"/>
                    <a:pt x="1295588" y="1807714"/>
                    <a:pt x="1290826" y="1845814"/>
                  </a:cubicBezTo>
                  <a:cubicBezTo>
                    <a:pt x="1286063" y="1898202"/>
                    <a:pt x="1847878" y="1874647"/>
                    <a:pt x="1791012" y="2306498"/>
                  </a:cubicBezTo>
                  <a:cubicBezTo>
                    <a:pt x="1711824" y="2545970"/>
                    <a:pt x="1643851" y="2455943"/>
                    <a:pt x="1459225" y="2484298"/>
                  </a:cubicBezTo>
                  <a:cubicBezTo>
                    <a:pt x="1344925" y="2526631"/>
                    <a:pt x="1711584" y="2625275"/>
                    <a:pt x="1471925" y="2954197"/>
                  </a:cubicBezTo>
                  <a:cubicBezTo>
                    <a:pt x="809701" y="3278287"/>
                    <a:pt x="26359" y="1948462"/>
                    <a:pt x="483" y="14570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76">
              <a:extLst>
                <a:ext uri="{FF2B5EF4-FFF2-40B4-BE49-F238E27FC236}">
                  <a16:creationId xmlns:a16="http://schemas.microsoft.com/office/drawing/2014/main" id="{5386902A-6F73-4A07-BC46-322BE4A7B1ED}"/>
                </a:ext>
              </a:extLst>
            </p:cNvPr>
            <p:cNvSpPr/>
            <p:nvPr/>
          </p:nvSpPr>
          <p:spPr>
            <a:xfrm>
              <a:off x="2771930" y="3362242"/>
              <a:ext cx="3812031" cy="2994394"/>
            </a:xfrm>
            <a:custGeom>
              <a:avLst/>
              <a:gdLst>
                <a:gd name="connsiteX0" fmla="*/ 0 w 2802962"/>
                <a:gd name="connsiteY0" fmla="*/ 1241530 h 2483060"/>
                <a:gd name="connsiteX1" fmla="*/ 1401481 w 2802962"/>
                <a:gd name="connsiteY1" fmla="*/ 0 h 2483060"/>
                <a:gd name="connsiteX2" fmla="*/ 2802962 w 2802962"/>
                <a:gd name="connsiteY2" fmla="*/ 1241530 h 2483060"/>
                <a:gd name="connsiteX3" fmla="*/ 1401481 w 2802962"/>
                <a:gd name="connsiteY3" fmla="*/ 2483060 h 2483060"/>
                <a:gd name="connsiteX4" fmla="*/ 0 w 2802962"/>
                <a:gd name="connsiteY4" fmla="*/ 1241530 h 2483060"/>
                <a:gd name="connsiteX0" fmla="*/ 621 w 2803583"/>
                <a:gd name="connsiteY0" fmla="*/ 1432030 h 2673560"/>
                <a:gd name="connsiteX1" fmla="*/ 1275102 w 2803583"/>
                <a:gd name="connsiteY1" fmla="*/ 0 h 2673560"/>
                <a:gd name="connsiteX2" fmla="*/ 2803583 w 2803583"/>
                <a:gd name="connsiteY2" fmla="*/ 1432030 h 2673560"/>
                <a:gd name="connsiteX3" fmla="*/ 1402102 w 2803583"/>
                <a:gd name="connsiteY3" fmla="*/ 2673560 h 2673560"/>
                <a:gd name="connsiteX4" fmla="*/ 621 w 2803583"/>
                <a:gd name="connsiteY4" fmla="*/ 1432030 h 2673560"/>
                <a:gd name="connsiteX0" fmla="*/ 281 w 3222343"/>
                <a:gd name="connsiteY0" fmla="*/ 467072 h 2775934"/>
                <a:gd name="connsiteX1" fmla="*/ 1693862 w 3222343"/>
                <a:gd name="connsiteY1" fmla="*/ 76442 h 2775934"/>
                <a:gd name="connsiteX2" fmla="*/ 3222343 w 3222343"/>
                <a:gd name="connsiteY2" fmla="*/ 1508472 h 2775934"/>
                <a:gd name="connsiteX3" fmla="*/ 1820862 w 3222343"/>
                <a:gd name="connsiteY3" fmla="*/ 2750002 h 2775934"/>
                <a:gd name="connsiteX4" fmla="*/ 281 w 3222343"/>
                <a:gd name="connsiteY4" fmla="*/ 467072 h 2775934"/>
                <a:gd name="connsiteX0" fmla="*/ 25 w 3222087"/>
                <a:gd name="connsiteY0" fmla="*/ 488207 h 2797069"/>
                <a:gd name="connsiteX1" fmla="*/ 1782506 w 3222087"/>
                <a:gd name="connsiteY1" fmla="*/ 72177 h 2797069"/>
                <a:gd name="connsiteX2" fmla="*/ 3222087 w 3222087"/>
                <a:gd name="connsiteY2" fmla="*/ 1529607 h 2797069"/>
                <a:gd name="connsiteX3" fmla="*/ 1820606 w 3222087"/>
                <a:gd name="connsiteY3" fmla="*/ 2771137 h 2797069"/>
                <a:gd name="connsiteX4" fmla="*/ 25 w 3222087"/>
                <a:gd name="connsiteY4" fmla="*/ 488207 h 2797069"/>
                <a:gd name="connsiteX0" fmla="*/ 25 w 3222087"/>
                <a:gd name="connsiteY0" fmla="*/ 477197 h 2786059"/>
                <a:gd name="connsiteX1" fmla="*/ 1782506 w 3222087"/>
                <a:gd name="connsiteY1" fmla="*/ 61167 h 2786059"/>
                <a:gd name="connsiteX2" fmla="*/ 3222087 w 3222087"/>
                <a:gd name="connsiteY2" fmla="*/ 1518597 h 2786059"/>
                <a:gd name="connsiteX3" fmla="*/ 1820606 w 3222087"/>
                <a:gd name="connsiteY3" fmla="*/ 2760127 h 2786059"/>
                <a:gd name="connsiteX4" fmla="*/ 25 w 3222087"/>
                <a:gd name="connsiteY4" fmla="*/ 477197 h 2786059"/>
                <a:gd name="connsiteX0" fmla="*/ 29 w 3222091"/>
                <a:gd name="connsiteY0" fmla="*/ 493731 h 2802593"/>
                <a:gd name="connsiteX1" fmla="*/ 1782510 w 3222091"/>
                <a:gd name="connsiteY1" fmla="*/ 77701 h 2802593"/>
                <a:gd name="connsiteX2" fmla="*/ 3222091 w 3222091"/>
                <a:gd name="connsiteY2" fmla="*/ 1535131 h 2802593"/>
                <a:gd name="connsiteX3" fmla="*/ 1820610 w 3222091"/>
                <a:gd name="connsiteY3" fmla="*/ 2776661 h 2802593"/>
                <a:gd name="connsiteX4" fmla="*/ 29 w 3222091"/>
                <a:gd name="connsiteY4" fmla="*/ 493731 h 2802593"/>
                <a:gd name="connsiteX0" fmla="*/ 314598 w 3536660"/>
                <a:gd name="connsiteY0" fmla="*/ 491004 h 2938449"/>
                <a:gd name="connsiteX1" fmla="*/ 2097079 w 3536660"/>
                <a:gd name="connsiteY1" fmla="*/ 74974 h 2938449"/>
                <a:gd name="connsiteX2" fmla="*/ 3536660 w 3536660"/>
                <a:gd name="connsiteY2" fmla="*/ 1532404 h 2938449"/>
                <a:gd name="connsiteX3" fmla="*/ 2135179 w 3536660"/>
                <a:gd name="connsiteY3" fmla="*/ 2773934 h 2938449"/>
                <a:gd name="connsiteX4" fmla="*/ 173861 w 3536660"/>
                <a:gd name="connsiteY4" fmla="*/ 2674780 h 2938449"/>
                <a:gd name="connsiteX5" fmla="*/ 314598 w 3536660"/>
                <a:gd name="connsiteY5" fmla="*/ 491004 h 2938449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367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314598 w 3536660"/>
                <a:gd name="connsiteY0" fmla="*/ 491004 h 2996718"/>
                <a:gd name="connsiteX1" fmla="*/ 2097079 w 3536660"/>
                <a:gd name="connsiteY1" fmla="*/ 74974 h 2996718"/>
                <a:gd name="connsiteX2" fmla="*/ 3536660 w 3536660"/>
                <a:gd name="connsiteY2" fmla="*/ 1532404 h 2996718"/>
                <a:gd name="connsiteX3" fmla="*/ 2274879 w 3536660"/>
                <a:gd name="connsiteY3" fmla="*/ 2875534 h 2996718"/>
                <a:gd name="connsiteX4" fmla="*/ 173861 w 3536660"/>
                <a:gd name="connsiteY4" fmla="*/ 2674780 h 2996718"/>
                <a:gd name="connsiteX5" fmla="*/ 314598 w 3536660"/>
                <a:gd name="connsiteY5" fmla="*/ 491004 h 2996718"/>
                <a:gd name="connsiteX0" fmla="*/ 261029 w 3571991"/>
                <a:gd name="connsiteY0" fmla="*/ 439640 h 3008854"/>
                <a:gd name="connsiteX1" fmla="*/ 2132410 w 3571991"/>
                <a:gd name="connsiteY1" fmla="*/ 87110 h 3008854"/>
                <a:gd name="connsiteX2" fmla="*/ 3571991 w 3571991"/>
                <a:gd name="connsiteY2" fmla="*/ 1544540 h 3008854"/>
                <a:gd name="connsiteX3" fmla="*/ 2310210 w 3571991"/>
                <a:gd name="connsiteY3" fmla="*/ 2887670 h 3008854"/>
                <a:gd name="connsiteX4" fmla="*/ 209192 w 3571991"/>
                <a:gd name="connsiteY4" fmla="*/ 2686916 h 3008854"/>
                <a:gd name="connsiteX5" fmla="*/ 261029 w 3571991"/>
                <a:gd name="connsiteY5" fmla="*/ 439640 h 3008854"/>
                <a:gd name="connsiteX0" fmla="*/ 497053 w 3808015"/>
                <a:gd name="connsiteY0" fmla="*/ 411016 h 2941589"/>
                <a:gd name="connsiteX1" fmla="*/ 2368434 w 3808015"/>
                <a:gd name="connsiteY1" fmla="*/ 58486 h 2941589"/>
                <a:gd name="connsiteX2" fmla="*/ 3808015 w 3808015"/>
                <a:gd name="connsiteY2" fmla="*/ 1515916 h 2941589"/>
                <a:gd name="connsiteX3" fmla="*/ 2546234 w 3808015"/>
                <a:gd name="connsiteY3" fmla="*/ 2859046 h 2941589"/>
                <a:gd name="connsiteX4" fmla="*/ 445216 w 3808015"/>
                <a:gd name="connsiteY4" fmla="*/ 2658292 h 2941589"/>
                <a:gd name="connsiteX5" fmla="*/ 717 w 3808015"/>
                <a:gd name="connsiteY5" fmla="*/ 1553390 h 2941589"/>
                <a:gd name="connsiteX6" fmla="*/ 497053 w 3808015"/>
                <a:gd name="connsiteY6" fmla="*/ 411016 h 2941589"/>
                <a:gd name="connsiteX0" fmla="*/ 497053 w 3808015"/>
                <a:gd name="connsiteY0" fmla="*/ 428984 h 2959557"/>
                <a:gd name="connsiteX1" fmla="*/ 2368434 w 3808015"/>
                <a:gd name="connsiteY1" fmla="*/ 76454 h 2959557"/>
                <a:gd name="connsiteX2" fmla="*/ 3808015 w 3808015"/>
                <a:gd name="connsiteY2" fmla="*/ 1533884 h 2959557"/>
                <a:gd name="connsiteX3" fmla="*/ 2546234 w 3808015"/>
                <a:gd name="connsiteY3" fmla="*/ 2877014 h 2959557"/>
                <a:gd name="connsiteX4" fmla="*/ 445216 w 3808015"/>
                <a:gd name="connsiteY4" fmla="*/ 2676260 h 2959557"/>
                <a:gd name="connsiteX5" fmla="*/ 717 w 3808015"/>
                <a:gd name="connsiteY5" fmla="*/ 1571358 h 2959557"/>
                <a:gd name="connsiteX6" fmla="*/ 497053 w 3808015"/>
                <a:gd name="connsiteY6" fmla="*/ 428984 h 2959557"/>
                <a:gd name="connsiteX0" fmla="*/ 497053 w 3808015"/>
                <a:gd name="connsiteY0" fmla="*/ 446329 h 2976902"/>
                <a:gd name="connsiteX1" fmla="*/ 2368434 w 3808015"/>
                <a:gd name="connsiteY1" fmla="*/ 93799 h 2976902"/>
                <a:gd name="connsiteX2" fmla="*/ 3808015 w 3808015"/>
                <a:gd name="connsiteY2" fmla="*/ 1551229 h 2976902"/>
                <a:gd name="connsiteX3" fmla="*/ 2546234 w 3808015"/>
                <a:gd name="connsiteY3" fmla="*/ 2894359 h 2976902"/>
                <a:gd name="connsiteX4" fmla="*/ 445216 w 3808015"/>
                <a:gd name="connsiteY4" fmla="*/ 2693605 h 2976902"/>
                <a:gd name="connsiteX5" fmla="*/ 717 w 3808015"/>
                <a:gd name="connsiteY5" fmla="*/ 1588703 h 2976902"/>
                <a:gd name="connsiteX6" fmla="*/ 497053 w 3808015"/>
                <a:gd name="connsiteY6" fmla="*/ 446329 h 2976902"/>
                <a:gd name="connsiteX0" fmla="*/ 497053 w 3808015"/>
                <a:gd name="connsiteY0" fmla="*/ 406822 h 2937395"/>
                <a:gd name="connsiteX1" fmla="*/ 2368434 w 3808015"/>
                <a:gd name="connsiteY1" fmla="*/ 54292 h 2937395"/>
                <a:gd name="connsiteX2" fmla="*/ 3808015 w 3808015"/>
                <a:gd name="connsiteY2" fmla="*/ 1511722 h 2937395"/>
                <a:gd name="connsiteX3" fmla="*/ 2546234 w 3808015"/>
                <a:gd name="connsiteY3" fmla="*/ 2854852 h 2937395"/>
                <a:gd name="connsiteX4" fmla="*/ 445216 w 3808015"/>
                <a:gd name="connsiteY4" fmla="*/ 2654098 h 2937395"/>
                <a:gd name="connsiteX5" fmla="*/ 717 w 3808015"/>
                <a:gd name="connsiteY5" fmla="*/ 1549196 h 2937395"/>
                <a:gd name="connsiteX6" fmla="*/ 497053 w 3808015"/>
                <a:gd name="connsiteY6" fmla="*/ 406822 h 2937395"/>
                <a:gd name="connsiteX0" fmla="*/ 497053 w 3808015"/>
                <a:gd name="connsiteY0" fmla="*/ 422210 h 2952783"/>
                <a:gd name="connsiteX1" fmla="*/ 2368434 w 3808015"/>
                <a:gd name="connsiteY1" fmla="*/ 69680 h 2952783"/>
                <a:gd name="connsiteX2" fmla="*/ 3808015 w 3808015"/>
                <a:gd name="connsiteY2" fmla="*/ 1527110 h 2952783"/>
                <a:gd name="connsiteX3" fmla="*/ 2546234 w 3808015"/>
                <a:gd name="connsiteY3" fmla="*/ 2870240 h 2952783"/>
                <a:gd name="connsiteX4" fmla="*/ 445216 w 3808015"/>
                <a:gd name="connsiteY4" fmla="*/ 2669486 h 2952783"/>
                <a:gd name="connsiteX5" fmla="*/ 717 w 3808015"/>
                <a:gd name="connsiteY5" fmla="*/ 1564584 h 2952783"/>
                <a:gd name="connsiteX6" fmla="*/ 497053 w 3808015"/>
                <a:gd name="connsiteY6" fmla="*/ 422210 h 2952783"/>
                <a:gd name="connsiteX0" fmla="*/ 497053 w 3808015"/>
                <a:gd name="connsiteY0" fmla="*/ 450160 h 2980733"/>
                <a:gd name="connsiteX1" fmla="*/ 2368434 w 3808015"/>
                <a:gd name="connsiteY1" fmla="*/ 97630 h 2980733"/>
                <a:gd name="connsiteX2" fmla="*/ 3808015 w 3808015"/>
                <a:gd name="connsiteY2" fmla="*/ 1555060 h 2980733"/>
                <a:gd name="connsiteX3" fmla="*/ 2546234 w 3808015"/>
                <a:gd name="connsiteY3" fmla="*/ 2898190 h 2980733"/>
                <a:gd name="connsiteX4" fmla="*/ 445216 w 3808015"/>
                <a:gd name="connsiteY4" fmla="*/ 2697436 h 2980733"/>
                <a:gd name="connsiteX5" fmla="*/ 717 w 3808015"/>
                <a:gd name="connsiteY5" fmla="*/ 1592534 h 2980733"/>
                <a:gd name="connsiteX6" fmla="*/ 497053 w 3808015"/>
                <a:gd name="connsiteY6" fmla="*/ 450160 h 2980733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23912 h 2954485"/>
                <a:gd name="connsiteX1" fmla="*/ 2368434 w 3808015"/>
                <a:gd name="connsiteY1" fmla="*/ 45982 h 2954485"/>
                <a:gd name="connsiteX2" fmla="*/ 3808015 w 3808015"/>
                <a:gd name="connsiteY2" fmla="*/ 1528812 h 2954485"/>
                <a:gd name="connsiteX3" fmla="*/ 2546234 w 3808015"/>
                <a:gd name="connsiteY3" fmla="*/ 2871942 h 2954485"/>
                <a:gd name="connsiteX4" fmla="*/ 445216 w 3808015"/>
                <a:gd name="connsiteY4" fmla="*/ 2671188 h 2954485"/>
                <a:gd name="connsiteX5" fmla="*/ 717 w 3808015"/>
                <a:gd name="connsiteY5" fmla="*/ 1566286 h 2954485"/>
                <a:gd name="connsiteX6" fmla="*/ 497053 w 3808015"/>
                <a:gd name="connsiteY6" fmla="*/ 423912 h 2954485"/>
                <a:gd name="connsiteX0" fmla="*/ 497053 w 3808015"/>
                <a:gd name="connsiteY0" fmla="*/ 437578 h 2968151"/>
                <a:gd name="connsiteX1" fmla="*/ 2368434 w 3808015"/>
                <a:gd name="connsiteY1" fmla="*/ 59648 h 2968151"/>
                <a:gd name="connsiteX2" fmla="*/ 3808015 w 3808015"/>
                <a:gd name="connsiteY2" fmla="*/ 1542478 h 2968151"/>
                <a:gd name="connsiteX3" fmla="*/ 2546234 w 3808015"/>
                <a:gd name="connsiteY3" fmla="*/ 2885608 h 2968151"/>
                <a:gd name="connsiteX4" fmla="*/ 445216 w 3808015"/>
                <a:gd name="connsiteY4" fmla="*/ 2684854 h 2968151"/>
                <a:gd name="connsiteX5" fmla="*/ 717 w 3808015"/>
                <a:gd name="connsiteY5" fmla="*/ 1579952 h 2968151"/>
                <a:gd name="connsiteX6" fmla="*/ 497053 w 3808015"/>
                <a:gd name="connsiteY6" fmla="*/ 437578 h 2968151"/>
                <a:gd name="connsiteX0" fmla="*/ 501069 w 3812031"/>
                <a:gd name="connsiteY0" fmla="*/ 437578 h 2968151"/>
                <a:gd name="connsiteX1" fmla="*/ 2372450 w 3812031"/>
                <a:gd name="connsiteY1" fmla="*/ 59648 h 2968151"/>
                <a:gd name="connsiteX2" fmla="*/ 3812031 w 3812031"/>
                <a:gd name="connsiteY2" fmla="*/ 1542478 h 2968151"/>
                <a:gd name="connsiteX3" fmla="*/ 2550250 w 3812031"/>
                <a:gd name="connsiteY3" fmla="*/ 2885608 h 2968151"/>
                <a:gd name="connsiteX4" fmla="*/ 449232 w 3812031"/>
                <a:gd name="connsiteY4" fmla="*/ 2684854 h 2968151"/>
                <a:gd name="connsiteX5" fmla="*/ 4733 w 3812031"/>
                <a:gd name="connsiteY5" fmla="*/ 1579952 h 2968151"/>
                <a:gd name="connsiteX6" fmla="*/ 501069 w 3812031"/>
                <a:gd name="connsiteY6" fmla="*/ 437578 h 2968151"/>
                <a:gd name="connsiteX0" fmla="*/ 501069 w 3812031"/>
                <a:gd name="connsiteY0" fmla="*/ 437578 h 2994394"/>
                <a:gd name="connsiteX1" fmla="*/ 2372450 w 3812031"/>
                <a:gd name="connsiteY1" fmla="*/ 59648 h 2994394"/>
                <a:gd name="connsiteX2" fmla="*/ 3812031 w 3812031"/>
                <a:gd name="connsiteY2" fmla="*/ 1542478 h 2994394"/>
                <a:gd name="connsiteX3" fmla="*/ 2550250 w 3812031"/>
                <a:gd name="connsiteY3" fmla="*/ 2885608 h 2994394"/>
                <a:gd name="connsiteX4" fmla="*/ 449232 w 3812031"/>
                <a:gd name="connsiteY4" fmla="*/ 2684854 h 2994394"/>
                <a:gd name="connsiteX5" fmla="*/ 4733 w 3812031"/>
                <a:gd name="connsiteY5" fmla="*/ 1579952 h 2994394"/>
                <a:gd name="connsiteX6" fmla="*/ 501069 w 3812031"/>
                <a:gd name="connsiteY6" fmla="*/ 437578 h 299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2031" h="2994394">
                  <a:moveTo>
                    <a:pt x="501069" y="437578"/>
                  </a:moveTo>
                  <a:cubicBezTo>
                    <a:pt x="794088" y="69894"/>
                    <a:pt x="1769823" y="-99102"/>
                    <a:pt x="2372450" y="59648"/>
                  </a:cubicBezTo>
                  <a:cubicBezTo>
                    <a:pt x="2975077" y="218398"/>
                    <a:pt x="3812031" y="856800"/>
                    <a:pt x="3812031" y="1542478"/>
                  </a:cubicBezTo>
                  <a:cubicBezTo>
                    <a:pt x="3812031" y="2228156"/>
                    <a:pt x="3110717" y="2695212"/>
                    <a:pt x="2550250" y="2885608"/>
                  </a:cubicBezTo>
                  <a:cubicBezTo>
                    <a:pt x="1989784" y="3076004"/>
                    <a:pt x="862902" y="3020997"/>
                    <a:pt x="449232" y="2684854"/>
                  </a:cubicBezTo>
                  <a:cubicBezTo>
                    <a:pt x="60962" y="2463011"/>
                    <a:pt x="-3907" y="1954498"/>
                    <a:pt x="4733" y="1579952"/>
                  </a:cubicBezTo>
                  <a:cubicBezTo>
                    <a:pt x="-37428" y="976806"/>
                    <a:pt x="208050" y="805262"/>
                    <a:pt x="501069" y="437578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59395865-8C81-4784-AB2B-325D54A25D58}"/>
                </a:ext>
              </a:extLst>
            </p:cNvPr>
            <p:cNvSpPr/>
            <p:nvPr/>
          </p:nvSpPr>
          <p:spPr>
            <a:xfrm rot="4016574">
              <a:off x="4009350" y="599100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D82BC06A-CA1B-400A-AD32-5AE00E8C4DD7}"/>
                </a:ext>
              </a:extLst>
            </p:cNvPr>
            <p:cNvSpPr/>
            <p:nvPr/>
          </p:nvSpPr>
          <p:spPr>
            <a:xfrm rot="4016574">
              <a:off x="4157243" y="53105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33875091-2B77-4B19-AFB0-C8015575DBBB}"/>
                </a:ext>
              </a:extLst>
            </p:cNvPr>
            <p:cNvSpPr/>
            <p:nvPr/>
          </p:nvSpPr>
          <p:spPr>
            <a:xfrm rot="4016574">
              <a:off x="4107945" y="565236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530E53EC-6947-4E07-9FB8-9052C3B6C91D}"/>
                </a:ext>
              </a:extLst>
            </p:cNvPr>
            <p:cNvSpPr/>
            <p:nvPr/>
          </p:nvSpPr>
          <p:spPr>
            <a:xfrm rot="4016574">
              <a:off x="4256359" y="49938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9D6A8653-3E00-4E09-BF90-EF08FF83863B}"/>
                </a:ext>
              </a:extLst>
            </p:cNvPr>
            <p:cNvSpPr/>
            <p:nvPr/>
          </p:nvSpPr>
          <p:spPr>
            <a:xfrm rot="4016574">
              <a:off x="4320721" y="55072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2CD20174-015E-439F-AA18-A5852C40183F}"/>
                </a:ext>
              </a:extLst>
            </p:cNvPr>
            <p:cNvSpPr/>
            <p:nvPr/>
          </p:nvSpPr>
          <p:spPr>
            <a:xfrm rot="4016574">
              <a:off x="3898115" y="581491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974F3369-405E-48D7-8089-C19D6D0DE5C9}"/>
                </a:ext>
              </a:extLst>
            </p:cNvPr>
            <p:cNvSpPr/>
            <p:nvPr/>
          </p:nvSpPr>
          <p:spPr>
            <a:xfrm rot="4016574">
              <a:off x="4545190" y="47119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>
              <a:extLst>
                <a:ext uri="{FF2B5EF4-FFF2-40B4-BE49-F238E27FC236}">
                  <a16:creationId xmlns:a16="http://schemas.microsoft.com/office/drawing/2014/main" id="{55370671-0246-40BB-A4EC-6269AD23348C}"/>
                </a:ext>
              </a:extLst>
            </p:cNvPr>
            <p:cNvSpPr/>
            <p:nvPr/>
          </p:nvSpPr>
          <p:spPr>
            <a:xfrm rot="4016574">
              <a:off x="3972372" y="553299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1690C284-D3EF-4BBC-A580-CD5C80D52B29}"/>
                </a:ext>
              </a:extLst>
            </p:cNvPr>
            <p:cNvSpPr/>
            <p:nvPr/>
          </p:nvSpPr>
          <p:spPr>
            <a:xfrm rot="4016574">
              <a:off x="4009456" y="521374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119AE7EA-577E-4779-8FC5-8B18C46E751C}"/>
                </a:ext>
              </a:extLst>
            </p:cNvPr>
            <p:cNvSpPr/>
            <p:nvPr/>
          </p:nvSpPr>
          <p:spPr>
            <a:xfrm rot="4016574">
              <a:off x="4231292" y="58218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9D4A83FB-D6B5-45CA-BC56-449E7FBD856A}"/>
                </a:ext>
              </a:extLst>
            </p:cNvPr>
            <p:cNvSpPr/>
            <p:nvPr/>
          </p:nvSpPr>
          <p:spPr>
            <a:xfrm rot="4016574">
              <a:off x="4345233" y="523508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FE97E8DF-73C7-477D-B451-E9F0EF5749A9}"/>
                </a:ext>
              </a:extLst>
            </p:cNvPr>
            <p:cNvSpPr/>
            <p:nvPr/>
          </p:nvSpPr>
          <p:spPr>
            <a:xfrm rot="4016574">
              <a:off x="4075226" y="4874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E0FFA8FE-7DC9-4BCE-824A-4A7DA0FA4468}"/>
                </a:ext>
              </a:extLst>
            </p:cNvPr>
            <p:cNvSpPr/>
            <p:nvPr/>
          </p:nvSpPr>
          <p:spPr>
            <a:xfrm rot="4016574">
              <a:off x="4074806" y="458173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Arc 106">
              <a:extLst>
                <a:ext uri="{FF2B5EF4-FFF2-40B4-BE49-F238E27FC236}">
                  <a16:creationId xmlns:a16="http://schemas.microsoft.com/office/drawing/2014/main" id="{B860A057-AA43-4D9B-8FAB-C9AE2B1E47C0}"/>
                </a:ext>
              </a:extLst>
            </p:cNvPr>
            <p:cNvSpPr/>
            <p:nvPr/>
          </p:nvSpPr>
          <p:spPr>
            <a:xfrm rot="4016574">
              <a:off x="4050436" y="42883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3DC30F55-F8A0-4A5D-BF2B-F5441CDEAB8C}"/>
                </a:ext>
              </a:extLst>
            </p:cNvPr>
            <p:cNvSpPr/>
            <p:nvPr/>
          </p:nvSpPr>
          <p:spPr>
            <a:xfrm rot="4016574">
              <a:off x="4002553" y="400713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ADB496EB-9BA4-4A2B-9282-1DF902343D0B}"/>
                </a:ext>
              </a:extLst>
            </p:cNvPr>
            <p:cNvSpPr/>
            <p:nvPr/>
          </p:nvSpPr>
          <p:spPr>
            <a:xfrm rot="2839385">
              <a:off x="3720112" y="34748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06BD1A34-0947-4DB1-8B49-780F40FA6198}"/>
                </a:ext>
              </a:extLst>
            </p:cNvPr>
            <p:cNvSpPr/>
            <p:nvPr/>
          </p:nvSpPr>
          <p:spPr>
            <a:xfrm rot="2839385">
              <a:off x="3884367" y="37541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087ECE2A-A121-4C50-A772-3A424CC7CAB9}"/>
                </a:ext>
              </a:extLst>
            </p:cNvPr>
            <p:cNvSpPr/>
            <p:nvPr/>
          </p:nvSpPr>
          <p:spPr>
            <a:xfrm rot="2839385">
              <a:off x="3948160" y="3551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260DDF18-5CDE-459C-9E6D-FDAF31B1556D}"/>
                </a:ext>
              </a:extLst>
            </p:cNvPr>
            <p:cNvSpPr/>
            <p:nvPr/>
          </p:nvSpPr>
          <p:spPr>
            <a:xfrm rot="2839385">
              <a:off x="4101208" y="386907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Arc 112">
              <a:extLst>
                <a:ext uri="{FF2B5EF4-FFF2-40B4-BE49-F238E27FC236}">
                  <a16:creationId xmlns:a16="http://schemas.microsoft.com/office/drawing/2014/main" id="{AEBCC74E-56A9-4CCA-AC8F-A71322706558}"/>
                </a:ext>
              </a:extLst>
            </p:cNvPr>
            <p:cNvSpPr/>
            <p:nvPr/>
          </p:nvSpPr>
          <p:spPr>
            <a:xfrm rot="2839385">
              <a:off x="4189531" y="414825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36DC9DF0-2A6E-4400-A464-2661A88A5E47}"/>
                </a:ext>
              </a:extLst>
            </p:cNvPr>
            <p:cNvSpPr/>
            <p:nvPr/>
          </p:nvSpPr>
          <p:spPr>
            <a:xfrm rot="2839385">
              <a:off x="4243286" y="447902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c 114">
              <a:extLst>
                <a:ext uri="{FF2B5EF4-FFF2-40B4-BE49-F238E27FC236}">
                  <a16:creationId xmlns:a16="http://schemas.microsoft.com/office/drawing/2014/main" id="{B646A66F-CD5A-407A-A676-8C9A0933139F}"/>
                </a:ext>
              </a:extLst>
            </p:cNvPr>
            <p:cNvSpPr/>
            <p:nvPr/>
          </p:nvSpPr>
          <p:spPr>
            <a:xfrm rot="2839385">
              <a:off x="4053649" y="341002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FAADFD97-6946-4EBC-9F93-E984B33A026C}"/>
                </a:ext>
              </a:extLst>
            </p:cNvPr>
            <p:cNvSpPr/>
            <p:nvPr/>
          </p:nvSpPr>
          <p:spPr>
            <a:xfrm rot="2839385">
              <a:off x="4204935" y="36131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Arc 116">
              <a:extLst>
                <a:ext uri="{FF2B5EF4-FFF2-40B4-BE49-F238E27FC236}">
                  <a16:creationId xmlns:a16="http://schemas.microsoft.com/office/drawing/2014/main" id="{0194F155-2E16-4BCC-A940-623344574428}"/>
                </a:ext>
              </a:extLst>
            </p:cNvPr>
            <p:cNvSpPr/>
            <p:nvPr/>
          </p:nvSpPr>
          <p:spPr>
            <a:xfrm rot="2839385">
              <a:off x="4369597" y="42352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Arc 117">
              <a:extLst>
                <a:ext uri="{FF2B5EF4-FFF2-40B4-BE49-F238E27FC236}">
                  <a16:creationId xmlns:a16="http://schemas.microsoft.com/office/drawing/2014/main" id="{49CB4DAF-2F44-42F2-A3C7-540F62E9F8FC}"/>
                </a:ext>
              </a:extLst>
            </p:cNvPr>
            <p:cNvSpPr/>
            <p:nvPr/>
          </p:nvSpPr>
          <p:spPr>
            <a:xfrm rot="2839385">
              <a:off x="4305240" y="474317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A12E5F56-2FDC-404B-B946-A61321BA5B6E}"/>
                </a:ext>
              </a:extLst>
            </p:cNvPr>
            <p:cNvSpPr/>
            <p:nvPr/>
          </p:nvSpPr>
          <p:spPr>
            <a:xfrm rot="2839385">
              <a:off x="4458449" y="456365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42BE80FB-D2DB-48EC-AEAB-DAF762A760B4}"/>
                </a:ext>
              </a:extLst>
            </p:cNvPr>
            <p:cNvSpPr/>
            <p:nvPr/>
          </p:nvSpPr>
          <p:spPr>
            <a:xfrm rot="2839385">
              <a:off x="4306411" y="39158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4BC53C3-93E9-498E-8542-3775D0F5FFB0}"/>
                </a:ext>
              </a:extLst>
            </p:cNvPr>
            <p:cNvSpPr/>
            <p:nvPr/>
          </p:nvSpPr>
          <p:spPr>
            <a:xfrm rot="2839385">
              <a:off x="4470714" y="50330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38C8167B-845B-41DC-BE60-A82F9A2B3C96}"/>
                </a:ext>
              </a:extLst>
            </p:cNvPr>
            <p:cNvSpPr/>
            <p:nvPr/>
          </p:nvSpPr>
          <p:spPr>
            <a:xfrm rot="2839385">
              <a:off x="4497347" y="546454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587BCD6C-BF47-4F73-83FE-B1798879A323}"/>
                </a:ext>
              </a:extLst>
            </p:cNvPr>
            <p:cNvSpPr/>
            <p:nvPr/>
          </p:nvSpPr>
          <p:spPr>
            <a:xfrm rot="2839385">
              <a:off x="4420001" y="57548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9358C379-1590-417E-A6B5-C15F45246055}"/>
                </a:ext>
              </a:extLst>
            </p:cNvPr>
            <p:cNvSpPr/>
            <p:nvPr/>
          </p:nvSpPr>
          <p:spPr>
            <a:xfrm rot="4016574">
              <a:off x="4238397" y="606802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E97E6313-3F91-4726-9458-851920E1EBD8}"/>
                </a:ext>
              </a:extLst>
            </p:cNvPr>
            <p:cNvSpPr/>
            <p:nvPr/>
          </p:nvSpPr>
          <p:spPr>
            <a:xfrm rot="4016574">
              <a:off x="4491778" y="5915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19A9A9C0-F20E-43B7-8B32-ACEADFEBDA15}"/>
                </a:ext>
              </a:extLst>
            </p:cNvPr>
            <p:cNvSpPr/>
            <p:nvPr/>
          </p:nvSpPr>
          <p:spPr>
            <a:xfrm rot="4016574">
              <a:off x="4617996" y="60559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58769CBB-EC76-4C24-AE5F-4ECB8494B422}"/>
                </a:ext>
              </a:extLst>
            </p:cNvPr>
            <p:cNvSpPr/>
            <p:nvPr/>
          </p:nvSpPr>
          <p:spPr>
            <a:xfrm rot="4016574">
              <a:off x="4643096" y="566176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281B5567-3658-4617-B0C4-4B353A32A726}"/>
                </a:ext>
              </a:extLst>
            </p:cNvPr>
            <p:cNvSpPr/>
            <p:nvPr/>
          </p:nvSpPr>
          <p:spPr>
            <a:xfrm rot="4016574">
              <a:off x="4617995" y="521613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85AF013E-CBAD-40D9-8C3C-7BD6D2408975}"/>
                </a:ext>
              </a:extLst>
            </p:cNvPr>
            <p:cNvSpPr/>
            <p:nvPr/>
          </p:nvSpPr>
          <p:spPr>
            <a:xfrm rot="4016574">
              <a:off x="4708284" y="493796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Arc 129">
              <a:extLst>
                <a:ext uri="{FF2B5EF4-FFF2-40B4-BE49-F238E27FC236}">
                  <a16:creationId xmlns:a16="http://schemas.microsoft.com/office/drawing/2014/main" id="{DC4E0DB5-F041-49AD-B18E-199D845C7601}"/>
                </a:ext>
              </a:extLst>
            </p:cNvPr>
            <p:cNvSpPr/>
            <p:nvPr/>
          </p:nvSpPr>
          <p:spPr>
            <a:xfrm rot="4016574">
              <a:off x="4732688" y="465839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Arc 130">
              <a:extLst>
                <a:ext uri="{FF2B5EF4-FFF2-40B4-BE49-F238E27FC236}">
                  <a16:creationId xmlns:a16="http://schemas.microsoft.com/office/drawing/2014/main" id="{ED4692D4-79C5-4420-9CB9-04157CBD1917}"/>
                </a:ext>
              </a:extLst>
            </p:cNvPr>
            <p:cNvSpPr/>
            <p:nvPr/>
          </p:nvSpPr>
          <p:spPr>
            <a:xfrm rot="2839385">
              <a:off x="4635623" y="43488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B6DD7EB4-9639-47CF-AB63-44AC37F70422}"/>
                </a:ext>
              </a:extLst>
            </p:cNvPr>
            <p:cNvSpPr/>
            <p:nvPr/>
          </p:nvSpPr>
          <p:spPr>
            <a:xfrm rot="2839385">
              <a:off x="4546244" y="408279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Arc 132">
              <a:extLst>
                <a:ext uri="{FF2B5EF4-FFF2-40B4-BE49-F238E27FC236}">
                  <a16:creationId xmlns:a16="http://schemas.microsoft.com/office/drawing/2014/main" id="{73BBFD98-2B1F-422B-B7D2-3AEF979BD614}"/>
                </a:ext>
              </a:extLst>
            </p:cNvPr>
            <p:cNvSpPr/>
            <p:nvPr/>
          </p:nvSpPr>
          <p:spPr>
            <a:xfrm rot="2839385">
              <a:off x="4458367" y="375278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Arc 133">
              <a:extLst>
                <a:ext uri="{FF2B5EF4-FFF2-40B4-BE49-F238E27FC236}">
                  <a16:creationId xmlns:a16="http://schemas.microsoft.com/office/drawing/2014/main" id="{D4FCBA0F-F4A7-4ECE-A8C8-70BE83CD4744}"/>
                </a:ext>
              </a:extLst>
            </p:cNvPr>
            <p:cNvSpPr/>
            <p:nvPr/>
          </p:nvSpPr>
          <p:spPr>
            <a:xfrm rot="2839385">
              <a:off x="4333284" y="34869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77882A0B-2DAB-456C-A7C5-59EE089DE993}"/>
                </a:ext>
              </a:extLst>
            </p:cNvPr>
            <p:cNvSpPr/>
            <p:nvPr/>
          </p:nvSpPr>
          <p:spPr>
            <a:xfrm rot="2839385">
              <a:off x="4664763" y="365126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0578D7CF-892F-4B8F-84ED-44734160D66F}"/>
                </a:ext>
              </a:extLst>
            </p:cNvPr>
            <p:cNvSpPr/>
            <p:nvPr/>
          </p:nvSpPr>
          <p:spPr>
            <a:xfrm rot="2839385">
              <a:off x="4701249" y="394394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56CDB755-506B-4A1F-9572-08CE549FFEA4}"/>
                </a:ext>
              </a:extLst>
            </p:cNvPr>
            <p:cNvSpPr/>
            <p:nvPr/>
          </p:nvSpPr>
          <p:spPr>
            <a:xfrm rot="2839385">
              <a:off x="4830284" y="423648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239582F0-5DBD-466F-AE4A-8D7CAB4A2191}"/>
                </a:ext>
              </a:extLst>
            </p:cNvPr>
            <p:cNvSpPr/>
            <p:nvPr/>
          </p:nvSpPr>
          <p:spPr>
            <a:xfrm rot="2839385">
              <a:off x="4805342" y="352378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DCC1D4A9-9480-465E-AD47-EFA4372A58D6}"/>
                </a:ext>
              </a:extLst>
            </p:cNvPr>
            <p:cNvSpPr/>
            <p:nvPr/>
          </p:nvSpPr>
          <p:spPr>
            <a:xfrm rot="2839385">
              <a:off x="4909775" y="382747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12FF6038-E224-4BAC-BF0D-2121575BAF42}"/>
                </a:ext>
              </a:extLst>
            </p:cNvPr>
            <p:cNvSpPr/>
            <p:nvPr/>
          </p:nvSpPr>
          <p:spPr>
            <a:xfrm rot="2839385">
              <a:off x="4985602" y="408149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Arc 140">
              <a:extLst>
                <a:ext uri="{FF2B5EF4-FFF2-40B4-BE49-F238E27FC236}">
                  <a16:creationId xmlns:a16="http://schemas.microsoft.com/office/drawing/2014/main" id="{AEB72471-0022-4CD8-BE49-B692F963B703}"/>
                </a:ext>
              </a:extLst>
            </p:cNvPr>
            <p:cNvSpPr/>
            <p:nvPr/>
          </p:nvSpPr>
          <p:spPr>
            <a:xfrm rot="2839385">
              <a:off x="4894479" y="45000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Arc 141">
              <a:extLst>
                <a:ext uri="{FF2B5EF4-FFF2-40B4-BE49-F238E27FC236}">
                  <a16:creationId xmlns:a16="http://schemas.microsoft.com/office/drawing/2014/main" id="{17F2A1D6-FB6A-4B16-A879-D5BBE73AFE36}"/>
                </a:ext>
              </a:extLst>
            </p:cNvPr>
            <p:cNvSpPr/>
            <p:nvPr/>
          </p:nvSpPr>
          <p:spPr>
            <a:xfrm rot="2839385">
              <a:off x="5146984" y="390334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B27A949D-C72A-4807-B949-13FA1457D138}"/>
                </a:ext>
              </a:extLst>
            </p:cNvPr>
            <p:cNvSpPr/>
            <p:nvPr/>
          </p:nvSpPr>
          <p:spPr>
            <a:xfrm rot="2839385">
              <a:off x="5071187" y="361064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93B18A3C-3FB3-4FA7-8B12-2E0EF20B7EC8}"/>
                </a:ext>
              </a:extLst>
            </p:cNvPr>
            <p:cNvSpPr/>
            <p:nvPr/>
          </p:nvSpPr>
          <p:spPr>
            <a:xfrm rot="2839385">
              <a:off x="5236135" y="355891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94877E2F-F4CE-4339-8124-FB2DF79B090D}"/>
                </a:ext>
              </a:extLst>
            </p:cNvPr>
            <p:cNvSpPr/>
            <p:nvPr/>
          </p:nvSpPr>
          <p:spPr>
            <a:xfrm rot="2839385">
              <a:off x="5308993" y="381304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7FACC617-7C1D-4A4E-99C1-ECDE2F479930}"/>
                </a:ext>
              </a:extLst>
            </p:cNvPr>
            <p:cNvSpPr/>
            <p:nvPr/>
          </p:nvSpPr>
          <p:spPr>
            <a:xfrm rot="2839385">
              <a:off x="5068849" y="43967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31BABB0C-5F14-4E60-8E49-7BE524DE142A}"/>
                </a:ext>
              </a:extLst>
            </p:cNvPr>
            <p:cNvSpPr/>
            <p:nvPr/>
          </p:nvSpPr>
          <p:spPr>
            <a:xfrm rot="2839385">
              <a:off x="5221559" y="420580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8612A2D9-089A-419F-8E79-3C55B7598C51}"/>
                </a:ext>
              </a:extLst>
            </p:cNvPr>
            <p:cNvSpPr/>
            <p:nvPr/>
          </p:nvSpPr>
          <p:spPr>
            <a:xfrm rot="2839385">
              <a:off x="5387232" y="410291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>
              <a:extLst>
                <a:ext uri="{FF2B5EF4-FFF2-40B4-BE49-F238E27FC236}">
                  <a16:creationId xmlns:a16="http://schemas.microsoft.com/office/drawing/2014/main" id="{C42D27C5-8A45-46FF-A1C3-55D391888841}"/>
                </a:ext>
              </a:extLst>
            </p:cNvPr>
            <p:cNvSpPr/>
            <p:nvPr/>
          </p:nvSpPr>
          <p:spPr>
            <a:xfrm rot="2839385">
              <a:off x="5260529" y="447087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C32D58DD-A54B-4BC6-8FB6-1D05D131FF62}"/>
                </a:ext>
              </a:extLst>
            </p:cNvPr>
            <p:cNvSpPr/>
            <p:nvPr/>
          </p:nvSpPr>
          <p:spPr>
            <a:xfrm rot="2839385">
              <a:off x="5096202" y="468833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Arc 150">
              <a:extLst>
                <a:ext uri="{FF2B5EF4-FFF2-40B4-BE49-F238E27FC236}">
                  <a16:creationId xmlns:a16="http://schemas.microsoft.com/office/drawing/2014/main" id="{356C2F54-5F71-49E0-8D99-159804BC57A8}"/>
                </a:ext>
              </a:extLst>
            </p:cNvPr>
            <p:cNvSpPr/>
            <p:nvPr/>
          </p:nvSpPr>
          <p:spPr>
            <a:xfrm rot="2839385">
              <a:off x="4932782" y="476472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Arc 151">
              <a:extLst>
                <a:ext uri="{FF2B5EF4-FFF2-40B4-BE49-F238E27FC236}">
                  <a16:creationId xmlns:a16="http://schemas.microsoft.com/office/drawing/2014/main" id="{8AC13FE5-EEF5-43AD-A2B9-505391C0E778}"/>
                </a:ext>
              </a:extLst>
            </p:cNvPr>
            <p:cNvSpPr/>
            <p:nvPr/>
          </p:nvSpPr>
          <p:spPr>
            <a:xfrm rot="2839385">
              <a:off x="5440452" y="369787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68DA385B-1E7C-4589-BA88-A8E3C66CC105}"/>
                </a:ext>
              </a:extLst>
            </p:cNvPr>
            <p:cNvSpPr/>
            <p:nvPr/>
          </p:nvSpPr>
          <p:spPr>
            <a:xfrm rot="2839385">
              <a:off x="5529022" y="399117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1B02591C-D8C9-4ACE-AF7A-2DD72CFE5FE7}"/>
                </a:ext>
              </a:extLst>
            </p:cNvPr>
            <p:cNvSpPr/>
            <p:nvPr/>
          </p:nvSpPr>
          <p:spPr>
            <a:xfrm rot="2839385">
              <a:off x="5666873" y="386277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Arc 154">
              <a:extLst>
                <a:ext uri="{FF2B5EF4-FFF2-40B4-BE49-F238E27FC236}">
                  <a16:creationId xmlns:a16="http://schemas.microsoft.com/office/drawing/2014/main" id="{2CEAD3B1-CCAC-40A9-8F76-AA45CC05C51E}"/>
                </a:ext>
              </a:extLst>
            </p:cNvPr>
            <p:cNvSpPr/>
            <p:nvPr/>
          </p:nvSpPr>
          <p:spPr>
            <a:xfrm rot="2839385">
              <a:off x="5463081" y="437435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0E287BC9-E3C8-46FB-9D7F-C1C2C3F276D5}"/>
                </a:ext>
              </a:extLst>
            </p:cNvPr>
            <p:cNvSpPr/>
            <p:nvPr/>
          </p:nvSpPr>
          <p:spPr>
            <a:xfrm rot="2839385">
              <a:off x="5640695" y="42352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D7824147-31ED-4F6E-A7D4-6050B1439916}"/>
                </a:ext>
              </a:extLst>
            </p:cNvPr>
            <p:cNvSpPr/>
            <p:nvPr/>
          </p:nvSpPr>
          <p:spPr>
            <a:xfrm rot="2839385">
              <a:off x="5361411" y="473089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B0EE40EA-96D5-4C9B-B1B9-6943F242BC3D}"/>
                </a:ext>
              </a:extLst>
            </p:cNvPr>
            <p:cNvSpPr/>
            <p:nvPr/>
          </p:nvSpPr>
          <p:spPr>
            <a:xfrm rot="2839385">
              <a:off x="5743449" y="450327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410B543E-A5E5-4823-B476-9A977C772CCD}"/>
                </a:ext>
              </a:extLst>
            </p:cNvPr>
            <p:cNvSpPr/>
            <p:nvPr/>
          </p:nvSpPr>
          <p:spPr>
            <a:xfrm rot="2839385">
              <a:off x="5794322" y="409614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679BA17F-0FBD-4F98-B22E-081A7F031203}"/>
                </a:ext>
              </a:extLst>
            </p:cNvPr>
            <p:cNvSpPr/>
            <p:nvPr/>
          </p:nvSpPr>
          <p:spPr>
            <a:xfrm rot="2839385">
              <a:off x="6024466" y="413476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CDAD6265-C951-4D43-BAB7-29D05DBD7032}"/>
                </a:ext>
              </a:extLst>
            </p:cNvPr>
            <p:cNvSpPr/>
            <p:nvPr/>
          </p:nvSpPr>
          <p:spPr>
            <a:xfrm rot="2839385">
              <a:off x="5959500" y="441312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84860DBF-A28D-40D5-A8FC-726FB3B34F52}"/>
                </a:ext>
              </a:extLst>
            </p:cNvPr>
            <p:cNvSpPr/>
            <p:nvPr/>
          </p:nvSpPr>
          <p:spPr>
            <a:xfrm rot="2839385">
              <a:off x="6138064" y="43630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D2CAC195-6621-4D00-9348-317E4F62EC24}"/>
                </a:ext>
              </a:extLst>
            </p:cNvPr>
            <p:cNvSpPr/>
            <p:nvPr/>
          </p:nvSpPr>
          <p:spPr>
            <a:xfrm rot="2839385">
              <a:off x="6251723" y="45379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4D579972-A8FE-4B25-A735-BA4B56ECB9BA}"/>
                </a:ext>
              </a:extLst>
            </p:cNvPr>
            <p:cNvSpPr/>
            <p:nvPr/>
          </p:nvSpPr>
          <p:spPr>
            <a:xfrm rot="2839385">
              <a:off x="6111966" y="461376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Arc 164">
              <a:extLst>
                <a:ext uri="{FF2B5EF4-FFF2-40B4-BE49-F238E27FC236}">
                  <a16:creationId xmlns:a16="http://schemas.microsoft.com/office/drawing/2014/main" id="{E5A3E5B8-E122-46E9-A1C9-3A777004281C}"/>
                </a:ext>
              </a:extLst>
            </p:cNvPr>
            <p:cNvSpPr/>
            <p:nvPr/>
          </p:nvSpPr>
          <p:spPr>
            <a:xfrm rot="2839385">
              <a:off x="5885650" y="470333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Arc 165">
              <a:extLst>
                <a:ext uri="{FF2B5EF4-FFF2-40B4-BE49-F238E27FC236}">
                  <a16:creationId xmlns:a16="http://schemas.microsoft.com/office/drawing/2014/main" id="{5B1CD819-264A-47E4-BAAD-E8C7B92E65D0}"/>
                </a:ext>
              </a:extLst>
            </p:cNvPr>
            <p:cNvSpPr/>
            <p:nvPr/>
          </p:nvSpPr>
          <p:spPr>
            <a:xfrm rot="2839385">
              <a:off x="5542654" y="464058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Arc 166">
              <a:extLst>
                <a:ext uri="{FF2B5EF4-FFF2-40B4-BE49-F238E27FC236}">
                  <a16:creationId xmlns:a16="http://schemas.microsoft.com/office/drawing/2014/main" id="{83E8AEA3-6587-495D-A762-576A7151CDCB}"/>
                </a:ext>
              </a:extLst>
            </p:cNvPr>
            <p:cNvSpPr/>
            <p:nvPr/>
          </p:nvSpPr>
          <p:spPr>
            <a:xfrm rot="2839385">
              <a:off x="5681857" y="484435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c 167">
              <a:extLst>
                <a:ext uri="{FF2B5EF4-FFF2-40B4-BE49-F238E27FC236}">
                  <a16:creationId xmlns:a16="http://schemas.microsoft.com/office/drawing/2014/main" id="{15C9969A-C334-4F96-BD6C-709DE8BA3B18}"/>
                </a:ext>
              </a:extLst>
            </p:cNvPr>
            <p:cNvSpPr/>
            <p:nvPr/>
          </p:nvSpPr>
          <p:spPr>
            <a:xfrm rot="2839385">
              <a:off x="5478431" y="49334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68">
              <a:extLst>
                <a:ext uri="{FF2B5EF4-FFF2-40B4-BE49-F238E27FC236}">
                  <a16:creationId xmlns:a16="http://schemas.microsoft.com/office/drawing/2014/main" id="{BF4B6969-DCF9-4159-AFC0-0752D0BF4140}"/>
                </a:ext>
              </a:extLst>
            </p:cNvPr>
            <p:cNvSpPr/>
            <p:nvPr/>
          </p:nvSpPr>
          <p:spPr>
            <a:xfrm rot="2839385">
              <a:off x="5237339" y="490770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A737B68C-3362-4C1F-8F4E-C7B6FEB6D61B}"/>
                </a:ext>
              </a:extLst>
            </p:cNvPr>
            <p:cNvSpPr/>
            <p:nvPr/>
          </p:nvSpPr>
          <p:spPr>
            <a:xfrm rot="2839385">
              <a:off x="5009140" y="500795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c 170">
              <a:extLst>
                <a:ext uri="{FF2B5EF4-FFF2-40B4-BE49-F238E27FC236}">
                  <a16:creationId xmlns:a16="http://schemas.microsoft.com/office/drawing/2014/main" id="{775CC8DF-F75A-414D-8B46-196108B7BBB8}"/>
                </a:ext>
              </a:extLst>
            </p:cNvPr>
            <p:cNvSpPr/>
            <p:nvPr/>
          </p:nvSpPr>
          <p:spPr>
            <a:xfrm rot="2839385">
              <a:off x="4830895" y="521124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09206E4B-048D-40BE-8FDA-2ADB9FF957E0}"/>
                </a:ext>
              </a:extLst>
            </p:cNvPr>
            <p:cNvSpPr/>
            <p:nvPr/>
          </p:nvSpPr>
          <p:spPr>
            <a:xfrm rot="2839385">
              <a:off x="5098520" y="51987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9B758313-E45F-4AC1-8B44-211EDEC87946}"/>
                </a:ext>
              </a:extLst>
            </p:cNvPr>
            <p:cNvSpPr/>
            <p:nvPr/>
          </p:nvSpPr>
          <p:spPr>
            <a:xfrm rot="2839385">
              <a:off x="5352625" y="512232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Arc 173">
              <a:extLst>
                <a:ext uri="{FF2B5EF4-FFF2-40B4-BE49-F238E27FC236}">
                  <a16:creationId xmlns:a16="http://schemas.microsoft.com/office/drawing/2014/main" id="{0663DFD3-AC1D-4BD1-9847-AA234A43C2FB}"/>
                </a:ext>
              </a:extLst>
            </p:cNvPr>
            <p:cNvSpPr/>
            <p:nvPr/>
          </p:nvSpPr>
          <p:spPr>
            <a:xfrm rot="2839385">
              <a:off x="5200258" y="540132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F5ACAD61-A16B-4A1D-B99A-AC2ECFA10BDD}"/>
                </a:ext>
              </a:extLst>
            </p:cNvPr>
            <p:cNvSpPr/>
            <p:nvPr/>
          </p:nvSpPr>
          <p:spPr>
            <a:xfrm rot="2839385">
              <a:off x="5403958" y="533788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Arc 175">
              <a:extLst>
                <a:ext uri="{FF2B5EF4-FFF2-40B4-BE49-F238E27FC236}">
                  <a16:creationId xmlns:a16="http://schemas.microsoft.com/office/drawing/2014/main" id="{EF86AEF9-6670-4161-828D-23D6D2DB6BCD}"/>
                </a:ext>
              </a:extLst>
            </p:cNvPr>
            <p:cNvSpPr/>
            <p:nvPr/>
          </p:nvSpPr>
          <p:spPr>
            <a:xfrm rot="2839385">
              <a:off x="5569207" y="512232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91D58864-66DE-444D-A5FB-8184A4DC794E}"/>
                </a:ext>
              </a:extLst>
            </p:cNvPr>
            <p:cNvSpPr/>
            <p:nvPr/>
          </p:nvSpPr>
          <p:spPr>
            <a:xfrm rot="2839385">
              <a:off x="5812752" y="505813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DCD711B5-3E15-4568-A365-CFF7B3254A98}"/>
                </a:ext>
              </a:extLst>
            </p:cNvPr>
            <p:cNvSpPr/>
            <p:nvPr/>
          </p:nvSpPr>
          <p:spPr>
            <a:xfrm rot="2839385">
              <a:off x="5675007" y="532486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Arc 178">
              <a:extLst>
                <a:ext uri="{FF2B5EF4-FFF2-40B4-BE49-F238E27FC236}">
                  <a16:creationId xmlns:a16="http://schemas.microsoft.com/office/drawing/2014/main" id="{20580492-333E-4EB4-B8A9-55A77A4F35FF}"/>
                </a:ext>
              </a:extLst>
            </p:cNvPr>
            <p:cNvSpPr/>
            <p:nvPr/>
          </p:nvSpPr>
          <p:spPr>
            <a:xfrm rot="2839385">
              <a:off x="5878522" y="531295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Arc 179">
              <a:extLst>
                <a:ext uri="{FF2B5EF4-FFF2-40B4-BE49-F238E27FC236}">
                  <a16:creationId xmlns:a16="http://schemas.microsoft.com/office/drawing/2014/main" id="{1D7C67B6-97AD-4329-AD50-AB6224F2FE66}"/>
                </a:ext>
              </a:extLst>
            </p:cNvPr>
            <p:cNvSpPr/>
            <p:nvPr/>
          </p:nvSpPr>
          <p:spPr>
            <a:xfrm rot="2839385">
              <a:off x="5990636" y="4968467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2FDC725C-566D-4304-9117-E547CBC875A8}"/>
                </a:ext>
              </a:extLst>
            </p:cNvPr>
            <p:cNvSpPr/>
            <p:nvPr/>
          </p:nvSpPr>
          <p:spPr>
            <a:xfrm rot="2839385">
              <a:off x="6181567" y="487936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FD3604DC-30CC-490F-9026-4897CF2DAA9C}"/>
                </a:ext>
              </a:extLst>
            </p:cNvPr>
            <p:cNvSpPr/>
            <p:nvPr/>
          </p:nvSpPr>
          <p:spPr>
            <a:xfrm rot="2839385">
              <a:off x="6142581" y="519674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Arc 182">
              <a:extLst>
                <a:ext uri="{FF2B5EF4-FFF2-40B4-BE49-F238E27FC236}">
                  <a16:creationId xmlns:a16="http://schemas.microsoft.com/office/drawing/2014/main" id="{1D2645C4-31DF-44AC-808E-19063EFF9A8A}"/>
                </a:ext>
              </a:extLst>
            </p:cNvPr>
            <p:cNvSpPr/>
            <p:nvPr/>
          </p:nvSpPr>
          <p:spPr>
            <a:xfrm rot="2839385">
              <a:off x="6054125" y="54392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Arc 183">
              <a:extLst>
                <a:ext uri="{FF2B5EF4-FFF2-40B4-BE49-F238E27FC236}">
                  <a16:creationId xmlns:a16="http://schemas.microsoft.com/office/drawing/2014/main" id="{8397689D-2395-439E-9028-BED8B784E3DB}"/>
                </a:ext>
              </a:extLst>
            </p:cNvPr>
            <p:cNvSpPr/>
            <p:nvPr/>
          </p:nvSpPr>
          <p:spPr>
            <a:xfrm rot="2839385">
              <a:off x="6320048" y="49557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F73D03A5-2BEF-453F-9DA9-62CB0147958A}"/>
                </a:ext>
              </a:extLst>
            </p:cNvPr>
            <p:cNvSpPr/>
            <p:nvPr/>
          </p:nvSpPr>
          <p:spPr>
            <a:xfrm rot="4016574">
              <a:off x="4771302" y="587844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176ECAB2-FFE2-44AE-8D04-2A31C13666A7}"/>
                </a:ext>
              </a:extLst>
            </p:cNvPr>
            <p:cNvSpPr/>
            <p:nvPr/>
          </p:nvSpPr>
          <p:spPr>
            <a:xfrm rot="4016574">
              <a:off x="4746798" y="54331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Arc 186">
              <a:extLst>
                <a:ext uri="{FF2B5EF4-FFF2-40B4-BE49-F238E27FC236}">
                  <a16:creationId xmlns:a16="http://schemas.microsoft.com/office/drawing/2014/main" id="{66587129-39BE-4B9E-A2D6-BE7DDB6B01A8}"/>
                </a:ext>
              </a:extLst>
            </p:cNvPr>
            <p:cNvSpPr/>
            <p:nvPr/>
          </p:nvSpPr>
          <p:spPr>
            <a:xfrm rot="4016574">
              <a:off x="4910763" y="558553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B313EB0D-B699-43CF-94DF-583691E55654}"/>
                </a:ext>
              </a:extLst>
            </p:cNvPr>
            <p:cNvSpPr/>
            <p:nvPr/>
          </p:nvSpPr>
          <p:spPr>
            <a:xfrm rot="4016574">
              <a:off x="4999607" y="537026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36BE8572-A4CC-48C2-BFB9-C27533EE202A}"/>
                </a:ext>
              </a:extLst>
            </p:cNvPr>
            <p:cNvSpPr/>
            <p:nvPr/>
          </p:nvSpPr>
          <p:spPr>
            <a:xfrm rot="4016574">
              <a:off x="4998248" y="5789220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EE87AFF6-EED6-48A3-9726-0B522BCC4375}"/>
                </a:ext>
              </a:extLst>
            </p:cNvPr>
            <p:cNvSpPr/>
            <p:nvPr/>
          </p:nvSpPr>
          <p:spPr>
            <a:xfrm rot="4016574">
              <a:off x="4895612" y="602071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Arc 190">
              <a:extLst>
                <a:ext uri="{FF2B5EF4-FFF2-40B4-BE49-F238E27FC236}">
                  <a16:creationId xmlns:a16="http://schemas.microsoft.com/office/drawing/2014/main" id="{2401CF4A-A71C-46D0-A3E9-09BC10FA2791}"/>
                </a:ext>
              </a:extLst>
            </p:cNvPr>
            <p:cNvSpPr/>
            <p:nvPr/>
          </p:nvSpPr>
          <p:spPr>
            <a:xfrm rot="4016574">
              <a:off x="5136719" y="589389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Arc 191">
              <a:extLst>
                <a:ext uri="{FF2B5EF4-FFF2-40B4-BE49-F238E27FC236}">
                  <a16:creationId xmlns:a16="http://schemas.microsoft.com/office/drawing/2014/main" id="{0C0C230C-C6D9-478E-9EED-D9ACDF63ECE3}"/>
                </a:ext>
              </a:extLst>
            </p:cNvPr>
            <p:cNvSpPr/>
            <p:nvPr/>
          </p:nvSpPr>
          <p:spPr>
            <a:xfrm rot="4016574">
              <a:off x="5188081" y="5589222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F162323A-0DA7-4665-8462-21696C711A4D}"/>
                </a:ext>
              </a:extLst>
            </p:cNvPr>
            <p:cNvSpPr/>
            <p:nvPr/>
          </p:nvSpPr>
          <p:spPr>
            <a:xfrm rot="4016574">
              <a:off x="5314468" y="5754688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C7FF529A-3AE7-4A17-9FAC-462C38724BE5}"/>
                </a:ext>
              </a:extLst>
            </p:cNvPr>
            <p:cNvSpPr/>
            <p:nvPr/>
          </p:nvSpPr>
          <p:spPr>
            <a:xfrm rot="4016574">
              <a:off x="5517970" y="574018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7E974549-ED0C-451A-AB1E-EB62ABB63068}"/>
                </a:ext>
              </a:extLst>
            </p:cNvPr>
            <p:cNvSpPr/>
            <p:nvPr/>
          </p:nvSpPr>
          <p:spPr>
            <a:xfrm rot="4016574">
              <a:off x="5543088" y="5485954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Arc 195">
              <a:extLst>
                <a:ext uri="{FF2B5EF4-FFF2-40B4-BE49-F238E27FC236}">
                  <a16:creationId xmlns:a16="http://schemas.microsoft.com/office/drawing/2014/main" id="{25DD123C-17A9-488F-A392-D272EFE1E5AC}"/>
                </a:ext>
              </a:extLst>
            </p:cNvPr>
            <p:cNvSpPr/>
            <p:nvPr/>
          </p:nvSpPr>
          <p:spPr>
            <a:xfrm rot="4016574">
              <a:off x="5758940" y="5513666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Arc 196">
              <a:extLst>
                <a:ext uri="{FF2B5EF4-FFF2-40B4-BE49-F238E27FC236}">
                  <a16:creationId xmlns:a16="http://schemas.microsoft.com/office/drawing/2014/main" id="{9C57020F-9C77-4A7C-BE1F-DA2E488D6E6F}"/>
                </a:ext>
              </a:extLst>
            </p:cNvPr>
            <p:cNvSpPr/>
            <p:nvPr/>
          </p:nvSpPr>
          <p:spPr>
            <a:xfrm rot="4016574">
              <a:off x="5644760" y="5779531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24C0F4E8-F452-49B5-ADC8-B37055FBB2BD}"/>
                </a:ext>
              </a:extLst>
            </p:cNvPr>
            <p:cNvSpPr/>
            <p:nvPr/>
          </p:nvSpPr>
          <p:spPr>
            <a:xfrm rot="4016574">
              <a:off x="5898725" y="5601139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137EB3B-370B-4810-B28D-47782CD4A1CE}"/>
                </a:ext>
              </a:extLst>
            </p:cNvPr>
            <p:cNvSpPr/>
            <p:nvPr/>
          </p:nvSpPr>
          <p:spPr>
            <a:xfrm>
              <a:off x="2595778" y="4647158"/>
              <a:ext cx="397732" cy="705318"/>
            </a:xfrm>
            <a:custGeom>
              <a:avLst/>
              <a:gdLst>
                <a:gd name="connsiteX0" fmla="*/ 358940 w 397732"/>
                <a:gd name="connsiteY0" fmla="*/ 0 h 705318"/>
                <a:gd name="connsiteX1" fmla="*/ 361803 w 397732"/>
                <a:gd name="connsiteY1" fmla="*/ 7848 h 705318"/>
                <a:gd name="connsiteX2" fmla="*/ 397732 w 397732"/>
                <a:gd name="connsiteY2" fmla="*/ 272594 h 705318"/>
                <a:gd name="connsiteX3" fmla="*/ 319650 w 397732"/>
                <a:gd name="connsiteY3" fmla="*/ 652874 h 705318"/>
                <a:gd name="connsiteX4" fmla="*/ 291786 w 397732"/>
                <a:gd name="connsiteY4" fmla="*/ 703115 h 705318"/>
                <a:gd name="connsiteX5" fmla="*/ 219944 w 397732"/>
                <a:gd name="connsiteY5" fmla="*/ 705318 h 705318"/>
                <a:gd name="connsiteX6" fmla="*/ 5801 w 397732"/>
                <a:gd name="connsiteY6" fmla="*/ 525127 h 705318"/>
                <a:gd name="connsiteX7" fmla="*/ 56600 w 397732"/>
                <a:gd name="connsiteY7" fmla="*/ 347327 h 705318"/>
                <a:gd name="connsiteX8" fmla="*/ 353382 w 397732"/>
                <a:gd name="connsiteY8" fmla="*/ 9484 h 705318"/>
                <a:gd name="connsiteX9" fmla="*/ 358940 w 397732"/>
                <a:gd name="connsiteY9" fmla="*/ 0 h 70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732" h="705318">
                  <a:moveTo>
                    <a:pt x="358940" y="0"/>
                  </a:moveTo>
                  <a:lnTo>
                    <a:pt x="361803" y="7848"/>
                  </a:lnTo>
                  <a:cubicBezTo>
                    <a:pt x="384939" y="89220"/>
                    <a:pt x="397732" y="178685"/>
                    <a:pt x="397732" y="272594"/>
                  </a:cubicBezTo>
                  <a:cubicBezTo>
                    <a:pt x="397732" y="413458"/>
                    <a:pt x="368947" y="544321"/>
                    <a:pt x="319650" y="652874"/>
                  </a:cubicBezTo>
                  <a:lnTo>
                    <a:pt x="291786" y="703115"/>
                  </a:lnTo>
                  <a:lnTo>
                    <a:pt x="219944" y="705318"/>
                  </a:lnTo>
                  <a:cubicBezTo>
                    <a:pt x="57802" y="696801"/>
                    <a:pt x="28026" y="595506"/>
                    <a:pt x="5801" y="525127"/>
                  </a:cubicBezTo>
                  <a:cubicBezTo>
                    <a:pt x="-19599" y="444694"/>
                    <a:pt x="46017" y="436227"/>
                    <a:pt x="56600" y="347327"/>
                  </a:cubicBezTo>
                  <a:cubicBezTo>
                    <a:pt x="-136968" y="-195306"/>
                    <a:pt x="262570" y="99566"/>
                    <a:pt x="353382" y="9484"/>
                  </a:cubicBezTo>
                  <a:lnTo>
                    <a:pt x="35894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Arc 199">
              <a:extLst>
                <a:ext uri="{FF2B5EF4-FFF2-40B4-BE49-F238E27FC236}">
                  <a16:creationId xmlns:a16="http://schemas.microsoft.com/office/drawing/2014/main" id="{6C9FFE7F-9104-4411-B433-7C3365A84995}"/>
                </a:ext>
              </a:extLst>
            </p:cNvPr>
            <p:cNvSpPr/>
            <p:nvPr/>
          </p:nvSpPr>
          <p:spPr>
            <a:xfrm rot="2839385">
              <a:off x="4570096" y="3454855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18A304CC-31A6-4EEF-926B-FBD30B4DB99C}"/>
                </a:ext>
              </a:extLst>
            </p:cNvPr>
            <p:cNvSpPr/>
            <p:nvPr/>
          </p:nvSpPr>
          <p:spPr>
            <a:xfrm rot="2839385">
              <a:off x="4938679" y="3455293"/>
              <a:ext cx="258162" cy="25816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77">
              <a:extLst>
                <a:ext uri="{FF2B5EF4-FFF2-40B4-BE49-F238E27FC236}">
                  <a16:creationId xmlns:a16="http://schemas.microsoft.com/office/drawing/2014/main" id="{80539343-73B4-48F0-8715-289B0DF3D52C}"/>
                </a:ext>
              </a:extLst>
            </p:cNvPr>
            <p:cNvSpPr/>
            <p:nvPr/>
          </p:nvSpPr>
          <p:spPr>
            <a:xfrm>
              <a:off x="3840361" y="4327780"/>
              <a:ext cx="704614" cy="956740"/>
            </a:xfrm>
            <a:custGeom>
              <a:avLst/>
              <a:gdLst>
                <a:gd name="connsiteX0" fmla="*/ 0 w 1133776"/>
                <a:gd name="connsiteY0" fmla="*/ 956090 h 1912179"/>
                <a:gd name="connsiteX1" fmla="*/ 566888 w 1133776"/>
                <a:gd name="connsiteY1" fmla="*/ 0 h 1912179"/>
                <a:gd name="connsiteX2" fmla="*/ 1133776 w 1133776"/>
                <a:gd name="connsiteY2" fmla="*/ 956090 h 1912179"/>
                <a:gd name="connsiteX3" fmla="*/ 566888 w 1133776"/>
                <a:gd name="connsiteY3" fmla="*/ 1912180 h 1912179"/>
                <a:gd name="connsiteX4" fmla="*/ 0 w 1133776"/>
                <a:gd name="connsiteY4" fmla="*/ 956090 h 1912179"/>
                <a:gd name="connsiteX0" fmla="*/ 27690 w 1502628"/>
                <a:gd name="connsiteY0" fmla="*/ 1476790 h 2432880"/>
                <a:gd name="connsiteX1" fmla="*/ 1407378 w 1502628"/>
                <a:gd name="connsiteY1" fmla="*/ 0 h 2432880"/>
                <a:gd name="connsiteX2" fmla="*/ 1161466 w 1502628"/>
                <a:gd name="connsiteY2" fmla="*/ 1476790 h 2432880"/>
                <a:gd name="connsiteX3" fmla="*/ 594578 w 1502628"/>
                <a:gd name="connsiteY3" fmla="*/ 2432880 h 2432880"/>
                <a:gd name="connsiteX4" fmla="*/ 27690 w 1502628"/>
                <a:gd name="connsiteY4" fmla="*/ 1476790 h 2432880"/>
                <a:gd name="connsiteX0" fmla="*/ 27690 w 1544141"/>
                <a:gd name="connsiteY0" fmla="*/ 1476914 h 2433004"/>
                <a:gd name="connsiteX1" fmla="*/ 1407378 w 1544141"/>
                <a:gd name="connsiteY1" fmla="*/ 124 h 2433004"/>
                <a:gd name="connsiteX2" fmla="*/ 1161466 w 1544141"/>
                <a:gd name="connsiteY2" fmla="*/ 1476914 h 2433004"/>
                <a:gd name="connsiteX3" fmla="*/ 594578 w 1544141"/>
                <a:gd name="connsiteY3" fmla="*/ 2433004 h 2433004"/>
                <a:gd name="connsiteX4" fmla="*/ 27690 w 1544141"/>
                <a:gd name="connsiteY4" fmla="*/ 1476914 h 2433004"/>
                <a:gd name="connsiteX0" fmla="*/ 297412 w 1813863"/>
                <a:gd name="connsiteY0" fmla="*/ 1522727 h 2733938"/>
                <a:gd name="connsiteX1" fmla="*/ 1677100 w 1813863"/>
                <a:gd name="connsiteY1" fmla="*/ 45937 h 2733938"/>
                <a:gd name="connsiteX2" fmla="*/ 1431188 w 1813863"/>
                <a:gd name="connsiteY2" fmla="*/ 1522727 h 2733938"/>
                <a:gd name="connsiteX3" fmla="*/ 864300 w 1813863"/>
                <a:gd name="connsiteY3" fmla="*/ 2478817 h 2733938"/>
                <a:gd name="connsiteX4" fmla="*/ 297412 w 1813863"/>
                <a:gd name="connsiteY4" fmla="*/ 1522727 h 2733938"/>
                <a:gd name="connsiteX0" fmla="*/ 270970 w 1765590"/>
                <a:gd name="connsiteY0" fmla="*/ 1486823 h 2725994"/>
                <a:gd name="connsiteX1" fmla="*/ 1714158 w 1765590"/>
                <a:gd name="connsiteY1" fmla="*/ 73533 h 2725994"/>
                <a:gd name="connsiteX2" fmla="*/ 1468246 w 1765590"/>
                <a:gd name="connsiteY2" fmla="*/ 1550323 h 2725994"/>
                <a:gd name="connsiteX3" fmla="*/ 901358 w 1765590"/>
                <a:gd name="connsiteY3" fmla="*/ 2506413 h 2725994"/>
                <a:gd name="connsiteX4" fmla="*/ 270970 w 1765590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1825109"/>
                <a:gd name="connsiteY0" fmla="*/ 1486823 h 2725994"/>
                <a:gd name="connsiteX1" fmla="*/ 1714158 w 1825109"/>
                <a:gd name="connsiteY1" fmla="*/ 73533 h 2725994"/>
                <a:gd name="connsiteX2" fmla="*/ 1468246 w 1825109"/>
                <a:gd name="connsiteY2" fmla="*/ 1550323 h 2725994"/>
                <a:gd name="connsiteX3" fmla="*/ 901358 w 1825109"/>
                <a:gd name="connsiteY3" fmla="*/ 2506413 h 2725994"/>
                <a:gd name="connsiteX4" fmla="*/ 270970 w 1825109"/>
                <a:gd name="connsiteY4" fmla="*/ 1486823 h 2725994"/>
                <a:gd name="connsiteX0" fmla="*/ 270970 w 2045439"/>
                <a:gd name="connsiteY0" fmla="*/ 1439877 h 2679048"/>
                <a:gd name="connsiteX1" fmla="*/ 1714158 w 2045439"/>
                <a:gd name="connsiteY1" fmla="*/ 26587 h 2679048"/>
                <a:gd name="connsiteX2" fmla="*/ 2034513 w 2045439"/>
                <a:gd name="connsiteY2" fmla="*/ 866936 h 2679048"/>
                <a:gd name="connsiteX3" fmla="*/ 1468246 w 2045439"/>
                <a:gd name="connsiteY3" fmla="*/ 1503377 h 2679048"/>
                <a:gd name="connsiteX4" fmla="*/ 901358 w 2045439"/>
                <a:gd name="connsiteY4" fmla="*/ 2459467 h 2679048"/>
                <a:gd name="connsiteX5" fmla="*/ 270970 w 2045439"/>
                <a:gd name="connsiteY5" fmla="*/ 1439877 h 2679048"/>
                <a:gd name="connsiteX0" fmla="*/ 270970 w 2051712"/>
                <a:gd name="connsiteY0" fmla="*/ 1446627 h 2685798"/>
                <a:gd name="connsiteX1" fmla="*/ 1714158 w 2051712"/>
                <a:gd name="connsiteY1" fmla="*/ 33337 h 2685798"/>
                <a:gd name="connsiteX2" fmla="*/ 1805913 w 2051712"/>
                <a:gd name="connsiteY2" fmla="*/ 479986 h 2685798"/>
                <a:gd name="connsiteX3" fmla="*/ 2034513 w 2051712"/>
                <a:gd name="connsiteY3" fmla="*/ 873686 h 2685798"/>
                <a:gd name="connsiteX4" fmla="*/ 1468246 w 2051712"/>
                <a:gd name="connsiteY4" fmla="*/ 1510127 h 2685798"/>
                <a:gd name="connsiteX5" fmla="*/ 901358 w 2051712"/>
                <a:gd name="connsiteY5" fmla="*/ 2466217 h 2685798"/>
                <a:gd name="connsiteX6" fmla="*/ 270970 w 2051712"/>
                <a:gd name="connsiteY6" fmla="*/ 1446627 h 2685798"/>
                <a:gd name="connsiteX0" fmla="*/ 15588 w 1796330"/>
                <a:gd name="connsiteY0" fmla="*/ 1482716 h 2502423"/>
                <a:gd name="connsiteX1" fmla="*/ 1331776 w 1796330"/>
                <a:gd name="connsiteY1" fmla="*/ 31326 h 2502423"/>
                <a:gd name="connsiteX2" fmla="*/ 1550531 w 1796330"/>
                <a:gd name="connsiteY2" fmla="*/ 516075 h 2502423"/>
                <a:gd name="connsiteX3" fmla="*/ 1779131 w 1796330"/>
                <a:gd name="connsiteY3" fmla="*/ 909775 h 2502423"/>
                <a:gd name="connsiteX4" fmla="*/ 1212864 w 1796330"/>
                <a:gd name="connsiteY4" fmla="*/ 1546216 h 2502423"/>
                <a:gd name="connsiteX5" fmla="*/ 645976 w 1796330"/>
                <a:gd name="connsiteY5" fmla="*/ 2502306 h 2502423"/>
                <a:gd name="connsiteX6" fmla="*/ 15588 w 1796330"/>
                <a:gd name="connsiteY6" fmla="*/ 1482716 h 2502423"/>
                <a:gd name="connsiteX0" fmla="*/ 15588 w 1796330"/>
                <a:gd name="connsiteY0" fmla="*/ 1461558 h 2481265"/>
                <a:gd name="connsiteX1" fmla="*/ 1331776 w 1796330"/>
                <a:gd name="connsiteY1" fmla="*/ 10168 h 2481265"/>
                <a:gd name="connsiteX2" fmla="*/ 1550531 w 1796330"/>
                <a:gd name="connsiteY2" fmla="*/ 494917 h 2481265"/>
                <a:gd name="connsiteX3" fmla="*/ 1779131 w 1796330"/>
                <a:gd name="connsiteY3" fmla="*/ 888617 h 2481265"/>
                <a:gd name="connsiteX4" fmla="*/ 1212864 w 1796330"/>
                <a:gd name="connsiteY4" fmla="*/ 1525058 h 2481265"/>
                <a:gd name="connsiteX5" fmla="*/ 645976 w 1796330"/>
                <a:gd name="connsiteY5" fmla="*/ 2481148 h 2481265"/>
                <a:gd name="connsiteX6" fmla="*/ 15588 w 1796330"/>
                <a:gd name="connsiteY6" fmla="*/ 1461558 h 2481265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796330"/>
                <a:gd name="connsiteY0" fmla="*/ 1469707 h 2489414"/>
                <a:gd name="connsiteX1" fmla="*/ 1331776 w 1796330"/>
                <a:gd name="connsiteY1" fmla="*/ 18317 h 2489414"/>
                <a:gd name="connsiteX2" fmla="*/ 1550531 w 1796330"/>
                <a:gd name="connsiteY2" fmla="*/ 503066 h 2489414"/>
                <a:gd name="connsiteX3" fmla="*/ 1779131 w 1796330"/>
                <a:gd name="connsiteY3" fmla="*/ 896766 h 2489414"/>
                <a:gd name="connsiteX4" fmla="*/ 1212864 w 1796330"/>
                <a:gd name="connsiteY4" fmla="*/ 1533207 h 2489414"/>
                <a:gd name="connsiteX5" fmla="*/ 645976 w 1796330"/>
                <a:gd name="connsiteY5" fmla="*/ 2489297 h 2489414"/>
                <a:gd name="connsiteX6" fmla="*/ 15588 w 1796330"/>
                <a:gd name="connsiteY6" fmla="*/ 1469707 h 2489414"/>
                <a:gd name="connsiteX0" fmla="*/ 15588 w 1857019"/>
                <a:gd name="connsiteY0" fmla="*/ 1469707 h 2489414"/>
                <a:gd name="connsiteX1" fmla="*/ 1331776 w 1857019"/>
                <a:gd name="connsiteY1" fmla="*/ 18317 h 2489414"/>
                <a:gd name="connsiteX2" fmla="*/ 1550531 w 1857019"/>
                <a:gd name="connsiteY2" fmla="*/ 503066 h 2489414"/>
                <a:gd name="connsiteX3" fmla="*/ 1842631 w 1857019"/>
                <a:gd name="connsiteY3" fmla="*/ 845966 h 2489414"/>
                <a:gd name="connsiteX4" fmla="*/ 1212864 w 1857019"/>
                <a:gd name="connsiteY4" fmla="*/ 1533207 h 2489414"/>
                <a:gd name="connsiteX5" fmla="*/ 645976 w 1857019"/>
                <a:gd name="connsiteY5" fmla="*/ 2489297 h 2489414"/>
                <a:gd name="connsiteX6" fmla="*/ 15588 w 1857019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14"/>
                <a:gd name="connsiteX1" fmla="*/ 1331776 w 1864354"/>
                <a:gd name="connsiteY1" fmla="*/ 18317 h 2489414"/>
                <a:gd name="connsiteX2" fmla="*/ 1550531 w 1864354"/>
                <a:gd name="connsiteY2" fmla="*/ 503066 h 2489414"/>
                <a:gd name="connsiteX3" fmla="*/ 1842631 w 1864354"/>
                <a:gd name="connsiteY3" fmla="*/ 845966 h 2489414"/>
                <a:gd name="connsiteX4" fmla="*/ 1212864 w 1864354"/>
                <a:gd name="connsiteY4" fmla="*/ 1533207 h 2489414"/>
                <a:gd name="connsiteX5" fmla="*/ 645976 w 1864354"/>
                <a:gd name="connsiteY5" fmla="*/ 2489297 h 2489414"/>
                <a:gd name="connsiteX6" fmla="*/ 15588 w 1864354"/>
                <a:gd name="connsiteY6" fmla="*/ 1469707 h 2489414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64354"/>
                <a:gd name="connsiteY0" fmla="*/ 1469707 h 2489409"/>
                <a:gd name="connsiteX1" fmla="*/ 1331776 w 1864354"/>
                <a:gd name="connsiteY1" fmla="*/ 18317 h 2489409"/>
                <a:gd name="connsiteX2" fmla="*/ 1550531 w 1864354"/>
                <a:gd name="connsiteY2" fmla="*/ 503066 h 2489409"/>
                <a:gd name="connsiteX3" fmla="*/ 1842631 w 1864354"/>
                <a:gd name="connsiteY3" fmla="*/ 845966 h 2489409"/>
                <a:gd name="connsiteX4" fmla="*/ 1448929 w 1864354"/>
                <a:gd name="connsiteY4" fmla="*/ 1176167 h 2489409"/>
                <a:gd name="connsiteX5" fmla="*/ 1212864 w 1864354"/>
                <a:gd name="connsiteY5" fmla="*/ 1533207 h 2489409"/>
                <a:gd name="connsiteX6" fmla="*/ 645976 w 1864354"/>
                <a:gd name="connsiteY6" fmla="*/ 2489297 h 2489409"/>
                <a:gd name="connsiteX7" fmla="*/ 15588 w 1864354"/>
                <a:gd name="connsiteY7" fmla="*/ 1469707 h 2489409"/>
                <a:gd name="connsiteX0" fmla="*/ 15588 w 1870056"/>
                <a:gd name="connsiteY0" fmla="*/ 1469707 h 2489403"/>
                <a:gd name="connsiteX1" fmla="*/ 1331776 w 1870056"/>
                <a:gd name="connsiteY1" fmla="*/ 18317 h 2489403"/>
                <a:gd name="connsiteX2" fmla="*/ 1550531 w 1870056"/>
                <a:gd name="connsiteY2" fmla="*/ 503066 h 2489403"/>
                <a:gd name="connsiteX3" fmla="*/ 1842631 w 1870056"/>
                <a:gd name="connsiteY3" fmla="*/ 845966 h 2489403"/>
                <a:gd name="connsiteX4" fmla="*/ 1448929 w 1870056"/>
                <a:gd name="connsiteY4" fmla="*/ 1176167 h 2489403"/>
                <a:gd name="connsiteX5" fmla="*/ 1868029 w 1870056"/>
                <a:gd name="connsiteY5" fmla="*/ 1633368 h 2489403"/>
                <a:gd name="connsiteX6" fmla="*/ 1212864 w 1870056"/>
                <a:gd name="connsiteY6" fmla="*/ 1533207 h 2489403"/>
                <a:gd name="connsiteX7" fmla="*/ 645976 w 1870056"/>
                <a:gd name="connsiteY7" fmla="*/ 2489297 h 2489403"/>
                <a:gd name="connsiteX8" fmla="*/ 15588 w 1870056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588 w 1868029"/>
                <a:gd name="connsiteY0" fmla="*/ 1469707 h 2489403"/>
                <a:gd name="connsiteX1" fmla="*/ 1331776 w 1868029"/>
                <a:gd name="connsiteY1" fmla="*/ 18317 h 2489403"/>
                <a:gd name="connsiteX2" fmla="*/ 1550531 w 1868029"/>
                <a:gd name="connsiteY2" fmla="*/ 503066 h 2489403"/>
                <a:gd name="connsiteX3" fmla="*/ 1842631 w 1868029"/>
                <a:gd name="connsiteY3" fmla="*/ 845966 h 2489403"/>
                <a:gd name="connsiteX4" fmla="*/ 1448929 w 1868029"/>
                <a:gd name="connsiteY4" fmla="*/ 1176167 h 2489403"/>
                <a:gd name="connsiteX5" fmla="*/ 1868029 w 1868029"/>
                <a:gd name="connsiteY5" fmla="*/ 1633368 h 2489403"/>
                <a:gd name="connsiteX6" fmla="*/ 1212864 w 1868029"/>
                <a:gd name="connsiteY6" fmla="*/ 1533207 h 2489403"/>
                <a:gd name="connsiteX7" fmla="*/ 645976 w 1868029"/>
                <a:gd name="connsiteY7" fmla="*/ 2489297 h 2489403"/>
                <a:gd name="connsiteX8" fmla="*/ 15588 w 1868029"/>
                <a:gd name="connsiteY8" fmla="*/ 1469707 h 2489403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5946 w 1868387"/>
                <a:gd name="connsiteY0" fmla="*/ 1469707 h 2494645"/>
                <a:gd name="connsiteX1" fmla="*/ 1332134 w 1868387"/>
                <a:gd name="connsiteY1" fmla="*/ 18317 h 2494645"/>
                <a:gd name="connsiteX2" fmla="*/ 1550889 w 1868387"/>
                <a:gd name="connsiteY2" fmla="*/ 503066 h 2494645"/>
                <a:gd name="connsiteX3" fmla="*/ 1842989 w 1868387"/>
                <a:gd name="connsiteY3" fmla="*/ 845966 h 2494645"/>
                <a:gd name="connsiteX4" fmla="*/ 1449287 w 1868387"/>
                <a:gd name="connsiteY4" fmla="*/ 1176167 h 2494645"/>
                <a:gd name="connsiteX5" fmla="*/ 1868387 w 1868387"/>
                <a:gd name="connsiteY5" fmla="*/ 1633368 h 2494645"/>
                <a:gd name="connsiteX6" fmla="*/ 1302122 w 1868387"/>
                <a:gd name="connsiteY6" fmla="*/ 1850707 h 2494645"/>
                <a:gd name="connsiteX7" fmla="*/ 646334 w 1868387"/>
                <a:gd name="connsiteY7" fmla="*/ 2489297 h 2494645"/>
                <a:gd name="connsiteX8" fmla="*/ 15946 w 1868387"/>
                <a:gd name="connsiteY8" fmla="*/ 1469707 h 2494645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8037 w 1870478"/>
                <a:gd name="connsiteY0" fmla="*/ 1469707 h 2537459"/>
                <a:gd name="connsiteX1" fmla="*/ 1334225 w 1870478"/>
                <a:gd name="connsiteY1" fmla="*/ 18317 h 2537459"/>
                <a:gd name="connsiteX2" fmla="*/ 1552980 w 1870478"/>
                <a:gd name="connsiteY2" fmla="*/ 503066 h 2537459"/>
                <a:gd name="connsiteX3" fmla="*/ 1845080 w 1870478"/>
                <a:gd name="connsiteY3" fmla="*/ 845966 h 2537459"/>
                <a:gd name="connsiteX4" fmla="*/ 1451378 w 1870478"/>
                <a:gd name="connsiteY4" fmla="*/ 1176167 h 2537459"/>
                <a:gd name="connsiteX5" fmla="*/ 1870478 w 1870478"/>
                <a:gd name="connsiteY5" fmla="*/ 1633368 h 2537459"/>
                <a:gd name="connsiteX6" fmla="*/ 1304213 w 1870478"/>
                <a:gd name="connsiteY6" fmla="*/ 1850707 h 2537459"/>
                <a:gd name="connsiteX7" fmla="*/ 1756179 w 1870478"/>
                <a:gd name="connsiteY7" fmla="*/ 2319168 h 2537459"/>
                <a:gd name="connsiteX8" fmla="*/ 648425 w 1870478"/>
                <a:gd name="connsiteY8" fmla="*/ 2489297 h 2537459"/>
                <a:gd name="connsiteX9" fmla="*/ 18037 w 1870478"/>
                <a:gd name="connsiteY9" fmla="*/ 1469707 h 2537459"/>
                <a:gd name="connsiteX0" fmla="*/ 16689 w 1869130"/>
                <a:gd name="connsiteY0" fmla="*/ 1469707 h 2574440"/>
                <a:gd name="connsiteX1" fmla="*/ 1332877 w 1869130"/>
                <a:gd name="connsiteY1" fmla="*/ 18317 h 2574440"/>
                <a:gd name="connsiteX2" fmla="*/ 1551632 w 1869130"/>
                <a:gd name="connsiteY2" fmla="*/ 503066 h 2574440"/>
                <a:gd name="connsiteX3" fmla="*/ 1843732 w 1869130"/>
                <a:gd name="connsiteY3" fmla="*/ 845966 h 2574440"/>
                <a:gd name="connsiteX4" fmla="*/ 1450030 w 1869130"/>
                <a:gd name="connsiteY4" fmla="*/ 1176167 h 2574440"/>
                <a:gd name="connsiteX5" fmla="*/ 1869130 w 1869130"/>
                <a:gd name="connsiteY5" fmla="*/ 1633368 h 2574440"/>
                <a:gd name="connsiteX6" fmla="*/ 1302865 w 1869130"/>
                <a:gd name="connsiteY6" fmla="*/ 1850707 h 2574440"/>
                <a:gd name="connsiteX7" fmla="*/ 1754831 w 1869130"/>
                <a:gd name="connsiteY7" fmla="*/ 2319168 h 2574440"/>
                <a:gd name="connsiteX8" fmla="*/ 1475431 w 1869130"/>
                <a:gd name="connsiteY8" fmla="*/ 2496968 h 2574440"/>
                <a:gd name="connsiteX9" fmla="*/ 647077 w 1869130"/>
                <a:gd name="connsiteY9" fmla="*/ 2489297 h 2574440"/>
                <a:gd name="connsiteX10" fmla="*/ 16689 w 1869130"/>
                <a:gd name="connsiteY10" fmla="*/ 1469707 h 2574440"/>
                <a:gd name="connsiteX0" fmla="*/ 16745 w 1869186"/>
                <a:gd name="connsiteY0" fmla="*/ 1469707 h 2966869"/>
                <a:gd name="connsiteX1" fmla="*/ 1332933 w 1869186"/>
                <a:gd name="connsiteY1" fmla="*/ 18317 h 2966869"/>
                <a:gd name="connsiteX2" fmla="*/ 1551688 w 1869186"/>
                <a:gd name="connsiteY2" fmla="*/ 503066 h 2966869"/>
                <a:gd name="connsiteX3" fmla="*/ 1843788 w 1869186"/>
                <a:gd name="connsiteY3" fmla="*/ 845966 h 2966869"/>
                <a:gd name="connsiteX4" fmla="*/ 1450086 w 1869186"/>
                <a:gd name="connsiteY4" fmla="*/ 1176167 h 2966869"/>
                <a:gd name="connsiteX5" fmla="*/ 1869186 w 1869186"/>
                <a:gd name="connsiteY5" fmla="*/ 1633368 h 2966869"/>
                <a:gd name="connsiteX6" fmla="*/ 1302921 w 1869186"/>
                <a:gd name="connsiteY6" fmla="*/ 1850707 h 2966869"/>
                <a:gd name="connsiteX7" fmla="*/ 1754887 w 1869186"/>
                <a:gd name="connsiteY7" fmla="*/ 2319168 h 2966869"/>
                <a:gd name="connsiteX8" fmla="*/ 1475487 w 1869186"/>
                <a:gd name="connsiteY8" fmla="*/ 2496968 h 2966869"/>
                <a:gd name="connsiteX9" fmla="*/ 1488187 w 1869186"/>
                <a:gd name="connsiteY9" fmla="*/ 2966867 h 2966869"/>
                <a:gd name="connsiteX10" fmla="*/ 647133 w 1869186"/>
                <a:gd name="connsiteY10" fmla="*/ 2489297 h 2966869"/>
                <a:gd name="connsiteX11" fmla="*/ 16745 w 1869186"/>
                <a:gd name="connsiteY11" fmla="*/ 1469707 h 2966869"/>
                <a:gd name="connsiteX0" fmla="*/ 16745 w 1869186"/>
                <a:gd name="connsiteY0" fmla="*/ 1469707 h 2966867"/>
                <a:gd name="connsiteX1" fmla="*/ 1332933 w 1869186"/>
                <a:gd name="connsiteY1" fmla="*/ 18317 h 2966867"/>
                <a:gd name="connsiteX2" fmla="*/ 1551688 w 1869186"/>
                <a:gd name="connsiteY2" fmla="*/ 503066 h 2966867"/>
                <a:gd name="connsiteX3" fmla="*/ 1843788 w 1869186"/>
                <a:gd name="connsiteY3" fmla="*/ 845966 h 2966867"/>
                <a:gd name="connsiteX4" fmla="*/ 1450086 w 1869186"/>
                <a:gd name="connsiteY4" fmla="*/ 1176167 h 2966867"/>
                <a:gd name="connsiteX5" fmla="*/ 1869186 w 1869186"/>
                <a:gd name="connsiteY5" fmla="*/ 1633368 h 2966867"/>
                <a:gd name="connsiteX6" fmla="*/ 1302921 w 1869186"/>
                <a:gd name="connsiteY6" fmla="*/ 1850707 h 2966867"/>
                <a:gd name="connsiteX7" fmla="*/ 1754887 w 1869186"/>
                <a:gd name="connsiteY7" fmla="*/ 2319168 h 2966867"/>
                <a:gd name="connsiteX8" fmla="*/ 1475487 w 1869186"/>
                <a:gd name="connsiteY8" fmla="*/ 2496968 h 2966867"/>
                <a:gd name="connsiteX9" fmla="*/ 1488187 w 1869186"/>
                <a:gd name="connsiteY9" fmla="*/ 2966867 h 2966867"/>
                <a:gd name="connsiteX10" fmla="*/ 647133 w 1869186"/>
                <a:gd name="connsiteY10" fmla="*/ 2489297 h 2966867"/>
                <a:gd name="connsiteX11" fmla="*/ 16745 w 1869186"/>
                <a:gd name="connsiteY11" fmla="*/ 1469707 h 2966867"/>
                <a:gd name="connsiteX0" fmla="*/ 16745 w 1869186"/>
                <a:gd name="connsiteY0" fmla="*/ 1469707 h 2985386"/>
                <a:gd name="connsiteX1" fmla="*/ 1332933 w 1869186"/>
                <a:gd name="connsiteY1" fmla="*/ 18317 h 2985386"/>
                <a:gd name="connsiteX2" fmla="*/ 1551688 w 1869186"/>
                <a:gd name="connsiteY2" fmla="*/ 503066 h 2985386"/>
                <a:gd name="connsiteX3" fmla="*/ 1843788 w 1869186"/>
                <a:gd name="connsiteY3" fmla="*/ 845966 h 2985386"/>
                <a:gd name="connsiteX4" fmla="*/ 1450086 w 1869186"/>
                <a:gd name="connsiteY4" fmla="*/ 1176167 h 2985386"/>
                <a:gd name="connsiteX5" fmla="*/ 1869186 w 1869186"/>
                <a:gd name="connsiteY5" fmla="*/ 1633368 h 2985386"/>
                <a:gd name="connsiteX6" fmla="*/ 1302921 w 1869186"/>
                <a:gd name="connsiteY6" fmla="*/ 1850707 h 2985386"/>
                <a:gd name="connsiteX7" fmla="*/ 1754887 w 1869186"/>
                <a:gd name="connsiteY7" fmla="*/ 2319168 h 2985386"/>
                <a:gd name="connsiteX8" fmla="*/ 1475487 w 1869186"/>
                <a:gd name="connsiteY8" fmla="*/ 2496968 h 2985386"/>
                <a:gd name="connsiteX9" fmla="*/ 1488187 w 1869186"/>
                <a:gd name="connsiteY9" fmla="*/ 2966867 h 2985386"/>
                <a:gd name="connsiteX10" fmla="*/ 647133 w 1869186"/>
                <a:gd name="connsiteY10" fmla="*/ 2489297 h 2985386"/>
                <a:gd name="connsiteX11" fmla="*/ 16745 w 1869186"/>
                <a:gd name="connsiteY11" fmla="*/ 1469707 h 2985386"/>
                <a:gd name="connsiteX0" fmla="*/ 23868 w 1876309"/>
                <a:gd name="connsiteY0" fmla="*/ 1469763 h 2986627"/>
                <a:gd name="connsiteX1" fmla="*/ 1340056 w 1876309"/>
                <a:gd name="connsiteY1" fmla="*/ 18373 h 2986627"/>
                <a:gd name="connsiteX2" fmla="*/ 1558811 w 1876309"/>
                <a:gd name="connsiteY2" fmla="*/ 503122 h 2986627"/>
                <a:gd name="connsiteX3" fmla="*/ 1850911 w 1876309"/>
                <a:gd name="connsiteY3" fmla="*/ 846022 h 2986627"/>
                <a:gd name="connsiteX4" fmla="*/ 1457209 w 1876309"/>
                <a:gd name="connsiteY4" fmla="*/ 1176223 h 2986627"/>
                <a:gd name="connsiteX5" fmla="*/ 1876309 w 1876309"/>
                <a:gd name="connsiteY5" fmla="*/ 1633424 h 2986627"/>
                <a:gd name="connsiteX6" fmla="*/ 1310044 w 1876309"/>
                <a:gd name="connsiteY6" fmla="*/ 1850763 h 2986627"/>
                <a:gd name="connsiteX7" fmla="*/ 1762010 w 1876309"/>
                <a:gd name="connsiteY7" fmla="*/ 2319224 h 2986627"/>
                <a:gd name="connsiteX8" fmla="*/ 1482610 w 1876309"/>
                <a:gd name="connsiteY8" fmla="*/ 2497024 h 2986627"/>
                <a:gd name="connsiteX9" fmla="*/ 1495310 w 1876309"/>
                <a:gd name="connsiteY9" fmla="*/ 2966923 h 2986627"/>
                <a:gd name="connsiteX10" fmla="*/ 565356 w 1876309"/>
                <a:gd name="connsiteY10" fmla="*/ 2514753 h 2986627"/>
                <a:gd name="connsiteX11" fmla="*/ 23868 w 1876309"/>
                <a:gd name="connsiteY11" fmla="*/ 1469763 h 2986627"/>
                <a:gd name="connsiteX0" fmla="*/ 680 w 1853121"/>
                <a:gd name="connsiteY0" fmla="*/ 1470811 h 2967971"/>
                <a:gd name="connsiteX1" fmla="*/ 1316868 w 1853121"/>
                <a:gd name="connsiteY1" fmla="*/ 19421 h 2967971"/>
                <a:gd name="connsiteX2" fmla="*/ 1535623 w 1853121"/>
                <a:gd name="connsiteY2" fmla="*/ 504170 h 2967971"/>
                <a:gd name="connsiteX3" fmla="*/ 1827723 w 1853121"/>
                <a:gd name="connsiteY3" fmla="*/ 847070 h 2967971"/>
                <a:gd name="connsiteX4" fmla="*/ 1434021 w 1853121"/>
                <a:gd name="connsiteY4" fmla="*/ 1177271 h 2967971"/>
                <a:gd name="connsiteX5" fmla="*/ 1853121 w 1853121"/>
                <a:gd name="connsiteY5" fmla="*/ 1634472 h 2967971"/>
                <a:gd name="connsiteX6" fmla="*/ 1286856 w 1853121"/>
                <a:gd name="connsiteY6" fmla="*/ 1851811 h 2967971"/>
                <a:gd name="connsiteX7" fmla="*/ 1738822 w 1853121"/>
                <a:gd name="connsiteY7" fmla="*/ 2320272 h 2967971"/>
                <a:gd name="connsiteX8" fmla="*/ 1459422 w 1853121"/>
                <a:gd name="connsiteY8" fmla="*/ 2498072 h 2967971"/>
                <a:gd name="connsiteX9" fmla="*/ 1472122 w 1853121"/>
                <a:gd name="connsiteY9" fmla="*/ 2967971 h 2967971"/>
                <a:gd name="connsiteX10" fmla="*/ 680 w 1853121"/>
                <a:gd name="connsiteY10" fmla="*/ 1470811 h 2967971"/>
                <a:gd name="connsiteX0" fmla="*/ 680 w 1853121"/>
                <a:gd name="connsiteY0" fmla="*/ 1470811 h 3018250"/>
                <a:gd name="connsiteX1" fmla="*/ 1316868 w 1853121"/>
                <a:gd name="connsiteY1" fmla="*/ 19421 h 3018250"/>
                <a:gd name="connsiteX2" fmla="*/ 1535623 w 1853121"/>
                <a:gd name="connsiteY2" fmla="*/ 504170 h 3018250"/>
                <a:gd name="connsiteX3" fmla="*/ 1827723 w 1853121"/>
                <a:gd name="connsiteY3" fmla="*/ 847070 h 3018250"/>
                <a:gd name="connsiteX4" fmla="*/ 1434021 w 1853121"/>
                <a:gd name="connsiteY4" fmla="*/ 1177271 h 3018250"/>
                <a:gd name="connsiteX5" fmla="*/ 1853121 w 1853121"/>
                <a:gd name="connsiteY5" fmla="*/ 1634472 h 3018250"/>
                <a:gd name="connsiteX6" fmla="*/ 1286856 w 1853121"/>
                <a:gd name="connsiteY6" fmla="*/ 1851811 h 3018250"/>
                <a:gd name="connsiteX7" fmla="*/ 1738822 w 1853121"/>
                <a:gd name="connsiteY7" fmla="*/ 2320272 h 3018250"/>
                <a:gd name="connsiteX8" fmla="*/ 1459422 w 1853121"/>
                <a:gd name="connsiteY8" fmla="*/ 2498072 h 3018250"/>
                <a:gd name="connsiteX9" fmla="*/ 1472122 w 1853121"/>
                <a:gd name="connsiteY9" fmla="*/ 2967971 h 3018250"/>
                <a:gd name="connsiteX10" fmla="*/ 680 w 1853121"/>
                <a:gd name="connsiteY10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459422 w 1867065"/>
                <a:gd name="connsiteY7" fmla="*/ 249807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680 w 1867065"/>
                <a:gd name="connsiteY0" fmla="*/ 1470811 h 3018250"/>
                <a:gd name="connsiteX1" fmla="*/ 1316868 w 1867065"/>
                <a:gd name="connsiteY1" fmla="*/ 19421 h 3018250"/>
                <a:gd name="connsiteX2" fmla="*/ 1535623 w 1867065"/>
                <a:gd name="connsiteY2" fmla="*/ 504170 h 3018250"/>
                <a:gd name="connsiteX3" fmla="*/ 1827723 w 1867065"/>
                <a:gd name="connsiteY3" fmla="*/ 847070 h 3018250"/>
                <a:gd name="connsiteX4" fmla="*/ 1434021 w 1867065"/>
                <a:gd name="connsiteY4" fmla="*/ 1177271 h 3018250"/>
                <a:gd name="connsiteX5" fmla="*/ 1853121 w 1867065"/>
                <a:gd name="connsiteY5" fmla="*/ 1634472 h 3018250"/>
                <a:gd name="connsiteX6" fmla="*/ 1738822 w 1867065"/>
                <a:gd name="connsiteY6" fmla="*/ 2320272 h 3018250"/>
                <a:gd name="connsiteX7" fmla="*/ 1116522 w 1867065"/>
                <a:gd name="connsiteY7" fmla="*/ 1705592 h 3018250"/>
                <a:gd name="connsiteX8" fmla="*/ 1472122 w 1867065"/>
                <a:gd name="connsiteY8" fmla="*/ 2967971 h 3018250"/>
                <a:gd name="connsiteX9" fmla="*/ 680 w 1867065"/>
                <a:gd name="connsiteY9" fmla="*/ 1470811 h 3018250"/>
                <a:gd name="connsiteX0" fmla="*/ 425 w 1866810"/>
                <a:gd name="connsiteY0" fmla="*/ 1452780 h 3000219"/>
                <a:gd name="connsiteX1" fmla="*/ 1316613 w 1866810"/>
                <a:gd name="connsiteY1" fmla="*/ 1390 h 3000219"/>
                <a:gd name="connsiteX2" fmla="*/ 1070548 w 1866810"/>
                <a:gd name="connsiteY2" fmla="*/ 1149079 h 3000219"/>
                <a:gd name="connsiteX3" fmla="*/ 1827468 w 1866810"/>
                <a:gd name="connsiteY3" fmla="*/ 829039 h 3000219"/>
                <a:gd name="connsiteX4" fmla="*/ 1433766 w 1866810"/>
                <a:gd name="connsiteY4" fmla="*/ 1159240 h 3000219"/>
                <a:gd name="connsiteX5" fmla="*/ 1852866 w 1866810"/>
                <a:gd name="connsiteY5" fmla="*/ 1616441 h 3000219"/>
                <a:gd name="connsiteX6" fmla="*/ 1738567 w 1866810"/>
                <a:gd name="connsiteY6" fmla="*/ 2302241 h 3000219"/>
                <a:gd name="connsiteX7" fmla="*/ 1116267 w 1866810"/>
                <a:gd name="connsiteY7" fmla="*/ 1687561 h 3000219"/>
                <a:gd name="connsiteX8" fmla="*/ 1471867 w 1866810"/>
                <a:gd name="connsiteY8" fmla="*/ 2949940 h 3000219"/>
                <a:gd name="connsiteX9" fmla="*/ 425 w 1866810"/>
                <a:gd name="connsiteY9" fmla="*/ 1452780 h 3000219"/>
                <a:gd name="connsiteX0" fmla="*/ 425 w 1897014"/>
                <a:gd name="connsiteY0" fmla="*/ 1452780 h 3000219"/>
                <a:gd name="connsiteX1" fmla="*/ 1316613 w 1897014"/>
                <a:gd name="connsiteY1" fmla="*/ 1390 h 3000219"/>
                <a:gd name="connsiteX2" fmla="*/ 1070548 w 1897014"/>
                <a:gd name="connsiteY2" fmla="*/ 1149079 h 3000219"/>
                <a:gd name="connsiteX3" fmla="*/ 1827468 w 1897014"/>
                <a:gd name="connsiteY3" fmla="*/ 829039 h 3000219"/>
                <a:gd name="connsiteX4" fmla="*/ 1852866 w 1897014"/>
                <a:gd name="connsiteY4" fmla="*/ 1616441 h 3000219"/>
                <a:gd name="connsiteX5" fmla="*/ 1738567 w 1897014"/>
                <a:gd name="connsiteY5" fmla="*/ 2302241 h 3000219"/>
                <a:gd name="connsiteX6" fmla="*/ 1116267 w 1897014"/>
                <a:gd name="connsiteY6" fmla="*/ 1687561 h 3000219"/>
                <a:gd name="connsiteX7" fmla="*/ 1471867 w 1897014"/>
                <a:gd name="connsiteY7" fmla="*/ 2949940 h 3000219"/>
                <a:gd name="connsiteX8" fmla="*/ 425 w 1897014"/>
                <a:gd name="connsiteY8" fmla="*/ 1452780 h 3000219"/>
                <a:gd name="connsiteX0" fmla="*/ 425 w 1880243"/>
                <a:gd name="connsiteY0" fmla="*/ 1452780 h 3000219"/>
                <a:gd name="connsiteX1" fmla="*/ 1316613 w 1880243"/>
                <a:gd name="connsiteY1" fmla="*/ 1390 h 3000219"/>
                <a:gd name="connsiteX2" fmla="*/ 1070548 w 1880243"/>
                <a:gd name="connsiteY2" fmla="*/ 1149079 h 3000219"/>
                <a:gd name="connsiteX3" fmla="*/ 1827468 w 1880243"/>
                <a:gd name="connsiteY3" fmla="*/ 829039 h 3000219"/>
                <a:gd name="connsiteX4" fmla="*/ 1738567 w 1880243"/>
                <a:gd name="connsiteY4" fmla="*/ 2302241 h 3000219"/>
                <a:gd name="connsiteX5" fmla="*/ 1116267 w 1880243"/>
                <a:gd name="connsiteY5" fmla="*/ 1687561 h 3000219"/>
                <a:gd name="connsiteX6" fmla="*/ 1471867 w 1880243"/>
                <a:gd name="connsiteY6" fmla="*/ 2949940 h 3000219"/>
                <a:gd name="connsiteX7" fmla="*/ 425 w 1880243"/>
                <a:gd name="connsiteY7" fmla="*/ 1452780 h 3000219"/>
                <a:gd name="connsiteX0" fmla="*/ 1 w 1879819"/>
                <a:gd name="connsiteY0" fmla="*/ 897456 h 2442217"/>
                <a:gd name="connsiteX1" fmla="*/ 1468589 w 1879819"/>
                <a:gd name="connsiteY1" fmla="*/ 2326 h 2442217"/>
                <a:gd name="connsiteX2" fmla="*/ 1070124 w 1879819"/>
                <a:gd name="connsiteY2" fmla="*/ 593755 h 2442217"/>
                <a:gd name="connsiteX3" fmla="*/ 1827044 w 1879819"/>
                <a:gd name="connsiteY3" fmla="*/ 273715 h 2442217"/>
                <a:gd name="connsiteX4" fmla="*/ 1738143 w 1879819"/>
                <a:gd name="connsiteY4" fmla="*/ 1746917 h 2442217"/>
                <a:gd name="connsiteX5" fmla="*/ 1115843 w 1879819"/>
                <a:gd name="connsiteY5" fmla="*/ 1132237 h 2442217"/>
                <a:gd name="connsiteX6" fmla="*/ 1471443 w 1879819"/>
                <a:gd name="connsiteY6" fmla="*/ 2394616 h 2442217"/>
                <a:gd name="connsiteX7" fmla="*/ 1 w 1879819"/>
                <a:gd name="connsiteY7" fmla="*/ 897456 h 2442217"/>
                <a:gd name="connsiteX0" fmla="*/ 1 w 1879819"/>
                <a:gd name="connsiteY0" fmla="*/ 979169 h 2523930"/>
                <a:gd name="connsiteX1" fmla="*/ 1468589 w 1879819"/>
                <a:gd name="connsiteY1" fmla="*/ 84039 h 2523930"/>
                <a:gd name="connsiteX2" fmla="*/ 1070124 w 1879819"/>
                <a:gd name="connsiteY2" fmla="*/ 675468 h 2523930"/>
                <a:gd name="connsiteX3" fmla="*/ 1827044 w 1879819"/>
                <a:gd name="connsiteY3" fmla="*/ 355428 h 2523930"/>
                <a:gd name="connsiteX4" fmla="*/ 1738143 w 1879819"/>
                <a:gd name="connsiteY4" fmla="*/ 1828630 h 2523930"/>
                <a:gd name="connsiteX5" fmla="*/ 1115843 w 1879819"/>
                <a:gd name="connsiteY5" fmla="*/ 1213950 h 2523930"/>
                <a:gd name="connsiteX6" fmla="*/ 1471443 w 1879819"/>
                <a:gd name="connsiteY6" fmla="*/ 2476329 h 2523930"/>
                <a:gd name="connsiteX7" fmla="*/ 1 w 1879819"/>
                <a:gd name="connsiteY7" fmla="*/ 979169 h 2523930"/>
                <a:gd name="connsiteX0" fmla="*/ 1 w 1885523"/>
                <a:gd name="connsiteY0" fmla="*/ 979169 h 2523930"/>
                <a:gd name="connsiteX1" fmla="*/ 1468589 w 1885523"/>
                <a:gd name="connsiteY1" fmla="*/ 84039 h 2523930"/>
                <a:gd name="connsiteX2" fmla="*/ 1070124 w 1885523"/>
                <a:gd name="connsiteY2" fmla="*/ 675468 h 2523930"/>
                <a:gd name="connsiteX3" fmla="*/ 1834664 w 1885523"/>
                <a:gd name="connsiteY3" fmla="*/ 782148 h 2523930"/>
                <a:gd name="connsiteX4" fmla="*/ 1738143 w 1885523"/>
                <a:gd name="connsiteY4" fmla="*/ 1828630 h 2523930"/>
                <a:gd name="connsiteX5" fmla="*/ 1115843 w 1885523"/>
                <a:gd name="connsiteY5" fmla="*/ 1213950 h 2523930"/>
                <a:gd name="connsiteX6" fmla="*/ 1471443 w 1885523"/>
                <a:gd name="connsiteY6" fmla="*/ 2476329 h 2523930"/>
                <a:gd name="connsiteX7" fmla="*/ 1 w 1885523"/>
                <a:gd name="connsiteY7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1 w 1845009"/>
                <a:gd name="connsiteY0" fmla="*/ 979169 h 2523930"/>
                <a:gd name="connsiteX1" fmla="*/ 1468589 w 1845009"/>
                <a:gd name="connsiteY1" fmla="*/ 84039 h 2523930"/>
                <a:gd name="connsiteX2" fmla="*/ 1070124 w 1845009"/>
                <a:gd name="connsiteY2" fmla="*/ 675468 h 2523930"/>
                <a:gd name="connsiteX3" fmla="*/ 1834664 w 1845009"/>
                <a:gd name="connsiteY3" fmla="*/ 782148 h 2523930"/>
                <a:gd name="connsiteX4" fmla="*/ 1115843 w 1845009"/>
                <a:gd name="connsiteY4" fmla="*/ 1213950 h 2523930"/>
                <a:gd name="connsiteX5" fmla="*/ 1471443 w 1845009"/>
                <a:gd name="connsiteY5" fmla="*/ 2476329 h 2523930"/>
                <a:gd name="connsiteX6" fmla="*/ 1 w 1845009"/>
                <a:gd name="connsiteY6" fmla="*/ 979169 h 2523930"/>
                <a:gd name="connsiteX0" fmla="*/ 4 w 1845012"/>
                <a:gd name="connsiteY0" fmla="*/ 972372 h 1899510"/>
                <a:gd name="connsiteX1" fmla="*/ 1468592 w 1845012"/>
                <a:gd name="connsiteY1" fmla="*/ 77242 h 1899510"/>
                <a:gd name="connsiteX2" fmla="*/ 1070127 w 1845012"/>
                <a:gd name="connsiteY2" fmla="*/ 668671 h 1899510"/>
                <a:gd name="connsiteX3" fmla="*/ 1834667 w 1845012"/>
                <a:gd name="connsiteY3" fmla="*/ 775351 h 1899510"/>
                <a:gd name="connsiteX4" fmla="*/ 1115846 w 1845012"/>
                <a:gd name="connsiteY4" fmla="*/ 1207153 h 1899510"/>
                <a:gd name="connsiteX5" fmla="*/ 1486686 w 1845012"/>
                <a:gd name="connsiteY5" fmla="*/ 1829452 h 1899510"/>
                <a:gd name="connsiteX6" fmla="*/ 4 w 1845012"/>
                <a:gd name="connsiteY6" fmla="*/ 972372 h 1899510"/>
                <a:gd name="connsiteX0" fmla="*/ 24 w 1845032"/>
                <a:gd name="connsiteY0" fmla="*/ 972297 h 1892209"/>
                <a:gd name="connsiteX1" fmla="*/ 1468612 w 1845032"/>
                <a:gd name="connsiteY1" fmla="*/ 77167 h 1892209"/>
                <a:gd name="connsiteX2" fmla="*/ 1070147 w 1845032"/>
                <a:gd name="connsiteY2" fmla="*/ 668596 h 1892209"/>
                <a:gd name="connsiteX3" fmla="*/ 1834687 w 1845032"/>
                <a:gd name="connsiteY3" fmla="*/ 775276 h 1892209"/>
                <a:gd name="connsiteX4" fmla="*/ 1115866 w 1845032"/>
                <a:gd name="connsiteY4" fmla="*/ 1207078 h 1892209"/>
                <a:gd name="connsiteX5" fmla="*/ 1509566 w 1845032"/>
                <a:gd name="connsiteY5" fmla="*/ 1821757 h 1892209"/>
                <a:gd name="connsiteX6" fmla="*/ 24 w 1845032"/>
                <a:gd name="connsiteY6" fmla="*/ 972297 h 1892209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7542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52565"/>
                <a:gd name="connsiteY0" fmla="*/ 972446 h 1906814"/>
                <a:gd name="connsiteX1" fmla="*/ 1468612 w 1852565"/>
                <a:gd name="connsiteY1" fmla="*/ 77316 h 1906814"/>
                <a:gd name="connsiteX2" fmla="*/ 1070147 w 1852565"/>
                <a:gd name="connsiteY2" fmla="*/ 668745 h 1906814"/>
                <a:gd name="connsiteX3" fmla="*/ 1842307 w 1852565"/>
                <a:gd name="connsiteY3" fmla="*/ 798285 h 1906814"/>
                <a:gd name="connsiteX4" fmla="*/ 1115866 w 1852565"/>
                <a:gd name="connsiteY4" fmla="*/ 1207227 h 1906814"/>
                <a:gd name="connsiteX5" fmla="*/ 1509566 w 1852565"/>
                <a:gd name="connsiteY5" fmla="*/ 1837146 h 1906814"/>
                <a:gd name="connsiteX6" fmla="*/ 24 w 1852565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45032"/>
                <a:gd name="connsiteY0" fmla="*/ 972446 h 1906814"/>
                <a:gd name="connsiteX1" fmla="*/ 1468612 w 1845032"/>
                <a:gd name="connsiteY1" fmla="*/ 77316 h 1906814"/>
                <a:gd name="connsiteX2" fmla="*/ 1070147 w 1845032"/>
                <a:gd name="connsiteY2" fmla="*/ 668745 h 1906814"/>
                <a:gd name="connsiteX3" fmla="*/ 1834687 w 1845032"/>
                <a:gd name="connsiteY3" fmla="*/ 790665 h 1906814"/>
                <a:gd name="connsiteX4" fmla="*/ 1115866 w 1845032"/>
                <a:gd name="connsiteY4" fmla="*/ 1207227 h 1906814"/>
                <a:gd name="connsiteX5" fmla="*/ 1509566 w 1845032"/>
                <a:gd name="connsiteY5" fmla="*/ 1837146 h 1906814"/>
                <a:gd name="connsiteX6" fmla="*/ 24 w 1845032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68714"/>
                <a:gd name="connsiteY0" fmla="*/ 972446 h 1906814"/>
                <a:gd name="connsiteX1" fmla="*/ 1468612 w 1868714"/>
                <a:gd name="connsiteY1" fmla="*/ 77316 h 1906814"/>
                <a:gd name="connsiteX2" fmla="*/ 1070147 w 1868714"/>
                <a:gd name="connsiteY2" fmla="*/ 668745 h 1906814"/>
                <a:gd name="connsiteX3" fmla="*/ 1858637 w 1868714"/>
                <a:gd name="connsiteY3" fmla="*/ 914360 h 1906814"/>
                <a:gd name="connsiteX4" fmla="*/ 1115866 w 1868714"/>
                <a:gd name="connsiteY4" fmla="*/ 1207227 h 1906814"/>
                <a:gd name="connsiteX5" fmla="*/ 1509566 w 1868714"/>
                <a:gd name="connsiteY5" fmla="*/ 1837146 h 1906814"/>
                <a:gd name="connsiteX6" fmla="*/ 24 w 1868714"/>
                <a:gd name="connsiteY6" fmla="*/ 972446 h 1906814"/>
                <a:gd name="connsiteX0" fmla="*/ 24 w 1858638"/>
                <a:gd name="connsiteY0" fmla="*/ 972446 h 1906814"/>
                <a:gd name="connsiteX1" fmla="*/ 1468612 w 1858638"/>
                <a:gd name="connsiteY1" fmla="*/ 77316 h 1906814"/>
                <a:gd name="connsiteX2" fmla="*/ 1070147 w 1858638"/>
                <a:gd name="connsiteY2" fmla="*/ 668745 h 1906814"/>
                <a:gd name="connsiteX3" fmla="*/ 1858637 w 1858638"/>
                <a:gd name="connsiteY3" fmla="*/ 914360 h 1906814"/>
                <a:gd name="connsiteX4" fmla="*/ 1115866 w 1858638"/>
                <a:gd name="connsiteY4" fmla="*/ 1207227 h 1906814"/>
                <a:gd name="connsiteX5" fmla="*/ 1509566 w 1858638"/>
                <a:gd name="connsiteY5" fmla="*/ 1837146 h 1906814"/>
                <a:gd name="connsiteX6" fmla="*/ 24 w 1858638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4 w 1895754"/>
                <a:gd name="connsiteY0" fmla="*/ 972446 h 1906814"/>
                <a:gd name="connsiteX1" fmla="*/ 1468612 w 1895754"/>
                <a:gd name="connsiteY1" fmla="*/ 77316 h 1906814"/>
                <a:gd name="connsiteX2" fmla="*/ 1070147 w 1895754"/>
                <a:gd name="connsiteY2" fmla="*/ 668745 h 1906814"/>
                <a:gd name="connsiteX3" fmla="*/ 1895754 w 1895754"/>
                <a:gd name="connsiteY3" fmla="*/ 1009921 h 1906814"/>
                <a:gd name="connsiteX4" fmla="*/ 1115866 w 1895754"/>
                <a:gd name="connsiteY4" fmla="*/ 1207227 h 1906814"/>
                <a:gd name="connsiteX5" fmla="*/ 1509566 w 1895754"/>
                <a:gd name="connsiteY5" fmla="*/ 1837146 h 1906814"/>
                <a:gd name="connsiteX6" fmla="*/ 24 w 1895754"/>
                <a:gd name="connsiteY6" fmla="*/ 972446 h 1906814"/>
                <a:gd name="connsiteX0" fmla="*/ 27 w 1895757"/>
                <a:gd name="connsiteY0" fmla="*/ 897919 h 1832287"/>
                <a:gd name="connsiteX1" fmla="*/ 1468615 w 1895757"/>
                <a:gd name="connsiteY1" fmla="*/ 2789 h 1832287"/>
                <a:gd name="connsiteX2" fmla="*/ 1077798 w 1895757"/>
                <a:gd name="connsiteY2" fmla="*/ 607019 h 1832287"/>
                <a:gd name="connsiteX3" fmla="*/ 1895757 w 1895757"/>
                <a:gd name="connsiteY3" fmla="*/ 935394 h 1832287"/>
                <a:gd name="connsiteX4" fmla="*/ 1115869 w 1895757"/>
                <a:gd name="connsiteY4" fmla="*/ 1132700 h 1832287"/>
                <a:gd name="connsiteX5" fmla="*/ 1509569 w 1895757"/>
                <a:gd name="connsiteY5" fmla="*/ 1762619 h 1832287"/>
                <a:gd name="connsiteX6" fmla="*/ 27 w 1895757"/>
                <a:gd name="connsiteY6" fmla="*/ 897919 h 1832287"/>
                <a:gd name="connsiteX0" fmla="*/ 27 w 1895757"/>
                <a:gd name="connsiteY0" fmla="*/ 897726 h 1832094"/>
                <a:gd name="connsiteX1" fmla="*/ 1468615 w 1895757"/>
                <a:gd name="connsiteY1" fmla="*/ 2596 h 1832094"/>
                <a:gd name="connsiteX2" fmla="*/ 1077798 w 1895757"/>
                <a:gd name="connsiteY2" fmla="*/ 606826 h 1832094"/>
                <a:gd name="connsiteX3" fmla="*/ 1895757 w 1895757"/>
                <a:gd name="connsiteY3" fmla="*/ 935201 h 1832094"/>
                <a:gd name="connsiteX4" fmla="*/ 1115869 w 1895757"/>
                <a:gd name="connsiteY4" fmla="*/ 1132507 h 1832094"/>
                <a:gd name="connsiteX5" fmla="*/ 1509569 w 1895757"/>
                <a:gd name="connsiteY5" fmla="*/ 1762426 h 1832094"/>
                <a:gd name="connsiteX6" fmla="*/ 27 w 1895757"/>
                <a:gd name="connsiteY6" fmla="*/ 897726 h 1832094"/>
                <a:gd name="connsiteX0" fmla="*/ 30 w 1895760"/>
                <a:gd name="connsiteY0" fmla="*/ 1043304 h 1977672"/>
                <a:gd name="connsiteX1" fmla="*/ 1468618 w 1895760"/>
                <a:gd name="connsiteY1" fmla="*/ 148174 h 1977672"/>
                <a:gd name="connsiteX2" fmla="*/ 1077801 w 1895760"/>
                <a:gd name="connsiteY2" fmla="*/ 752404 h 1977672"/>
                <a:gd name="connsiteX3" fmla="*/ 1895760 w 1895760"/>
                <a:gd name="connsiteY3" fmla="*/ 1080779 h 1977672"/>
                <a:gd name="connsiteX4" fmla="*/ 1115872 w 1895760"/>
                <a:gd name="connsiteY4" fmla="*/ 1278085 h 1977672"/>
                <a:gd name="connsiteX5" fmla="*/ 1509572 w 1895760"/>
                <a:gd name="connsiteY5" fmla="*/ 1908004 h 1977672"/>
                <a:gd name="connsiteX6" fmla="*/ 30 w 1895760"/>
                <a:gd name="connsiteY6" fmla="*/ 1043304 h 1977672"/>
                <a:gd name="connsiteX0" fmla="*/ 30 w 1895760"/>
                <a:gd name="connsiteY0" fmla="*/ 1061276 h 1995644"/>
                <a:gd name="connsiteX1" fmla="*/ 1468618 w 1895760"/>
                <a:gd name="connsiteY1" fmla="*/ 166146 h 1995644"/>
                <a:gd name="connsiteX2" fmla="*/ 1077801 w 1895760"/>
                <a:gd name="connsiteY2" fmla="*/ 770376 h 1995644"/>
                <a:gd name="connsiteX3" fmla="*/ 1895760 w 1895760"/>
                <a:gd name="connsiteY3" fmla="*/ 1098751 h 1995644"/>
                <a:gd name="connsiteX4" fmla="*/ 1115872 w 1895760"/>
                <a:gd name="connsiteY4" fmla="*/ 1296057 h 1995644"/>
                <a:gd name="connsiteX5" fmla="*/ 1509572 w 1895760"/>
                <a:gd name="connsiteY5" fmla="*/ 1925976 h 1995644"/>
                <a:gd name="connsiteX6" fmla="*/ 30 w 1895760"/>
                <a:gd name="connsiteY6" fmla="*/ 1061276 h 1995644"/>
                <a:gd name="connsiteX0" fmla="*/ 30 w 1895760"/>
                <a:gd name="connsiteY0" fmla="*/ 1013974 h 1948342"/>
                <a:gd name="connsiteX1" fmla="*/ 1468618 w 1895760"/>
                <a:gd name="connsiteY1" fmla="*/ 118844 h 1948342"/>
                <a:gd name="connsiteX2" fmla="*/ 1077801 w 1895760"/>
                <a:gd name="connsiteY2" fmla="*/ 723074 h 1948342"/>
                <a:gd name="connsiteX3" fmla="*/ 1895760 w 1895760"/>
                <a:gd name="connsiteY3" fmla="*/ 1051449 h 1948342"/>
                <a:gd name="connsiteX4" fmla="*/ 1115872 w 1895760"/>
                <a:gd name="connsiteY4" fmla="*/ 1248755 h 1948342"/>
                <a:gd name="connsiteX5" fmla="*/ 1509572 w 1895760"/>
                <a:gd name="connsiteY5" fmla="*/ 1878674 h 1948342"/>
                <a:gd name="connsiteX6" fmla="*/ 30 w 1895760"/>
                <a:gd name="connsiteY6" fmla="*/ 1013974 h 1948342"/>
                <a:gd name="connsiteX0" fmla="*/ 30 w 1895760"/>
                <a:gd name="connsiteY0" fmla="*/ 1077889 h 2012257"/>
                <a:gd name="connsiteX1" fmla="*/ 1468618 w 1895760"/>
                <a:gd name="connsiteY1" fmla="*/ 182759 h 2012257"/>
                <a:gd name="connsiteX2" fmla="*/ 1077801 w 1895760"/>
                <a:gd name="connsiteY2" fmla="*/ 786989 h 2012257"/>
                <a:gd name="connsiteX3" fmla="*/ 1895760 w 1895760"/>
                <a:gd name="connsiteY3" fmla="*/ 1115364 h 2012257"/>
                <a:gd name="connsiteX4" fmla="*/ 1115872 w 1895760"/>
                <a:gd name="connsiteY4" fmla="*/ 1312670 h 2012257"/>
                <a:gd name="connsiteX5" fmla="*/ 1509572 w 1895760"/>
                <a:gd name="connsiteY5" fmla="*/ 1942589 h 2012257"/>
                <a:gd name="connsiteX6" fmla="*/ 30 w 1895760"/>
                <a:gd name="connsiteY6" fmla="*/ 1077889 h 2012257"/>
                <a:gd name="connsiteX0" fmla="*/ 138 w 1895868"/>
                <a:gd name="connsiteY0" fmla="*/ 1066944 h 2001197"/>
                <a:gd name="connsiteX1" fmla="*/ 1585852 w 1895868"/>
                <a:gd name="connsiteY1" fmla="*/ 183833 h 2001197"/>
                <a:gd name="connsiteX2" fmla="*/ 1077909 w 1895868"/>
                <a:gd name="connsiteY2" fmla="*/ 776044 h 2001197"/>
                <a:gd name="connsiteX3" fmla="*/ 1895868 w 1895868"/>
                <a:gd name="connsiteY3" fmla="*/ 1104419 h 2001197"/>
                <a:gd name="connsiteX4" fmla="*/ 1115980 w 1895868"/>
                <a:gd name="connsiteY4" fmla="*/ 1301725 h 2001197"/>
                <a:gd name="connsiteX5" fmla="*/ 1509680 w 1895868"/>
                <a:gd name="connsiteY5" fmla="*/ 1931644 h 2001197"/>
                <a:gd name="connsiteX6" fmla="*/ 138 w 1895868"/>
                <a:gd name="connsiteY6" fmla="*/ 1066944 h 2001197"/>
                <a:gd name="connsiteX0" fmla="*/ 68 w 1895798"/>
                <a:gd name="connsiteY0" fmla="*/ 1065359 h 1906967"/>
                <a:gd name="connsiteX1" fmla="*/ 1585782 w 1895798"/>
                <a:gd name="connsiteY1" fmla="*/ 182248 h 1906967"/>
                <a:gd name="connsiteX2" fmla="*/ 1077839 w 1895798"/>
                <a:gd name="connsiteY2" fmla="*/ 774459 h 1906967"/>
                <a:gd name="connsiteX3" fmla="*/ 1895798 w 1895798"/>
                <a:gd name="connsiteY3" fmla="*/ 1102834 h 1906967"/>
                <a:gd name="connsiteX4" fmla="*/ 1115910 w 1895798"/>
                <a:gd name="connsiteY4" fmla="*/ 1300140 h 1906967"/>
                <a:gd name="connsiteX5" fmla="*/ 1650942 w 1895798"/>
                <a:gd name="connsiteY5" fmla="*/ 1832060 h 1906967"/>
                <a:gd name="connsiteX6" fmla="*/ 68 w 1895798"/>
                <a:gd name="connsiteY6" fmla="*/ 1065359 h 1906967"/>
                <a:gd name="connsiteX0" fmla="*/ 68 w 1895798"/>
                <a:gd name="connsiteY0" fmla="*/ 1065359 h 1987384"/>
                <a:gd name="connsiteX1" fmla="*/ 1585782 w 1895798"/>
                <a:gd name="connsiteY1" fmla="*/ 182248 h 1987384"/>
                <a:gd name="connsiteX2" fmla="*/ 1077839 w 1895798"/>
                <a:gd name="connsiteY2" fmla="*/ 774459 h 1987384"/>
                <a:gd name="connsiteX3" fmla="*/ 1895798 w 1895798"/>
                <a:gd name="connsiteY3" fmla="*/ 1102834 h 1987384"/>
                <a:gd name="connsiteX4" fmla="*/ 1115910 w 1895798"/>
                <a:gd name="connsiteY4" fmla="*/ 1300140 h 1987384"/>
                <a:gd name="connsiteX5" fmla="*/ 1650942 w 1895798"/>
                <a:gd name="connsiteY5" fmla="*/ 1832060 h 1987384"/>
                <a:gd name="connsiteX6" fmla="*/ 68 w 1895798"/>
                <a:gd name="connsiteY6" fmla="*/ 1065359 h 1987384"/>
                <a:gd name="connsiteX0" fmla="*/ 68 w 1895798"/>
                <a:gd name="connsiteY0" fmla="*/ 1065359 h 2005643"/>
                <a:gd name="connsiteX1" fmla="*/ 1585782 w 1895798"/>
                <a:gd name="connsiteY1" fmla="*/ 182248 h 2005643"/>
                <a:gd name="connsiteX2" fmla="*/ 1077839 w 1895798"/>
                <a:gd name="connsiteY2" fmla="*/ 774459 h 2005643"/>
                <a:gd name="connsiteX3" fmla="*/ 1895798 w 1895798"/>
                <a:gd name="connsiteY3" fmla="*/ 1102834 h 2005643"/>
                <a:gd name="connsiteX4" fmla="*/ 1115910 w 1895798"/>
                <a:gd name="connsiteY4" fmla="*/ 1300140 h 2005643"/>
                <a:gd name="connsiteX5" fmla="*/ 1650942 w 1895798"/>
                <a:gd name="connsiteY5" fmla="*/ 1832060 h 2005643"/>
                <a:gd name="connsiteX6" fmla="*/ 68 w 1895798"/>
                <a:gd name="connsiteY6" fmla="*/ 1065359 h 2005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5798" h="2005643">
                  <a:moveTo>
                    <a:pt x="68" y="1065359"/>
                  </a:moveTo>
                  <a:cubicBezTo>
                    <a:pt x="-10792" y="790390"/>
                    <a:pt x="1321523" y="-462789"/>
                    <a:pt x="1585782" y="182248"/>
                  </a:cubicBezTo>
                  <a:cubicBezTo>
                    <a:pt x="1850041" y="827285"/>
                    <a:pt x="1002365" y="768539"/>
                    <a:pt x="1077839" y="774459"/>
                  </a:cubicBezTo>
                  <a:cubicBezTo>
                    <a:pt x="1131232" y="914517"/>
                    <a:pt x="1745907" y="326431"/>
                    <a:pt x="1895798" y="1102834"/>
                  </a:cubicBezTo>
                  <a:cubicBezTo>
                    <a:pt x="1696671" y="1695067"/>
                    <a:pt x="1120387" y="1225011"/>
                    <a:pt x="1115910" y="1300140"/>
                  </a:cubicBezTo>
                  <a:cubicBezTo>
                    <a:pt x="1065191" y="1264893"/>
                    <a:pt x="1890601" y="1503138"/>
                    <a:pt x="1650942" y="1832060"/>
                  </a:cubicBezTo>
                  <a:cubicBezTo>
                    <a:pt x="1027836" y="2422301"/>
                    <a:pt x="10928" y="1340328"/>
                    <a:pt x="68" y="106535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5A08F16-ACE3-442B-81CA-052A49D6CD54}"/>
                </a:ext>
              </a:extLst>
            </p:cNvPr>
            <p:cNvSpPr/>
            <p:nvPr/>
          </p:nvSpPr>
          <p:spPr>
            <a:xfrm>
              <a:off x="2767714" y="3463987"/>
              <a:ext cx="1352264" cy="2816535"/>
            </a:xfrm>
            <a:custGeom>
              <a:avLst/>
              <a:gdLst>
                <a:gd name="connsiteX0" fmla="*/ 1068814 w 1352264"/>
                <a:gd name="connsiteY0" fmla="*/ 0 h 2816535"/>
                <a:gd name="connsiteX1" fmla="*/ 1091150 w 1352264"/>
                <a:gd name="connsiteY1" fmla="*/ 49913 h 2816535"/>
                <a:gd name="connsiteX2" fmla="*/ 1352264 w 1352264"/>
                <a:gd name="connsiteY2" fmla="*/ 1344584 h 2816535"/>
                <a:gd name="connsiteX3" fmla="*/ 1091323 w 1352264"/>
                <a:gd name="connsiteY3" fmla="*/ 2768680 h 2816535"/>
                <a:gd name="connsiteX4" fmla="*/ 1063040 w 1352264"/>
                <a:gd name="connsiteY4" fmla="*/ 2816535 h 2816535"/>
                <a:gd name="connsiteX5" fmla="*/ 1006946 w 1352264"/>
                <a:gd name="connsiteY5" fmla="*/ 2805568 h 2816535"/>
                <a:gd name="connsiteX6" fmla="*/ 449233 w 1352264"/>
                <a:gd name="connsiteY6" fmla="*/ 2571708 h 2816535"/>
                <a:gd name="connsiteX7" fmla="*/ 4734 w 1352264"/>
                <a:gd name="connsiteY7" fmla="*/ 1466806 h 2816535"/>
                <a:gd name="connsiteX8" fmla="*/ 501070 w 1352264"/>
                <a:gd name="connsiteY8" fmla="*/ 324432 h 2816535"/>
                <a:gd name="connsiteX9" fmla="*/ 1063059 w 1352264"/>
                <a:gd name="connsiteY9" fmla="*/ 1415 h 2816535"/>
                <a:gd name="connsiteX10" fmla="*/ 1068814 w 1352264"/>
                <a:gd name="connsiteY10" fmla="*/ 0 h 281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2264" h="2816535">
                  <a:moveTo>
                    <a:pt x="1068814" y="0"/>
                  </a:moveTo>
                  <a:lnTo>
                    <a:pt x="1091150" y="49913"/>
                  </a:lnTo>
                  <a:cubicBezTo>
                    <a:pt x="1221490" y="357645"/>
                    <a:pt x="1352264" y="821838"/>
                    <a:pt x="1352264" y="1344584"/>
                  </a:cubicBezTo>
                  <a:cubicBezTo>
                    <a:pt x="1352264" y="1983496"/>
                    <a:pt x="1243182" y="2485366"/>
                    <a:pt x="1091323" y="2768680"/>
                  </a:cubicBezTo>
                  <a:lnTo>
                    <a:pt x="1063040" y="2816535"/>
                  </a:lnTo>
                  <a:lnTo>
                    <a:pt x="1006946" y="2805568"/>
                  </a:lnTo>
                  <a:cubicBezTo>
                    <a:pt x="777426" y="2754343"/>
                    <a:pt x="578505" y="2676753"/>
                    <a:pt x="449233" y="2571708"/>
                  </a:cubicBezTo>
                  <a:cubicBezTo>
                    <a:pt x="60963" y="2349865"/>
                    <a:pt x="-3906" y="1841352"/>
                    <a:pt x="4734" y="1466806"/>
                  </a:cubicBezTo>
                  <a:cubicBezTo>
                    <a:pt x="-37427" y="863660"/>
                    <a:pt x="208051" y="692116"/>
                    <a:pt x="501070" y="324432"/>
                  </a:cubicBezTo>
                  <a:cubicBezTo>
                    <a:pt x="610952" y="186551"/>
                    <a:pt x="816841" y="76610"/>
                    <a:pt x="1063059" y="1415"/>
                  </a:cubicBezTo>
                  <a:lnTo>
                    <a:pt x="1068814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0000">
                  <a:srgbClr val="FFFF00"/>
                </a:gs>
              </a:gsLst>
              <a:lin ang="7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2DBE295-4418-4445-BE33-5A57945A6DDA}"/>
                </a:ext>
              </a:extLst>
            </p:cNvPr>
            <p:cNvSpPr/>
            <p:nvPr/>
          </p:nvSpPr>
          <p:spPr>
            <a:xfrm>
              <a:off x="3100305" y="4156504"/>
              <a:ext cx="369673" cy="76996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A45FC3D-96BF-44EE-84A9-CB223212FC9D}"/>
                </a:ext>
              </a:extLst>
            </p:cNvPr>
            <p:cNvSpPr/>
            <p:nvPr/>
          </p:nvSpPr>
          <p:spPr>
            <a:xfrm>
              <a:off x="3104281" y="4364091"/>
              <a:ext cx="214811" cy="44741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089DB3B5-7674-40D0-881F-56EE5D1A0975}"/>
                </a:ext>
              </a:extLst>
            </p:cNvPr>
            <p:cNvSpPr/>
            <p:nvPr/>
          </p:nvSpPr>
          <p:spPr>
            <a:xfrm>
              <a:off x="3123032" y="4543269"/>
              <a:ext cx="88654" cy="1846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9" name="Double Wave 88">
            <a:extLst>
              <a:ext uri="{FF2B5EF4-FFF2-40B4-BE49-F238E27FC236}">
                <a16:creationId xmlns:a16="http://schemas.microsoft.com/office/drawing/2014/main" id="{28383C87-EF7B-41F2-9164-BE3074614330}"/>
              </a:ext>
            </a:extLst>
          </p:cNvPr>
          <p:cNvSpPr/>
          <p:nvPr/>
        </p:nvSpPr>
        <p:spPr>
          <a:xfrm>
            <a:off x="-2522461" y="3047941"/>
            <a:ext cx="15570200" cy="4583422"/>
          </a:xfrm>
          <a:prstGeom prst="doubleWav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ttsMP3.com_VoiceText_2025-1-13_13-59-13">
            <a:hlinkClick r:id="" action="ppaction://media"/>
            <a:extLst>
              <a:ext uri="{FF2B5EF4-FFF2-40B4-BE49-F238E27FC236}">
                <a16:creationId xmlns:a16="http://schemas.microsoft.com/office/drawing/2014/main" id="{9A60F45C-C059-4D7F-B0EE-DB8AAB640D0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2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6340077" y="0"/>
            <a:ext cx="58519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548235"/>
                </a:solidFill>
                <a:latin typeface="Arial Black" panose="020B0A04020102020204" pitchFamily="34" charset="0"/>
              </a:rPr>
              <a:t>F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rog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09CF17-DD5F-4B47-9505-A92D8FA25FF5}"/>
              </a:ext>
            </a:extLst>
          </p:cNvPr>
          <p:cNvGrpSpPr/>
          <p:nvPr/>
        </p:nvGrpSpPr>
        <p:grpSpPr>
          <a:xfrm>
            <a:off x="247650" y="1324817"/>
            <a:ext cx="6602297" cy="4982880"/>
            <a:chOff x="169589" y="2841106"/>
            <a:chExt cx="3672856" cy="2771975"/>
          </a:xfrm>
        </p:grpSpPr>
        <p:sp>
          <p:nvSpPr>
            <p:cNvPr id="45" name="Oval 245">
              <a:extLst>
                <a:ext uri="{FF2B5EF4-FFF2-40B4-BE49-F238E27FC236}">
                  <a16:creationId xmlns:a16="http://schemas.microsoft.com/office/drawing/2014/main" id="{0C7D3311-D684-4886-8330-AB1C561856A6}"/>
                </a:ext>
              </a:extLst>
            </p:cNvPr>
            <p:cNvSpPr/>
            <p:nvPr/>
          </p:nvSpPr>
          <p:spPr>
            <a:xfrm rot="20245845">
              <a:off x="169589" y="4250730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245">
              <a:extLst>
                <a:ext uri="{FF2B5EF4-FFF2-40B4-BE49-F238E27FC236}">
                  <a16:creationId xmlns:a16="http://schemas.microsoft.com/office/drawing/2014/main" id="{61EA9831-9311-4337-9A5D-2A61B2337AE7}"/>
                </a:ext>
              </a:extLst>
            </p:cNvPr>
            <p:cNvSpPr/>
            <p:nvPr/>
          </p:nvSpPr>
          <p:spPr>
            <a:xfrm rot="1354155" flipH="1">
              <a:off x="2576877" y="4272031"/>
              <a:ext cx="1265568" cy="1156163"/>
            </a:xfrm>
            <a:custGeom>
              <a:avLst/>
              <a:gdLst>
                <a:gd name="connsiteX0" fmla="*/ 0 w 450547"/>
                <a:gd name="connsiteY0" fmla="*/ 387751 h 775501"/>
                <a:gd name="connsiteX1" fmla="*/ 225274 w 450547"/>
                <a:gd name="connsiteY1" fmla="*/ 0 h 775501"/>
                <a:gd name="connsiteX2" fmla="*/ 450548 w 450547"/>
                <a:gd name="connsiteY2" fmla="*/ 387751 h 775501"/>
                <a:gd name="connsiteX3" fmla="*/ 225274 w 450547"/>
                <a:gd name="connsiteY3" fmla="*/ 775502 h 775501"/>
                <a:gd name="connsiteX4" fmla="*/ 0 w 450547"/>
                <a:gd name="connsiteY4" fmla="*/ 387751 h 775501"/>
                <a:gd name="connsiteX0" fmla="*/ 5501 w 456049"/>
                <a:gd name="connsiteY0" fmla="*/ 387751 h 944119"/>
                <a:gd name="connsiteX1" fmla="*/ 230775 w 456049"/>
                <a:gd name="connsiteY1" fmla="*/ 0 h 944119"/>
                <a:gd name="connsiteX2" fmla="*/ 456049 w 456049"/>
                <a:gd name="connsiteY2" fmla="*/ 387751 h 944119"/>
                <a:gd name="connsiteX3" fmla="*/ 230775 w 456049"/>
                <a:gd name="connsiteY3" fmla="*/ 775502 h 944119"/>
                <a:gd name="connsiteX4" fmla="*/ 82615 w 456049"/>
                <a:gd name="connsiteY4" fmla="*/ 926343 h 944119"/>
                <a:gd name="connsiteX5" fmla="*/ 5501 w 456049"/>
                <a:gd name="connsiteY5" fmla="*/ 387751 h 944119"/>
                <a:gd name="connsiteX0" fmla="*/ 474877 w 925425"/>
                <a:gd name="connsiteY0" fmla="*/ 387751 h 933379"/>
                <a:gd name="connsiteX1" fmla="*/ 700151 w 925425"/>
                <a:gd name="connsiteY1" fmla="*/ 0 h 933379"/>
                <a:gd name="connsiteX2" fmla="*/ 925425 w 925425"/>
                <a:gd name="connsiteY2" fmla="*/ 387751 h 933379"/>
                <a:gd name="connsiteX3" fmla="*/ 4218 w 925425"/>
                <a:gd name="connsiteY3" fmla="*/ 501723 h 933379"/>
                <a:gd name="connsiteX4" fmla="*/ 551991 w 925425"/>
                <a:gd name="connsiteY4" fmla="*/ 926343 h 933379"/>
                <a:gd name="connsiteX5" fmla="*/ 474877 w 925425"/>
                <a:gd name="connsiteY5" fmla="*/ 387751 h 933379"/>
                <a:gd name="connsiteX0" fmla="*/ 470663 w 941003"/>
                <a:gd name="connsiteY0" fmla="*/ 387751 h 1214305"/>
                <a:gd name="connsiteX1" fmla="*/ 695937 w 941003"/>
                <a:gd name="connsiteY1" fmla="*/ 0 h 1214305"/>
                <a:gd name="connsiteX2" fmla="*/ 921211 w 941003"/>
                <a:gd name="connsiteY2" fmla="*/ 387751 h 1214305"/>
                <a:gd name="connsiteX3" fmla="*/ 557190 w 941003"/>
                <a:gd name="connsiteY3" fmla="*/ 1213917 h 1214305"/>
                <a:gd name="connsiteX4" fmla="*/ 4 w 941003"/>
                <a:gd name="connsiteY4" fmla="*/ 501723 h 1214305"/>
                <a:gd name="connsiteX5" fmla="*/ 547777 w 941003"/>
                <a:gd name="connsiteY5" fmla="*/ 926343 h 1214305"/>
                <a:gd name="connsiteX6" fmla="*/ 470663 w 941003"/>
                <a:gd name="connsiteY6" fmla="*/ 387751 h 1214305"/>
                <a:gd name="connsiteX0" fmla="*/ 489284 w 959624"/>
                <a:gd name="connsiteY0" fmla="*/ 387751 h 1214348"/>
                <a:gd name="connsiteX1" fmla="*/ 714558 w 959624"/>
                <a:gd name="connsiteY1" fmla="*/ 0 h 1214348"/>
                <a:gd name="connsiteX2" fmla="*/ 939832 w 959624"/>
                <a:gd name="connsiteY2" fmla="*/ 387751 h 1214348"/>
                <a:gd name="connsiteX3" fmla="*/ 575811 w 959624"/>
                <a:gd name="connsiteY3" fmla="*/ 1213917 h 1214348"/>
                <a:gd name="connsiteX4" fmla="*/ 3 w 959624"/>
                <a:gd name="connsiteY4" fmla="*/ 571346 h 1214348"/>
                <a:gd name="connsiteX5" fmla="*/ 566398 w 959624"/>
                <a:gd name="connsiteY5" fmla="*/ 926343 h 1214348"/>
                <a:gd name="connsiteX6" fmla="*/ 489284 w 959624"/>
                <a:gd name="connsiteY6" fmla="*/ 387751 h 1214348"/>
                <a:gd name="connsiteX0" fmla="*/ 491183 w 961523"/>
                <a:gd name="connsiteY0" fmla="*/ 387751 h 1214418"/>
                <a:gd name="connsiteX1" fmla="*/ 716457 w 961523"/>
                <a:gd name="connsiteY1" fmla="*/ 0 h 1214418"/>
                <a:gd name="connsiteX2" fmla="*/ 941731 w 961523"/>
                <a:gd name="connsiteY2" fmla="*/ 387751 h 1214418"/>
                <a:gd name="connsiteX3" fmla="*/ 577710 w 961523"/>
                <a:gd name="connsiteY3" fmla="*/ 1213917 h 1214418"/>
                <a:gd name="connsiteX4" fmla="*/ 1902 w 961523"/>
                <a:gd name="connsiteY4" fmla="*/ 571346 h 1214418"/>
                <a:gd name="connsiteX5" fmla="*/ 568297 w 961523"/>
                <a:gd name="connsiteY5" fmla="*/ 926343 h 1214418"/>
                <a:gd name="connsiteX6" fmla="*/ 491183 w 961523"/>
                <a:gd name="connsiteY6" fmla="*/ 387751 h 1214418"/>
                <a:gd name="connsiteX0" fmla="*/ 492674 w 963014"/>
                <a:gd name="connsiteY0" fmla="*/ 387751 h 1214449"/>
                <a:gd name="connsiteX1" fmla="*/ 717948 w 963014"/>
                <a:gd name="connsiteY1" fmla="*/ 0 h 1214449"/>
                <a:gd name="connsiteX2" fmla="*/ 943222 w 963014"/>
                <a:gd name="connsiteY2" fmla="*/ 387751 h 1214449"/>
                <a:gd name="connsiteX3" fmla="*/ 579201 w 963014"/>
                <a:gd name="connsiteY3" fmla="*/ 1213917 h 1214449"/>
                <a:gd name="connsiteX4" fmla="*/ 3393 w 963014"/>
                <a:gd name="connsiteY4" fmla="*/ 571346 h 1214449"/>
                <a:gd name="connsiteX5" fmla="*/ 569788 w 963014"/>
                <a:gd name="connsiteY5" fmla="*/ 926343 h 1214449"/>
                <a:gd name="connsiteX6" fmla="*/ 492674 w 963014"/>
                <a:gd name="connsiteY6" fmla="*/ 387751 h 1214449"/>
                <a:gd name="connsiteX0" fmla="*/ 517022 w 987362"/>
                <a:gd name="connsiteY0" fmla="*/ 387751 h 1214502"/>
                <a:gd name="connsiteX1" fmla="*/ 742296 w 987362"/>
                <a:gd name="connsiteY1" fmla="*/ 0 h 1214502"/>
                <a:gd name="connsiteX2" fmla="*/ 967570 w 987362"/>
                <a:gd name="connsiteY2" fmla="*/ 387751 h 1214502"/>
                <a:gd name="connsiteX3" fmla="*/ 603549 w 987362"/>
                <a:gd name="connsiteY3" fmla="*/ 1213917 h 1214502"/>
                <a:gd name="connsiteX4" fmla="*/ 3237 w 987362"/>
                <a:gd name="connsiteY4" fmla="*/ 617894 h 1214502"/>
                <a:gd name="connsiteX5" fmla="*/ 594136 w 987362"/>
                <a:gd name="connsiteY5" fmla="*/ 926343 h 1214502"/>
                <a:gd name="connsiteX6" fmla="*/ 517022 w 987362"/>
                <a:gd name="connsiteY6" fmla="*/ 387751 h 1214502"/>
                <a:gd name="connsiteX0" fmla="*/ 522886 w 993226"/>
                <a:gd name="connsiteY0" fmla="*/ 387751 h 1222963"/>
                <a:gd name="connsiteX1" fmla="*/ 748160 w 993226"/>
                <a:gd name="connsiteY1" fmla="*/ 0 h 1222963"/>
                <a:gd name="connsiteX2" fmla="*/ 973434 w 993226"/>
                <a:gd name="connsiteY2" fmla="*/ 387751 h 1222963"/>
                <a:gd name="connsiteX3" fmla="*/ 609413 w 993226"/>
                <a:gd name="connsiteY3" fmla="*/ 1213917 h 1222963"/>
                <a:gd name="connsiteX4" fmla="*/ 266565 w 993226"/>
                <a:gd name="connsiteY4" fmla="*/ 859964 h 1222963"/>
                <a:gd name="connsiteX5" fmla="*/ 9101 w 993226"/>
                <a:gd name="connsiteY5" fmla="*/ 617894 h 1222963"/>
                <a:gd name="connsiteX6" fmla="*/ 600000 w 993226"/>
                <a:gd name="connsiteY6" fmla="*/ 926343 h 1222963"/>
                <a:gd name="connsiteX7" fmla="*/ 522886 w 993226"/>
                <a:gd name="connsiteY7" fmla="*/ 387751 h 1222963"/>
                <a:gd name="connsiteX0" fmla="*/ 533821 w 1004161"/>
                <a:gd name="connsiteY0" fmla="*/ 387751 h 1222963"/>
                <a:gd name="connsiteX1" fmla="*/ 759095 w 1004161"/>
                <a:gd name="connsiteY1" fmla="*/ 0 h 1222963"/>
                <a:gd name="connsiteX2" fmla="*/ 984369 w 1004161"/>
                <a:gd name="connsiteY2" fmla="*/ 387751 h 1222963"/>
                <a:gd name="connsiteX3" fmla="*/ 620348 w 1004161"/>
                <a:gd name="connsiteY3" fmla="*/ 1213917 h 1222963"/>
                <a:gd name="connsiteX4" fmla="*/ 277500 w 1004161"/>
                <a:gd name="connsiteY4" fmla="*/ 859964 h 1222963"/>
                <a:gd name="connsiteX5" fmla="*/ 20036 w 1004161"/>
                <a:gd name="connsiteY5" fmla="*/ 617894 h 1222963"/>
                <a:gd name="connsiteX6" fmla="*/ 610935 w 1004161"/>
                <a:gd name="connsiteY6" fmla="*/ 926343 h 1222963"/>
                <a:gd name="connsiteX7" fmla="*/ 533821 w 1004161"/>
                <a:gd name="connsiteY7" fmla="*/ 387751 h 1222963"/>
                <a:gd name="connsiteX0" fmla="*/ 526981 w 997321"/>
                <a:gd name="connsiteY0" fmla="*/ 387751 h 1222963"/>
                <a:gd name="connsiteX1" fmla="*/ 752255 w 997321"/>
                <a:gd name="connsiteY1" fmla="*/ 0 h 1222963"/>
                <a:gd name="connsiteX2" fmla="*/ 977529 w 997321"/>
                <a:gd name="connsiteY2" fmla="*/ 387751 h 1222963"/>
                <a:gd name="connsiteX3" fmla="*/ 613508 w 997321"/>
                <a:gd name="connsiteY3" fmla="*/ 1213917 h 1222963"/>
                <a:gd name="connsiteX4" fmla="*/ 270660 w 997321"/>
                <a:gd name="connsiteY4" fmla="*/ 859964 h 1222963"/>
                <a:gd name="connsiteX5" fmla="*/ 13196 w 997321"/>
                <a:gd name="connsiteY5" fmla="*/ 617894 h 1222963"/>
                <a:gd name="connsiteX6" fmla="*/ 604095 w 997321"/>
                <a:gd name="connsiteY6" fmla="*/ 926343 h 1222963"/>
                <a:gd name="connsiteX7" fmla="*/ 526981 w 997321"/>
                <a:gd name="connsiteY7" fmla="*/ 387751 h 1222963"/>
                <a:gd name="connsiteX0" fmla="*/ 539367 w 1009707"/>
                <a:gd name="connsiteY0" fmla="*/ 387751 h 1222963"/>
                <a:gd name="connsiteX1" fmla="*/ 764641 w 1009707"/>
                <a:gd name="connsiteY1" fmla="*/ 0 h 1222963"/>
                <a:gd name="connsiteX2" fmla="*/ 989915 w 1009707"/>
                <a:gd name="connsiteY2" fmla="*/ 387751 h 1222963"/>
                <a:gd name="connsiteX3" fmla="*/ 625894 w 1009707"/>
                <a:gd name="connsiteY3" fmla="*/ 1213917 h 1222963"/>
                <a:gd name="connsiteX4" fmla="*/ 283046 w 1009707"/>
                <a:gd name="connsiteY4" fmla="*/ 859964 h 1222963"/>
                <a:gd name="connsiteX5" fmla="*/ 25582 w 1009707"/>
                <a:gd name="connsiteY5" fmla="*/ 617894 h 1222963"/>
                <a:gd name="connsiteX6" fmla="*/ 616481 w 1009707"/>
                <a:gd name="connsiteY6" fmla="*/ 926343 h 1222963"/>
                <a:gd name="connsiteX7" fmla="*/ 539367 w 1009707"/>
                <a:gd name="connsiteY7" fmla="*/ 387751 h 1222963"/>
                <a:gd name="connsiteX0" fmla="*/ 525278 w 995618"/>
                <a:gd name="connsiteY0" fmla="*/ 387751 h 1222963"/>
                <a:gd name="connsiteX1" fmla="*/ 750552 w 995618"/>
                <a:gd name="connsiteY1" fmla="*/ 0 h 1222963"/>
                <a:gd name="connsiteX2" fmla="*/ 975826 w 995618"/>
                <a:gd name="connsiteY2" fmla="*/ 387751 h 1222963"/>
                <a:gd name="connsiteX3" fmla="*/ 611805 w 995618"/>
                <a:gd name="connsiteY3" fmla="*/ 1213917 h 1222963"/>
                <a:gd name="connsiteX4" fmla="*/ 268957 w 995618"/>
                <a:gd name="connsiteY4" fmla="*/ 859964 h 1222963"/>
                <a:gd name="connsiteX5" fmla="*/ 11493 w 995618"/>
                <a:gd name="connsiteY5" fmla="*/ 617894 h 1222963"/>
                <a:gd name="connsiteX6" fmla="*/ 602392 w 995618"/>
                <a:gd name="connsiteY6" fmla="*/ 926343 h 1222963"/>
                <a:gd name="connsiteX7" fmla="*/ 525278 w 995618"/>
                <a:gd name="connsiteY7" fmla="*/ 387751 h 1222963"/>
                <a:gd name="connsiteX0" fmla="*/ 520027 w 990367"/>
                <a:gd name="connsiteY0" fmla="*/ 387751 h 1222963"/>
                <a:gd name="connsiteX1" fmla="*/ 745301 w 990367"/>
                <a:gd name="connsiteY1" fmla="*/ 0 h 1222963"/>
                <a:gd name="connsiteX2" fmla="*/ 970575 w 990367"/>
                <a:gd name="connsiteY2" fmla="*/ 387751 h 1222963"/>
                <a:gd name="connsiteX3" fmla="*/ 606554 w 990367"/>
                <a:gd name="connsiteY3" fmla="*/ 1213917 h 1222963"/>
                <a:gd name="connsiteX4" fmla="*/ 263706 w 990367"/>
                <a:gd name="connsiteY4" fmla="*/ 859964 h 1222963"/>
                <a:gd name="connsiteX5" fmla="*/ 11727 w 990367"/>
                <a:gd name="connsiteY5" fmla="*/ 604701 h 1222963"/>
                <a:gd name="connsiteX6" fmla="*/ 597141 w 990367"/>
                <a:gd name="connsiteY6" fmla="*/ 926343 h 1222963"/>
                <a:gd name="connsiteX7" fmla="*/ 520027 w 990367"/>
                <a:gd name="connsiteY7" fmla="*/ 387751 h 1222963"/>
                <a:gd name="connsiteX0" fmla="*/ 575298 w 1045638"/>
                <a:gd name="connsiteY0" fmla="*/ 387751 h 1226655"/>
                <a:gd name="connsiteX1" fmla="*/ 800572 w 1045638"/>
                <a:gd name="connsiteY1" fmla="*/ 0 h 1226655"/>
                <a:gd name="connsiteX2" fmla="*/ 1025846 w 1045638"/>
                <a:gd name="connsiteY2" fmla="*/ 387751 h 1226655"/>
                <a:gd name="connsiteX3" fmla="*/ 661825 w 1045638"/>
                <a:gd name="connsiteY3" fmla="*/ 1213917 h 1226655"/>
                <a:gd name="connsiteX4" fmla="*/ 5306 w 1045638"/>
                <a:gd name="connsiteY4" fmla="*/ 770855 h 1226655"/>
                <a:gd name="connsiteX5" fmla="*/ 318977 w 1045638"/>
                <a:gd name="connsiteY5" fmla="*/ 859964 h 1226655"/>
                <a:gd name="connsiteX6" fmla="*/ 66998 w 1045638"/>
                <a:gd name="connsiteY6" fmla="*/ 604701 h 1226655"/>
                <a:gd name="connsiteX7" fmla="*/ 652412 w 1045638"/>
                <a:gd name="connsiteY7" fmla="*/ 926343 h 1226655"/>
                <a:gd name="connsiteX8" fmla="*/ 575298 w 1045638"/>
                <a:gd name="connsiteY8" fmla="*/ 387751 h 1226655"/>
                <a:gd name="connsiteX0" fmla="*/ 575298 w 1045638"/>
                <a:gd name="connsiteY0" fmla="*/ 387751 h 1230155"/>
                <a:gd name="connsiteX1" fmla="*/ 800572 w 1045638"/>
                <a:gd name="connsiteY1" fmla="*/ 0 h 1230155"/>
                <a:gd name="connsiteX2" fmla="*/ 1025846 w 1045638"/>
                <a:gd name="connsiteY2" fmla="*/ 387751 h 1230155"/>
                <a:gd name="connsiteX3" fmla="*/ 661825 w 1045638"/>
                <a:gd name="connsiteY3" fmla="*/ 1213917 h 1230155"/>
                <a:gd name="connsiteX4" fmla="*/ 5306 w 1045638"/>
                <a:gd name="connsiteY4" fmla="*/ 770855 h 1230155"/>
                <a:gd name="connsiteX5" fmla="*/ 318977 w 1045638"/>
                <a:gd name="connsiteY5" fmla="*/ 859964 h 1230155"/>
                <a:gd name="connsiteX6" fmla="*/ 66998 w 1045638"/>
                <a:gd name="connsiteY6" fmla="*/ 604701 h 1230155"/>
                <a:gd name="connsiteX7" fmla="*/ 652412 w 1045638"/>
                <a:gd name="connsiteY7" fmla="*/ 926343 h 1230155"/>
                <a:gd name="connsiteX8" fmla="*/ 575298 w 1045638"/>
                <a:gd name="connsiteY8" fmla="*/ 387751 h 1230155"/>
                <a:gd name="connsiteX0" fmla="*/ 575298 w 1045638"/>
                <a:gd name="connsiteY0" fmla="*/ 387751 h 1236288"/>
                <a:gd name="connsiteX1" fmla="*/ 800572 w 1045638"/>
                <a:gd name="connsiteY1" fmla="*/ 0 h 1236288"/>
                <a:gd name="connsiteX2" fmla="*/ 1025846 w 1045638"/>
                <a:gd name="connsiteY2" fmla="*/ 387751 h 1236288"/>
                <a:gd name="connsiteX3" fmla="*/ 661825 w 1045638"/>
                <a:gd name="connsiteY3" fmla="*/ 1213917 h 1236288"/>
                <a:gd name="connsiteX4" fmla="*/ 316173 w 1045638"/>
                <a:gd name="connsiteY4" fmla="*/ 1003210 h 1236288"/>
                <a:gd name="connsiteX5" fmla="*/ 5306 w 1045638"/>
                <a:gd name="connsiteY5" fmla="*/ 770855 h 1236288"/>
                <a:gd name="connsiteX6" fmla="*/ 318977 w 1045638"/>
                <a:gd name="connsiteY6" fmla="*/ 859964 h 1236288"/>
                <a:gd name="connsiteX7" fmla="*/ 66998 w 1045638"/>
                <a:gd name="connsiteY7" fmla="*/ 604701 h 1236288"/>
                <a:gd name="connsiteX8" fmla="*/ 652412 w 1045638"/>
                <a:gd name="connsiteY8" fmla="*/ 926343 h 1236288"/>
                <a:gd name="connsiteX9" fmla="*/ 575298 w 1045638"/>
                <a:gd name="connsiteY9" fmla="*/ 387751 h 1236288"/>
                <a:gd name="connsiteX0" fmla="*/ 573337 w 1043677"/>
                <a:gd name="connsiteY0" fmla="*/ 387751 h 1236288"/>
                <a:gd name="connsiteX1" fmla="*/ 798611 w 1043677"/>
                <a:gd name="connsiteY1" fmla="*/ 0 h 1236288"/>
                <a:gd name="connsiteX2" fmla="*/ 1023885 w 1043677"/>
                <a:gd name="connsiteY2" fmla="*/ 387751 h 1236288"/>
                <a:gd name="connsiteX3" fmla="*/ 659864 w 1043677"/>
                <a:gd name="connsiteY3" fmla="*/ 1213917 h 1236288"/>
                <a:gd name="connsiteX4" fmla="*/ 314212 w 1043677"/>
                <a:gd name="connsiteY4" fmla="*/ 1003210 h 1236288"/>
                <a:gd name="connsiteX5" fmla="*/ 3345 w 1043677"/>
                <a:gd name="connsiteY5" fmla="*/ 770855 h 1236288"/>
                <a:gd name="connsiteX6" fmla="*/ 317016 w 1043677"/>
                <a:gd name="connsiteY6" fmla="*/ 859964 h 1236288"/>
                <a:gd name="connsiteX7" fmla="*/ 65037 w 1043677"/>
                <a:gd name="connsiteY7" fmla="*/ 604701 h 1236288"/>
                <a:gd name="connsiteX8" fmla="*/ 650451 w 1043677"/>
                <a:gd name="connsiteY8" fmla="*/ 926343 h 1236288"/>
                <a:gd name="connsiteX9" fmla="*/ 573337 w 1043677"/>
                <a:gd name="connsiteY9" fmla="*/ 387751 h 1236288"/>
                <a:gd name="connsiteX0" fmla="*/ 575120 w 1045460"/>
                <a:gd name="connsiteY0" fmla="*/ 387751 h 1236288"/>
                <a:gd name="connsiteX1" fmla="*/ 800394 w 1045460"/>
                <a:gd name="connsiteY1" fmla="*/ 0 h 1236288"/>
                <a:gd name="connsiteX2" fmla="*/ 1025668 w 1045460"/>
                <a:gd name="connsiteY2" fmla="*/ 387751 h 1236288"/>
                <a:gd name="connsiteX3" fmla="*/ 661647 w 1045460"/>
                <a:gd name="connsiteY3" fmla="*/ 1213917 h 1236288"/>
                <a:gd name="connsiteX4" fmla="*/ 315995 w 1045460"/>
                <a:gd name="connsiteY4" fmla="*/ 1003210 h 1236288"/>
                <a:gd name="connsiteX5" fmla="*/ 5128 w 1045460"/>
                <a:gd name="connsiteY5" fmla="*/ 770855 h 1236288"/>
                <a:gd name="connsiteX6" fmla="*/ 318799 w 1045460"/>
                <a:gd name="connsiteY6" fmla="*/ 859964 h 1236288"/>
                <a:gd name="connsiteX7" fmla="*/ 66820 w 1045460"/>
                <a:gd name="connsiteY7" fmla="*/ 604701 h 1236288"/>
                <a:gd name="connsiteX8" fmla="*/ 652234 w 1045460"/>
                <a:gd name="connsiteY8" fmla="*/ 926343 h 1236288"/>
                <a:gd name="connsiteX9" fmla="*/ 575120 w 1045460"/>
                <a:gd name="connsiteY9" fmla="*/ 387751 h 1236288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0849"/>
                <a:gd name="connsiteX1" fmla="*/ 799741 w 1044807"/>
                <a:gd name="connsiteY1" fmla="*/ 0 h 1240849"/>
                <a:gd name="connsiteX2" fmla="*/ 1025015 w 1044807"/>
                <a:gd name="connsiteY2" fmla="*/ 387751 h 1240849"/>
                <a:gd name="connsiteX3" fmla="*/ 660994 w 1044807"/>
                <a:gd name="connsiteY3" fmla="*/ 1213917 h 1240849"/>
                <a:gd name="connsiteX4" fmla="*/ 39478 w 1044807"/>
                <a:gd name="connsiteY4" fmla="*/ 996859 h 1240849"/>
                <a:gd name="connsiteX5" fmla="*/ 315342 w 1044807"/>
                <a:gd name="connsiteY5" fmla="*/ 1003210 h 1240849"/>
                <a:gd name="connsiteX6" fmla="*/ 4475 w 1044807"/>
                <a:gd name="connsiteY6" fmla="*/ 770855 h 1240849"/>
                <a:gd name="connsiteX7" fmla="*/ 318146 w 1044807"/>
                <a:gd name="connsiteY7" fmla="*/ 859964 h 1240849"/>
                <a:gd name="connsiteX8" fmla="*/ 66167 w 1044807"/>
                <a:gd name="connsiteY8" fmla="*/ 604701 h 1240849"/>
                <a:gd name="connsiteX9" fmla="*/ 651581 w 1044807"/>
                <a:gd name="connsiteY9" fmla="*/ 926343 h 1240849"/>
                <a:gd name="connsiteX10" fmla="*/ 574467 w 1044807"/>
                <a:gd name="connsiteY10" fmla="*/ 387751 h 1240849"/>
                <a:gd name="connsiteX0" fmla="*/ 574467 w 1044807"/>
                <a:gd name="connsiteY0" fmla="*/ 387751 h 1245162"/>
                <a:gd name="connsiteX1" fmla="*/ 799741 w 1044807"/>
                <a:gd name="connsiteY1" fmla="*/ 0 h 1245162"/>
                <a:gd name="connsiteX2" fmla="*/ 1025015 w 1044807"/>
                <a:gd name="connsiteY2" fmla="*/ 387751 h 1245162"/>
                <a:gd name="connsiteX3" fmla="*/ 660994 w 1044807"/>
                <a:gd name="connsiteY3" fmla="*/ 1213917 h 1245162"/>
                <a:gd name="connsiteX4" fmla="*/ 39478 w 1044807"/>
                <a:gd name="connsiteY4" fmla="*/ 996859 h 1245162"/>
                <a:gd name="connsiteX5" fmla="*/ 315342 w 1044807"/>
                <a:gd name="connsiteY5" fmla="*/ 1003210 h 1245162"/>
                <a:gd name="connsiteX6" fmla="*/ 4475 w 1044807"/>
                <a:gd name="connsiteY6" fmla="*/ 770855 h 1245162"/>
                <a:gd name="connsiteX7" fmla="*/ 318146 w 1044807"/>
                <a:gd name="connsiteY7" fmla="*/ 859964 h 1245162"/>
                <a:gd name="connsiteX8" fmla="*/ 66167 w 1044807"/>
                <a:gd name="connsiteY8" fmla="*/ 604701 h 1245162"/>
                <a:gd name="connsiteX9" fmla="*/ 651581 w 1044807"/>
                <a:gd name="connsiteY9" fmla="*/ 926343 h 1245162"/>
                <a:gd name="connsiteX10" fmla="*/ 574467 w 1044807"/>
                <a:gd name="connsiteY10" fmla="*/ 387751 h 1245162"/>
                <a:gd name="connsiteX0" fmla="*/ 574467 w 1044807"/>
                <a:gd name="connsiteY0" fmla="*/ 387751 h 1152841"/>
                <a:gd name="connsiteX1" fmla="*/ 799741 w 1044807"/>
                <a:gd name="connsiteY1" fmla="*/ 0 h 1152841"/>
                <a:gd name="connsiteX2" fmla="*/ 1025015 w 1044807"/>
                <a:gd name="connsiteY2" fmla="*/ 387751 h 1152841"/>
                <a:gd name="connsiteX3" fmla="*/ 839311 w 1044807"/>
                <a:gd name="connsiteY3" fmla="*/ 1107519 h 1152841"/>
                <a:gd name="connsiteX4" fmla="*/ 39478 w 1044807"/>
                <a:gd name="connsiteY4" fmla="*/ 996859 h 1152841"/>
                <a:gd name="connsiteX5" fmla="*/ 315342 w 1044807"/>
                <a:gd name="connsiteY5" fmla="*/ 1003210 h 1152841"/>
                <a:gd name="connsiteX6" fmla="*/ 4475 w 1044807"/>
                <a:gd name="connsiteY6" fmla="*/ 770855 h 1152841"/>
                <a:gd name="connsiteX7" fmla="*/ 318146 w 1044807"/>
                <a:gd name="connsiteY7" fmla="*/ 859964 h 1152841"/>
                <a:gd name="connsiteX8" fmla="*/ 66167 w 1044807"/>
                <a:gd name="connsiteY8" fmla="*/ 604701 h 1152841"/>
                <a:gd name="connsiteX9" fmla="*/ 651581 w 1044807"/>
                <a:gd name="connsiteY9" fmla="*/ 926343 h 1152841"/>
                <a:gd name="connsiteX10" fmla="*/ 574467 w 1044807"/>
                <a:gd name="connsiteY10" fmla="*/ 387751 h 1152841"/>
                <a:gd name="connsiteX0" fmla="*/ 574467 w 1044807"/>
                <a:gd name="connsiteY0" fmla="*/ 387751 h 1155407"/>
                <a:gd name="connsiteX1" fmla="*/ 799741 w 1044807"/>
                <a:gd name="connsiteY1" fmla="*/ 0 h 1155407"/>
                <a:gd name="connsiteX2" fmla="*/ 1025015 w 1044807"/>
                <a:gd name="connsiteY2" fmla="*/ 387751 h 1155407"/>
                <a:gd name="connsiteX3" fmla="*/ 1008202 w 1044807"/>
                <a:gd name="connsiteY3" fmla="*/ 1110667 h 1155407"/>
                <a:gd name="connsiteX4" fmla="*/ 39478 w 1044807"/>
                <a:gd name="connsiteY4" fmla="*/ 996859 h 1155407"/>
                <a:gd name="connsiteX5" fmla="*/ 315342 w 1044807"/>
                <a:gd name="connsiteY5" fmla="*/ 1003210 h 1155407"/>
                <a:gd name="connsiteX6" fmla="*/ 4475 w 1044807"/>
                <a:gd name="connsiteY6" fmla="*/ 770855 h 1155407"/>
                <a:gd name="connsiteX7" fmla="*/ 318146 w 1044807"/>
                <a:gd name="connsiteY7" fmla="*/ 859964 h 1155407"/>
                <a:gd name="connsiteX8" fmla="*/ 66167 w 1044807"/>
                <a:gd name="connsiteY8" fmla="*/ 604701 h 1155407"/>
                <a:gd name="connsiteX9" fmla="*/ 651581 w 1044807"/>
                <a:gd name="connsiteY9" fmla="*/ 926343 h 1155407"/>
                <a:gd name="connsiteX10" fmla="*/ 574467 w 1044807"/>
                <a:gd name="connsiteY10" fmla="*/ 387751 h 1155407"/>
                <a:gd name="connsiteX0" fmla="*/ 574467 w 1156152"/>
                <a:gd name="connsiteY0" fmla="*/ 387761 h 1155417"/>
                <a:gd name="connsiteX1" fmla="*/ 799741 w 1156152"/>
                <a:gd name="connsiteY1" fmla="*/ 10 h 1155417"/>
                <a:gd name="connsiteX2" fmla="*/ 1143700 w 1156152"/>
                <a:gd name="connsiteY2" fmla="*/ 375200 h 1155417"/>
                <a:gd name="connsiteX3" fmla="*/ 1008202 w 1156152"/>
                <a:gd name="connsiteY3" fmla="*/ 1110677 h 1155417"/>
                <a:gd name="connsiteX4" fmla="*/ 39478 w 1156152"/>
                <a:gd name="connsiteY4" fmla="*/ 996869 h 1155417"/>
                <a:gd name="connsiteX5" fmla="*/ 315342 w 1156152"/>
                <a:gd name="connsiteY5" fmla="*/ 1003220 h 1155417"/>
                <a:gd name="connsiteX6" fmla="*/ 4475 w 1156152"/>
                <a:gd name="connsiteY6" fmla="*/ 770865 h 1155417"/>
                <a:gd name="connsiteX7" fmla="*/ 318146 w 1156152"/>
                <a:gd name="connsiteY7" fmla="*/ 859974 h 1155417"/>
                <a:gd name="connsiteX8" fmla="*/ 66167 w 1156152"/>
                <a:gd name="connsiteY8" fmla="*/ 604711 h 1155417"/>
                <a:gd name="connsiteX9" fmla="*/ 651581 w 1156152"/>
                <a:gd name="connsiteY9" fmla="*/ 926353 h 1155417"/>
                <a:gd name="connsiteX10" fmla="*/ 574467 w 1156152"/>
                <a:gd name="connsiteY10" fmla="*/ 387761 h 1155417"/>
                <a:gd name="connsiteX0" fmla="*/ 574467 w 1265568"/>
                <a:gd name="connsiteY0" fmla="*/ 388409 h 1156065"/>
                <a:gd name="connsiteX1" fmla="*/ 799741 w 1265568"/>
                <a:gd name="connsiteY1" fmla="*/ 658 h 1156065"/>
                <a:gd name="connsiteX2" fmla="*/ 1255527 w 1265568"/>
                <a:gd name="connsiteY2" fmla="*/ 479059 h 1156065"/>
                <a:gd name="connsiteX3" fmla="*/ 1008202 w 1265568"/>
                <a:gd name="connsiteY3" fmla="*/ 1111325 h 1156065"/>
                <a:gd name="connsiteX4" fmla="*/ 39478 w 1265568"/>
                <a:gd name="connsiteY4" fmla="*/ 997517 h 1156065"/>
                <a:gd name="connsiteX5" fmla="*/ 315342 w 1265568"/>
                <a:gd name="connsiteY5" fmla="*/ 1003868 h 1156065"/>
                <a:gd name="connsiteX6" fmla="*/ 4475 w 1265568"/>
                <a:gd name="connsiteY6" fmla="*/ 771513 h 1156065"/>
                <a:gd name="connsiteX7" fmla="*/ 318146 w 1265568"/>
                <a:gd name="connsiteY7" fmla="*/ 860622 h 1156065"/>
                <a:gd name="connsiteX8" fmla="*/ 66167 w 1265568"/>
                <a:gd name="connsiteY8" fmla="*/ 605359 h 1156065"/>
                <a:gd name="connsiteX9" fmla="*/ 651581 w 1265568"/>
                <a:gd name="connsiteY9" fmla="*/ 927001 h 1156065"/>
                <a:gd name="connsiteX10" fmla="*/ 574467 w 1265568"/>
                <a:gd name="connsiteY10" fmla="*/ 388409 h 1156065"/>
                <a:gd name="connsiteX0" fmla="*/ 574467 w 1265568"/>
                <a:gd name="connsiteY0" fmla="*/ 388507 h 1156163"/>
                <a:gd name="connsiteX1" fmla="*/ 799741 w 1265568"/>
                <a:gd name="connsiteY1" fmla="*/ 756 h 1156163"/>
                <a:gd name="connsiteX2" fmla="*/ 1255527 w 1265568"/>
                <a:gd name="connsiteY2" fmla="*/ 479157 h 1156163"/>
                <a:gd name="connsiteX3" fmla="*/ 1008202 w 1265568"/>
                <a:gd name="connsiteY3" fmla="*/ 1111423 h 1156163"/>
                <a:gd name="connsiteX4" fmla="*/ 39478 w 1265568"/>
                <a:gd name="connsiteY4" fmla="*/ 997615 h 1156163"/>
                <a:gd name="connsiteX5" fmla="*/ 315342 w 1265568"/>
                <a:gd name="connsiteY5" fmla="*/ 1003966 h 1156163"/>
                <a:gd name="connsiteX6" fmla="*/ 4475 w 1265568"/>
                <a:gd name="connsiteY6" fmla="*/ 771611 h 1156163"/>
                <a:gd name="connsiteX7" fmla="*/ 318146 w 1265568"/>
                <a:gd name="connsiteY7" fmla="*/ 860720 h 1156163"/>
                <a:gd name="connsiteX8" fmla="*/ 66167 w 1265568"/>
                <a:gd name="connsiteY8" fmla="*/ 605457 h 1156163"/>
                <a:gd name="connsiteX9" fmla="*/ 651581 w 1265568"/>
                <a:gd name="connsiteY9" fmla="*/ 927099 h 1156163"/>
                <a:gd name="connsiteX10" fmla="*/ 574467 w 1265568"/>
                <a:gd name="connsiteY10" fmla="*/ 388507 h 11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5568" h="1156163">
                  <a:moveTo>
                    <a:pt x="574467" y="388507"/>
                  </a:moveTo>
                  <a:cubicBezTo>
                    <a:pt x="541247" y="199731"/>
                    <a:pt x="686231" y="-14352"/>
                    <a:pt x="799741" y="756"/>
                  </a:cubicBezTo>
                  <a:cubicBezTo>
                    <a:pt x="913251" y="15864"/>
                    <a:pt x="1335666" y="400246"/>
                    <a:pt x="1255527" y="479157"/>
                  </a:cubicBezTo>
                  <a:cubicBezTo>
                    <a:pt x="1175388" y="558068"/>
                    <a:pt x="1110899" y="994634"/>
                    <a:pt x="1008202" y="1111423"/>
                  </a:cubicBezTo>
                  <a:cubicBezTo>
                    <a:pt x="905506" y="1228212"/>
                    <a:pt x="73325" y="1089904"/>
                    <a:pt x="39478" y="997615"/>
                  </a:cubicBezTo>
                  <a:cubicBezTo>
                    <a:pt x="47329" y="829822"/>
                    <a:pt x="382736" y="1056904"/>
                    <a:pt x="315342" y="1003966"/>
                  </a:cubicBezTo>
                  <a:cubicBezTo>
                    <a:pt x="247949" y="951028"/>
                    <a:pt x="-39071" y="897062"/>
                    <a:pt x="4475" y="771611"/>
                  </a:cubicBezTo>
                  <a:cubicBezTo>
                    <a:pt x="38546" y="704113"/>
                    <a:pt x="371698" y="920961"/>
                    <a:pt x="318146" y="860720"/>
                  </a:cubicBezTo>
                  <a:cubicBezTo>
                    <a:pt x="264594" y="800479"/>
                    <a:pt x="1908" y="714563"/>
                    <a:pt x="66167" y="605457"/>
                  </a:cubicBezTo>
                  <a:cubicBezTo>
                    <a:pt x="130426" y="496351"/>
                    <a:pt x="689127" y="991724"/>
                    <a:pt x="651581" y="927099"/>
                  </a:cubicBezTo>
                  <a:cubicBezTo>
                    <a:pt x="614035" y="862474"/>
                    <a:pt x="607687" y="577283"/>
                    <a:pt x="574467" y="38850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90FDA48-719D-4F9E-B444-278AE7A5E200}"/>
                </a:ext>
              </a:extLst>
            </p:cNvPr>
            <p:cNvSpPr/>
            <p:nvPr/>
          </p:nvSpPr>
          <p:spPr>
            <a:xfrm>
              <a:off x="1245354" y="3996480"/>
              <a:ext cx="1464051" cy="1476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243">
              <a:extLst>
                <a:ext uri="{FF2B5EF4-FFF2-40B4-BE49-F238E27FC236}">
                  <a16:creationId xmlns:a16="http://schemas.microsoft.com/office/drawing/2014/main" id="{043ADA23-C9F5-4335-9D7E-EA313A6D4493}"/>
                </a:ext>
              </a:extLst>
            </p:cNvPr>
            <p:cNvSpPr/>
            <p:nvPr/>
          </p:nvSpPr>
          <p:spPr>
            <a:xfrm>
              <a:off x="1034648" y="3965565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243">
              <a:extLst>
                <a:ext uri="{FF2B5EF4-FFF2-40B4-BE49-F238E27FC236}">
                  <a16:creationId xmlns:a16="http://schemas.microsoft.com/office/drawing/2014/main" id="{0219C6ED-A1D7-497D-BD29-B835AB7EC3B4}"/>
                </a:ext>
              </a:extLst>
            </p:cNvPr>
            <p:cNvSpPr/>
            <p:nvPr/>
          </p:nvSpPr>
          <p:spPr>
            <a:xfrm flipH="1">
              <a:off x="2212065" y="3958706"/>
              <a:ext cx="742109" cy="1483390"/>
            </a:xfrm>
            <a:custGeom>
              <a:avLst/>
              <a:gdLst>
                <a:gd name="connsiteX0" fmla="*/ 0 w 1464051"/>
                <a:gd name="connsiteY0" fmla="*/ 738298 h 1476595"/>
                <a:gd name="connsiteX1" fmla="*/ 732026 w 1464051"/>
                <a:gd name="connsiteY1" fmla="*/ 0 h 1476595"/>
                <a:gd name="connsiteX2" fmla="*/ 1464052 w 1464051"/>
                <a:gd name="connsiteY2" fmla="*/ 738298 h 1476595"/>
                <a:gd name="connsiteX3" fmla="*/ 732026 w 1464051"/>
                <a:gd name="connsiteY3" fmla="*/ 1476596 h 1476595"/>
                <a:gd name="connsiteX4" fmla="*/ 0 w 1464051"/>
                <a:gd name="connsiteY4" fmla="*/ 738298 h 1476595"/>
                <a:gd name="connsiteX0" fmla="*/ 79758 w 1543810"/>
                <a:gd name="connsiteY0" fmla="*/ 738298 h 1503765"/>
                <a:gd name="connsiteX1" fmla="*/ 811784 w 1543810"/>
                <a:gd name="connsiteY1" fmla="*/ 0 h 1503765"/>
                <a:gd name="connsiteX2" fmla="*/ 1543810 w 1543810"/>
                <a:gd name="connsiteY2" fmla="*/ 738298 h 1503765"/>
                <a:gd name="connsiteX3" fmla="*/ 811784 w 1543810"/>
                <a:gd name="connsiteY3" fmla="*/ 1476596 h 1503765"/>
                <a:gd name="connsiteX4" fmla="*/ 101762 w 1543810"/>
                <a:gd name="connsiteY4" fmla="*/ 1286557 h 1503765"/>
                <a:gd name="connsiteX5" fmla="*/ 79758 w 1543810"/>
                <a:gd name="connsiteY5" fmla="*/ 738298 h 1503765"/>
                <a:gd name="connsiteX0" fmla="*/ 26084 w 1490136"/>
                <a:gd name="connsiteY0" fmla="*/ 738298 h 1498320"/>
                <a:gd name="connsiteX1" fmla="*/ 758110 w 1490136"/>
                <a:gd name="connsiteY1" fmla="*/ 0 h 1498320"/>
                <a:gd name="connsiteX2" fmla="*/ 1490136 w 1490136"/>
                <a:gd name="connsiteY2" fmla="*/ 738298 h 1498320"/>
                <a:gd name="connsiteX3" fmla="*/ 758110 w 1490136"/>
                <a:gd name="connsiteY3" fmla="*/ 1476596 h 1498320"/>
                <a:gd name="connsiteX4" fmla="*/ 48088 w 1490136"/>
                <a:gd name="connsiteY4" fmla="*/ 1286557 h 1498320"/>
                <a:gd name="connsiteX5" fmla="*/ 152862 w 1490136"/>
                <a:gd name="connsiteY5" fmla="*/ 1148445 h 1498320"/>
                <a:gd name="connsiteX6" fmla="*/ 26084 w 1490136"/>
                <a:gd name="connsiteY6" fmla="*/ 738298 h 1498320"/>
                <a:gd name="connsiteX0" fmla="*/ 165818 w 1482233"/>
                <a:gd name="connsiteY0" fmla="*/ 333557 h 1512679"/>
                <a:gd name="connsiteX1" fmla="*/ 750207 w 1482233"/>
                <a:gd name="connsiteY1" fmla="*/ 14359 h 1512679"/>
                <a:gd name="connsiteX2" fmla="*/ 1482233 w 1482233"/>
                <a:gd name="connsiteY2" fmla="*/ 752657 h 1512679"/>
                <a:gd name="connsiteX3" fmla="*/ 750207 w 1482233"/>
                <a:gd name="connsiteY3" fmla="*/ 1490955 h 1512679"/>
                <a:gd name="connsiteX4" fmla="*/ 40185 w 1482233"/>
                <a:gd name="connsiteY4" fmla="*/ 1300916 h 1512679"/>
                <a:gd name="connsiteX5" fmla="*/ 144959 w 1482233"/>
                <a:gd name="connsiteY5" fmla="*/ 1162804 h 1512679"/>
                <a:gd name="connsiteX6" fmla="*/ 165818 w 1482233"/>
                <a:gd name="connsiteY6" fmla="*/ 333557 h 1512679"/>
                <a:gd name="connsiteX0" fmla="*/ 165818 w 1482233"/>
                <a:gd name="connsiteY0" fmla="*/ 350037 h 1529159"/>
                <a:gd name="connsiteX1" fmla="*/ 750207 w 1482233"/>
                <a:gd name="connsiteY1" fmla="*/ 30839 h 1529159"/>
                <a:gd name="connsiteX2" fmla="*/ 1482233 w 1482233"/>
                <a:gd name="connsiteY2" fmla="*/ 769137 h 1529159"/>
                <a:gd name="connsiteX3" fmla="*/ 750207 w 1482233"/>
                <a:gd name="connsiteY3" fmla="*/ 1507435 h 1529159"/>
                <a:gd name="connsiteX4" fmla="*/ 40185 w 1482233"/>
                <a:gd name="connsiteY4" fmla="*/ 1317396 h 1529159"/>
                <a:gd name="connsiteX5" fmla="*/ 144959 w 1482233"/>
                <a:gd name="connsiteY5" fmla="*/ 1179284 h 1529159"/>
                <a:gd name="connsiteX6" fmla="*/ 165818 w 1482233"/>
                <a:gd name="connsiteY6" fmla="*/ 350037 h 1529159"/>
                <a:gd name="connsiteX0" fmla="*/ 140243 w 1456658"/>
                <a:gd name="connsiteY0" fmla="*/ 350037 h 1529799"/>
                <a:gd name="connsiteX1" fmla="*/ 724632 w 1456658"/>
                <a:gd name="connsiteY1" fmla="*/ 30839 h 1529799"/>
                <a:gd name="connsiteX2" fmla="*/ 1456658 w 1456658"/>
                <a:gd name="connsiteY2" fmla="*/ 769137 h 1529799"/>
                <a:gd name="connsiteX3" fmla="*/ 724632 w 1456658"/>
                <a:gd name="connsiteY3" fmla="*/ 1507435 h 1529799"/>
                <a:gd name="connsiteX4" fmla="*/ 147959 w 1456658"/>
                <a:gd name="connsiteY4" fmla="*/ 1336447 h 1529799"/>
                <a:gd name="connsiteX5" fmla="*/ 14610 w 1456658"/>
                <a:gd name="connsiteY5" fmla="*/ 1317396 h 1529799"/>
                <a:gd name="connsiteX6" fmla="*/ 119384 w 1456658"/>
                <a:gd name="connsiteY6" fmla="*/ 1179284 h 1529799"/>
                <a:gd name="connsiteX7" fmla="*/ 140243 w 1456658"/>
                <a:gd name="connsiteY7" fmla="*/ 350037 h 1529799"/>
                <a:gd name="connsiteX0" fmla="*/ 154218 w 1470633"/>
                <a:gd name="connsiteY0" fmla="*/ 350037 h 1529799"/>
                <a:gd name="connsiteX1" fmla="*/ 738607 w 1470633"/>
                <a:gd name="connsiteY1" fmla="*/ 30839 h 1529799"/>
                <a:gd name="connsiteX2" fmla="*/ 1470633 w 1470633"/>
                <a:gd name="connsiteY2" fmla="*/ 769137 h 1529799"/>
                <a:gd name="connsiteX3" fmla="*/ 738607 w 1470633"/>
                <a:gd name="connsiteY3" fmla="*/ 1507435 h 1529799"/>
                <a:gd name="connsiteX4" fmla="*/ 161934 w 1470633"/>
                <a:gd name="connsiteY4" fmla="*/ 1336447 h 1529799"/>
                <a:gd name="connsiteX5" fmla="*/ 10 w 1470633"/>
                <a:gd name="connsiteY5" fmla="*/ 1274534 h 1529799"/>
                <a:gd name="connsiteX6" fmla="*/ 133359 w 1470633"/>
                <a:gd name="connsiteY6" fmla="*/ 1179284 h 1529799"/>
                <a:gd name="connsiteX7" fmla="*/ 154218 w 1470633"/>
                <a:gd name="connsiteY7" fmla="*/ 350037 h 1529799"/>
                <a:gd name="connsiteX0" fmla="*/ 154208 w 1470623"/>
                <a:gd name="connsiteY0" fmla="*/ 350037 h 1529799"/>
                <a:gd name="connsiteX1" fmla="*/ 738597 w 1470623"/>
                <a:gd name="connsiteY1" fmla="*/ 30839 h 1529799"/>
                <a:gd name="connsiteX2" fmla="*/ 1470623 w 1470623"/>
                <a:gd name="connsiteY2" fmla="*/ 769137 h 1529799"/>
                <a:gd name="connsiteX3" fmla="*/ 738597 w 1470623"/>
                <a:gd name="connsiteY3" fmla="*/ 1507435 h 1529799"/>
                <a:gd name="connsiteX4" fmla="*/ 161924 w 1470623"/>
                <a:gd name="connsiteY4" fmla="*/ 1336447 h 1529799"/>
                <a:gd name="connsiteX5" fmla="*/ 0 w 1470623"/>
                <a:gd name="connsiteY5" fmla="*/ 1274534 h 1529799"/>
                <a:gd name="connsiteX6" fmla="*/ 133349 w 1470623"/>
                <a:gd name="connsiteY6" fmla="*/ 1179284 h 1529799"/>
                <a:gd name="connsiteX7" fmla="*/ 154208 w 1470623"/>
                <a:gd name="connsiteY7" fmla="*/ 350037 h 1529799"/>
                <a:gd name="connsiteX0" fmla="*/ 154208 w 1470623"/>
                <a:gd name="connsiteY0" fmla="*/ 350037 h 1559137"/>
                <a:gd name="connsiteX1" fmla="*/ 738597 w 1470623"/>
                <a:gd name="connsiteY1" fmla="*/ 30839 h 1559137"/>
                <a:gd name="connsiteX2" fmla="*/ 1470623 w 1470623"/>
                <a:gd name="connsiteY2" fmla="*/ 769137 h 1559137"/>
                <a:gd name="connsiteX3" fmla="*/ 738597 w 1470623"/>
                <a:gd name="connsiteY3" fmla="*/ 1507435 h 1559137"/>
                <a:gd name="connsiteX4" fmla="*/ 176211 w 1470623"/>
                <a:gd name="connsiteY4" fmla="*/ 1479322 h 1559137"/>
                <a:gd name="connsiteX5" fmla="*/ 161924 w 1470623"/>
                <a:gd name="connsiteY5" fmla="*/ 1336447 h 1559137"/>
                <a:gd name="connsiteX6" fmla="*/ 0 w 1470623"/>
                <a:gd name="connsiteY6" fmla="*/ 1274534 h 1559137"/>
                <a:gd name="connsiteX7" fmla="*/ 133349 w 1470623"/>
                <a:gd name="connsiteY7" fmla="*/ 1179284 h 1559137"/>
                <a:gd name="connsiteX8" fmla="*/ 154208 w 1470623"/>
                <a:gd name="connsiteY8" fmla="*/ 350037 h 1559137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24461"/>
                <a:gd name="connsiteX1" fmla="*/ 738597 w 1470623"/>
                <a:gd name="connsiteY1" fmla="*/ 30839 h 1524461"/>
                <a:gd name="connsiteX2" fmla="*/ 1470623 w 1470623"/>
                <a:gd name="connsiteY2" fmla="*/ 769137 h 1524461"/>
                <a:gd name="connsiteX3" fmla="*/ 738597 w 1470623"/>
                <a:gd name="connsiteY3" fmla="*/ 1507435 h 1524461"/>
                <a:gd name="connsiteX4" fmla="*/ 319086 w 1470623"/>
                <a:gd name="connsiteY4" fmla="*/ 1303110 h 1524461"/>
                <a:gd name="connsiteX5" fmla="*/ 176211 w 1470623"/>
                <a:gd name="connsiteY5" fmla="*/ 1479322 h 1524461"/>
                <a:gd name="connsiteX6" fmla="*/ 161924 w 1470623"/>
                <a:gd name="connsiteY6" fmla="*/ 1336447 h 1524461"/>
                <a:gd name="connsiteX7" fmla="*/ 0 w 1470623"/>
                <a:gd name="connsiteY7" fmla="*/ 1274534 h 1524461"/>
                <a:gd name="connsiteX8" fmla="*/ 133349 w 1470623"/>
                <a:gd name="connsiteY8" fmla="*/ 1179284 h 1524461"/>
                <a:gd name="connsiteX9" fmla="*/ 154208 w 1470623"/>
                <a:gd name="connsiteY9" fmla="*/ 350037 h 1524461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67000"/>
                <a:gd name="connsiteX1" fmla="*/ 738597 w 1470623"/>
                <a:gd name="connsiteY1" fmla="*/ 30839 h 1567000"/>
                <a:gd name="connsiteX2" fmla="*/ 1470623 w 1470623"/>
                <a:gd name="connsiteY2" fmla="*/ 769137 h 1567000"/>
                <a:gd name="connsiteX3" fmla="*/ 738597 w 1470623"/>
                <a:gd name="connsiteY3" fmla="*/ 1507435 h 1567000"/>
                <a:gd name="connsiteX4" fmla="*/ 428624 w 1470623"/>
                <a:gd name="connsiteY4" fmla="*/ 1498372 h 1567000"/>
                <a:gd name="connsiteX5" fmla="*/ 319086 w 1470623"/>
                <a:gd name="connsiteY5" fmla="*/ 1303110 h 1567000"/>
                <a:gd name="connsiteX6" fmla="*/ 176211 w 1470623"/>
                <a:gd name="connsiteY6" fmla="*/ 1479322 h 1567000"/>
                <a:gd name="connsiteX7" fmla="*/ 161924 w 1470623"/>
                <a:gd name="connsiteY7" fmla="*/ 1336447 h 1567000"/>
                <a:gd name="connsiteX8" fmla="*/ 0 w 1470623"/>
                <a:gd name="connsiteY8" fmla="*/ 1274534 h 1567000"/>
                <a:gd name="connsiteX9" fmla="*/ 133349 w 1470623"/>
                <a:gd name="connsiteY9" fmla="*/ 1179284 h 1567000"/>
                <a:gd name="connsiteX10" fmla="*/ 154208 w 1470623"/>
                <a:gd name="connsiteY10" fmla="*/ 350037 h 1567000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941"/>
                <a:gd name="connsiteX1" fmla="*/ 738597 w 1470623"/>
                <a:gd name="connsiteY1" fmla="*/ 30839 h 1520941"/>
                <a:gd name="connsiteX2" fmla="*/ 1470623 w 1470623"/>
                <a:gd name="connsiteY2" fmla="*/ 769137 h 1520941"/>
                <a:gd name="connsiteX3" fmla="*/ 738597 w 1470623"/>
                <a:gd name="connsiteY3" fmla="*/ 1507435 h 1520941"/>
                <a:gd name="connsiteX4" fmla="*/ 504824 w 1470623"/>
                <a:gd name="connsiteY4" fmla="*/ 1265009 h 1520941"/>
                <a:gd name="connsiteX5" fmla="*/ 428624 w 1470623"/>
                <a:gd name="connsiteY5" fmla="*/ 1498372 h 1520941"/>
                <a:gd name="connsiteX6" fmla="*/ 319086 w 1470623"/>
                <a:gd name="connsiteY6" fmla="*/ 1303110 h 1520941"/>
                <a:gd name="connsiteX7" fmla="*/ 176211 w 1470623"/>
                <a:gd name="connsiteY7" fmla="*/ 1479322 h 1520941"/>
                <a:gd name="connsiteX8" fmla="*/ 161924 w 1470623"/>
                <a:gd name="connsiteY8" fmla="*/ 1336447 h 1520941"/>
                <a:gd name="connsiteX9" fmla="*/ 0 w 1470623"/>
                <a:gd name="connsiteY9" fmla="*/ 1274534 h 1520941"/>
                <a:gd name="connsiteX10" fmla="*/ 133349 w 1470623"/>
                <a:gd name="connsiteY10" fmla="*/ 1179284 h 1520941"/>
                <a:gd name="connsiteX11" fmla="*/ 154208 w 1470623"/>
                <a:gd name="connsiteY11" fmla="*/ 350037 h 1520941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20565"/>
                <a:gd name="connsiteX1" fmla="*/ 738597 w 1470623"/>
                <a:gd name="connsiteY1" fmla="*/ 30839 h 1520565"/>
                <a:gd name="connsiteX2" fmla="*/ 1470623 w 1470623"/>
                <a:gd name="connsiteY2" fmla="*/ 769137 h 1520565"/>
                <a:gd name="connsiteX3" fmla="*/ 738597 w 1470623"/>
                <a:gd name="connsiteY3" fmla="*/ 1507435 h 1520565"/>
                <a:gd name="connsiteX4" fmla="*/ 476249 w 1470623"/>
                <a:gd name="connsiteY4" fmla="*/ 1260246 h 1520565"/>
                <a:gd name="connsiteX5" fmla="*/ 428624 w 1470623"/>
                <a:gd name="connsiteY5" fmla="*/ 1498372 h 1520565"/>
                <a:gd name="connsiteX6" fmla="*/ 319086 w 1470623"/>
                <a:gd name="connsiteY6" fmla="*/ 1303110 h 1520565"/>
                <a:gd name="connsiteX7" fmla="*/ 176211 w 1470623"/>
                <a:gd name="connsiteY7" fmla="*/ 1479322 h 1520565"/>
                <a:gd name="connsiteX8" fmla="*/ 161924 w 1470623"/>
                <a:gd name="connsiteY8" fmla="*/ 1336447 h 1520565"/>
                <a:gd name="connsiteX9" fmla="*/ 0 w 1470623"/>
                <a:gd name="connsiteY9" fmla="*/ 1274534 h 1520565"/>
                <a:gd name="connsiteX10" fmla="*/ 133349 w 1470623"/>
                <a:gd name="connsiteY10" fmla="*/ 1179284 h 1520565"/>
                <a:gd name="connsiteX11" fmla="*/ 154208 w 1470623"/>
                <a:gd name="connsiteY11" fmla="*/ 350037 h 1520565"/>
                <a:gd name="connsiteX0" fmla="*/ 154208 w 1470623"/>
                <a:gd name="connsiteY0" fmla="*/ 350037 h 1541682"/>
                <a:gd name="connsiteX1" fmla="*/ 738597 w 1470623"/>
                <a:gd name="connsiteY1" fmla="*/ 30839 h 1541682"/>
                <a:gd name="connsiteX2" fmla="*/ 1470623 w 1470623"/>
                <a:gd name="connsiteY2" fmla="*/ 769137 h 1541682"/>
                <a:gd name="connsiteX3" fmla="*/ 738597 w 1470623"/>
                <a:gd name="connsiteY3" fmla="*/ 1507435 h 1541682"/>
                <a:gd name="connsiteX4" fmla="*/ 604836 w 1470623"/>
                <a:gd name="connsiteY4" fmla="*/ 1403122 h 1541682"/>
                <a:gd name="connsiteX5" fmla="*/ 476249 w 1470623"/>
                <a:gd name="connsiteY5" fmla="*/ 1260246 h 1541682"/>
                <a:gd name="connsiteX6" fmla="*/ 428624 w 1470623"/>
                <a:gd name="connsiteY6" fmla="*/ 1498372 h 1541682"/>
                <a:gd name="connsiteX7" fmla="*/ 319086 w 1470623"/>
                <a:gd name="connsiteY7" fmla="*/ 1303110 h 1541682"/>
                <a:gd name="connsiteX8" fmla="*/ 176211 w 1470623"/>
                <a:gd name="connsiteY8" fmla="*/ 1479322 h 1541682"/>
                <a:gd name="connsiteX9" fmla="*/ 161924 w 1470623"/>
                <a:gd name="connsiteY9" fmla="*/ 1336447 h 1541682"/>
                <a:gd name="connsiteX10" fmla="*/ 0 w 1470623"/>
                <a:gd name="connsiteY10" fmla="*/ 1274534 h 1541682"/>
                <a:gd name="connsiteX11" fmla="*/ 133349 w 1470623"/>
                <a:gd name="connsiteY11" fmla="*/ 1179284 h 1541682"/>
                <a:gd name="connsiteX12" fmla="*/ 154208 w 1470623"/>
                <a:gd name="connsiteY12" fmla="*/ 350037 h 1541682"/>
                <a:gd name="connsiteX0" fmla="*/ 154208 w 1470654"/>
                <a:gd name="connsiteY0" fmla="*/ 350037 h 1556535"/>
                <a:gd name="connsiteX1" fmla="*/ 738597 w 1470654"/>
                <a:gd name="connsiteY1" fmla="*/ 30839 h 1556535"/>
                <a:gd name="connsiteX2" fmla="*/ 1470623 w 1470654"/>
                <a:gd name="connsiteY2" fmla="*/ 769137 h 1556535"/>
                <a:gd name="connsiteX3" fmla="*/ 409574 w 1470654"/>
                <a:gd name="connsiteY3" fmla="*/ 555396 h 1556535"/>
                <a:gd name="connsiteX4" fmla="*/ 738597 w 1470654"/>
                <a:gd name="connsiteY4" fmla="*/ 1507435 h 1556535"/>
                <a:gd name="connsiteX5" fmla="*/ 604836 w 1470654"/>
                <a:gd name="connsiteY5" fmla="*/ 1403122 h 1556535"/>
                <a:gd name="connsiteX6" fmla="*/ 476249 w 1470654"/>
                <a:gd name="connsiteY6" fmla="*/ 1260246 h 1556535"/>
                <a:gd name="connsiteX7" fmla="*/ 428624 w 1470654"/>
                <a:gd name="connsiteY7" fmla="*/ 1498372 h 1556535"/>
                <a:gd name="connsiteX8" fmla="*/ 319086 w 1470654"/>
                <a:gd name="connsiteY8" fmla="*/ 1303110 h 1556535"/>
                <a:gd name="connsiteX9" fmla="*/ 176211 w 1470654"/>
                <a:gd name="connsiteY9" fmla="*/ 1479322 h 1556535"/>
                <a:gd name="connsiteX10" fmla="*/ 161924 w 1470654"/>
                <a:gd name="connsiteY10" fmla="*/ 1336447 h 1556535"/>
                <a:gd name="connsiteX11" fmla="*/ 0 w 1470654"/>
                <a:gd name="connsiteY11" fmla="*/ 1274534 h 1556535"/>
                <a:gd name="connsiteX12" fmla="*/ 133349 w 1470654"/>
                <a:gd name="connsiteY12" fmla="*/ 1179284 h 1556535"/>
                <a:gd name="connsiteX13" fmla="*/ 154208 w 1470654"/>
                <a:gd name="connsiteY13" fmla="*/ 350037 h 1556535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04836 w 1470654"/>
                <a:gd name="connsiteY4" fmla="*/ 1403122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90561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1470654"/>
                <a:gd name="connsiteY0" fmla="*/ 350037 h 1498637"/>
                <a:gd name="connsiteX1" fmla="*/ 738597 w 1470654"/>
                <a:gd name="connsiteY1" fmla="*/ 30839 h 1498637"/>
                <a:gd name="connsiteX2" fmla="*/ 1470623 w 1470654"/>
                <a:gd name="connsiteY2" fmla="*/ 769137 h 1498637"/>
                <a:gd name="connsiteX3" fmla="*/ 409574 w 1470654"/>
                <a:gd name="connsiteY3" fmla="*/ 555396 h 1498637"/>
                <a:gd name="connsiteX4" fmla="*/ 657224 w 1470654"/>
                <a:gd name="connsiteY4" fmla="*/ 1322160 h 1498637"/>
                <a:gd name="connsiteX5" fmla="*/ 476249 w 1470654"/>
                <a:gd name="connsiteY5" fmla="*/ 1260246 h 1498637"/>
                <a:gd name="connsiteX6" fmla="*/ 428624 w 1470654"/>
                <a:gd name="connsiteY6" fmla="*/ 1498372 h 1498637"/>
                <a:gd name="connsiteX7" fmla="*/ 319086 w 1470654"/>
                <a:gd name="connsiteY7" fmla="*/ 1303110 h 1498637"/>
                <a:gd name="connsiteX8" fmla="*/ 176211 w 1470654"/>
                <a:gd name="connsiteY8" fmla="*/ 1479322 h 1498637"/>
                <a:gd name="connsiteX9" fmla="*/ 161924 w 1470654"/>
                <a:gd name="connsiteY9" fmla="*/ 1336447 h 1498637"/>
                <a:gd name="connsiteX10" fmla="*/ 0 w 1470654"/>
                <a:gd name="connsiteY10" fmla="*/ 1274534 h 1498637"/>
                <a:gd name="connsiteX11" fmla="*/ 133349 w 1470654"/>
                <a:gd name="connsiteY11" fmla="*/ 1179284 h 1498637"/>
                <a:gd name="connsiteX12" fmla="*/ 154208 w 1470654"/>
                <a:gd name="connsiteY12" fmla="*/ 350037 h 1498637"/>
                <a:gd name="connsiteX0" fmla="*/ 154208 w 742109"/>
                <a:gd name="connsiteY0" fmla="*/ 334790 h 1483390"/>
                <a:gd name="connsiteX1" fmla="*/ 738597 w 742109"/>
                <a:gd name="connsiteY1" fmla="*/ 15592 h 1483390"/>
                <a:gd name="connsiteX2" fmla="*/ 409574 w 742109"/>
                <a:gd name="connsiteY2" fmla="*/ 540149 h 1483390"/>
                <a:gd name="connsiteX3" fmla="*/ 657224 w 742109"/>
                <a:gd name="connsiteY3" fmla="*/ 1306913 h 1483390"/>
                <a:gd name="connsiteX4" fmla="*/ 476249 w 742109"/>
                <a:gd name="connsiteY4" fmla="*/ 1244999 h 1483390"/>
                <a:gd name="connsiteX5" fmla="*/ 428624 w 742109"/>
                <a:gd name="connsiteY5" fmla="*/ 1483125 h 1483390"/>
                <a:gd name="connsiteX6" fmla="*/ 319086 w 742109"/>
                <a:gd name="connsiteY6" fmla="*/ 1287863 h 1483390"/>
                <a:gd name="connsiteX7" fmla="*/ 176211 w 742109"/>
                <a:gd name="connsiteY7" fmla="*/ 1464075 h 1483390"/>
                <a:gd name="connsiteX8" fmla="*/ 161924 w 742109"/>
                <a:gd name="connsiteY8" fmla="*/ 1321200 h 1483390"/>
                <a:gd name="connsiteX9" fmla="*/ 0 w 742109"/>
                <a:gd name="connsiteY9" fmla="*/ 1259287 h 1483390"/>
                <a:gd name="connsiteX10" fmla="*/ 133349 w 742109"/>
                <a:gd name="connsiteY10" fmla="*/ 1164037 h 1483390"/>
                <a:gd name="connsiteX11" fmla="*/ 154208 w 742109"/>
                <a:gd name="connsiteY11" fmla="*/ 334790 h 148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109" h="1483390">
                  <a:moveTo>
                    <a:pt x="154208" y="334790"/>
                  </a:moveTo>
                  <a:cubicBezTo>
                    <a:pt x="455108" y="-28068"/>
                    <a:pt x="696036" y="-18635"/>
                    <a:pt x="738597" y="15592"/>
                  </a:cubicBezTo>
                  <a:cubicBezTo>
                    <a:pt x="781158" y="49819"/>
                    <a:pt x="423136" y="324929"/>
                    <a:pt x="409574" y="540149"/>
                  </a:cubicBezTo>
                  <a:cubicBezTo>
                    <a:pt x="17626" y="1260175"/>
                    <a:pt x="679449" y="1041800"/>
                    <a:pt x="657224" y="1306913"/>
                  </a:cubicBezTo>
                  <a:cubicBezTo>
                    <a:pt x="534987" y="1381526"/>
                    <a:pt x="504030" y="1248174"/>
                    <a:pt x="476249" y="1244999"/>
                  </a:cubicBezTo>
                  <a:cubicBezTo>
                    <a:pt x="434180" y="1241824"/>
                    <a:pt x="638967" y="1407718"/>
                    <a:pt x="428624" y="1483125"/>
                  </a:cubicBezTo>
                  <a:cubicBezTo>
                    <a:pt x="330131" y="1491934"/>
                    <a:pt x="366711" y="1278338"/>
                    <a:pt x="319086" y="1287863"/>
                  </a:cubicBezTo>
                  <a:cubicBezTo>
                    <a:pt x="306317" y="1283177"/>
                    <a:pt x="363536" y="1495825"/>
                    <a:pt x="176211" y="1464075"/>
                  </a:cubicBezTo>
                  <a:cubicBezTo>
                    <a:pt x="79373" y="1460900"/>
                    <a:pt x="200817" y="1337075"/>
                    <a:pt x="161924" y="1321200"/>
                  </a:cubicBezTo>
                  <a:cubicBezTo>
                    <a:pt x="123031" y="1305325"/>
                    <a:pt x="42069" y="1399780"/>
                    <a:pt x="0" y="1259287"/>
                  </a:cubicBezTo>
                  <a:cubicBezTo>
                    <a:pt x="794" y="1228331"/>
                    <a:pt x="137016" y="1255413"/>
                    <a:pt x="133349" y="1164037"/>
                  </a:cubicBezTo>
                  <a:cubicBezTo>
                    <a:pt x="129682" y="1072661"/>
                    <a:pt x="-146692" y="697648"/>
                    <a:pt x="154208" y="33479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45D958C-5EA8-4C95-95FD-EF15C3E23211}"/>
                </a:ext>
              </a:extLst>
            </p:cNvPr>
            <p:cNvSpPr/>
            <p:nvPr/>
          </p:nvSpPr>
          <p:spPr>
            <a:xfrm rot="19131531" flipH="1">
              <a:off x="344762" y="4908686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E75DB1D-0DFF-462E-A4A8-E40B5FFA1916}"/>
                </a:ext>
              </a:extLst>
            </p:cNvPr>
            <p:cNvSpPr/>
            <p:nvPr/>
          </p:nvSpPr>
          <p:spPr>
            <a:xfrm rot="2468469">
              <a:off x="3135370" y="4921389"/>
              <a:ext cx="538279" cy="691692"/>
            </a:xfrm>
            <a:custGeom>
              <a:avLst/>
              <a:gdLst>
                <a:gd name="connsiteX0" fmla="*/ 333464 w 562231"/>
                <a:gd name="connsiteY0" fmla="*/ 28171 h 722471"/>
                <a:gd name="connsiteX1" fmla="*/ 412031 w 562231"/>
                <a:gd name="connsiteY1" fmla="*/ 7358 h 722471"/>
                <a:gd name="connsiteX2" fmla="*/ 254474 w 562231"/>
                <a:gd name="connsiteY2" fmla="*/ 329582 h 722471"/>
                <a:gd name="connsiteX3" fmla="*/ 523429 w 562231"/>
                <a:gd name="connsiteY3" fmla="*/ 145212 h 722471"/>
                <a:gd name="connsiteX4" fmla="*/ 302755 w 562231"/>
                <a:gd name="connsiteY4" fmla="*/ 464476 h 722471"/>
                <a:gd name="connsiteX5" fmla="*/ 562231 w 562231"/>
                <a:gd name="connsiteY5" fmla="*/ 370595 h 722471"/>
                <a:gd name="connsiteX6" fmla="*/ 17696 w 562231"/>
                <a:gd name="connsiteY6" fmla="*/ 715439 h 722471"/>
                <a:gd name="connsiteX7" fmla="*/ 0 w 562231"/>
                <a:gd name="connsiteY7" fmla="*/ 722471 h 722471"/>
                <a:gd name="connsiteX8" fmla="*/ 0 w 562231"/>
                <a:gd name="connsiteY8" fmla="*/ 455882 h 722471"/>
                <a:gd name="connsiteX9" fmla="*/ 10461 w 562231"/>
                <a:gd name="connsiteY9" fmla="*/ 441152 h 722471"/>
                <a:gd name="connsiteX10" fmla="*/ 333464 w 562231"/>
                <a:gd name="connsiteY10" fmla="*/ 28171 h 722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2231" h="722471">
                  <a:moveTo>
                    <a:pt x="333464" y="28171"/>
                  </a:moveTo>
                  <a:cubicBezTo>
                    <a:pt x="366449" y="1930"/>
                    <a:pt x="394094" y="-8197"/>
                    <a:pt x="412031" y="7358"/>
                  </a:cubicBezTo>
                  <a:cubicBezTo>
                    <a:pt x="507693" y="90317"/>
                    <a:pt x="286051" y="255422"/>
                    <a:pt x="254474" y="329582"/>
                  </a:cubicBezTo>
                  <a:cubicBezTo>
                    <a:pt x="222897" y="403743"/>
                    <a:pt x="469635" y="92080"/>
                    <a:pt x="523429" y="145212"/>
                  </a:cubicBezTo>
                  <a:cubicBezTo>
                    <a:pt x="604663" y="250260"/>
                    <a:pt x="349777" y="392830"/>
                    <a:pt x="302755" y="464476"/>
                  </a:cubicBezTo>
                  <a:cubicBezTo>
                    <a:pt x="255731" y="536122"/>
                    <a:pt x="501347" y="214040"/>
                    <a:pt x="562231" y="370595"/>
                  </a:cubicBezTo>
                  <a:cubicBezTo>
                    <a:pt x="560549" y="432009"/>
                    <a:pt x="268982" y="609786"/>
                    <a:pt x="17696" y="715439"/>
                  </a:cubicBezTo>
                  <a:lnTo>
                    <a:pt x="0" y="722471"/>
                  </a:lnTo>
                  <a:lnTo>
                    <a:pt x="0" y="455882"/>
                  </a:lnTo>
                  <a:lnTo>
                    <a:pt x="10461" y="441152"/>
                  </a:lnTo>
                  <a:cubicBezTo>
                    <a:pt x="87509" y="330649"/>
                    <a:pt x="234510" y="106894"/>
                    <a:pt x="333464" y="28171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100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506A9C2-0BF4-4664-B3AD-15333E5AB4F1}"/>
                </a:ext>
              </a:extLst>
            </p:cNvPr>
            <p:cNvSpPr/>
            <p:nvPr/>
          </p:nvSpPr>
          <p:spPr>
            <a:xfrm rot="645606">
              <a:off x="2311363" y="5111573"/>
              <a:ext cx="621935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F0B22DF-4FE0-4040-9858-6F79CAD83865}"/>
                </a:ext>
              </a:extLst>
            </p:cNvPr>
            <p:cNvSpPr/>
            <p:nvPr/>
          </p:nvSpPr>
          <p:spPr>
            <a:xfrm rot="20954394" flipH="1">
              <a:off x="1062063" y="5116216"/>
              <a:ext cx="619901" cy="344245"/>
            </a:xfrm>
            <a:custGeom>
              <a:avLst/>
              <a:gdLst>
                <a:gd name="connsiteX0" fmla="*/ 163434 w 642007"/>
                <a:gd name="connsiteY0" fmla="*/ 0 h 344245"/>
                <a:gd name="connsiteX1" fmla="*/ 502009 w 642007"/>
                <a:gd name="connsiteY1" fmla="*/ 0 h 344245"/>
                <a:gd name="connsiteX2" fmla="*/ 503207 w 642007"/>
                <a:gd name="connsiteY2" fmla="*/ 3321 h 344245"/>
                <a:gd name="connsiteX3" fmla="*/ 642007 w 642007"/>
                <a:gd name="connsiteY3" fmla="*/ 44320 h 344245"/>
                <a:gd name="connsiteX4" fmla="*/ 494489 w 642007"/>
                <a:gd name="connsiteY4" fmla="*/ 135375 h 344245"/>
                <a:gd name="connsiteX5" fmla="*/ 507127 w 642007"/>
                <a:gd name="connsiteY5" fmla="*/ 278406 h 344245"/>
                <a:gd name="connsiteX6" fmla="*/ 333866 w 642007"/>
                <a:gd name="connsiteY6" fmla="*/ 131966 h 344245"/>
                <a:gd name="connsiteX7" fmla="*/ 262709 w 642007"/>
                <a:gd name="connsiteY7" fmla="*/ 344245 h 344245"/>
                <a:gd name="connsiteX8" fmla="*/ 171464 w 642007"/>
                <a:gd name="connsiteY8" fmla="*/ 119198 h 344245"/>
                <a:gd name="connsiteX9" fmla="*/ 5230 w 642007"/>
                <a:gd name="connsiteY9" fmla="*/ 213811 h 344245"/>
                <a:gd name="connsiteX10" fmla="*/ 142543 w 642007"/>
                <a:gd name="connsiteY10" fmla="*/ 15424 h 344245"/>
                <a:gd name="connsiteX11" fmla="*/ 163434 w 642007"/>
                <a:gd name="connsiteY11" fmla="*/ 0 h 3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007" h="344245">
                  <a:moveTo>
                    <a:pt x="163434" y="0"/>
                  </a:moveTo>
                  <a:lnTo>
                    <a:pt x="502009" y="0"/>
                  </a:lnTo>
                  <a:lnTo>
                    <a:pt x="503207" y="3321"/>
                  </a:lnTo>
                  <a:cubicBezTo>
                    <a:pt x="536959" y="54371"/>
                    <a:pt x="636267" y="17840"/>
                    <a:pt x="642007" y="44320"/>
                  </a:cubicBezTo>
                  <a:cubicBezTo>
                    <a:pt x="626907" y="190197"/>
                    <a:pt x="529734" y="112518"/>
                    <a:pt x="494489" y="135375"/>
                  </a:cubicBezTo>
                  <a:cubicBezTo>
                    <a:pt x="459243" y="158232"/>
                    <a:pt x="601670" y="257207"/>
                    <a:pt x="507127" y="278406"/>
                  </a:cubicBezTo>
                  <a:cubicBezTo>
                    <a:pt x="329024" y="344570"/>
                    <a:pt x="345536" y="124979"/>
                    <a:pt x="333866" y="131966"/>
                  </a:cubicBezTo>
                  <a:cubicBezTo>
                    <a:pt x="285300" y="131500"/>
                    <a:pt x="361115" y="334511"/>
                    <a:pt x="262709" y="344245"/>
                  </a:cubicBezTo>
                  <a:cubicBezTo>
                    <a:pt x="41986" y="309435"/>
                    <a:pt x="212200" y="108224"/>
                    <a:pt x="171464" y="119198"/>
                  </a:cubicBezTo>
                  <a:cubicBezTo>
                    <a:pt x="144764" y="127503"/>
                    <a:pt x="139248" y="264290"/>
                    <a:pt x="5230" y="213811"/>
                  </a:cubicBezTo>
                  <a:cubicBezTo>
                    <a:pt x="-21519" y="117697"/>
                    <a:pt x="58929" y="70420"/>
                    <a:pt x="142543" y="15424"/>
                  </a:cubicBezTo>
                  <a:lnTo>
                    <a:pt x="163434" y="0"/>
                  </a:lnTo>
                  <a:close/>
                </a:path>
              </a:pathLst>
            </a:custGeom>
            <a:gradFill>
              <a:gsLst>
                <a:gs pos="100000">
                  <a:schemeClr val="accent4">
                    <a:lumMod val="75000"/>
                  </a:schemeClr>
                </a:gs>
                <a:gs pos="1000">
                  <a:srgbClr val="54823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920195C-FDDB-4313-B083-0E6DE65A6CE1}"/>
                </a:ext>
              </a:extLst>
            </p:cNvPr>
            <p:cNvSpPr/>
            <p:nvPr/>
          </p:nvSpPr>
          <p:spPr>
            <a:xfrm rot="738193">
              <a:off x="2298540" y="4274105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3BD99F-0C9E-4B26-81DD-EA1277F25FFF}"/>
                </a:ext>
              </a:extLst>
            </p:cNvPr>
            <p:cNvSpPr/>
            <p:nvPr/>
          </p:nvSpPr>
          <p:spPr>
            <a:xfrm rot="20861807" flipH="1">
              <a:off x="1239141" y="4229828"/>
              <a:ext cx="367688" cy="602664"/>
            </a:xfrm>
            <a:prstGeom prst="ellipse">
              <a:avLst/>
            </a:prstGeom>
            <a:solidFill>
              <a:srgbClr val="548235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23A26C6-D743-4253-ABDC-D7C23B1CBC7C}"/>
                </a:ext>
              </a:extLst>
            </p:cNvPr>
            <p:cNvSpPr/>
            <p:nvPr/>
          </p:nvSpPr>
          <p:spPr>
            <a:xfrm>
              <a:off x="838113" y="3131392"/>
              <a:ext cx="2322649" cy="124822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B2B8FB4-7577-4A87-B16E-A2BE112DAECE}"/>
                </a:ext>
              </a:extLst>
            </p:cNvPr>
            <p:cNvSpPr/>
            <p:nvPr/>
          </p:nvSpPr>
          <p:spPr>
            <a:xfrm>
              <a:off x="2063743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D61C8C4-FAB3-49CF-A965-932819F5E7F9}"/>
                </a:ext>
              </a:extLst>
            </p:cNvPr>
            <p:cNvSpPr/>
            <p:nvPr/>
          </p:nvSpPr>
          <p:spPr>
            <a:xfrm>
              <a:off x="1018277" y="2841106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E5DD189-580D-44D2-BA82-F218110F4DF4}"/>
                </a:ext>
              </a:extLst>
            </p:cNvPr>
            <p:cNvSpPr/>
            <p:nvPr/>
          </p:nvSpPr>
          <p:spPr>
            <a:xfrm rot="3117443">
              <a:off x="1780709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6E19E8-3C5A-40D9-A20C-A569CAF36DE5}"/>
                </a:ext>
              </a:extLst>
            </p:cNvPr>
            <p:cNvSpPr/>
            <p:nvPr/>
          </p:nvSpPr>
          <p:spPr>
            <a:xfrm rot="18482557" flipH="1">
              <a:off x="2026041" y="3732646"/>
              <a:ext cx="209762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Arc 247">
              <a:extLst>
                <a:ext uri="{FF2B5EF4-FFF2-40B4-BE49-F238E27FC236}">
                  <a16:creationId xmlns:a16="http://schemas.microsoft.com/office/drawing/2014/main" id="{1451E4C4-209A-4C1A-BD34-71BA4F4F654F}"/>
                </a:ext>
              </a:extLst>
            </p:cNvPr>
            <p:cNvSpPr/>
            <p:nvPr/>
          </p:nvSpPr>
          <p:spPr>
            <a:xfrm rot="8811340">
              <a:off x="1235511" y="3142214"/>
              <a:ext cx="1600329" cy="1190059"/>
            </a:xfrm>
            <a:custGeom>
              <a:avLst/>
              <a:gdLst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3" fmla="*/ 457200 w 914400"/>
                <a:gd name="connsiteY3" fmla="*/ 457200 h 914400"/>
                <a:gd name="connsiteX4" fmla="*/ 276314 w 914400"/>
                <a:gd name="connsiteY4" fmla="*/ 37304 h 914400"/>
                <a:gd name="connsiteX0" fmla="*/ 276314 w 914400"/>
                <a:gd name="connsiteY0" fmla="*/ 37304 h 914400"/>
                <a:gd name="connsiteX1" fmla="*/ 708527 w 914400"/>
                <a:gd name="connsiteY1" fmla="*/ 75275 h 914400"/>
                <a:gd name="connsiteX2" fmla="*/ 914399 w 914400"/>
                <a:gd name="connsiteY2" fmla="*/ 457200 h 914400"/>
                <a:gd name="connsiteX0" fmla="*/ 712347 w 1350432"/>
                <a:gd name="connsiteY0" fmla="*/ 43951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3" fmla="*/ 893233 w 1350432"/>
                <a:gd name="connsiteY3" fmla="*/ 463847 h 463847"/>
                <a:gd name="connsiteX4" fmla="*/ 712347 w 1350432"/>
                <a:gd name="connsiteY4" fmla="*/ 43951 h 463847"/>
                <a:gd name="connsiteX0" fmla="*/ 0 w 1350432"/>
                <a:gd name="connsiteY0" fmla="*/ 33828 h 463847"/>
                <a:gd name="connsiteX1" fmla="*/ 1144560 w 1350432"/>
                <a:gd name="connsiteY1" fmla="*/ 81922 h 463847"/>
                <a:gd name="connsiteX2" fmla="*/ 1350432 w 1350432"/>
                <a:gd name="connsiteY2" fmla="*/ 463847 h 463847"/>
                <a:gd name="connsiteX0" fmla="*/ 712347 w 1350432"/>
                <a:gd name="connsiteY0" fmla="*/ 178134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3" fmla="*/ 893233 w 1350432"/>
                <a:gd name="connsiteY3" fmla="*/ 598030 h 598030"/>
                <a:gd name="connsiteX4" fmla="*/ 712347 w 1350432"/>
                <a:gd name="connsiteY4" fmla="*/ 178134 h 598030"/>
                <a:gd name="connsiteX0" fmla="*/ 0 w 1350432"/>
                <a:gd name="connsiteY0" fmla="*/ 168011 h 598030"/>
                <a:gd name="connsiteX1" fmla="*/ 1144560 w 1350432"/>
                <a:gd name="connsiteY1" fmla="*/ 216105 h 598030"/>
                <a:gd name="connsiteX2" fmla="*/ 1350432 w 1350432"/>
                <a:gd name="connsiteY2" fmla="*/ 598030 h 598030"/>
                <a:gd name="connsiteX0" fmla="*/ 712347 w 1546286"/>
                <a:gd name="connsiteY0" fmla="*/ 178134 h 1190059"/>
                <a:gd name="connsiteX1" fmla="*/ 1144560 w 1546286"/>
                <a:gd name="connsiteY1" fmla="*/ 216105 h 1190059"/>
                <a:gd name="connsiteX2" fmla="*/ 1350432 w 1546286"/>
                <a:gd name="connsiteY2" fmla="*/ 598030 h 1190059"/>
                <a:gd name="connsiteX3" fmla="*/ 893233 w 1546286"/>
                <a:gd name="connsiteY3" fmla="*/ 598030 h 1190059"/>
                <a:gd name="connsiteX4" fmla="*/ 712347 w 1546286"/>
                <a:gd name="connsiteY4" fmla="*/ 178134 h 1190059"/>
                <a:gd name="connsiteX0" fmla="*/ 0 w 1546286"/>
                <a:gd name="connsiteY0" fmla="*/ 168011 h 1190059"/>
                <a:gd name="connsiteX1" fmla="*/ 1144560 w 1546286"/>
                <a:gd name="connsiteY1" fmla="*/ 216105 h 1190059"/>
                <a:gd name="connsiteX2" fmla="*/ 1546286 w 1546286"/>
                <a:gd name="connsiteY2" fmla="*/ 1190059 h 1190059"/>
                <a:gd name="connsiteX0" fmla="*/ 712347 w 1600329"/>
                <a:gd name="connsiteY0" fmla="*/ 178134 h 1190059"/>
                <a:gd name="connsiteX1" fmla="*/ 1144560 w 1600329"/>
                <a:gd name="connsiteY1" fmla="*/ 216105 h 1190059"/>
                <a:gd name="connsiteX2" fmla="*/ 1350432 w 1600329"/>
                <a:gd name="connsiteY2" fmla="*/ 598030 h 1190059"/>
                <a:gd name="connsiteX3" fmla="*/ 893233 w 1600329"/>
                <a:gd name="connsiteY3" fmla="*/ 598030 h 1190059"/>
                <a:gd name="connsiteX4" fmla="*/ 712347 w 1600329"/>
                <a:gd name="connsiteY4" fmla="*/ 178134 h 1190059"/>
                <a:gd name="connsiteX0" fmla="*/ 0 w 1600329"/>
                <a:gd name="connsiteY0" fmla="*/ 168011 h 1190059"/>
                <a:gd name="connsiteX1" fmla="*/ 1144560 w 1600329"/>
                <a:gd name="connsiteY1" fmla="*/ 216105 h 1190059"/>
                <a:gd name="connsiteX2" fmla="*/ 1546286 w 1600329"/>
                <a:gd name="connsiteY2" fmla="*/ 1190059 h 119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0329" h="1190059" stroke="0" extrusionOk="0">
                  <a:moveTo>
                    <a:pt x="712347" y="178134"/>
                  </a:moveTo>
                  <a:cubicBezTo>
                    <a:pt x="853631" y="117271"/>
                    <a:pt x="1016052" y="131540"/>
                    <a:pt x="1144560" y="216105"/>
                  </a:cubicBezTo>
                  <a:cubicBezTo>
                    <a:pt x="1273068" y="300670"/>
                    <a:pt x="1350433" y="444193"/>
                    <a:pt x="1350432" y="598030"/>
                  </a:cubicBezTo>
                  <a:lnTo>
                    <a:pt x="893233" y="598030"/>
                  </a:lnTo>
                  <a:lnTo>
                    <a:pt x="712347" y="178134"/>
                  </a:lnTo>
                  <a:close/>
                </a:path>
                <a:path w="1600329" h="1190059" fill="none">
                  <a:moveTo>
                    <a:pt x="0" y="168011"/>
                  </a:moveTo>
                  <a:cubicBezTo>
                    <a:pt x="193351" y="-195579"/>
                    <a:pt x="1016052" y="131540"/>
                    <a:pt x="1144560" y="216105"/>
                  </a:cubicBezTo>
                  <a:cubicBezTo>
                    <a:pt x="1273068" y="300670"/>
                    <a:pt x="1761502" y="776325"/>
                    <a:pt x="1546286" y="1190059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B65868A-AF33-47B6-B28A-EC5F977C4D14}"/>
                </a:ext>
              </a:extLst>
            </p:cNvPr>
            <p:cNvSpPr/>
            <p:nvPr/>
          </p:nvSpPr>
          <p:spPr>
            <a:xfrm>
              <a:off x="1249041" y="3070803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8F140A3-DAD4-4F6A-AB90-4B44434FB571}"/>
                </a:ext>
              </a:extLst>
            </p:cNvPr>
            <p:cNvSpPr/>
            <p:nvPr/>
          </p:nvSpPr>
          <p:spPr>
            <a:xfrm>
              <a:off x="1419498" y="3226138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7A94C8C-CF35-4920-B285-ED2D17E41516}"/>
                </a:ext>
              </a:extLst>
            </p:cNvPr>
            <p:cNvSpPr/>
            <p:nvPr/>
          </p:nvSpPr>
          <p:spPr>
            <a:xfrm>
              <a:off x="2316149" y="3071259"/>
              <a:ext cx="462945" cy="46294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E85AC63-B788-472A-8C90-61F01DAE1A31}"/>
                </a:ext>
              </a:extLst>
            </p:cNvPr>
            <p:cNvSpPr/>
            <p:nvPr/>
          </p:nvSpPr>
          <p:spPr>
            <a:xfrm>
              <a:off x="2473606" y="3230108"/>
              <a:ext cx="160621" cy="1443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3_14-1-14">
            <a:hlinkClick r:id="" action="ppaction://media"/>
            <a:extLst>
              <a:ext uri="{FF2B5EF4-FFF2-40B4-BE49-F238E27FC236}">
                <a16:creationId xmlns:a16="http://schemas.microsoft.com/office/drawing/2014/main" id="{BA12F9FD-612D-4F4D-8199-DF238F48BA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3502921" y="-278040"/>
            <a:ext cx="89614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F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lower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7BDACAF-1C82-4D94-ADFE-90B61415764B}"/>
              </a:ext>
            </a:extLst>
          </p:cNvPr>
          <p:cNvGrpSpPr/>
          <p:nvPr/>
        </p:nvGrpSpPr>
        <p:grpSpPr>
          <a:xfrm>
            <a:off x="131124" y="730841"/>
            <a:ext cx="3970907" cy="5812065"/>
            <a:chOff x="3847592" y="585559"/>
            <a:chExt cx="3970907" cy="5812065"/>
          </a:xfrm>
        </p:grpSpPr>
        <p:sp>
          <p:nvSpPr>
            <p:cNvPr id="49" name="Oval 9">
              <a:extLst>
                <a:ext uri="{FF2B5EF4-FFF2-40B4-BE49-F238E27FC236}">
                  <a16:creationId xmlns:a16="http://schemas.microsoft.com/office/drawing/2014/main" id="{7C52A9BD-820C-40E2-8708-EE08A1F71EF5}"/>
                </a:ext>
              </a:extLst>
            </p:cNvPr>
            <p:cNvSpPr/>
            <p:nvPr/>
          </p:nvSpPr>
          <p:spPr>
            <a:xfrm rot="2119713">
              <a:off x="3847592" y="4342532"/>
              <a:ext cx="1940059" cy="808528"/>
            </a:xfrm>
            <a:custGeom>
              <a:avLst/>
              <a:gdLst>
                <a:gd name="connsiteX0" fmla="*/ 0 w 1267546"/>
                <a:gd name="connsiteY0" fmla="*/ 475117 h 950234"/>
                <a:gd name="connsiteX1" fmla="*/ 633773 w 1267546"/>
                <a:gd name="connsiteY1" fmla="*/ 0 h 950234"/>
                <a:gd name="connsiteX2" fmla="*/ 1267546 w 1267546"/>
                <a:gd name="connsiteY2" fmla="*/ 475117 h 950234"/>
                <a:gd name="connsiteX3" fmla="*/ 633773 w 1267546"/>
                <a:gd name="connsiteY3" fmla="*/ 950234 h 950234"/>
                <a:gd name="connsiteX4" fmla="*/ 0 w 1267546"/>
                <a:gd name="connsiteY4" fmla="*/ 475117 h 950234"/>
                <a:gd name="connsiteX0" fmla="*/ 0 w 1713437"/>
                <a:gd name="connsiteY0" fmla="*/ 689428 h 964798"/>
                <a:gd name="connsiteX1" fmla="*/ 1079664 w 1713437"/>
                <a:gd name="connsiteY1" fmla="*/ 3343 h 964798"/>
                <a:gd name="connsiteX2" fmla="*/ 1713437 w 1713437"/>
                <a:gd name="connsiteY2" fmla="*/ 478460 h 964798"/>
                <a:gd name="connsiteX3" fmla="*/ 1079664 w 1713437"/>
                <a:gd name="connsiteY3" fmla="*/ 953577 h 964798"/>
                <a:gd name="connsiteX4" fmla="*/ 0 w 1713437"/>
                <a:gd name="connsiteY4" fmla="*/ 689428 h 964798"/>
                <a:gd name="connsiteX0" fmla="*/ 276 w 1713713"/>
                <a:gd name="connsiteY0" fmla="*/ 689428 h 956843"/>
                <a:gd name="connsiteX1" fmla="*/ 1079940 w 1713713"/>
                <a:gd name="connsiteY1" fmla="*/ 3343 h 956843"/>
                <a:gd name="connsiteX2" fmla="*/ 1713713 w 1713713"/>
                <a:gd name="connsiteY2" fmla="*/ 478460 h 956843"/>
                <a:gd name="connsiteX3" fmla="*/ 1079940 w 1713713"/>
                <a:gd name="connsiteY3" fmla="*/ 953577 h 956843"/>
                <a:gd name="connsiteX4" fmla="*/ 276 w 1713713"/>
                <a:gd name="connsiteY4" fmla="*/ 689428 h 956843"/>
                <a:gd name="connsiteX0" fmla="*/ 267 w 1745770"/>
                <a:gd name="connsiteY0" fmla="*/ 676795 h 956050"/>
                <a:gd name="connsiteX1" fmla="*/ 1111997 w 1745770"/>
                <a:gd name="connsiteY1" fmla="*/ 3006 h 956050"/>
                <a:gd name="connsiteX2" fmla="*/ 1745770 w 1745770"/>
                <a:gd name="connsiteY2" fmla="*/ 478123 h 956050"/>
                <a:gd name="connsiteX3" fmla="*/ 1111997 w 1745770"/>
                <a:gd name="connsiteY3" fmla="*/ 953240 h 956050"/>
                <a:gd name="connsiteX4" fmla="*/ 267 w 1745770"/>
                <a:gd name="connsiteY4" fmla="*/ 676795 h 956050"/>
                <a:gd name="connsiteX0" fmla="*/ 172 w 1745675"/>
                <a:gd name="connsiteY0" fmla="*/ 676795 h 865718"/>
                <a:gd name="connsiteX1" fmla="*/ 1111902 w 1745675"/>
                <a:gd name="connsiteY1" fmla="*/ 3006 h 865718"/>
                <a:gd name="connsiteX2" fmla="*/ 1745675 w 1745675"/>
                <a:gd name="connsiteY2" fmla="*/ 478123 h 865718"/>
                <a:gd name="connsiteX3" fmla="*/ 1032528 w 1745675"/>
                <a:gd name="connsiteY3" fmla="*/ 857726 h 865718"/>
                <a:gd name="connsiteX4" fmla="*/ 172 w 1745675"/>
                <a:gd name="connsiteY4" fmla="*/ 676795 h 865718"/>
                <a:gd name="connsiteX0" fmla="*/ 189 w 1745692"/>
                <a:gd name="connsiteY0" fmla="*/ 676795 h 859917"/>
                <a:gd name="connsiteX1" fmla="*/ 1111919 w 1745692"/>
                <a:gd name="connsiteY1" fmla="*/ 3006 h 859917"/>
                <a:gd name="connsiteX2" fmla="*/ 1745692 w 1745692"/>
                <a:gd name="connsiteY2" fmla="*/ 478123 h 859917"/>
                <a:gd name="connsiteX3" fmla="*/ 1032545 w 1745692"/>
                <a:gd name="connsiteY3" fmla="*/ 857726 h 859917"/>
                <a:gd name="connsiteX4" fmla="*/ 189 w 1745692"/>
                <a:gd name="connsiteY4" fmla="*/ 676795 h 859917"/>
                <a:gd name="connsiteX0" fmla="*/ 178 w 1886540"/>
                <a:gd name="connsiteY0" fmla="*/ 680065 h 872821"/>
                <a:gd name="connsiteX1" fmla="*/ 1111908 w 1886540"/>
                <a:gd name="connsiteY1" fmla="*/ 6276 h 872821"/>
                <a:gd name="connsiteX2" fmla="*/ 1886540 w 1886540"/>
                <a:gd name="connsiteY2" fmla="*/ 416578 h 872821"/>
                <a:gd name="connsiteX3" fmla="*/ 1032534 w 1886540"/>
                <a:gd name="connsiteY3" fmla="*/ 860996 h 872821"/>
                <a:gd name="connsiteX4" fmla="*/ 178 w 1886540"/>
                <a:gd name="connsiteY4" fmla="*/ 680065 h 87282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951478"/>
                <a:gd name="connsiteY0" fmla="*/ 682437 h 875193"/>
                <a:gd name="connsiteX1" fmla="*/ 1111908 w 1951478"/>
                <a:gd name="connsiteY1" fmla="*/ 8648 h 875193"/>
                <a:gd name="connsiteX2" fmla="*/ 1814801 w 1951478"/>
                <a:gd name="connsiteY2" fmla="*/ 308062 h 875193"/>
                <a:gd name="connsiteX3" fmla="*/ 1886540 w 1951478"/>
                <a:gd name="connsiteY3" fmla="*/ 418950 h 875193"/>
                <a:gd name="connsiteX4" fmla="*/ 1032534 w 1951478"/>
                <a:gd name="connsiteY4" fmla="*/ 863368 h 875193"/>
                <a:gd name="connsiteX5" fmla="*/ 178 w 1951478"/>
                <a:gd name="connsiteY5" fmla="*/ 682437 h 875193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3 w 1921335"/>
                <a:gd name="connsiteY0" fmla="*/ 737696 h 886645"/>
                <a:gd name="connsiteX1" fmla="*/ 1120955 w 1921335"/>
                <a:gd name="connsiteY1" fmla="*/ 10792 h 886645"/>
                <a:gd name="connsiteX2" fmla="*/ 1823848 w 1921335"/>
                <a:gd name="connsiteY2" fmla="*/ 310206 h 886645"/>
                <a:gd name="connsiteX3" fmla="*/ 1895587 w 1921335"/>
                <a:gd name="connsiteY3" fmla="*/ 421094 h 886645"/>
                <a:gd name="connsiteX4" fmla="*/ 1835546 w 1921335"/>
                <a:gd name="connsiteY4" fmla="*/ 442013 h 886645"/>
                <a:gd name="connsiteX5" fmla="*/ 1041581 w 1921335"/>
                <a:gd name="connsiteY5" fmla="*/ 865512 h 886645"/>
                <a:gd name="connsiteX6" fmla="*/ 173 w 1921335"/>
                <a:gd name="connsiteY6" fmla="*/ 737696 h 886645"/>
                <a:gd name="connsiteX0" fmla="*/ 43558 w 1964720"/>
                <a:gd name="connsiteY0" fmla="*/ 737696 h 867885"/>
                <a:gd name="connsiteX1" fmla="*/ 1164340 w 1964720"/>
                <a:gd name="connsiteY1" fmla="*/ 10792 h 867885"/>
                <a:gd name="connsiteX2" fmla="*/ 1867233 w 1964720"/>
                <a:gd name="connsiteY2" fmla="*/ 310206 h 867885"/>
                <a:gd name="connsiteX3" fmla="*/ 1938972 w 1964720"/>
                <a:gd name="connsiteY3" fmla="*/ 421094 h 867885"/>
                <a:gd name="connsiteX4" fmla="*/ 1878931 w 1964720"/>
                <a:gd name="connsiteY4" fmla="*/ 442013 h 867885"/>
                <a:gd name="connsiteX5" fmla="*/ 1084966 w 1964720"/>
                <a:gd name="connsiteY5" fmla="*/ 865512 h 867885"/>
                <a:gd name="connsiteX6" fmla="*/ 311504 w 1964720"/>
                <a:gd name="connsiteY6" fmla="*/ 618990 h 867885"/>
                <a:gd name="connsiteX7" fmla="*/ 43558 w 1964720"/>
                <a:gd name="connsiteY7" fmla="*/ 737696 h 867885"/>
                <a:gd name="connsiteX0" fmla="*/ 5410 w 1926572"/>
                <a:gd name="connsiteY0" fmla="*/ 737696 h 867885"/>
                <a:gd name="connsiteX1" fmla="*/ 1126192 w 1926572"/>
                <a:gd name="connsiteY1" fmla="*/ 10792 h 867885"/>
                <a:gd name="connsiteX2" fmla="*/ 1829085 w 1926572"/>
                <a:gd name="connsiteY2" fmla="*/ 310206 h 867885"/>
                <a:gd name="connsiteX3" fmla="*/ 1900824 w 1926572"/>
                <a:gd name="connsiteY3" fmla="*/ 421094 h 867885"/>
                <a:gd name="connsiteX4" fmla="*/ 1840783 w 1926572"/>
                <a:gd name="connsiteY4" fmla="*/ 442013 h 867885"/>
                <a:gd name="connsiteX5" fmla="*/ 1046818 w 1926572"/>
                <a:gd name="connsiteY5" fmla="*/ 865512 h 867885"/>
                <a:gd name="connsiteX6" fmla="*/ 273356 w 1926572"/>
                <a:gd name="connsiteY6" fmla="*/ 618990 h 867885"/>
                <a:gd name="connsiteX7" fmla="*/ 5410 w 1926572"/>
                <a:gd name="connsiteY7" fmla="*/ 737696 h 867885"/>
                <a:gd name="connsiteX0" fmla="*/ 5307 w 1929639"/>
                <a:gd name="connsiteY0" fmla="*/ 694472 h 866195"/>
                <a:gd name="connsiteX1" fmla="*/ 1129259 w 1929639"/>
                <a:gd name="connsiteY1" fmla="*/ 9102 h 866195"/>
                <a:gd name="connsiteX2" fmla="*/ 1832152 w 1929639"/>
                <a:gd name="connsiteY2" fmla="*/ 308516 h 866195"/>
                <a:gd name="connsiteX3" fmla="*/ 1903891 w 1929639"/>
                <a:gd name="connsiteY3" fmla="*/ 419404 h 866195"/>
                <a:gd name="connsiteX4" fmla="*/ 1843850 w 1929639"/>
                <a:gd name="connsiteY4" fmla="*/ 440323 h 866195"/>
                <a:gd name="connsiteX5" fmla="*/ 1049885 w 1929639"/>
                <a:gd name="connsiteY5" fmla="*/ 863822 h 866195"/>
                <a:gd name="connsiteX6" fmla="*/ 276423 w 1929639"/>
                <a:gd name="connsiteY6" fmla="*/ 617300 h 866195"/>
                <a:gd name="connsiteX7" fmla="*/ 5307 w 1929639"/>
                <a:gd name="connsiteY7" fmla="*/ 694472 h 866195"/>
                <a:gd name="connsiteX0" fmla="*/ 14 w 1924346"/>
                <a:gd name="connsiteY0" fmla="*/ 694472 h 866195"/>
                <a:gd name="connsiteX1" fmla="*/ 1123966 w 1924346"/>
                <a:gd name="connsiteY1" fmla="*/ 9102 h 866195"/>
                <a:gd name="connsiteX2" fmla="*/ 1826859 w 1924346"/>
                <a:gd name="connsiteY2" fmla="*/ 308516 h 866195"/>
                <a:gd name="connsiteX3" fmla="*/ 1898598 w 1924346"/>
                <a:gd name="connsiteY3" fmla="*/ 419404 h 866195"/>
                <a:gd name="connsiteX4" fmla="*/ 1838557 w 1924346"/>
                <a:gd name="connsiteY4" fmla="*/ 440323 h 866195"/>
                <a:gd name="connsiteX5" fmla="*/ 1044592 w 1924346"/>
                <a:gd name="connsiteY5" fmla="*/ 863822 h 866195"/>
                <a:gd name="connsiteX6" fmla="*/ 271130 w 1924346"/>
                <a:gd name="connsiteY6" fmla="*/ 617300 h 866195"/>
                <a:gd name="connsiteX7" fmla="*/ 14 w 1924346"/>
                <a:gd name="connsiteY7" fmla="*/ 694472 h 866195"/>
                <a:gd name="connsiteX0" fmla="*/ 14 w 1898921"/>
                <a:gd name="connsiteY0" fmla="*/ 706083 h 866640"/>
                <a:gd name="connsiteX1" fmla="*/ 1098541 w 1898921"/>
                <a:gd name="connsiteY1" fmla="*/ 9547 h 866640"/>
                <a:gd name="connsiteX2" fmla="*/ 1801434 w 1898921"/>
                <a:gd name="connsiteY2" fmla="*/ 308961 h 866640"/>
                <a:gd name="connsiteX3" fmla="*/ 1873173 w 1898921"/>
                <a:gd name="connsiteY3" fmla="*/ 419849 h 866640"/>
                <a:gd name="connsiteX4" fmla="*/ 1813132 w 1898921"/>
                <a:gd name="connsiteY4" fmla="*/ 440768 h 866640"/>
                <a:gd name="connsiteX5" fmla="*/ 1019167 w 1898921"/>
                <a:gd name="connsiteY5" fmla="*/ 864267 h 866640"/>
                <a:gd name="connsiteX6" fmla="*/ 245705 w 1898921"/>
                <a:gd name="connsiteY6" fmla="*/ 617745 h 866640"/>
                <a:gd name="connsiteX7" fmla="*/ 14 w 1898921"/>
                <a:gd name="connsiteY7" fmla="*/ 706083 h 866640"/>
                <a:gd name="connsiteX0" fmla="*/ 13 w 1907673"/>
                <a:gd name="connsiteY0" fmla="*/ 676127 h 865505"/>
                <a:gd name="connsiteX1" fmla="*/ 1107293 w 1907673"/>
                <a:gd name="connsiteY1" fmla="*/ 8412 h 865505"/>
                <a:gd name="connsiteX2" fmla="*/ 1810186 w 1907673"/>
                <a:gd name="connsiteY2" fmla="*/ 307826 h 865505"/>
                <a:gd name="connsiteX3" fmla="*/ 1881925 w 1907673"/>
                <a:gd name="connsiteY3" fmla="*/ 418714 h 865505"/>
                <a:gd name="connsiteX4" fmla="*/ 1821884 w 1907673"/>
                <a:gd name="connsiteY4" fmla="*/ 439633 h 865505"/>
                <a:gd name="connsiteX5" fmla="*/ 1027919 w 1907673"/>
                <a:gd name="connsiteY5" fmla="*/ 863132 h 865505"/>
                <a:gd name="connsiteX6" fmla="*/ 254457 w 1907673"/>
                <a:gd name="connsiteY6" fmla="*/ 616610 h 865505"/>
                <a:gd name="connsiteX7" fmla="*/ 13 w 1907673"/>
                <a:gd name="connsiteY7" fmla="*/ 676127 h 865505"/>
                <a:gd name="connsiteX0" fmla="*/ 14 w 1887585"/>
                <a:gd name="connsiteY0" fmla="*/ 709869 h 866786"/>
                <a:gd name="connsiteX1" fmla="*/ 1087205 w 1887585"/>
                <a:gd name="connsiteY1" fmla="*/ 9693 h 866786"/>
                <a:gd name="connsiteX2" fmla="*/ 1790098 w 1887585"/>
                <a:gd name="connsiteY2" fmla="*/ 309107 h 866786"/>
                <a:gd name="connsiteX3" fmla="*/ 1861837 w 1887585"/>
                <a:gd name="connsiteY3" fmla="*/ 419995 h 866786"/>
                <a:gd name="connsiteX4" fmla="*/ 1801796 w 1887585"/>
                <a:gd name="connsiteY4" fmla="*/ 440914 h 866786"/>
                <a:gd name="connsiteX5" fmla="*/ 1007831 w 1887585"/>
                <a:gd name="connsiteY5" fmla="*/ 864413 h 866786"/>
                <a:gd name="connsiteX6" fmla="*/ 234369 w 1887585"/>
                <a:gd name="connsiteY6" fmla="*/ 617891 h 866786"/>
                <a:gd name="connsiteX7" fmla="*/ 14 w 1887585"/>
                <a:gd name="connsiteY7" fmla="*/ 709869 h 866786"/>
                <a:gd name="connsiteX0" fmla="*/ 14 w 1887585"/>
                <a:gd name="connsiteY0" fmla="*/ 709869 h 866786"/>
                <a:gd name="connsiteX1" fmla="*/ 1087205 w 1887585"/>
                <a:gd name="connsiteY1" fmla="*/ 9693 h 866786"/>
                <a:gd name="connsiteX2" fmla="*/ 1790098 w 1887585"/>
                <a:gd name="connsiteY2" fmla="*/ 309107 h 866786"/>
                <a:gd name="connsiteX3" fmla="*/ 1861837 w 1887585"/>
                <a:gd name="connsiteY3" fmla="*/ 419995 h 866786"/>
                <a:gd name="connsiteX4" fmla="*/ 1801796 w 1887585"/>
                <a:gd name="connsiteY4" fmla="*/ 440914 h 866786"/>
                <a:gd name="connsiteX5" fmla="*/ 1007831 w 1887585"/>
                <a:gd name="connsiteY5" fmla="*/ 864413 h 866786"/>
                <a:gd name="connsiteX6" fmla="*/ 234369 w 1887585"/>
                <a:gd name="connsiteY6" fmla="*/ 617891 h 866786"/>
                <a:gd name="connsiteX7" fmla="*/ 14 w 1887585"/>
                <a:gd name="connsiteY7" fmla="*/ 709869 h 866786"/>
                <a:gd name="connsiteX0" fmla="*/ 14 w 1887585"/>
                <a:gd name="connsiteY0" fmla="*/ 709869 h 856916"/>
                <a:gd name="connsiteX1" fmla="*/ 1087205 w 1887585"/>
                <a:gd name="connsiteY1" fmla="*/ 9693 h 856916"/>
                <a:gd name="connsiteX2" fmla="*/ 1790098 w 1887585"/>
                <a:gd name="connsiteY2" fmla="*/ 309107 h 856916"/>
                <a:gd name="connsiteX3" fmla="*/ 1861837 w 1887585"/>
                <a:gd name="connsiteY3" fmla="*/ 419995 h 856916"/>
                <a:gd name="connsiteX4" fmla="*/ 1801796 w 1887585"/>
                <a:gd name="connsiteY4" fmla="*/ 440914 h 856916"/>
                <a:gd name="connsiteX5" fmla="*/ 1009528 w 1887585"/>
                <a:gd name="connsiteY5" fmla="*/ 854454 h 856916"/>
                <a:gd name="connsiteX6" fmla="*/ 234369 w 1887585"/>
                <a:gd name="connsiteY6" fmla="*/ 617891 h 856916"/>
                <a:gd name="connsiteX7" fmla="*/ 14 w 1887585"/>
                <a:gd name="connsiteY7" fmla="*/ 709869 h 856916"/>
                <a:gd name="connsiteX0" fmla="*/ 14 w 1887585"/>
                <a:gd name="connsiteY0" fmla="*/ 709869 h 850901"/>
                <a:gd name="connsiteX1" fmla="*/ 1087205 w 1887585"/>
                <a:gd name="connsiteY1" fmla="*/ 9693 h 850901"/>
                <a:gd name="connsiteX2" fmla="*/ 1790098 w 1887585"/>
                <a:gd name="connsiteY2" fmla="*/ 309107 h 850901"/>
                <a:gd name="connsiteX3" fmla="*/ 1861837 w 1887585"/>
                <a:gd name="connsiteY3" fmla="*/ 419995 h 850901"/>
                <a:gd name="connsiteX4" fmla="*/ 1801796 w 1887585"/>
                <a:gd name="connsiteY4" fmla="*/ 440914 h 850901"/>
                <a:gd name="connsiteX5" fmla="*/ 1013979 w 1887585"/>
                <a:gd name="connsiteY5" fmla="*/ 848381 h 850901"/>
                <a:gd name="connsiteX6" fmla="*/ 234369 w 1887585"/>
                <a:gd name="connsiteY6" fmla="*/ 617891 h 850901"/>
                <a:gd name="connsiteX7" fmla="*/ 14 w 1887585"/>
                <a:gd name="connsiteY7" fmla="*/ 709869 h 850901"/>
                <a:gd name="connsiteX0" fmla="*/ 14 w 1887585"/>
                <a:gd name="connsiteY0" fmla="*/ 709869 h 849656"/>
                <a:gd name="connsiteX1" fmla="*/ 1087205 w 1887585"/>
                <a:gd name="connsiteY1" fmla="*/ 9693 h 849656"/>
                <a:gd name="connsiteX2" fmla="*/ 1790098 w 1887585"/>
                <a:gd name="connsiteY2" fmla="*/ 309107 h 849656"/>
                <a:gd name="connsiteX3" fmla="*/ 1861837 w 1887585"/>
                <a:gd name="connsiteY3" fmla="*/ 419995 h 849656"/>
                <a:gd name="connsiteX4" fmla="*/ 1801796 w 1887585"/>
                <a:gd name="connsiteY4" fmla="*/ 440914 h 849656"/>
                <a:gd name="connsiteX5" fmla="*/ 1013979 w 1887585"/>
                <a:gd name="connsiteY5" fmla="*/ 848381 h 849656"/>
                <a:gd name="connsiteX6" fmla="*/ 234369 w 1887585"/>
                <a:gd name="connsiteY6" fmla="*/ 617891 h 849656"/>
                <a:gd name="connsiteX7" fmla="*/ 14 w 1887585"/>
                <a:gd name="connsiteY7" fmla="*/ 709869 h 849656"/>
                <a:gd name="connsiteX0" fmla="*/ 14 w 1887585"/>
                <a:gd name="connsiteY0" fmla="*/ 709869 h 849320"/>
                <a:gd name="connsiteX1" fmla="*/ 1087205 w 1887585"/>
                <a:gd name="connsiteY1" fmla="*/ 9693 h 849320"/>
                <a:gd name="connsiteX2" fmla="*/ 1790098 w 1887585"/>
                <a:gd name="connsiteY2" fmla="*/ 309107 h 849320"/>
                <a:gd name="connsiteX3" fmla="*/ 1861837 w 1887585"/>
                <a:gd name="connsiteY3" fmla="*/ 419995 h 849320"/>
                <a:gd name="connsiteX4" fmla="*/ 1801796 w 1887585"/>
                <a:gd name="connsiteY4" fmla="*/ 440914 h 849320"/>
                <a:gd name="connsiteX5" fmla="*/ 1013979 w 1887585"/>
                <a:gd name="connsiteY5" fmla="*/ 848381 h 849320"/>
                <a:gd name="connsiteX6" fmla="*/ 234369 w 1887585"/>
                <a:gd name="connsiteY6" fmla="*/ 617891 h 849320"/>
                <a:gd name="connsiteX7" fmla="*/ 14 w 1887585"/>
                <a:gd name="connsiteY7" fmla="*/ 709869 h 849320"/>
                <a:gd name="connsiteX0" fmla="*/ 14 w 1887585"/>
                <a:gd name="connsiteY0" fmla="*/ 709869 h 849320"/>
                <a:gd name="connsiteX1" fmla="*/ 1087205 w 1887585"/>
                <a:gd name="connsiteY1" fmla="*/ 9693 h 849320"/>
                <a:gd name="connsiteX2" fmla="*/ 1790098 w 1887585"/>
                <a:gd name="connsiteY2" fmla="*/ 309107 h 849320"/>
                <a:gd name="connsiteX3" fmla="*/ 1861837 w 1887585"/>
                <a:gd name="connsiteY3" fmla="*/ 419995 h 849320"/>
                <a:gd name="connsiteX4" fmla="*/ 1801796 w 1887585"/>
                <a:gd name="connsiteY4" fmla="*/ 440914 h 849320"/>
                <a:gd name="connsiteX5" fmla="*/ 1013979 w 1887585"/>
                <a:gd name="connsiteY5" fmla="*/ 848381 h 849320"/>
                <a:gd name="connsiteX6" fmla="*/ 234369 w 1887585"/>
                <a:gd name="connsiteY6" fmla="*/ 617891 h 849320"/>
                <a:gd name="connsiteX7" fmla="*/ 14 w 1887585"/>
                <a:gd name="connsiteY7" fmla="*/ 709869 h 849320"/>
                <a:gd name="connsiteX0" fmla="*/ 14 w 1887585"/>
                <a:gd name="connsiteY0" fmla="*/ 709869 h 848562"/>
                <a:gd name="connsiteX1" fmla="*/ 1087205 w 1887585"/>
                <a:gd name="connsiteY1" fmla="*/ 9693 h 848562"/>
                <a:gd name="connsiteX2" fmla="*/ 1790098 w 1887585"/>
                <a:gd name="connsiteY2" fmla="*/ 309107 h 848562"/>
                <a:gd name="connsiteX3" fmla="*/ 1861837 w 1887585"/>
                <a:gd name="connsiteY3" fmla="*/ 419995 h 848562"/>
                <a:gd name="connsiteX4" fmla="*/ 1801796 w 1887585"/>
                <a:gd name="connsiteY4" fmla="*/ 440914 h 848562"/>
                <a:gd name="connsiteX5" fmla="*/ 1013979 w 1887585"/>
                <a:gd name="connsiteY5" fmla="*/ 848381 h 848562"/>
                <a:gd name="connsiteX6" fmla="*/ 234369 w 1887585"/>
                <a:gd name="connsiteY6" fmla="*/ 617891 h 848562"/>
                <a:gd name="connsiteX7" fmla="*/ 14 w 1887585"/>
                <a:gd name="connsiteY7" fmla="*/ 709869 h 848562"/>
                <a:gd name="connsiteX0" fmla="*/ 14 w 1892737"/>
                <a:gd name="connsiteY0" fmla="*/ 709869 h 848562"/>
                <a:gd name="connsiteX1" fmla="*/ 1087205 w 1892737"/>
                <a:gd name="connsiteY1" fmla="*/ 9693 h 848562"/>
                <a:gd name="connsiteX2" fmla="*/ 1790098 w 1892737"/>
                <a:gd name="connsiteY2" fmla="*/ 309107 h 848562"/>
                <a:gd name="connsiteX3" fmla="*/ 1872436 w 1892737"/>
                <a:gd name="connsiteY3" fmla="*/ 397888 h 848562"/>
                <a:gd name="connsiteX4" fmla="*/ 1801796 w 1892737"/>
                <a:gd name="connsiteY4" fmla="*/ 440914 h 848562"/>
                <a:gd name="connsiteX5" fmla="*/ 1013979 w 1892737"/>
                <a:gd name="connsiteY5" fmla="*/ 848381 h 848562"/>
                <a:gd name="connsiteX6" fmla="*/ 234369 w 1892737"/>
                <a:gd name="connsiteY6" fmla="*/ 617891 h 848562"/>
                <a:gd name="connsiteX7" fmla="*/ 14 w 1892737"/>
                <a:gd name="connsiteY7" fmla="*/ 709869 h 848562"/>
                <a:gd name="connsiteX0" fmla="*/ 47336 w 1940059"/>
                <a:gd name="connsiteY0" fmla="*/ 677147 h 815840"/>
                <a:gd name="connsiteX1" fmla="*/ 1132189 w 1940059"/>
                <a:gd name="connsiteY1" fmla="*/ 10734 h 815840"/>
                <a:gd name="connsiteX2" fmla="*/ 1837420 w 1940059"/>
                <a:gd name="connsiteY2" fmla="*/ 276385 h 815840"/>
                <a:gd name="connsiteX3" fmla="*/ 1919758 w 1940059"/>
                <a:gd name="connsiteY3" fmla="*/ 365166 h 815840"/>
                <a:gd name="connsiteX4" fmla="*/ 1849118 w 1940059"/>
                <a:gd name="connsiteY4" fmla="*/ 408192 h 815840"/>
                <a:gd name="connsiteX5" fmla="*/ 1061301 w 1940059"/>
                <a:gd name="connsiteY5" fmla="*/ 815659 h 815840"/>
                <a:gd name="connsiteX6" fmla="*/ 281691 w 1940059"/>
                <a:gd name="connsiteY6" fmla="*/ 585169 h 815840"/>
                <a:gd name="connsiteX7" fmla="*/ 47336 w 1940059"/>
                <a:gd name="connsiteY7" fmla="*/ 677147 h 815840"/>
                <a:gd name="connsiteX0" fmla="*/ 47336 w 1940059"/>
                <a:gd name="connsiteY0" fmla="*/ 678551 h 817244"/>
                <a:gd name="connsiteX1" fmla="*/ 1132189 w 1940059"/>
                <a:gd name="connsiteY1" fmla="*/ 12138 h 817244"/>
                <a:gd name="connsiteX2" fmla="*/ 1837420 w 1940059"/>
                <a:gd name="connsiteY2" fmla="*/ 277789 h 817244"/>
                <a:gd name="connsiteX3" fmla="*/ 1919758 w 1940059"/>
                <a:gd name="connsiteY3" fmla="*/ 366570 h 817244"/>
                <a:gd name="connsiteX4" fmla="*/ 1849118 w 1940059"/>
                <a:gd name="connsiteY4" fmla="*/ 409596 h 817244"/>
                <a:gd name="connsiteX5" fmla="*/ 1061301 w 1940059"/>
                <a:gd name="connsiteY5" fmla="*/ 817063 h 817244"/>
                <a:gd name="connsiteX6" fmla="*/ 281691 w 1940059"/>
                <a:gd name="connsiteY6" fmla="*/ 586573 h 817244"/>
                <a:gd name="connsiteX7" fmla="*/ 47336 w 1940059"/>
                <a:gd name="connsiteY7" fmla="*/ 678551 h 817244"/>
                <a:gd name="connsiteX0" fmla="*/ 47336 w 1940059"/>
                <a:gd name="connsiteY0" fmla="*/ 673885 h 812578"/>
                <a:gd name="connsiteX1" fmla="*/ 1132189 w 1940059"/>
                <a:gd name="connsiteY1" fmla="*/ 7472 h 812578"/>
                <a:gd name="connsiteX2" fmla="*/ 1851361 w 1940059"/>
                <a:gd name="connsiteY2" fmla="*/ 321617 h 812578"/>
                <a:gd name="connsiteX3" fmla="*/ 1919758 w 1940059"/>
                <a:gd name="connsiteY3" fmla="*/ 361904 h 812578"/>
                <a:gd name="connsiteX4" fmla="*/ 1849118 w 1940059"/>
                <a:gd name="connsiteY4" fmla="*/ 404930 h 812578"/>
                <a:gd name="connsiteX5" fmla="*/ 1061301 w 1940059"/>
                <a:gd name="connsiteY5" fmla="*/ 812397 h 812578"/>
                <a:gd name="connsiteX6" fmla="*/ 281691 w 1940059"/>
                <a:gd name="connsiteY6" fmla="*/ 581907 h 812578"/>
                <a:gd name="connsiteX7" fmla="*/ 47336 w 1940059"/>
                <a:gd name="connsiteY7" fmla="*/ 673885 h 812578"/>
                <a:gd name="connsiteX0" fmla="*/ 47336 w 1940059"/>
                <a:gd name="connsiteY0" fmla="*/ 691286 h 829979"/>
                <a:gd name="connsiteX1" fmla="*/ 1132189 w 1940059"/>
                <a:gd name="connsiteY1" fmla="*/ 24873 h 829979"/>
                <a:gd name="connsiteX2" fmla="*/ 1851361 w 1940059"/>
                <a:gd name="connsiteY2" fmla="*/ 339018 h 829979"/>
                <a:gd name="connsiteX3" fmla="*/ 1919758 w 1940059"/>
                <a:gd name="connsiteY3" fmla="*/ 379305 h 829979"/>
                <a:gd name="connsiteX4" fmla="*/ 1849118 w 1940059"/>
                <a:gd name="connsiteY4" fmla="*/ 422331 h 829979"/>
                <a:gd name="connsiteX5" fmla="*/ 1061301 w 1940059"/>
                <a:gd name="connsiteY5" fmla="*/ 829798 h 829979"/>
                <a:gd name="connsiteX6" fmla="*/ 281691 w 1940059"/>
                <a:gd name="connsiteY6" fmla="*/ 599308 h 829979"/>
                <a:gd name="connsiteX7" fmla="*/ 47336 w 1940059"/>
                <a:gd name="connsiteY7" fmla="*/ 691286 h 829979"/>
                <a:gd name="connsiteX0" fmla="*/ 47336 w 1940059"/>
                <a:gd name="connsiteY0" fmla="*/ 669835 h 808528"/>
                <a:gd name="connsiteX1" fmla="*/ 1132189 w 1940059"/>
                <a:gd name="connsiteY1" fmla="*/ 3422 h 808528"/>
                <a:gd name="connsiteX2" fmla="*/ 1851361 w 1940059"/>
                <a:gd name="connsiteY2" fmla="*/ 317567 h 808528"/>
                <a:gd name="connsiteX3" fmla="*/ 1919758 w 1940059"/>
                <a:gd name="connsiteY3" fmla="*/ 357854 h 808528"/>
                <a:gd name="connsiteX4" fmla="*/ 1849118 w 1940059"/>
                <a:gd name="connsiteY4" fmla="*/ 400880 h 808528"/>
                <a:gd name="connsiteX5" fmla="*/ 1061301 w 1940059"/>
                <a:gd name="connsiteY5" fmla="*/ 808347 h 808528"/>
                <a:gd name="connsiteX6" fmla="*/ 281691 w 1940059"/>
                <a:gd name="connsiteY6" fmla="*/ 577857 h 808528"/>
                <a:gd name="connsiteX7" fmla="*/ 47336 w 1940059"/>
                <a:gd name="connsiteY7" fmla="*/ 669835 h 80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40059" h="808528">
                  <a:moveTo>
                    <a:pt x="47336" y="669835"/>
                  </a:moveTo>
                  <a:cubicBezTo>
                    <a:pt x="189086" y="574096"/>
                    <a:pt x="737754" y="41030"/>
                    <a:pt x="1132189" y="3422"/>
                  </a:cubicBezTo>
                  <a:cubicBezTo>
                    <a:pt x="1526624" y="-34186"/>
                    <a:pt x="1722256" y="249183"/>
                    <a:pt x="1851361" y="317567"/>
                  </a:cubicBezTo>
                  <a:cubicBezTo>
                    <a:pt x="1980466" y="385951"/>
                    <a:pt x="1913809" y="319263"/>
                    <a:pt x="1919758" y="357854"/>
                  </a:cubicBezTo>
                  <a:cubicBezTo>
                    <a:pt x="1925707" y="396445"/>
                    <a:pt x="1991452" y="326810"/>
                    <a:pt x="1849118" y="400880"/>
                  </a:cubicBezTo>
                  <a:cubicBezTo>
                    <a:pt x="1658717" y="827163"/>
                    <a:pt x="1264332" y="799676"/>
                    <a:pt x="1061301" y="808347"/>
                  </a:cubicBezTo>
                  <a:cubicBezTo>
                    <a:pt x="858270" y="817018"/>
                    <a:pt x="439525" y="511075"/>
                    <a:pt x="281691" y="577857"/>
                  </a:cubicBezTo>
                  <a:cubicBezTo>
                    <a:pt x="111293" y="598088"/>
                    <a:pt x="-94414" y="765574"/>
                    <a:pt x="47336" y="66983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9">
              <a:extLst>
                <a:ext uri="{FF2B5EF4-FFF2-40B4-BE49-F238E27FC236}">
                  <a16:creationId xmlns:a16="http://schemas.microsoft.com/office/drawing/2014/main" id="{98EF2836-1294-412D-A7A4-070D704345D6}"/>
                </a:ext>
              </a:extLst>
            </p:cNvPr>
            <p:cNvSpPr/>
            <p:nvPr/>
          </p:nvSpPr>
          <p:spPr>
            <a:xfrm rot="9435390">
              <a:off x="5743120" y="3911294"/>
              <a:ext cx="2075379" cy="1002558"/>
            </a:xfrm>
            <a:custGeom>
              <a:avLst/>
              <a:gdLst>
                <a:gd name="connsiteX0" fmla="*/ 0 w 1267546"/>
                <a:gd name="connsiteY0" fmla="*/ 475117 h 950234"/>
                <a:gd name="connsiteX1" fmla="*/ 633773 w 1267546"/>
                <a:gd name="connsiteY1" fmla="*/ 0 h 950234"/>
                <a:gd name="connsiteX2" fmla="*/ 1267546 w 1267546"/>
                <a:gd name="connsiteY2" fmla="*/ 475117 h 950234"/>
                <a:gd name="connsiteX3" fmla="*/ 633773 w 1267546"/>
                <a:gd name="connsiteY3" fmla="*/ 950234 h 950234"/>
                <a:gd name="connsiteX4" fmla="*/ 0 w 1267546"/>
                <a:gd name="connsiteY4" fmla="*/ 475117 h 950234"/>
                <a:gd name="connsiteX0" fmla="*/ 0 w 1713437"/>
                <a:gd name="connsiteY0" fmla="*/ 689428 h 964798"/>
                <a:gd name="connsiteX1" fmla="*/ 1079664 w 1713437"/>
                <a:gd name="connsiteY1" fmla="*/ 3343 h 964798"/>
                <a:gd name="connsiteX2" fmla="*/ 1713437 w 1713437"/>
                <a:gd name="connsiteY2" fmla="*/ 478460 h 964798"/>
                <a:gd name="connsiteX3" fmla="*/ 1079664 w 1713437"/>
                <a:gd name="connsiteY3" fmla="*/ 953577 h 964798"/>
                <a:gd name="connsiteX4" fmla="*/ 0 w 1713437"/>
                <a:gd name="connsiteY4" fmla="*/ 689428 h 964798"/>
                <a:gd name="connsiteX0" fmla="*/ 276 w 1713713"/>
                <a:gd name="connsiteY0" fmla="*/ 689428 h 956843"/>
                <a:gd name="connsiteX1" fmla="*/ 1079940 w 1713713"/>
                <a:gd name="connsiteY1" fmla="*/ 3343 h 956843"/>
                <a:gd name="connsiteX2" fmla="*/ 1713713 w 1713713"/>
                <a:gd name="connsiteY2" fmla="*/ 478460 h 956843"/>
                <a:gd name="connsiteX3" fmla="*/ 1079940 w 1713713"/>
                <a:gd name="connsiteY3" fmla="*/ 953577 h 956843"/>
                <a:gd name="connsiteX4" fmla="*/ 276 w 1713713"/>
                <a:gd name="connsiteY4" fmla="*/ 689428 h 956843"/>
                <a:gd name="connsiteX0" fmla="*/ 267 w 1745770"/>
                <a:gd name="connsiteY0" fmla="*/ 676795 h 956050"/>
                <a:gd name="connsiteX1" fmla="*/ 1111997 w 1745770"/>
                <a:gd name="connsiteY1" fmla="*/ 3006 h 956050"/>
                <a:gd name="connsiteX2" fmla="*/ 1745770 w 1745770"/>
                <a:gd name="connsiteY2" fmla="*/ 478123 h 956050"/>
                <a:gd name="connsiteX3" fmla="*/ 1111997 w 1745770"/>
                <a:gd name="connsiteY3" fmla="*/ 953240 h 956050"/>
                <a:gd name="connsiteX4" fmla="*/ 267 w 1745770"/>
                <a:gd name="connsiteY4" fmla="*/ 676795 h 956050"/>
                <a:gd name="connsiteX0" fmla="*/ 172 w 1745675"/>
                <a:gd name="connsiteY0" fmla="*/ 676795 h 865718"/>
                <a:gd name="connsiteX1" fmla="*/ 1111902 w 1745675"/>
                <a:gd name="connsiteY1" fmla="*/ 3006 h 865718"/>
                <a:gd name="connsiteX2" fmla="*/ 1745675 w 1745675"/>
                <a:gd name="connsiteY2" fmla="*/ 478123 h 865718"/>
                <a:gd name="connsiteX3" fmla="*/ 1032528 w 1745675"/>
                <a:gd name="connsiteY3" fmla="*/ 857726 h 865718"/>
                <a:gd name="connsiteX4" fmla="*/ 172 w 1745675"/>
                <a:gd name="connsiteY4" fmla="*/ 676795 h 865718"/>
                <a:gd name="connsiteX0" fmla="*/ 189 w 1745692"/>
                <a:gd name="connsiteY0" fmla="*/ 676795 h 859917"/>
                <a:gd name="connsiteX1" fmla="*/ 1111919 w 1745692"/>
                <a:gd name="connsiteY1" fmla="*/ 3006 h 859917"/>
                <a:gd name="connsiteX2" fmla="*/ 1745692 w 1745692"/>
                <a:gd name="connsiteY2" fmla="*/ 478123 h 859917"/>
                <a:gd name="connsiteX3" fmla="*/ 1032545 w 1745692"/>
                <a:gd name="connsiteY3" fmla="*/ 857726 h 859917"/>
                <a:gd name="connsiteX4" fmla="*/ 189 w 1745692"/>
                <a:gd name="connsiteY4" fmla="*/ 676795 h 859917"/>
                <a:gd name="connsiteX0" fmla="*/ 178 w 1886540"/>
                <a:gd name="connsiteY0" fmla="*/ 680065 h 872821"/>
                <a:gd name="connsiteX1" fmla="*/ 1111908 w 1886540"/>
                <a:gd name="connsiteY1" fmla="*/ 6276 h 872821"/>
                <a:gd name="connsiteX2" fmla="*/ 1886540 w 1886540"/>
                <a:gd name="connsiteY2" fmla="*/ 416578 h 872821"/>
                <a:gd name="connsiteX3" fmla="*/ 1032534 w 1886540"/>
                <a:gd name="connsiteY3" fmla="*/ 860996 h 872821"/>
                <a:gd name="connsiteX4" fmla="*/ 178 w 1886540"/>
                <a:gd name="connsiteY4" fmla="*/ 680065 h 87282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886540"/>
                <a:gd name="connsiteY0" fmla="*/ 691915 h 884671"/>
                <a:gd name="connsiteX1" fmla="*/ 1111908 w 1886540"/>
                <a:gd name="connsiteY1" fmla="*/ 18126 h 884671"/>
                <a:gd name="connsiteX2" fmla="*/ 1886540 w 1886540"/>
                <a:gd name="connsiteY2" fmla="*/ 428428 h 884671"/>
                <a:gd name="connsiteX3" fmla="*/ 1032534 w 1886540"/>
                <a:gd name="connsiteY3" fmla="*/ 872846 h 884671"/>
                <a:gd name="connsiteX4" fmla="*/ 178 w 1886540"/>
                <a:gd name="connsiteY4" fmla="*/ 691915 h 884671"/>
                <a:gd name="connsiteX0" fmla="*/ 178 w 1951478"/>
                <a:gd name="connsiteY0" fmla="*/ 682437 h 875193"/>
                <a:gd name="connsiteX1" fmla="*/ 1111908 w 1951478"/>
                <a:gd name="connsiteY1" fmla="*/ 8648 h 875193"/>
                <a:gd name="connsiteX2" fmla="*/ 1814801 w 1951478"/>
                <a:gd name="connsiteY2" fmla="*/ 308062 h 875193"/>
                <a:gd name="connsiteX3" fmla="*/ 1886540 w 1951478"/>
                <a:gd name="connsiteY3" fmla="*/ 418950 h 875193"/>
                <a:gd name="connsiteX4" fmla="*/ 1032534 w 1951478"/>
                <a:gd name="connsiteY4" fmla="*/ 863368 h 875193"/>
                <a:gd name="connsiteX5" fmla="*/ 178 w 1951478"/>
                <a:gd name="connsiteY5" fmla="*/ 682437 h 875193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5 w 1912285"/>
                <a:gd name="connsiteY0" fmla="*/ 682437 h 873928"/>
                <a:gd name="connsiteX1" fmla="*/ 1111905 w 1912285"/>
                <a:gd name="connsiteY1" fmla="*/ 8648 h 873928"/>
                <a:gd name="connsiteX2" fmla="*/ 1814798 w 1912285"/>
                <a:gd name="connsiteY2" fmla="*/ 308062 h 873928"/>
                <a:gd name="connsiteX3" fmla="*/ 1886537 w 1912285"/>
                <a:gd name="connsiteY3" fmla="*/ 418950 h 873928"/>
                <a:gd name="connsiteX4" fmla="*/ 1826496 w 1912285"/>
                <a:gd name="connsiteY4" fmla="*/ 439869 h 873928"/>
                <a:gd name="connsiteX5" fmla="*/ 1032531 w 1912285"/>
                <a:gd name="connsiteY5" fmla="*/ 863368 h 873928"/>
                <a:gd name="connsiteX6" fmla="*/ 175 w 1912285"/>
                <a:gd name="connsiteY6" fmla="*/ 682437 h 873928"/>
                <a:gd name="connsiteX0" fmla="*/ 173 w 1921335"/>
                <a:gd name="connsiteY0" fmla="*/ 737696 h 886645"/>
                <a:gd name="connsiteX1" fmla="*/ 1120955 w 1921335"/>
                <a:gd name="connsiteY1" fmla="*/ 10792 h 886645"/>
                <a:gd name="connsiteX2" fmla="*/ 1823848 w 1921335"/>
                <a:gd name="connsiteY2" fmla="*/ 310206 h 886645"/>
                <a:gd name="connsiteX3" fmla="*/ 1895587 w 1921335"/>
                <a:gd name="connsiteY3" fmla="*/ 421094 h 886645"/>
                <a:gd name="connsiteX4" fmla="*/ 1835546 w 1921335"/>
                <a:gd name="connsiteY4" fmla="*/ 442013 h 886645"/>
                <a:gd name="connsiteX5" fmla="*/ 1041581 w 1921335"/>
                <a:gd name="connsiteY5" fmla="*/ 865512 h 886645"/>
                <a:gd name="connsiteX6" fmla="*/ 173 w 1921335"/>
                <a:gd name="connsiteY6" fmla="*/ 737696 h 886645"/>
                <a:gd name="connsiteX0" fmla="*/ 43558 w 1964720"/>
                <a:gd name="connsiteY0" fmla="*/ 737696 h 867885"/>
                <a:gd name="connsiteX1" fmla="*/ 1164340 w 1964720"/>
                <a:gd name="connsiteY1" fmla="*/ 10792 h 867885"/>
                <a:gd name="connsiteX2" fmla="*/ 1867233 w 1964720"/>
                <a:gd name="connsiteY2" fmla="*/ 310206 h 867885"/>
                <a:gd name="connsiteX3" fmla="*/ 1938972 w 1964720"/>
                <a:gd name="connsiteY3" fmla="*/ 421094 h 867885"/>
                <a:gd name="connsiteX4" fmla="*/ 1878931 w 1964720"/>
                <a:gd name="connsiteY4" fmla="*/ 442013 h 867885"/>
                <a:gd name="connsiteX5" fmla="*/ 1084966 w 1964720"/>
                <a:gd name="connsiteY5" fmla="*/ 865512 h 867885"/>
                <a:gd name="connsiteX6" fmla="*/ 311504 w 1964720"/>
                <a:gd name="connsiteY6" fmla="*/ 618990 h 867885"/>
                <a:gd name="connsiteX7" fmla="*/ 43558 w 1964720"/>
                <a:gd name="connsiteY7" fmla="*/ 737696 h 867885"/>
                <a:gd name="connsiteX0" fmla="*/ 28271 w 2144151"/>
                <a:gd name="connsiteY0" fmla="*/ 304454 h 857096"/>
                <a:gd name="connsiteX1" fmla="*/ 1343771 w 2144151"/>
                <a:gd name="connsiteY1" fmla="*/ 3 h 857096"/>
                <a:gd name="connsiteX2" fmla="*/ 2046664 w 2144151"/>
                <a:gd name="connsiteY2" fmla="*/ 299417 h 857096"/>
                <a:gd name="connsiteX3" fmla="*/ 2118403 w 2144151"/>
                <a:gd name="connsiteY3" fmla="*/ 410305 h 857096"/>
                <a:gd name="connsiteX4" fmla="*/ 2058362 w 2144151"/>
                <a:gd name="connsiteY4" fmla="*/ 431224 h 857096"/>
                <a:gd name="connsiteX5" fmla="*/ 1264397 w 2144151"/>
                <a:gd name="connsiteY5" fmla="*/ 854723 h 857096"/>
                <a:gd name="connsiteX6" fmla="*/ 490935 w 2144151"/>
                <a:gd name="connsiteY6" fmla="*/ 608201 h 857096"/>
                <a:gd name="connsiteX7" fmla="*/ 28271 w 2144151"/>
                <a:gd name="connsiteY7" fmla="*/ 304454 h 857096"/>
                <a:gd name="connsiteX0" fmla="*/ 22048 w 2137928"/>
                <a:gd name="connsiteY0" fmla="*/ 304454 h 856692"/>
                <a:gd name="connsiteX1" fmla="*/ 1337548 w 2137928"/>
                <a:gd name="connsiteY1" fmla="*/ 3 h 856692"/>
                <a:gd name="connsiteX2" fmla="*/ 2040441 w 2137928"/>
                <a:gd name="connsiteY2" fmla="*/ 299417 h 856692"/>
                <a:gd name="connsiteX3" fmla="*/ 2112180 w 2137928"/>
                <a:gd name="connsiteY3" fmla="*/ 410305 h 856692"/>
                <a:gd name="connsiteX4" fmla="*/ 2052139 w 2137928"/>
                <a:gd name="connsiteY4" fmla="*/ 431224 h 856692"/>
                <a:gd name="connsiteX5" fmla="*/ 1258174 w 2137928"/>
                <a:gd name="connsiteY5" fmla="*/ 854723 h 856692"/>
                <a:gd name="connsiteX6" fmla="*/ 552148 w 2137928"/>
                <a:gd name="connsiteY6" fmla="*/ 595159 h 856692"/>
                <a:gd name="connsiteX7" fmla="*/ 22048 w 2137928"/>
                <a:gd name="connsiteY7" fmla="*/ 304454 h 856692"/>
                <a:gd name="connsiteX0" fmla="*/ 37445 w 2153325"/>
                <a:gd name="connsiteY0" fmla="*/ 304454 h 856986"/>
                <a:gd name="connsiteX1" fmla="*/ 1352945 w 2153325"/>
                <a:gd name="connsiteY1" fmla="*/ 3 h 856986"/>
                <a:gd name="connsiteX2" fmla="*/ 2055838 w 2153325"/>
                <a:gd name="connsiteY2" fmla="*/ 299417 h 856986"/>
                <a:gd name="connsiteX3" fmla="*/ 2127577 w 2153325"/>
                <a:gd name="connsiteY3" fmla="*/ 410305 h 856986"/>
                <a:gd name="connsiteX4" fmla="*/ 2067536 w 2153325"/>
                <a:gd name="connsiteY4" fmla="*/ 431224 h 856986"/>
                <a:gd name="connsiteX5" fmla="*/ 1273571 w 2153325"/>
                <a:gd name="connsiteY5" fmla="*/ 854723 h 856986"/>
                <a:gd name="connsiteX6" fmla="*/ 567545 w 2153325"/>
                <a:gd name="connsiteY6" fmla="*/ 595159 h 856986"/>
                <a:gd name="connsiteX7" fmla="*/ 377398 w 2153325"/>
                <a:gd name="connsiteY7" fmla="*/ 324590 h 856986"/>
                <a:gd name="connsiteX8" fmla="*/ 37445 w 2153325"/>
                <a:gd name="connsiteY8" fmla="*/ 304454 h 856986"/>
                <a:gd name="connsiteX0" fmla="*/ 37445 w 2153325"/>
                <a:gd name="connsiteY0" fmla="*/ 304454 h 856986"/>
                <a:gd name="connsiteX1" fmla="*/ 1352945 w 2153325"/>
                <a:gd name="connsiteY1" fmla="*/ 3 h 856986"/>
                <a:gd name="connsiteX2" fmla="*/ 2055838 w 2153325"/>
                <a:gd name="connsiteY2" fmla="*/ 299417 h 856986"/>
                <a:gd name="connsiteX3" fmla="*/ 2127577 w 2153325"/>
                <a:gd name="connsiteY3" fmla="*/ 410305 h 856986"/>
                <a:gd name="connsiteX4" fmla="*/ 2067536 w 2153325"/>
                <a:gd name="connsiteY4" fmla="*/ 431224 h 856986"/>
                <a:gd name="connsiteX5" fmla="*/ 1273571 w 2153325"/>
                <a:gd name="connsiteY5" fmla="*/ 854723 h 856986"/>
                <a:gd name="connsiteX6" fmla="*/ 567545 w 2153325"/>
                <a:gd name="connsiteY6" fmla="*/ 595159 h 856986"/>
                <a:gd name="connsiteX7" fmla="*/ 377398 w 2153325"/>
                <a:gd name="connsiteY7" fmla="*/ 324590 h 856986"/>
                <a:gd name="connsiteX8" fmla="*/ 37445 w 2153325"/>
                <a:gd name="connsiteY8" fmla="*/ 304454 h 856986"/>
                <a:gd name="connsiteX0" fmla="*/ 37445 w 2153325"/>
                <a:gd name="connsiteY0" fmla="*/ 304454 h 855959"/>
                <a:gd name="connsiteX1" fmla="*/ 1352945 w 2153325"/>
                <a:gd name="connsiteY1" fmla="*/ 3 h 855959"/>
                <a:gd name="connsiteX2" fmla="*/ 2055838 w 2153325"/>
                <a:gd name="connsiteY2" fmla="*/ 299417 h 855959"/>
                <a:gd name="connsiteX3" fmla="*/ 2127577 w 2153325"/>
                <a:gd name="connsiteY3" fmla="*/ 410305 h 855959"/>
                <a:gd name="connsiteX4" fmla="*/ 2067536 w 2153325"/>
                <a:gd name="connsiteY4" fmla="*/ 431224 h 855959"/>
                <a:gd name="connsiteX5" fmla="*/ 1273571 w 2153325"/>
                <a:gd name="connsiteY5" fmla="*/ 854723 h 855959"/>
                <a:gd name="connsiteX6" fmla="*/ 603526 w 2153325"/>
                <a:gd name="connsiteY6" fmla="*/ 558602 h 855959"/>
                <a:gd name="connsiteX7" fmla="*/ 377398 w 2153325"/>
                <a:gd name="connsiteY7" fmla="*/ 324590 h 855959"/>
                <a:gd name="connsiteX8" fmla="*/ 37445 w 2153325"/>
                <a:gd name="connsiteY8" fmla="*/ 304454 h 855959"/>
                <a:gd name="connsiteX0" fmla="*/ 37445 w 2153325"/>
                <a:gd name="connsiteY0" fmla="*/ 304454 h 855959"/>
                <a:gd name="connsiteX1" fmla="*/ 1352945 w 2153325"/>
                <a:gd name="connsiteY1" fmla="*/ 3 h 855959"/>
                <a:gd name="connsiteX2" fmla="*/ 2055838 w 2153325"/>
                <a:gd name="connsiteY2" fmla="*/ 299417 h 855959"/>
                <a:gd name="connsiteX3" fmla="*/ 2127577 w 2153325"/>
                <a:gd name="connsiteY3" fmla="*/ 410305 h 855959"/>
                <a:gd name="connsiteX4" fmla="*/ 2067536 w 2153325"/>
                <a:gd name="connsiteY4" fmla="*/ 431224 h 855959"/>
                <a:gd name="connsiteX5" fmla="*/ 1273571 w 2153325"/>
                <a:gd name="connsiteY5" fmla="*/ 854723 h 855959"/>
                <a:gd name="connsiteX6" fmla="*/ 603526 w 2153325"/>
                <a:gd name="connsiteY6" fmla="*/ 558602 h 855959"/>
                <a:gd name="connsiteX7" fmla="*/ 377398 w 2153325"/>
                <a:gd name="connsiteY7" fmla="*/ 324590 h 855959"/>
                <a:gd name="connsiteX8" fmla="*/ 37445 w 2153325"/>
                <a:gd name="connsiteY8" fmla="*/ 304454 h 855959"/>
                <a:gd name="connsiteX0" fmla="*/ 37445 w 2153325"/>
                <a:gd name="connsiteY0" fmla="*/ 305897 h 857402"/>
                <a:gd name="connsiteX1" fmla="*/ 1352945 w 2153325"/>
                <a:gd name="connsiteY1" fmla="*/ 1446 h 857402"/>
                <a:gd name="connsiteX2" fmla="*/ 1643014 w 2153325"/>
                <a:gd name="connsiteY2" fmla="*/ 447973 h 857402"/>
                <a:gd name="connsiteX3" fmla="*/ 2127577 w 2153325"/>
                <a:gd name="connsiteY3" fmla="*/ 411748 h 857402"/>
                <a:gd name="connsiteX4" fmla="*/ 2067536 w 2153325"/>
                <a:gd name="connsiteY4" fmla="*/ 432667 h 857402"/>
                <a:gd name="connsiteX5" fmla="*/ 1273571 w 2153325"/>
                <a:gd name="connsiteY5" fmla="*/ 856166 h 857402"/>
                <a:gd name="connsiteX6" fmla="*/ 603526 w 2153325"/>
                <a:gd name="connsiteY6" fmla="*/ 560045 h 857402"/>
                <a:gd name="connsiteX7" fmla="*/ 377398 w 2153325"/>
                <a:gd name="connsiteY7" fmla="*/ 326033 h 857402"/>
                <a:gd name="connsiteX8" fmla="*/ 37445 w 2153325"/>
                <a:gd name="connsiteY8" fmla="*/ 305897 h 857402"/>
                <a:gd name="connsiteX0" fmla="*/ 9994 w 2125874"/>
                <a:gd name="connsiteY0" fmla="*/ 464898 h 1016403"/>
                <a:gd name="connsiteX1" fmla="*/ 772655 w 2125874"/>
                <a:gd name="connsiteY1" fmla="*/ 992 h 1016403"/>
                <a:gd name="connsiteX2" fmla="*/ 1615563 w 2125874"/>
                <a:gd name="connsiteY2" fmla="*/ 606974 h 1016403"/>
                <a:gd name="connsiteX3" fmla="*/ 2100126 w 2125874"/>
                <a:gd name="connsiteY3" fmla="*/ 570749 h 1016403"/>
                <a:gd name="connsiteX4" fmla="*/ 2040085 w 2125874"/>
                <a:gd name="connsiteY4" fmla="*/ 591668 h 1016403"/>
                <a:gd name="connsiteX5" fmla="*/ 1246120 w 2125874"/>
                <a:gd name="connsiteY5" fmla="*/ 1015167 h 1016403"/>
                <a:gd name="connsiteX6" fmla="*/ 576075 w 2125874"/>
                <a:gd name="connsiteY6" fmla="*/ 719046 h 1016403"/>
                <a:gd name="connsiteX7" fmla="*/ 349947 w 2125874"/>
                <a:gd name="connsiteY7" fmla="*/ 485034 h 1016403"/>
                <a:gd name="connsiteX8" fmla="*/ 9994 w 2125874"/>
                <a:gd name="connsiteY8" fmla="*/ 464898 h 1016403"/>
                <a:gd name="connsiteX0" fmla="*/ 9994 w 2125874"/>
                <a:gd name="connsiteY0" fmla="*/ 468377 h 1019882"/>
                <a:gd name="connsiteX1" fmla="*/ 772655 w 2125874"/>
                <a:gd name="connsiteY1" fmla="*/ 4471 h 1019882"/>
                <a:gd name="connsiteX2" fmla="*/ 1615563 w 2125874"/>
                <a:gd name="connsiteY2" fmla="*/ 610453 h 1019882"/>
                <a:gd name="connsiteX3" fmla="*/ 2100126 w 2125874"/>
                <a:gd name="connsiteY3" fmla="*/ 574228 h 1019882"/>
                <a:gd name="connsiteX4" fmla="*/ 2040085 w 2125874"/>
                <a:gd name="connsiteY4" fmla="*/ 595147 h 1019882"/>
                <a:gd name="connsiteX5" fmla="*/ 1246120 w 2125874"/>
                <a:gd name="connsiteY5" fmla="*/ 1018646 h 1019882"/>
                <a:gd name="connsiteX6" fmla="*/ 576075 w 2125874"/>
                <a:gd name="connsiteY6" fmla="*/ 722525 h 1019882"/>
                <a:gd name="connsiteX7" fmla="*/ 349947 w 2125874"/>
                <a:gd name="connsiteY7" fmla="*/ 488513 h 1019882"/>
                <a:gd name="connsiteX8" fmla="*/ 9994 w 2125874"/>
                <a:gd name="connsiteY8" fmla="*/ 468377 h 1019882"/>
                <a:gd name="connsiteX0" fmla="*/ 467 w 2116347"/>
                <a:gd name="connsiteY0" fmla="*/ 468071 h 1019576"/>
                <a:gd name="connsiteX1" fmla="*/ 763128 w 2116347"/>
                <a:gd name="connsiteY1" fmla="*/ 4165 h 1019576"/>
                <a:gd name="connsiteX2" fmla="*/ 1606036 w 2116347"/>
                <a:gd name="connsiteY2" fmla="*/ 610147 h 1019576"/>
                <a:gd name="connsiteX3" fmla="*/ 2090599 w 2116347"/>
                <a:gd name="connsiteY3" fmla="*/ 573922 h 1019576"/>
                <a:gd name="connsiteX4" fmla="*/ 2030558 w 2116347"/>
                <a:gd name="connsiteY4" fmla="*/ 594841 h 1019576"/>
                <a:gd name="connsiteX5" fmla="*/ 1236593 w 2116347"/>
                <a:gd name="connsiteY5" fmla="*/ 1018340 h 1019576"/>
                <a:gd name="connsiteX6" fmla="*/ 566548 w 2116347"/>
                <a:gd name="connsiteY6" fmla="*/ 722219 h 1019576"/>
                <a:gd name="connsiteX7" fmla="*/ 340420 w 2116347"/>
                <a:gd name="connsiteY7" fmla="*/ 488207 h 1019576"/>
                <a:gd name="connsiteX8" fmla="*/ 467 w 2116347"/>
                <a:gd name="connsiteY8" fmla="*/ 468071 h 1019576"/>
                <a:gd name="connsiteX0" fmla="*/ 14 w 2115894"/>
                <a:gd name="connsiteY0" fmla="*/ 467853 h 1019358"/>
                <a:gd name="connsiteX1" fmla="*/ 762675 w 2115894"/>
                <a:gd name="connsiteY1" fmla="*/ 3947 h 1019358"/>
                <a:gd name="connsiteX2" fmla="*/ 1605583 w 2115894"/>
                <a:gd name="connsiteY2" fmla="*/ 609929 h 1019358"/>
                <a:gd name="connsiteX3" fmla="*/ 2090146 w 2115894"/>
                <a:gd name="connsiteY3" fmla="*/ 573704 h 1019358"/>
                <a:gd name="connsiteX4" fmla="*/ 2030105 w 2115894"/>
                <a:gd name="connsiteY4" fmla="*/ 594623 h 1019358"/>
                <a:gd name="connsiteX5" fmla="*/ 1236140 w 2115894"/>
                <a:gd name="connsiteY5" fmla="*/ 1018122 h 1019358"/>
                <a:gd name="connsiteX6" fmla="*/ 566095 w 2115894"/>
                <a:gd name="connsiteY6" fmla="*/ 722001 h 1019358"/>
                <a:gd name="connsiteX7" fmla="*/ 339967 w 2115894"/>
                <a:gd name="connsiteY7" fmla="*/ 487989 h 1019358"/>
                <a:gd name="connsiteX8" fmla="*/ 14 w 2115894"/>
                <a:gd name="connsiteY8" fmla="*/ 467853 h 1019358"/>
                <a:gd name="connsiteX0" fmla="*/ 14 w 2115894"/>
                <a:gd name="connsiteY0" fmla="*/ 468907 h 1020412"/>
                <a:gd name="connsiteX1" fmla="*/ 762675 w 2115894"/>
                <a:gd name="connsiteY1" fmla="*/ 5001 h 1020412"/>
                <a:gd name="connsiteX2" fmla="*/ 1605583 w 2115894"/>
                <a:gd name="connsiteY2" fmla="*/ 610983 h 1020412"/>
                <a:gd name="connsiteX3" fmla="*/ 2090146 w 2115894"/>
                <a:gd name="connsiteY3" fmla="*/ 574758 h 1020412"/>
                <a:gd name="connsiteX4" fmla="*/ 2030105 w 2115894"/>
                <a:gd name="connsiteY4" fmla="*/ 595677 h 1020412"/>
                <a:gd name="connsiteX5" fmla="*/ 1236140 w 2115894"/>
                <a:gd name="connsiteY5" fmla="*/ 1019176 h 1020412"/>
                <a:gd name="connsiteX6" fmla="*/ 566095 w 2115894"/>
                <a:gd name="connsiteY6" fmla="*/ 723055 h 1020412"/>
                <a:gd name="connsiteX7" fmla="*/ 339967 w 2115894"/>
                <a:gd name="connsiteY7" fmla="*/ 489043 h 1020412"/>
                <a:gd name="connsiteX8" fmla="*/ 14 w 2115894"/>
                <a:gd name="connsiteY8" fmla="*/ 468907 h 1020412"/>
                <a:gd name="connsiteX0" fmla="*/ 16 w 2089543"/>
                <a:gd name="connsiteY0" fmla="*/ 475676 h 1016134"/>
                <a:gd name="connsiteX1" fmla="*/ 736324 w 2089543"/>
                <a:gd name="connsiteY1" fmla="*/ 723 h 1016134"/>
                <a:gd name="connsiteX2" fmla="*/ 1579232 w 2089543"/>
                <a:gd name="connsiteY2" fmla="*/ 606705 h 1016134"/>
                <a:gd name="connsiteX3" fmla="*/ 2063795 w 2089543"/>
                <a:gd name="connsiteY3" fmla="*/ 570480 h 1016134"/>
                <a:gd name="connsiteX4" fmla="*/ 2003754 w 2089543"/>
                <a:gd name="connsiteY4" fmla="*/ 591399 h 1016134"/>
                <a:gd name="connsiteX5" fmla="*/ 1209789 w 2089543"/>
                <a:gd name="connsiteY5" fmla="*/ 1014898 h 1016134"/>
                <a:gd name="connsiteX6" fmla="*/ 539744 w 2089543"/>
                <a:gd name="connsiteY6" fmla="*/ 718777 h 1016134"/>
                <a:gd name="connsiteX7" fmla="*/ 313616 w 2089543"/>
                <a:gd name="connsiteY7" fmla="*/ 484765 h 1016134"/>
                <a:gd name="connsiteX8" fmla="*/ 16 w 2089543"/>
                <a:gd name="connsiteY8" fmla="*/ 475676 h 1016134"/>
                <a:gd name="connsiteX0" fmla="*/ 16 w 2089543"/>
                <a:gd name="connsiteY0" fmla="*/ 491748 h 1032206"/>
                <a:gd name="connsiteX1" fmla="*/ 736324 w 2089543"/>
                <a:gd name="connsiteY1" fmla="*/ 16795 h 1032206"/>
                <a:gd name="connsiteX2" fmla="*/ 1579232 w 2089543"/>
                <a:gd name="connsiteY2" fmla="*/ 622777 h 1032206"/>
                <a:gd name="connsiteX3" fmla="*/ 2063795 w 2089543"/>
                <a:gd name="connsiteY3" fmla="*/ 586552 h 1032206"/>
                <a:gd name="connsiteX4" fmla="*/ 2003754 w 2089543"/>
                <a:gd name="connsiteY4" fmla="*/ 607471 h 1032206"/>
                <a:gd name="connsiteX5" fmla="*/ 1209789 w 2089543"/>
                <a:gd name="connsiteY5" fmla="*/ 1030970 h 1032206"/>
                <a:gd name="connsiteX6" fmla="*/ 539744 w 2089543"/>
                <a:gd name="connsiteY6" fmla="*/ 734849 h 1032206"/>
                <a:gd name="connsiteX7" fmla="*/ 313616 w 2089543"/>
                <a:gd name="connsiteY7" fmla="*/ 500837 h 1032206"/>
                <a:gd name="connsiteX8" fmla="*/ 16 w 2089543"/>
                <a:gd name="connsiteY8" fmla="*/ 491748 h 1032206"/>
                <a:gd name="connsiteX0" fmla="*/ 16 w 2074883"/>
                <a:gd name="connsiteY0" fmla="*/ 491748 h 1032206"/>
                <a:gd name="connsiteX1" fmla="*/ 736324 w 2074883"/>
                <a:gd name="connsiteY1" fmla="*/ 16795 h 1032206"/>
                <a:gd name="connsiteX2" fmla="*/ 1579232 w 2074883"/>
                <a:gd name="connsiteY2" fmla="*/ 622777 h 1032206"/>
                <a:gd name="connsiteX3" fmla="*/ 2063795 w 2074883"/>
                <a:gd name="connsiteY3" fmla="*/ 586552 h 1032206"/>
                <a:gd name="connsiteX4" fmla="*/ 2003754 w 2074883"/>
                <a:gd name="connsiteY4" fmla="*/ 607471 h 1032206"/>
                <a:gd name="connsiteX5" fmla="*/ 1209789 w 2074883"/>
                <a:gd name="connsiteY5" fmla="*/ 1030970 h 1032206"/>
                <a:gd name="connsiteX6" fmla="*/ 539744 w 2074883"/>
                <a:gd name="connsiteY6" fmla="*/ 734849 h 1032206"/>
                <a:gd name="connsiteX7" fmla="*/ 313616 w 2074883"/>
                <a:gd name="connsiteY7" fmla="*/ 500837 h 1032206"/>
                <a:gd name="connsiteX8" fmla="*/ 16 w 2074883"/>
                <a:gd name="connsiteY8" fmla="*/ 491748 h 1032206"/>
                <a:gd name="connsiteX0" fmla="*/ 16 w 2074883"/>
                <a:gd name="connsiteY0" fmla="*/ 491748 h 1032206"/>
                <a:gd name="connsiteX1" fmla="*/ 736324 w 2074883"/>
                <a:gd name="connsiteY1" fmla="*/ 16795 h 1032206"/>
                <a:gd name="connsiteX2" fmla="*/ 1579232 w 2074883"/>
                <a:gd name="connsiteY2" fmla="*/ 622777 h 1032206"/>
                <a:gd name="connsiteX3" fmla="*/ 2063795 w 2074883"/>
                <a:gd name="connsiteY3" fmla="*/ 586552 h 1032206"/>
                <a:gd name="connsiteX4" fmla="*/ 2003754 w 2074883"/>
                <a:gd name="connsiteY4" fmla="*/ 607471 h 1032206"/>
                <a:gd name="connsiteX5" fmla="*/ 1209789 w 2074883"/>
                <a:gd name="connsiteY5" fmla="*/ 1030970 h 1032206"/>
                <a:gd name="connsiteX6" fmla="*/ 539744 w 2074883"/>
                <a:gd name="connsiteY6" fmla="*/ 734849 h 1032206"/>
                <a:gd name="connsiteX7" fmla="*/ 313616 w 2074883"/>
                <a:gd name="connsiteY7" fmla="*/ 500837 h 1032206"/>
                <a:gd name="connsiteX8" fmla="*/ 16 w 2074883"/>
                <a:gd name="connsiteY8" fmla="*/ 491748 h 1032206"/>
                <a:gd name="connsiteX0" fmla="*/ 16 w 2074883"/>
                <a:gd name="connsiteY0" fmla="*/ 491748 h 1003381"/>
                <a:gd name="connsiteX1" fmla="*/ 736324 w 2074883"/>
                <a:gd name="connsiteY1" fmla="*/ 16795 h 1003381"/>
                <a:gd name="connsiteX2" fmla="*/ 1579232 w 2074883"/>
                <a:gd name="connsiteY2" fmla="*/ 622777 h 1003381"/>
                <a:gd name="connsiteX3" fmla="*/ 2063795 w 2074883"/>
                <a:gd name="connsiteY3" fmla="*/ 586552 h 1003381"/>
                <a:gd name="connsiteX4" fmla="*/ 2003754 w 2074883"/>
                <a:gd name="connsiteY4" fmla="*/ 607471 h 1003381"/>
                <a:gd name="connsiteX5" fmla="*/ 1196114 w 2074883"/>
                <a:gd name="connsiteY5" fmla="*/ 1001999 h 1003381"/>
                <a:gd name="connsiteX6" fmla="*/ 539744 w 2074883"/>
                <a:gd name="connsiteY6" fmla="*/ 734849 h 1003381"/>
                <a:gd name="connsiteX7" fmla="*/ 313616 w 2074883"/>
                <a:gd name="connsiteY7" fmla="*/ 500837 h 1003381"/>
                <a:gd name="connsiteX8" fmla="*/ 16 w 2074883"/>
                <a:gd name="connsiteY8" fmla="*/ 491748 h 1003381"/>
                <a:gd name="connsiteX0" fmla="*/ 16 w 2074883"/>
                <a:gd name="connsiteY0" fmla="*/ 491748 h 1003699"/>
                <a:gd name="connsiteX1" fmla="*/ 736324 w 2074883"/>
                <a:gd name="connsiteY1" fmla="*/ 16795 h 1003699"/>
                <a:gd name="connsiteX2" fmla="*/ 1579232 w 2074883"/>
                <a:gd name="connsiteY2" fmla="*/ 622777 h 1003699"/>
                <a:gd name="connsiteX3" fmla="*/ 2063795 w 2074883"/>
                <a:gd name="connsiteY3" fmla="*/ 586552 h 1003699"/>
                <a:gd name="connsiteX4" fmla="*/ 2003754 w 2074883"/>
                <a:gd name="connsiteY4" fmla="*/ 607471 h 1003699"/>
                <a:gd name="connsiteX5" fmla="*/ 1196114 w 2074883"/>
                <a:gd name="connsiteY5" fmla="*/ 1001999 h 1003699"/>
                <a:gd name="connsiteX6" fmla="*/ 539744 w 2074883"/>
                <a:gd name="connsiteY6" fmla="*/ 734849 h 1003699"/>
                <a:gd name="connsiteX7" fmla="*/ 313616 w 2074883"/>
                <a:gd name="connsiteY7" fmla="*/ 500837 h 1003699"/>
                <a:gd name="connsiteX8" fmla="*/ 16 w 2074883"/>
                <a:gd name="connsiteY8" fmla="*/ 491748 h 1003699"/>
                <a:gd name="connsiteX0" fmla="*/ 16 w 2074883"/>
                <a:gd name="connsiteY0" fmla="*/ 491748 h 1003356"/>
                <a:gd name="connsiteX1" fmla="*/ 736324 w 2074883"/>
                <a:gd name="connsiteY1" fmla="*/ 16795 h 1003356"/>
                <a:gd name="connsiteX2" fmla="*/ 1579232 w 2074883"/>
                <a:gd name="connsiteY2" fmla="*/ 622777 h 1003356"/>
                <a:gd name="connsiteX3" fmla="*/ 2063795 w 2074883"/>
                <a:gd name="connsiteY3" fmla="*/ 586552 h 1003356"/>
                <a:gd name="connsiteX4" fmla="*/ 2003754 w 2074883"/>
                <a:gd name="connsiteY4" fmla="*/ 607471 h 1003356"/>
                <a:gd name="connsiteX5" fmla="*/ 1196114 w 2074883"/>
                <a:gd name="connsiteY5" fmla="*/ 1001999 h 1003356"/>
                <a:gd name="connsiteX6" fmla="*/ 549660 w 2074883"/>
                <a:gd name="connsiteY6" fmla="*/ 723514 h 1003356"/>
                <a:gd name="connsiteX7" fmla="*/ 313616 w 2074883"/>
                <a:gd name="connsiteY7" fmla="*/ 500837 h 1003356"/>
                <a:gd name="connsiteX8" fmla="*/ 16 w 2074883"/>
                <a:gd name="connsiteY8" fmla="*/ 491748 h 1003356"/>
                <a:gd name="connsiteX0" fmla="*/ 16 w 2074883"/>
                <a:gd name="connsiteY0" fmla="*/ 491748 h 1003216"/>
                <a:gd name="connsiteX1" fmla="*/ 736324 w 2074883"/>
                <a:gd name="connsiteY1" fmla="*/ 16795 h 1003216"/>
                <a:gd name="connsiteX2" fmla="*/ 1579232 w 2074883"/>
                <a:gd name="connsiteY2" fmla="*/ 622777 h 1003216"/>
                <a:gd name="connsiteX3" fmla="*/ 2063795 w 2074883"/>
                <a:gd name="connsiteY3" fmla="*/ 586552 h 1003216"/>
                <a:gd name="connsiteX4" fmla="*/ 2003754 w 2074883"/>
                <a:gd name="connsiteY4" fmla="*/ 607471 h 1003216"/>
                <a:gd name="connsiteX5" fmla="*/ 1196114 w 2074883"/>
                <a:gd name="connsiteY5" fmla="*/ 1001999 h 1003216"/>
                <a:gd name="connsiteX6" fmla="*/ 549660 w 2074883"/>
                <a:gd name="connsiteY6" fmla="*/ 723514 h 1003216"/>
                <a:gd name="connsiteX7" fmla="*/ 313616 w 2074883"/>
                <a:gd name="connsiteY7" fmla="*/ 500837 h 1003216"/>
                <a:gd name="connsiteX8" fmla="*/ 16 w 2074883"/>
                <a:gd name="connsiteY8" fmla="*/ 491748 h 1003216"/>
                <a:gd name="connsiteX0" fmla="*/ 9943 w 2084810"/>
                <a:gd name="connsiteY0" fmla="*/ 493372 h 1004840"/>
                <a:gd name="connsiteX1" fmla="*/ 746251 w 2084810"/>
                <a:gd name="connsiteY1" fmla="*/ 18419 h 1004840"/>
                <a:gd name="connsiteX2" fmla="*/ 1589159 w 2084810"/>
                <a:gd name="connsiteY2" fmla="*/ 624401 h 1004840"/>
                <a:gd name="connsiteX3" fmla="*/ 2073722 w 2084810"/>
                <a:gd name="connsiteY3" fmla="*/ 588176 h 1004840"/>
                <a:gd name="connsiteX4" fmla="*/ 2013681 w 2084810"/>
                <a:gd name="connsiteY4" fmla="*/ 609095 h 1004840"/>
                <a:gd name="connsiteX5" fmla="*/ 1206041 w 2084810"/>
                <a:gd name="connsiteY5" fmla="*/ 1003623 h 1004840"/>
                <a:gd name="connsiteX6" fmla="*/ 559587 w 2084810"/>
                <a:gd name="connsiteY6" fmla="*/ 725138 h 1004840"/>
                <a:gd name="connsiteX7" fmla="*/ 334945 w 2084810"/>
                <a:gd name="connsiteY7" fmla="*/ 481421 h 1004840"/>
                <a:gd name="connsiteX8" fmla="*/ 9943 w 2084810"/>
                <a:gd name="connsiteY8" fmla="*/ 493372 h 1004840"/>
                <a:gd name="connsiteX0" fmla="*/ 814 w 2075681"/>
                <a:gd name="connsiteY0" fmla="*/ 492198 h 1003666"/>
                <a:gd name="connsiteX1" fmla="*/ 737122 w 2075681"/>
                <a:gd name="connsiteY1" fmla="*/ 17245 h 1003666"/>
                <a:gd name="connsiteX2" fmla="*/ 1580030 w 2075681"/>
                <a:gd name="connsiteY2" fmla="*/ 623227 h 1003666"/>
                <a:gd name="connsiteX3" fmla="*/ 2064593 w 2075681"/>
                <a:gd name="connsiteY3" fmla="*/ 587002 h 1003666"/>
                <a:gd name="connsiteX4" fmla="*/ 2004552 w 2075681"/>
                <a:gd name="connsiteY4" fmla="*/ 607921 h 1003666"/>
                <a:gd name="connsiteX5" fmla="*/ 1196912 w 2075681"/>
                <a:gd name="connsiteY5" fmla="*/ 1002449 h 1003666"/>
                <a:gd name="connsiteX6" fmla="*/ 550458 w 2075681"/>
                <a:gd name="connsiteY6" fmla="*/ 723964 h 1003666"/>
                <a:gd name="connsiteX7" fmla="*/ 325816 w 2075681"/>
                <a:gd name="connsiteY7" fmla="*/ 480247 h 1003666"/>
                <a:gd name="connsiteX8" fmla="*/ 814 w 2075681"/>
                <a:gd name="connsiteY8" fmla="*/ 492198 h 1003666"/>
                <a:gd name="connsiteX0" fmla="*/ 512 w 2075379"/>
                <a:gd name="connsiteY0" fmla="*/ 491090 h 1002558"/>
                <a:gd name="connsiteX1" fmla="*/ 736820 w 2075379"/>
                <a:gd name="connsiteY1" fmla="*/ 16137 h 1002558"/>
                <a:gd name="connsiteX2" fmla="*/ 1579728 w 2075379"/>
                <a:gd name="connsiteY2" fmla="*/ 622119 h 1002558"/>
                <a:gd name="connsiteX3" fmla="*/ 2064291 w 2075379"/>
                <a:gd name="connsiteY3" fmla="*/ 585894 h 1002558"/>
                <a:gd name="connsiteX4" fmla="*/ 2004250 w 2075379"/>
                <a:gd name="connsiteY4" fmla="*/ 606813 h 1002558"/>
                <a:gd name="connsiteX5" fmla="*/ 1196610 w 2075379"/>
                <a:gd name="connsiteY5" fmla="*/ 1001341 h 1002558"/>
                <a:gd name="connsiteX6" fmla="*/ 550156 w 2075379"/>
                <a:gd name="connsiteY6" fmla="*/ 722856 h 1002558"/>
                <a:gd name="connsiteX7" fmla="*/ 325514 w 2075379"/>
                <a:gd name="connsiteY7" fmla="*/ 479139 h 1002558"/>
                <a:gd name="connsiteX8" fmla="*/ 512 w 2075379"/>
                <a:gd name="connsiteY8" fmla="*/ 491090 h 100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5379" h="1002558">
                  <a:moveTo>
                    <a:pt x="512" y="491090"/>
                  </a:moveTo>
                  <a:cubicBezTo>
                    <a:pt x="-14655" y="502763"/>
                    <a:pt x="308976" y="-105703"/>
                    <a:pt x="736820" y="16137"/>
                  </a:cubicBezTo>
                  <a:cubicBezTo>
                    <a:pt x="1164664" y="137977"/>
                    <a:pt x="1450623" y="553735"/>
                    <a:pt x="1579728" y="622119"/>
                  </a:cubicBezTo>
                  <a:cubicBezTo>
                    <a:pt x="1708833" y="690503"/>
                    <a:pt x="1759992" y="698509"/>
                    <a:pt x="2064291" y="585894"/>
                  </a:cubicBezTo>
                  <a:cubicBezTo>
                    <a:pt x="2070240" y="624485"/>
                    <a:pt x="2106537" y="529726"/>
                    <a:pt x="2004250" y="606813"/>
                  </a:cubicBezTo>
                  <a:cubicBezTo>
                    <a:pt x="1807903" y="917641"/>
                    <a:pt x="1438959" y="982001"/>
                    <a:pt x="1196610" y="1001341"/>
                  </a:cubicBezTo>
                  <a:cubicBezTo>
                    <a:pt x="954261" y="1020681"/>
                    <a:pt x="611183" y="804304"/>
                    <a:pt x="550156" y="722856"/>
                  </a:cubicBezTo>
                  <a:cubicBezTo>
                    <a:pt x="464540" y="576878"/>
                    <a:pt x="413864" y="527590"/>
                    <a:pt x="325514" y="479139"/>
                  </a:cubicBezTo>
                  <a:cubicBezTo>
                    <a:pt x="237164" y="430688"/>
                    <a:pt x="15679" y="479417"/>
                    <a:pt x="512" y="49109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B7DCC49-D921-4952-95D8-16FAC8667C41}"/>
                </a:ext>
              </a:extLst>
            </p:cNvPr>
            <p:cNvSpPr/>
            <p:nvPr/>
          </p:nvSpPr>
          <p:spPr>
            <a:xfrm>
              <a:off x="5842792" y="4145002"/>
              <a:ext cx="1275557" cy="530979"/>
            </a:xfrm>
            <a:custGeom>
              <a:avLst/>
              <a:gdLst>
                <a:gd name="connsiteX0" fmla="*/ 0 w 1206500"/>
                <a:gd name="connsiteY0" fmla="*/ 440815 h 440815"/>
                <a:gd name="connsiteX1" fmla="*/ 254000 w 1206500"/>
                <a:gd name="connsiteY1" fmla="*/ 180465 h 440815"/>
                <a:gd name="connsiteX2" fmla="*/ 596900 w 1206500"/>
                <a:gd name="connsiteY2" fmla="*/ 53465 h 440815"/>
                <a:gd name="connsiteX3" fmla="*/ 825500 w 1206500"/>
                <a:gd name="connsiteY3" fmla="*/ 2665 h 440815"/>
                <a:gd name="connsiteX4" fmla="*/ 996950 w 1206500"/>
                <a:gd name="connsiteY4" fmla="*/ 15365 h 440815"/>
                <a:gd name="connsiteX5" fmla="*/ 1206500 w 1206500"/>
                <a:gd name="connsiteY5" fmla="*/ 85215 h 440815"/>
                <a:gd name="connsiteX6" fmla="*/ 1206500 w 1206500"/>
                <a:gd name="connsiteY6" fmla="*/ 85215 h 440815"/>
                <a:gd name="connsiteX0" fmla="*/ 0 w 1275557"/>
                <a:gd name="connsiteY0" fmla="*/ 538446 h 538446"/>
                <a:gd name="connsiteX1" fmla="*/ 323057 w 1275557"/>
                <a:gd name="connsiteY1" fmla="*/ 180465 h 538446"/>
                <a:gd name="connsiteX2" fmla="*/ 665957 w 1275557"/>
                <a:gd name="connsiteY2" fmla="*/ 53465 h 538446"/>
                <a:gd name="connsiteX3" fmla="*/ 894557 w 1275557"/>
                <a:gd name="connsiteY3" fmla="*/ 2665 h 538446"/>
                <a:gd name="connsiteX4" fmla="*/ 1066007 w 1275557"/>
                <a:gd name="connsiteY4" fmla="*/ 15365 h 538446"/>
                <a:gd name="connsiteX5" fmla="*/ 1275557 w 1275557"/>
                <a:gd name="connsiteY5" fmla="*/ 85215 h 538446"/>
                <a:gd name="connsiteX6" fmla="*/ 1275557 w 1275557"/>
                <a:gd name="connsiteY6" fmla="*/ 85215 h 538446"/>
                <a:gd name="connsiteX0" fmla="*/ 0 w 1275557"/>
                <a:gd name="connsiteY0" fmla="*/ 541527 h 541527"/>
                <a:gd name="connsiteX1" fmla="*/ 665957 w 1275557"/>
                <a:gd name="connsiteY1" fmla="*/ 56546 h 541527"/>
                <a:gd name="connsiteX2" fmla="*/ 894557 w 1275557"/>
                <a:gd name="connsiteY2" fmla="*/ 5746 h 541527"/>
                <a:gd name="connsiteX3" fmla="*/ 1066007 w 1275557"/>
                <a:gd name="connsiteY3" fmla="*/ 18446 h 541527"/>
                <a:gd name="connsiteX4" fmla="*/ 1275557 w 1275557"/>
                <a:gd name="connsiteY4" fmla="*/ 88296 h 541527"/>
                <a:gd name="connsiteX5" fmla="*/ 1275557 w 1275557"/>
                <a:gd name="connsiteY5" fmla="*/ 88296 h 541527"/>
                <a:gd name="connsiteX0" fmla="*/ 0 w 1275557"/>
                <a:gd name="connsiteY0" fmla="*/ 574301 h 574301"/>
                <a:gd name="connsiteX1" fmla="*/ 894557 w 1275557"/>
                <a:gd name="connsiteY1" fmla="*/ 38520 h 574301"/>
                <a:gd name="connsiteX2" fmla="*/ 1066007 w 1275557"/>
                <a:gd name="connsiteY2" fmla="*/ 51220 h 574301"/>
                <a:gd name="connsiteX3" fmla="*/ 1275557 w 1275557"/>
                <a:gd name="connsiteY3" fmla="*/ 121070 h 574301"/>
                <a:gd name="connsiteX4" fmla="*/ 1275557 w 1275557"/>
                <a:gd name="connsiteY4" fmla="*/ 121070 h 574301"/>
                <a:gd name="connsiteX0" fmla="*/ 0 w 1275557"/>
                <a:gd name="connsiteY0" fmla="*/ 523081 h 523081"/>
                <a:gd name="connsiteX1" fmla="*/ 1066007 w 1275557"/>
                <a:gd name="connsiteY1" fmla="*/ 0 h 523081"/>
                <a:gd name="connsiteX2" fmla="*/ 1275557 w 1275557"/>
                <a:gd name="connsiteY2" fmla="*/ 69850 h 523081"/>
                <a:gd name="connsiteX3" fmla="*/ 1275557 w 1275557"/>
                <a:gd name="connsiteY3" fmla="*/ 69850 h 523081"/>
                <a:gd name="connsiteX0" fmla="*/ 0 w 1275557"/>
                <a:gd name="connsiteY0" fmla="*/ 453231 h 453231"/>
                <a:gd name="connsiteX1" fmla="*/ 1275557 w 1275557"/>
                <a:gd name="connsiteY1" fmla="*/ 0 h 453231"/>
                <a:gd name="connsiteX2" fmla="*/ 1275557 w 1275557"/>
                <a:gd name="connsiteY2" fmla="*/ 0 h 453231"/>
                <a:gd name="connsiteX0" fmla="*/ 0 w 1275557"/>
                <a:gd name="connsiteY0" fmla="*/ 453231 h 453231"/>
                <a:gd name="connsiteX1" fmla="*/ 1275557 w 1275557"/>
                <a:gd name="connsiteY1" fmla="*/ 0 h 453231"/>
                <a:gd name="connsiteX2" fmla="*/ 1275557 w 1275557"/>
                <a:gd name="connsiteY2" fmla="*/ 0 h 453231"/>
                <a:gd name="connsiteX0" fmla="*/ 0 w 1275557"/>
                <a:gd name="connsiteY0" fmla="*/ 530979 h 530979"/>
                <a:gd name="connsiteX1" fmla="*/ 1275557 w 1275557"/>
                <a:gd name="connsiteY1" fmla="*/ 77748 h 530979"/>
                <a:gd name="connsiteX2" fmla="*/ 1275557 w 1275557"/>
                <a:gd name="connsiteY2" fmla="*/ 77748 h 53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5557" h="530979">
                  <a:moveTo>
                    <a:pt x="0" y="530979"/>
                  </a:moveTo>
                  <a:cubicBezTo>
                    <a:pt x="403755" y="-158261"/>
                    <a:pt x="1117071" y="-11681"/>
                    <a:pt x="1275557" y="77748"/>
                  </a:cubicBezTo>
                  <a:lnTo>
                    <a:pt x="1275557" y="7774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4B9ADCD-C8E8-47A8-846F-4A1FDE4A4CF5}"/>
                </a:ext>
              </a:extLst>
            </p:cNvPr>
            <p:cNvSpPr/>
            <p:nvPr/>
          </p:nvSpPr>
          <p:spPr>
            <a:xfrm rot="2926306">
              <a:off x="4451577" y="4777846"/>
              <a:ext cx="1342414" cy="405316"/>
            </a:xfrm>
            <a:custGeom>
              <a:avLst/>
              <a:gdLst>
                <a:gd name="connsiteX0" fmla="*/ 0 w 1206500"/>
                <a:gd name="connsiteY0" fmla="*/ 440815 h 440815"/>
                <a:gd name="connsiteX1" fmla="*/ 254000 w 1206500"/>
                <a:gd name="connsiteY1" fmla="*/ 180465 h 440815"/>
                <a:gd name="connsiteX2" fmla="*/ 596900 w 1206500"/>
                <a:gd name="connsiteY2" fmla="*/ 53465 h 440815"/>
                <a:gd name="connsiteX3" fmla="*/ 825500 w 1206500"/>
                <a:gd name="connsiteY3" fmla="*/ 2665 h 440815"/>
                <a:gd name="connsiteX4" fmla="*/ 996950 w 1206500"/>
                <a:gd name="connsiteY4" fmla="*/ 15365 h 440815"/>
                <a:gd name="connsiteX5" fmla="*/ 1206500 w 1206500"/>
                <a:gd name="connsiteY5" fmla="*/ 85215 h 440815"/>
                <a:gd name="connsiteX6" fmla="*/ 1206500 w 1206500"/>
                <a:gd name="connsiteY6" fmla="*/ 85215 h 440815"/>
                <a:gd name="connsiteX0" fmla="*/ 0 w 1277596"/>
                <a:gd name="connsiteY0" fmla="*/ 440815 h 440815"/>
                <a:gd name="connsiteX1" fmla="*/ 254000 w 1277596"/>
                <a:gd name="connsiteY1" fmla="*/ 180465 h 440815"/>
                <a:gd name="connsiteX2" fmla="*/ 596900 w 1277596"/>
                <a:gd name="connsiteY2" fmla="*/ 53465 h 440815"/>
                <a:gd name="connsiteX3" fmla="*/ 825500 w 1277596"/>
                <a:gd name="connsiteY3" fmla="*/ 2665 h 440815"/>
                <a:gd name="connsiteX4" fmla="*/ 996950 w 1277596"/>
                <a:gd name="connsiteY4" fmla="*/ 15365 h 440815"/>
                <a:gd name="connsiteX5" fmla="*/ 1206500 w 1277596"/>
                <a:gd name="connsiteY5" fmla="*/ 85215 h 440815"/>
                <a:gd name="connsiteX6" fmla="*/ 1277596 w 1277596"/>
                <a:gd name="connsiteY6" fmla="*/ 71529 h 440815"/>
                <a:gd name="connsiteX0" fmla="*/ 0 w 1278006"/>
                <a:gd name="connsiteY0" fmla="*/ 440815 h 440815"/>
                <a:gd name="connsiteX1" fmla="*/ 254000 w 1278006"/>
                <a:gd name="connsiteY1" fmla="*/ 180465 h 440815"/>
                <a:gd name="connsiteX2" fmla="*/ 596900 w 1278006"/>
                <a:gd name="connsiteY2" fmla="*/ 53465 h 440815"/>
                <a:gd name="connsiteX3" fmla="*/ 825500 w 1278006"/>
                <a:gd name="connsiteY3" fmla="*/ 2665 h 440815"/>
                <a:gd name="connsiteX4" fmla="*/ 996950 w 1278006"/>
                <a:gd name="connsiteY4" fmla="*/ 15365 h 440815"/>
                <a:gd name="connsiteX5" fmla="*/ 1206500 w 1278006"/>
                <a:gd name="connsiteY5" fmla="*/ 85215 h 440815"/>
                <a:gd name="connsiteX6" fmla="*/ 1277596 w 1278006"/>
                <a:gd name="connsiteY6" fmla="*/ 71529 h 440815"/>
                <a:gd name="connsiteX0" fmla="*/ 0 w 1277596"/>
                <a:gd name="connsiteY0" fmla="*/ 440459 h 440459"/>
                <a:gd name="connsiteX1" fmla="*/ 254000 w 1277596"/>
                <a:gd name="connsiteY1" fmla="*/ 180109 h 440459"/>
                <a:gd name="connsiteX2" fmla="*/ 596900 w 1277596"/>
                <a:gd name="connsiteY2" fmla="*/ 53109 h 440459"/>
                <a:gd name="connsiteX3" fmla="*/ 825500 w 1277596"/>
                <a:gd name="connsiteY3" fmla="*/ 2309 h 440459"/>
                <a:gd name="connsiteX4" fmla="*/ 996950 w 1277596"/>
                <a:gd name="connsiteY4" fmla="*/ 15009 h 440459"/>
                <a:gd name="connsiteX5" fmla="*/ 1277596 w 1277596"/>
                <a:gd name="connsiteY5" fmla="*/ 71173 h 440459"/>
                <a:gd name="connsiteX0" fmla="*/ 0 w 1277596"/>
                <a:gd name="connsiteY0" fmla="*/ 438404 h 438404"/>
                <a:gd name="connsiteX1" fmla="*/ 254000 w 1277596"/>
                <a:gd name="connsiteY1" fmla="*/ 178054 h 438404"/>
                <a:gd name="connsiteX2" fmla="*/ 596900 w 1277596"/>
                <a:gd name="connsiteY2" fmla="*/ 51054 h 438404"/>
                <a:gd name="connsiteX3" fmla="*/ 825500 w 1277596"/>
                <a:gd name="connsiteY3" fmla="*/ 254 h 438404"/>
                <a:gd name="connsiteX4" fmla="*/ 1277596 w 1277596"/>
                <a:gd name="connsiteY4" fmla="*/ 69118 h 438404"/>
                <a:gd name="connsiteX0" fmla="*/ 0 w 1277596"/>
                <a:gd name="connsiteY0" fmla="*/ 392831 h 392831"/>
                <a:gd name="connsiteX1" fmla="*/ 254000 w 1277596"/>
                <a:gd name="connsiteY1" fmla="*/ 132481 h 392831"/>
                <a:gd name="connsiteX2" fmla="*/ 596900 w 1277596"/>
                <a:gd name="connsiteY2" fmla="*/ 5481 h 392831"/>
                <a:gd name="connsiteX3" fmla="*/ 1277596 w 1277596"/>
                <a:gd name="connsiteY3" fmla="*/ 23545 h 392831"/>
                <a:gd name="connsiteX0" fmla="*/ 0 w 1277596"/>
                <a:gd name="connsiteY0" fmla="*/ 369286 h 369286"/>
                <a:gd name="connsiteX1" fmla="*/ 254000 w 1277596"/>
                <a:gd name="connsiteY1" fmla="*/ 108936 h 369286"/>
                <a:gd name="connsiteX2" fmla="*/ 1277596 w 1277596"/>
                <a:gd name="connsiteY2" fmla="*/ 0 h 369286"/>
                <a:gd name="connsiteX0" fmla="*/ 0 w 1277596"/>
                <a:gd name="connsiteY0" fmla="*/ 369286 h 369286"/>
                <a:gd name="connsiteX1" fmla="*/ 1277596 w 1277596"/>
                <a:gd name="connsiteY1" fmla="*/ 0 h 369286"/>
                <a:gd name="connsiteX0" fmla="*/ 0 w 1277596"/>
                <a:gd name="connsiteY0" fmla="*/ 394454 h 394454"/>
                <a:gd name="connsiteX1" fmla="*/ 1277596 w 1277596"/>
                <a:gd name="connsiteY1" fmla="*/ 25168 h 394454"/>
                <a:gd name="connsiteX0" fmla="*/ 0 w 1277596"/>
                <a:gd name="connsiteY0" fmla="*/ 399270 h 399270"/>
                <a:gd name="connsiteX1" fmla="*/ 1277596 w 1277596"/>
                <a:gd name="connsiteY1" fmla="*/ 29984 h 399270"/>
                <a:gd name="connsiteX0" fmla="*/ 0 w 1342414"/>
                <a:gd name="connsiteY0" fmla="*/ 405316 h 405316"/>
                <a:gd name="connsiteX1" fmla="*/ 1342414 w 1342414"/>
                <a:gd name="connsiteY1" fmla="*/ 29507 h 40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2414" h="405316">
                  <a:moveTo>
                    <a:pt x="0" y="405316"/>
                  </a:moveTo>
                  <a:cubicBezTo>
                    <a:pt x="251796" y="201449"/>
                    <a:pt x="711240" y="-94856"/>
                    <a:pt x="1342414" y="2950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8">
              <a:extLst>
                <a:ext uri="{FF2B5EF4-FFF2-40B4-BE49-F238E27FC236}">
                  <a16:creationId xmlns:a16="http://schemas.microsoft.com/office/drawing/2014/main" id="{CBFD6BEE-AD0E-4275-8922-BDCC8F269CE4}"/>
                </a:ext>
              </a:extLst>
            </p:cNvPr>
            <p:cNvSpPr/>
            <p:nvPr/>
          </p:nvSpPr>
          <p:spPr>
            <a:xfrm>
              <a:off x="5602222" y="2714624"/>
              <a:ext cx="556255" cy="3683000"/>
            </a:xfrm>
            <a:custGeom>
              <a:avLst/>
              <a:gdLst>
                <a:gd name="connsiteX0" fmla="*/ 0 w 189477"/>
                <a:gd name="connsiteY0" fmla="*/ 0 h 3759200"/>
                <a:gd name="connsiteX1" fmla="*/ 189477 w 189477"/>
                <a:gd name="connsiteY1" fmla="*/ 0 h 3759200"/>
                <a:gd name="connsiteX2" fmla="*/ 189477 w 189477"/>
                <a:gd name="connsiteY2" fmla="*/ 3759200 h 3759200"/>
                <a:gd name="connsiteX3" fmla="*/ 0 w 189477"/>
                <a:gd name="connsiteY3" fmla="*/ 3759200 h 3759200"/>
                <a:gd name="connsiteX4" fmla="*/ 0 w 189477"/>
                <a:gd name="connsiteY4" fmla="*/ 0 h 3759200"/>
                <a:gd name="connsiteX0" fmla="*/ 0 w 247650"/>
                <a:gd name="connsiteY0" fmla="*/ 0 h 3759200"/>
                <a:gd name="connsiteX1" fmla="*/ 189477 w 247650"/>
                <a:gd name="connsiteY1" fmla="*/ 0 h 3759200"/>
                <a:gd name="connsiteX2" fmla="*/ 189477 w 247650"/>
                <a:gd name="connsiteY2" fmla="*/ 3759200 h 3759200"/>
                <a:gd name="connsiteX3" fmla="*/ 247650 w 247650"/>
                <a:gd name="connsiteY3" fmla="*/ 3587750 h 3759200"/>
                <a:gd name="connsiteX4" fmla="*/ 0 w 247650"/>
                <a:gd name="connsiteY4" fmla="*/ 0 h 3759200"/>
                <a:gd name="connsiteX0" fmla="*/ 0 w 465702"/>
                <a:gd name="connsiteY0" fmla="*/ 0 h 3654425"/>
                <a:gd name="connsiteX1" fmla="*/ 189477 w 465702"/>
                <a:gd name="connsiteY1" fmla="*/ 0 h 3654425"/>
                <a:gd name="connsiteX2" fmla="*/ 465702 w 465702"/>
                <a:gd name="connsiteY2" fmla="*/ 3654425 h 3654425"/>
                <a:gd name="connsiteX3" fmla="*/ 247650 w 465702"/>
                <a:gd name="connsiteY3" fmla="*/ 3587750 h 3654425"/>
                <a:gd name="connsiteX4" fmla="*/ 0 w 465702"/>
                <a:gd name="connsiteY4" fmla="*/ 0 h 3654425"/>
                <a:gd name="connsiteX0" fmla="*/ 49225 w 514927"/>
                <a:gd name="connsiteY0" fmla="*/ 0 h 3654425"/>
                <a:gd name="connsiteX1" fmla="*/ 238702 w 514927"/>
                <a:gd name="connsiteY1" fmla="*/ 0 h 3654425"/>
                <a:gd name="connsiteX2" fmla="*/ 514927 w 514927"/>
                <a:gd name="connsiteY2" fmla="*/ 3654425 h 3654425"/>
                <a:gd name="connsiteX3" fmla="*/ 296875 w 514927"/>
                <a:gd name="connsiteY3" fmla="*/ 3587750 h 3654425"/>
                <a:gd name="connsiteX4" fmla="*/ 49225 w 514927"/>
                <a:gd name="connsiteY4" fmla="*/ 0 h 3654425"/>
                <a:gd name="connsiteX0" fmla="*/ 49225 w 514927"/>
                <a:gd name="connsiteY0" fmla="*/ 28575 h 3683000"/>
                <a:gd name="connsiteX1" fmla="*/ 391102 w 514927"/>
                <a:gd name="connsiteY1" fmla="*/ 0 h 3683000"/>
                <a:gd name="connsiteX2" fmla="*/ 514927 w 514927"/>
                <a:gd name="connsiteY2" fmla="*/ 3683000 h 3683000"/>
                <a:gd name="connsiteX3" fmla="*/ 296875 w 514927"/>
                <a:gd name="connsiteY3" fmla="*/ 3616325 h 3683000"/>
                <a:gd name="connsiteX4" fmla="*/ 49225 w 514927"/>
                <a:gd name="connsiteY4" fmla="*/ 28575 h 3683000"/>
                <a:gd name="connsiteX0" fmla="*/ 57225 w 456252"/>
                <a:gd name="connsiteY0" fmla="*/ 9525 h 3683000"/>
                <a:gd name="connsiteX1" fmla="*/ 332427 w 456252"/>
                <a:gd name="connsiteY1" fmla="*/ 0 h 3683000"/>
                <a:gd name="connsiteX2" fmla="*/ 456252 w 456252"/>
                <a:gd name="connsiteY2" fmla="*/ 3683000 h 3683000"/>
                <a:gd name="connsiteX3" fmla="*/ 238200 w 456252"/>
                <a:gd name="connsiteY3" fmla="*/ 3616325 h 3683000"/>
                <a:gd name="connsiteX4" fmla="*/ 57225 w 456252"/>
                <a:gd name="connsiteY4" fmla="*/ 9525 h 3683000"/>
                <a:gd name="connsiteX0" fmla="*/ 134249 w 533276"/>
                <a:gd name="connsiteY0" fmla="*/ 9525 h 3683000"/>
                <a:gd name="connsiteX1" fmla="*/ 409451 w 533276"/>
                <a:gd name="connsiteY1" fmla="*/ 0 h 3683000"/>
                <a:gd name="connsiteX2" fmla="*/ 533276 w 533276"/>
                <a:gd name="connsiteY2" fmla="*/ 3683000 h 3683000"/>
                <a:gd name="connsiteX3" fmla="*/ 315224 w 533276"/>
                <a:gd name="connsiteY3" fmla="*/ 3616325 h 3683000"/>
                <a:gd name="connsiteX4" fmla="*/ 134249 w 533276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  <a:gd name="connsiteX0" fmla="*/ 157228 w 556255"/>
                <a:gd name="connsiteY0" fmla="*/ 9525 h 3683000"/>
                <a:gd name="connsiteX1" fmla="*/ 432430 w 556255"/>
                <a:gd name="connsiteY1" fmla="*/ 0 h 3683000"/>
                <a:gd name="connsiteX2" fmla="*/ 556255 w 556255"/>
                <a:gd name="connsiteY2" fmla="*/ 3683000 h 3683000"/>
                <a:gd name="connsiteX3" fmla="*/ 338203 w 556255"/>
                <a:gd name="connsiteY3" fmla="*/ 3616325 h 3683000"/>
                <a:gd name="connsiteX4" fmla="*/ 157228 w 556255"/>
                <a:gd name="connsiteY4" fmla="*/ 9525 h 368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55" h="3683000">
                  <a:moveTo>
                    <a:pt x="157228" y="9525"/>
                  </a:moveTo>
                  <a:lnTo>
                    <a:pt x="432430" y="0"/>
                  </a:lnTo>
                  <a:cubicBezTo>
                    <a:pt x="-50170" y="1808692"/>
                    <a:pt x="276855" y="2836333"/>
                    <a:pt x="556255" y="3683000"/>
                  </a:cubicBezTo>
                  <a:lnTo>
                    <a:pt x="338203" y="3616325"/>
                  </a:lnTo>
                  <a:cubicBezTo>
                    <a:pt x="131828" y="3201458"/>
                    <a:pt x="-198372" y="2119842"/>
                    <a:pt x="157228" y="952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2CA0B81-D6DD-4198-9B8C-01E24BFE3089}"/>
                </a:ext>
              </a:extLst>
            </p:cNvPr>
            <p:cNvSpPr/>
            <p:nvPr/>
          </p:nvSpPr>
          <p:spPr>
            <a:xfrm>
              <a:off x="5835535" y="2353128"/>
              <a:ext cx="1363551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19324D9-7E8D-49DB-B4F2-948D342F4DA3}"/>
                </a:ext>
              </a:extLst>
            </p:cNvPr>
            <p:cNvSpPr/>
            <p:nvPr/>
          </p:nvSpPr>
          <p:spPr>
            <a:xfrm>
              <a:off x="4471984" y="2353128"/>
              <a:ext cx="1363551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EE5699-5DC1-4D1E-B5D8-95960D0C5885}"/>
                </a:ext>
              </a:extLst>
            </p:cNvPr>
            <p:cNvSpPr/>
            <p:nvPr/>
          </p:nvSpPr>
          <p:spPr>
            <a:xfrm>
              <a:off x="4282507" y="1351642"/>
              <a:ext cx="1363551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AF2517-F247-464D-8FF3-0771CAC06509}"/>
                </a:ext>
              </a:extLst>
            </p:cNvPr>
            <p:cNvSpPr/>
            <p:nvPr/>
          </p:nvSpPr>
          <p:spPr>
            <a:xfrm>
              <a:off x="6025012" y="1351642"/>
              <a:ext cx="1363551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A669558-D267-4BF7-979A-DF874E646604}"/>
                </a:ext>
              </a:extLst>
            </p:cNvPr>
            <p:cNvSpPr/>
            <p:nvPr/>
          </p:nvSpPr>
          <p:spPr>
            <a:xfrm>
              <a:off x="5072741" y="585559"/>
              <a:ext cx="1487602" cy="139155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F63D8CB-C9AF-42A9-9BE1-2CC7E67D0B0A}"/>
                </a:ext>
              </a:extLst>
            </p:cNvPr>
            <p:cNvSpPr/>
            <p:nvPr/>
          </p:nvSpPr>
          <p:spPr>
            <a:xfrm>
              <a:off x="5168785" y="1657349"/>
              <a:ext cx="1391558" cy="139155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ttsMP3.com_VoiceText_2025-1-13_14-2-48">
            <a:hlinkClick r:id="" action="ppaction://media"/>
            <a:extLst>
              <a:ext uri="{FF2B5EF4-FFF2-40B4-BE49-F238E27FC236}">
                <a16:creationId xmlns:a16="http://schemas.microsoft.com/office/drawing/2014/main" id="{31BE59ED-5590-4DFA-B4AF-679135FF01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D4B536-FE4C-4F86-BD2A-6370686AFCA4}"/>
              </a:ext>
            </a:extLst>
          </p:cNvPr>
          <p:cNvGrpSpPr/>
          <p:nvPr/>
        </p:nvGrpSpPr>
        <p:grpSpPr>
          <a:xfrm>
            <a:off x="837952" y="219853"/>
            <a:ext cx="5208995" cy="6432043"/>
            <a:chOff x="837952" y="219853"/>
            <a:chExt cx="5208995" cy="6432043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42F3267-2F4E-4ABA-AC2C-E392B50832E0}"/>
                </a:ext>
              </a:extLst>
            </p:cNvPr>
            <p:cNvSpPr txBox="1"/>
            <p:nvPr/>
          </p:nvSpPr>
          <p:spPr>
            <a:xfrm>
              <a:off x="837952" y="219853"/>
              <a:ext cx="520899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</a:t>
              </a:r>
              <a:r>
                <a:rPr kumimoji="0" 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lephant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E84F627-451F-40FA-9694-0F1CB222FF06}"/>
                </a:ext>
              </a:extLst>
            </p:cNvPr>
            <p:cNvGrpSpPr/>
            <p:nvPr/>
          </p:nvGrpSpPr>
          <p:grpSpPr>
            <a:xfrm>
              <a:off x="1078755" y="1509846"/>
              <a:ext cx="4216581" cy="5142050"/>
              <a:chOff x="6467470" y="2384585"/>
              <a:chExt cx="3486045" cy="4251174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35F04EEF-97AD-418F-8B7D-222387C3CAFE}"/>
                  </a:ext>
                </a:extLst>
              </p:cNvPr>
              <p:cNvGrpSpPr/>
              <p:nvPr/>
            </p:nvGrpSpPr>
            <p:grpSpPr>
              <a:xfrm>
                <a:off x="7205741" y="4460601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28" name="Rectangle: Rounded Corners 33">
                  <a:extLst>
                    <a:ext uri="{FF2B5EF4-FFF2-40B4-BE49-F238E27FC236}">
                      <a16:creationId xmlns:a16="http://schemas.microsoft.com/office/drawing/2014/main" id="{DDBC5D78-0D17-4EA6-8ED2-52335E2123B8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BD605A7D-5465-447B-B6BA-6A1B451EFDC6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61F0F7E6-7DFC-47B7-8B1D-264E6A72C24E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2C75FC7C-F2B1-47FF-9AFF-B521A9AC8565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A5901C47-2F6A-44F1-8033-5403C90BF0A9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310F1D69-7026-4883-BD92-19DFA2693738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19D18DF-D908-4F6B-A0B3-1783E5DE0B34}"/>
                  </a:ext>
                </a:extLst>
              </p:cNvPr>
              <p:cNvGrpSpPr/>
              <p:nvPr/>
            </p:nvGrpSpPr>
            <p:grpSpPr>
              <a:xfrm flipH="1">
                <a:off x="8378934" y="4452479"/>
                <a:ext cx="696994" cy="2065169"/>
                <a:chOff x="9869116" y="4634175"/>
                <a:chExt cx="696994" cy="2065169"/>
              </a:xfrm>
            </p:grpSpPr>
            <p:sp>
              <p:nvSpPr>
                <p:cNvPr id="122" name="Rectangle: Rounded Corners 33">
                  <a:extLst>
                    <a:ext uri="{FF2B5EF4-FFF2-40B4-BE49-F238E27FC236}">
                      <a16:creationId xmlns:a16="http://schemas.microsoft.com/office/drawing/2014/main" id="{1E3AF9B0-AC6B-415B-9AB2-43DAEEA0225E}"/>
                    </a:ext>
                  </a:extLst>
                </p:cNvPr>
                <p:cNvSpPr/>
                <p:nvPr/>
              </p:nvSpPr>
              <p:spPr>
                <a:xfrm flipH="1">
                  <a:off x="9869116" y="4634175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8382219A-26F1-4C90-A51D-13F5D38EE63F}"/>
                    </a:ext>
                  </a:extLst>
                </p:cNvPr>
                <p:cNvGrpSpPr/>
                <p:nvPr/>
              </p:nvGrpSpPr>
              <p:grpSpPr>
                <a:xfrm flipH="1">
                  <a:off x="10059149" y="6574873"/>
                  <a:ext cx="497530" cy="121547"/>
                  <a:chOff x="7092035" y="5357049"/>
                  <a:chExt cx="494648" cy="120843"/>
                </a:xfrm>
                <a:noFill/>
              </p:grpSpPr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7FA9198C-B445-4D7B-8E63-EC4DDD22F7FE}"/>
                      </a:ext>
                    </a:extLst>
                  </p:cNvPr>
                  <p:cNvSpPr/>
                  <p:nvPr/>
                </p:nvSpPr>
                <p:spPr>
                  <a:xfrm>
                    <a:off x="7469173" y="5357049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637B4845-A680-4399-AE12-957E54EDBD99}"/>
                      </a:ext>
                    </a:extLst>
                  </p:cNvPr>
                  <p:cNvSpPr/>
                  <p:nvPr/>
                </p:nvSpPr>
                <p:spPr>
                  <a:xfrm>
                    <a:off x="7092035" y="5360889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E6EDB547-3EBF-461C-89C8-F6A050EA76C1}"/>
                      </a:ext>
                    </a:extLst>
                  </p:cNvPr>
                  <p:cNvSpPr/>
                  <p:nvPr/>
                </p:nvSpPr>
                <p:spPr>
                  <a:xfrm>
                    <a:off x="7217127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8370E092-C9DB-4D52-A769-4ED3FAEF23F6}"/>
                      </a:ext>
                    </a:extLst>
                  </p:cNvPr>
                  <p:cNvSpPr/>
                  <p:nvPr/>
                </p:nvSpPr>
                <p:spPr>
                  <a:xfrm>
                    <a:off x="7343152" y="5360889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A7C7C46-E61C-4F13-AE4E-549310A4632F}"/>
                  </a:ext>
                </a:extLst>
              </p:cNvPr>
              <p:cNvGrpSpPr/>
              <p:nvPr/>
            </p:nvGrpSpPr>
            <p:grpSpPr>
              <a:xfrm>
                <a:off x="6700167" y="3685437"/>
                <a:ext cx="2878584" cy="2950322"/>
                <a:chOff x="6775605" y="3685585"/>
                <a:chExt cx="2878584" cy="2950322"/>
              </a:xfrm>
            </p:grpSpPr>
            <p:sp>
              <p:nvSpPr>
                <p:cNvPr id="108" name="Oval 3">
                  <a:extLst>
                    <a:ext uri="{FF2B5EF4-FFF2-40B4-BE49-F238E27FC236}">
                      <a16:creationId xmlns:a16="http://schemas.microsoft.com/office/drawing/2014/main" id="{D758183D-A880-4874-8AB8-E734D5DB3990}"/>
                    </a:ext>
                  </a:extLst>
                </p:cNvPr>
                <p:cNvSpPr/>
                <p:nvPr/>
              </p:nvSpPr>
              <p:spPr>
                <a:xfrm flipH="1">
                  <a:off x="6775605" y="3685585"/>
                  <a:ext cx="2878584" cy="2714596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: Rounded Corners 33">
                  <a:extLst>
                    <a:ext uri="{FF2B5EF4-FFF2-40B4-BE49-F238E27FC236}">
                      <a16:creationId xmlns:a16="http://schemas.microsoft.com/office/drawing/2014/main" id="{270093F3-23CD-46A9-B4C3-1D95EEA16F04}"/>
                    </a:ext>
                  </a:extLst>
                </p:cNvPr>
                <p:cNvSpPr/>
                <p:nvPr/>
              </p:nvSpPr>
              <p:spPr>
                <a:xfrm flipH="1">
                  <a:off x="6873984" y="4565490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1E9144C7-7C4B-438B-9C72-1D75B633B58D}"/>
                    </a:ext>
                  </a:extLst>
                </p:cNvPr>
                <p:cNvSpPr/>
                <p:nvPr/>
              </p:nvSpPr>
              <p:spPr>
                <a:xfrm rot="21078352">
                  <a:off x="6809736" y="447661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: Rounded Corners 33">
                  <a:extLst>
                    <a:ext uri="{FF2B5EF4-FFF2-40B4-BE49-F238E27FC236}">
                      <a16:creationId xmlns:a16="http://schemas.microsoft.com/office/drawing/2014/main" id="{77EC69AC-8DF7-4840-98B1-766FDADE54F8}"/>
                    </a:ext>
                  </a:extLst>
                </p:cNvPr>
                <p:cNvSpPr/>
                <p:nvPr/>
              </p:nvSpPr>
              <p:spPr>
                <a:xfrm>
                  <a:off x="8859417" y="4562143"/>
                  <a:ext cx="696994" cy="2065169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0 w 601217"/>
                    <a:gd name="connsiteY0" fmla="*/ 84682 h 1790114"/>
                    <a:gd name="connsiteX1" fmla="*/ 84682 w 601217"/>
                    <a:gd name="connsiteY1" fmla="*/ 0 h 1790114"/>
                    <a:gd name="connsiteX2" fmla="*/ 423402 w 601217"/>
                    <a:gd name="connsiteY2" fmla="*/ 0 h 1790114"/>
                    <a:gd name="connsiteX3" fmla="*/ 508084 w 601217"/>
                    <a:gd name="connsiteY3" fmla="*/ 84682 h 1790114"/>
                    <a:gd name="connsiteX4" fmla="*/ 508084 w 601217"/>
                    <a:gd name="connsiteY4" fmla="*/ 1705432 h 1790114"/>
                    <a:gd name="connsiteX5" fmla="*/ 423402 w 601217"/>
                    <a:gd name="connsiteY5" fmla="*/ 1790114 h 1790114"/>
                    <a:gd name="connsiteX6" fmla="*/ 84682 w 601217"/>
                    <a:gd name="connsiteY6" fmla="*/ 1790114 h 1790114"/>
                    <a:gd name="connsiteX7" fmla="*/ 0 w 601217"/>
                    <a:gd name="connsiteY7" fmla="*/ 1705432 h 1790114"/>
                    <a:gd name="connsiteX8" fmla="*/ 0 w 601217"/>
                    <a:gd name="connsiteY8" fmla="*/ 84682 h 1790114"/>
                    <a:gd name="connsiteX0" fmla="*/ 0 w 692958"/>
                    <a:gd name="connsiteY0" fmla="*/ 347777 h 2053209"/>
                    <a:gd name="connsiteX1" fmla="*/ 84682 w 692958"/>
                    <a:gd name="connsiteY1" fmla="*/ 263095 h 2053209"/>
                    <a:gd name="connsiteX2" fmla="*/ 423402 w 692958"/>
                    <a:gd name="connsiteY2" fmla="*/ 263095 h 2053209"/>
                    <a:gd name="connsiteX3" fmla="*/ 622384 w 692958"/>
                    <a:gd name="connsiteY3" fmla="*/ 4877 h 2053209"/>
                    <a:gd name="connsiteX4" fmla="*/ 508084 w 692958"/>
                    <a:gd name="connsiteY4" fmla="*/ 1968527 h 2053209"/>
                    <a:gd name="connsiteX5" fmla="*/ 423402 w 692958"/>
                    <a:gd name="connsiteY5" fmla="*/ 2053209 h 2053209"/>
                    <a:gd name="connsiteX6" fmla="*/ 84682 w 692958"/>
                    <a:gd name="connsiteY6" fmla="*/ 2053209 h 2053209"/>
                    <a:gd name="connsiteX7" fmla="*/ 0 w 692958"/>
                    <a:gd name="connsiteY7" fmla="*/ 1968527 h 2053209"/>
                    <a:gd name="connsiteX8" fmla="*/ 0 w 692958"/>
                    <a:gd name="connsiteY8" fmla="*/ 347777 h 205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2958" h="2053209">
                      <a:moveTo>
                        <a:pt x="0" y="347777"/>
                      </a:moveTo>
                      <a:cubicBezTo>
                        <a:pt x="0" y="301008"/>
                        <a:pt x="37913" y="263095"/>
                        <a:pt x="84682" y="263095"/>
                      </a:cubicBezTo>
                      <a:lnTo>
                        <a:pt x="423402" y="263095"/>
                      </a:lnTo>
                      <a:cubicBezTo>
                        <a:pt x="470171" y="263095"/>
                        <a:pt x="622384" y="-41892"/>
                        <a:pt x="622384" y="4877"/>
                      </a:cubicBezTo>
                      <a:cubicBezTo>
                        <a:pt x="831934" y="811827"/>
                        <a:pt x="508084" y="1428277"/>
                        <a:pt x="508084" y="1968527"/>
                      </a:cubicBezTo>
                      <a:cubicBezTo>
                        <a:pt x="508084" y="2015296"/>
                        <a:pt x="470171" y="2053209"/>
                        <a:pt x="423402" y="2053209"/>
                      </a:cubicBezTo>
                      <a:lnTo>
                        <a:pt x="84682" y="2053209"/>
                      </a:lnTo>
                      <a:cubicBezTo>
                        <a:pt x="37913" y="2053209"/>
                        <a:pt x="0" y="2015296"/>
                        <a:pt x="0" y="1968527"/>
                      </a:cubicBezTo>
                      <a:lnTo>
                        <a:pt x="0" y="347777"/>
                      </a:ln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1AA9BFE2-809A-4B42-A0F8-9105CBBD8BC2}"/>
                    </a:ext>
                  </a:extLst>
                </p:cNvPr>
                <p:cNvSpPr/>
                <p:nvPr/>
              </p:nvSpPr>
              <p:spPr>
                <a:xfrm rot="213224">
                  <a:off x="8783831" y="4447231"/>
                  <a:ext cx="812581" cy="116780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89DF320E-A1CA-40F6-ADB6-B875127EA3B6}"/>
                    </a:ext>
                  </a:extLst>
                </p:cNvPr>
                <p:cNvGrpSpPr/>
                <p:nvPr/>
              </p:nvGrpSpPr>
              <p:grpSpPr>
                <a:xfrm flipH="1">
                  <a:off x="7049809" y="6512171"/>
                  <a:ext cx="2318942" cy="123736"/>
                  <a:chOff x="5798068" y="5395767"/>
                  <a:chExt cx="2305509" cy="123021"/>
                </a:xfrm>
                <a:noFill/>
              </p:grpSpPr>
              <p:sp>
                <p:nvSpPr>
                  <p:cNvPr id="114" name="Freeform: Shape 113">
                    <a:extLst>
                      <a:ext uri="{FF2B5EF4-FFF2-40B4-BE49-F238E27FC236}">
                        <a16:creationId xmlns:a16="http://schemas.microsoft.com/office/drawing/2014/main" id="{553E2B7A-1BA8-485B-8693-E981A8316840}"/>
                      </a:ext>
                    </a:extLst>
                  </p:cNvPr>
                  <p:cNvSpPr/>
                  <p:nvPr/>
                </p:nvSpPr>
                <p:spPr>
                  <a:xfrm>
                    <a:off x="6175203" y="5397884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Freeform: Shape 114">
                    <a:extLst>
                      <a:ext uri="{FF2B5EF4-FFF2-40B4-BE49-F238E27FC236}">
                        <a16:creationId xmlns:a16="http://schemas.microsoft.com/office/drawing/2014/main" id="{44DFD5C9-5BCD-4DD4-A8F8-C0B81D21706F}"/>
                      </a:ext>
                    </a:extLst>
                  </p:cNvPr>
                  <p:cNvSpPr/>
                  <p:nvPr/>
                </p:nvSpPr>
                <p:spPr>
                  <a:xfrm>
                    <a:off x="5798068" y="5401785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Freeform: Shape 115">
                    <a:extLst>
                      <a:ext uri="{FF2B5EF4-FFF2-40B4-BE49-F238E27FC236}">
                        <a16:creationId xmlns:a16="http://schemas.microsoft.com/office/drawing/2014/main" id="{4C97A821-BFEF-4488-8D34-B51F392C76A1}"/>
                      </a:ext>
                    </a:extLst>
                  </p:cNvPr>
                  <p:cNvSpPr/>
                  <p:nvPr/>
                </p:nvSpPr>
                <p:spPr>
                  <a:xfrm>
                    <a:off x="5923158" y="540178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Freeform: Shape 116">
                    <a:extLst>
                      <a:ext uri="{FF2B5EF4-FFF2-40B4-BE49-F238E27FC236}">
                        <a16:creationId xmlns:a16="http://schemas.microsoft.com/office/drawing/2014/main" id="{20FF4958-76A8-4BFA-A7AC-843D7EF79E4E}"/>
                      </a:ext>
                    </a:extLst>
                  </p:cNvPr>
                  <p:cNvSpPr/>
                  <p:nvPr/>
                </p:nvSpPr>
                <p:spPr>
                  <a:xfrm>
                    <a:off x="6049181" y="5401770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72821AB0-DA3E-4C5A-B682-0C5EFEBF8C86}"/>
                      </a:ext>
                    </a:extLst>
                  </p:cNvPr>
                  <p:cNvSpPr/>
                  <p:nvPr/>
                </p:nvSpPr>
                <p:spPr>
                  <a:xfrm>
                    <a:off x="7986067" y="5395767"/>
                    <a:ext cx="117510" cy="120841"/>
                  </a:xfrm>
                  <a:custGeom>
                    <a:avLst/>
                    <a:gdLst>
                      <a:gd name="connsiteX0" fmla="*/ 59402 w 117511"/>
                      <a:gd name="connsiteY0" fmla="*/ 0 h 120842"/>
                      <a:gd name="connsiteX1" fmla="*/ 114136 w 117511"/>
                      <a:gd name="connsiteY1" fmla="*/ 63867 h 120842"/>
                      <a:gd name="connsiteX2" fmla="*/ 117511 w 117511"/>
                      <a:gd name="connsiteY2" fmla="*/ 93298 h 120842"/>
                      <a:gd name="connsiteX3" fmla="*/ 110989 w 117511"/>
                      <a:gd name="connsiteY3" fmla="*/ 109044 h 120842"/>
                      <a:gd name="connsiteX4" fmla="*/ 82506 w 117511"/>
                      <a:gd name="connsiteY4" fmla="*/ 120842 h 120842"/>
                      <a:gd name="connsiteX5" fmla="*/ 1866 w 117511"/>
                      <a:gd name="connsiteY5" fmla="*/ 120842 h 120842"/>
                      <a:gd name="connsiteX6" fmla="*/ 0 w 117511"/>
                      <a:gd name="connsiteY6" fmla="*/ 104571 h 120842"/>
                      <a:gd name="connsiteX7" fmla="*/ 59402 w 117511"/>
                      <a:gd name="connsiteY7" fmla="*/ 0 h 120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511" h="120842">
                        <a:moveTo>
                          <a:pt x="59402" y="0"/>
                        </a:moveTo>
                        <a:cubicBezTo>
                          <a:pt x="84007" y="0"/>
                          <a:pt x="105118" y="26335"/>
                          <a:pt x="114136" y="63867"/>
                        </a:cubicBezTo>
                        <a:lnTo>
                          <a:pt x="117511" y="93298"/>
                        </a:lnTo>
                        <a:lnTo>
                          <a:pt x="110989" y="109044"/>
                        </a:lnTo>
                        <a:cubicBezTo>
                          <a:pt x="103700" y="116334"/>
                          <a:pt x="93630" y="120842"/>
                          <a:pt x="82506" y="120842"/>
                        </a:cubicBezTo>
                        <a:lnTo>
                          <a:pt x="1866" y="120842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9618AE3-7BAC-4E35-97C6-BEF792B75E33}"/>
                      </a:ext>
                    </a:extLst>
                  </p:cNvPr>
                  <p:cNvSpPr/>
                  <p:nvPr/>
                </p:nvSpPr>
                <p:spPr>
                  <a:xfrm>
                    <a:off x="7608928" y="5399612"/>
                    <a:ext cx="117868" cy="117003"/>
                  </a:xfrm>
                  <a:custGeom>
                    <a:avLst/>
                    <a:gdLst>
                      <a:gd name="connsiteX0" fmla="*/ 58467 w 117869"/>
                      <a:gd name="connsiteY0" fmla="*/ 0 h 117004"/>
                      <a:gd name="connsiteX1" fmla="*/ 117869 w 117869"/>
                      <a:gd name="connsiteY1" fmla="*/ 104571 h 117004"/>
                      <a:gd name="connsiteX2" fmla="*/ 116443 w 117869"/>
                      <a:gd name="connsiteY2" fmla="*/ 117004 h 117004"/>
                      <a:gd name="connsiteX3" fmla="*/ 32124 w 117869"/>
                      <a:gd name="connsiteY3" fmla="*/ 117004 h 117004"/>
                      <a:gd name="connsiteX4" fmla="*/ 3641 w 117869"/>
                      <a:gd name="connsiteY4" fmla="*/ 105206 h 117004"/>
                      <a:gd name="connsiteX5" fmla="*/ 0 w 117869"/>
                      <a:gd name="connsiteY5" fmla="*/ 96417 h 117004"/>
                      <a:gd name="connsiteX6" fmla="*/ 3733 w 117869"/>
                      <a:gd name="connsiteY6" fmla="*/ 63867 h 117004"/>
                      <a:gd name="connsiteX7" fmla="*/ 58467 w 117869"/>
                      <a:gd name="connsiteY7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7869" h="117004">
                        <a:moveTo>
                          <a:pt x="58467" y="0"/>
                        </a:moveTo>
                        <a:cubicBezTo>
                          <a:pt x="91274" y="0"/>
                          <a:pt x="117869" y="46818"/>
                          <a:pt x="117869" y="104571"/>
                        </a:cubicBezTo>
                        <a:lnTo>
                          <a:pt x="116443" y="117004"/>
                        </a:lnTo>
                        <a:lnTo>
                          <a:pt x="32124" y="117004"/>
                        </a:lnTo>
                        <a:cubicBezTo>
                          <a:pt x="21000" y="117004"/>
                          <a:pt x="10930" y="112496"/>
                          <a:pt x="3641" y="105206"/>
                        </a:cubicBezTo>
                        <a:lnTo>
                          <a:pt x="0" y="96417"/>
                        </a:lnTo>
                        <a:lnTo>
                          <a:pt x="3733" y="63867"/>
                        </a:lnTo>
                        <a:cubicBezTo>
                          <a:pt x="12751" y="26335"/>
                          <a:pt x="33862" y="0"/>
                          <a:pt x="58467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FE7FD083-A211-4605-BE98-4A7AF39DCF93}"/>
                      </a:ext>
                    </a:extLst>
                  </p:cNvPr>
                  <p:cNvSpPr/>
                  <p:nvPr/>
                </p:nvSpPr>
                <p:spPr>
                  <a:xfrm>
                    <a:off x="7734020" y="5399612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38E4474B-9B94-48BF-84A6-9B89DC5CB063}"/>
                      </a:ext>
                    </a:extLst>
                  </p:cNvPr>
                  <p:cNvSpPr/>
                  <p:nvPr/>
                </p:nvSpPr>
                <p:spPr>
                  <a:xfrm>
                    <a:off x="7860045" y="5399611"/>
                    <a:ext cx="118803" cy="117003"/>
                  </a:xfrm>
                  <a:custGeom>
                    <a:avLst/>
                    <a:gdLst>
                      <a:gd name="connsiteX0" fmla="*/ 59402 w 118804"/>
                      <a:gd name="connsiteY0" fmla="*/ 0 h 117004"/>
                      <a:gd name="connsiteX1" fmla="*/ 118804 w 118804"/>
                      <a:gd name="connsiteY1" fmla="*/ 104571 h 117004"/>
                      <a:gd name="connsiteX2" fmla="*/ 117378 w 118804"/>
                      <a:gd name="connsiteY2" fmla="*/ 117004 h 117004"/>
                      <a:gd name="connsiteX3" fmla="*/ 1426 w 118804"/>
                      <a:gd name="connsiteY3" fmla="*/ 117004 h 117004"/>
                      <a:gd name="connsiteX4" fmla="*/ 0 w 118804"/>
                      <a:gd name="connsiteY4" fmla="*/ 104571 h 117004"/>
                      <a:gd name="connsiteX5" fmla="*/ 59402 w 118804"/>
                      <a:gd name="connsiteY5" fmla="*/ 0 h 117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804" h="117004">
                        <a:moveTo>
                          <a:pt x="59402" y="0"/>
                        </a:moveTo>
                        <a:cubicBezTo>
                          <a:pt x="92209" y="0"/>
                          <a:pt x="118804" y="46818"/>
                          <a:pt x="118804" y="104571"/>
                        </a:cubicBezTo>
                        <a:lnTo>
                          <a:pt x="117378" y="117004"/>
                        </a:lnTo>
                        <a:lnTo>
                          <a:pt x="1426" y="117004"/>
                        </a:lnTo>
                        <a:lnTo>
                          <a:pt x="0" y="104571"/>
                        </a:lnTo>
                        <a:cubicBezTo>
                          <a:pt x="0" y="46818"/>
                          <a:pt x="26595" y="0"/>
                          <a:pt x="5940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CDC1A46-B432-45A9-8361-61F7C9440FF8}"/>
                  </a:ext>
                </a:extLst>
              </p:cNvPr>
              <p:cNvGrpSpPr/>
              <p:nvPr/>
            </p:nvGrpSpPr>
            <p:grpSpPr>
              <a:xfrm>
                <a:off x="6467470" y="2384585"/>
                <a:ext cx="3486045" cy="3277963"/>
                <a:chOff x="6467470" y="2384585"/>
                <a:chExt cx="3486045" cy="3277963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96EAB3AA-076E-41A1-86E2-BA0BEE499D1D}"/>
                    </a:ext>
                  </a:extLst>
                </p:cNvPr>
                <p:cNvSpPr/>
                <p:nvPr/>
              </p:nvSpPr>
              <p:spPr>
                <a:xfrm flipH="1">
                  <a:off x="7999338" y="2384585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2D5DE7A-58AF-4C84-A9D6-B64B5292377F}"/>
                    </a:ext>
                  </a:extLst>
                </p:cNvPr>
                <p:cNvSpPr/>
                <p:nvPr/>
              </p:nvSpPr>
              <p:spPr>
                <a:xfrm flipH="1">
                  <a:off x="6467470" y="2403438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B3ACEB49-0E60-41D2-BAD9-8BC29548BE96}"/>
                    </a:ext>
                  </a:extLst>
                </p:cNvPr>
                <p:cNvSpPr/>
                <p:nvPr/>
              </p:nvSpPr>
              <p:spPr>
                <a:xfrm flipH="1">
                  <a:off x="7279676" y="2633086"/>
                  <a:ext cx="1954177" cy="2446723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0E636BA-B75A-43BD-9DA7-79455CDCB0BD}"/>
                    </a:ext>
                  </a:extLst>
                </p:cNvPr>
                <p:cNvSpPr/>
                <p:nvPr/>
              </p:nvSpPr>
              <p:spPr>
                <a:xfrm flipH="1">
                  <a:off x="7518224" y="3412145"/>
                  <a:ext cx="535466" cy="4307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D978358B-C7EC-40EF-A5E4-C8DB73F73458}"/>
                    </a:ext>
                  </a:extLst>
                </p:cNvPr>
                <p:cNvSpPr/>
                <p:nvPr/>
              </p:nvSpPr>
              <p:spPr>
                <a:xfrm flipH="1">
                  <a:off x="7666255" y="3495017"/>
                  <a:ext cx="379775" cy="3055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84A98E02-69CD-4B2D-84D4-12AE5B194FB8}"/>
                    </a:ext>
                  </a:extLst>
                </p:cNvPr>
                <p:cNvSpPr/>
                <p:nvPr/>
              </p:nvSpPr>
              <p:spPr>
                <a:xfrm flipH="1">
                  <a:off x="7743705" y="3575781"/>
                  <a:ext cx="223901" cy="1801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E2932CDD-3F36-46CB-A4A4-EDE830CD69FB}"/>
                    </a:ext>
                  </a:extLst>
                </p:cNvPr>
                <p:cNvSpPr/>
                <p:nvPr/>
              </p:nvSpPr>
              <p:spPr>
                <a:xfrm flipH="1">
                  <a:off x="8508203" y="3386594"/>
                  <a:ext cx="535466" cy="4307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03D7EBE3-F58F-4716-90CC-649D2BD9ACF3}"/>
                    </a:ext>
                  </a:extLst>
                </p:cNvPr>
                <p:cNvSpPr/>
                <p:nvPr/>
              </p:nvSpPr>
              <p:spPr>
                <a:xfrm flipH="1">
                  <a:off x="8527938" y="3481137"/>
                  <a:ext cx="379775" cy="30551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D84CDE12-EF10-41D1-BD82-84027E824C97}"/>
                    </a:ext>
                  </a:extLst>
                </p:cNvPr>
                <p:cNvSpPr/>
                <p:nvPr/>
              </p:nvSpPr>
              <p:spPr>
                <a:xfrm flipH="1">
                  <a:off x="8594582" y="3564083"/>
                  <a:ext cx="223901" cy="18011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1031FBEC-4A19-4AC1-994E-871525275E5A}"/>
                    </a:ext>
                  </a:extLst>
                </p:cNvPr>
                <p:cNvSpPr/>
                <p:nvPr/>
              </p:nvSpPr>
              <p:spPr>
                <a:xfrm rot="14181203" flipH="1">
                  <a:off x="7721234" y="2723600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Arc 104">
                  <a:extLst>
                    <a:ext uri="{FF2B5EF4-FFF2-40B4-BE49-F238E27FC236}">
                      <a16:creationId xmlns:a16="http://schemas.microsoft.com/office/drawing/2014/main" id="{780EABC7-B4D8-4C07-906F-5FBBF5C1BD67}"/>
                    </a:ext>
                  </a:extLst>
                </p:cNvPr>
                <p:cNvSpPr/>
                <p:nvPr/>
              </p:nvSpPr>
              <p:spPr>
                <a:xfrm rot="11645295" flipH="1">
                  <a:off x="8075026" y="2585219"/>
                  <a:ext cx="1347317" cy="1760341"/>
                </a:xfrm>
                <a:prstGeom prst="arc">
                  <a:avLst>
                    <a:gd name="adj1" fmla="val 16200000"/>
                    <a:gd name="adj2" fmla="val 18371650"/>
                  </a:avLst>
                </a:prstGeom>
                <a:noFill/>
                <a:ln w="28575">
                  <a:solidFill>
                    <a:schemeClr val="bg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: Rounded Corners 9">
                  <a:extLst>
                    <a:ext uri="{FF2B5EF4-FFF2-40B4-BE49-F238E27FC236}">
                      <a16:creationId xmlns:a16="http://schemas.microsoft.com/office/drawing/2014/main" id="{5BC374FF-90F3-4A5B-9066-DDD850E08A09}"/>
                    </a:ext>
                  </a:extLst>
                </p:cNvPr>
                <p:cNvSpPr/>
                <p:nvPr/>
              </p:nvSpPr>
              <p:spPr>
                <a:xfrm flipH="1">
                  <a:off x="8060406" y="3979426"/>
                  <a:ext cx="784709" cy="1683122"/>
                </a:xfrm>
                <a:custGeom>
                  <a:avLst/>
                  <a:gdLst>
                    <a:gd name="connsiteX0" fmla="*/ 0 w 508084"/>
                    <a:gd name="connsiteY0" fmla="*/ 84682 h 1790114"/>
                    <a:gd name="connsiteX1" fmla="*/ 84682 w 508084"/>
                    <a:gd name="connsiteY1" fmla="*/ 0 h 1790114"/>
                    <a:gd name="connsiteX2" fmla="*/ 423402 w 508084"/>
                    <a:gd name="connsiteY2" fmla="*/ 0 h 1790114"/>
                    <a:gd name="connsiteX3" fmla="*/ 508084 w 508084"/>
                    <a:gd name="connsiteY3" fmla="*/ 84682 h 1790114"/>
                    <a:gd name="connsiteX4" fmla="*/ 508084 w 508084"/>
                    <a:gd name="connsiteY4" fmla="*/ 1705432 h 1790114"/>
                    <a:gd name="connsiteX5" fmla="*/ 423402 w 508084"/>
                    <a:gd name="connsiteY5" fmla="*/ 1790114 h 1790114"/>
                    <a:gd name="connsiteX6" fmla="*/ 84682 w 508084"/>
                    <a:gd name="connsiteY6" fmla="*/ 1790114 h 1790114"/>
                    <a:gd name="connsiteX7" fmla="*/ 0 w 508084"/>
                    <a:gd name="connsiteY7" fmla="*/ 1705432 h 1790114"/>
                    <a:gd name="connsiteX8" fmla="*/ 0 w 508084"/>
                    <a:gd name="connsiteY8" fmla="*/ 84682 h 1790114"/>
                    <a:gd name="connsiteX0" fmla="*/ 272078 w 780162"/>
                    <a:gd name="connsiteY0" fmla="*/ 84682 h 1790114"/>
                    <a:gd name="connsiteX1" fmla="*/ 356760 w 780162"/>
                    <a:gd name="connsiteY1" fmla="*/ 0 h 1790114"/>
                    <a:gd name="connsiteX2" fmla="*/ 695480 w 780162"/>
                    <a:gd name="connsiteY2" fmla="*/ 0 h 1790114"/>
                    <a:gd name="connsiteX3" fmla="*/ 780162 w 780162"/>
                    <a:gd name="connsiteY3" fmla="*/ 84682 h 1790114"/>
                    <a:gd name="connsiteX4" fmla="*/ 780162 w 780162"/>
                    <a:gd name="connsiteY4" fmla="*/ 1705432 h 1790114"/>
                    <a:gd name="connsiteX5" fmla="*/ 695480 w 780162"/>
                    <a:gd name="connsiteY5" fmla="*/ 1790114 h 1790114"/>
                    <a:gd name="connsiteX6" fmla="*/ 356760 w 780162"/>
                    <a:gd name="connsiteY6" fmla="*/ 1790114 h 1790114"/>
                    <a:gd name="connsiteX7" fmla="*/ 0 w 780162"/>
                    <a:gd name="connsiteY7" fmla="*/ 1500633 h 1790114"/>
                    <a:gd name="connsiteX8" fmla="*/ 272078 w 780162"/>
                    <a:gd name="connsiteY8" fmla="*/ 84682 h 1790114"/>
                    <a:gd name="connsiteX0" fmla="*/ 632224 w 1140308"/>
                    <a:gd name="connsiteY0" fmla="*/ 84682 h 1790114"/>
                    <a:gd name="connsiteX1" fmla="*/ 716906 w 1140308"/>
                    <a:gd name="connsiteY1" fmla="*/ 0 h 1790114"/>
                    <a:gd name="connsiteX2" fmla="*/ 1055626 w 1140308"/>
                    <a:gd name="connsiteY2" fmla="*/ 0 h 1790114"/>
                    <a:gd name="connsiteX3" fmla="*/ 1140308 w 1140308"/>
                    <a:gd name="connsiteY3" fmla="*/ 84682 h 1790114"/>
                    <a:gd name="connsiteX4" fmla="*/ 1140308 w 1140308"/>
                    <a:gd name="connsiteY4" fmla="*/ 1705432 h 1790114"/>
                    <a:gd name="connsiteX5" fmla="*/ 1055626 w 1140308"/>
                    <a:gd name="connsiteY5" fmla="*/ 1790114 h 1790114"/>
                    <a:gd name="connsiteX6" fmla="*/ 3775 w 1140308"/>
                    <a:gd name="connsiteY6" fmla="*/ 1235869 h 1790114"/>
                    <a:gd name="connsiteX7" fmla="*/ 360146 w 1140308"/>
                    <a:gd name="connsiteY7" fmla="*/ 1500633 h 1790114"/>
                    <a:gd name="connsiteX8" fmla="*/ 632224 w 1140308"/>
                    <a:gd name="connsiteY8" fmla="*/ 84682 h 1790114"/>
                    <a:gd name="connsiteX0" fmla="*/ 632224 w 1140308"/>
                    <a:gd name="connsiteY0" fmla="*/ 84682 h 1720257"/>
                    <a:gd name="connsiteX1" fmla="*/ 716906 w 1140308"/>
                    <a:gd name="connsiteY1" fmla="*/ 0 h 1720257"/>
                    <a:gd name="connsiteX2" fmla="*/ 1055626 w 1140308"/>
                    <a:gd name="connsiteY2" fmla="*/ 0 h 1720257"/>
                    <a:gd name="connsiteX3" fmla="*/ 1140308 w 1140308"/>
                    <a:gd name="connsiteY3" fmla="*/ 84682 h 1720257"/>
                    <a:gd name="connsiteX4" fmla="*/ 1140308 w 1140308"/>
                    <a:gd name="connsiteY4" fmla="*/ 1705432 h 1720257"/>
                    <a:gd name="connsiteX5" fmla="*/ 559427 w 1140308"/>
                    <a:gd name="connsiteY5" fmla="*/ 1673373 h 1720257"/>
                    <a:gd name="connsiteX6" fmla="*/ 3775 w 1140308"/>
                    <a:gd name="connsiteY6" fmla="*/ 1235869 h 1720257"/>
                    <a:gd name="connsiteX7" fmla="*/ 360146 w 1140308"/>
                    <a:gd name="connsiteY7" fmla="*/ 1500633 h 1720257"/>
                    <a:gd name="connsiteX8" fmla="*/ 632224 w 1140308"/>
                    <a:gd name="connsiteY8" fmla="*/ 84682 h 1720257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632224 w 1140308"/>
                    <a:gd name="connsiteY0" fmla="*/ 84682 h 1673373"/>
                    <a:gd name="connsiteX1" fmla="*/ 716906 w 1140308"/>
                    <a:gd name="connsiteY1" fmla="*/ 0 h 1673373"/>
                    <a:gd name="connsiteX2" fmla="*/ 1055626 w 1140308"/>
                    <a:gd name="connsiteY2" fmla="*/ 0 h 1673373"/>
                    <a:gd name="connsiteX3" fmla="*/ 1140308 w 1140308"/>
                    <a:gd name="connsiteY3" fmla="*/ 84682 h 1673373"/>
                    <a:gd name="connsiteX4" fmla="*/ 684922 w 1140308"/>
                    <a:gd name="connsiteY4" fmla="*/ 1577953 h 1673373"/>
                    <a:gd name="connsiteX5" fmla="*/ 559427 w 1140308"/>
                    <a:gd name="connsiteY5" fmla="*/ 1673373 h 1673373"/>
                    <a:gd name="connsiteX6" fmla="*/ 3775 w 1140308"/>
                    <a:gd name="connsiteY6" fmla="*/ 1235869 h 1673373"/>
                    <a:gd name="connsiteX7" fmla="*/ 360146 w 1140308"/>
                    <a:gd name="connsiteY7" fmla="*/ 1500633 h 1673373"/>
                    <a:gd name="connsiteX8" fmla="*/ 632224 w 1140308"/>
                    <a:gd name="connsiteY8" fmla="*/ 84682 h 1673373"/>
                    <a:gd name="connsiteX0" fmla="*/ 272078 w 780162"/>
                    <a:gd name="connsiteY0" fmla="*/ 84682 h 1673373"/>
                    <a:gd name="connsiteX1" fmla="*/ 356760 w 780162"/>
                    <a:gd name="connsiteY1" fmla="*/ 0 h 1673373"/>
                    <a:gd name="connsiteX2" fmla="*/ 695480 w 780162"/>
                    <a:gd name="connsiteY2" fmla="*/ 0 h 1673373"/>
                    <a:gd name="connsiteX3" fmla="*/ 780162 w 780162"/>
                    <a:gd name="connsiteY3" fmla="*/ 84682 h 1673373"/>
                    <a:gd name="connsiteX4" fmla="*/ 324776 w 780162"/>
                    <a:gd name="connsiteY4" fmla="*/ 1577953 h 1673373"/>
                    <a:gd name="connsiteX5" fmla="*/ 199281 w 780162"/>
                    <a:gd name="connsiteY5" fmla="*/ 1673373 h 1673373"/>
                    <a:gd name="connsiteX6" fmla="*/ 0 w 780162"/>
                    <a:gd name="connsiteY6" fmla="*/ 1500633 h 1673373"/>
                    <a:gd name="connsiteX7" fmla="*/ 272078 w 780162"/>
                    <a:gd name="connsiteY7" fmla="*/ 84682 h 1673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0162" h="1673373">
                      <a:moveTo>
                        <a:pt x="272078" y="84682"/>
                      </a:moveTo>
                      <a:cubicBezTo>
                        <a:pt x="272078" y="37913"/>
                        <a:pt x="309991" y="0"/>
                        <a:pt x="356760" y="0"/>
                      </a:cubicBezTo>
                      <a:lnTo>
                        <a:pt x="695480" y="0"/>
                      </a:lnTo>
                      <a:cubicBezTo>
                        <a:pt x="742249" y="0"/>
                        <a:pt x="780162" y="37913"/>
                        <a:pt x="780162" y="84682"/>
                      </a:cubicBezTo>
                      <a:cubicBezTo>
                        <a:pt x="708539" y="997739"/>
                        <a:pt x="645529" y="1501230"/>
                        <a:pt x="324776" y="1577953"/>
                      </a:cubicBezTo>
                      <a:cubicBezTo>
                        <a:pt x="324776" y="1624722"/>
                        <a:pt x="246050" y="1673373"/>
                        <a:pt x="199281" y="1673373"/>
                      </a:cubicBezTo>
                      <a:lnTo>
                        <a:pt x="0" y="1500633"/>
                      </a:lnTo>
                      <a:cubicBezTo>
                        <a:pt x="698830" y="1183823"/>
                        <a:pt x="272078" y="624932"/>
                        <a:pt x="272078" y="84682"/>
                      </a:cubicBezTo>
                      <a:close/>
                    </a:path>
                  </a:pathLst>
                </a:custGeom>
                <a:solidFill>
                  <a:srgbClr val="AF8B9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08C803D0-F58A-4884-AA57-55C3DFACE37F}"/>
                    </a:ext>
                  </a:extLst>
                </p:cNvPr>
                <p:cNvSpPr/>
                <p:nvPr/>
              </p:nvSpPr>
              <p:spPr>
                <a:xfrm flipH="1">
                  <a:off x="7967606" y="3856433"/>
                  <a:ext cx="711964" cy="496015"/>
                </a:xfrm>
                <a:prstGeom prst="ellipse">
                  <a:avLst/>
                </a:prstGeom>
                <a:solidFill>
                  <a:srgbClr val="AF8B91"/>
                </a:solidFill>
                <a:ln>
                  <a:solidFill>
                    <a:srgbClr val="AF8B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939F7A-C5C7-4A39-A032-B1F669EA2EBB}"/>
              </a:ext>
            </a:extLst>
          </p:cNvPr>
          <p:cNvGrpSpPr/>
          <p:nvPr/>
        </p:nvGrpSpPr>
        <p:grpSpPr>
          <a:xfrm>
            <a:off x="5589703" y="259323"/>
            <a:ext cx="6602297" cy="6313818"/>
            <a:chOff x="5589703" y="259323"/>
            <a:chExt cx="6602297" cy="6313818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00F82D6-1834-4EBE-92BA-346FDBD579CB}"/>
                </a:ext>
              </a:extLst>
            </p:cNvPr>
            <p:cNvSpPr txBox="1"/>
            <p:nvPr/>
          </p:nvSpPr>
          <p:spPr>
            <a:xfrm>
              <a:off x="7550718" y="259323"/>
              <a:ext cx="322231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548235"/>
                  </a:solidFill>
                  <a:latin typeface="Arial Black" panose="020B0A04020102020204" pitchFamily="34" charset="0"/>
                </a:rPr>
                <a:t>F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rog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1968CC0-F31D-4812-B872-907FCD264E02}"/>
                </a:ext>
              </a:extLst>
            </p:cNvPr>
            <p:cNvGrpSpPr/>
            <p:nvPr/>
          </p:nvGrpSpPr>
          <p:grpSpPr>
            <a:xfrm>
              <a:off x="5589703" y="1590261"/>
              <a:ext cx="6602297" cy="4982880"/>
              <a:chOff x="169589" y="2841106"/>
              <a:chExt cx="3672856" cy="2771975"/>
            </a:xfrm>
          </p:grpSpPr>
          <p:sp>
            <p:nvSpPr>
              <p:cNvPr id="79" name="Oval 245">
                <a:extLst>
                  <a:ext uri="{FF2B5EF4-FFF2-40B4-BE49-F238E27FC236}">
                    <a16:creationId xmlns:a16="http://schemas.microsoft.com/office/drawing/2014/main" id="{32B462F2-3590-49D9-A65A-F6972FCE7F79}"/>
                  </a:ext>
                </a:extLst>
              </p:cNvPr>
              <p:cNvSpPr/>
              <p:nvPr/>
            </p:nvSpPr>
            <p:spPr>
              <a:xfrm rot="20245845">
                <a:off x="169589" y="4250730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245">
                <a:extLst>
                  <a:ext uri="{FF2B5EF4-FFF2-40B4-BE49-F238E27FC236}">
                    <a16:creationId xmlns:a16="http://schemas.microsoft.com/office/drawing/2014/main" id="{36AFBBCA-247F-4236-ADFC-6CDFC6BAB2AB}"/>
                  </a:ext>
                </a:extLst>
              </p:cNvPr>
              <p:cNvSpPr/>
              <p:nvPr/>
            </p:nvSpPr>
            <p:spPr>
              <a:xfrm rot="1354155" flipH="1">
                <a:off x="2576877" y="4272031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14D9AF3F-40B7-4524-9396-9167808CC445}"/>
                  </a:ext>
                </a:extLst>
              </p:cNvPr>
              <p:cNvSpPr/>
              <p:nvPr/>
            </p:nvSpPr>
            <p:spPr>
              <a:xfrm>
                <a:off x="1245354" y="3996480"/>
                <a:ext cx="1464051" cy="147659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243">
                <a:extLst>
                  <a:ext uri="{FF2B5EF4-FFF2-40B4-BE49-F238E27FC236}">
                    <a16:creationId xmlns:a16="http://schemas.microsoft.com/office/drawing/2014/main" id="{A1FDC04D-B2FF-4534-AA3F-A3E44AC2E3FB}"/>
                  </a:ext>
                </a:extLst>
              </p:cNvPr>
              <p:cNvSpPr/>
              <p:nvPr/>
            </p:nvSpPr>
            <p:spPr>
              <a:xfrm>
                <a:off x="1034648" y="3965565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243">
                <a:extLst>
                  <a:ext uri="{FF2B5EF4-FFF2-40B4-BE49-F238E27FC236}">
                    <a16:creationId xmlns:a16="http://schemas.microsoft.com/office/drawing/2014/main" id="{E246C65C-778B-449E-BC0D-0D4E97D954E8}"/>
                  </a:ext>
                </a:extLst>
              </p:cNvPr>
              <p:cNvSpPr/>
              <p:nvPr/>
            </p:nvSpPr>
            <p:spPr>
              <a:xfrm flipH="1">
                <a:off x="2212065" y="3958706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DBAE636-8158-4DF3-80BE-9845A45A47FF}"/>
                  </a:ext>
                </a:extLst>
              </p:cNvPr>
              <p:cNvSpPr/>
              <p:nvPr/>
            </p:nvSpPr>
            <p:spPr>
              <a:xfrm rot="19131531" flipH="1">
                <a:off x="344762" y="4908686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817578B-CDBF-4399-8A27-CED8BCA8450D}"/>
                  </a:ext>
                </a:extLst>
              </p:cNvPr>
              <p:cNvSpPr/>
              <p:nvPr/>
            </p:nvSpPr>
            <p:spPr>
              <a:xfrm rot="2468469">
                <a:off x="3135370" y="4921389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F8F184F-9B27-4B02-A1F5-A928B9D28444}"/>
                  </a:ext>
                </a:extLst>
              </p:cNvPr>
              <p:cNvSpPr/>
              <p:nvPr/>
            </p:nvSpPr>
            <p:spPr>
              <a:xfrm rot="645606">
                <a:off x="2311363" y="5111573"/>
                <a:ext cx="621935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4ED717B-ED44-4BBF-BC4B-DACFA80889F2}"/>
                  </a:ext>
                </a:extLst>
              </p:cNvPr>
              <p:cNvSpPr/>
              <p:nvPr/>
            </p:nvSpPr>
            <p:spPr>
              <a:xfrm rot="20954394" flipH="1">
                <a:off x="1062063" y="5116216"/>
                <a:ext cx="619901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8F994D3-BB52-4ECC-AEF4-707C1BE657C3}"/>
                  </a:ext>
                </a:extLst>
              </p:cNvPr>
              <p:cNvSpPr/>
              <p:nvPr/>
            </p:nvSpPr>
            <p:spPr>
              <a:xfrm rot="738193">
                <a:off x="2298540" y="4274105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C3E2501-4655-4A26-AD3C-151080067F78}"/>
                  </a:ext>
                </a:extLst>
              </p:cNvPr>
              <p:cNvSpPr/>
              <p:nvPr/>
            </p:nvSpPr>
            <p:spPr>
              <a:xfrm rot="20861807" flipH="1">
                <a:off x="1239141" y="4229828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0AE4738-7016-480E-91E1-BFF5DB852B28}"/>
                  </a:ext>
                </a:extLst>
              </p:cNvPr>
              <p:cNvSpPr/>
              <p:nvPr/>
            </p:nvSpPr>
            <p:spPr>
              <a:xfrm>
                <a:off x="838113" y="3131392"/>
                <a:ext cx="2322649" cy="12482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5AAC008-ECDB-48EB-BEB2-4C3C98047E40}"/>
                  </a:ext>
                </a:extLst>
              </p:cNvPr>
              <p:cNvSpPr/>
              <p:nvPr/>
            </p:nvSpPr>
            <p:spPr>
              <a:xfrm>
                <a:off x="2063743" y="284110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F3C7F5A-8B7C-4775-BC43-4964DA6553CA}"/>
                  </a:ext>
                </a:extLst>
              </p:cNvPr>
              <p:cNvSpPr/>
              <p:nvPr/>
            </p:nvSpPr>
            <p:spPr>
              <a:xfrm>
                <a:off x="1018277" y="284110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BC44DF7-CC7F-406C-86A1-0ED23B3894C1}"/>
                  </a:ext>
                </a:extLst>
              </p:cNvPr>
              <p:cNvSpPr/>
              <p:nvPr/>
            </p:nvSpPr>
            <p:spPr>
              <a:xfrm rot="3117443">
                <a:off x="1780709" y="3732646"/>
                <a:ext cx="209762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A3AC230-D07B-460E-91C1-12A8CD20CB24}"/>
                  </a:ext>
                </a:extLst>
              </p:cNvPr>
              <p:cNvSpPr/>
              <p:nvPr/>
            </p:nvSpPr>
            <p:spPr>
              <a:xfrm rot="18482557" flipH="1">
                <a:off x="2026041" y="3732646"/>
                <a:ext cx="209762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rc 247">
                <a:extLst>
                  <a:ext uri="{FF2B5EF4-FFF2-40B4-BE49-F238E27FC236}">
                    <a16:creationId xmlns:a16="http://schemas.microsoft.com/office/drawing/2014/main" id="{1DC91036-1D1C-4C66-AFD8-0FACC1D5CE63}"/>
                  </a:ext>
                </a:extLst>
              </p:cNvPr>
              <p:cNvSpPr/>
              <p:nvPr/>
            </p:nvSpPr>
            <p:spPr>
              <a:xfrm rot="8811340">
                <a:off x="1235511" y="3142214"/>
                <a:ext cx="1600329" cy="1190059"/>
              </a:xfrm>
              <a:custGeom>
                <a:avLst/>
                <a:gdLst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3" fmla="*/ 457200 w 914400"/>
                  <a:gd name="connsiteY3" fmla="*/ 457200 h 914400"/>
                  <a:gd name="connsiteX4" fmla="*/ 276314 w 914400"/>
                  <a:gd name="connsiteY4" fmla="*/ 37304 h 914400"/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0" fmla="*/ 712347 w 1350432"/>
                  <a:gd name="connsiteY0" fmla="*/ 43951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3" fmla="*/ 893233 w 1350432"/>
                  <a:gd name="connsiteY3" fmla="*/ 463847 h 463847"/>
                  <a:gd name="connsiteX4" fmla="*/ 712347 w 1350432"/>
                  <a:gd name="connsiteY4" fmla="*/ 43951 h 463847"/>
                  <a:gd name="connsiteX0" fmla="*/ 0 w 1350432"/>
                  <a:gd name="connsiteY0" fmla="*/ 33828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0" fmla="*/ 712347 w 1350432"/>
                  <a:gd name="connsiteY0" fmla="*/ 178134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3" fmla="*/ 893233 w 1350432"/>
                  <a:gd name="connsiteY3" fmla="*/ 598030 h 598030"/>
                  <a:gd name="connsiteX4" fmla="*/ 712347 w 1350432"/>
                  <a:gd name="connsiteY4" fmla="*/ 178134 h 598030"/>
                  <a:gd name="connsiteX0" fmla="*/ 0 w 1350432"/>
                  <a:gd name="connsiteY0" fmla="*/ 168011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0" fmla="*/ 712347 w 1546286"/>
                  <a:gd name="connsiteY0" fmla="*/ 178134 h 1190059"/>
                  <a:gd name="connsiteX1" fmla="*/ 1144560 w 1546286"/>
                  <a:gd name="connsiteY1" fmla="*/ 216105 h 1190059"/>
                  <a:gd name="connsiteX2" fmla="*/ 1350432 w 1546286"/>
                  <a:gd name="connsiteY2" fmla="*/ 598030 h 1190059"/>
                  <a:gd name="connsiteX3" fmla="*/ 893233 w 1546286"/>
                  <a:gd name="connsiteY3" fmla="*/ 598030 h 1190059"/>
                  <a:gd name="connsiteX4" fmla="*/ 712347 w 1546286"/>
                  <a:gd name="connsiteY4" fmla="*/ 178134 h 1190059"/>
                  <a:gd name="connsiteX0" fmla="*/ 0 w 1546286"/>
                  <a:gd name="connsiteY0" fmla="*/ 168011 h 1190059"/>
                  <a:gd name="connsiteX1" fmla="*/ 1144560 w 1546286"/>
                  <a:gd name="connsiteY1" fmla="*/ 216105 h 1190059"/>
                  <a:gd name="connsiteX2" fmla="*/ 1546286 w 1546286"/>
                  <a:gd name="connsiteY2" fmla="*/ 1190059 h 1190059"/>
                  <a:gd name="connsiteX0" fmla="*/ 712347 w 1600329"/>
                  <a:gd name="connsiteY0" fmla="*/ 178134 h 1190059"/>
                  <a:gd name="connsiteX1" fmla="*/ 1144560 w 1600329"/>
                  <a:gd name="connsiteY1" fmla="*/ 216105 h 1190059"/>
                  <a:gd name="connsiteX2" fmla="*/ 1350432 w 1600329"/>
                  <a:gd name="connsiteY2" fmla="*/ 598030 h 1190059"/>
                  <a:gd name="connsiteX3" fmla="*/ 893233 w 1600329"/>
                  <a:gd name="connsiteY3" fmla="*/ 598030 h 1190059"/>
                  <a:gd name="connsiteX4" fmla="*/ 712347 w 1600329"/>
                  <a:gd name="connsiteY4" fmla="*/ 178134 h 1190059"/>
                  <a:gd name="connsiteX0" fmla="*/ 0 w 1600329"/>
                  <a:gd name="connsiteY0" fmla="*/ 168011 h 1190059"/>
                  <a:gd name="connsiteX1" fmla="*/ 1144560 w 1600329"/>
                  <a:gd name="connsiteY1" fmla="*/ 216105 h 1190059"/>
                  <a:gd name="connsiteX2" fmla="*/ 1546286 w 1600329"/>
                  <a:gd name="connsiteY2" fmla="*/ 1190059 h 119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329" h="1190059" stroke="0" extrusionOk="0">
                    <a:moveTo>
                      <a:pt x="712347" y="178134"/>
                    </a:moveTo>
                    <a:cubicBezTo>
                      <a:pt x="853631" y="117271"/>
                      <a:pt x="1016052" y="131540"/>
                      <a:pt x="1144560" y="216105"/>
                    </a:cubicBezTo>
                    <a:cubicBezTo>
                      <a:pt x="1273068" y="300670"/>
                      <a:pt x="1350433" y="444193"/>
                      <a:pt x="1350432" y="598030"/>
                    </a:cubicBezTo>
                    <a:lnTo>
                      <a:pt x="893233" y="598030"/>
                    </a:lnTo>
                    <a:lnTo>
                      <a:pt x="712347" y="178134"/>
                    </a:lnTo>
                    <a:close/>
                  </a:path>
                  <a:path w="1600329" h="1190059" fill="none">
                    <a:moveTo>
                      <a:pt x="0" y="168011"/>
                    </a:moveTo>
                    <a:cubicBezTo>
                      <a:pt x="193351" y="-195579"/>
                      <a:pt x="1016052" y="131540"/>
                      <a:pt x="1144560" y="216105"/>
                    </a:cubicBezTo>
                    <a:cubicBezTo>
                      <a:pt x="1273068" y="300670"/>
                      <a:pt x="1761502" y="776325"/>
                      <a:pt x="1546286" y="1190059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6634ED78-8573-4930-AA18-A09261A0373E}"/>
                  </a:ext>
                </a:extLst>
              </p:cNvPr>
              <p:cNvSpPr/>
              <p:nvPr/>
            </p:nvSpPr>
            <p:spPr>
              <a:xfrm>
                <a:off x="1249041" y="3070803"/>
                <a:ext cx="462945" cy="4629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A47C1FC-1F36-4E8E-9631-EFCA73943725}"/>
                  </a:ext>
                </a:extLst>
              </p:cNvPr>
              <p:cNvSpPr/>
              <p:nvPr/>
            </p:nvSpPr>
            <p:spPr>
              <a:xfrm>
                <a:off x="1419498" y="3226138"/>
                <a:ext cx="160621" cy="1443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BE4B21A-40C2-4858-9890-173BEE67AE86}"/>
                  </a:ext>
                </a:extLst>
              </p:cNvPr>
              <p:cNvSpPr/>
              <p:nvPr/>
            </p:nvSpPr>
            <p:spPr>
              <a:xfrm>
                <a:off x="2316149" y="3071259"/>
                <a:ext cx="462945" cy="4629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61BAF680-00D1-4036-BCD1-533278F53132}"/>
                  </a:ext>
                </a:extLst>
              </p:cNvPr>
              <p:cNvSpPr/>
              <p:nvPr/>
            </p:nvSpPr>
            <p:spPr>
              <a:xfrm>
                <a:off x="2473606" y="3230108"/>
                <a:ext cx="160621" cy="1443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ttsMP3.com_VoiceText_2025-1-13_14-8-32">
            <a:hlinkClick r:id="" action="ppaction://media"/>
            <a:extLst>
              <a:ext uri="{FF2B5EF4-FFF2-40B4-BE49-F238E27FC236}">
                <a16:creationId xmlns:a16="http://schemas.microsoft.com/office/drawing/2014/main" id="{B044DF2F-B629-44C0-B4FA-3EC677E786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2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61583" y="-75620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548235"/>
                </a:solidFill>
                <a:latin typeface="Arial Black" panose="020B0A04020102020204" pitchFamily="34" charset="0"/>
              </a:rPr>
              <a:t>F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rgbClr val="548235"/>
                </a:solidFill>
                <a:latin typeface="Arial Black" panose="020B0A04020102020204" pitchFamily="34" charset="0"/>
              </a:rPr>
              <a:t>f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548235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1CCB690-387D-4750-AD70-1EE48E110489}"/>
              </a:ext>
            </a:extLst>
          </p:cNvPr>
          <p:cNvGrpSpPr/>
          <p:nvPr/>
        </p:nvGrpSpPr>
        <p:grpSpPr>
          <a:xfrm>
            <a:off x="5589703" y="259323"/>
            <a:ext cx="6602297" cy="6313818"/>
            <a:chOff x="5589703" y="259323"/>
            <a:chExt cx="6602297" cy="63138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7EBBF4F-ACA7-4982-B019-1DC5695195D5}"/>
                </a:ext>
              </a:extLst>
            </p:cNvPr>
            <p:cNvSpPr txBox="1"/>
            <p:nvPr/>
          </p:nvSpPr>
          <p:spPr>
            <a:xfrm>
              <a:off x="7550718" y="259323"/>
              <a:ext cx="322231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548235"/>
                  </a:solidFill>
                  <a:latin typeface="Arial Black" panose="020B0A04020102020204" pitchFamily="34" charset="0"/>
                </a:rPr>
                <a:t>F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rog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AD06DFF-E82C-4AC1-A1C9-1D9272B02F6B}"/>
                </a:ext>
              </a:extLst>
            </p:cNvPr>
            <p:cNvGrpSpPr/>
            <p:nvPr/>
          </p:nvGrpSpPr>
          <p:grpSpPr>
            <a:xfrm>
              <a:off x="5589703" y="1590261"/>
              <a:ext cx="6602297" cy="4982880"/>
              <a:chOff x="169589" y="2841106"/>
              <a:chExt cx="3672856" cy="2771975"/>
            </a:xfrm>
          </p:grpSpPr>
          <p:sp>
            <p:nvSpPr>
              <p:cNvPr id="53" name="Oval 245">
                <a:extLst>
                  <a:ext uri="{FF2B5EF4-FFF2-40B4-BE49-F238E27FC236}">
                    <a16:creationId xmlns:a16="http://schemas.microsoft.com/office/drawing/2014/main" id="{84B35192-7E65-4331-BBF2-AA7F091C73E3}"/>
                  </a:ext>
                </a:extLst>
              </p:cNvPr>
              <p:cNvSpPr/>
              <p:nvPr/>
            </p:nvSpPr>
            <p:spPr>
              <a:xfrm rot="20245845">
                <a:off x="169589" y="4250730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245">
                <a:extLst>
                  <a:ext uri="{FF2B5EF4-FFF2-40B4-BE49-F238E27FC236}">
                    <a16:creationId xmlns:a16="http://schemas.microsoft.com/office/drawing/2014/main" id="{27202404-CB73-4B02-8EC4-49A159BF29AA}"/>
                  </a:ext>
                </a:extLst>
              </p:cNvPr>
              <p:cNvSpPr/>
              <p:nvPr/>
            </p:nvSpPr>
            <p:spPr>
              <a:xfrm rot="1354155" flipH="1">
                <a:off x="2576877" y="4272031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A2E51DE-FA4D-473A-A35A-AE94BCEE0847}"/>
                  </a:ext>
                </a:extLst>
              </p:cNvPr>
              <p:cNvSpPr/>
              <p:nvPr/>
            </p:nvSpPr>
            <p:spPr>
              <a:xfrm>
                <a:off x="1245354" y="3996480"/>
                <a:ext cx="1464051" cy="147659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243">
                <a:extLst>
                  <a:ext uri="{FF2B5EF4-FFF2-40B4-BE49-F238E27FC236}">
                    <a16:creationId xmlns:a16="http://schemas.microsoft.com/office/drawing/2014/main" id="{72733F91-15DB-45F9-AAE6-4D0DB6FE3490}"/>
                  </a:ext>
                </a:extLst>
              </p:cNvPr>
              <p:cNvSpPr/>
              <p:nvPr/>
            </p:nvSpPr>
            <p:spPr>
              <a:xfrm>
                <a:off x="1034648" y="3965565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243">
                <a:extLst>
                  <a:ext uri="{FF2B5EF4-FFF2-40B4-BE49-F238E27FC236}">
                    <a16:creationId xmlns:a16="http://schemas.microsoft.com/office/drawing/2014/main" id="{C36D00F9-C555-4836-A3ED-0D9B4462DA30}"/>
                  </a:ext>
                </a:extLst>
              </p:cNvPr>
              <p:cNvSpPr/>
              <p:nvPr/>
            </p:nvSpPr>
            <p:spPr>
              <a:xfrm flipH="1">
                <a:off x="2212065" y="3958706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E94D82F-CB5F-475A-9079-D8A8641F0192}"/>
                  </a:ext>
                </a:extLst>
              </p:cNvPr>
              <p:cNvSpPr/>
              <p:nvPr/>
            </p:nvSpPr>
            <p:spPr>
              <a:xfrm rot="19131531" flipH="1">
                <a:off x="344762" y="4908686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2EE8424-3362-4D76-9DF3-9EE22700FC70}"/>
                  </a:ext>
                </a:extLst>
              </p:cNvPr>
              <p:cNvSpPr/>
              <p:nvPr/>
            </p:nvSpPr>
            <p:spPr>
              <a:xfrm rot="2468469">
                <a:off x="3135370" y="4921389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F6E58621-7F01-40F6-9242-CDCE996FE563}"/>
                  </a:ext>
                </a:extLst>
              </p:cNvPr>
              <p:cNvSpPr/>
              <p:nvPr/>
            </p:nvSpPr>
            <p:spPr>
              <a:xfrm rot="645606">
                <a:off x="2311363" y="5111573"/>
                <a:ext cx="621935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0B355A1-B257-4F71-BD48-8A238D94F79F}"/>
                  </a:ext>
                </a:extLst>
              </p:cNvPr>
              <p:cNvSpPr/>
              <p:nvPr/>
            </p:nvSpPr>
            <p:spPr>
              <a:xfrm rot="20954394" flipH="1">
                <a:off x="1062063" y="5116216"/>
                <a:ext cx="619901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247254D-6897-4907-8A23-C418F1D95DFF}"/>
                  </a:ext>
                </a:extLst>
              </p:cNvPr>
              <p:cNvSpPr/>
              <p:nvPr/>
            </p:nvSpPr>
            <p:spPr>
              <a:xfrm rot="738193">
                <a:off x="2298540" y="4274105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30E3A62-B0FC-4BA7-8235-683CDD60B92D}"/>
                  </a:ext>
                </a:extLst>
              </p:cNvPr>
              <p:cNvSpPr/>
              <p:nvPr/>
            </p:nvSpPr>
            <p:spPr>
              <a:xfrm rot="20861807" flipH="1">
                <a:off x="1239141" y="4229828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6DD76CC-0F55-455E-9160-FE098985561F}"/>
                  </a:ext>
                </a:extLst>
              </p:cNvPr>
              <p:cNvSpPr/>
              <p:nvPr/>
            </p:nvSpPr>
            <p:spPr>
              <a:xfrm>
                <a:off x="838113" y="3131392"/>
                <a:ext cx="2322649" cy="12482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EEAC0EB-8ACA-4B68-BBE5-342675A54C48}"/>
                  </a:ext>
                </a:extLst>
              </p:cNvPr>
              <p:cNvSpPr/>
              <p:nvPr/>
            </p:nvSpPr>
            <p:spPr>
              <a:xfrm>
                <a:off x="2063743" y="284110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AE79D15-F879-4784-994F-CFAABCA6B7B6}"/>
                  </a:ext>
                </a:extLst>
              </p:cNvPr>
              <p:cNvSpPr/>
              <p:nvPr/>
            </p:nvSpPr>
            <p:spPr>
              <a:xfrm>
                <a:off x="1018277" y="284110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8494248-3B5D-49DD-BEF9-AAD87369A062}"/>
                  </a:ext>
                </a:extLst>
              </p:cNvPr>
              <p:cNvSpPr/>
              <p:nvPr/>
            </p:nvSpPr>
            <p:spPr>
              <a:xfrm rot="3117443">
                <a:off x="1780709" y="3732646"/>
                <a:ext cx="209762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19FE310-D0BB-40BB-BF1E-2CE3CEF46B7E}"/>
                  </a:ext>
                </a:extLst>
              </p:cNvPr>
              <p:cNvSpPr/>
              <p:nvPr/>
            </p:nvSpPr>
            <p:spPr>
              <a:xfrm rot="18482557" flipH="1">
                <a:off x="2026041" y="3732646"/>
                <a:ext cx="209762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247">
                <a:extLst>
                  <a:ext uri="{FF2B5EF4-FFF2-40B4-BE49-F238E27FC236}">
                    <a16:creationId xmlns:a16="http://schemas.microsoft.com/office/drawing/2014/main" id="{90C77299-9871-4C52-B96D-FED520C42826}"/>
                  </a:ext>
                </a:extLst>
              </p:cNvPr>
              <p:cNvSpPr/>
              <p:nvPr/>
            </p:nvSpPr>
            <p:spPr>
              <a:xfrm rot="8811340">
                <a:off x="1235511" y="3142214"/>
                <a:ext cx="1600329" cy="1190059"/>
              </a:xfrm>
              <a:custGeom>
                <a:avLst/>
                <a:gdLst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3" fmla="*/ 457200 w 914400"/>
                  <a:gd name="connsiteY3" fmla="*/ 457200 h 914400"/>
                  <a:gd name="connsiteX4" fmla="*/ 276314 w 914400"/>
                  <a:gd name="connsiteY4" fmla="*/ 37304 h 914400"/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0" fmla="*/ 712347 w 1350432"/>
                  <a:gd name="connsiteY0" fmla="*/ 43951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3" fmla="*/ 893233 w 1350432"/>
                  <a:gd name="connsiteY3" fmla="*/ 463847 h 463847"/>
                  <a:gd name="connsiteX4" fmla="*/ 712347 w 1350432"/>
                  <a:gd name="connsiteY4" fmla="*/ 43951 h 463847"/>
                  <a:gd name="connsiteX0" fmla="*/ 0 w 1350432"/>
                  <a:gd name="connsiteY0" fmla="*/ 33828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0" fmla="*/ 712347 w 1350432"/>
                  <a:gd name="connsiteY0" fmla="*/ 178134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3" fmla="*/ 893233 w 1350432"/>
                  <a:gd name="connsiteY3" fmla="*/ 598030 h 598030"/>
                  <a:gd name="connsiteX4" fmla="*/ 712347 w 1350432"/>
                  <a:gd name="connsiteY4" fmla="*/ 178134 h 598030"/>
                  <a:gd name="connsiteX0" fmla="*/ 0 w 1350432"/>
                  <a:gd name="connsiteY0" fmla="*/ 168011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0" fmla="*/ 712347 w 1546286"/>
                  <a:gd name="connsiteY0" fmla="*/ 178134 h 1190059"/>
                  <a:gd name="connsiteX1" fmla="*/ 1144560 w 1546286"/>
                  <a:gd name="connsiteY1" fmla="*/ 216105 h 1190059"/>
                  <a:gd name="connsiteX2" fmla="*/ 1350432 w 1546286"/>
                  <a:gd name="connsiteY2" fmla="*/ 598030 h 1190059"/>
                  <a:gd name="connsiteX3" fmla="*/ 893233 w 1546286"/>
                  <a:gd name="connsiteY3" fmla="*/ 598030 h 1190059"/>
                  <a:gd name="connsiteX4" fmla="*/ 712347 w 1546286"/>
                  <a:gd name="connsiteY4" fmla="*/ 178134 h 1190059"/>
                  <a:gd name="connsiteX0" fmla="*/ 0 w 1546286"/>
                  <a:gd name="connsiteY0" fmla="*/ 168011 h 1190059"/>
                  <a:gd name="connsiteX1" fmla="*/ 1144560 w 1546286"/>
                  <a:gd name="connsiteY1" fmla="*/ 216105 h 1190059"/>
                  <a:gd name="connsiteX2" fmla="*/ 1546286 w 1546286"/>
                  <a:gd name="connsiteY2" fmla="*/ 1190059 h 1190059"/>
                  <a:gd name="connsiteX0" fmla="*/ 712347 w 1600329"/>
                  <a:gd name="connsiteY0" fmla="*/ 178134 h 1190059"/>
                  <a:gd name="connsiteX1" fmla="*/ 1144560 w 1600329"/>
                  <a:gd name="connsiteY1" fmla="*/ 216105 h 1190059"/>
                  <a:gd name="connsiteX2" fmla="*/ 1350432 w 1600329"/>
                  <a:gd name="connsiteY2" fmla="*/ 598030 h 1190059"/>
                  <a:gd name="connsiteX3" fmla="*/ 893233 w 1600329"/>
                  <a:gd name="connsiteY3" fmla="*/ 598030 h 1190059"/>
                  <a:gd name="connsiteX4" fmla="*/ 712347 w 1600329"/>
                  <a:gd name="connsiteY4" fmla="*/ 178134 h 1190059"/>
                  <a:gd name="connsiteX0" fmla="*/ 0 w 1600329"/>
                  <a:gd name="connsiteY0" fmla="*/ 168011 h 1190059"/>
                  <a:gd name="connsiteX1" fmla="*/ 1144560 w 1600329"/>
                  <a:gd name="connsiteY1" fmla="*/ 216105 h 1190059"/>
                  <a:gd name="connsiteX2" fmla="*/ 1546286 w 1600329"/>
                  <a:gd name="connsiteY2" fmla="*/ 1190059 h 119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329" h="1190059" stroke="0" extrusionOk="0">
                    <a:moveTo>
                      <a:pt x="712347" y="178134"/>
                    </a:moveTo>
                    <a:cubicBezTo>
                      <a:pt x="853631" y="117271"/>
                      <a:pt x="1016052" y="131540"/>
                      <a:pt x="1144560" y="216105"/>
                    </a:cubicBezTo>
                    <a:cubicBezTo>
                      <a:pt x="1273068" y="300670"/>
                      <a:pt x="1350433" y="444193"/>
                      <a:pt x="1350432" y="598030"/>
                    </a:cubicBezTo>
                    <a:lnTo>
                      <a:pt x="893233" y="598030"/>
                    </a:lnTo>
                    <a:lnTo>
                      <a:pt x="712347" y="178134"/>
                    </a:lnTo>
                    <a:close/>
                  </a:path>
                  <a:path w="1600329" h="1190059" fill="none">
                    <a:moveTo>
                      <a:pt x="0" y="168011"/>
                    </a:moveTo>
                    <a:cubicBezTo>
                      <a:pt x="193351" y="-195579"/>
                      <a:pt x="1016052" y="131540"/>
                      <a:pt x="1144560" y="216105"/>
                    </a:cubicBezTo>
                    <a:cubicBezTo>
                      <a:pt x="1273068" y="300670"/>
                      <a:pt x="1761502" y="776325"/>
                      <a:pt x="1546286" y="1190059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F97F83A-15F2-4BE7-9CD0-A1DB43055629}"/>
                  </a:ext>
                </a:extLst>
              </p:cNvPr>
              <p:cNvSpPr/>
              <p:nvPr/>
            </p:nvSpPr>
            <p:spPr>
              <a:xfrm>
                <a:off x="1249041" y="3070803"/>
                <a:ext cx="462945" cy="4629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B164768-1FEE-479B-8C3D-A69898CD81D3}"/>
                  </a:ext>
                </a:extLst>
              </p:cNvPr>
              <p:cNvSpPr/>
              <p:nvPr/>
            </p:nvSpPr>
            <p:spPr>
              <a:xfrm>
                <a:off x="1419498" y="3226138"/>
                <a:ext cx="160621" cy="1443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E5813ED-93C0-439F-9295-D5C8F8F9507C}"/>
                  </a:ext>
                </a:extLst>
              </p:cNvPr>
              <p:cNvSpPr/>
              <p:nvPr/>
            </p:nvSpPr>
            <p:spPr>
              <a:xfrm>
                <a:off x="2316149" y="3071259"/>
                <a:ext cx="462945" cy="4629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8074592-F56D-48DD-AF58-BC5B57A79B68}"/>
                  </a:ext>
                </a:extLst>
              </p:cNvPr>
              <p:cNvSpPr/>
              <p:nvPr/>
            </p:nvSpPr>
            <p:spPr>
              <a:xfrm>
                <a:off x="2473606" y="3230108"/>
                <a:ext cx="160621" cy="1443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ttsMP3.com_VoiceText_2025-1-13_14-10-33">
            <a:hlinkClick r:id="" action="ppaction://media"/>
            <a:extLst>
              <a:ext uri="{FF2B5EF4-FFF2-40B4-BE49-F238E27FC236}">
                <a16:creationId xmlns:a16="http://schemas.microsoft.com/office/drawing/2014/main" id="{0DEA1159-AC6F-4693-83A7-C3A22E54F6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5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C4284E8-146E-4A3C-A0DB-17D8F9EE125F}"/>
              </a:ext>
            </a:extLst>
          </p:cNvPr>
          <p:cNvGrpSpPr/>
          <p:nvPr/>
        </p:nvGrpSpPr>
        <p:grpSpPr>
          <a:xfrm>
            <a:off x="361106" y="474514"/>
            <a:ext cx="3625432" cy="4880061"/>
            <a:chOff x="332424" y="141246"/>
            <a:chExt cx="3625432" cy="488006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677134F-43E3-4F61-9F6A-2F58C7FD8251}"/>
                </a:ext>
              </a:extLst>
            </p:cNvPr>
            <p:cNvSpPr txBox="1"/>
            <p:nvPr/>
          </p:nvSpPr>
          <p:spPr>
            <a:xfrm>
              <a:off x="735541" y="141246"/>
              <a:ext cx="322231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548235"/>
                  </a:solidFill>
                  <a:latin typeface="Arial Black" panose="020B0A04020102020204" pitchFamily="34" charset="0"/>
                </a:rPr>
                <a:t>F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rog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A6425A6-BF74-41F2-BC06-9C8FE6277363}"/>
                </a:ext>
              </a:extLst>
            </p:cNvPr>
            <p:cNvGrpSpPr/>
            <p:nvPr/>
          </p:nvGrpSpPr>
          <p:grpSpPr>
            <a:xfrm>
              <a:off x="332424" y="2397377"/>
              <a:ext cx="3476697" cy="2623930"/>
              <a:chOff x="169589" y="2841106"/>
              <a:chExt cx="3672856" cy="2771975"/>
            </a:xfrm>
          </p:grpSpPr>
          <p:sp>
            <p:nvSpPr>
              <p:cNvPr id="67" name="Oval 245">
                <a:extLst>
                  <a:ext uri="{FF2B5EF4-FFF2-40B4-BE49-F238E27FC236}">
                    <a16:creationId xmlns:a16="http://schemas.microsoft.com/office/drawing/2014/main" id="{5D583A8E-3572-4001-B5C2-DE1624EB86E0}"/>
                  </a:ext>
                </a:extLst>
              </p:cNvPr>
              <p:cNvSpPr/>
              <p:nvPr/>
            </p:nvSpPr>
            <p:spPr>
              <a:xfrm rot="20245845">
                <a:off x="169589" y="4250730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245">
                <a:extLst>
                  <a:ext uri="{FF2B5EF4-FFF2-40B4-BE49-F238E27FC236}">
                    <a16:creationId xmlns:a16="http://schemas.microsoft.com/office/drawing/2014/main" id="{69306F52-2FF6-4B53-8A24-9C7E101BC65E}"/>
                  </a:ext>
                </a:extLst>
              </p:cNvPr>
              <p:cNvSpPr/>
              <p:nvPr/>
            </p:nvSpPr>
            <p:spPr>
              <a:xfrm rot="1354155" flipH="1">
                <a:off x="2576877" y="4272031"/>
                <a:ext cx="1265568" cy="1156163"/>
              </a:xfrm>
              <a:custGeom>
                <a:avLst/>
                <a:gdLst>
                  <a:gd name="connsiteX0" fmla="*/ 0 w 450547"/>
                  <a:gd name="connsiteY0" fmla="*/ 387751 h 775501"/>
                  <a:gd name="connsiteX1" fmla="*/ 225274 w 450547"/>
                  <a:gd name="connsiteY1" fmla="*/ 0 h 775501"/>
                  <a:gd name="connsiteX2" fmla="*/ 450548 w 450547"/>
                  <a:gd name="connsiteY2" fmla="*/ 387751 h 775501"/>
                  <a:gd name="connsiteX3" fmla="*/ 225274 w 450547"/>
                  <a:gd name="connsiteY3" fmla="*/ 775502 h 775501"/>
                  <a:gd name="connsiteX4" fmla="*/ 0 w 450547"/>
                  <a:gd name="connsiteY4" fmla="*/ 387751 h 775501"/>
                  <a:gd name="connsiteX0" fmla="*/ 5501 w 456049"/>
                  <a:gd name="connsiteY0" fmla="*/ 387751 h 944119"/>
                  <a:gd name="connsiteX1" fmla="*/ 230775 w 456049"/>
                  <a:gd name="connsiteY1" fmla="*/ 0 h 944119"/>
                  <a:gd name="connsiteX2" fmla="*/ 456049 w 456049"/>
                  <a:gd name="connsiteY2" fmla="*/ 387751 h 944119"/>
                  <a:gd name="connsiteX3" fmla="*/ 230775 w 456049"/>
                  <a:gd name="connsiteY3" fmla="*/ 775502 h 944119"/>
                  <a:gd name="connsiteX4" fmla="*/ 82615 w 456049"/>
                  <a:gd name="connsiteY4" fmla="*/ 926343 h 944119"/>
                  <a:gd name="connsiteX5" fmla="*/ 5501 w 456049"/>
                  <a:gd name="connsiteY5" fmla="*/ 387751 h 944119"/>
                  <a:gd name="connsiteX0" fmla="*/ 474877 w 925425"/>
                  <a:gd name="connsiteY0" fmla="*/ 387751 h 933379"/>
                  <a:gd name="connsiteX1" fmla="*/ 700151 w 925425"/>
                  <a:gd name="connsiteY1" fmla="*/ 0 h 933379"/>
                  <a:gd name="connsiteX2" fmla="*/ 925425 w 925425"/>
                  <a:gd name="connsiteY2" fmla="*/ 387751 h 933379"/>
                  <a:gd name="connsiteX3" fmla="*/ 4218 w 925425"/>
                  <a:gd name="connsiteY3" fmla="*/ 501723 h 933379"/>
                  <a:gd name="connsiteX4" fmla="*/ 551991 w 925425"/>
                  <a:gd name="connsiteY4" fmla="*/ 926343 h 933379"/>
                  <a:gd name="connsiteX5" fmla="*/ 474877 w 925425"/>
                  <a:gd name="connsiteY5" fmla="*/ 387751 h 933379"/>
                  <a:gd name="connsiteX0" fmla="*/ 470663 w 941003"/>
                  <a:gd name="connsiteY0" fmla="*/ 387751 h 1214305"/>
                  <a:gd name="connsiteX1" fmla="*/ 695937 w 941003"/>
                  <a:gd name="connsiteY1" fmla="*/ 0 h 1214305"/>
                  <a:gd name="connsiteX2" fmla="*/ 921211 w 941003"/>
                  <a:gd name="connsiteY2" fmla="*/ 387751 h 1214305"/>
                  <a:gd name="connsiteX3" fmla="*/ 557190 w 941003"/>
                  <a:gd name="connsiteY3" fmla="*/ 1213917 h 1214305"/>
                  <a:gd name="connsiteX4" fmla="*/ 4 w 941003"/>
                  <a:gd name="connsiteY4" fmla="*/ 501723 h 1214305"/>
                  <a:gd name="connsiteX5" fmla="*/ 547777 w 941003"/>
                  <a:gd name="connsiteY5" fmla="*/ 926343 h 1214305"/>
                  <a:gd name="connsiteX6" fmla="*/ 470663 w 941003"/>
                  <a:gd name="connsiteY6" fmla="*/ 387751 h 1214305"/>
                  <a:gd name="connsiteX0" fmla="*/ 489284 w 959624"/>
                  <a:gd name="connsiteY0" fmla="*/ 387751 h 1214348"/>
                  <a:gd name="connsiteX1" fmla="*/ 714558 w 959624"/>
                  <a:gd name="connsiteY1" fmla="*/ 0 h 1214348"/>
                  <a:gd name="connsiteX2" fmla="*/ 939832 w 959624"/>
                  <a:gd name="connsiteY2" fmla="*/ 387751 h 1214348"/>
                  <a:gd name="connsiteX3" fmla="*/ 575811 w 959624"/>
                  <a:gd name="connsiteY3" fmla="*/ 1213917 h 1214348"/>
                  <a:gd name="connsiteX4" fmla="*/ 3 w 959624"/>
                  <a:gd name="connsiteY4" fmla="*/ 571346 h 1214348"/>
                  <a:gd name="connsiteX5" fmla="*/ 566398 w 959624"/>
                  <a:gd name="connsiteY5" fmla="*/ 926343 h 1214348"/>
                  <a:gd name="connsiteX6" fmla="*/ 489284 w 959624"/>
                  <a:gd name="connsiteY6" fmla="*/ 387751 h 1214348"/>
                  <a:gd name="connsiteX0" fmla="*/ 491183 w 961523"/>
                  <a:gd name="connsiteY0" fmla="*/ 387751 h 1214418"/>
                  <a:gd name="connsiteX1" fmla="*/ 716457 w 961523"/>
                  <a:gd name="connsiteY1" fmla="*/ 0 h 1214418"/>
                  <a:gd name="connsiteX2" fmla="*/ 941731 w 961523"/>
                  <a:gd name="connsiteY2" fmla="*/ 387751 h 1214418"/>
                  <a:gd name="connsiteX3" fmla="*/ 577710 w 961523"/>
                  <a:gd name="connsiteY3" fmla="*/ 1213917 h 1214418"/>
                  <a:gd name="connsiteX4" fmla="*/ 1902 w 961523"/>
                  <a:gd name="connsiteY4" fmla="*/ 571346 h 1214418"/>
                  <a:gd name="connsiteX5" fmla="*/ 568297 w 961523"/>
                  <a:gd name="connsiteY5" fmla="*/ 926343 h 1214418"/>
                  <a:gd name="connsiteX6" fmla="*/ 491183 w 961523"/>
                  <a:gd name="connsiteY6" fmla="*/ 387751 h 1214418"/>
                  <a:gd name="connsiteX0" fmla="*/ 492674 w 963014"/>
                  <a:gd name="connsiteY0" fmla="*/ 387751 h 1214449"/>
                  <a:gd name="connsiteX1" fmla="*/ 717948 w 963014"/>
                  <a:gd name="connsiteY1" fmla="*/ 0 h 1214449"/>
                  <a:gd name="connsiteX2" fmla="*/ 943222 w 963014"/>
                  <a:gd name="connsiteY2" fmla="*/ 387751 h 1214449"/>
                  <a:gd name="connsiteX3" fmla="*/ 579201 w 963014"/>
                  <a:gd name="connsiteY3" fmla="*/ 1213917 h 1214449"/>
                  <a:gd name="connsiteX4" fmla="*/ 3393 w 963014"/>
                  <a:gd name="connsiteY4" fmla="*/ 571346 h 1214449"/>
                  <a:gd name="connsiteX5" fmla="*/ 569788 w 963014"/>
                  <a:gd name="connsiteY5" fmla="*/ 926343 h 1214449"/>
                  <a:gd name="connsiteX6" fmla="*/ 492674 w 963014"/>
                  <a:gd name="connsiteY6" fmla="*/ 387751 h 1214449"/>
                  <a:gd name="connsiteX0" fmla="*/ 517022 w 987362"/>
                  <a:gd name="connsiteY0" fmla="*/ 387751 h 1214502"/>
                  <a:gd name="connsiteX1" fmla="*/ 742296 w 987362"/>
                  <a:gd name="connsiteY1" fmla="*/ 0 h 1214502"/>
                  <a:gd name="connsiteX2" fmla="*/ 967570 w 987362"/>
                  <a:gd name="connsiteY2" fmla="*/ 387751 h 1214502"/>
                  <a:gd name="connsiteX3" fmla="*/ 603549 w 987362"/>
                  <a:gd name="connsiteY3" fmla="*/ 1213917 h 1214502"/>
                  <a:gd name="connsiteX4" fmla="*/ 3237 w 987362"/>
                  <a:gd name="connsiteY4" fmla="*/ 617894 h 1214502"/>
                  <a:gd name="connsiteX5" fmla="*/ 594136 w 987362"/>
                  <a:gd name="connsiteY5" fmla="*/ 926343 h 1214502"/>
                  <a:gd name="connsiteX6" fmla="*/ 517022 w 987362"/>
                  <a:gd name="connsiteY6" fmla="*/ 387751 h 1214502"/>
                  <a:gd name="connsiteX0" fmla="*/ 522886 w 993226"/>
                  <a:gd name="connsiteY0" fmla="*/ 387751 h 1222963"/>
                  <a:gd name="connsiteX1" fmla="*/ 748160 w 993226"/>
                  <a:gd name="connsiteY1" fmla="*/ 0 h 1222963"/>
                  <a:gd name="connsiteX2" fmla="*/ 973434 w 993226"/>
                  <a:gd name="connsiteY2" fmla="*/ 387751 h 1222963"/>
                  <a:gd name="connsiteX3" fmla="*/ 609413 w 993226"/>
                  <a:gd name="connsiteY3" fmla="*/ 1213917 h 1222963"/>
                  <a:gd name="connsiteX4" fmla="*/ 266565 w 993226"/>
                  <a:gd name="connsiteY4" fmla="*/ 859964 h 1222963"/>
                  <a:gd name="connsiteX5" fmla="*/ 9101 w 993226"/>
                  <a:gd name="connsiteY5" fmla="*/ 617894 h 1222963"/>
                  <a:gd name="connsiteX6" fmla="*/ 600000 w 993226"/>
                  <a:gd name="connsiteY6" fmla="*/ 926343 h 1222963"/>
                  <a:gd name="connsiteX7" fmla="*/ 522886 w 993226"/>
                  <a:gd name="connsiteY7" fmla="*/ 387751 h 1222963"/>
                  <a:gd name="connsiteX0" fmla="*/ 533821 w 1004161"/>
                  <a:gd name="connsiteY0" fmla="*/ 387751 h 1222963"/>
                  <a:gd name="connsiteX1" fmla="*/ 759095 w 1004161"/>
                  <a:gd name="connsiteY1" fmla="*/ 0 h 1222963"/>
                  <a:gd name="connsiteX2" fmla="*/ 984369 w 1004161"/>
                  <a:gd name="connsiteY2" fmla="*/ 387751 h 1222963"/>
                  <a:gd name="connsiteX3" fmla="*/ 620348 w 1004161"/>
                  <a:gd name="connsiteY3" fmla="*/ 1213917 h 1222963"/>
                  <a:gd name="connsiteX4" fmla="*/ 277500 w 1004161"/>
                  <a:gd name="connsiteY4" fmla="*/ 859964 h 1222963"/>
                  <a:gd name="connsiteX5" fmla="*/ 20036 w 1004161"/>
                  <a:gd name="connsiteY5" fmla="*/ 617894 h 1222963"/>
                  <a:gd name="connsiteX6" fmla="*/ 610935 w 1004161"/>
                  <a:gd name="connsiteY6" fmla="*/ 926343 h 1222963"/>
                  <a:gd name="connsiteX7" fmla="*/ 533821 w 1004161"/>
                  <a:gd name="connsiteY7" fmla="*/ 387751 h 1222963"/>
                  <a:gd name="connsiteX0" fmla="*/ 526981 w 997321"/>
                  <a:gd name="connsiteY0" fmla="*/ 387751 h 1222963"/>
                  <a:gd name="connsiteX1" fmla="*/ 752255 w 997321"/>
                  <a:gd name="connsiteY1" fmla="*/ 0 h 1222963"/>
                  <a:gd name="connsiteX2" fmla="*/ 977529 w 997321"/>
                  <a:gd name="connsiteY2" fmla="*/ 387751 h 1222963"/>
                  <a:gd name="connsiteX3" fmla="*/ 613508 w 997321"/>
                  <a:gd name="connsiteY3" fmla="*/ 1213917 h 1222963"/>
                  <a:gd name="connsiteX4" fmla="*/ 270660 w 997321"/>
                  <a:gd name="connsiteY4" fmla="*/ 859964 h 1222963"/>
                  <a:gd name="connsiteX5" fmla="*/ 13196 w 997321"/>
                  <a:gd name="connsiteY5" fmla="*/ 617894 h 1222963"/>
                  <a:gd name="connsiteX6" fmla="*/ 604095 w 997321"/>
                  <a:gd name="connsiteY6" fmla="*/ 926343 h 1222963"/>
                  <a:gd name="connsiteX7" fmla="*/ 526981 w 997321"/>
                  <a:gd name="connsiteY7" fmla="*/ 387751 h 1222963"/>
                  <a:gd name="connsiteX0" fmla="*/ 539367 w 1009707"/>
                  <a:gd name="connsiteY0" fmla="*/ 387751 h 1222963"/>
                  <a:gd name="connsiteX1" fmla="*/ 764641 w 1009707"/>
                  <a:gd name="connsiteY1" fmla="*/ 0 h 1222963"/>
                  <a:gd name="connsiteX2" fmla="*/ 989915 w 1009707"/>
                  <a:gd name="connsiteY2" fmla="*/ 387751 h 1222963"/>
                  <a:gd name="connsiteX3" fmla="*/ 625894 w 1009707"/>
                  <a:gd name="connsiteY3" fmla="*/ 1213917 h 1222963"/>
                  <a:gd name="connsiteX4" fmla="*/ 283046 w 1009707"/>
                  <a:gd name="connsiteY4" fmla="*/ 859964 h 1222963"/>
                  <a:gd name="connsiteX5" fmla="*/ 25582 w 1009707"/>
                  <a:gd name="connsiteY5" fmla="*/ 617894 h 1222963"/>
                  <a:gd name="connsiteX6" fmla="*/ 616481 w 1009707"/>
                  <a:gd name="connsiteY6" fmla="*/ 926343 h 1222963"/>
                  <a:gd name="connsiteX7" fmla="*/ 539367 w 1009707"/>
                  <a:gd name="connsiteY7" fmla="*/ 387751 h 1222963"/>
                  <a:gd name="connsiteX0" fmla="*/ 525278 w 995618"/>
                  <a:gd name="connsiteY0" fmla="*/ 387751 h 1222963"/>
                  <a:gd name="connsiteX1" fmla="*/ 750552 w 995618"/>
                  <a:gd name="connsiteY1" fmla="*/ 0 h 1222963"/>
                  <a:gd name="connsiteX2" fmla="*/ 975826 w 995618"/>
                  <a:gd name="connsiteY2" fmla="*/ 387751 h 1222963"/>
                  <a:gd name="connsiteX3" fmla="*/ 611805 w 995618"/>
                  <a:gd name="connsiteY3" fmla="*/ 1213917 h 1222963"/>
                  <a:gd name="connsiteX4" fmla="*/ 268957 w 995618"/>
                  <a:gd name="connsiteY4" fmla="*/ 859964 h 1222963"/>
                  <a:gd name="connsiteX5" fmla="*/ 11493 w 995618"/>
                  <a:gd name="connsiteY5" fmla="*/ 617894 h 1222963"/>
                  <a:gd name="connsiteX6" fmla="*/ 602392 w 995618"/>
                  <a:gd name="connsiteY6" fmla="*/ 926343 h 1222963"/>
                  <a:gd name="connsiteX7" fmla="*/ 525278 w 995618"/>
                  <a:gd name="connsiteY7" fmla="*/ 387751 h 1222963"/>
                  <a:gd name="connsiteX0" fmla="*/ 520027 w 990367"/>
                  <a:gd name="connsiteY0" fmla="*/ 387751 h 1222963"/>
                  <a:gd name="connsiteX1" fmla="*/ 745301 w 990367"/>
                  <a:gd name="connsiteY1" fmla="*/ 0 h 1222963"/>
                  <a:gd name="connsiteX2" fmla="*/ 970575 w 990367"/>
                  <a:gd name="connsiteY2" fmla="*/ 387751 h 1222963"/>
                  <a:gd name="connsiteX3" fmla="*/ 606554 w 990367"/>
                  <a:gd name="connsiteY3" fmla="*/ 1213917 h 1222963"/>
                  <a:gd name="connsiteX4" fmla="*/ 263706 w 990367"/>
                  <a:gd name="connsiteY4" fmla="*/ 859964 h 1222963"/>
                  <a:gd name="connsiteX5" fmla="*/ 11727 w 990367"/>
                  <a:gd name="connsiteY5" fmla="*/ 604701 h 1222963"/>
                  <a:gd name="connsiteX6" fmla="*/ 597141 w 990367"/>
                  <a:gd name="connsiteY6" fmla="*/ 926343 h 1222963"/>
                  <a:gd name="connsiteX7" fmla="*/ 520027 w 990367"/>
                  <a:gd name="connsiteY7" fmla="*/ 387751 h 1222963"/>
                  <a:gd name="connsiteX0" fmla="*/ 575298 w 1045638"/>
                  <a:gd name="connsiteY0" fmla="*/ 387751 h 1226655"/>
                  <a:gd name="connsiteX1" fmla="*/ 800572 w 1045638"/>
                  <a:gd name="connsiteY1" fmla="*/ 0 h 1226655"/>
                  <a:gd name="connsiteX2" fmla="*/ 1025846 w 1045638"/>
                  <a:gd name="connsiteY2" fmla="*/ 387751 h 1226655"/>
                  <a:gd name="connsiteX3" fmla="*/ 661825 w 1045638"/>
                  <a:gd name="connsiteY3" fmla="*/ 1213917 h 1226655"/>
                  <a:gd name="connsiteX4" fmla="*/ 5306 w 1045638"/>
                  <a:gd name="connsiteY4" fmla="*/ 770855 h 1226655"/>
                  <a:gd name="connsiteX5" fmla="*/ 318977 w 1045638"/>
                  <a:gd name="connsiteY5" fmla="*/ 859964 h 1226655"/>
                  <a:gd name="connsiteX6" fmla="*/ 66998 w 1045638"/>
                  <a:gd name="connsiteY6" fmla="*/ 604701 h 1226655"/>
                  <a:gd name="connsiteX7" fmla="*/ 652412 w 1045638"/>
                  <a:gd name="connsiteY7" fmla="*/ 926343 h 1226655"/>
                  <a:gd name="connsiteX8" fmla="*/ 575298 w 1045638"/>
                  <a:gd name="connsiteY8" fmla="*/ 387751 h 1226655"/>
                  <a:gd name="connsiteX0" fmla="*/ 575298 w 1045638"/>
                  <a:gd name="connsiteY0" fmla="*/ 387751 h 1230155"/>
                  <a:gd name="connsiteX1" fmla="*/ 800572 w 1045638"/>
                  <a:gd name="connsiteY1" fmla="*/ 0 h 1230155"/>
                  <a:gd name="connsiteX2" fmla="*/ 1025846 w 1045638"/>
                  <a:gd name="connsiteY2" fmla="*/ 387751 h 1230155"/>
                  <a:gd name="connsiteX3" fmla="*/ 661825 w 1045638"/>
                  <a:gd name="connsiteY3" fmla="*/ 1213917 h 1230155"/>
                  <a:gd name="connsiteX4" fmla="*/ 5306 w 1045638"/>
                  <a:gd name="connsiteY4" fmla="*/ 770855 h 1230155"/>
                  <a:gd name="connsiteX5" fmla="*/ 318977 w 1045638"/>
                  <a:gd name="connsiteY5" fmla="*/ 859964 h 1230155"/>
                  <a:gd name="connsiteX6" fmla="*/ 66998 w 1045638"/>
                  <a:gd name="connsiteY6" fmla="*/ 604701 h 1230155"/>
                  <a:gd name="connsiteX7" fmla="*/ 652412 w 1045638"/>
                  <a:gd name="connsiteY7" fmla="*/ 926343 h 1230155"/>
                  <a:gd name="connsiteX8" fmla="*/ 575298 w 1045638"/>
                  <a:gd name="connsiteY8" fmla="*/ 387751 h 1230155"/>
                  <a:gd name="connsiteX0" fmla="*/ 575298 w 1045638"/>
                  <a:gd name="connsiteY0" fmla="*/ 387751 h 1236288"/>
                  <a:gd name="connsiteX1" fmla="*/ 800572 w 1045638"/>
                  <a:gd name="connsiteY1" fmla="*/ 0 h 1236288"/>
                  <a:gd name="connsiteX2" fmla="*/ 1025846 w 1045638"/>
                  <a:gd name="connsiteY2" fmla="*/ 387751 h 1236288"/>
                  <a:gd name="connsiteX3" fmla="*/ 661825 w 1045638"/>
                  <a:gd name="connsiteY3" fmla="*/ 1213917 h 1236288"/>
                  <a:gd name="connsiteX4" fmla="*/ 316173 w 1045638"/>
                  <a:gd name="connsiteY4" fmla="*/ 1003210 h 1236288"/>
                  <a:gd name="connsiteX5" fmla="*/ 5306 w 1045638"/>
                  <a:gd name="connsiteY5" fmla="*/ 770855 h 1236288"/>
                  <a:gd name="connsiteX6" fmla="*/ 318977 w 1045638"/>
                  <a:gd name="connsiteY6" fmla="*/ 859964 h 1236288"/>
                  <a:gd name="connsiteX7" fmla="*/ 66998 w 1045638"/>
                  <a:gd name="connsiteY7" fmla="*/ 604701 h 1236288"/>
                  <a:gd name="connsiteX8" fmla="*/ 652412 w 1045638"/>
                  <a:gd name="connsiteY8" fmla="*/ 926343 h 1236288"/>
                  <a:gd name="connsiteX9" fmla="*/ 575298 w 1045638"/>
                  <a:gd name="connsiteY9" fmla="*/ 387751 h 1236288"/>
                  <a:gd name="connsiteX0" fmla="*/ 573337 w 1043677"/>
                  <a:gd name="connsiteY0" fmla="*/ 387751 h 1236288"/>
                  <a:gd name="connsiteX1" fmla="*/ 798611 w 1043677"/>
                  <a:gd name="connsiteY1" fmla="*/ 0 h 1236288"/>
                  <a:gd name="connsiteX2" fmla="*/ 1023885 w 1043677"/>
                  <a:gd name="connsiteY2" fmla="*/ 387751 h 1236288"/>
                  <a:gd name="connsiteX3" fmla="*/ 659864 w 1043677"/>
                  <a:gd name="connsiteY3" fmla="*/ 1213917 h 1236288"/>
                  <a:gd name="connsiteX4" fmla="*/ 314212 w 1043677"/>
                  <a:gd name="connsiteY4" fmla="*/ 1003210 h 1236288"/>
                  <a:gd name="connsiteX5" fmla="*/ 3345 w 1043677"/>
                  <a:gd name="connsiteY5" fmla="*/ 770855 h 1236288"/>
                  <a:gd name="connsiteX6" fmla="*/ 317016 w 1043677"/>
                  <a:gd name="connsiteY6" fmla="*/ 859964 h 1236288"/>
                  <a:gd name="connsiteX7" fmla="*/ 65037 w 1043677"/>
                  <a:gd name="connsiteY7" fmla="*/ 604701 h 1236288"/>
                  <a:gd name="connsiteX8" fmla="*/ 650451 w 1043677"/>
                  <a:gd name="connsiteY8" fmla="*/ 926343 h 1236288"/>
                  <a:gd name="connsiteX9" fmla="*/ 573337 w 1043677"/>
                  <a:gd name="connsiteY9" fmla="*/ 387751 h 1236288"/>
                  <a:gd name="connsiteX0" fmla="*/ 575120 w 1045460"/>
                  <a:gd name="connsiteY0" fmla="*/ 387751 h 1236288"/>
                  <a:gd name="connsiteX1" fmla="*/ 800394 w 1045460"/>
                  <a:gd name="connsiteY1" fmla="*/ 0 h 1236288"/>
                  <a:gd name="connsiteX2" fmla="*/ 1025668 w 1045460"/>
                  <a:gd name="connsiteY2" fmla="*/ 387751 h 1236288"/>
                  <a:gd name="connsiteX3" fmla="*/ 661647 w 1045460"/>
                  <a:gd name="connsiteY3" fmla="*/ 1213917 h 1236288"/>
                  <a:gd name="connsiteX4" fmla="*/ 315995 w 1045460"/>
                  <a:gd name="connsiteY4" fmla="*/ 1003210 h 1236288"/>
                  <a:gd name="connsiteX5" fmla="*/ 5128 w 1045460"/>
                  <a:gd name="connsiteY5" fmla="*/ 770855 h 1236288"/>
                  <a:gd name="connsiteX6" fmla="*/ 318799 w 1045460"/>
                  <a:gd name="connsiteY6" fmla="*/ 859964 h 1236288"/>
                  <a:gd name="connsiteX7" fmla="*/ 66820 w 1045460"/>
                  <a:gd name="connsiteY7" fmla="*/ 604701 h 1236288"/>
                  <a:gd name="connsiteX8" fmla="*/ 652234 w 1045460"/>
                  <a:gd name="connsiteY8" fmla="*/ 926343 h 1236288"/>
                  <a:gd name="connsiteX9" fmla="*/ 575120 w 1045460"/>
                  <a:gd name="connsiteY9" fmla="*/ 387751 h 1236288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0849"/>
                  <a:gd name="connsiteX1" fmla="*/ 799741 w 1044807"/>
                  <a:gd name="connsiteY1" fmla="*/ 0 h 1240849"/>
                  <a:gd name="connsiteX2" fmla="*/ 1025015 w 1044807"/>
                  <a:gd name="connsiteY2" fmla="*/ 387751 h 1240849"/>
                  <a:gd name="connsiteX3" fmla="*/ 660994 w 1044807"/>
                  <a:gd name="connsiteY3" fmla="*/ 1213917 h 1240849"/>
                  <a:gd name="connsiteX4" fmla="*/ 39478 w 1044807"/>
                  <a:gd name="connsiteY4" fmla="*/ 996859 h 1240849"/>
                  <a:gd name="connsiteX5" fmla="*/ 315342 w 1044807"/>
                  <a:gd name="connsiteY5" fmla="*/ 1003210 h 1240849"/>
                  <a:gd name="connsiteX6" fmla="*/ 4475 w 1044807"/>
                  <a:gd name="connsiteY6" fmla="*/ 770855 h 1240849"/>
                  <a:gd name="connsiteX7" fmla="*/ 318146 w 1044807"/>
                  <a:gd name="connsiteY7" fmla="*/ 859964 h 1240849"/>
                  <a:gd name="connsiteX8" fmla="*/ 66167 w 1044807"/>
                  <a:gd name="connsiteY8" fmla="*/ 604701 h 1240849"/>
                  <a:gd name="connsiteX9" fmla="*/ 651581 w 1044807"/>
                  <a:gd name="connsiteY9" fmla="*/ 926343 h 1240849"/>
                  <a:gd name="connsiteX10" fmla="*/ 574467 w 1044807"/>
                  <a:gd name="connsiteY10" fmla="*/ 387751 h 1240849"/>
                  <a:gd name="connsiteX0" fmla="*/ 574467 w 1044807"/>
                  <a:gd name="connsiteY0" fmla="*/ 387751 h 1245162"/>
                  <a:gd name="connsiteX1" fmla="*/ 799741 w 1044807"/>
                  <a:gd name="connsiteY1" fmla="*/ 0 h 1245162"/>
                  <a:gd name="connsiteX2" fmla="*/ 1025015 w 1044807"/>
                  <a:gd name="connsiteY2" fmla="*/ 387751 h 1245162"/>
                  <a:gd name="connsiteX3" fmla="*/ 660994 w 1044807"/>
                  <a:gd name="connsiteY3" fmla="*/ 1213917 h 1245162"/>
                  <a:gd name="connsiteX4" fmla="*/ 39478 w 1044807"/>
                  <a:gd name="connsiteY4" fmla="*/ 996859 h 1245162"/>
                  <a:gd name="connsiteX5" fmla="*/ 315342 w 1044807"/>
                  <a:gd name="connsiteY5" fmla="*/ 1003210 h 1245162"/>
                  <a:gd name="connsiteX6" fmla="*/ 4475 w 1044807"/>
                  <a:gd name="connsiteY6" fmla="*/ 770855 h 1245162"/>
                  <a:gd name="connsiteX7" fmla="*/ 318146 w 1044807"/>
                  <a:gd name="connsiteY7" fmla="*/ 859964 h 1245162"/>
                  <a:gd name="connsiteX8" fmla="*/ 66167 w 1044807"/>
                  <a:gd name="connsiteY8" fmla="*/ 604701 h 1245162"/>
                  <a:gd name="connsiteX9" fmla="*/ 651581 w 1044807"/>
                  <a:gd name="connsiteY9" fmla="*/ 926343 h 1245162"/>
                  <a:gd name="connsiteX10" fmla="*/ 574467 w 1044807"/>
                  <a:gd name="connsiteY10" fmla="*/ 387751 h 1245162"/>
                  <a:gd name="connsiteX0" fmla="*/ 574467 w 1044807"/>
                  <a:gd name="connsiteY0" fmla="*/ 387751 h 1152841"/>
                  <a:gd name="connsiteX1" fmla="*/ 799741 w 1044807"/>
                  <a:gd name="connsiteY1" fmla="*/ 0 h 1152841"/>
                  <a:gd name="connsiteX2" fmla="*/ 1025015 w 1044807"/>
                  <a:gd name="connsiteY2" fmla="*/ 387751 h 1152841"/>
                  <a:gd name="connsiteX3" fmla="*/ 839311 w 1044807"/>
                  <a:gd name="connsiteY3" fmla="*/ 1107519 h 1152841"/>
                  <a:gd name="connsiteX4" fmla="*/ 39478 w 1044807"/>
                  <a:gd name="connsiteY4" fmla="*/ 996859 h 1152841"/>
                  <a:gd name="connsiteX5" fmla="*/ 315342 w 1044807"/>
                  <a:gd name="connsiteY5" fmla="*/ 1003210 h 1152841"/>
                  <a:gd name="connsiteX6" fmla="*/ 4475 w 1044807"/>
                  <a:gd name="connsiteY6" fmla="*/ 770855 h 1152841"/>
                  <a:gd name="connsiteX7" fmla="*/ 318146 w 1044807"/>
                  <a:gd name="connsiteY7" fmla="*/ 859964 h 1152841"/>
                  <a:gd name="connsiteX8" fmla="*/ 66167 w 1044807"/>
                  <a:gd name="connsiteY8" fmla="*/ 604701 h 1152841"/>
                  <a:gd name="connsiteX9" fmla="*/ 651581 w 1044807"/>
                  <a:gd name="connsiteY9" fmla="*/ 926343 h 1152841"/>
                  <a:gd name="connsiteX10" fmla="*/ 574467 w 1044807"/>
                  <a:gd name="connsiteY10" fmla="*/ 387751 h 1152841"/>
                  <a:gd name="connsiteX0" fmla="*/ 574467 w 1044807"/>
                  <a:gd name="connsiteY0" fmla="*/ 387751 h 1155407"/>
                  <a:gd name="connsiteX1" fmla="*/ 799741 w 1044807"/>
                  <a:gd name="connsiteY1" fmla="*/ 0 h 1155407"/>
                  <a:gd name="connsiteX2" fmla="*/ 1025015 w 1044807"/>
                  <a:gd name="connsiteY2" fmla="*/ 387751 h 1155407"/>
                  <a:gd name="connsiteX3" fmla="*/ 1008202 w 1044807"/>
                  <a:gd name="connsiteY3" fmla="*/ 1110667 h 1155407"/>
                  <a:gd name="connsiteX4" fmla="*/ 39478 w 1044807"/>
                  <a:gd name="connsiteY4" fmla="*/ 996859 h 1155407"/>
                  <a:gd name="connsiteX5" fmla="*/ 315342 w 1044807"/>
                  <a:gd name="connsiteY5" fmla="*/ 1003210 h 1155407"/>
                  <a:gd name="connsiteX6" fmla="*/ 4475 w 1044807"/>
                  <a:gd name="connsiteY6" fmla="*/ 770855 h 1155407"/>
                  <a:gd name="connsiteX7" fmla="*/ 318146 w 1044807"/>
                  <a:gd name="connsiteY7" fmla="*/ 859964 h 1155407"/>
                  <a:gd name="connsiteX8" fmla="*/ 66167 w 1044807"/>
                  <a:gd name="connsiteY8" fmla="*/ 604701 h 1155407"/>
                  <a:gd name="connsiteX9" fmla="*/ 651581 w 1044807"/>
                  <a:gd name="connsiteY9" fmla="*/ 926343 h 1155407"/>
                  <a:gd name="connsiteX10" fmla="*/ 574467 w 1044807"/>
                  <a:gd name="connsiteY10" fmla="*/ 387751 h 1155407"/>
                  <a:gd name="connsiteX0" fmla="*/ 574467 w 1156152"/>
                  <a:gd name="connsiteY0" fmla="*/ 387761 h 1155417"/>
                  <a:gd name="connsiteX1" fmla="*/ 799741 w 1156152"/>
                  <a:gd name="connsiteY1" fmla="*/ 10 h 1155417"/>
                  <a:gd name="connsiteX2" fmla="*/ 1143700 w 1156152"/>
                  <a:gd name="connsiteY2" fmla="*/ 375200 h 1155417"/>
                  <a:gd name="connsiteX3" fmla="*/ 1008202 w 1156152"/>
                  <a:gd name="connsiteY3" fmla="*/ 1110677 h 1155417"/>
                  <a:gd name="connsiteX4" fmla="*/ 39478 w 1156152"/>
                  <a:gd name="connsiteY4" fmla="*/ 996869 h 1155417"/>
                  <a:gd name="connsiteX5" fmla="*/ 315342 w 1156152"/>
                  <a:gd name="connsiteY5" fmla="*/ 1003220 h 1155417"/>
                  <a:gd name="connsiteX6" fmla="*/ 4475 w 1156152"/>
                  <a:gd name="connsiteY6" fmla="*/ 770865 h 1155417"/>
                  <a:gd name="connsiteX7" fmla="*/ 318146 w 1156152"/>
                  <a:gd name="connsiteY7" fmla="*/ 859974 h 1155417"/>
                  <a:gd name="connsiteX8" fmla="*/ 66167 w 1156152"/>
                  <a:gd name="connsiteY8" fmla="*/ 604711 h 1155417"/>
                  <a:gd name="connsiteX9" fmla="*/ 651581 w 1156152"/>
                  <a:gd name="connsiteY9" fmla="*/ 926353 h 1155417"/>
                  <a:gd name="connsiteX10" fmla="*/ 574467 w 1156152"/>
                  <a:gd name="connsiteY10" fmla="*/ 387761 h 1155417"/>
                  <a:gd name="connsiteX0" fmla="*/ 574467 w 1265568"/>
                  <a:gd name="connsiteY0" fmla="*/ 388409 h 1156065"/>
                  <a:gd name="connsiteX1" fmla="*/ 799741 w 1265568"/>
                  <a:gd name="connsiteY1" fmla="*/ 658 h 1156065"/>
                  <a:gd name="connsiteX2" fmla="*/ 1255527 w 1265568"/>
                  <a:gd name="connsiteY2" fmla="*/ 479059 h 1156065"/>
                  <a:gd name="connsiteX3" fmla="*/ 1008202 w 1265568"/>
                  <a:gd name="connsiteY3" fmla="*/ 1111325 h 1156065"/>
                  <a:gd name="connsiteX4" fmla="*/ 39478 w 1265568"/>
                  <a:gd name="connsiteY4" fmla="*/ 997517 h 1156065"/>
                  <a:gd name="connsiteX5" fmla="*/ 315342 w 1265568"/>
                  <a:gd name="connsiteY5" fmla="*/ 1003868 h 1156065"/>
                  <a:gd name="connsiteX6" fmla="*/ 4475 w 1265568"/>
                  <a:gd name="connsiteY6" fmla="*/ 771513 h 1156065"/>
                  <a:gd name="connsiteX7" fmla="*/ 318146 w 1265568"/>
                  <a:gd name="connsiteY7" fmla="*/ 860622 h 1156065"/>
                  <a:gd name="connsiteX8" fmla="*/ 66167 w 1265568"/>
                  <a:gd name="connsiteY8" fmla="*/ 605359 h 1156065"/>
                  <a:gd name="connsiteX9" fmla="*/ 651581 w 1265568"/>
                  <a:gd name="connsiteY9" fmla="*/ 927001 h 1156065"/>
                  <a:gd name="connsiteX10" fmla="*/ 574467 w 1265568"/>
                  <a:gd name="connsiteY10" fmla="*/ 388409 h 1156065"/>
                  <a:gd name="connsiteX0" fmla="*/ 574467 w 1265568"/>
                  <a:gd name="connsiteY0" fmla="*/ 388507 h 1156163"/>
                  <a:gd name="connsiteX1" fmla="*/ 799741 w 1265568"/>
                  <a:gd name="connsiteY1" fmla="*/ 756 h 1156163"/>
                  <a:gd name="connsiteX2" fmla="*/ 1255527 w 1265568"/>
                  <a:gd name="connsiteY2" fmla="*/ 479157 h 1156163"/>
                  <a:gd name="connsiteX3" fmla="*/ 1008202 w 1265568"/>
                  <a:gd name="connsiteY3" fmla="*/ 1111423 h 1156163"/>
                  <a:gd name="connsiteX4" fmla="*/ 39478 w 1265568"/>
                  <a:gd name="connsiteY4" fmla="*/ 997615 h 1156163"/>
                  <a:gd name="connsiteX5" fmla="*/ 315342 w 1265568"/>
                  <a:gd name="connsiteY5" fmla="*/ 1003966 h 1156163"/>
                  <a:gd name="connsiteX6" fmla="*/ 4475 w 1265568"/>
                  <a:gd name="connsiteY6" fmla="*/ 771611 h 1156163"/>
                  <a:gd name="connsiteX7" fmla="*/ 318146 w 1265568"/>
                  <a:gd name="connsiteY7" fmla="*/ 860720 h 1156163"/>
                  <a:gd name="connsiteX8" fmla="*/ 66167 w 1265568"/>
                  <a:gd name="connsiteY8" fmla="*/ 605457 h 1156163"/>
                  <a:gd name="connsiteX9" fmla="*/ 651581 w 1265568"/>
                  <a:gd name="connsiteY9" fmla="*/ 927099 h 1156163"/>
                  <a:gd name="connsiteX10" fmla="*/ 574467 w 1265568"/>
                  <a:gd name="connsiteY10" fmla="*/ 388507 h 1156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5568" h="1156163">
                    <a:moveTo>
                      <a:pt x="574467" y="388507"/>
                    </a:moveTo>
                    <a:cubicBezTo>
                      <a:pt x="541247" y="199731"/>
                      <a:pt x="686231" y="-14352"/>
                      <a:pt x="799741" y="756"/>
                    </a:cubicBezTo>
                    <a:cubicBezTo>
                      <a:pt x="913251" y="15864"/>
                      <a:pt x="1335666" y="400246"/>
                      <a:pt x="1255527" y="479157"/>
                    </a:cubicBezTo>
                    <a:cubicBezTo>
                      <a:pt x="1175388" y="558068"/>
                      <a:pt x="1110899" y="994634"/>
                      <a:pt x="1008202" y="1111423"/>
                    </a:cubicBezTo>
                    <a:cubicBezTo>
                      <a:pt x="905506" y="1228212"/>
                      <a:pt x="73325" y="1089904"/>
                      <a:pt x="39478" y="997615"/>
                    </a:cubicBezTo>
                    <a:cubicBezTo>
                      <a:pt x="47329" y="829822"/>
                      <a:pt x="382736" y="1056904"/>
                      <a:pt x="315342" y="1003966"/>
                    </a:cubicBezTo>
                    <a:cubicBezTo>
                      <a:pt x="247949" y="951028"/>
                      <a:pt x="-39071" y="897062"/>
                      <a:pt x="4475" y="771611"/>
                    </a:cubicBezTo>
                    <a:cubicBezTo>
                      <a:pt x="38546" y="704113"/>
                      <a:pt x="371698" y="920961"/>
                      <a:pt x="318146" y="860720"/>
                    </a:cubicBezTo>
                    <a:cubicBezTo>
                      <a:pt x="264594" y="800479"/>
                      <a:pt x="1908" y="714563"/>
                      <a:pt x="66167" y="605457"/>
                    </a:cubicBezTo>
                    <a:cubicBezTo>
                      <a:pt x="130426" y="496351"/>
                      <a:pt x="689127" y="991724"/>
                      <a:pt x="651581" y="927099"/>
                    </a:cubicBezTo>
                    <a:cubicBezTo>
                      <a:pt x="614035" y="862474"/>
                      <a:pt x="607687" y="577283"/>
                      <a:pt x="574467" y="388507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4970BD28-6717-4E56-B669-DD02C06190E1}"/>
                  </a:ext>
                </a:extLst>
              </p:cNvPr>
              <p:cNvSpPr/>
              <p:nvPr/>
            </p:nvSpPr>
            <p:spPr>
              <a:xfrm>
                <a:off x="1245354" y="3996480"/>
                <a:ext cx="1464051" cy="1476595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243">
                <a:extLst>
                  <a:ext uri="{FF2B5EF4-FFF2-40B4-BE49-F238E27FC236}">
                    <a16:creationId xmlns:a16="http://schemas.microsoft.com/office/drawing/2014/main" id="{92FA6631-3EFF-4851-ADAB-0BFF24E725BF}"/>
                  </a:ext>
                </a:extLst>
              </p:cNvPr>
              <p:cNvSpPr/>
              <p:nvPr/>
            </p:nvSpPr>
            <p:spPr>
              <a:xfrm>
                <a:off x="1034648" y="3965565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243">
                <a:extLst>
                  <a:ext uri="{FF2B5EF4-FFF2-40B4-BE49-F238E27FC236}">
                    <a16:creationId xmlns:a16="http://schemas.microsoft.com/office/drawing/2014/main" id="{11956100-F2AD-49E1-B0CD-AFF90EC8E09E}"/>
                  </a:ext>
                </a:extLst>
              </p:cNvPr>
              <p:cNvSpPr/>
              <p:nvPr/>
            </p:nvSpPr>
            <p:spPr>
              <a:xfrm flipH="1">
                <a:off x="2212065" y="3958706"/>
                <a:ext cx="742109" cy="1483390"/>
              </a:xfrm>
              <a:custGeom>
                <a:avLst/>
                <a:gdLst>
                  <a:gd name="connsiteX0" fmla="*/ 0 w 1464051"/>
                  <a:gd name="connsiteY0" fmla="*/ 738298 h 1476595"/>
                  <a:gd name="connsiteX1" fmla="*/ 732026 w 1464051"/>
                  <a:gd name="connsiteY1" fmla="*/ 0 h 1476595"/>
                  <a:gd name="connsiteX2" fmla="*/ 1464052 w 1464051"/>
                  <a:gd name="connsiteY2" fmla="*/ 738298 h 1476595"/>
                  <a:gd name="connsiteX3" fmla="*/ 732026 w 1464051"/>
                  <a:gd name="connsiteY3" fmla="*/ 1476596 h 1476595"/>
                  <a:gd name="connsiteX4" fmla="*/ 0 w 1464051"/>
                  <a:gd name="connsiteY4" fmla="*/ 738298 h 1476595"/>
                  <a:gd name="connsiteX0" fmla="*/ 79758 w 1543810"/>
                  <a:gd name="connsiteY0" fmla="*/ 738298 h 1503765"/>
                  <a:gd name="connsiteX1" fmla="*/ 811784 w 1543810"/>
                  <a:gd name="connsiteY1" fmla="*/ 0 h 1503765"/>
                  <a:gd name="connsiteX2" fmla="*/ 1543810 w 1543810"/>
                  <a:gd name="connsiteY2" fmla="*/ 738298 h 1503765"/>
                  <a:gd name="connsiteX3" fmla="*/ 811784 w 1543810"/>
                  <a:gd name="connsiteY3" fmla="*/ 1476596 h 1503765"/>
                  <a:gd name="connsiteX4" fmla="*/ 101762 w 1543810"/>
                  <a:gd name="connsiteY4" fmla="*/ 1286557 h 1503765"/>
                  <a:gd name="connsiteX5" fmla="*/ 79758 w 1543810"/>
                  <a:gd name="connsiteY5" fmla="*/ 738298 h 1503765"/>
                  <a:gd name="connsiteX0" fmla="*/ 26084 w 1490136"/>
                  <a:gd name="connsiteY0" fmla="*/ 738298 h 1498320"/>
                  <a:gd name="connsiteX1" fmla="*/ 758110 w 1490136"/>
                  <a:gd name="connsiteY1" fmla="*/ 0 h 1498320"/>
                  <a:gd name="connsiteX2" fmla="*/ 1490136 w 1490136"/>
                  <a:gd name="connsiteY2" fmla="*/ 738298 h 1498320"/>
                  <a:gd name="connsiteX3" fmla="*/ 758110 w 1490136"/>
                  <a:gd name="connsiteY3" fmla="*/ 1476596 h 1498320"/>
                  <a:gd name="connsiteX4" fmla="*/ 48088 w 1490136"/>
                  <a:gd name="connsiteY4" fmla="*/ 1286557 h 1498320"/>
                  <a:gd name="connsiteX5" fmla="*/ 152862 w 1490136"/>
                  <a:gd name="connsiteY5" fmla="*/ 1148445 h 1498320"/>
                  <a:gd name="connsiteX6" fmla="*/ 26084 w 1490136"/>
                  <a:gd name="connsiteY6" fmla="*/ 738298 h 1498320"/>
                  <a:gd name="connsiteX0" fmla="*/ 165818 w 1482233"/>
                  <a:gd name="connsiteY0" fmla="*/ 333557 h 1512679"/>
                  <a:gd name="connsiteX1" fmla="*/ 750207 w 1482233"/>
                  <a:gd name="connsiteY1" fmla="*/ 14359 h 1512679"/>
                  <a:gd name="connsiteX2" fmla="*/ 1482233 w 1482233"/>
                  <a:gd name="connsiteY2" fmla="*/ 752657 h 1512679"/>
                  <a:gd name="connsiteX3" fmla="*/ 750207 w 1482233"/>
                  <a:gd name="connsiteY3" fmla="*/ 1490955 h 1512679"/>
                  <a:gd name="connsiteX4" fmla="*/ 40185 w 1482233"/>
                  <a:gd name="connsiteY4" fmla="*/ 1300916 h 1512679"/>
                  <a:gd name="connsiteX5" fmla="*/ 144959 w 1482233"/>
                  <a:gd name="connsiteY5" fmla="*/ 1162804 h 1512679"/>
                  <a:gd name="connsiteX6" fmla="*/ 165818 w 1482233"/>
                  <a:gd name="connsiteY6" fmla="*/ 333557 h 1512679"/>
                  <a:gd name="connsiteX0" fmla="*/ 165818 w 1482233"/>
                  <a:gd name="connsiteY0" fmla="*/ 350037 h 1529159"/>
                  <a:gd name="connsiteX1" fmla="*/ 750207 w 1482233"/>
                  <a:gd name="connsiteY1" fmla="*/ 30839 h 1529159"/>
                  <a:gd name="connsiteX2" fmla="*/ 1482233 w 1482233"/>
                  <a:gd name="connsiteY2" fmla="*/ 769137 h 1529159"/>
                  <a:gd name="connsiteX3" fmla="*/ 750207 w 1482233"/>
                  <a:gd name="connsiteY3" fmla="*/ 1507435 h 1529159"/>
                  <a:gd name="connsiteX4" fmla="*/ 40185 w 1482233"/>
                  <a:gd name="connsiteY4" fmla="*/ 1317396 h 1529159"/>
                  <a:gd name="connsiteX5" fmla="*/ 144959 w 1482233"/>
                  <a:gd name="connsiteY5" fmla="*/ 1179284 h 1529159"/>
                  <a:gd name="connsiteX6" fmla="*/ 165818 w 1482233"/>
                  <a:gd name="connsiteY6" fmla="*/ 350037 h 1529159"/>
                  <a:gd name="connsiteX0" fmla="*/ 140243 w 1456658"/>
                  <a:gd name="connsiteY0" fmla="*/ 350037 h 1529799"/>
                  <a:gd name="connsiteX1" fmla="*/ 724632 w 1456658"/>
                  <a:gd name="connsiteY1" fmla="*/ 30839 h 1529799"/>
                  <a:gd name="connsiteX2" fmla="*/ 1456658 w 1456658"/>
                  <a:gd name="connsiteY2" fmla="*/ 769137 h 1529799"/>
                  <a:gd name="connsiteX3" fmla="*/ 724632 w 1456658"/>
                  <a:gd name="connsiteY3" fmla="*/ 1507435 h 1529799"/>
                  <a:gd name="connsiteX4" fmla="*/ 147959 w 1456658"/>
                  <a:gd name="connsiteY4" fmla="*/ 1336447 h 1529799"/>
                  <a:gd name="connsiteX5" fmla="*/ 14610 w 1456658"/>
                  <a:gd name="connsiteY5" fmla="*/ 1317396 h 1529799"/>
                  <a:gd name="connsiteX6" fmla="*/ 119384 w 1456658"/>
                  <a:gd name="connsiteY6" fmla="*/ 1179284 h 1529799"/>
                  <a:gd name="connsiteX7" fmla="*/ 140243 w 1456658"/>
                  <a:gd name="connsiteY7" fmla="*/ 350037 h 1529799"/>
                  <a:gd name="connsiteX0" fmla="*/ 154218 w 1470633"/>
                  <a:gd name="connsiteY0" fmla="*/ 350037 h 1529799"/>
                  <a:gd name="connsiteX1" fmla="*/ 738607 w 1470633"/>
                  <a:gd name="connsiteY1" fmla="*/ 30839 h 1529799"/>
                  <a:gd name="connsiteX2" fmla="*/ 1470633 w 1470633"/>
                  <a:gd name="connsiteY2" fmla="*/ 769137 h 1529799"/>
                  <a:gd name="connsiteX3" fmla="*/ 738607 w 1470633"/>
                  <a:gd name="connsiteY3" fmla="*/ 1507435 h 1529799"/>
                  <a:gd name="connsiteX4" fmla="*/ 161934 w 1470633"/>
                  <a:gd name="connsiteY4" fmla="*/ 1336447 h 1529799"/>
                  <a:gd name="connsiteX5" fmla="*/ 10 w 1470633"/>
                  <a:gd name="connsiteY5" fmla="*/ 1274534 h 1529799"/>
                  <a:gd name="connsiteX6" fmla="*/ 133359 w 1470633"/>
                  <a:gd name="connsiteY6" fmla="*/ 1179284 h 1529799"/>
                  <a:gd name="connsiteX7" fmla="*/ 154218 w 1470633"/>
                  <a:gd name="connsiteY7" fmla="*/ 350037 h 1529799"/>
                  <a:gd name="connsiteX0" fmla="*/ 154208 w 1470623"/>
                  <a:gd name="connsiteY0" fmla="*/ 350037 h 1529799"/>
                  <a:gd name="connsiteX1" fmla="*/ 738597 w 1470623"/>
                  <a:gd name="connsiteY1" fmla="*/ 30839 h 1529799"/>
                  <a:gd name="connsiteX2" fmla="*/ 1470623 w 1470623"/>
                  <a:gd name="connsiteY2" fmla="*/ 769137 h 1529799"/>
                  <a:gd name="connsiteX3" fmla="*/ 738597 w 1470623"/>
                  <a:gd name="connsiteY3" fmla="*/ 1507435 h 1529799"/>
                  <a:gd name="connsiteX4" fmla="*/ 161924 w 1470623"/>
                  <a:gd name="connsiteY4" fmla="*/ 1336447 h 1529799"/>
                  <a:gd name="connsiteX5" fmla="*/ 0 w 1470623"/>
                  <a:gd name="connsiteY5" fmla="*/ 1274534 h 1529799"/>
                  <a:gd name="connsiteX6" fmla="*/ 133349 w 1470623"/>
                  <a:gd name="connsiteY6" fmla="*/ 1179284 h 1529799"/>
                  <a:gd name="connsiteX7" fmla="*/ 154208 w 1470623"/>
                  <a:gd name="connsiteY7" fmla="*/ 350037 h 1529799"/>
                  <a:gd name="connsiteX0" fmla="*/ 154208 w 1470623"/>
                  <a:gd name="connsiteY0" fmla="*/ 350037 h 1559137"/>
                  <a:gd name="connsiteX1" fmla="*/ 738597 w 1470623"/>
                  <a:gd name="connsiteY1" fmla="*/ 30839 h 1559137"/>
                  <a:gd name="connsiteX2" fmla="*/ 1470623 w 1470623"/>
                  <a:gd name="connsiteY2" fmla="*/ 769137 h 1559137"/>
                  <a:gd name="connsiteX3" fmla="*/ 738597 w 1470623"/>
                  <a:gd name="connsiteY3" fmla="*/ 1507435 h 1559137"/>
                  <a:gd name="connsiteX4" fmla="*/ 176211 w 1470623"/>
                  <a:gd name="connsiteY4" fmla="*/ 1479322 h 1559137"/>
                  <a:gd name="connsiteX5" fmla="*/ 161924 w 1470623"/>
                  <a:gd name="connsiteY5" fmla="*/ 1336447 h 1559137"/>
                  <a:gd name="connsiteX6" fmla="*/ 0 w 1470623"/>
                  <a:gd name="connsiteY6" fmla="*/ 1274534 h 1559137"/>
                  <a:gd name="connsiteX7" fmla="*/ 133349 w 1470623"/>
                  <a:gd name="connsiteY7" fmla="*/ 1179284 h 1559137"/>
                  <a:gd name="connsiteX8" fmla="*/ 154208 w 1470623"/>
                  <a:gd name="connsiteY8" fmla="*/ 350037 h 1559137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24461"/>
                  <a:gd name="connsiteX1" fmla="*/ 738597 w 1470623"/>
                  <a:gd name="connsiteY1" fmla="*/ 30839 h 1524461"/>
                  <a:gd name="connsiteX2" fmla="*/ 1470623 w 1470623"/>
                  <a:gd name="connsiteY2" fmla="*/ 769137 h 1524461"/>
                  <a:gd name="connsiteX3" fmla="*/ 738597 w 1470623"/>
                  <a:gd name="connsiteY3" fmla="*/ 1507435 h 1524461"/>
                  <a:gd name="connsiteX4" fmla="*/ 319086 w 1470623"/>
                  <a:gd name="connsiteY4" fmla="*/ 1303110 h 1524461"/>
                  <a:gd name="connsiteX5" fmla="*/ 176211 w 1470623"/>
                  <a:gd name="connsiteY5" fmla="*/ 1479322 h 1524461"/>
                  <a:gd name="connsiteX6" fmla="*/ 161924 w 1470623"/>
                  <a:gd name="connsiteY6" fmla="*/ 1336447 h 1524461"/>
                  <a:gd name="connsiteX7" fmla="*/ 0 w 1470623"/>
                  <a:gd name="connsiteY7" fmla="*/ 1274534 h 1524461"/>
                  <a:gd name="connsiteX8" fmla="*/ 133349 w 1470623"/>
                  <a:gd name="connsiteY8" fmla="*/ 1179284 h 1524461"/>
                  <a:gd name="connsiteX9" fmla="*/ 154208 w 1470623"/>
                  <a:gd name="connsiteY9" fmla="*/ 350037 h 1524461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67000"/>
                  <a:gd name="connsiteX1" fmla="*/ 738597 w 1470623"/>
                  <a:gd name="connsiteY1" fmla="*/ 30839 h 1567000"/>
                  <a:gd name="connsiteX2" fmla="*/ 1470623 w 1470623"/>
                  <a:gd name="connsiteY2" fmla="*/ 769137 h 1567000"/>
                  <a:gd name="connsiteX3" fmla="*/ 738597 w 1470623"/>
                  <a:gd name="connsiteY3" fmla="*/ 1507435 h 1567000"/>
                  <a:gd name="connsiteX4" fmla="*/ 428624 w 1470623"/>
                  <a:gd name="connsiteY4" fmla="*/ 1498372 h 1567000"/>
                  <a:gd name="connsiteX5" fmla="*/ 319086 w 1470623"/>
                  <a:gd name="connsiteY5" fmla="*/ 1303110 h 1567000"/>
                  <a:gd name="connsiteX6" fmla="*/ 176211 w 1470623"/>
                  <a:gd name="connsiteY6" fmla="*/ 1479322 h 1567000"/>
                  <a:gd name="connsiteX7" fmla="*/ 161924 w 1470623"/>
                  <a:gd name="connsiteY7" fmla="*/ 1336447 h 1567000"/>
                  <a:gd name="connsiteX8" fmla="*/ 0 w 1470623"/>
                  <a:gd name="connsiteY8" fmla="*/ 1274534 h 1567000"/>
                  <a:gd name="connsiteX9" fmla="*/ 133349 w 1470623"/>
                  <a:gd name="connsiteY9" fmla="*/ 1179284 h 1567000"/>
                  <a:gd name="connsiteX10" fmla="*/ 154208 w 1470623"/>
                  <a:gd name="connsiteY10" fmla="*/ 350037 h 1567000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941"/>
                  <a:gd name="connsiteX1" fmla="*/ 738597 w 1470623"/>
                  <a:gd name="connsiteY1" fmla="*/ 30839 h 1520941"/>
                  <a:gd name="connsiteX2" fmla="*/ 1470623 w 1470623"/>
                  <a:gd name="connsiteY2" fmla="*/ 769137 h 1520941"/>
                  <a:gd name="connsiteX3" fmla="*/ 738597 w 1470623"/>
                  <a:gd name="connsiteY3" fmla="*/ 1507435 h 1520941"/>
                  <a:gd name="connsiteX4" fmla="*/ 504824 w 1470623"/>
                  <a:gd name="connsiteY4" fmla="*/ 1265009 h 1520941"/>
                  <a:gd name="connsiteX5" fmla="*/ 428624 w 1470623"/>
                  <a:gd name="connsiteY5" fmla="*/ 1498372 h 1520941"/>
                  <a:gd name="connsiteX6" fmla="*/ 319086 w 1470623"/>
                  <a:gd name="connsiteY6" fmla="*/ 1303110 h 1520941"/>
                  <a:gd name="connsiteX7" fmla="*/ 176211 w 1470623"/>
                  <a:gd name="connsiteY7" fmla="*/ 1479322 h 1520941"/>
                  <a:gd name="connsiteX8" fmla="*/ 161924 w 1470623"/>
                  <a:gd name="connsiteY8" fmla="*/ 1336447 h 1520941"/>
                  <a:gd name="connsiteX9" fmla="*/ 0 w 1470623"/>
                  <a:gd name="connsiteY9" fmla="*/ 1274534 h 1520941"/>
                  <a:gd name="connsiteX10" fmla="*/ 133349 w 1470623"/>
                  <a:gd name="connsiteY10" fmla="*/ 1179284 h 1520941"/>
                  <a:gd name="connsiteX11" fmla="*/ 154208 w 1470623"/>
                  <a:gd name="connsiteY11" fmla="*/ 350037 h 1520941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20565"/>
                  <a:gd name="connsiteX1" fmla="*/ 738597 w 1470623"/>
                  <a:gd name="connsiteY1" fmla="*/ 30839 h 1520565"/>
                  <a:gd name="connsiteX2" fmla="*/ 1470623 w 1470623"/>
                  <a:gd name="connsiteY2" fmla="*/ 769137 h 1520565"/>
                  <a:gd name="connsiteX3" fmla="*/ 738597 w 1470623"/>
                  <a:gd name="connsiteY3" fmla="*/ 1507435 h 1520565"/>
                  <a:gd name="connsiteX4" fmla="*/ 476249 w 1470623"/>
                  <a:gd name="connsiteY4" fmla="*/ 1260246 h 1520565"/>
                  <a:gd name="connsiteX5" fmla="*/ 428624 w 1470623"/>
                  <a:gd name="connsiteY5" fmla="*/ 1498372 h 1520565"/>
                  <a:gd name="connsiteX6" fmla="*/ 319086 w 1470623"/>
                  <a:gd name="connsiteY6" fmla="*/ 1303110 h 1520565"/>
                  <a:gd name="connsiteX7" fmla="*/ 176211 w 1470623"/>
                  <a:gd name="connsiteY7" fmla="*/ 1479322 h 1520565"/>
                  <a:gd name="connsiteX8" fmla="*/ 161924 w 1470623"/>
                  <a:gd name="connsiteY8" fmla="*/ 1336447 h 1520565"/>
                  <a:gd name="connsiteX9" fmla="*/ 0 w 1470623"/>
                  <a:gd name="connsiteY9" fmla="*/ 1274534 h 1520565"/>
                  <a:gd name="connsiteX10" fmla="*/ 133349 w 1470623"/>
                  <a:gd name="connsiteY10" fmla="*/ 1179284 h 1520565"/>
                  <a:gd name="connsiteX11" fmla="*/ 154208 w 1470623"/>
                  <a:gd name="connsiteY11" fmla="*/ 350037 h 1520565"/>
                  <a:gd name="connsiteX0" fmla="*/ 154208 w 1470623"/>
                  <a:gd name="connsiteY0" fmla="*/ 350037 h 1541682"/>
                  <a:gd name="connsiteX1" fmla="*/ 738597 w 1470623"/>
                  <a:gd name="connsiteY1" fmla="*/ 30839 h 1541682"/>
                  <a:gd name="connsiteX2" fmla="*/ 1470623 w 1470623"/>
                  <a:gd name="connsiteY2" fmla="*/ 769137 h 1541682"/>
                  <a:gd name="connsiteX3" fmla="*/ 738597 w 1470623"/>
                  <a:gd name="connsiteY3" fmla="*/ 1507435 h 1541682"/>
                  <a:gd name="connsiteX4" fmla="*/ 604836 w 1470623"/>
                  <a:gd name="connsiteY4" fmla="*/ 1403122 h 1541682"/>
                  <a:gd name="connsiteX5" fmla="*/ 476249 w 1470623"/>
                  <a:gd name="connsiteY5" fmla="*/ 1260246 h 1541682"/>
                  <a:gd name="connsiteX6" fmla="*/ 428624 w 1470623"/>
                  <a:gd name="connsiteY6" fmla="*/ 1498372 h 1541682"/>
                  <a:gd name="connsiteX7" fmla="*/ 319086 w 1470623"/>
                  <a:gd name="connsiteY7" fmla="*/ 1303110 h 1541682"/>
                  <a:gd name="connsiteX8" fmla="*/ 176211 w 1470623"/>
                  <a:gd name="connsiteY8" fmla="*/ 1479322 h 1541682"/>
                  <a:gd name="connsiteX9" fmla="*/ 161924 w 1470623"/>
                  <a:gd name="connsiteY9" fmla="*/ 1336447 h 1541682"/>
                  <a:gd name="connsiteX10" fmla="*/ 0 w 1470623"/>
                  <a:gd name="connsiteY10" fmla="*/ 1274534 h 1541682"/>
                  <a:gd name="connsiteX11" fmla="*/ 133349 w 1470623"/>
                  <a:gd name="connsiteY11" fmla="*/ 1179284 h 1541682"/>
                  <a:gd name="connsiteX12" fmla="*/ 154208 w 1470623"/>
                  <a:gd name="connsiteY12" fmla="*/ 350037 h 1541682"/>
                  <a:gd name="connsiteX0" fmla="*/ 154208 w 1470654"/>
                  <a:gd name="connsiteY0" fmla="*/ 350037 h 1556535"/>
                  <a:gd name="connsiteX1" fmla="*/ 738597 w 1470654"/>
                  <a:gd name="connsiteY1" fmla="*/ 30839 h 1556535"/>
                  <a:gd name="connsiteX2" fmla="*/ 1470623 w 1470654"/>
                  <a:gd name="connsiteY2" fmla="*/ 769137 h 1556535"/>
                  <a:gd name="connsiteX3" fmla="*/ 409574 w 1470654"/>
                  <a:gd name="connsiteY3" fmla="*/ 555396 h 1556535"/>
                  <a:gd name="connsiteX4" fmla="*/ 738597 w 1470654"/>
                  <a:gd name="connsiteY4" fmla="*/ 1507435 h 1556535"/>
                  <a:gd name="connsiteX5" fmla="*/ 604836 w 1470654"/>
                  <a:gd name="connsiteY5" fmla="*/ 1403122 h 1556535"/>
                  <a:gd name="connsiteX6" fmla="*/ 476249 w 1470654"/>
                  <a:gd name="connsiteY6" fmla="*/ 1260246 h 1556535"/>
                  <a:gd name="connsiteX7" fmla="*/ 428624 w 1470654"/>
                  <a:gd name="connsiteY7" fmla="*/ 1498372 h 1556535"/>
                  <a:gd name="connsiteX8" fmla="*/ 319086 w 1470654"/>
                  <a:gd name="connsiteY8" fmla="*/ 1303110 h 1556535"/>
                  <a:gd name="connsiteX9" fmla="*/ 176211 w 1470654"/>
                  <a:gd name="connsiteY9" fmla="*/ 1479322 h 1556535"/>
                  <a:gd name="connsiteX10" fmla="*/ 161924 w 1470654"/>
                  <a:gd name="connsiteY10" fmla="*/ 1336447 h 1556535"/>
                  <a:gd name="connsiteX11" fmla="*/ 0 w 1470654"/>
                  <a:gd name="connsiteY11" fmla="*/ 1274534 h 1556535"/>
                  <a:gd name="connsiteX12" fmla="*/ 133349 w 1470654"/>
                  <a:gd name="connsiteY12" fmla="*/ 1179284 h 1556535"/>
                  <a:gd name="connsiteX13" fmla="*/ 154208 w 1470654"/>
                  <a:gd name="connsiteY13" fmla="*/ 350037 h 1556535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04836 w 1470654"/>
                  <a:gd name="connsiteY4" fmla="*/ 1403122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90561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1470654"/>
                  <a:gd name="connsiteY0" fmla="*/ 350037 h 1498637"/>
                  <a:gd name="connsiteX1" fmla="*/ 738597 w 1470654"/>
                  <a:gd name="connsiteY1" fmla="*/ 30839 h 1498637"/>
                  <a:gd name="connsiteX2" fmla="*/ 1470623 w 1470654"/>
                  <a:gd name="connsiteY2" fmla="*/ 769137 h 1498637"/>
                  <a:gd name="connsiteX3" fmla="*/ 409574 w 1470654"/>
                  <a:gd name="connsiteY3" fmla="*/ 555396 h 1498637"/>
                  <a:gd name="connsiteX4" fmla="*/ 657224 w 1470654"/>
                  <a:gd name="connsiteY4" fmla="*/ 1322160 h 1498637"/>
                  <a:gd name="connsiteX5" fmla="*/ 476249 w 1470654"/>
                  <a:gd name="connsiteY5" fmla="*/ 1260246 h 1498637"/>
                  <a:gd name="connsiteX6" fmla="*/ 428624 w 1470654"/>
                  <a:gd name="connsiteY6" fmla="*/ 1498372 h 1498637"/>
                  <a:gd name="connsiteX7" fmla="*/ 319086 w 1470654"/>
                  <a:gd name="connsiteY7" fmla="*/ 1303110 h 1498637"/>
                  <a:gd name="connsiteX8" fmla="*/ 176211 w 1470654"/>
                  <a:gd name="connsiteY8" fmla="*/ 1479322 h 1498637"/>
                  <a:gd name="connsiteX9" fmla="*/ 161924 w 1470654"/>
                  <a:gd name="connsiteY9" fmla="*/ 1336447 h 1498637"/>
                  <a:gd name="connsiteX10" fmla="*/ 0 w 1470654"/>
                  <a:gd name="connsiteY10" fmla="*/ 1274534 h 1498637"/>
                  <a:gd name="connsiteX11" fmla="*/ 133349 w 1470654"/>
                  <a:gd name="connsiteY11" fmla="*/ 1179284 h 1498637"/>
                  <a:gd name="connsiteX12" fmla="*/ 154208 w 1470654"/>
                  <a:gd name="connsiteY12" fmla="*/ 350037 h 1498637"/>
                  <a:gd name="connsiteX0" fmla="*/ 154208 w 742109"/>
                  <a:gd name="connsiteY0" fmla="*/ 334790 h 1483390"/>
                  <a:gd name="connsiteX1" fmla="*/ 738597 w 742109"/>
                  <a:gd name="connsiteY1" fmla="*/ 15592 h 1483390"/>
                  <a:gd name="connsiteX2" fmla="*/ 409574 w 742109"/>
                  <a:gd name="connsiteY2" fmla="*/ 540149 h 1483390"/>
                  <a:gd name="connsiteX3" fmla="*/ 657224 w 742109"/>
                  <a:gd name="connsiteY3" fmla="*/ 1306913 h 1483390"/>
                  <a:gd name="connsiteX4" fmla="*/ 476249 w 742109"/>
                  <a:gd name="connsiteY4" fmla="*/ 1244999 h 1483390"/>
                  <a:gd name="connsiteX5" fmla="*/ 428624 w 742109"/>
                  <a:gd name="connsiteY5" fmla="*/ 1483125 h 1483390"/>
                  <a:gd name="connsiteX6" fmla="*/ 319086 w 742109"/>
                  <a:gd name="connsiteY6" fmla="*/ 1287863 h 1483390"/>
                  <a:gd name="connsiteX7" fmla="*/ 176211 w 742109"/>
                  <a:gd name="connsiteY7" fmla="*/ 1464075 h 1483390"/>
                  <a:gd name="connsiteX8" fmla="*/ 161924 w 742109"/>
                  <a:gd name="connsiteY8" fmla="*/ 1321200 h 1483390"/>
                  <a:gd name="connsiteX9" fmla="*/ 0 w 742109"/>
                  <a:gd name="connsiteY9" fmla="*/ 1259287 h 1483390"/>
                  <a:gd name="connsiteX10" fmla="*/ 133349 w 742109"/>
                  <a:gd name="connsiteY10" fmla="*/ 1164037 h 1483390"/>
                  <a:gd name="connsiteX11" fmla="*/ 154208 w 742109"/>
                  <a:gd name="connsiteY11" fmla="*/ 334790 h 1483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2109" h="1483390">
                    <a:moveTo>
                      <a:pt x="154208" y="334790"/>
                    </a:moveTo>
                    <a:cubicBezTo>
                      <a:pt x="455108" y="-28068"/>
                      <a:pt x="696036" y="-18635"/>
                      <a:pt x="738597" y="15592"/>
                    </a:cubicBezTo>
                    <a:cubicBezTo>
                      <a:pt x="781158" y="49819"/>
                      <a:pt x="423136" y="324929"/>
                      <a:pt x="409574" y="540149"/>
                    </a:cubicBezTo>
                    <a:cubicBezTo>
                      <a:pt x="17626" y="1260175"/>
                      <a:pt x="679449" y="1041800"/>
                      <a:pt x="657224" y="1306913"/>
                    </a:cubicBezTo>
                    <a:cubicBezTo>
                      <a:pt x="534987" y="1381526"/>
                      <a:pt x="504030" y="1248174"/>
                      <a:pt x="476249" y="1244999"/>
                    </a:cubicBezTo>
                    <a:cubicBezTo>
                      <a:pt x="434180" y="1241824"/>
                      <a:pt x="638967" y="1407718"/>
                      <a:pt x="428624" y="1483125"/>
                    </a:cubicBezTo>
                    <a:cubicBezTo>
                      <a:pt x="330131" y="1491934"/>
                      <a:pt x="366711" y="1278338"/>
                      <a:pt x="319086" y="1287863"/>
                    </a:cubicBezTo>
                    <a:cubicBezTo>
                      <a:pt x="306317" y="1283177"/>
                      <a:pt x="363536" y="1495825"/>
                      <a:pt x="176211" y="1464075"/>
                    </a:cubicBezTo>
                    <a:cubicBezTo>
                      <a:pt x="79373" y="1460900"/>
                      <a:pt x="200817" y="1337075"/>
                      <a:pt x="161924" y="1321200"/>
                    </a:cubicBezTo>
                    <a:cubicBezTo>
                      <a:pt x="123031" y="1305325"/>
                      <a:pt x="42069" y="1399780"/>
                      <a:pt x="0" y="1259287"/>
                    </a:cubicBezTo>
                    <a:cubicBezTo>
                      <a:pt x="794" y="1228331"/>
                      <a:pt x="137016" y="1255413"/>
                      <a:pt x="133349" y="1164037"/>
                    </a:cubicBezTo>
                    <a:cubicBezTo>
                      <a:pt x="129682" y="1072661"/>
                      <a:pt x="-146692" y="697648"/>
                      <a:pt x="154208" y="334790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F9CBCA11-2312-4009-BE3F-73A50C915CBA}"/>
                  </a:ext>
                </a:extLst>
              </p:cNvPr>
              <p:cNvSpPr/>
              <p:nvPr/>
            </p:nvSpPr>
            <p:spPr>
              <a:xfrm rot="19131531" flipH="1">
                <a:off x="344762" y="4908686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A1B8C90-DCA1-4995-BA08-1A11D8CA2AAB}"/>
                  </a:ext>
                </a:extLst>
              </p:cNvPr>
              <p:cNvSpPr/>
              <p:nvPr/>
            </p:nvSpPr>
            <p:spPr>
              <a:xfrm rot="2468469">
                <a:off x="3135370" y="4921389"/>
                <a:ext cx="538279" cy="691692"/>
              </a:xfrm>
              <a:custGeom>
                <a:avLst/>
                <a:gdLst>
                  <a:gd name="connsiteX0" fmla="*/ 333464 w 562231"/>
                  <a:gd name="connsiteY0" fmla="*/ 28171 h 722471"/>
                  <a:gd name="connsiteX1" fmla="*/ 412031 w 562231"/>
                  <a:gd name="connsiteY1" fmla="*/ 7358 h 722471"/>
                  <a:gd name="connsiteX2" fmla="*/ 254474 w 562231"/>
                  <a:gd name="connsiteY2" fmla="*/ 329582 h 722471"/>
                  <a:gd name="connsiteX3" fmla="*/ 523429 w 562231"/>
                  <a:gd name="connsiteY3" fmla="*/ 145212 h 722471"/>
                  <a:gd name="connsiteX4" fmla="*/ 302755 w 562231"/>
                  <a:gd name="connsiteY4" fmla="*/ 464476 h 722471"/>
                  <a:gd name="connsiteX5" fmla="*/ 562231 w 562231"/>
                  <a:gd name="connsiteY5" fmla="*/ 370595 h 722471"/>
                  <a:gd name="connsiteX6" fmla="*/ 17696 w 562231"/>
                  <a:gd name="connsiteY6" fmla="*/ 715439 h 722471"/>
                  <a:gd name="connsiteX7" fmla="*/ 0 w 562231"/>
                  <a:gd name="connsiteY7" fmla="*/ 722471 h 722471"/>
                  <a:gd name="connsiteX8" fmla="*/ 0 w 562231"/>
                  <a:gd name="connsiteY8" fmla="*/ 455882 h 722471"/>
                  <a:gd name="connsiteX9" fmla="*/ 10461 w 562231"/>
                  <a:gd name="connsiteY9" fmla="*/ 441152 h 722471"/>
                  <a:gd name="connsiteX10" fmla="*/ 333464 w 562231"/>
                  <a:gd name="connsiteY10" fmla="*/ 28171 h 722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62231" h="722471">
                    <a:moveTo>
                      <a:pt x="333464" y="28171"/>
                    </a:moveTo>
                    <a:cubicBezTo>
                      <a:pt x="366449" y="1930"/>
                      <a:pt x="394094" y="-8197"/>
                      <a:pt x="412031" y="7358"/>
                    </a:cubicBezTo>
                    <a:cubicBezTo>
                      <a:pt x="507693" y="90317"/>
                      <a:pt x="286051" y="255422"/>
                      <a:pt x="254474" y="329582"/>
                    </a:cubicBezTo>
                    <a:cubicBezTo>
                      <a:pt x="222897" y="403743"/>
                      <a:pt x="469635" y="92080"/>
                      <a:pt x="523429" y="145212"/>
                    </a:cubicBezTo>
                    <a:cubicBezTo>
                      <a:pt x="604663" y="250260"/>
                      <a:pt x="349777" y="392830"/>
                      <a:pt x="302755" y="464476"/>
                    </a:cubicBezTo>
                    <a:cubicBezTo>
                      <a:pt x="255731" y="536122"/>
                      <a:pt x="501347" y="214040"/>
                      <a:pt x="562231" y="370595"/>
                    </a:cubicBezTo>
                    <a:cubicBezTo>
                      <a:pt x="560549" y="432009"/>
                      <a:pt x="268982" y="609786"/>
                      <a:pt x="17696" y="715439"/>
                    </a:cubicBezTo>
                    <a:lnTo>
                      <a:pt x="0" y="722471"/>
                    </a:lnTo>
                    <a:lnTo>
                      <a:pt x="0" y="455882"/>
                    </a:lnTo>
                    <a:lnTo>
                      <a:pt x="10461" y="441152"/>
                    </a:lnTo>
                    <a:cubicBezTo>
                      <a:pt x="87509" y="330649"/>
                      <a:pt x="234510" y="106894"/>
                      <a:pt x="333464" y="281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75000"/>
                    </a:schemeClr>
                  </a:gs>
                  <a:gs pos="100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8B33BE4-46C4-4D29-95B4-EA2905920965}"/>
                  </a:ext>
                </a:extLst>
              </p:cNvPr>
              <p:cNvSpPr/>
              <p:nvPr/>
            </p:nvSpPr>
            <p:spPr>
              <a:xfrm rot="645606">
                <a:off x="2311363" y="5111573"/>
                <a:ext cx="621935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615A55A-8D37-4FD7-A7A3-97CF2C13EAD2}"/>
                  </a:ext>
                </a:extLst>
              </p:cNvPr>
              <p:cNvSpPr/>
              <p:nvPr/>
            </p:nvSpPr>
            <p:spPr>
              <a:xfrm rot="20954394" flipH="1">
                <a:off x="1062063" y="5116216"/>
                <a:ext cx="619901" cy="344245"/>
              </a:xfrm>
              <a:custGeom>
                <a:avLst/>
                <a:gdLst>
                  <a:gd name="connsiteX0" fmla="*/ 163434 w 642007"/>
                  <a:gd name="connsiteY0" fmla="*/ 0 h 344245"/>
                  <a:gd name="connsiteX1" fmla="*/ 502009 w 642007"/>
                  <a:gd name="connsiteY1" fmla="*/ 0 h 344245"/>
                  <a:gd name="connsiteX2" fmla="*/ 503207 w 642007"/>
                  <a:gd name="connsiteY2" fmla="*/ 3321 h 344245"/>
                  <a:gd name="connsiteX3" fmla="*/ 642007 w 642007"/>
                  <a:gd name="connsiteY3" fmla="*/ 44320 h 344245"/>
                  <a:gd name="connsiteX4" fmla="*/ 494489 w 642007"/>
                  <a:gd name="connsiteY4" fmla="*/ 135375 h 344245"/>
                  <a:gd name="connsiteX5" fmla="*/ 507127 w 642007"/>
                  <a:gd name="connsiteY5" fmla="*/ 278406 h 344245"/>
                  <a:gd name="connsiteX6" fmla="*/ 333866 w 642007"/>
                  <a:gd name="connsiteY6" fmla="*/ 131966 h 344245"/>
                  <a:gd name="connsiteX7" fmla="*/ 262709 w 642007"/>
                  <a:gd name="connsiteY7" fmla="*/ 344245 h 344245"/>
                  <a:gd name="connsiteX8" fmla="*/ 171464 w 642007"/>
                  <a:gd name="connsiteY8" fmla="*/ 119198 h 344245"/>
                  <a:gd name="connsiteX9" fmla="*/ 5230 w 642007"/>
                  <a:gd name="connsiteY9" fmla="*/ 213811 h 344245"/>
                  <a:gd name="connsiteX10" fmla="*/ 142543 w 642007"/>
                  <a:gd name="connsiteY10" fmla="*/ 15424 h 344245"/>
                  <a:gd name="connsiteX11" fmla="*/ 163434 w 642007"/>
                  <a:gd name="connsiteY11" fmla="*/ 0 h 34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2007" h="344245">
                    <a:moveTo>
                      <a:pt x="163434" y="0"/>
                    </a:moveTo>
                    <a:lnTo>
                      <a:pt x="502009" y="0"/>
                    </a:lnTo>
                    <a:lnTo>
                      <a:pt x="503207" y="3321"/>
                    </a:lnTo>
                    <a:cubicBezTo>
                      <a:pt x="536959" y="54371"/>
                      <a:pt x="636267" y="17840"/>
                      <a:pt x="642007" y="44320"/>
                    </a:cubicBezTo>
                    <a:cubicBezTo>
                      <a:pt x="626907" y="190197"/>
                      <a:pt x="529734" y="112518"/>
                      <a:pt x="494489" y="135375"/>
                    </a:cubicBezTo>
                    <a:cubicBezTo>
                      <a:pt x="459243" y="158232"/>
                      <a:pt x="601670" y="257207"/>
                      <a:pt x="507127" y="278406"/>
                    </a:cubicBezTo>
                    <a:cubicBezTo>
                      <a:pt x="329024" y="344570"/>
                      <a:pt x="345536" y="124979"/>
                      <a:pt x="333866" y="131966"/>
                    </a:cubicBezTo>
                    <a:cubicBezTo>
                      <a:pt x="285300" y="131500"/>
                      <a:pt x="361115" y="334511"/>
                      <a:pt x="262709" y="344245"/>
                    </a:cubicBezTo>
                    <a:cubicBezTo>
                      <a:pt x="41986" y="309435"/>
                      <a:pt x="212200" y="108224"/>
                      <a:pt x="171464" y="119198"/>
                    </a:cubicBezTo>
                    <a:cubicBezTo>
                      <a:pt x="144764" y="127503"/>
                      <a:pt x="139248" y="264290"/>
                      <a:pt x="5230" y="213811"/>
                    </a:cubicBezTo>
                    <a:cubicBezTo>
                      <a:pt x="-21519" y="117697"/>
                      <a:pt x="58929" y="70420"/>
                      <a:pt x="142543" y="15424"/>
                    </a:cubicBezTo>
                    <a:lnTo>
                      <a:pt x="163434" y="0"/>
                    </a:lnTo>
                    <a:close/>
                  </a:path>
                </a:pathLst>
              </a:custGeom>
              <a:gradFill>
                <a:gsLst>
                  <a:gs pos="100000">
                    <a:schemeClr val="accent4">
                      <a:lumMod val="75000"/>
                    </a:schemeClr>
                  </a:gs>
                  <a:gs pos="1000">
                    <a:srgbClr val="548235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A7BFDC2-331B-49C6-94D7-B42021EBC9D4}"/>
                  </a:ext>
                </a:extLst>
              </p:cNvPr>
              <p:cNvSpPr/>
              <p:nvPr/>
            </p:nvSpPr>
            <p:spPr>
              <a:xfrm rot="738193">
                <a:off x="2298540" y="4274105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4203AD8-AFB9-4E56-B2FB-1941A0A0E3D9}"/>
                  </a:ext>
                </a:extLst>
              </p:cNvPr>
              <p:cNvSpPr/>
              <p:nvPr/>
            </p:nvSpPr>
            <p:spPr>
              <a:xfrm rot="20861807" flipH="1">
                <a:off x="1239141" y="4229828"/>
                <a:ext cx="367688" cy="602664"/>
              </a:xfrm>
              <a:prstGeom prst="ellipse">
                <a:avLst/>
              </a:prstGeom>
              <a:solidFill>
                <a:srgbClr val="548235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74775ECE-FF40-4C0B-82CA-2FC2DBEADFE3}"/>
                  </a:ext>
                </a:extLst>
              </p:cNvPr>
              <p:cNvSpPr/>
              <p:nvPr/>
            </p:nvSpPr>
            <p:spPr>
              <a:xfrm>
                <a:off x="838113" y="3131392"/>
                <a:ext cx="2322649" cy="124822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B9A5C037-8A36-4F75-8E1A-32D0FAC5B570}"/>
                  </a:ext>
                </a:extLst>
              </p:cNvPr>
              <p:cNvSpPr/>
              <p:nvPr/>
            </p:nvSpPr>
            <p:spPr>
              <a:xfrm>
                <a:off x="2063743" y="284110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87D36BA-E296-4F8F-841F-08995ADEE922}"/>
                  </a:ext>
                </a:extLst>
              </p:cNvPr>
              <p:cNvSpPr/>
              <p:nvPr/>
            </p:nvSpPr>
            <p:spPr>
              <a:xfrm>
                <a:off x="1018277" y="2841106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4C7E3E8-C712-4139-85B6-1E2AE9218C50}"/>
                  </a:ext>
                </a:extLst>
              </p:cNvPr>
              <p:cNvSpPr/>
              <p:nvPr/>
            </p:nvSpPr>
            <p:spPr>
              <a:xfrm rot="3117443">
                <a:off x="1780709" y="3732646"/>
                <a:ext cx="209762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927DADE-8447-441C-AFA5-7F2BDCD3368E}"/>
                  </a:ext>
                </a:extLst>
              </p:cNvPr>
              <p:cNvSpPr/>
              <p:nvPr/>
            </p:nvSpPr>
            <p:spPr>
              <a:xfrm rot="18482557" flipH="1">
                <a:off x="2026041" y="3732646"/>
                <a:ext cx="209762" cy="457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rc 247">
                <a:extLst>
                  <a:ext uri="{FF2B5EF4-FFF2-40B4-BE49-F238E27FC236}">
                    <a16:creationId xmlns:a16="http://schemas.microsoft.com/office/drawing/2014/main" id="{86A38CD8-02C1-4D67-B3C6-2C251988CDD9}"/>
                  </a:ext>
                </a:extLst>
              </p:cNvPr>
              <p:cNvSpPr/>
              <p:nvPr/>
            </p:nvSpPr>
            <p:spPr>
              <a:xfrm rot="8811340">
                <a:off x="1235511" y="3142214"/>
                <a:ext cx="1600329" cy="1190059"/>
              </a:xfrm>
              <a:custGeom>
                <a:avLst/>
                <a:gdLst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3" fmla="*/ 457200 w 914400"/>
                  <a:gd name="connsiteY3" fmla="*/ 457200 h 914400"/>
                  <a:gd name="connsiteX4" fmla="*/ 276314 w 914400"/>
                  <a:gd name="connsiteY4" fmla="*/ 37304 h 914400"/>
                  <a:gd name="connsiteX0" fmla="*/ 276314 w 914400"/>
                  <a:gd name="connsiteY0" fmla="*/ 37304 h 914400"/>
                  <a:gd name="connsiteX1" fmla="*/ 708527 w 914400"/>
                  <a:gd name="connsiteY1" fmla="*/ 75275 h 914400"/>
                  <a:gd name="connsiteX2" fmla="*/ 914399 w 914400"/>
                  <a:gd name="connsiteY2" fmla="*/ 457200 h 914400"/>
                  <a:gd name="connsiteX0" fmla="*/ 712347 w 1350432"/>
                  <a:gd name="connsiteY0" fmla="*/ 43951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3" fmla="*/ 893233 w 1350432"/>
                  <a:gd name="connsiteY3" fmla="*/ 463847 h 463847"/>
                  <a:gd name="connsiteX4" fmla="*/ 712347 w 1350432"/>
                  <a:gd name="connsiteY4" fmla="*/ 43951 h 463847"/>
                  <a:gd name="connsiteX0" fmla="*/ 0 w 1350432"/>
                  <a:gd name="connsiteY0" fmla="*/ 33828 h 463847"/>
                  <a:gd name="connsiteX1" fmla="*/ 1144560 w 1350432"/>
                  <a:gd name="connsiteY1" fmla="*/ 81922 h 463847"/>
                  <a:gd name="connsiteX2" fmla="*/ 1350432 w 1350432"/>
                  <a:gd name="connsiteY2" fmla="*/ 463847 h 463847"/>
                  <a:gd name="connsiteX0" fmla="*/ 712347 w 1350432"/>
                  <a:gd name="connsiteY0" fmla="*/ 178134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3" fmla="*/ 893233 w 1350432"/>
                  <a:gd name="connsiteY3" fmla="*/ 598030 h 598030"/>
                  <a:gd name="connsiteX4" fmla="*/ 712347 w 1350432"/>
                  <a:gd name="connsiteY4" fmla="*/ 178134 h 598030"/>
                  <a:gd name="connsiteX0" fmla="*/ 0 w 1350432"/>
                  <a:gd name="connsiteY0" fmla="*/ 168011 h 598030"/>
                  <a:gd name="connsiteX1" fmla="*/ 1144560 w 1350432"/>
                  <a:gd name="connsiteY1" fmla="*/ 216105 h 598030"/>
                  <a:gd name="connsiteX2" fmla="*/ 1350432 w 1350432"/>
                  <a:gd name="connsiteY2" fmla="*/ 598030 h 598030"/>
                  <a:gd name="connsiteX0" fmla="*/ 712347 w 1546286"/>
                  <a:gd name="connsiteY0" fmla="*/ 178134 h 1190059"/>
                  <a:gd name="connsiteX1" fmla="*/ 1144560 w 1546286"/>
                  <a:gd name="connsiteY1" fmla="*/ 216105 h 1190059"/>
                  <a:gd name="connsiteX2" fmla="*/ 1350432 w 1546286"/>
                  <a:gd name="connsiteY2" fmla="*/ 598030 h 1190059"/>
                  <a:gd name="connsiteX3" fmla="*/ 893233 w 1546286"/>
                  <a:gd name="connsiteY3" fmla="*/ 598030 h 1190059"/>
                  <a:gd name="connsiteX4" fmla="*/ 712347 w 1546286"/>
                  <a:gd name="connsiteY4" fmla="*/ 178134 h 1190059"/>
                  <a:gd name="connsiteX0" fmla="*/ 0 w 1546286"/>
                  <a:gd name="connsiteY0" fmla="*/ 168011 h 1190059"/>
                  <a:gd name="connsiteX1" fmla="*/ 1144560 w 1546286"/>
                  <a:gd name="connsiteY1" fmla="*/ 216105 h 1190059"/>
                  <a:gd name="connsiteX2" fmla="*/ 1546286 w 1546286"/>
                  <a:gd name="connsiteY2" fmla="*/ 1190059 h 1190059"/>
                  <a:gd name="connsiteX0" fmla="*/ 712347 w 1600329"/>
                  <a:gd name="connsiteY0" fmla="*/ 178134 h 1190059"/>
                  <a:gd name="connsiteX1" fmla="*/ 1144560 w 1600329"/>
                  <a:gd name="connsiteY1" fmla="*/ 216105 h 1190059"/>
                  <a:gd name="connsiteX2" fmla="*/ 1350432 w 1600329"/>
                  <a:gd name="connsiteY2" fmla="*/ 598030 h 1190059"/>
                  <a:gd name="connsiteX3" fmla="*/ 893233 w 1600329"/>
                  <a:gd name="connsiteY3" fmla="*/ 598030 h 1190059"/>
                  <a:gd name="connsiteX4" fmla="*/ 712347 w 1600329"/>
                  <a:gd name="connsiteY4" fmla="*/ 178134 h 1190059"/>
                  <a:gd name="connsiteX0" fmla="*/ 0 w 1600329"/>
                  <a:gd name="connsiteY0" fmla="*/ 168011 h 1190059"/>
                  <a:gd name="connsiteX1" fmla="*/ 1144560 w 1600329"/>
                  <a:gd name="connsiteY1" fmla="*/ 216105 h 1190059"/>
                  <a:gd name="connsiteX2" fmla="*/ 1546286 w 1600329"/>
                  <a:gd name="connsiteY2" fmla="*/ 1190059 h 1190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00329" h="1190059" stroke="0" extrusionOk="0">
                    <a:moveTo>
                      <a:pt x="712347" y="178134"/>
                    </a:moveTo>
                    <a:cubicBezTo>
                      <a:pt x="853631" y="117271"/>
                      <a:pt x="1016052" y="131540"/>
                      <a:pt x="1144560" y="216105"/>
                    </a:cubicBezTo>
                    <a:cubicBezTo>
                      <a:pt x="1273068" y="300670"/>
                      <a:pt x="1350433" y="444193"/>
                      <a:pt x="1350432" y="598030"/>
                    </a:cubicBezTo>
                    <a:lnTo>
                      <a:pt x="893233" y="598030"/>
                    </a:lnTo>
                    <a:lnTo>
                      <a:pt x="712347" y="178134"/>
                    </a:lnTo>
                    <a:close/>
                  </a:path>
                  <a:path w="1600329" h="1190059" fill="none">
                    <a:moveTo>
                      <a:pt x="0" y="168011"/>
                    </a:moveTo>
                    <a:cubicBezTo>
                      <a:pt x="193351" y="-195579"/>
                      <a:pt x="1016052" y="131540"/>
                      <a:pt x="1144560" y="216105"/>
                    </a:cubicBezTo>
                    <a:cubicBezTo>
                      <a:pt x="1273068" y="300670"/>
                      <a:pt x="1761502" y="776325"/>
                      <a:pt x="1546286" y="1190059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7FDDC58-F9D9-44FB-AA9A-A508D3912BC0}"/>
                  </a:ext>
                </a:extLst>
              </p:cNvPr>
              <p:cNvSpPr/>
              <p:nvPr/>
            </p:nvSpPr>
            <p:spPr>
              <a:xfrm>
                <a:off x="1249041" y="3070803"/>
                <a:ext cx="462945" cy="4629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109DEC7-D73B-422A-92D8-26306E759BD0}"/>
                  </a:ext>
                </a:extLst>
              </p:cNvPr>
              <p:cNvSpPr/>
              <p:nvPr/>
            </p:nvSpPr>
            <p:spPr>
              <a:xfrm>
                <a:off x="1419498" y="3226138"/>
                <a:ext cx="160621" cy="1443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997AFDB5-38A5-4E47-84EE-7F5C4EDAFA36}"/>
                  </a:ext>
                </a:extLst>
              </p:cNvPr>
              <p:cNvSpPr/>
              <p:nvPr/>
            </p:nvSpPr>
            <p:spPr>
              <a:xfrm>
                <a:off x="2316149" y="3071259"/>
                <a:ext cx="462945" cy="46294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A0ECBEAF-B47F-458E-8711-C8977E2DFEF2}"/>
                  </a:ext>
                </a:extLst>
              </p:cNvPr>
              <p:cNvSpPr/>
              <p:nvPr/>
            </p:nvSpPr>
            <p:spPr>
              <a:xfrm>
                <a:off x="2473606" y="3230108"/>
                <a:ext cx="160621" cy="1443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B2167C0-E7E2-47BB-A732-93B845044D70}"/>
              </a:ext>
            </a:extLst>
          </p:cNvPr>
          <p:cNvGrpSpPr/>
          <p:nvPr/>
        </p:nvGrpSpPr>
        <p:grpSpPr>
          <a:xfrm>
            <a:off x="4372491" y="527544"/>
            <a:ext cx="3901242" cy="4651013"/>
            <a:chOff x="4342151" y="141245"/>
            <a:chExt cx="3901242" cy="4651013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4C4C38D-984A-48AE-B97B-89B32547C682}"/>
                </a:ext>
              </a:extLst>
            </p:cNvPr>
            <p:cNvSpPr txBox="1"/>
            <p:nvPr/>
          </p:nvSpPr>
          <p:spPr>
            <a:xfrm>
              <a:off x="4851575" y="141245"/>
              <a:ext cx="270216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latin typeface="Arial Black" panose="020B0A04020102020204" pitchFamily="34" charset="0"/>
                </a:rPr>
                <a:t>F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ish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876BC53-F16A-4FB2-BFFF-0B74E1ECB40D}"/>
                </a:ext>
              </a:extLst>
            </p:cNvPr>
            <p:cNvGrpSpPr/>
            <p:nvPr/>
          </p:nvGrpSpPr>
          <p:grpSpPr>
            <a:xfrm>
              <a:off x="4342151" y="2397377"/>
              <a:ext cx="3901242" cy="2394881"/>
              <a:chOff x="2595778" y="3283399"/>
              <a:chExt cx="5291341" cy="3248229"/>
            </a:xfrm>
          </p:grpSpPr>
          <p:sp>
            <p:nvSpPr>
              <p:cNvPr id="90" name="Oval 77">
                <a:extLst>
                  <a:ext uri="{FF2B5EF4-FFF2-40B4-BE49-F238E27FC236}">
                    <a16:creationId xmlns:a16="http://schemas.microsoft.com/office/drawing/2014/main" id="{A085AB34-2F34-4215-BC32-2C9C36FE81C1}"/>
                  </a:ext>
                </a:extLst>
              </p:cNvPr>
              <p:cNvSpPr/>
              <p:nvPr/>
            </p:nvSpPr>
            <p:spPr>
              <a:xfrm rot="4198079">
                <a:off x="4950112" y="5700951"/>
                <a:ext cx="704614" cy="956740"/>
              </a:xfrm>
              <a:custGeom>
                <a:avLst/>
                <a:gdLst>
                  <a:gd name="connsiteX0" fmla="*/ 0 w 1133776"/>
                  <a:gd name="connsiteY0" fmla="*/ 956090 h 1912179"/>
                  <a:gd name="connsiteX1" fmla="*/ 566888 w 1133776"/>
                  <a:gd name="connsiteY1" fmla="*/ 0 h 1912179"/>
                  <a:gd name="connsiteX2" fmla="*/ 1133776 w 1133776"/>
                  <a:gd name="connsiteY2" fmla="*/ 956090 h 1912179"/>
                  <a:gd name="connsiteX3" fmla="*/ 566888 w 1133776"/>
                  <a:gd name="connsiteY3" fmla="*/ 1912180 h 1912179"/>
                  <a:gd name="connsiteX4" fmla="*/ 0 w 1133776"/>
                  <a:gd name="connsiteY4" fmla="*/ 956090 h 1912179"/>
                  <a:gd name="connsiteX0" fmla="*/ 27690 w 1502628"/>
                  <a:gd name="connsiteY0" fmla="*/ 1476790 h 2432880"/>
                  <a:gd name="connsiteX1" fmla="*/ 1407378 w 1502628"/>
                  <a:gd name="connsiteY1" fmla="*/ 0 h 2432880"/>
                  <a:gd name="connsiteX2" fmla="*/ 1161466 w 1502628"/>
                  <a:gd name="connsiteY2" fmla="*/ 1476790 h 2432880"/>
                  <a:gd name="connsiteX3" fmla="*/ 594578 w 1502628"/>
                  <a:gd name="connsiteY3" fmla="*/ 2432880 h 2432880"/>
                  <a:gd name="connsiteX4" fmla="*/ 27690 w 1502628"/>
                  <a:gd name="connsiteY4" fmla="*/ 1476790 h 2432880"/>
                  <a:gd name="connsiteX0" fmla="*/ 27690 w 1544141"/>
                  <a:gd name="connsiteY0" fmla="*/ 1476914 h 2433004"/>
                  <a:gd name="connsiteX1" fmla="*/ 1407378 w 1544141"/>
                  <a:gd name="connsiteY1" fmla="*/ 124 h 2433004"/>
                  <a:gd name="connsiteX2" fmla="*/ 1161466 w 1544141"/>
                  <a:gd name="connsiteY2" fmla="*/ 1476914 h 2433004"/>
                  <a:gd name="connsiteX3" fmla="*/ 594578 w 1544141"/>
                  <a:gd name="connsiteY3" fmla="*/ 2433004 h 2433004"/>
                  <a:gd name="connsiteX4" fmla="*/ 27690 w 1544141"/>
                  <a:gd name="connsiteY4" fmla="*/ 1476914 h 2433004"/>
                  <a:gd name="connsiteX0" fmla="*/ 297412 w 1813863"/>
                  <a:gd name="connsiteY0" fmla="*/ 1522727 h 2733938"/>
                  <a:gd name="connsiteX1" fmla="*/ 1677100 w 1813863"/>
                  <a:gd name="connsiteY1" fmla="*/ 45937 h 2733938"/>
                  <a:gd name="connsiteX2" fmla="*/ 1431188 w 1813863"/>
                  <a:gd name="connsiteY2" fmla="*/ 1522727 h 2733938"/>
                  <a:gd name="connsiteX3" fmla="*/ 864300 w 1813863"/>
                  <a:gd name="connsiteY3" fmla="*/ 2478817 h 2733938"/>
                  <a:gd name="connsiteX4" fmla="*/ 297412 w 1813863"/>
                  <a:gd name="connsiteY4" fmla="*/ 1522727 h 2733938"/>
                  <a:gd name="connsiteX0" fmla="*/ 270970 w 1765590"/>
                  <a:gd name="connsiteY0" fmla="*/ 1486823 h 2725994"/>
                  <a:gd name="connsiteX1" fmla="*/ 1714158 w 1765590"/>
                  <a:gd name="connsiteY1" fmla="*/ 73533 h 2725994"/>
                  <a:gd name="connsiteX2" fmla="*/ 1468246 w 1765590"/>
                  <a:gd name="connsiteY2" fmla="*/ 1550323 h 2725994"/>
                  <a:gd name="connsiteX3" fmla="*/ 901358 w 1765590"/>
                  <a:gd name="connsiteY3" fmla="*/ 2506413 h 2725994"/>
                  <a:gd name="connsiteX4" fmla="*/ 270970 w 1765590"/>
                  <a:gd name="connsiteY4" fmla="*/ 1486823 h 2725994"/>
                  <a:gd name="connsiteX0" fmla="*/ 270970 w 1825109"/>
                  <a:gd name="connsiteY0" fmla="*/ 1486823 h 2725994"/>
                  <a:gd name="connsiteX1" fmla="*/ 1714158 w 1825109"/>
                  <a:gd name="connsiteY1" fmla="*/ 73533 h 2725994"/>
                  <a:gd name="connsiteX2" fmla="*/ 1468246 w 1825109"/>
                  <a:gd name="connsiteY2" fmla="*/ 1550323 h 2725994"/>
                  <a:gd name="connsiteX3" fmla="*/ 901358 w 1825109"/>
                  <a:gd name="connsiteY3" fmla="*/ 2506413 h 2725994"/>
                  <a:gd name="connsiteX4" fmla="*/ 270970 w 1825109"/>
                  <a:gd name="connsiteY4" fmla="*/ 1486823 h 2725994"/>
                  <a:gd name="connsiteX0" fmla="*/ 270970 w 1825109"/>
                  <a:gd name="connsiteY0" fmla="*/ 1486823 h 2725994"/>
                  <a:gd name="connsiteX1" fmla="*/ 1714158 w 1825109"/>
                  <a:gd name="connsiteY1" fmla="*/ 73533 h 2725994"/>
                  <a:gd name="connsiteX2" fmla="*/ 1468246 w 1825109"/>
                  <a:gd name="connsiteY2" fmla="*/ 1550323 h 2725994"/>
                  <a:gd name="connsiteX3" fmla="*/ 901358 w 1825109"/>
                  <a:gd name="connsiteY3" fmla="*/ 2506413 h 2725994"/>
                  <a:gd name="connsiteX4" fmla="*/ 270970 w 1825109"/>
                  <a:gd name="connsiteY4" fmla="*/ 1486823 h 2725994"/>
                  <a:gd name="connsiteX0" fmla="*/ 270970 w 2045439"/>
                  <a:gd name="connsiteY0" fmla="*/ 1439877 h 2679048"/>
                  <a:gd name="connsiteX1" fmla="*/ 1714158 w 2045439"/>
                  <a:gd name="connsiteY1" fmla="*/ 26587 h 2679048"/>
                  <a:gd name="connsiteX2" fmla="*/ 2034513 w 2045439"/>
                  <a:gd name="connsiteY2" fmla="*/ 866936 h 2679048"/>
                  <a:gd name="connsiteX3" fmla="*/ 1468246 w 2045439"/>
                  <a:gd name="connsiteY3" fmla="*/ 1503377 h 2679048"/>
                  <a:gd name="connsiteX4" fmla="*/ 901358 w 2045439"/>
                  <a:gd name="connsiteY4" fmla="*/ 2459467 h 2679048"/>
                  <a:gd name="connsiteX5" fmla="*/ 270970 w 2045439"/>
                  <a:gd name="connsiteY5" fmla="*/ 1439877 h 2679048"/>
                  <a:gd name="connsiteX0" fmla="*/ 270970 w 2051712"/>
                  <a:gd name="connsiteY0" fmla="*/ 1446627 h 2685798"/>
                  <a:gd name="connsiteX1" fmla="*/ 1714158 w 2051712"/>
                  <a:gd name="connsiteY1" fmla="*/ 33337 h 2685798"/>
                  <a:gd name="connsiteX2" fmla="*/ 1805913 w 2051712"/>
                  <a:gd name="connsiteY2" fmla="*/ 479986 h 2685798"/>
                  <a:gd name="connsiteX3" fmla="*/ 2034513 w 2051712"/>
                  <a:gd name="connsiteY3" fmla="*/ 873686 h 2685798"/>
                  <a:gd name="connsiteX4" fmla="*/ 1468246 w 2051712"/>
                  <a:gd name="connsiteY4" fmla="*/ 1510127 h 2685798"/>
                  <a:gd name="connsiteX5" fmla="*/ 901358 w 2051712"/>
                  <a:gd name="connsiteY5" fmla="*/ 2466217 h 2685798"/>
                  <a:gd name="connsiteX6" fmla="*/ 270970 w 2051712"/>
                  <a:gd name="connsiteY6" fmla="*/ 1446627 h 2685798"/>
                  <a:gd name="connsiteX0" fmla="*/ 15588 w 1796330"/>
                  <a:gd name="connsiteY0" fmla="*/ 1482716 h 2502423"/>
                  <a:gd name="connsiteX1" fmla="*/ 1331776 w 1796330"/>
                  <a:gd name="connsiteY1" fmla="*/ 31326 h 2502423"/>
                  <a:gd name="connsiteX2" fmla="*/ 1550531 w 1796330"/>
                  <a:gd name="connsiteY2" fmla="*/ 516075 h 2502423"/>
                  <a:gd name="connsiteX3" fmla="*/ 1779131 w 1796330"/>
                  <a:gd name="connsiteY3" fmla="*/ 909775 h 2502423"/>
                  <a:gd name="connsiteX4" fmla="*/ 1212864 w 1796330"/>
                  <a:gd name="connsiteY4" fmla="*/ 1546216 h 2502423"/>
                  <a:gd name="connsiteX5" fmla="*/ 645976 w 1796330"/>
                  <a:gd name="connsiteY5" fmla="*/ 2502306 h 2502423"/>
                  <a:gd name="connsiteX6" fmla="*/ 15588 w 1796330"/>
                  <a:gd name="connsiteY6" fmla="*/ 1482716 h 2502423"/>
                  <a:gd name="connsiteX0" fmla="*/ 15588 w 1796330"/>
                  <a:gd name="connsiteY0" fmla="*/ 1461558 h 2481265"/>
                  <a:gd name="connsiteX1" fmla="*/ 1331776 w 1796330"/>
                  <a:gd name="connsiteY1" fmla="*/ 10168 h 2481265"/>
                  <a:gd name="connsiteX2" fmla="*/ 1550531 w 1796330"/>
                  <a:gd name="connsiteY2" fmla="*/ 494917 h 2481265"/>
                  <a:gd name="connsiteX3" fmla="*/ 1779131 w 1796330"/>
                  <a:gd name="connsiteY3" fmla="*/ 888617 h 2481265"/>
                  <a:gd name="connsiteX4" fmla="*/ 1212864 w 1796330"/>
                  <a:gd name="connsiteY4" fmla="*/ 1525058 h 2481265"/>
                  <a:gd name="connsiteX5" fmla="*/ 645976 w 1796330"/>
                  <a:gd name="connsiteY5" fmla="*/ 2481148 h 2481265"/>
                  <a:gd name="connsiteX6" fmla="*/ 15588 w 1796330"/>
                  <a:gd name="connsiteY6" fmla="*/ 1461558 h 2481265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857019"/>
                  <a:gd name="connsiteY0" fmla="*/ 1469707 h 2489414"/>
                  <a:gd name="connsiteX1" fmla="*/ 1331776 w 1857019"/>
                  <a:gd name="connsiteY1" fmla="*/ 18317 h 2489414"/>
                  <a:gd name="connsiteX2" fmla="*/ 1550531 w 1857019"/>
                  <a:gd name="connsiteY2" fmla="*/ 503066 h 2489414"/>
                  <a:gd name="connsiteX3" fmla="*/ 1842631 w 1857019"/>
                  <a:gd name="connsiteY3" fmla="*/ 845966 h 2489414"/>
                  <a:gd name="connsiteX4" fmla="*/ 1212864 w 1857019"/>
                  <a:gd name="connsiteY4" fmla="*/ 1533207 h 2489414"/>
                  <a:gd name="connsiteX5" fmla="*/ 645976 w 1857019"/>
                  <a:gd name="connsiteY5" fmla="*/ 2489297 h 2489414"/>
                  <a:gd name="connsiteX6" fmla="*/ 15588 w 1857019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09"/>
                  <a:gd name="connsiteX1" fmla="*/ 1331776 w 1864354"/>
                  <a:gd name="connsiteY1" fmla="*/ 18317 h 2489409"/>
                  <a:gd name="connsiteX2" fmla="*/ 1550531 w 1864354"/>
                  <a:gd name="connsiteY2" fmla="*/ 503066 h 2489409"/>
                  <a:gd name="connsiteX3" fmla="*/ 1842631 w 1864354"/>
                  <a:gd name="connsiteY3" fmla="*/ 845966 h 2489409"/>
                  <a:gd name="connsiteX4" fmla="*/ 1448929 w 1864354"/>
                  <a:gd name="connsiteY4" fmla="*/ 1176167 h 2489409"/>
                  <a:gd name="connsiteX5" fmla="*/ 1212864 w 1864354"/>
                  <a:gd name="connsiteY5" fmla="*/ 1533207 h 2489409"/>
                  <a:gd name="connsiteX6" fmla="*/ 645976 w 1864354"/>
                  <a:gd name="connsiteY6" fmla="*/ 2489297 h 2489409"/>
                  <a:gd name="connsiteX7" fmla="*/ 15588 w 1864354"/>
                  <a:gd name="connsiteY7" fmla="*/ 1469707 h 2489409"/>
                  <a:gd name="connsiteX0" fmla="*/ 15588 w 1864354"/>
                  <a:gd name="connsiteY0" fmla="*/ 1469707 h 2489409"/>
                  <a:gd name="connsiteX1" fmla="*/ 1331776 w 1864354"/>
                  <a:gd name="connsiteY1" fmla="*/ 18317 h 2489409"/>
                  <a:gd name="connsiteX2" fmla="*/ 1550531 w 1864354"/>
                  <a:gd name="connsiteY2" fmla="*/ 503066 h 2489409"/>
                  <a:gd name="connsiteX3" fmla="*/ 1842631 w 1864354"/>
                  <a:gd name="connsiteY3" fmla="*/ 845966 h 2489409"/>
                  <a:gd name="connsiteX4" fmla="*/ 1448929 w 1864354"/>
                  <a:gd name="connsiteY4" fmla="*/ 1176167 h 2489409"/>
                  <a:gd name="connsiteX5" fmla="*/ 1212864 w 1864354"/>
                  <a:gd name="connsiteY5" fmla="*/ 1533207 h 2489409"/>
                  <a:gd name="connsiteX6" fmla="*/ 645976 w 1864354"/>
                  <a:gd name="connsiteY6" fmla="*/ 2489297 h 2489409"/>
                  <a:gd name="connsiteX7" fmla="*/ 15588 w 1864354"/>
                  <a:gd name="connsiteY7" fmla="*/ 1469707 h 2489409"/>
                  <a:gd name="connsiteX0" fmla="*/ 15588 w 1870056"/>
                  <a:gd name="connsiteY0" fmla="*/ 1469707 h 2489403"/>
                  <a:gd name="connsiteX1" fmla="*/ 1331776 w 1870056"/>
                  <a:gd name="connsiteY1" fmla="*/ 18317 h 2489403"/>
                  <a:gd name="connsiteX2" fmla="*/ 1550531 w 1870056"/>
                  <a:gd name="connsiteY2" fmla="*/ 503066 h 2489403"/>
                  <a:gd name="connsiteX3" fmla="*/ 1842631 w 1870056"/>
                  <a:gd name="connsiteY3" fmla="*/ 845966 h 2489403"/>
                  <a:gd name="connsiteX4" fmla="*/ 1448929 w 1870056"/>
                  <a:gd name="connsiteY4" fmla="*/ 1176167 h 2489403"/>
                  <a:gd name="connsiteX5" fmla="*/ 1868029 w 1870056"/>
                  <a:gd name="connsiteY5" fmla="*/ 1633368 h 2489403"/>
                  <a:gd name="connsiteX6" fmla="*/ 1212864 w 1870056"/>
                  <a:gd name="connsiteY6" fmla="*/ 1533207 h 2489403"/>
                  <a:gd name="connsiteX7" fmla="*/ 645976 w 1870056"/>
                  <a:gd name="connsiteY7" fmla="*/ 2489297 h 2489403"/>
                  <a:gd name="connsiteX8" fmla="*/ 15588 w 1870056"/>
                  <a:gd name="connsiteY8" fmla="*/ 1469707 h 2489403"/>
                  <a:gd name="connsiteX0" fmla="*/ 15588 w 1868029"/>
                  <a:gd name="connsiteY0" fmla="*/ 1469707 h 2489403"/>
                  <a:gd name="connsiteX1" fmla="*/ 1331776 w 1868029"/>
                  <a:gd name="connsiteY1" fmla="*/ 18317 h 2489403"/>
                  <a:gd name="connsiteX2" fmla="*/ 1550531 w 1868029"/>
                  <a:gd name="connsiteY2" fmla="*/ 503066 h 2489403"/>
                  <a:gd name="connsiteX3" fmla="*/ 1842631 w 1868029"/>
                  <a:gd name="connsiteY3" fmla="*/ 845966 h 2489403"/>
                  <a:gd name="connsiteX4" fmla="*/ 1448929 w 1868029"/>
                  <a:gd name="connsiteY4" fmla="*/ 1176167 h 2489403"/>
                  <a:gd name="connsiteX5" fmla="*/ 1868029 w 1868029"/>
                  <a:gd name="connsiteY5" fmla="*/ 1633368 h 2489403"/>
                  <a:gd name="connsiteX6" fmla="*/ 1212864 w 1868029"/>
                  <a:gd name="connsiteY6" fmla="*/ 1533207 h 2489403"/>
                  <a:gd name="connsiteX7" fmla="*/ 645976 w 1868029"/>
                  <a:gd name="connsiteY7" fmla="*/ 2489297 h 2489403"/>
                  <a:gd name="connsiteX8" fmla="*/ 15588 w 1868029"/>
                  <a:gd name="connsiteY8" fmla="*/ 1469707 h 2489403"/>
                  <a:gd name="connsiteX0" fmla="*/ 15588 w 1868029"/>
                  <a:gd name="connsiteY0" fmla="*/ 1469707 h 2489403"/>
                  <a:gd name="connsiteX1" fmla="*/ 1331776 w 1868029"/>
                  <a:gd name="connsiteY1" fmla="*/ 18317 h 2489403"/>
                  <a:gd name="connsiteX2" fmla="*/ 1550531 w 1868029"/>
                  <a:gd name="connsiteY2" fmla="*/ 503066 h 2489403"/>
                  <a:gd name="connsiteX3" fmla="*/ 1842631 w 1868029"/>
                  <a:gd name="connsiteY3" fmla="*/ 845966 h 2489403"/>
                  <a:gd name="connsiteX4" fmla="*/ 1448929 w 1868029"/>
                  <a:gd name="connsiteY4" fmla="*/ 1176167 h 2489403"/>
                  <a:gd name="connsiteX5" fmla="*/ 1868029 w 1868029"/>
                  <a:gd name="connsiteY5" fmla="*/ 1633368 h 2489403"/>
                  <a:gd name="connsiteX6" fmla="*/ 1212864 w 1868029"/>
                  <a:gd name="connsiteY6" fmla="*/ 1533207 h 2489403"/>
                  <a:gd name="connsiteX7" fmla="*/ 645976 w 1868029"/>
                  <a:gd name="connsiteY7" fmla="*/ 2489297 h 2489403"/>
                  <a:gd name="connsiteX8" fmla="*/ 15588 w 1868029"/>
                  <a:gd name="connsiteY8" fmla="*/ 1469707 h 2489403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6689 w 1869130"/>
                  <a:gd name="connsiteY0" fmla="*/ 1469707 h 2574440"/>
                  <a:gd name="connsiteX1" fmla="*/ 1332877 w 1869130"/>
                  <a:gd name="connsiteY1" fmla="*/ 18317 h 2574440"/>
                  <a:gd name="connsiteX2" fmla="*/ 1551632 w 1869130"/>
                  <a:gd name="connsiteY2" fmla="*/ 503066 h 2574440"/>
                  <a:gd name="connsiteX3" fmla="*/ 1843732 w 1869130"/>
                  <a:gd name="connsiteY3" fmla="*/ 845966 h 2574440"/>
                  <a:gd name="connsiteX4" fmla="*/ 1450030 w 1869130"/>
                  <a:gd name="connsiteY4" fmla="*/ 1176167 h 2574440"/>
                  <a:gd name="connsiteX5" fmla="*/ 1869130 w 1869130"/>
                  <a:gd name="connsiteY5" fmla="*/ 1633368 h 2574440"/>
                  <a:gd name="connsiteX6" fmla="*/ 1302865 w 1869130"/>
                  <a:gd name="connsiteY6" fmla="*/ 1850707 h 2574440"/>
                  <a:gd name="connsiteX7" fmla="*/ 1754831 w 1869130"/>
                  <a:gd name="connsiteY7" fmla="*/ 2319168 h 2574440"/>
                  <a:gd name="connsiteX8" fmla="*/ 1475431 w 1869130"/>
                  <a:gd name="connsiteY8" fmla="*/ 2496968 h 2574440"/>
                  <a:gd name="connsiteX9" fmla="*/ 647077 w 1869130"/>
                  <a:gd name="connsiteY9" fmla="*/ 2489297 h 2574440"/>
                  <a:gd name="connsiteX10" fmla="*/ 16689 w 1869130"/>
                  <a:gd name="connsiteY10" fmla="*/ 1469707 h 2574440"/>
                  <a:gd name="connsiteX0" fmla="*/ 16745 w 1869186"/>
                  <a:gd name="connsiteY0" fmla="*/ 1469707 h 2966869"/>
                  <a:gd name="connsiteX1" fmla="*/ 1332933 w 1869186"/>
                  <a:gd name="connsiteY1" fmla="*/ 18317 h 2966869"/>
                  <a:gd name="connsiteX2" fmla="*/ 1551688 w 1869186"/>
                  <a:gd name="connsiteY2" fmla="*/ 503066 h 2966869"/>
                  <a:gd name="connsiteX3" fmla="*/ 1843788 w 1869186"/>
                  <a:gd name="connsiteY3" fmla="*/ 845966 h 2966869"/>
                  <a:gd name="connsiteX4" fmla="*/ 1450086 w 1869186"/>
                  <a:gd name="connsiteY4" fmla="*/ 1176167 h 2966869"/>
                  <a:gd name="connsiteX5" fmla="*/ 1869186 w 1869186"/>
                  <a:gd name="connsiteY5" fmla="*/ 1633368 h 2966869"/>
                  <a:gd name="connsiteX6" fmla="*/ 1302921 w 1869186"/>
                  <a:gd name="connsiteY6" fmla="*/ 1850707 h 2966869"/>
                  <a:gd name="connsiteX7" fmla="*/ 1754887 w 1869186"/>
                  <a:gd name="connsiteY7" fmla="*/ 2319168 h 2966869"/>
                  <a:gd name="connsiteX8" fmla="*/ 1475487 w 1869186"/>
                  <a:gd name="connsiteY8" fmla="*/ 2496968 h 2966869"/>
                  <a:gd name="connsiteX9" fmla="*/ 1488187 w 1869186"/>
                  <a:gd name="connsiteY9" fmla="*/ 2966867 h 2966869"/>
                  <a:gd name="connsiteX10" fmla="*/ 647133 w 1869186"/>
                  <a:gd name="connsiteY10" fmla="*/ 2489297 h 2966869"/>
                  <a:gd name="connsiteX11" fmla="*/ 16745 w 1869186"/>
                  <a:gd name="connsiteY11" fmla="*/ 1469707 h 2966869"/>
                  <a:gd name="connsiteX0" fmla="*/ 16745 w 1869186"/>
                  <a:gd name="connsiteY0" fmla="*/ 1469707 h 2966867"/>
                  <a:gd name="connsiteX1" fmla="*/ 1332933 w 1869186"/>
                  <a:gd name="connsiteY1" fmla="*/ 18317 h 2966867"/>
                  <a:gd name="connsiteX2" fmla="*/ 1551688 w 1869186"/>
                  <a:gd name="connsiteY2" fmla="*/ 503066 h 2966867"/>
                  <a:gd name="connsiteX3" fmla="*/ 1843788 w 1869186"/>
                  <a:gd name="connsiteY3" fmla="*/ 845966 h 2966867"/>
                  <a:gd name="connsiteX4" fmla="*/ 1450086 w 1869186"/>
                  <a:gd name="connsiteY4" fmla="*/ 1176167 h 2966867"/>
                  <a:gd name="connsiteX5" fmla="*/ 1869186 w 1869186"/>
                  <a:gd name="connsiteY5" fmla="*/ 1633368 h 2966867"/>
                  <a:gd name="connsiteX6" fmla="*/ 1302921 w 1869186"/>
                  <a:gd name="connsiteY6" fmla="*/ 1850707 h 2966867"/>
                  <a:gd name="connsiteX7" fmla="*/ 1754887 w 1869186"/>
                  <a:gd name="connsiteY7" fmla="*/ 2319168 h 2966867"/>
                  <a:gd name="connsiteX8" fmla="*/ 1475487 w 1869186"/>
                  <a:gd name="connsiteY8" fmla="*/ 2496968 h 2966867"/>
                  <a:gd name="connsiteX9" fmla="*/ 1488187 w 1869186"/>
                  <a:gd name="connsiteY9" fmla="*/ 2966867 h 2966867"/>
                  <a:gd name="connsiteX10" fmla="*/ 647133 w 1869186"/>
                  <a:gd name="connsiteY10" fmla="*/ 2489297 h 2966867"/>
                  <a:gd name="connsiteX11" fmla="*/ 16745 w 1869186"/>
                  <a:gd name="connsiteY11" fmla="*/ 1469707 h 2966867"/>
                  <a:gd name="connsiteX0" fmla="*/ 16745 w 1869186"/>
                  <a:gd name="connsiteY0" fmla="*/ 1469707 h 2985386"/>
                  <a:gd name="connsiteX1" fmla="*/ 1332933 w 1869186"/>
                  <a:gd name="connsiteY1" fmla="*/ 18317 h 2985386"/>
                  <a:gd name="connsiteX2" fmla="*/ 1551688 w 1869186"/>
                  <a:gd name="connsiteY2" fmla="*/ 503066 h 2985386"/>
                  <a:gd name="connsiteX3" fmla="*/ 1843788 w 1869186"/>
                  <a:gd name="connsiteY3" fmla="*/ 845966 h 2985386"/>
                  <a:gd name="connsiteX4" fmla="*/ 1450086 w 1869186"/>
                  <a:gd name="connsiteY4" fmla="*/ 1176167 h 2985386"/>
                  <a:gd name="connsiteX5" fmla="*/ 1869186 w 1869186"/>
                  <a:gd name="connsiteY5" fmla="*/ 1633368 h 2985386"/>
                  <a:gd name="connsiteX6" fmla="*/ 1302921 w 1869186"/>
                  <a:gd name="connsiteY6" fmla="*/ 1850707 h 2985386"/>
                  <a:gd name="connsiteX7" fmla="*/ 1754887 w 1869186"/>
                  <a:gd name="connsiteY7" fmla="*/ 2319168 h 2985386"/>
                  <a:gd name="connsiteX8" fmla="*/ 1475487 w 1869186"/>
                  <a:gd name="connsiteY8" fmla="*/ 2496968 h 2985386"/>
                  <a:gd name="connsiteX9" fmla="*/ 1488187 w 1869186"/>
                  <a:gd name="connsiteY9" fmla="*/ 2966867 h 2985386"/>
                  <a:gd name="connsiteX10" fmla="*/ 647133 w 1869186"/>
                  <a:gd name="connsiteY10" fmla="*/ 2489297 h 2985386"/>
                  <a:gd name="connsiteX11" fmla="*/ 16745 w 1869186"/>
                  <a:gd name="connsiteY11" fmla="*/ 1469707 h 2985386"/>
                  <a:gd name="connsiteX0" fmla="*/ 23868 w 1876309"/>
                  <a:gd name="connsiteY0" fmla="*/ 1469763 h 2986627"/>
                  <a:gd name="connsiteX1" fmla="*/ 1340056 w 1876309"/>
                  <a:gd name="connsiteY1" fmla="*/ 18373 h 2986627"/>
                  <a:gd name="connsiteX2" fmla="*/ 1558811 w 1876309"/>
                  <a:gd name="connsiteY2" fmla="*/ 503122 h 2986627"/>
                  <a:gd name="connsiteX3" fmla="*/ 1850911 w 1876309"/>
                  <a:gd name="connsiteY3" fmla="*/ 846022 h 2986627"/>
                  <a:gd name="connsiteX4" fmla="*/ 1457209 w 1876309"/>
                  <a:gd name="connsiteY4" fmla="*/ 1176223 h 2986627"/>
                  <a:gd name="connsiteX5" fmla="*/ 1876309 w 1876309"/>
                  <a:gd name="connsiteY5" fmla="*/ 1633424 h 2986627"/>
                  <a:gd name="connsiteX6" fmla="*/ 1310044 w 1876309"/>
                  <a:gd name="connsiteY6" fmla="*/ 1850763 h 2986627"/>
                  <a:gd name="connsiteX7" fmla="*/ 1762010 w 1876309"/>
                  <a:gd name="connsiteY7" fmla="*/ 2319224 h 2986627"/>
                  <a:gd name="connsiteX8" fmla="*/ 1482610 w 1876309"/>
                  <a:gd name="connsiteY8" fmla="*/ 2497024 h 2986627"/>
                  <a:gd name="connsiteX9" fmla="*/ 1495310 w 1876309"/>
                  <a:gd name="connsiteY9" fmla="*/ 2966923 h 2986627"/>
                  <a:gd name="connsiteX10" fmla="*/ 565356 w 1876309"/>
                  <a:gd name="connsiteY10" fmla="*/ 2514753 h 2986627"/>
                  <a:gd name="connsiteX11" fmla="*/ 23868 w 1876309"/>
                  <a:gd name="connsiteY11" fmla="*/ 1469763 h 2986627"/>
                  <a:gd name="connsiteX0" fmla="*/ 680 w 1853121"/>
                  <a:gd name="connsiteY0" fmla="*/ 1470811 h 2967971"/>
                  <a:gd name="connsiteX1" fmla="*/ 1316868 w 1853121"/>
                  <a:gd name="connsiteY1" fmla="*/ 19421 h 2967971"/>
                  <a:gd name="connsiteX2" fmla="*/ 1535623 w 1853121"/>
                  <a:gd name="connsiteY2" fmla="*/ 504170 h 2967971"/>
                  <a:gd name="connsiteX3" fmla="*/ 1827723 w 1853121"/>
                  <a:gd name="connsiteY3" fmla="*/ 847070 h 2967971"/>
                  <a:gd name="connsiteX4" fmla="*/ 1434021 w 1853121"/>
                  <a:gd name="connsiteY4" fmla="*/ 1177271 h 2967971"/>
                  <a:gd name="connsiteX5" fmla="*/ 1853121 w 1853121"/>
                  <a:gd name="connsiteY5" fmla="*/ 1634472 h 2967971"/>
                  <a:gd name="connsiteX6" fmla="*/ 1286856 w 1853121"/>
                  <a:gd name="connsiteY6" fmla="*/ 1851811 h 2967971"/>
                  <a:gd name="connsiteX7" fmla="*/ 1738822 w 1853121"/>
                  <a:gd name="connsiteY7" fmla="*/ 2320272 h 2967971"/>
                  <a:gd name="connsiteX8" fmla="*/ 1459422 w 1853121"/>
                  <a:gd name="connsiteY8" fmla="*/ 2498072 h 2967971"/>
                  <a:gd name="connsiteX9" fmla="*/ 1472122 w 1853121"/>
                  <a:gd name="connsiteY9" fmla="*/ 2967971 h 2967971"/>
                  <a:gd name="connsiteX10" fmla="*/ 680 w 1853121"/>
                  <a:gd name="connsiteY10" fmla="*/ 1470811 h 2967971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86856 w 1853121"/>
                  <a:gd name="connsiteY6" fmla="*/ 1851811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67065"/>
                  <a:gd name="connsiteY0" fmla="*/ 1470811 h 3018250"/>
                  <a:gd name="connsiteX1" fmla="*/ 1316868 w 1867065"/>
                  <a:gd name="connsiteY1" fmla="*/ 19421 h 3018250"/>
                  <a:gd name="connsiteX2" fmla="*/ 1535623 w 1867065"/>
                  <a:gd name="connsiteY2" fmla="*/ 504170 h 3018250"/>
                  <a:gd name="connsiteX3" fmla="*/ 1827723 w 1867065"/>
                  <a:gd name="connsiteY3" fmla="*/ 847070 h 3018250"/>
                  <a:gd name="connsiteX4" fmla="*/ 1434021 w 1867065"/>
                  <a:gd name="connsiteY4" fmla="*/ 1177271 h 3018250"/>
                  <a:gd name="connsiteX5" fmla="*/ 1853121 w 1867065"/>
                  <a:gd name="connsiteY5" fmla="*/ 1634472 h 3018250"/>
                  <a:gd name="connsiteX6" fmla="*/ 1738822 w 1867065"/>
                  <a:gd name="connsiteY6" fmla="*/ 2320272 h 3018250"/>
                  <a:gd name="connsiteX7" fmla="*/ 1459422 w 1867065"/>
                  <a:gd name="connsiteY7" fmla="*/ 2498072 h 3018250"/>
                  <a:gd name="connsiteX8" fmla="*/ 1472122 w 1867065"/>
                  <a:gd name="connsiteY8" fmla="*/ 2967971 h 3018250"/>
                  <a:gd name="connsiteX9" fmla="*/ 680 w 1867065"/>
                  <a:gd name="connsiteY9" fmla="*/ 1470811 h 3018250"/>
                  <a:gd name="connsiteX0" fmla="*/ 680 w 1867065"/>
                  <a:gd name="connsiteY0" fmla="*/ 1470811 h 3018250"/>
                  <a:gd name="connsiteX1" fmla="*/ 1316868 w 1867065"/>
                  <a:gd name="connsiteY1" fmla="*/ 19421 h 3018250"/>
                  <a:gd name="connsiteX2" fmla="*/ 1535623 w 1867065"/>
                  <a:gd name="connsiteY2" fmla="*/ 504170 h 3018250"/>
                  <a:gd name="connsiteX3" fmla="*/ 1827723 w 1867065"/>
                  <a:gd name="connsiteY3" fmla="*/ 847070 h 3018250"/>
                  <a:gd name="connsiteX4" fmla="*/ 1434021 w 1867065"/>
                  <a:gd name="connsiteY4" fmla="*/ 1177271 h 3018250"/>
                  <a:gd name="connsiteX5" fmla="*/ 1853121 w 1867065"/>
                  <a:gd name="connsiteY5" fmla="*/ 1634472 h 3018250"/>
                  <a:gd name="connsiteX6" fmla="*/ 1738822 w 1867065"/>
                  <a:gd name="connsiteY6" fmla="*/ 2320272 h 3018250"/>
                  <a:gd name="connsiteX7" fmla="*/ 1116522 w 1867065"/>
                  <a:gd name="connsiteY7" fmla="*/ 1705592 h 3018250"/>
                  <a:gd name="connsiteX8" fmla="*/ 1472122 w 1867065"/>
                  <a:gd name="connsiteY8" fmla="*/ 2967971 h 3018250"/>
                  <a:gd name="connsiteX9" fmla="*/ 680 w 1867065"/>
                  <a:gd name="connsiteY9" fmla="*/ 1470811 h 3018250"/>
                  <a:gd name="connsiteX0" fmla="*/ 425 w 1866810"/>
                  <a:gd name="connsiteY0" fmla="*/ 1452780 h 3000219"/>
                  <a:gd name="connsiteX1" fmla="*/ 1316613 w 1866810"/>
                  <a:gd name="connsiteY1" fmla="*/ 1390 h 3000219"/>
                  <a:gd name="connsiteX2" fmla="*/ 1070548 w 1866810"/>
                  <a:gd name="connsiteY2" fmla="*/ 1149079 h 3000219"/>
                  <a:gd name="connsiteX3" fmla="*/ 1827468 w 1866810"/>
                  <a:gd name="connsiteY3" fmla="*/ 829039 h 3000219"/>
                  <a:gd name="connsiteX4" fmla="*/ 1433766 w 1866810"/>
                  <a:gd name="connsiteY4" fmla="*/ 1159240 h 3000219"/>
                  <a:gd name="connsiteX5" fmla="*/ 1852866 w 1866810"/>
                  <a:gd name="connsiteY5" fmla="*/ 1616441 h 3000219"/>
                  <a:gd name="connsiteX6" fmla="*/ 1738567 w 1866810"/>
                  <a:gd name="connsiteY6" fmla="*/ 2302241 h 3000219"/>
                  <a:gd name="connsiteX7" fmla="*/ 1116267 w 1866810"/>
                  <a:gd name="connsiteY7" fmla="*/ 1687561 h 3000219"/>
                  <a:gd name="connsiteX8" fmla="*/ 1471867 w 1866810"/>
                  <a:gd name="connsiteY8" fmla="*/ 2949940 h 3000219"/>
                  <a:gd name="connsiteX9" fmla="*/ 425 w 1866810"/>
                  <a:gd name="connsiteY9" fmla="*/ 1452780 h 3000219"/>
                  <a:gd name="connsiteX0" fmla="*/ 425 w 1897014"/>
                  <a:gd name="connsiteY0" fmla="*/ 1452780 h 3000219"/>
                  <a:gd name="connsiteX1" fmla="*/ 1316613 w 1897014"/>
                  <a:gd name="connsiteY1" fmla="*/ 1390 h 3000219"/>
                  <a:gd name="connsiteX2" fmla="*/ 1070548 w 1897014"/>
                  <a:gd name="connsiteY2" fmla="*/ 1149079 h 3000219"/>
                  <a:gd name="connsiteX3" fmla="*/ 1827468 w 1897014"/>
                  <a:gd name="connsiteY3" fmla="*/ 829039 h 3000219"/>
                  <a:gd name="connsiteX4" fmla="*/ 1852866 w 1897014"/>
                  <a:gd name="connsiteY4" fmla="*/ 1616441 h 3000219"/>
                  <a:gd name="connsiteX5" fmla="*/ 1738567 w 1897014"/>
                  <a:gd name="connsiteY5" fmla="*/ 2302241 h 3000219"/>
                  <a:gd name="connsiteX6" fmla="*/ 1116267 w 1897014"/>
                  <a:gd name="connsiteY6" fmla="*/ 1687561 h 3000219"/>
                  <a:gd name="connsiteX7" fmla="*/ 1471867 w 1897014"/>
                  <a:gd name="connsiteY7" fmla="*/ 2949940 h 3000219"/>
                  <a:gd name="connsiteX8" fmla="*/ 425 w 1897014"/>
                  <a:gd name="connsiteY8" fmla="*/ 1452780 h 3000219"/>
                  <a:gd name="connsiteX0" fmla="*/ 425 w 1880243"/>
                  <a:gd name="connsiteY0" fmla="*/ 1452780 h 3000219"/>
                  <a:gd name="connsiteX1" fmla="*/ 1316613 w 1880243"/>
                  <a:gd name="connsiteY1" fmla="*/ 1390 h 3000219"/>
                  <a:gd name="connsiteX2" fmla="*/ 1070548 w 1880243"/>
                  <a:gd name="connsiteY2" fmla="*/ 1149079 h 3000219"/>
                  <a:gd name="connsiteX3" fmla="*/ 1827468 w 1880243"/>
                  <a:gd name="connsiteY3" fmla="*/ 829039 h 3000219"/>
                  <a:gd name="connsiteX4" fmla="*/ 1738567 w 1880243"/>
                  <a:gd name="connsiteY4" fmla="*/ 2302241 h 3000219"/>
                  <a:gd name="connsiteX5" fmla="*/ 1116267 w 1880243"/>
                  <a:gd name="connsiteY5" fmla="*/ 1687561 h 3000219"/>
                  <a:gd name="connsiteX6" fmla="*/ 1471867 w 1880243"/>
                  <a:gd name="connsiteY6" fmla="*/ 2949940 h 3000219"/>
                  <a:gd name="connsiteX7" fmla="*/ 425 w 1880243"/>
                  <a:gd name="connsiteY7" fmla="*/ 1452780 h 3000219"/>
                  <a:gd name="connsiteX0" fmla="*/ 1 w 1879819"/>
                  <a:gd name="connsiteY0" fmla="*/ 897456 h 2442217"/>
                  <a:gd name="connsiteX1" fmla="*/ 1468589 w 1879819"/>
                  <a:gd name="connsiteY1" fmla="*/ 2326 h 2442217"/>
                  <a:gd name="connsiteX2" fmla="*/ 1070124 w 1879819"/>
                  <a:gd name="connsiteY2" fmla="*/ 593755 h 2442217"/>
                  <a:gd name="connsiteX3" fmla="*/ 1827044 w 1879819"/>
                  <a:gd name="connsiteY3" fmla="*/ 273715 h 2442217"/>
                  <a:gd name="connsiteX4" fmla="*/ 1738143 w 1879819"/>
                  <a:gd name="connsiteY4" fmla="*/ 1746917 h 2442217"/>
                  <a:gd name="connsiteX5" fmla="*/ 1115843 w 1879819"/>
                  <a:gd name="connsiteY5" fmla="*/ 1132237 h 2442217"/>
                  <a:gd name="connsiteX6" fmla="*/ 1471443 w 1879819"/>
                  <a:gd name="connsiteY6" fmla="*/ 2394616 h 2442217"/>
                  <a:gd name="connsiteX7" fmla="*/ 1 w 1879819"/>
                  <a:gd name="connsiteY7" fmla="*/ 897456 h 2442217"/>
                  <a:gd name="connsiteX0" fmla="*/ 1 w 1879819"/>
                  <a:gd name="connsiteY0" fmla="*/ 979169 h 2523930"/>
                  <a:gd name="connsiteX1" fmla="*/ 1468589 w 1879819"/>
                  <a:gd name="connsiteY1" fmla="*/ 84039 h 2523930"/>
                  <a:gd name="connsiteX2" fmla="*/ 1070124 w 1879819"/>
                  <a:gd name="connsiteY2" fmla="*/ 675468 h 2523930"/>
                  <a:gd name="connsiteX3" fmla="*/ 1827044 w 1879819"/>
                  <a:gd name="connsiteY3" fmla="*/ 355428 h 2523930"/>
                  <a:gd name="connsiteX4" fmla="*/ 1738143 w 1879819"/>
                  <a:gd name="connsiteY4" fmla="*/ 1828630 h 2523930"/>
                  <a:gd name="connsiteX5" fmla="*/ 1115843 w 1879819"/>
                  <a:gd name="connsiteY5" fmla="*/ 1213950 h 2523930"/>
                  <a:gd name="connsiteX6" fmla="*/ 1471443 w 1879819"/>
                  <a:gd name="connsiteY6" fmla="*/ 2476329 h 2523930"/>
                  <a:gd name="connsiteX7" fmla="*/ 1 w 1879819"/>
                  <a:gd name="connsiteY7" fmla="*/ 979169 h 2523930"/>
                  <a:gd name="connsiteX0" fmla="*/ 1 w 1885523"/>
                  <a:gd name="connsiteY0" fmla="*/ 979169 h 2523930"/>
                  <a:gd name="connsiteX1" fmla="*/ 1468589 w 1885523"/>
                  <a:gd name="connsiteY1" fmla="*/ 84039 h 2523930"/>
                  <a:gd name="connsiteX2" fmla="*/ 1070124 w 1885523"/>
                  <a:gd name="connsiteY2" fmla="*/ 675468 h 2523930"/>
                  <a:gd name="connsiteX3" fmla="*/ 1834664 w 1885523"/>
                  <a:gd name="connsiteY3" fmla="*/ 782148 h 2523930"/>
                  <a:gd name="connsiteX4" fmla="*/ 1738143 w 1885523"/>
                  <a:gd name="connsiteY4" fmla="*/ 1828630 h 2523930"/>
                  <a:gd name="connsiteX5" fmla="*/ 1115843 w 1885523"/>
                  <a:gd name="connsiteY5" fmla="*/ 1213950 h 2523930"/>
                  <a:gd name="connsiteX6" fmla="*/ 1471443 w 1885523"/>
                  <a:gd name="connsiteY6" fmla="*/ 2476329 h 2523930"/>
                  <a:gd name="connsiteX7" fmla="*/ 1 w 1885523"/>
                  <a:gd name="connsiteY7" fmla="*/ 979169 h 2523930"/>
                  <a:gd name="connsiteX0" fmla="*/ 1 w 1845009"/>
                  <a:gd name="connsiteY0" fmla="*/ 979169 h 2523930"/>
                  <a:gd name="connsiteX1" fmla="*/ 1468589 w 1845009"/>
                  <a:gd name="connsiteY1" fmla="*/ 84039 h 2523930"/>
                  <a:gd name="connsiteX2" fmla="*/ 1070124 w 1845009"/>
                  <a:gd name="connsiteY2" fmla="*/ 675468 h 2523930"/>
                  <a:gd name="connsiteX3" fmla="*/ 1834664 w 1845009"/>
                  <a:gd name="connsiteY3" fmla="*/ 782148 h 2523930"/>
                  <a:gd name="connsiteX4" fmla="*/ 1115843 w 1845009"/>
                  <a:gd name="connsiteY4" fmla="*/ 1213950 h 2523930"/>
                  <a:gd name="connsiteX5" fmla="*/ 1471443 w 1845009"/>
                  <a:gd name="connsiteY5" fmla="*/ 2476329 h 2523930"/>
                  <a:gd name="connsiteX6" fmla="*/ 1 w 1845009"/>
                  <a:gd name="connsiteY6" fmla="*/ 979169 h 2523930"/>
                  <a:gd name="connsiteX0" fmla="*/ 1 w 1845009"/>
                  <a:gd name="connsiteY0" fmla="*/ 979169 h 2523930"/>
                  <a:gd name="connsiteX1" fmla="*/ 1468589 w 1845009"/>
                  <a:gd name="connsiteY1" fmla="*/ 84039 h 2523930"/>
                  <a:gd name="connsiteX2" fmla="*/ 1070124 w 1845009"/>
                  <a:gd name="connsiteY2" fmla="*/ 675468 h 2523930"/>
                  <a:gd name="connsiteX3" fmla="*/ 1834664 w 1845009"/>
                  <a:gd name="connsiteY3" fmla="*/ 782148 h 2523930"/>
                  <a:gd name="connsiteX4" fmla="*/ 1115843 w 1845009"/>
                  <a:gd name="connsiteY4" fmla="*/ 1213950 h 2523930"/>
                  <a:gd name="connsiteX5" fmla="*/ 1471443 w 1845009"/>
                  <a:gd name="connsiteY5" fmla="*/ 2476329 h 2523930"/>
                  <a:gd name="connsiteX6" fmla="*/ 1 w 1845009"/>
                  <a:gd name="connsiteY6" fmla="*/ 979169 h 2523930"/>
                  <a:gd name="connsiteX0" fmla="*/ 1 w 1845009"/>
                  <a:gd name="connsiteY0" fmla="*/ 979169 h 2523930"/>
                  <a:gd name="connsiteX1" fmla="*/ 1468589 w 1845009"/>
                  <a:gd name="connsiteY1" fmla="*/ 84039 h 2523930"/>
                  <a:gd name="connsiteX2" fmla="*/ 1070124 w 1845009"/>
                  <a:gd name="connsiteY2" fmla="*/ 675468 h 2523930"/>
                  <a:gd name="connsiteX3" fmla="*/ 1834664 w 1845009"/>
                  <a:gd name="connsiteY3" fmla="*/ 782148 h 2523930"/>
                  <a:gd name="connsiteX4" fmla="*/ 1115843 w 1845009"/>
                  <a:gd name="connsiteY4" fmla="*/ 1213950 h 2523930"/>
                  <a:gd name="connsiteX5" fmla="*/ 1471443 w 1845009"/>
                  <a:gd name="connsiteY5" fmla="*/ 2476329 h 2523930"/>
                  <a:gd name="connsiteX6" fmla="*/ 1 w 1845009"/>
                  <a:gd name="connsiteY6" fmla="*/ 979169 h 2523930"/>
                  <a:gd name="connsiteX0" fmla="*/ 4 w 1845012"/>
                  <a:gd name="connsiteY0" fmla="*/ 972372 h 1899510"/>
                  <a:gd name="connsiteX1" fmla="*/ 1468592 w 1845012"/>
                  <a:gd name="connsiteY1" fmla="*/ 77242 h 1899510"/>
                  <a:gd name="connsiteX2" fmla="*/ 1070127 w 1845012"/>
                  <a:gd name="connsiteY2" fmla="*/ 668671 h 1899510"/>
                  <a:gd name="connsiteX3" fmla="*/ 1834667 w 1845012"/>
                  <a:gd name="connsiteY3" fmla="*/ 775351 h 1899510"/>
                  <a:gd name="connsiteX4" fmla="*/ 1115846 w 1845012"/>
                  <a:gd name="connsiteY4" fmla="*/ 1207153 h 1899510"/>
                  <a:gd name="connsiteX5" fmla="*/ 1486686 w 1845012"/>
                  <a:gd name="connsiteY5" fmla="*/ 1829452 h 1899510"/>
                  <a:gd name="connsiteX6" fmla="*/ 4 w 1845012"/>
                  <a:gd name="connsiteY6" fmla="*/ 972372 h 1899510"/>
                  <a:gd name="connsiteX0" fmla="*/ 24 w 1845032"/>
                  <a:gd name="connsiteY0" fmla="*/ 972297 h 1892209"/>
                  <a:gd name="connsiteX1" fmla="*/ 1468612 w 1845032"/>
                  <a:gd name="connsiteY1" fmla="*/ 77167 h 1892209"/>
                  <a:gd name="connsiteX2" fmla="*/ 1070147 w 1845032"/>
                  <a:gd name="connsiteY2" fmla="*/ 668596 h 1892209"/>
                  <a:gd name="connsiteX3" fmla="*/ 1834687 w 1845032"/>
                  <a:gd name="connsiteY3" fmla="*/ 775276 h 1892209"/>
                  <a:gd name="connsiteX4" fmla="*/ 1115866 w 1845032"/>
                  <a:gd name="connsiteY4" fmla="*/ 1207078 h 1892209"/>
                  <a:gd name="connsiteX5" fmla="*/ 1509566 w 1845032"/>
                  <a:gd name="connsiteY5" fmla="*/ 1821757 h 1892209"/>
                  <a:gd name="connsiteX6" fmla="*/ 24 w 1845032"/>
                  <a:gd name="connsiteY6" fmla="*/ 972297 h 1892209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7542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52565"/>
                  <a:gd name="connsiteY0" fmla="*/ 972446 h 1906814"/>
                  <a:gd name="connsiteX1" fmla="*/ 1468612 w 1852565"/>
                  <a:gd name="connsiteY1" fmla="*/ 77316 h 1906814"/>
                  <a:gd name="connsiteX2" fmla="*/ 1070147 w 1852565"/>
                  <a:gd name="connsiteY2" fmla="*/ 668745 h 1906814"/>
                  <a:gd name="connsiteX3" fmla="*/ 1842307 w 1852565"/>
                  <a:gd name="connsiteY3" fmla="*/ 798285 h 1906814"/>
                  <a:gd name="connsiteX4" fmla="*/ 1115866 w 1852565"/>
                  <a:gd name="connsiteY4" fmla="*/ 1207227 h 1906814"/>
                  <a:gd name="connsiteX5" fmla="*/ 1509566 w 1852565"/>
                  <a:gd name="connsiteY5" fmla="*/ 1837146 h 1906814"/>
                  <a:gd name="connsiteX6" fmla="*/ 24 w 1852565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68714"/>
                  <a:gd name="connsiteY0" fmla="*/ 972446 h 1906814"/>
                  <a:gd name="connsiteX1" fmla="*/ 1468612 w 1868714"/>
                  <a:gd name="connsiteY1" fmla="*/ 77316 h 1906814"/>
                  <a:gd name="connsiteX2" fmla="*/ 1070147 w 1868714"/>
                  <a:gd name="connsiteY2" fmla="*/ 668745 h 1906814"/>
                  <a:gd name="connsiteX3" fmla="*/ 1858637 w 1868714"/>
                  <a:gd name="connsiteY3" fmla="*/ 914360 h 1906814"/>
                  <a:gd name="connsiteX4" fmla="*/ 1115866 w 1868714"/>
                  <a:gd name="connsiteY4" fmla="*/ 1207227 h 1906814"/>
                  <a:gd name="connsiteX5" fmla="*/ 1509566 w 1868714"/>
                  <a:gd name="connsiteY5" fmla="*/ 1837146 h 1906814"/>
                  <a:gd name="connsiteX6" fmla="*/ 24 w 1868714"/>
                  <a:gd name="connsiteY6" fmla="*/ 972446 h 1906814"/>
                  <a:gd name="connsiteX0" fmla="*/ 24 w 1868714"/>
                  <a:gd name="connsiteY0" fmla="*/ 972446 h 1906814"/>
                  <a:gd name="connsiteX1" fmla="*/ 1468612 w 1868714"/>
                  <a:gd name="connsiteY1" fmla="*/ 77316 h 1906814"/>
                  <a:gd name="connsiteX2" fmla="*/ 1070147 w 1868714"/>
                  <a:gd name="connsiteY2" fmla="*/ 668745 h 1906814"/>
                  <a:gd name="connsiteX3" fmla="*/ 1858637 w 1868714"/>
                  <a:gd name="connsiteY3" fmla="*/ 914360 h 1906814"/>
                  <a:gd name="connsiteX4" fmla="*/ 1115866 w 1868714"/>
                  <a:gd name="connsiteY4" fmla="*/ 1207227 h 1906814"/>
                  <a:gd name="connsiteX5" fmla="*/ 1509566 w 1868714"/>
                  <a:gd name="connsiteY5" fmla="*/ 1837146 h 1906814"/>
                  <a:gd name="connsiteX6" fmla="*/ 24 w 1868714"/>
                  <a:gd name="connsiteY6" fmla="*/ 972446 h 1906814"/>
                  <a:gd name="connsiteX0" fmla="*/ 24 w 1868714"/>
                  <a:gd name="connsiteY0" fmla="*/ 972446 h 1906814"/>
                  <a:gd name="connsiteX1" fmla="*/ 1468612 w 1868714"/>
                  <a:gd name="connsiteY1" fmla="*/ 77316 h 1906814"/>
                  <a:gd name="connsiteX2" fmla="*/ 1070147 w 1868714"/>
                  <a:gd name="connsiteY2" fmla="*/ 668745 h 1906814"/>
                  <a:gd name="connsiteX3" fmla="*/ 1858637 w 1868714"/>
                  <a:gd name="connsiteY3" fmla="*/ 914360 h 1906814"/>
                  <a:gd name="connsiteX4" fmla="*/ 1115866 w 1868714"/>
                  <a:gd name="connsiteY4" fmla="*/ 1207227 h 1906814"/>
                  <a:gd name="connsiteX5" fmla="*/ 1509566 w 1868714"/>
                  <a:gd name="connsiteY5" fmla="*/ 1837146 h 1906814"/>
                  <a:gd name="connsiteX6" fmla="*/ 24 w 1868714"/>
                  <a:gd name="connsiteY6" fmla="*/ 972446 h 1906814"/>
                  <a:gd name="connsiteX0" fmla="*/ 24 w 1858638"/>
                  <a:gd name="connsiteY0" fmla="*/ 972446 h 1906814"/>
                  <a:gd name="connsiteX1" fmla="*/ 1468612 w 1858638"/>
                  <a:gd name="connsiteY1" fmla="*/ 77316 h 1906814"/>
                  <a:gd name="connsiteX2" fmla="*/ 1070147 w 1858638"/>
                  <a:gd name="connsiteY2" fmla="*/ 668745 h 1906814"/>
                  <a:gd name="connsiteX3" fmla="*/ 1858637 w 1858638"/>
                  <a:gd name="connsiteY3" fmla="*/ 914360 h 1906814"/>
                  <a:gd name="connsiteX4" fmla="*/ 1115866 w 1858638"/>
                  <a:gd name="connsiteY4" fmla="*/ 1207227 h 1906814"/>
                  <a:gd name="connsiteX5" fmla="*/ 1509566 w 1858638"/>
                  <a:gd name="connsiteY5" fmla="*/ 1837146 h 1906814"/>
                  <a:gd name="connsiteX6" fmla="*/ 24 w 1858638"/>
                  <a:gd name="connsiteY6" fmla="*/ 972446 h 1906814"/>
                  <a:gd name="connsiteX0" fmla="*/ 24 w 1895754"/>
                  <a:gd name="connsiteY0" fmla="*/ 972446 h 1906814"/>
                  <a:gd name="connsiteX1" fmla="*/ 1468612 w 1895754"/>
                  <a:gd name="connsiteY1" fmla="*/ 77316 h 1906814"/>
                  <a:gd name="connsiteX2" fmla="*/ 1070147 w 1895754"/>
                  <a:gd name="connsiteY2" fmla="*/ 668745 h 1906814"/>
                  <a:gd name="connsiteX3" fmla="*/ 1895754 w 1895754"/>
                  <a:gd name="connsiteY3" fmla="*/ 1009921 h 1906814"/>
                  <a:gd name="connsiteX4" fmla="*/ 1115866 w 1895754"/>
                  <a:gd name="connsiteY4" fmla="*/ 1207227 h 1906814"/>
                  <a:gd name="connsiteX5" fmla="*/ 1509566 w 1895754"/>
                  <a:gd name="connsiteY5" fmla="*/ 1837146 h 1906814"/>
                  <a:gd name="connsiteX6" fmla="*/ 24 w 1895754"/>
                  <a:gd name="connsiteY6" fmla="*/ 972446 h 1906814"/>
                  <a:gd name="connsiteX0" fmla="*/ 24 w 1895754"/>
                  <a:gd name="connsiteY0" fmla="*/ 972446 h 1906814"/>
                  <a:gd name="connsiteX1" fmla="*/ 1468612 w 1895754"/>
                  <a:gd name="connsiteY1" fmla="*/ 77316 h 1906814"/>
                  <a:gd name="connsiteX2" fmla="*/ 1070147 w 1895754"/>
                  <a:gd name="connsiteY2" fmla="*/ 668745 h 1906814"/>
                  <a:gd name="connsiteX3" fmla="*/ 1895754 w 1895754"/>
                  <a:gd name="connsiteY3" fmla="*/ 1009921 h 1906814"/>
                  <a:gd name="connsiteX4" fmla="*/ 1115866 w 1895754"/>
                  <a:gd name="connsiteY4" fmla="*/ 1207227 h 1906814"/>
                  <a:gd name="connsiteX5" fmla="*/ 1509566 w 1895754"/>
                  <a:gd name="connsiteY5" fmla="*/ 1837146 h 1906814"/>
                  <a:gd name="connsiteX6" fmla="*/ 24 w 1895754"/>
                  <a:gd name="connsiteY6" fmla="*/ 972446 h 1906814"/>
                  <a:gd name="connsiteX0" fmla="*/ 24 w 1895754"/>
                  <a:gd name="connsiteY0" fmla="*/ 972446 h 1906814"/>
                  <a:gd name="connsiteX1" fmla="*/ 1468612 w 1895754"/>
                  <a:gd name="connsiteY1" fmla="*/ 77316 h 1906814"/>
                  <a:gd name="connsiteX2" fmla="*/ 1070147 w 1895754"/>
                  <a:gd name="connsiteY2" fmla="*/ 668745 h 1906814"/>
                  <a:gd name="connsiteX3" fmla="*/ 1895754 w 1895754"/>
                  <a:gd name="connsiteY3" fmla="*/ 1009921 h 1906814"/>
                  <a:gd name="connsiteX4" fmla="*/ 1115866 w 1895754"/>
                  <a:gd name="connsiteY4" fmla="*/ 1207227 h 1906814"/>
                  <a:gd name="connsiteX5" fmla="*/ 1509566 w 1895754"/>
                  <a:gd name="connsiteY5" fmla="*/ 1837146 h 1906814"/>
                  <a:gd name="connsiteX6" fmla="*/ 24 w 1895754"/>
                  <a:gd name="connsiteY6" fmla="*/ 972446 h 1906814"/>
                  <a:gd name="connsiteX0" fmla="*/ 27 w 1895757"/>
                  <a:gd name="connsiteY0" fmla="*/ 897919 h 1832287"/>
                  <a:gd name="connsiteX1" fmla="*/ 1468615 w 1895757"/>
                  <a:gd name="connsiteY1" fmla="*/ 2789 h 1832287"/>
                  <a:gd name="connsiteX2" fmla="*/ 1077798 w 1895757"/>
                  <a:gd name="connsiteY2" fmla="*/ 607019 h 1832287"/>
                  <a:gd name="connsiteX3" fmla="*/ 1895757 w 1895757"/>
                  <a:gd name="connsiteY3" fmla="*/ 935394 h 1832287"/>
                  <a:gd name="connsiteX4" fmla="*/ 1115869 w 1895757"/>
                  <a:gd name="connsiteY4" fmla="*/ 1132700 h 1832287"/>
                  <a:gd name="connsiteX5" fmla="*/ 1509569 w 1895757"/>
                  <a:gd name="connsiteY5" fmla="*/ 1762619 h 1832287"/>
                  <a:gd name="connsiteX6" fmla="*/ 27 w 1895757"/>
                  <a:gd name="connsiteY6" fmla="*/ 897919 h 1832287"/>
                  <a:gd name="connsiteX0" fmla="*/ 27 w 1895757"/>
                  <a:gd name="connsiteY0" fmla="*/ 897726 h 1832094"/>
                  <a:gd name="connsiteX1" fmla="*/ 1468615 w 1895757"/>
                  <a:gd name="connsiteY1" fmla="*/ 2596 h 1832094"/>
                  <a:gd name="connsiteX2" fmla="*/ 1077798 w 1895757"/>
                  <a:gd name="connsiteY2" fmla="*/ 606826 h 1832094"/>
                  <a:gd name="connsiteX3" fmla="*/ 1895757 w 1895757"/>
                  <a:gd name="connsiteY3" fmla="*/ 935201 h 1832094"/>
                  <a:gd name="connsiteX4" fmla="*/ 1115869 w 1895757"/>
                  <a:gd name="connsiteY4" fmla="*/ 1132507 h 1832094"/>
                  <a:gd name="connsiteX5" fmla="*/ 1509569 w 1895757"/>
                  <a:gd name="connsiteY5" fmla="*/ 1762426 h 1832094"/>
                  <a:gd name="connsiteX6" fmla="*/ 27 w 1895757"/>
                  <a:gd name="connsiteY6" fmla="*/ 897726 h 1832094"/>
                  <a:gd name="connsiteX0" fmla="*/ 30 w 1895760"/>
                  <a:gd name="connsiteY0" fmla="*/ 1043304 h 1977672"/>
                  <a:gd name="connsiteX1" fmla="*/ 1468618 w 1895760"/>
                  <a:gd name="connsiteY1" fmla="*/ 148174 h 1977672"/>
                  <a:gd name="connsiteX2" fmla="*/ 1077801 w 1895760"/>
                  <a:gd name="connsiteY2" fmla="*/ 752404 h 1977672"/>
                  <a:gd name="connsiteX3" fmla="*/ 1895760 w 1895760"/>
                  <a:gd name="connsiteY3" fmla="*/ 1080779 h 1977672"/>
                  <a:gd name="connsiteX4" fmla="*/ 1115872 w 1895760"/>
                  <a:gd name="connsiteY4" fmla="*/ 1278085 h 1977672"/>
                  <a:gd name="connsiteX5" fmla="*/ 1509572 w 1895760"/>
                  <a:gd name="connsiteY5" fmla="*/ 1908004 h 1977672"/>
                  <a:gd name="connsiteX6" fmla="*/ 30 w 1895760"/>
                  <a:gd name="connsiteY6" fmla="*/ 1043304 h 1977672"/>
                  <a:gd name="connsiteX0" fmla="*/ 30 w 1895760"/>
                  <a:gd name="connsiteY0" fmla="*/ 1061276 h 1995644"/>
                  <a:gd name="connsiteX1" fmla="*/ 1468618 w 1895760"/>
                  <a:gd name="connsiteY1" fmla="*/ 166146 h 1995644"/>
                  <a:gd name="connsiteX2" fmla="*/ 1077801 w 1895760"/>
                  <a:gd name="connsiteY2" fmla="*/ 770376 h 1995644"/>
                  <a:gd name="connsiteX3" fmla="*/ 1895760 w 1895760"/>
                  <a:gd name="connsiteY3" fmla="*/ 1098751 h 1995644"/>
                  <a:gd name="connsiteX4" fmla="*/ 1115872 w 1895760"/>
                  <a:gd name="connsiteY4" fmla="*/ 1296057 h 1995644"/>
                  <a:gd name="connsiteX5" fmla="*/ 1509572 w 1895760"/>
                  <a:gd name="connsiteY5" fmla="*/ 1925976 h 1995644"/>
                  <a:gd name="connsiteX6" fmla="*/ 30 w 1895760"/>
                  <a:gd name="connsiteY6" fmla="*/ 1061276 h 1995644"/>
                  <a:gd name="connsiteX0" fmla="*/ 30 w 1895760"/>
                  <a:gd name="connsiteY0" fmla="*/ 1013974 h 1948342"/>
                  <a:gd name="connsiteX1" fmla="*/ 1468618 w 1895760"/>
                  <a:gd name="connsiteY1" fmla="*/ 118844 h 1948342"/>
                  <a:gd name="connsiteX2" fmla="*/ 1077801 w 1895760"/>
                  <a:gd name="connsiteY2" fmla="*/ 723074 h 1948342"/>
                  <a:gd name="connsiteX3" fmla="*/ 1895760 w 1895760"/>
                  <a:gd name="connsiteY3" fmla="*/ 1051449 h 1948342"/>
                  <a:gd name="connsiteX4" fmla="*/ 1115872 w 1895760"/>
                  <a:gd name="connsiteY4" fmla="*/ 1248755 h 1948342"/>
                  <a:gd name="connsiteX5" fmla="*/ 1509572 w 1895760"/>
                  <a:gd name="connsiteY5" fmla="*/ 1878674 h 1948342"/>
                  <a:gd name="connsiteX6" fmla="*/ 30 w 1895760"/>
                  <a:gd name="connsiteY6" fmla="*/ 1013974 h 1948342"/>
                  <a:gd name="connsiteX0" fmla="*/ 30 w 1895760"/>
                  <a:gd name="connsiteY0" fmla="*/ 1077889 h 2012257"/>
                  <a:gd name="connsiteX1" fmla="*/ 1468618 w 1895760"/>
                  <a:gd name="connsiteY1" fmla="*/ 182759 h 2012257"/>
                  <a:gd name="connsiteX2" fmla="*/ 1077801 w 1895760"/>
                  <a:gd name="connsiteY2" fmla="*/ 786989 h 2012257"/>
                  <a:gd name="connsiteX3" fmla="*/ 1895760 w 1895760"/>
                  <a:gd name="connsiteY3" fmla="*/ 1115364 h 2012257"/>
                  <a:gd name="connsiteX4" fmla="*/ 1115872 w 1895760"/>
                  <a:gd name="connsiteY4" fmla="*/ 1312670 h 2012257"/>
                  <a:gd name="connsiteX5" fmla="*/ 1509572 w 1895760"/>
                  <a:gd name="connsiteY5" fmla="*/ 1942589 h 2012257"/>
                  <a:gd name="connsiteX6" fmla="*/ 30 w 1895760"/>
                  <a:gd name="connsiteY6" fmla="*/ 1077889 h 2012257"/>
                  <a:gd name="connsiteX0" fmla="*/ 138 w 1895868"/>
                  <a:gd name="connsiteY0" fmla="*/ 1066944 h 2001197"/>
                  <a:gd name="connsiteX1" fmla="*/ 1585852 w 1895868"/>
                  <a:gd name="connsiteY1" fmla="*/ 183833 h 2001197"/>
                  <a:gd name="connsiteX2" fmla="*/ 1077909 w 1895868"/>
                  <a:gd name="connsiteY2" fmla="*/ 776044 h 2001197"/>
                  <a:gd name="connsiteX3" fmla="*/ 1895868 w 1895868"/>
                  <a:gd name="connsiteY3" fmla="*/ 1104419 h 2001197"/>
                  <a:gd name="connsiteX4" fmla="*/ 1115980 w 1895868"/>
                  <a:gd name="connsiteY4" fmla="*/ 1301725 h 2001197"/>
                  <a:gd name="connsiteX5" fmla="*/ 1509680 w 1895868"/>
                  <a:gd name="connsiteY5" fmla="*/ 1931644 h 2001197"/>
                  <a:gd name="connsiteX6" fmla="*/ 138 w 1895868"/>
                  <a:gd name="connsiteY6" fmla="*/ 1066944 h 2001197"/>
                  <a:gd name="connsiteX0" fmla="*/ 68 w 1895798"/>
                  <a:gd name="connsiteY0" fmla="*/ 1065359 h 1906967"/>
                  <a:gd name="connsiteX1" fmla="*/ 1585782 w 1895798"/>
                  <a:gd name="connsiteY1" fmla="*/ 182248 h 1906967"/>
                  <a:gd name="connsiteX2" fmla="*/ 1077839 w 1895798"/>
                  <a:gd name="connsiteY2" fmla="*/ 774459 h 1906967"/>
                  <a:gd name="connsiteX3" fmla="*/ 1895798 w 1895798"/>
                  <a:gd name="connsiteY3" fmla="*/ 1102834 h 1906967"/>
                  <a:gd name="connsiteX4" fmla="*/ 1115910 w 1895798"/>
                  <a:gd name="connsiteY4" fmla="*/ 1300140 h 1906967"/>
                  <a:gd name="connsiteX5" fmla="*/ 1650942 w 1895798"/>
                  <a:gd name="connsiteY5" fmla="*/ 1832060 h 1906967"/>
                  <a:gd name="connsiteX6" fmla="*/ 68 w 1895798"/>
                  <a:gd name="connsiteY6" fmla="*/ 1065359 h 1906967"/>
                  <a:gd name="connsiteX0" fmla="*/ 68 w 1895798"/>
                  <a:gd name="connsiteY0" fmla="*/ 1065359 h 1987384"/>
                  <a:gd name="connsiteX1" fmla="*/ 1585782 w 1895798"/>
                  <a:gd name="connsiteY1" fmla="*/ 182248 h 1987384"/>
                  <a:gd name="connsiteX2" fmla="*/ 1077839 w 1895798"/>
                  <a:gd name="connsiteY2" fmla="*/ 774459 h 1987384"/>
                  <a:gd name="connsiteX3" fmla="*/ 1895798 w 1895798"/>
                  <a:gd name="connsiteY3" fmla="*/ 1102834 h 1987384"/>
                  <a:gd name="connsiteX4" fmla="*/ 1115910 w 1895798"/>
                  <a:gd name="connsiteY4" fmla="*/ 1300140 h 1987384"/>
                  <a:gd name="connsiteX5" fmla="*/ 1650942 w 1895798"/>
                  <a:gd name="connsiteY5" fmla="*/ 1832060 h 1987384"/>
                  <a:gd name="connsiteX6" fmla="*/ 68 w 1895798"/>
                  <a:gd name="connsiteY6" fmla="*/ 1065359 h 1987384"/>
                  <a:gd name="connsiteX0" fmla="*/ 68 w 1895798"/>
                  <a:gd name="connsiteY0" fmla="*/ 1065359 h 2005643"/>
                  <a:gd name="connsiteX1" fmla="*/ 1585782 w 1895798"/>
                  <a:gd name="connsiteY1" fmla="*/ 182248 h 2005643"/>
                  <a:gd name="connsiteX2" fmla="*/ 1077839 w 1895798"/>
                  <a:gd name="connsiteY2" fmla="*/ 774459 h 2005643"/>
                  <a:gd name="connsiteX3" fmla="*/ 1895798 w 1895798"/>
                  <a:gd name="connsiteY3" fmla="*/ 1102834 h 2005643"/>
                  <a:gd name="connsiteX4" fmla="*/ 1115910 w 1895798"/>
                  <a:gd name="connsiteY4" fmla="*/ 1300140 h 2005643"/>
                  <a:gd name="connsiteX5" fmla="*/ 1650942 w 1895798"/>
                  <a:gd name="connsiteY5" fmla="*/ 1832060 h 2005643"/>
                  <a:gd name="connsiteX6" fmla="*/ 68 w 1895798"/>
                  <a:gd name="connsiteY6" fmla="*/ 1065359 h 2005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5798" h="2005643">
                    <a:moveTo>
                      <a:pt x="68" y="1065359"/>
                    </a:moveTo>
                    <a:cubicBezTo>
                      <a:pt x="-10792" y="790390"/>
                      <a:pt x="1321523" y="-462789"/>
                      <a:pt x="1585782" y="182248"/>
                    </a:cubicBezTo>
                    <a:cubicBezTo>
                      <a:pt x="1850041" y="827285"/>
                      <a:pt x="1002365" y="768539"/>
                      <a:pt x="1077839" y="774459"/>
                    </a:cubicBezTo>
                    <a:cubicBezTo>
                      <a:pt x="1131232" y="914517"/>
                      <a:pt x="1745907" y="326431"/>
                      <a:pt x="1895798" y="1102834"/>
                    </a:cubicBezTo>
                    <a:cubicBezTo>
                      <a:pt x="1696671" y="1695067"/>
                      <a:pt x="1120387" y="1225011"/>
                      <a:pt x="1115910" y="1300140"/>
                    </a:cubicBezTo>
                    <a:cubicBezTo>
                      <a:pt x="1065191" y="1264893"/>
                      <a:pt x="1890601" y="1503138"/>
                      <a:pt x="1650942" y="1832060"/>
                    </a:cubicBezTo>
                    <a:cubicBezTo>
                      <a:pt x="1027836" y="2422301"/>
                      <a:pt x="10928" y="1340328"/>
                      <a:pt x="68" y="106535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0">
                    <a:srgbClr val="FFFF00"/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Oval 77">
                <a:extLst>
                  <a:ext uri="{FF2B5EF4-FFF2-40B4-BE49-F238E27FC236}">
                    <a16:creationId xmlns:a16="http://schemas.microsoft.com/office/drawing/2014/main" id="{A553B2DF-04FE-4168-BE13-E5EB37A4795C}"/>
                  </a:ext>
                </a:extLst>
              </p:cNvPr>
              <p:cNvSpPr/>
              <p:nvPr/>
            </p:nvSpPr>
            <p:spPr>
              <a:xfrm>
                <a:off x="5991039" y="3283399"/>
                <a:ext cx="1896080" cy="3004476"/>
              </a:xfrm>
              <a:custGeom>
                <a:avLst/>
                <a:gdLst>
                  <a:gd name="connsiteX0" fmla="*/ 0 w 1133776"/>
                  <a:gd name="connsiteY0" fmla="*/ 956090 h 1912179"/>
                  <a:gd name="connsiteX1" fmla="*/ 566888 w 1133776"/>
                  <a:gd name="connsiteY1" fmla="*/ 0 h 1912179"/>
                  <a:gd name="connsiteX2" fmla="*/ 1133776 w 1133776"/>
                  <a:gd name="connsiteY2" fmla="*/ 956090 h 1912179"/>
                  <a:gd name="connsiteX3" fmla="*/ 566888 w 1133776"/>
                  <a:gd name="connsiteY3" fmla="*/ 1912180 h 1912179"/>
                  <a:gd name="connsiteX4" fmla="*/ 0 w 1133776"/>
                  <a:gd name="connsiteY4" fmla="*/ 956090 h 1912179"/>
                  <a:gd name="connsiteX0" fmla="*/ 27690 w 1502628"/>
                  <a:gd name="connsiteY0" fmla="*/ 1476790 h 2432880"/>
                  <a:gd name="connsiteX1" fmla="*/ 1407378 w 1502628"/>
                  <a:gd name="connsiteY1" fmla="*/ 0 h 2432880"/>
                  <a:gd name="connsiteX2" fmla="*/ 1161466 w 1502628"/>
                  <a:gd name="connsiteY2" fmla="*/ 1476790 h 2432880"/>
                  <a:gd name="connsiteX3" fmla="*/ 594578 w 1502628"/>
                  <a:gd name="connsiteY3" fmla="*/ 2432880 h 2432880"/>
                  <a:gd name="connsiteX4" fmla="*/ 27690 w 1502628"/>
                  <a:gd name="connsiteY4" fmla="*/ 1476790 h 2432880"/>
                  <a:gd name="connsiteX0" fmla="*/ 27690 w 1544141"/>
                  <a:gd name="connsiteY0" fmla="*/ 1476914 h 2433004"/>
                  <a:gd name="connsiteX1" fmla="*/ 1407378 w 1544141"/>
                  <a:gd name="connsiteY1" fmla="*/ 124 h 2433004"/>
                  <a:gd name="connsiteX2" fmla="*/ 1161466 w 1544141"/>
                  <a:gd name="connsiteY2" fmla="*/ 1476914 h 2433004"/>
                  <a:gd name="connsiteX3" fmla="*/ 594578 w 1544141"/>
                  <a:gd name="connsiteY3" fmla="*/ 2433004 h 2433004"/>
                  <a:gd name="connsiteX4" fmla="*/ 27690 w 1544141"/>
                  <a:gd name="connsiteY4" fmla="*/ 1476914 h 2433004"/>
                  <a:gd name="connsiteX0" fmla="*/ 297412 w 1813863"/>
                  <a:gd name="connsiteY0" fmla="*/ 1522727 h 2733938"/>
                  <a:gd name="connsiteX1" fmla="*/ 1677100 w 1813863"/>
                  <a:gd name="connsiteY1" fmla="*/ 45937 h 2733938"/>
                  <a:gd name="connsiteX2" fmla="*/ 1431188 w 1813863"/>
                  <a:gd name="connsiteY2" fmla="*/ 1522727 h 2733938"/>
                  <a:gd name="connsiteX3" fmla="*/ 864300 w 1813863"/>
                  <a:gd name="connsiteY3" fmla="*/ 2478817 h 2733938"/>
                  <a:gd name="connsiteX4" fmla="*/ 297412 w 1813863"/>
                  <a:gd name="connsiteY4" fmla="*/ 1522727 h 2733938"/>
                  <a:gd name="connsiteX0" fmla="*/ 270970 w 1765590"/>
                  <a:gd name="connsiteY0" fmla="*/ 1486823 h 2725994"/>
                  <a:gd name="connsiteX1" fmla="*/ 1714158 w 1765590"/>
                  <a:gd name="connsiteY1" fmla="*/ 73533 h 2725994"/>
                  <a:gd name="connsiteX2" fmla="*/ 1468246 w 1765590"/>
                  <a:gd name="connsiteY2" fmla="*/ 1550323 h 2725994"/>
                  <a:gd name="connsiteX3" fmla="*/ 901358 w 1765590"/>
                  <a:gd name="connsiteY3" fmla="*/ 2506413 h 2725994"/>
                  <a:gd name="connsiteX4" fmla="*/ 270970 w 1765590"/>
                  <a:gd name="connsiteY4" fmla="*/ 1486823 h 2725994"/>
                  <a:gd name="connsiteX0" fmla="*/ 270970 w 1825109"/>
                  <a:gd name="connsiteY0" fmla="*/ 1486823 h 2725994"/>
                  <a:gd name="connsiteX1" fmla="*/ 1714158 w 1825109"/>
                  <a:gd name="connsiteY1" fmla="*/ 73533 h 2725994"/>
                  <a:gd name="connsiteX2" fmla="*/ 1468246 w 1825109"/>
                  <a:gd name="connsiteY2" fmla="*/ 1550323 h 2725994"/>
                  <a:gd name="connsiteX3" fmla="*/ 901358 w 1825109"/>
                  <a:gd name="connsiteY3" fmla="*/ 2506413 h 2725994"/>
                  <a:gd name="connsiteX4" fmla="*/ 270970 w 1825109"/>
                  <a:gd name="connsiteY4" fmla="*/ 1486823 h 2725994"/>
                  <a:gd name="connsiteX0" fmla="*/ 270970 w 1825109"/>
                  <a:gd name="connsiteY0" fmla="*/ 1486823 h 2725994"/>
                  <a:gd name="connsiteX1" fmla="*/ 1714158 w 1825109"/>
                  <a:gd name="connsiteY1" fmla="*/ 73533 h 2725994"/>
                  <a:gd name="connsiteX2" fmla="*/ 1468246 w 1825109"/>
                  <a:gd name="connsiteY2" fmla="*/ 1550323 h 2725994"/>
                  <a:gd name="connsiteX3" fmla="*/ 901358 w 1825109"/>
                  <a:gd name="connsiteY3" fmla="*/ 2506413 h 2725994"/>
                  <a:gd name="connsiteX4" fmla="*/ 270970 w 1825109"/>
                  <a:gd name="connsiteY4" fmla="*/ 1486823 h 2725994"/>
                  <a:gd name="connsiteX0" fmla="*/ 270970 w 2045439"/>
                  <a:gd name="connsiteY0" fmla="*/ 1439877 h 2679048"/>
                  <a:gd name="connsiteX1" fmla="*/ 1714158 w 2045439"/>
                  <a:gd name="connsiteY1" fmla="*/ 26587 h 2679048"/>
                  <a:gd name="connsiteX2" fmla="*/ 2034513 w 2045439"/>
                  <a:gd name="connsiteY2" fmla="*/ 866936 h 2679048"/>
                  <a:gd name="connsiteX3" fmla="*/ 1468246 w 2045439"/>
                  <a:gd name="connsiteY3" fmla="*/ 1503377 h 2679048"/>
                  <a:gd name="connsiteX4" fmla="*/ 901358 w 2045439"/>
                  <a:gd name="connsiteY4" fmla="*/ 2459467 h 2679048"/>
                  <a:gd name="connsiteX5" fmla="*/ 270970 w 2045439"/>
                  <a:gd name="connsiteY5" fmla="*/ 1439877 h 2679048"/>
                  <a:gd name="connsiteX0" fmla="*/ 270970 w 2051712"/>
                  <a:gd name="connsiteY0" fmla="*/ 1446627 h 2685798"/>
                  <a:gd name="connsiteX1" fmla="*/ 1714158 w 2051712"/>
                  <a:gd name="connsiteY1" fmla="*/ 33337 h 2685798"/>
                  <a:gd name="connsiteX2" fmla="*/ 1805913 w 2051712"/>
                  <a:gd name="connsiteY2" fmla="*/ 479986 h 2685798"/>
                  <a:gd name="connsiteX3" fmla="*/ 2034513 w 2051712"/>
                  <a:gd name="connsiteY3" fmla="*/ 873686 h 2685798"/>
                  <a:gd name="connsiteX4" fmla="*/ 1468246 w 2051712"/>
                  <a:gd name="connsiteY4" fmla="*/ 1510127 h 2685798"/>
                  <a:gd name="connsiteX5" fmla="*/ 901358 w 2051712"/>
                  <a:gd name="connsiteY5" fmla="*/ 2466217 h 2685798"/>
                  <a:gd name="connsiteX6" fmla="*/ 270970 w 2051712"/>
                  <a:gd name="connsiteY6" fmla="*/ 1446627 h 2685798"/>
                  <a:gd name="connsiteX0" fmla="*/ 15588 w 1796330"/>
                  <a:gd name="connsiteY0" fmla="*/ 1482716 h 2502423"/>
                  <a:gd name="connsiteX1" fmla="*/ 1331776 w 1796330"/>
                  <a:gd name="connsiteY1" fmla="*/ 31326 h 2502423"/>
                  <a:gd name="connsiteX2" fmla="*/ 1550531 w 1796330"/>
                  <a:gd name="connsiteY2" fmla="*/ 516075 h 2502423"/>
                  <a:gd name="connsiteX3" fmla="*/ 1779131 w 1796330"/>
                  <a:gd name="connsiteY3" fmla="*/ 909775 h 2502423"/>
                  <a:gd name="connsiteX4" fmla="*/ 1212864 w 1796330"/>
                  <a:gd name="connsiteY4" fmla="*/ 1546216 h 2502423"/>
                  <a:gd name="connsiteX5" fmla="*/ 645976 w 1796330"/>
                  <a:gd name="connsiteY5" fmla="*/ 2502306 h 2502423"/>
                  <a:gd name="connsiteX6" fmla="*/ 15588 w 1796330"/>
                  <a:gd name="connsiteY6" fmla="*/ 1482716 h 2502423"/>
                  <a:gd name="connsiteX0" fmla="*/ 15588 w 1796330"/>
                  <a:gd name="connsiteY0" fmla="*/ 1461558 h 2481265"/>
                  <a:gd name="connsiteX1" fmla="*/ 1331776 w 1796330"/>
                  <a:gd name="connsiteY1" fmla="*/ 10168 h 2481265"/>
                  <a:gd name="connsiteX2" fmla="*/ 1550531 w 1796330"/>
                  <a:gd name="connsiteY2" fmla="*/ 494917 h 2481265"/>
                  <a:gd name="connsiteX3" fmla="*/ 1779131 w 1796330"/>
                  <a:gd name="connsiteY3" fmla="*/ 888617 h 2481265"/>
                  <a:gd name="connsiteX4" fmla="*/ 1212864 w 1796330"/>
                  <a:gd name="connsiteY4" fmla="*/ 1525058 h 2481265"/>
                  <a:gd name="connsiteX5" fmla="*/ 645976 w 1796330"/>
                  <a:gd name="connsiteY5" fmla="*/ 2481148 h 2481265"/>
                  <a:gd name="connsiteX6" fmla="*/ 15588 w 1796330"/>
                  <a:gd name="connsiteY6" fmla="*/ 1461558 h 2481265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857019"/>
                  <a:gd name="connsiteY0" fmla="*/ 1469707 h 2489414"/>
                  <a:gd name="connsiteX1" fmla="*/ 1331776 w 1857019"/>
                  <a:gd name="connsiteY1" fmla="*/ 18317 h 2489414"/>
                  <a:gd name="connsiteX2" fmla="*/ 1550531 w 1857019"/>
                  <a:gd name="connsiteY2" fmla="*/ 503066 h 2489414"/>
                  <a:gd name="connsiteX3" fmla="*/ 1842631 w 1857019"/>
                  <a:gd name="connsiteY3" fmla="*/ 845966 h 2489414"/>
                  <a:gd name="connsiteX4" fmla="*/ 1212864 w 1857019"/>
                  <a:gd name="connsiteY4" fmla="*/ 1533207 h 2489414"/>
                  <a:gd name="connsiteX5" fmla="*/ 645976 w 1857019"/>
                  <a:gd name="connsiteY5" fmla="*/ 2489297 h 2489414"/>
                  <a:gd name="connsiteX6" fmla="*/ 15588 w 1857019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09"/>
                  <a:gd name="connsiteX1" fmla="*/ 1331776 w 1864354"/>
                  <a:gd name="connsiteY1" fmla="*/ 18317 h 2489409"/>
                  <a:gd name="connsiteX2" fmla="*/ 1550531 w 1864354"/>
                  <a:gd name="connsiteY2" fmla="*/ 503066 h 2489409"/>
                  <a:gd name="connsiteX3" fmla="*/ 1842631 w 1864354"/>
                  <a:gd name="connsiteY3" fmla="*/ 845966 h 2489409"/>
                  <a:gd name="connsiteX4" fmla="*/ 1448929 w 1864354"/>
                  <a:gd name="connsiteY4" fmla="*/ 1176167 h 2489409"/>
                  <a:gd name="connsiteX5" fmla="*/ 1212864 w 1864354"/>
                  <a:gd name="connsiteY5" fmla="*/ 1533207 h 2489409"/>
                  <a:gd name="connsiteX6" fmla="*/ 645976 w 1864354"/>
                  <a:gd name="connsiteY6" fmla="*/ 2489297 h 2489409"/>
                  <a:gd name="connsiteX7" fmla="*/ 15588 w 1864354"/>
                  <a:gd name="connsiteY7" fmla="*/ 1469707 h 2489409"/>
                  <a:gd name="connsiteX0" fmla="*/ 15588 w 1864354"/>
                  <a:gd name="connsiteY0" fmla="*/ 1469707 h 2489409"/>
                  <a:gd name="connsiteX1" fmla="*/ 1331776 w 1864354"/>
                  <a:gd name="connsiteY1" fmla="*/ 18317 h 2489409"/>
                  <a:gd name="connsiteX2" fmla="*/ 1550531 w 1864354"/>
                  <a:gd name="connsiteY2" fmla="*/ 503066 h 2489409"/>
                  <a:gd name="connsiteX3" fmla="*/ 1842631 w 1864354"/>
                  <a:gd name="connsiteY3" fmla="*/ 845966 h 2489409"/>
                  <a:gd name="connsiteX4" fmla="*/ 1448929 w 1864354"/>
                  <a:gd name="connsiteY4" fmla="*/ 1176167 h 2489409"/>
                  <a:gd name="connsiteX5" fmla="*/ 1212864 w 1864354"/>
                  <a:gd name="connsiteY5" fmla="*/ 1533207 h 2489409"/>
                  <a:gd name="connsiteX6" fmla="*/ 645976 w 1864354"/>
                  <a:gd name="connsiteY6" fmla="*/ 2489297 h 2489409"/>
                  <a:gd name="connsiteX7" fmla="*/ 15588 w 1864354"/>
                  <a:gd name="connsiteY7" fmla="*/ 1469707 h 2489409"/>
                  <a:gd name="connsiteX0" fmla="*/ 15588 w 1870056"/>
                  <a:gd name="connsiteY0" fmla="*/ 1469707 h 2489403"/>
                  <a:gd name="connsiteX1" fmla="*/ 1331776 w 1870056"/>
                  <a:gd name="connsiteY1" fmla="*/ 18317 h 2489403"/>
                  <a:gd name="connsiteX2" fmla="*/ 1550531 w 1870056"/>
                  <a:gd name="connsiteY2" fmla="*/ 503066 h 2489403"/>
                  <a:gd name="connsiteX3" fmla="*/ 1842631 w 1870056"/>
                  <a:gd name="connsiteY3" fmla="*/ 845966 h 2489403"/>
                  <a:gd name="connsiteX4" fmla="*/ 1448929 w 1870056"/>
                  <a:gd name="connsiteY4" fmla="*/ 1176167 h 2489403"/>
                  <a:gd name="connsiteX5" fmla="*/ 1868029 w 1870056"/>
                  <a:gd name="connsiteY5" fmla="*/ 1633368 h 2489403"/>
                  <a:gd name="connsiteX6" fmla="*/ 1212864 w 1870056"/>
                  <a:gd name="connsiteY6" fmla="*/ 1533207 h 2489403"/>
                  <a:gd name="connsiteX7" fmla="*/ 645976 w 1870056"/>
                  <a:gd name="connsiteY7" fmla="*/ 2489297 h 2489403"/>
                  <a:gd name="connsiteX8" fmla="*/ 15588 w 1870056"/>
                  <a:gd name="connsiteY8" fmla="*/ 1469707 h 2489403"/>
                  <a:gd name="connsiteX0" fmla="*/ 15588 w 1868029"/>
                  <a:gd name="connsiteY0" fmla="*/ 1469707 h 2489403"/>
                  <a:gd name="connsiteX1" fmla="*/ 1331776 w 1868029"/>
                  <a:gd name="connsiteY1" fmla="*/ 18317 h 2489403"/>
                  <a:gd name="connsiteX2" fmla="*/ 1550531 w 1868029"/>
                  <a:gd name="connsiteY2" fmla="*/ 503066 h 2489403"/>
                  <a:gd name="connsiteX3" fmla="*/ 1842631 w 1868029"/>
                  <a:gd name="connsiteY3" fmla="*/ 845966 h 2489403"/>
                  <a:gd name="connsiteX4" fmla="*/ 1448929 w 1868029"/>
                  <a:gd name="connsiteY4" fmla="*/ 1176167 h 2489403"/>
                  <a:gd name="connsiteX5" fmla="*/ 1868029 w 1868029"/>
                  <a:gd name="connsiteY5" fmla="*/ 1633368 h 2489403"/>
                  <a:gd name="connsiteX6" fmla="*/ 1212864 w 1868029"/>
                  <a:gd name="connsiteY6" fmla="*/ 1533207 h 2489403"/>
                  <a:gd name="connsiteX7" fmla="*/ 645976 w 1868029"/>
                  <a:gd name="connsiteY7" fmla="*/ 2489297 h 2489403"/>
                  <a:gd name="connsiteX8" fmla="*/ 15588 w 1868029"/>
                  <a:gd name="connsiteY8" fmla="*/ 1469707 h 2489403"/>
                  <a:gd name="connsiteX0" fmla="*/ 15588 w 1868029"/>
                  <a:gd name="connsiteY0" fmla="*/ 1469707 h 2489403"/>
                  <a:gd name="connsiteX1" fmla="*/ 1331776 w 1868029"/>
                  <a:gd name="connsiteY1" fmla="*/ 18317 h 2489403"/>
                  <a:gd name="connsiteX2" fmla="*/ 1550531 w 1868029"/>
                  <a:gd name="connsiteY2" fmla="*/ 503066 h 2489403"/>
                  <a:gd name="connsiteX3" fmla="*/ 1842631 w 1868029"/>
                  <a:gd name="connsiteY3" fmla="*/ 845966 h 2489403"/>
                  <a:gd name="connsiteX4" fmla="*/ 1448929 w 1868029"/>
                  <a:gd name="connsiteY4" fmla="*/ 1176167 h 2489403"/>
                  <a:gd name="connsiteX5" fmla="*/ 1868029 w 1868029"/>
                  <a:gd name="connsiteY5" fmla="*/ 1633368 h 2489403"/>
                  <a:gd name="connsiteX6" fmla="*/ 1212864 w 1868029"/>
                  <a:gd name="connsiteY6" fmla="*/ 1533207 h 2489403"/>
                  <a:gd name="connsiteX7" fmla="*/ 645976 w 1868029"/>
                  <a:gd name="connsiteY7" fmla="*/ 2489297 h 2489403"/>
                  <a:gd name="connsiteX8" fmla="*/ 15588 w 1868029"/>
                  <a:gd name="connsiteY8" fmla="*/ 1469707 h 2489403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6689 w 1869130"/>
                  <a:gd name="connsiteY0" fmla="*/ 1469707 h 2574440"/>
                  <a:gd name="connsiteX1" fmla="*/ 1332877 w 1869130"/>
                  <a:gd name="connsiteY1" fmla="*/ 18317 h 2574440"/>
                  <a:gd name="connsiteX2" fmla="*/ 1551632 w 1869130"/>
                  <a:gd name="connsiteY2" fmla="*/ 503066 h 2574440"/>
                  <a:gd name="connsiteX3" fmla="*/ 1843732 w 1869130"/>
                  <a:gd name="connsiteY3" fmla="*/ 845966 h 2574440"/>
                  <a:gd name="connsiteX4" fmla="*/ 1450030 w 1869130"/>
                  <a:gd name="connsiteY4" fmla="*/ 1176167 h 2574440"/>
                  <a:gd name="connsiteX5" fmla="*/ 1869130 w 1869130"/>
                  <a:gd name="connsiteY5" fmla="*/ 1633368 h 2574440"/>
                  <a:gd name="connsiteX6" fmla="*/ 1302865 w 1869130"/>
                  <a:gd name="connsiteY6" fmla="*/ 1850707 h 2574440"/>
                  <a:gd name="connsiteX7" fmla="*/ 1754831 w 1869130"/>
                  <a:gd name="connsiteY7" fmla="*/ 2319168 h 2574440"/>
                  <a:gd name="connsiteX8" fmla="*/ 1475431 w 1869130"/>
                  <a:gd name="connsiteY8" fmla="*/ 2496968 h 2574440"/>
                  <a:gd name="connsiteX9" fmla="*/ 647077 w 1869130"/>
                  <a:gd name="connsiteY9" fmla="*/ 2489297 h 2574440"/>
                  <a:gd name="connsiteX10" fmla="*/ 16689 w 1869130"/>
                  <a:gd name="connsiteY10" fmla="*/ 1469707 h 2574440"/>
                  <a:gd name="connsiteX0" fmla="*/ 16745 w 1869186"/>
                  <a:gd name="connsiteY0" fmla="*/ 1469707 h 2966869"/>
                  <a:gd name="connsiteX1" fmla="*/ 1332933 w 1869186"/>
                  <a:gd name="connsiteY1" fmla="*/ 18317 h 2966869"/>
                  <a:gd name="connsiteX2" fmla="*/ 1551688 w 1869186"/>
                  <a:gd name="connsiteY2" fmla="*/ 503066 h 2966869"/>
                  <a:gd name="connsiteX3" fmla="*/ 1843788 w 1869186"/>
                  <a:gd name="connsiteY3" fmla="*/ 845966 h 2966869"/>
                  <a:gd name="connsiteX4" fmla="*/ 1450086 w 1869186"/>
                  <a:gd name="connsiteY4" fmla="*/ 1176167 h 2966869"/>
                  <a:gd name="connsiteX5" fmla="*/ 1869186 w 1869186"/>
                  <a:gd name="connsiteY5" fmla="*/ 1633368 h 2966869"/>
                  <a:gd name="connsiteX6" fmla="*/ 1302921 w 1869186"/>
                  <a:gd name="connsiteY6" fmla="*/ 1850707 h 2966869"/>
                  <a:gd name="connsiteX7" fmla="*/ 1754887 w 1869186"/>
                  <a:gd name="connsiteY7" fmla="*/ 2319168 h 2966869"/>
                  <a:gd name="connsiteX8" fmla="*/ 1475487 w 1869186"/>
                  <a:gd name="connsiteY8" fmla="*/ 2496968 h 2966869"/>
                  <a:gd name="connsiteX9" fmla="*/ 1488187 w 1869186"/>
                  <a:gd name="connsiteY9" fmla="*/ 2966867 h 2966869"/>
                  <a:gd name="connsiteX10" fmla="*/ 647133 w 1869186"/>
                  <a:gd name="connsiteY10" fmla="*/ 2489297 h 2966869"/>
                  <a:gd name="connsiteX11" fmla="*/ 16745 w 1869186"/>
                  <a:gd name="connsiteY11" fmla="*/ 1469707 h 2966869"/>
                  <a:gd name="connsiteX0" fmla="*/ 16745 w 1869186"/>
                  <a:gd name="connsiteY0" fmla="*/ 1469707 h 2966867"/>
                  <a:gd name="connsiteX1" fmla="*/ 1332933 w 1869186"/>
                  <a:gd name="connsiteY1" fmla="*/ 18317 h 2966867"/>
                  <a:gd name="connsiteX2" fmla="*/ 1551688 w 1869186"/>
                  <a:gd name="connsiteY2" fmla="*/ 503066 h 2966867"/>
                  <a:gd name="connsiteX3" fmla="*/ 1843788 w 1869186"/>
                  <a:gd name="connsiteY3" fmla="*/ 845966 h 2966867"/>
                  <a:gd name="connsiteX4" fmla="*/ 1450086 w 1869186"/>
                  <a:gd name="connsiteY4" fmla="*/ 1176167 h 2966867"/>
                  <a:gd name="connsiteX5" fmla="*/ 1869186 w 1869186"/>
                  <a:gd name="connsiteY5" fmla="*/ 1633368 h 2966867"/>
                  <a:gd name="connsiteX6" fmla="*/ 1302921 w 1869186"/>
                  <a:gd name="connsiteY6" fmla="*/ 1850707 h 2966867"/>
                  <a:gd name="connsiteX7" fmla="*/ 1754887 w 1869186"/>
                  <a:gd name="connsiteY7" fmla="*/ 2319168 h 2966867"/>
                  <a:gd name="connsiteX8" fmla="*/ 1475487 w 1869186"/>
                  <a:gd name="connsiteY8" fmla="*/ 2496968 h 2966867"/>
                  <a:gd name="connsiteX9" fmla="*/ 1488187 w 1869186"/>
                  <a:gd name="connsiteY9" fmla="*/ 2966867 h 2966867"/>
                  <a:gd name="connsiteX10" fmla="*/ 647133 w 1869186"/>
                  <a:gd name="connsiteY10" fmla="*/ 2489297 h 2966867"/>
                  <a:gd name="connsiteX11" fmla="*/ 16745 w 1869186"/>
                  <a:gd name="connsiteY11" fmla="*/ 1469707 h 2966867"/>
                  <a:gd name="connsiteX0" fmla="*/ 16745 w 1869186"/>
                  <a:gd name="connsiteY0" fmla="*/ 1469707 h 2985386"/>
                  <a:gd name="connsiteX1" fmla="*/ 1332933 w 1869186"/>
                  <a:gd name="connsiteY1" fmla="*/ 18317 h 2985386"/>
                  <a:gd name="connsiteX2" fmla="*/ 1551688 w 1869186"/>
                  <a:gd name="connsiteY2" fmla="*/ 503066 h 2985386"/>
                  <a:gd name="connsiteX3" fmla="*/ 1843788 w 1869186"/>
                  <a:gd name="connsiteY3" fmla="*/ 845966 h 2985386"/>
                  <a:gd name="connsiteX4" fmla="*/ 1450086 w 1869186"/>
                  <a:gd name="connsiteY4" fmla="*/ 1176167 h 2985386"/>
                  <a:gd name="connsiteX5" fmla="*/ 1869186 w 1869186"/>
                  <a:gd name="connsiteY5" fmla="*/ 1633368 h 2985386"/>
                  <a:gd name="connsiteX6" fmla="*/ 1302921 w 1869186"/>
                  <a:gd name="connsiteY6" fmla="*/ 1850707 h 2985386"/>
                  <a:gd name="connsiteX7" fmla="*/ 1754887 w 1869186"/>
                  <a:gd name="connsiteY7" fmla="*/ 2319168 h 2985386"/>
                  <a:gd name="connsiteX8" fmla="*/ 1475487 w 1869186"/>
                  <a:gd name="connsiteY8" fmla="*/ 2496968 h 2985386"/>
                  <a:gd name="connsiteX9" fmla="*/ 1488187 w 1869186"/>
                  <a:gd name="connsiteY9" fmla="*/ 2966867 h 2985386"/>
                  <a:gd name="connsiteX10" fmla="*/ 647133 w 1869186"/>
                  <a:gd name="connsiteY10" fmla="*/ 2489297 h 2985386"/>
                  <a:gd name="connsiteX11" fmla="*/ 16745 w 1869186"/>
                  <a:gd name="connsiteY11" fmla="*/ 1469707 h 2985386"/>
                  <a:gd name="connsiteX0" fmla="*/ 23868 w 1876309"/>
                  <a:gd name="connsiteY0" fmla="*/ 1469763 h 2986627"/>
                  <a:gd name="connsiteX1" fmla="*/ 1340056 w 1876309"/>
                  <a:gd name="connsiteY1" fmla="*/ 18373 h 2986627"/>
                  <a:gd name="connsiteX2" fmla="*/ 1558811 w 1876309"/>
                  <a:gd name="connsiteY2" fmla="*/ 503122 h 2986627"/>
                  <a:gd name="connsiteX3" fmla="*/ 1850911 w 1876309"/>
                  <a:gd name="connsiteY3" fmla="*/ 846022 h 2986627"/>
                  <a:gd name="connsiteX4" fmla="*/ 1457209 w 1876309"/>
                  <a:gd name="connsiteY4" fmla="*/ 1176223 h 2986627"/>
                  <a:gd name="connsiteX5" fmla="*/ 1876309 w 1876309"/>
                  <a:gd name="connsiteY5" fmla="*/ 1633424 h 2986627"/>
                  <a:gd name="connsiteX6" fmla="*/ 1310044 w 1876309"/>
                  <a:gd name="connsiteY6" fmla="*/ 1850763 h 2986627"/>
                  <a:gd name="connsiteX7" fmla="*/ 1762010 w 1876309"/>
                  <a:gd name="connsiteY7" fmla="*/ 2319224 h 2986627"/>
                  <a:gd name="connsiteX8" fmla="*/ 1482610 w 1876309"/>
                  <a:gd name="connsiteY8" fmla="*/ 2497024 h 2986627"/>
                  <a:gd name="connsiteX9" fmla="*/ 1495310 w 1876309"/>
                  <a:gd name="connsiteY9" fmla="*/ 2966923 h 2986627"/>
                  <a:gd name="connsiteX10" fmla="*/ 565356 w 1876309"/>
                  <a:gd name="connsiteY10" fmla="*/ 2514753 h 2986627"/>
                  <a:gd name="connsiteX11" fmla="*/ 23868 w 1876309"/>
                  <a:gd name="connsiteY11" fmla="*/ 1469763 h 2986627"/>
                  <a:gd name="connsiteX0" fmla="*/ 680 w 1853121"/>
                  <a:gd name="connsiteY0" fmla="*/ 1470811 h 2967971"/>
                  <a:gd name="connsiteX1" fmla="*/ 1316868 w 1853121"/>
                  <a:gd name="connsiteY1" fmla="*/ 19421 h 2967971"/>
                  <a:gd name="connsiteX2" fmla="*/ 1535623 w 1853121"/>
                  <a:gd name="connsiteY2" fmla="*/ 504170 h 2967971"/>
                  <a:gd name="connsiteX3" fmla="*/ 1827723 w 1853121"/>
                  <a:gd name="connsiteY3" fmla="*/ 847070 h 2967971"/>
                  <a:gd name="connsiteX4" fmla="*/ 1434021 w 1853121"/>
                  <a:gd name="connsiteY4" fmla="*/ 1177271 h 2967971"/>
                  <a:gd name="connsiteX5" fmla="*/ 1853121 w 1853121"/>
                  <a:gd name="connsiteY5" fmla="*/ 1634472 h 2967971"/>
                  <a:gd name="connsiteX6" fmla="*/ 1286856 w 1853121"/>
                  <a:gd name="connsiteY6" fmla="*/ 1851811 h 2967971"/>
                  <a:gd name="connsiteX7" fmla="*/ 1738822 w 1853121"/>
                  <a:gd name="connsiteY7" fmla="*/ 2320272 h 2967971"/>
                  <a:gd name="connsiteX8" fmla="*/ 1459422 w 1853121"/>
                  <a:gd name="connsiteY8" fmla="*/ 2498072 h 2967971"/>
                  <a:gd name="connsiteX9" fmla="*/ 1472122 w 1853121"/>
                  <a:gd name="connsiteY9" fmla="*/ 2967971 h 2967971"/>
                  <a:gd name="connsiteX10" fmla="*/ 680 w 1853121"/>
                  <a:gd name="connsiteY10" fmla="*/ 1470811 h 2967971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86856 w 1853121"/>
                  <a:gd name="connsiteY6" fmla="*/ 1851811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86856 w 1853121"/>
                  <a:gd name="connsiteY6" fmla="*/ 1851811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86856 w 1853121"/>
                  <a:gd name="connsiteY6" fmla="*/ 1851811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67065"/>
                  <a:gd name="connsiteY0" fmla="*/ 1470811 h 3018250"/>
                  <a:gd name="connsiteX1" fmla="*/ 1316868 w 1867065"/>
                  <a:gd name="connsiteY1" fmla="*/ 19421 h 3018250"/>
                  <a:gd name="connsiteX2" fmla="*/ 1535623 w 1867065"/>
                  <a:gd name="connsiteY2" fmla="*/ 504170 h 3018250"/>
                  <a:gd name="connsiteX3" fmla="*/ 1827723 w 1867065"/>
                  <a:gd name="connsiteY3" fmla="*/ 847070 h 3018250"/>
                  <a:gd name="connsiteX4" fmla="*/ 1434021 w 1867065"/>
                  <a:gd name="connsiteY4" fmla="*/ 1177271 h 3018250"/>
                  <a:gd name="connsiteX5" fmla="*/ 1853121 w 1867065"/>
                  <a:gd name="connsiteY5" fmla="*/ 1634472 h 3018250"/>
                  <a:gd name="connsiteX6" fmla="*/ 1738822 w 1867065"/>
                  <a:gd name="connsiteY6" fmla="*/ 2320272 h 3018250"/>
                  <a:gd name="connsiteX7" fmla="*/ 1459422 w 1867065"/>
                  <a:gd name="connsiteY7" fmla="*/ 2498072 h 3018250"/>
                  <a:gd name="connsiteX8" fmla="*/ 1472122 w 1867065"/>
                  <a:gd name="connsiteY8" fmla="*/ 2967971 h 3018250"/>
                  <a:gd name="connsiteX9" fmla="*/ 680 w 1867065"/>
                  <a:gd name="connsiteY9" fmla="*/ 1470811 h 3018250"/>
                  <a:gd name="connsiteX0" fmla="*/ 680 w 1858777"/>
                  <a:gd name="connsiteY0" fmla="*/ 1470811 h 3018250"/>
                  <a:gd name="connsiteX1" fmla="*/ 1316868 w 1858777"/>
                  <a:gd name="connsiteY1" fmla="*/ 19421 h 3018250"/>
                  <a:gd name="connsiteX2" fmla="*/ 1535623 w 1858777"/>
                  <a:gd name="connsiteY2" fmla="*/ 504170 h 3018250"/>
                  <a:gd name="connsiteX3" fmla="*/ 1827723 w 1858777"/>
                  <a:gd name="connsiteY3" fmla="*/ 847070 h 3018250"/>
                  <a:gd name="connsiteX4" fmla="*/ 1434021 w 1858777"/>
                  <a:gd name="connsiteY4" fmla="*/ 1177271 h 3018250"/>
                  <a:gd name="connsiteX5" fmla="*/ 1853121 w 1858777"/>
                  <a:gd name="connsiteY5" fmla="*/ 1634472 h 3018250"/>
                  <a:gd name="connsiteX6" fmla="*/ 1291023 w 1858777"/>
                  <a:gd name="connsiteY6" fmla="*/ 1859588 h 3018250"/>
                  <a:gd name="connsiteX7" fmla="*/ 1738822 w 1858777"/>
                  <a:gd name="connsiteY7" fmla="*/ 2320272 h 3018250"/>
                  <a:gd name="connsiteX8" fmla="*/ 1459422 w 1858777"/>
                  <a:gd name="connsiteY8" fmla="*/ 2498072 h 3018250"/>
                  <a:gd name="connsiteX9" fmla="*/ 1472122 w 1858777"/>
                  <a:gd name="connsiteY9" fmla="*/ 2967971 h 3018250"/>
                  <a:gd name="connsiteX10" fmla="*/ 680 w 1858777"/>
                  <a:gd name="connsiteY10" fmla="*/ 1470811 h 3018250"/>
                  <a:gd name="connsiteX0" fmla="*/ 680 w 1858659"/>
                  <a:gd name="connsiteY0" fmla="*/ 1470811 h 3018250"/>
                  <a:gd name="connsiteX1" fmla="*/ 1316868 w 1858659"/>
                  <a:gd name="connsiteY1" fmla="*/ 19421 h 3018250"/>
                  <a:gd name="connsiteX2" fmla="*/ 1535623 w 1858659"/>
                  <a:gd name="connsiteY2" fmla="*/ 504170 h 3018250"/>
                  <a:gd name="connsiteX3" fmla="*/ 1827723 w 1858659"/>
                  <a:gd name="connsiteY3" fmla="*/ 847070 h 3018250"/>
                  <a:gd name="connsiteX4" fmla="*/ 1434021 w 1858659"/>
                  <a:gd name="connsiteY4" fmla="*/ 1177271 h 3018250"/>
                  <a:gd name="connsiteX5" fmla="*/ 1853121 w 1858659"/>
                  <a:gd name="connsiteY5" fmla="*/ 1634472 h 3018250"/>
                  <a:gd name="connsiteX6" fmla="*/ 1291023 w 1858659"/>
                  <a:gd name="connsiteY6" fmla="*/ 1859588 h 3018250"/>
                  <a:gd name="connsiteX7" fmla="*/ 1738822 w 1858659"/>
                  <a:gd name="connsiteY7" fmla="*/ 2320272 h 3018250"/>
                  <a:gd name="connsiteX8" fmla="*/ 1459422 w 1858659"/>
                  <a:gd name="connsiteY8" fmla="*/ 2498072 h 3018250"/>
                  <a:gd name="connsiteX9" fmla="*/ 1472122 w 1858659"/>
                  <a:gd name="connsiteY9" fmla="*/ 2967971 h 3018250"/>
                  <a:gd name="connsiteX10" fmla="*/ 680 w 1858659"/>
                  <a:gd name="connsiteY10" fmla="*/ 1470811 h 3018250"/>
                  <a:gd name="connsiteX0" fmla="*/ 680 w 1858659"/>
                  <a:gd name="connsiteY0" fmla="*/ 1470811 h 3018250"/>
                  <a:gd name="connsiteX1" fmla="*/ 1316868 w 1858659"/>
                  <a:gd name="connsiteY1" fmla="*/ 19421 h 3018250"/>
                  <a:gd name="connsiteX2" fmla="*/ 1535623 w 1858659"/>
                  <a:gd name="connsiteY2" fmla="*/ 504170 h 3018250"/>
                  <a:gd name="connsiteX3" fmla="*/ 1827723 w 1858659"/>
                  <a:gd name="connsiteY3" fmla="*/ 847070 h 3018250"/>
                  <a:gd name="connsiteX4" fmla="*/ 1434021 w 1858659"/>
                  <a:gd name="connsiteY4" fmla="*/ 1177271 h 3018250"/>
                  <a:gd name="connsiteX5" fmla="*/ 1853121 w 1858659"/>
                  <a:gd name="connsiteY5" fmla="*/ 1634472 h 3018250"/>
                  <a:gd name="connsiteX6" fmla="*/ 1291023 w 1858659"/>
                  <a:gd name="connsiteY6" fmla="*/ 1859588 h 3018250"/>
                  <a:gd name="connsiteX7" fmla="*/ 1738822 w 1858659"/>
                  <a:gd name="connsiteY7" fmla="*/ 2320272 h 3018250"/>
                  <a:gd name="connsiteX8" fmla="*/ 1459422 w 1858659"/>
                  <a:gd name="connsiteY8" fmla="*/ 2498072 h 3018250"/>
                  <a:gd name="connsiteX9" fmla="*/ 1472122 w 1858659"/>
                  <a:gd name="connsiteY9" fmla="*/ 2967971 h 3018250"/>
                  <a:gd name="connsiteX10" fmla="*/ 680 w 1858659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91209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91209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91023 w 1853121"/>
                  <a:gd name="connsiteY6" fmla="*/ 1859588 h 3018250"/>
                  <a:gd name="connsiteX7" fmla="*/ 1791209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434021 w 1853121"/>
                  <a:gd name="connsiteY3" fmla="*/ 1177271 h 3018250"/>
                  <a:gd name="connsiteX4" fmla="*/ 1853121 w 1853121"/>
                  <a:gd name="connsiteY4" fmla="*/ 1634472 h 3018250"/>
                  <a:gd name="connsiteX5" fmla="*/ 1291023 w 1853121"/>
                  <a:gd name="connsiteY5" fmla="*/ 1859588 h 3018250"/>
                  <a:gd name="connsiteX6" fmla="*/ 1791209 w 1853121"/>
                  <a:gd name="connsiteY6" fmla="*/ 2320272 h 3018250"/>
                  <a:gd name="connsiteX7" fmla="*/ 1459422 w 1853121"/>
                  <a:gd name="connsiteY7" fmla="*/ 2498072 h 3018250"/>
                  <a:gd name="connsiteX8" fmla="*/ 1472122 w 1853121"/>
                  <a:gd name="connsiteY8" fmla="*/ 2967971 h 3018250"/>
                  <a:gd name="connsiteX9" fmla="*/ 680 w 1853121"/>
                  <a:gd name="connsiteY9" fmla="*/ 1470811 h 3018250"/>
                  <a:gd name="connsiteX0" fmla="*/ 680 w 1896456"/>
                  <a:gd name="connsiteY0" fmla="*/ 1470811 h 3018250"/>
                  <a:gd name="connsiteX1" fmla="*/ 1316868 w 1896456"/>
                  <a:gd name="connsiteY1" fmla="*/ 19421 h 3018250"/>
                  <a:gd name="connsiteX2" fmla="*/ 1535623 w 1896456"/>
                  <a:gd name="connsiteY2" fmla="*/ 504170 h 3018250"/>
                  <a:gd name="connsiteX3" fmla="*/ 1895860 w 1896456"/>
                  <a:gd name="connsiteY3" fmla="*/ 754688 h 3018250"/>
                  <a:gd name="connsiteX4" fmla="*/ 1434021 w 1896456"/>
                  <a:gd name="connsiteY4" fmla="*/ 1177271 h 3018250"/>
                  <a:gd name="connsiteX5" fmla="*/ 1853121 w 1896456"/>
                  <a:gd name="connsiteY5" fmla="*/ 1634472 h 3018250"/>
                  <a:gd name="connsiteX6" fmla="*/ 1291023 w 1896456"/>
                  <a:gd name="connsiteY6" fmla="*/ 1859588 h 3018250"/>
                  <a:gd name="connsiteX7" fmla="*/ 1791209 w 1896456"/>
                  <a:gd name="connsiteY7" fmla="*/ 2320272 h 3018250"/>
                  <a:gd name="connsiteX8" fmla="*/ 1459422 w 1896456"/>
                  <a:gd name="connsiteY8" fmla="*/ 2498072 h 3018250"/>
                  <a:gd name="connsiteX9" fmla="*/ 1472122 w 1896456"/>
                  <a:gd name="connsiteY9" fmla="*/ 2967971 h 3018250"/>
                  <a:gd name="connsiteX10" fmla="*/ 680 w 1896456"/>
                  <a:gd name="connsiteY10" fmla="*/ 1470811 h 3018250"/>
                  <a:gd name="connsiteX0" fmla="*/ 680 w 1895860"/>
                  <a:gd name="connsiteY0" fmla="*/ 1470811 h 3018250"/>
                  <a:gd name="connsiteX1" fmla="*/ 1316868 w 1895860"/>
                  <a:gd name="connsiteY1" fmla="*/ 19421 h 3018250"/>
                  <a:gd name="connsiteX2" fmla="*/ 1535623 w 1895860"/>
                  <a:gd name="connsiteY2" fmla="*/ 504170 h 3018250"/>
                  <a:gd name="connsiteX3" fmla="*/ 1895860 w 1895860"/>
                  <a:gd name="connsiteY3" fmla="*/ 754688 h 3018250"/>
                  <a:gd name="connsiteX4" fmla="*/ 1434021 w 1895860"/>
                  <a:gd name="connsiteY4" fmla="*/ 1177271 h 3018250"/>
                  <a:gd name="connsiteX5" fmla="*/ 1853121 w 1895860"/>
                  <a:gd name="connsiteY5" fmla="*/ 1634472 h 3018250"/>
                  <a:gd name="connsiteX6" fmla="*/ 1291023 w 1895860"/>
                  <a:gd name="connsiteY6" fmla="*/ 1859588 h 3018250"/>
                  <a:gd name="connsiteX7" fmla="*/ 1791209 w 1895860"/>
                  <a:gd name="connsiteY7" fmla="*/ 2320272 h 3018250"/>
                  <a:gd name="connsiteX8" fmla="*/ 1459422 w 1895860"/>
                  <a:gd name="connsiteY8" fmla="*/ 2498072 h 3018250"/>
                  <a:gd name="connsiteX9" fmla="*/ 1472122 w 1895860"/>
                  <a:gd name="connsiteY9" fmla="*/ 2967971 h 3018250"/>
                  <a:gd name="connsiteX10" fmla="*/ 680 w 1895860"/>
                  <a:gd name="connsiteY10" fmla="*/ 1470811 h 3018250"/>
                  <a:gd name="connsiteX0" fmla="*/ 680 w 1896226"/>
                  <a:gd name="connsiteY0" fmla="*/ 1470811 h 3018250"/>
                  <a:gd name="connsiteX1" fmla="*/ 1316868 w 1896226"/>
                  <a:gd name="connsiteY1" fmla="*/ 19421 h 3018250"/>
                  <a:gd name="connsiteX2" fmla="*/ 1535623 w 1896226"/>
                  <a:gd name="connsiteY2" fmla="*/ 504170 h 3018250"/>
                  <a:gd name="connsiteX3" fmla="*/ 1895860 w 1896226"/>
                  <a:gd name="connsiteY3" fmla="*/ 754688 h 3018250"/>
                  <a:gd name="connsiteX4" fmla="*/ 1434021 w 1896226"/>
                  <a:gd name="connsiteY4" fmla="*/ 1177271 h 3018250"/>
                  <a:gd name="connsiteX5" fmla="*/ 1853121 w 1896226"/>
                  <a:gd name="connsiteY5" fmla="*/ 1634472 h 3018250"/>
                  <a:gd name="connsiteX6" fmla="*/ 1291023 w 1896226"/>
                  <a:gd name="connsiteY6" fmla="*/ 1859588 h 3018250"/>
                  <a:gd name="connsiteX7" fmla="*/ 1791209 w 1896226"/>
                  <a:gd name="connsiteY7" fmla="*/ 2320272 h 3018250"/>
                  <a:gd name="connsiteX8" fmla="*/ 1459422 w 1896226"/>
                  <a:gd name="connsiteY8" fmla="*/ 2498072 h 3018250"/>
                  <a:gd name="connsiteX9" fmla="*/ 1472122 w 1896226"/>
                  <a:gd name="connsiteY9" fmla="*/ 2967971 h 3018250"/>
                  <a:gd name="connsiteX10" fmla="*/ 680 w 1896226"/>
                  <a:gd name="connsiteY10" fmla="*/ 1470811 h 3018250"/>
                  <a:gd name="connsiteX0" fmla="*/ 680 w 1896277"/>
                  <a:gd name="connsiteY0" fmla="*/ 1470811 h 3018250"/>
                  <a:gd name="connsiteX1" fmla="*/ 1316868 w 1896277"/>
                  <a:gd name="connsiteY1" fmla="*/ 19421 h 3018250"/>
                  <a:gd name="connsiteX2" fmla="*/ 1535623 w 1896277"/>
                  <a:gd name="connsiteY2" fmla="*/ 504170 h 3018250"/>
                  <a:gd name="connsiteX3" fmla="*/ 1895860 w 1896277"/>
                  <a:gd name="connsiteY3" fmla="*/ 754688 h 3018250"/>
                  <a:gd name="connsiteX4" fmla="*/ 1434021 w 1896277"/>
                  <a:gd name="connsiteY4" fmla="*/ 1177271 h 3018250"/>
                  <a:gd name="connsiteX5" fmla="*/ 1853121 w 1896277"/>
                  <a:gd name="connsiteY5" fmla="*/ 1634472 h 3018250"/>
                  <a:gd name="connsiteX6" fmla="*/ 1291023 w 1896277"/>
                  <a:gd name="connsiteY6" fmla="*/ 1859588 h 3018250"/>
                  <a:gd name="connsiteX7" fmla="*/ 1791209 w 1896277"/>
                  <a:gd name="connsiteY7" fmla="*/ 2320272 h 3018250"/>
                  <a:gd name="connsiteX8" fmla="*/ 1459422 w 1896277"/>
                  <a:gd name="connsiteY8" fmla="*/ 2498072 h 3018250"/>
                  <a:gd name="connsiteX9" fmla="*/ 1472122 w 1896277"/>
                  <a:gd name="connsiteY9" fmla="*/ 2967971 h 3018250"/>
                  <a:gd name="connsiteX10" fmla="*/ 680 w 1896277"/>
                  <a:gd name="connsiteY10" fmla="*/ 1470811 h 3018250"/>
                  <a:gd name="connsiteX0" fmla="*/ 680 w 1896277"/>
                  <a:gd name="connsiteY0" fmla="*/ 1470811 h 3018250"/>
                  <a:gd name="connsiteX1" fmla="*/ 1316868 w 1896277"/>
                  <a:gd name="connsiteY1" fmla="*/ 19421 h 3018250"/>
                  <a:gd name="connsiteX2" fmla="*/ 1535623 w 1896277"/>
                  <a:gd name="connsiteY2" fmla="*/ 504170 h 3018250"/>
                  <a:gd name="connsiteX3" fmla="*/ 1895860 w 1896277"/>
                  <a:gd name="connsiteY3" fmla="*/ 754688 h 3018250"/>
                  <a:gd name="connsiteX4" fmla="*/ 1434021 w 1896277"/>
                  <a:gd name="connsiteY4" fmla="*/ 1177271 h 3018250"/>
                  <a:gd name="connsiteX5" fmla="*/ 1853121 w 1896277"/>
                  <a:gd name="connsiteY5" fmla="*/ 1634472 h 3018250"/>
                  <a:gd name="connsiteX6" fmla="*/ 1291023 w 1896277"/>
                  <a:gd name="connsiteY6" fmla="*/ 1859588 h 3018250"/>
                  <a:gd name="connsiteX7" fmla="*/ 1791209 w 1896277"/>
                  <a:gd name="connsiteY7" fmla="*/ 2320272 h 3018250"/>
                  <a:gd name="connsiteX8" fmla="*/ 1459422 w 1896277"/>
                  <a:gd name="connsiteY8" fmla="*/ 2498072 h 3018250"/>
                  <a:gd name="connsiteX9" fmla="*/ 1472122 w 1896277"/>
                  <a:gd name="connsiteY9" fmla="*/ 2967971 h 3018250"/>
                  <a:gd name="connsiteX10" fmla="*/ 680 w 1896277"/>
                  <a:gd name="connsiteY10" fmla="*/ 1470811 h 3018250"/>
                  <a:gd name="connsiteX0" fmla="*/ 441 w 1896038"/>
                  <a:gd name="connsiteY0" fmla="*/ 1479415 h 3026854"/>
                  <a:gd name="connsiteX1" fmla="*/ 1316629 w 1896038"/>
                  <a:gd name="connsiteY1" fmla="*/ 28025 h 3026854"/>
                  <a:gd name="connsiteX2" fmla="*/ 1325834 w 1896038"/>
                  <a:gd name="connsiteY2" fmla="*/ 544524 h 3026854"/>
                  <a:gd name="connsiteX3" fmla="*/ 1895621 w 1896038"/>
                  <a:gd name="connsiteY3" fmla="*/ 763292 h 3026854"/>
                  <a:gd name="connsiteX4" fmla="*/ 1433782 w 1896038"/>
                  <a:gd name="connsiteY4" fmla="*/ 1185875 h 3026854"/>
                  <a:gd name="connsiteX5" fmla="*/ 1852882 w 1896038"/>
                  <a:gd name="connsiteY5" fmla="*/ 1643076 h 3026854"/>
                  <a:gd name="connsiteX6" fmla="*/ 1290784 w 1896038"/>
                  <a:gd name="connsiteY6" fmla="*/ 1868192 h 3026854"/>
                  <a:gd name="connsiteX7" fmla="*/ 1790970 w 1896038"/>
                  <a:gd name="connsiteY7" fmla="*/ 2328876 h 3026854"/>
                  <a:gd name="connsiteX8" fmla="*/ 1459183 w 1896038"/>
                  <a:gd name="connsiteY8" fmla="*/ 2506676 h 3026854"/>
                  <a:gd name="connsiteX9" fmla="*/ 1471883 w 1896038"/>
                  <a:gd name="connsiteY9" fmla="*/ 2976575 h 3026854"/>
                  <a:gd name="connsiteX10" fmla="*/ 441 w 1896038"/>
                  <a:gd name="connsiteY10" fmla="*/ 1479415 h 3026854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  <a:gd name="connsiteX0" fmla="*/ 483 w 1896080"/>
                  <a:gd name="connsiteY0" fmla="*/ 1457037 h 3004476"/>
                  <a:gd name="connsiteX1" fmla="*/ 1316671 w 1896080"/>
                  <a:gd name="connsiteY1" fmla="*/ 5647 h 3004476"/>
                  <a:gd name="connsiteX2" fmla="*/ 1325876 w 1896080"/>
                  <a:gd name="connsiteY2" fmla="*/ 522146 h 3004476"/>
                  <a:gd name="connsiteX3" fmla="*/ 1895663 w 1896080"/>
                  <a:gd name="connsiteY3" fmla="*/ 740914 h 3004476"/>
                  <a:gd name="connsiteX4" fmla="*/ 1433824 w 1896080"/>
                  <a:gd name="connsiteY4" fmla="*/ 1163497 h 3004476"/>
                  <a:gd name="connsiteX5" fmla="*/ 1852924 w 1896080"/>
                  <a:gd name="connsiteY5" fmla="*/ 1620698 h 3004476"/>
                  <a:gd name="connsiteX6" fmla="*/ 1290826 w 1896080"/>
                  <a:gd name="connsiteY6" fmla="*/ 1845814 h 3004476"/>
                  <a:gd name="connsiteX7" fmla="*/ 1791012 w 1896080"/>
                  <a:gd name="connsiteY7" fmla="*/ 2306498 h 3004476"/>
                  <a:gd name="connsiteX8" fmla="*/ 1459225 w 1896080"/>
                  <a:gd name="connsiteY8" fmla="*/ 2484298 h 3004476"/>
                  <a:gd name="connsiteX9" fmla="*/ 1471925 w 1896080"/>
                  <a:gd name="connsiteY9" fmla="*/ 2954197 h 3004476"/>
                  <a:gd name="connsiteX10" fmla="*/ 483 w 1896080"/>
                  <a:gd name="connsiteY10" fmla="*/ 1457037 h 300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96080" h="3004476">
                    <a:moveTo>
                      <a:pt x="483" y="1457037"/>
                    </a:moveTo>
                    <a:cubicBezTo>
                      <a:pt x="-25393" y="965612"/>
                      <a:pt x="994172" y="-86188"/>
                      <a:pt x="1316671" y="5647"/>
                    </a:cubicBezTo>
                    <a:cubicBezTo>
                      <a:pt x="1639170" y="97482"/>
                      <a:pt x="2059640" y="528189"/>
                      <a:pt x="1325876" y="522146"/>
                    </a:cubicBezTo>
                    <a:cubicBezTo>
                      <a:pt x="1493812" y="541503"/>
                      <a:pt x="1864972" y="357268"/>
                      <a:pt x="1895663" y="740914"/>
                    </a:cubicBezTo>
                    <a:cubicBezTo>
                      <a:pt x="1912067" y="1367448"/>
                      <a:pt x="1439360" y="1099417"/>
                      <a:pt x="1433824" y="1163497"/>
                    </a:cubicBezTo>
                    <a:cubicBezTo>
                      <a:pt x="1354449" y="1225939"/>
                      <a:pt x="1828768" y="964291"/>
                      <a:pt x="1852924" y="1620698"/>
                    </a:cubicBezTo>
                    <a:cubicBezTo>
                      <a:pt x="1752097" y="2151930"/>
                      <a:pt x="1295588" y="1807714"/>
                      <a:pt x="1290826" y="1845814"/>
                    </a:cubicBezTo>
                    <a:cubicBezTo>
                      <a:pt x="1286063" y="1898202"/>
                      <a:pt x="1847878" y="1874647"/>
                      <a:pt x="1791012" y="2306498"/>
                    </a:cubicBezTo>
                    <a:cubicBezTo>
                      <a:pt x="1711824" y="2545970"/>
                      <a:pt x="1643851" y="2455943"/>
                      <a:pt x="1459225" y="2484298"/>
                    </a:cubicBezTo>
                    <a:cubicBezTo>
                      <a:pt x="1344925" y="2526631"/>
                      <a:pt x="1711584" y="2625275"/>
                      <a:pt x="1471925" y="2954197"/>
                    </a:cubicBezTo>
                    <a:cubicBezTo>
                      <a:pt x="809701" y="3278287"/>
                      <a:pt x="26359" y="1948462"/>
                      <a:pt x="483" y="145703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0">
                    <a:srgbClr val="FFFF00"/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76">
                <a:extLst>
                  <a:ext uri="{FF2B5EF4-FFF2-40B4-BE49-F238E27FC236}">
                    <a16:creationId xmlns:a16="http://schemas.microsoft.com/office/drawing/2014/main" id="{247B6B11-A665-4DCE-BBC9-E3A04C987BF0}"/>
                  </a:ext>
                </a:extLst>
              </p:cNvPr>
              <p:cNvSpPr/>
              <p:nvPr/>
            </p:nvSpPr>
            <p:spPr>
              <a:xfrm>
                <a:off x="2771930" y="3362242"/>
                <a:ext cx="3812031" cy="2994394"/>
              </a:xfrm>
              <a:custGeom>
                <a:avLst/>
                <a:gdLst>
                  <a:gd name="connsiteX0" fmla="*/ 0 w 2802962"/>
                  <a:gd name="connsiteY0" fmla="*/ 1241530 h 2483060"/>
                  <a:gd name="connsiteX1" fmla="*/ 1401481 w 2802962"/>
                  <a:gd name="connsiteY1" fmla="*/ 0 h 2483060"/>
                  <a:gd name="connsiteX2" fmla="*/ 2802962 w 2802962"/>
                  <a:gd name="connsiteY2" fmla="*/ 1241530 h 2483060"/>
                  <a:gd name="connsiteX3" fmla="*/ 1401481 w 2802962"/>
                  <a:gd name="connsiteY3" fmla="*/ 2483060 h 2483060"/>
                  <a:gd name="connsiteX4" fmla="*/ 0 w 2802962"/>
                  <a:gd name="connsiteY4" fmla="*/ 1241530 h 2483060"/>
                  <a:gd name="connsiteX0" fmla="*/ 621 w 2803583"/>
                  <a:gd name="connsiteY0" fmla="*/ 1432030 h 2673560"/>
                  <a:gd name="connsiteX1" fmla="*/ 1275102 w 2803583"/>
                  <a:gd name="connsiteY1" fmla="*/ 0 h 2673560"/>
                  <a:gd name="connsiteX2" fmla="*/ 2803583 w 2803583"/>
                  <a:gd name="connsiteY2" fmla="*/ 1432030 h 2673560"/>
                  <a:gd name="connsiteX3" fmla="*/ 1402102 w 2803583"/>
                  <a:gd name="connsiteY3" fmla="*/ 2673560 h 2673560"/>
                  <a:gd name="connsiteX4" fmla="*/ 621 w 2803583"/>
                  <a:gd name="connsiteY4" fmla="*/ 1432030 h 2673560"/>
                  <a:gd name="connsiteX0" fmla="*/ 281 w 3222343"/>
                  <a:gd name="connsiteY0" fmla="*/ 467072 h 2775934"/>
                  <a:gd name="connsiteX1" fmla="*/ 1693862 w 3222343"/>
                  <a:gd name="connsiteY1" fmla="*/ 76442 h 2775934"/>
                  <a:gd name="connsiteX2" fmla="*/ 3222343 w 3222343"/>
                  <a:gd name="connsiteY2" fmla="*/ 1508472 h 2775934"/>
                  <a:gd name="connsiteX3" fmla="*/ 1820862 w 3222343"/>
                  <a:gd name="connsiteY3" fmla="*/ 2750002 h 2775934"/>
                  <a:gd name="connsiteX4" fmla="*/ 281 w 3222343"/>
                  <a:gd name="connsiteY4" fmla="*/ 467072 h 2775934"/>
                  <a:gd name="connsiteX0" fmla="*/ 25 w 3222087"/>
                  <a:gd name="connsiteY0" fmla="*/ 488207 h 2797069"/>
                  <a:gd name="connsiteX1" fmla="*/ 1782506 w 3222087"/>
                  <a:gd name="connsiteY1" fmla="*/ 72177 h 2797069"/>
                  <a:gd name="connsiteX2" fmla="*/ 3222087 w 3222087"/>
                  <a:gd name="connsiteY2" fmla="*/ 1529607 h 2797069"/>
                  <a:gd name="connsiteX3" fmla="*/ 1820606 w 3222087"/>
                  <a:gd name="connsiteY3" fmla="*/ 2771137 h 2797069"/>
                  <a:gd name="connsiteX4" fmla="*/ 25 w 3222087"/>
                  <a:gd name="connsiteY4" fmla="*/ 488207 h 2797069"/>
                  <a:gd name="connsiteX0" fmla="*/ 25 w 3222087"/>
                  <a:gd name="connsiteY0" fmla="*/ 477197 h 2786059"/>
                  <a:gd name="connsiteX1" fmla="*/ 1782506 w 3222087"/>
                  <a:gd name="connsiteY1" fmla="*/ 61167 h 2786059"/>
                  <a:gd name="connsiteX2" fmla="*/ 3222087 w 3222087"/>
                  <a:gd name="connsiteY2" fmla="*/ 1518597 h 2786059"/>
                  <a:gd name="connsiteX3" fmla="*/ 1820606 w 3222087"/>
                  <a:gd name="connsiteY3" fmla="*/ 2760127 h 2786059"/>
                  <a:gd name="connsiteX4" fmla="*/ 25 w 3222087"/>
                  <a:gd name="connsiteY4" fmla="*/ 477197 h 2786059"/>
                  <a:gd name="connsiteX0" fmla="*/ 29 w 3222091"/>
                  <a:gd name="connsiteY0" fmla="*/ 493731 h 2802593"/>
                  <a:gd name="connsiteX1" fmla="*/ 1782510 w 3222091"/>
                  <a:gd name="connsiteY1" fmla="*/ 77701 h 2802593"/>
                  <a:gd name="connsiteX2" fmla="*/ 3222091 w 3222091"/>
                  <a:gd name="connsiteY2" fmla="*/ 1535131 h 2802593"/>
                  <a:gd name="connsiteX3" fmla="*/ 1820610 w 3222091"/>
                  <a:gd name="connsiteY3" fmla="*/ 2776661 h 2802593"/>
                  <a:gd name="connsiteX4" fmla="*/ 29 w 3222091"/>
                  <a:gd name="connsiteY4" fmla="*/ 493731 h 2802593"/>
                  <a:gd name="connsiteX0" fmla="*/ 314598 w 3536660"/>
                  <a:gd name="connsiteY0" fmla="*/ 491004 h 2938449"/>
                  <a:gd name="connsiteX1" fmla="*/ 2097079 w 3536660"/>
                  <a:gd name="connsiteY1" fmla="*/ 74974 h 2938449"/>
                  <a:gd name="connsiteX2" fmla="*/ 3536660 w 3536660"/>
                  <a:gd name="connsiteY2" fmla="*/ 1532404 h 2938449"/>
                  <a:gd name="connsiteX3" fmla="*/ 2135179 w 3536660"/>
                  <a:gd name="connsiteY3" fmla="*/ 2773934 h 2938449"/>
                  <a:gd name="connsiteX4" fmla="*/ 173861 w 3536660"/>
                  <a:gd name="connsiteY4" fmla="*/ 2674780 h 2938449"/>
                  <a:gd name="connsiteX5" fmla="*/ 314598 w 3536660"/>
                  <a:gd name="connsiteY5" fmla="*/ 491004 h 2938449"/>
                  <a:gd name="connsiteX0" fmla="*/ 314598 w 3536660"/>
                  <a:gd name="connsiteY0" fmla="*/ 491004 h 2996718"/>
                  <a:gd name="connsiteX1" fmla="*/ 2097079 w 3536660"/>
                  <a:gd name="connsiteY1" fmla="*/ 74974 h 2996718"/>
                  <a:gd name="connsiteX2" fmla="*/ 3536660 w 3536660"/>
                  <a:gd name="connsiteY2" fmla="*/ 1532404 h 2996718"/>
                  <a:gd name="connsiteX3" fmla="*/ 2236779 w 3536660"/>
                  <a:gd name="connsiteY3" fmla="*/ 2875534 h 2996718"/>
                  <a:gd name="connsiteX4" fmla="*/ 173861 w 3536660"/>
                  <a:gd name="connsiteY4" fmla="*/ 2674780 h 2996718"/>
                  <a:gd name="connsiteX5" fmla="*/ 314598 w 3536660"/>
                  <a:gd name="connsiteY5" fmla="*/ 491004 h 2996718"/>
                  <a:gd name="connsiteX0" fmla="*/ 314598 w 3536660"/>
                  <a:gd name="connsiteY0" fmla="*/ 491004 h 2996718"/>
                  <a:gd name="connsiteX1" fmla="*/ 2097079 w 3536660"/>
                  <a:gd name="connsiteY1" fmla="*/ 74974 h 2996718"/>
                  <a:gd name="connsiteX2" fmla="*/ 3536660 w 3536660"/>
                  <a:gd name="connsiteY2" fmla="*/ 1532404 h 2996718"/>
                  <a:gd name="connsiteX3" fmla="*/ 2274879 w 3536660"/>
                  <a:gd name="connsiteY3" fmla="*/ 2875534 h 2996718"/>
                  <a:gd name="connsiteX4" fmla="*/ 173861 w 3536660"/>
                  <a:gd name="connsiteY4" fmla="*/ 2674780 h 2996718"/>
                  <a:gd name="connsiteX5" fmla="*/ 314598 w 3536660"/>
                  <a:gd name="connsiteY5" fmla="*/ 491004 h 2996718"/>
                  <a:gd name="connsiteX0" fmla="*/ 261029 w 3571991"/>
                  <a:gd name="connsiteY0" fmla="*/ 439640 h 3008854"/>
                  <a:gd name="connsiteX1" fmla="*/ 2132410 w 3571991"/>
                  <a:gd name="connsiteY1" fmla="*/ 87110 h 3008854"/>
                  <a:gd name="connsiteX2" fmla="*/ 3571991 w 3571991"/>
                  <a:gd name="connsiteY2" fmla="*/ 1544540 h 3008854"/>
                  <a:gd name="connsiteX3" fmla="*/ 2310210 w 3571991"/>
                  <a:gd name="connsiteY3" fmla="*/ 2887670 h 3008854"/>
                  <a:gd name="connsiteX4" fmla="*/ 209192 w 3571991"/>
                  <a:gd name="connsiteY4" fmla="*/ 2686916 h 3008854"/>
                  <a:gd name="connsiteX5" fmla="*/ 261029 w 3571991"/>
                  <a:gd name="connsiteY5" fmla="*/ 439640 h 3008854"/>
                  <a:gd name="connsiteX0" fmla="*/ 497053 w 3808015"/>
                  <a:gd name="connsiteY0" fmla="*/ 411016 h 2941589"/>
                  <a:gd name="connsiteX1" fmla="*/ 2368434 w 3808015"/>
                  <a:gd name="connsiteY1" fmla="*/ 58486 h 2941589"/>
                  <a:gd name="connsiteX2" fmla="*/ 3808015 w 3808015"/>
                  <a:gd name="connsiteY2" fmla="*/ 1515916 h 2941589"/>
                  <a:gd name="connsiteX3" fmla="*/ 2546234 w 3808015"/>
                  <a:gd name="connsiteY3" fmla="*/ 2859046 h 2941589"/>
                  <a:gd name="connsiteX4" fmla="*/ 445216 w 3808015"/>
                  <a:gd name="connsiteY4" fmla="*/ 2658292 h 2941589"/>
                  <a:gd name="connsiteX5" fmla="*/ 717 w 3808015"/>
                  <a:gd name="connsiteY5" fmla="*/ 1553390 h 2941589"/>
                  <a:gd name="connsiteX6" fmla="*/ 497053 w 3808015"/>
                  <a:gd name="connsiteY6" fmla="*/ 411016 h 2941589"/>
                  <a:gd name="connsiteX0" fmla="*/ 497053 w 3808015"/>
                  <a:gd name="connsiteY0" fmla="*/ 428984 h 2959557"/>
                  <a:gd name="connsiteX1" fmla="*/ 2368434 w 3808015"/>
                  <a:gd name="connsiteY1" fmla="*/ 76454 h 2959557"/>
                  <a:gd name="connsiteX2" fmla="*/ 3808015 w 3808015"/>
                  <a:gd name="connsiteY2" fmla="*/ 1533884 h 2959557"/>
                  <a:gd name="connsiteX3" fmla="*/ 2546234 w 3808015"/>
                  <a:gd name="connsiteY3" fmla="*/ 2877014 h 2959557"/>
                  <a:gd name="connsiteX4" fmla="*/ 445216 w 3808015"/>
                  <a:gd name="connsiteY4" fmla="*/ 2676260 h 2959557"/>
                  <a:gd name="connsiteX5" fmla="*/ 717 w 3808015"/>
                  <a:gd name="connsiteY5" fmla="*/ 1571358 h 2959557"/>
                  <a:gd name="connsiteX6" fmla="*/ 497053 w 3808015"/>
                  <a:gd name="connsiteY6" fmla="*/ 428984 h 2959557"/>
                  <a:gd name="connsiteX0" fmla="*/ 497053 w 3808015"/>
                  <a:gd name="connsiteY0" fmla="*/ 446329 h 2976902"/>
                  <a:gd name="connsiteX1" fmla="*/ 2368434 w 3808015"/>
                  <a:gd name="connsiteY1" fmla="*/ 93799 h 2976902"/>
                  <a:gd name="connsiteX2" fmla="*/ 3808015 w 3808015"/>
                  <a:gd name="connsiteY2" fmla="*/ 1551229 h 2976902"/>
                  <a:gd name="connsiteX3" fmla="*/ 2546234 w 3808015"/>
                  <a:gd name="connsiteY3" fmla="*/ 2894359 h 2976902"/>
                  <a:gd name="connsiteX4" fmla="*/ 445216 w 3808015"/>
                  <a:gd name="connsiteY4" fmla="*/ 2693605 h 2976902"/>
                  <a:gd name="connsiteX5" fmla="*/ 717 w 3808015"/>
                  <a:gd name="connsiteY5" fmla="*/ 1588703 h 2976902"/>
                  <a:gd name="connsiteX6" fmla="*/ 497053 w 3808015"/>
                  <a:gd name="connsiteY6" fmla="*/ 446329 h 2976902"/>
                  <a:gd name="connsiteX0" fmla="*/ 497053 w 3808015"/>
                  <a:gd name="connsiteY0" fmla="*/ 406822 h 2937395"/>
                  <a:gd name="connsiteX1" fmla="*/ 2368434 w 3808015"/>
                  <a:gd name="connsiteY1" fmla="*/ 54292 h 2937395"/>
                  <a:gd name="connsiteX2" fmla="*/ 3808015 w 3808015"/>
                  <a:gd name="connsiteY2" fmla="*/ 1511722 h 2937395"/>
                  <a:gd name="connsiteX3" fmla="*/ 2546234 w 3808015"/>
                  <a:gd name="connsiteY3" fmla="*/ 2854852 h 2937395"/>
                  <a:gd name="connsiteX4" fmla="*/ 445216 w 3808015"/>
                  <a:gd name="connsiteY4" fmla="*/ 2654098 h 2937395"/>
                  <a:gd name="connsiteX5" fmla="*/ 717 w 3808015"/>
                  <a:gd name="connsiteY5" fmla="*/ 1549196 h 2937395"/>
                  <a:gd name="connsiteX6" fmla="*/ 497053 w 3808015"/>
                  <a:gd name="connsiteY6" fmla="*/ 406822 h 2937395"/>
                  <a:gd name="connsiteX0" fmla="*/ 497053 w 3808015"/>
                  <a:gd name="connsiteY0" fmla="*/ 422210 h 2952783"/>
                  <a:gd name="connsiteX1" fmla="*/ 2368434 w 3808015"/>
                  <a:gd name="connsiteY1" fmla="*/ 69680 h 2952783"/>
                  <a:gd name="connsiteX2" fmla="*/ 3808015 w 3808015"/>
                  <a:gd name="connsiteY2" fmla="*/ 1527110 h 2952783"/>
                  <a:gd name="connsiteX3" fmla="*/ 2546234 w 3808015"/>
                  <a:gd name="connsiteY3" fmla="*/ 2870240 h 2952783"/>
                  <a:gd name="connsiteX4" fmla="*/ 445216 w 3808015"/>
                  <a:gd name="connsiteY4" fmla="*/ 2669486 h 2952783"/>
                  <a:gd name="connsiteX5" fmla="*/ 717 w 3808015"/>
                  <a:gd name="connsiteY5" fmla="*/ 1564584 h 2952783"/>
                  <a:gd name="connsiteX6" fmla="*/ 497053 w 3808015"/>
                  <a:gd name="connsiteY6" fmla="*/ 422210 h 2952783"/>
                  <a:gd name="connsiteX0" fmla="*/ 497053 w 3808015"/>
                  <a:gd name="connsiteY0" fmla="*/ 450160 h 2980733"/>
                  <a:gd name="connsiteX1" fmla="*/ 2368434 w 3808015"/>
                  <a:gd name="connsiteY1" fmla="*/ 97630 h 2980733"/>
                  <a:gd name="connsiteX2" fmla="*/ 3808015 w 3808015"/>
                  <a:gd name="connsiteY2" fmla="*/ 1555060 h 2980733"/>
                  <a:gd name="connsiteX3" fmla="*/ 2546234 w 3808015"/>
                  <a:gd name="connsiteY3" fmla="*/ 2898190 h 2980733"/>
                  <a:gd name="connsiteX4" fmla="*/ 445216 w 3808015"/>
                  <a:gd name="connsiteY4" fmla="*/ 2697436 h 2980733"/>
                  <a:gd name="connsiteX5" fmla="*/ 717 w 3808015"/>
                  <a:gd name="connsiteY5" fmla="*/ 1592534 h 2980733"/>
                  <a:gd name="connsiteX6" fmla="*/ 497053 w 3808015"/>
                  <a:gd name="connsiteY6" fmla="*/ 450160 h 2980733"/>
                  <a:gd name="connsiteX0" fmla="*/ 497053 w 3808015"/>
                  <a:gd name="connsiteY0" fmla="*/ 423912 h 2954485"/>
                  <a:gd name="connsiteX1" fmla="*/ 2368434 w 3808015"/>
                  <a:gd name="connsiteY1" fmla="*/ 45982 h 2954485"/>
                  <a:gd name="connsiteX2" fmla="*/ 3808015 w 3808015"/>
                  <a:gd name="connsiteY2" fmla="*/ 1528812 h 2954485"/>
                  <a:gd name="connsiteX3" fmla="*/ 2546234 w 3808015"/>
                  <a:gd name="connsiteY3" fmla="*/ 2871942 h 2954485"/>
                  <a:gd name="connsiteX4" fmla="*/ 445216 w 3808015"/>
                  <a:gd name="connsiteY4" fmla="*/ 2671188 h 2954485"/>
                  <a:gd name="connsiteX5" fmla="*/ 717 w 3808015"/>
                  <a:gd name="connsiteY5" fmla="*/ 1566286 h 2954485"/>
                  <a:gd name="connsiteX6" fmla="*/ 497053 w 3808015"/>
                  <a:gd name="connsiteY6" fmla="*/ 423912 h 2954485"/>
                  <a:gd name="connsiteX0" fmla="*/ 497053 w 3808015"/>
                  <a:gd name="connsiteY0" fmla="*/ 423912 h 2954485"/>
                  <a:gd name="connsiteX1" fmla="*/ 2368434 w 3808015"/>
                  <a:gd name="connsiteY1" fmla="*/ 45982 h 2954485"/>
                  <a:gd name="connsiteX2" fmla="*/ 3808015 w 3808015"/>
                  <a:gd name="connsiteY2" fmla="*/ 1528812 h 2954485"/>
                  <a:gd name="connsiteX3" fmla="*/ 2546234 w 3808015"/>
                  <a:gd name="connsiteY3" fmla="*/ 2871942 h 2954485"/>
                  <a:gd name="connsiteX4" fmla="*/ 445216 w 3808015"/>
                  <a:gd name="connsiteY4" fmla="*/ 2671188 h 2954485"/>
                  <a:gd name="connsiteX5" fmla="*/ 717 w 3808015"/>
                  <a:gd name="connsiteY5" fmla="*/ 1566286 h 2954485"/>
                  <a:gd name="connsiteX6" fmla="*/ 497053 w 3808015"/>
                  <a:gd name="connsiteY6" fmla="*/ 423912 h 2954485"/>
                  <a:gd name="connsiteX0" fmla="*/ 497053 w 3808015"/>
                  <a:gd name="connsiteY0" fmla="*/ 437578 h 2968151"/>
                  <a:gd name="connsiteX1" fmla="*/ 2368434 w 3808015"/>
                  <a:gd name="connsiteY1" fmla="*/ 59648 h 2968151"/>
                  <a:gd name="connsiteX2" fmla="*/ 3808015 w 3808015"/>
                  <a:gd name="connsiteY2" fmla="*/ 1542478 h 2968151"/>
                  <a:gd name="connsiteX3" fmla="*/ 2546234 w 3808015"/>
                  <a:gd name="connsiteY3" fmla="*/ 2885608 h 2968151"/>
                  <a:gd name="connsiteX4" fmla="*/ 445216 w 3808015"/>
                  <a:gd name="connsiteY4" fmla="*/ 2684854 h 2968151"/>
                  <a:gd name="connsiteX5" fmla="*/ 717 w 3808015"/>
                  <a:gd name="connsiteY5" fmla="*/ 1579952 h 2968151"/>
                  <a:gd name="connsiteX6" fmla="*/ 497053 w 3808015"/>
                  <a:gd name="connsiteY6" fmla="*/ 437578 h 2968151"/>
                  <a:gd name="connsiteX0" fmla="*/ 501069 w 3812031"/>
                  <a:gd name="connsiteY0" fmla="*/ 437578 h 2968151"/>
                  <a:gd name="connsiteX1" fmla="*/ 2372450 w 3812031"/>
                  <a:gd name="connsiteY1" fmla="*/ 59648 h 2968151"/>
                  <a:gd name="connsiteX2" fmla="*/ 3812031 w 3812031"/>
                  <a:gd name="connsiteY2" fmla="*/ 1542478 h 2968151"/>
                  <a:gd name="connsiteX3" fmla="*/ 2550250 w 3812031"/>
                  <a:gd name="connsiteY3" fmla="*/ 2885608 h 2968151"/>
                  <a:gd name="connsiteX4" fmla="*/ 449232 w 3812031"/>
                  <a:gd name="connsiteY4" fmla="*/ 2684854 h 2968151"/>
                  <a:gd name="connsiteX5" fmla="*/ 4733 w 3812031"/>
                  <a:gd name="connsiteY5" fmla="*/ 1579952 h 2968151"/>
                  <a:gd name="connsiteX6" fmla="*/ 501069 w 3812031"/>
                  <a:gd name="connsiteY6" fmla="*/ 437578 h 2968151"/>
                  <a:gd name="connsiteX0" fmla="*/ 501069 w 3812031"/>
                  <a:gd name="connsiteY0" fmla="*/ 437578 h 2994394"/>
                  <a:gd name="connsiteX1" fmla="*/ 2372450 w 3812031"/>
                  <a:gd name="connsiteY1" fmla="*/ 59648 h 2994394"/>
                  <a:gd name="connsiteX2" fmla="*/ 3812031 w 3812031"/>
                  <a:gd name="connsiteY2" fmla="*/ 1542478 h 2994394"/>
                  <a:gd name="connsiteX3" fmla="*/ 2550250 w 3812031"/>
                  <a:gd name="connsiteY3" fmla="*/ 2885608 h 2994394"/>
                  <a:gd name="connsiteX4" fmla="*/ 449232 w 3812031"/>
                  <a:gd name="connsiteY4" fmla="*/ 2684854 h 2994394"/>
                  <a:gd name="connsiteX5" fmla="*/ 4733 w 3812031"/>
                  <a:gd name="connsiteY5" fmla="*/ 1579952 h 2994394"/>
                  <a:gd name="connsiteX6" fmla="*/ 501069 w 3812031"/>
                  <a:gd name="connsiteY6" fmla="*/ 437578 h 2994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812031" h="2994394">
                    <a:moveTo>
                      <a:pt x="501069" y="437578"/>
                    </a:moveTo>
                    <a:cubicBezTo>
                      <a:pt x="794088" y="69894"/>
                      <a:pt x="1769823" y="-99102"/>
                      <a:pt x="2372450" y="59648"/>
                    </a:cubicBezTo>
                    <a:cubicBezTo>
                      <a:pt x="2975077" y="218398"/>
                      <a:pt x="3812031" y="856800"/>
                      <a:pt x="3812031" y="1542478"/>
                    </a:cubicBezTo>
                    <a:cubicBezTo>
                      <a:pt x="3812031" y="2228156"/>
                      <a:pt x="3110717" y="2695212"/>
                      <a:pt x="2550250" y="2885608"/>
                    </a:cubicBezTo>
                    <a:cubicBezTo>
                      <a:pt x="1989784" y="3076004"/>
                      <a:pt x="862902" y="3020997"/>
                      <a:pt x="449232" y="2684854"/>
                    </a:cubicBezTo>
                    <a:cubicBezTo>
                      <a:pt x="60962" y="2463011"/>
                      <a:pt x="-3907" y="1954498"/>
                      <a:pt x="4733" y="1579952"/>
                    </a:cubicBezTo>
                    <a:cubicBezTo>
                      <a:pt x="-37428" y="976806"/>
                      <a:pt x="208050" y="805262"/>
                      <a:pt x="501069" y="437578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Arc 145">
                <a:extLst>
                  <a:ext uri="{FF2B5EF4-FFF2-40B4-BE49-F238E27FC236}">
                    <a16:creationId xmlns:a16="http://schemas.microsoft.com/office/drawing/2014/main" id="{29CED4A0-364B-42D2-B259-F3911B362DF6}"/>
                  </a:ext>
                </a:extLst>
              </p:cNvPr>
              <p:cNvSpPr/>
              <p:nvPr/>
            </p:nvSpPr>
            <p:spPr>
              <a:xfrm rot="4016574">
                <a:off x="4009350" y="5991008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FF8C2153-A823-46B3-B049-767A34356A9A}"/>
                  </a:ext>
                </a:extLst>
              </p:cNvPr>
              <p:cNvSpPr/>
              <p:nvPr/>
            </p:nvSpPr>
            <p:spPr>
              <a:xfrm rot="4016574">
                <a:off x="4157243" y="531052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6BDA4D83-3B1E-4ADB-823E-074A59537B8B}"/>
                  </a:ext>
                </a:extLst>
              </p:cNvPr>
              <p:cNvSpPr/>
              <p:nvPr/>
            </p:nvSpPr>
            <p:spPr>
              <a:xfrm rot="4016574">
                <a:off x="4107945" y="5652360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E2A6F680-40F3-45EF-A5D7-9F35F9C4F7E4}"/>
                  </a:ext>
                </a:extLst>
              </p:cNvPr>
              <p:cNvSpPr/>
              <p:nvPr/>
            </p:nvSpPr>
            <p:spPr>
              <a:xfrm rot="4016574">
                <a:off x="4256359" y="4993894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Arc 149">
                <a:extLst>
                  <a:ext uri="{FF2B5EF4-FFF2-40B4-BE49-F238E27FC236}">
                    <a16:creationId xmlns:a16="http://schemas.microsoft.com/office/drawing/2014/main" id="{BE69CFB2-D8C3-472F-B4CF-552909BA4B33}"/>
                  </a:ext>
                </a:extLst>
              </p:cNvPr>
              <p:cNvSpPr/>
              <p:nvPr/>
            </p:nvSpPr>
            <p:spPr>
              <a:xfrm rot="4016574">
                <a:off x="4320721" y="5507265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Arc 150">
                <a:extLst>
                  <a:ext uri="{FF2B5EF4-FFF2-40B4-BE49-F238E27FC236}">
                    <a16:creationId xmlns:a16="http://schemas.microsoft.com/office/drawing/2014/main" id="{3DC1976E-4386-46BB-9947-768D4505EAC6}"/>
                  </a:ext>
                </a:extLst>
              </p:cNvPr>
              <p:cNvSpPr/>
              <p:nvPr/>
            </p:nvSpPr>
            <p:spPr>
              <a:xfrm rot="4016574">
                <a:off x="3898115" y="5814916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Arc 151">
                <a:extLst>
                  <a:ext uri="{FF2B5EF4-FFF2-40B4-BE49-F238E27FC236}">
                    <a16:creationId xmlns:a16="http://schemas.microsoft.com/office/drawing/2014/main" id="{93D92740-A449-4EDA-A669-526CC686875B}"/>
                  </a:ext>
                </a:extLst>
              </p:cNvPr>
              <p:cNvSpPr/>
              <p:nvPr/>
            </p:nvSpPr>
            <p:spPr>
              <a:xfrm rot="4016574">
                <a:off x="4545190" y="471197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8FF356EB-14AD-49D8-9FF6-16D2894C8D4F}"/>
                  </a:ext>
                </a:extLst>
              </p:cNvPr>
              <p:cNvSpPr/>
              <p:nvPr/>
            </p:nvSpPr>
            <p:spPr>
              <a:xfrm rot="4016574">
                <a:off x="3972372" y="5532994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EB0D02FA-D9B7-44D8-8E4D-208B004608E7}"/>
                  </a:ext>
                </a:extLst>
              </p:cNvPr>
              <p:cNvSpPr/>
              <p:nvPr/>
            </p:nvSpPr>
            <p:spPr>
              <a:xfrm rot="4016574">
                <a:off x="4009456" y="5213746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8470E29C-65B8-4DB6-863F-918425514180}"/>
                  </a:ext>
                </a:extLst>
              </p:cNvPr>
              <p:cNvSpPr/>
              <p:nvPr/>
            </p:nvSpPr>
            <p:spPr>
              <a:xfrm rot="4016574">
                <a:off x="4231292" y="5821820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Arc 155">
                <a:extLst>
                  <a:ext uri="{FF2B5EF4-FFF2-40B4-BE49-F238E27FC236}">
                    <a16:creationId xmlns:a16="http://schemas.microsoft.com/office/drawing/2014/main" id="{AC200EDF-6DC3-490B-9AE2-E41FF9173F75}"/>
                  </a:ext>
                </a:extLst>
              </p:cNvPr>
              <p:cNvSpPr/>
              <p:nvPr/>
            </p:nvSpPr>
            <p:spPr>
              <a:xfrm rot="4016574">
                <a:off x="4345233" y="523508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Arc 156">
                <a:extLst>
                  <a:ext uri="{FF2B5EF4-FFF2-40B4-BE49-F238E27FC236}">
                    <a16:creationId xmlns:a16="http://schemas.microsoft.com/office/drawing/2014/main" id="{2F023F92-CF58-4C42-BBCC-85EC62C881B6}"/>
                  </a:ext>
                </a:extLst>
              </p:cNvPr>
              <p:cNvSpPr/>
              <p:nvPr/>
            </p:nvSpPr>
            <p:spPr>
              <a:xfrm rot="4016574">
                <a:off x="4075226" y="487496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A3EAE51D-4191-40AE-98C0-1A2534969803}"/>
                  </a:ext>
                </a:extLst>
              </p:cNvPr>
              <p:cNvSpPr/>
              <p:nvPr/>
            </p:nvSpPr>
            <p:spPr>
              <a:xfrm rot="4016574">
                <a:off x="4074806" y="4581730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Arc 158">
                <a:extLst>
                  <a:ext uri="{FF2B5EF4-FFF2-40B4-BE49-F238E27FC236}">
                    <a16:creationId xmlns:a16="http://schemas.microsoft.com/office/drawing/2014/main" id="{14BE6176-6E3A-4447-9211-94A5248BA6A4}"/>
                  </a:ext>
                </a:extLst>
              </p:cNvPr>
              <p:cNvSpPr/>
              <p:nvPr/>
            </p:nvSpPr>
            <p:spPr>
              <a:xfrm rot="4016574">
                <a:off x="4050436" y="428836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03C0D875-6EAE-4A11-B064-7C7C6CC46F7C}"/>
                  </a:ext>
                </a:extLst>
              </p:cNvPr>
              <p:cNvSpPr/>
              <p:nvPr/>
            </p:nvSpPr>
            <p:spPr>
              <a:xfrm rot="4016574">
                <a:off x="4002553" y="4007138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Arc 160">
                <a:extLst>
                  <a:ext uri="{FF2B5EF4-FFF2-40B4-BE49-F238E27FC236}">
                    <a16:creationId xmlns:a16="http://schemas.microsoft.com/office/drawing/2014/main" id="{EC4F21AC-2025-491F-AAF6-F5B58851F705}"/>
                  </a:ext>
                </a:extLst>
              </p:cNvPr>
              <p:cNvSpPr/>
              <p:nvPr/>
            </p:nvSpPr>
            <p:spPr>
              <a:xfrm rot="2839385">
                <a:off x="3720112" y="347482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4246A09B-1153-425B-9C3B-F043A445F7EA}"/>
                  </a:ext>
                </a:extLst>
              </p:cNvPr>
              <p:cNvSpPr/>
              <p:nvPr/>
            </p:nvSpPr>
            <p:spPr>
              <a:xfrm rot="2839385">
                <a:off x="3884367" y="3754173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139217D0-EC43-4601-9264-61F181217981}"/>
                  </a:ext>
                </a:extLst>
              </p:cNvPr>
              <p:cNvSpPr/>
              <p:nvPr/>
            </p:nvSpPr>
            <p:spPr>
              <a:xfrm rot="2839385">
                <a:off x="3948160" y="3551815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D3096B6F-D1F7-470B-A506-8939DF501847}"/>
                  </a:ext>
                </a:extLst>
              </p:cNvPr>
              <p:cNvSpPr/>
              <p:nvPr/>
            </p:nvSpPr>
            <p:spPr>
              <a:xfrm rot="2839385">
                <a:off x="4101208" y="3869078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2072BE79-C27D-4A87-A42E-074CBD0FC4F0}"/>
                  </a:ext>
                </a:extLst>
              </p:cNvPr>
              <p:cNvSpPr/>
              <p:nvPr/>
            </p:nvSpPr>
            <p:spPr>
              <a:xfrm rot="2839385">
                <a:off x="4189531" y="4148253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772D5630-DB88-4161-B5C5-D3F2905B9BE2}"/>
                  </a:ext>
                </a:extLst>
              </p:cNvPr>
              <p:cNvSpPr/>
              <p:nvPr/>
            </p:nvSpPr>
            <p:spPr>
              <a:xfrm rot="2839385">
                <a:off x="4243286" y="447902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356DFDB7-740E-4FF0-A4A0-FD84744A8BC2}"/>
                  </a:ext>
                </a:extLst>
              </p:cNvPr>
              <p:cNvSpPr/>
              <p:nvPr/>
            </p:nvSpPr>
            <p:spPr>
              <a:xfrm rot="2839385">
                <a:off x="4053649" y="3410027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Arc 167">
                <a:extLst>
                  <a:ext uri="{FF2B5EF4-FFF2-40B4-BE49-F238E27FC236}">
                    <a16:creationId xmlns:a16="http://schemas.microsoft.com/office/drawing/2014/main" id="{A39CC5FB-B40F-483B-9833-3FDF1C7B5782}"/>
                  </a:ext>
                </a:extLst>
              </p:cNvPr>
              <p:cNvSpPr/>
              <p:nvPr/>
            </p:nvSpPr>
            <p:spPr>
              <a:xfrm rot="2839385">
                <a:off x="4204935" y="361316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Arc 168">
                <a:extLst>
                  <a:ext uri="{FF2B5EF4-FFF2-40B4-BE49-F238E27FC236}">
                    <a16:creationId xmlns:a16="http://schemas.microsoft.com/office/drawing/2014/main" id="{9827F74D-4ECF-4925-AD2B-73B65D31F642}"/>
                  </a:ext>
                </a:extLst>
              </p:cNvPr>
              <p:cNvSpPr/>
              <p:nvPr/>
            </p:nvSpPr>
            <p:spPr>
              <a:xfrm rot="2839385">
                <a:off x="4369597" y="423525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3F0447A0-6375-4023-8352-81F6F7D9AFCF}"/>
                  </a:ext>
                </a:extLst>
              </p:cNvPr>
              <p:cNvSpPr/>
              <p:nvPr/>
            </p:nvSpPr>
            <p:spPr>
              <a:xfrm rot="2839385">
                <a:off x="4305240" y="4743174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Arc 170">
                <a:extLst>
                  <a:ext uri="{FF2B5EF4-FFF2-40B4-BE49-F238E27FC236}">
                    <a16:creationId xmlns:a16="http://schemas.microsoft.com/office/drawing/2014/main" id="{8181B615-4C17-4F22-9FD2-AA5F7BE66D67}"/>
                  </a:ext>
                </a:extLst>
              </p:cNvPr>
              <p:cNvSpPr/>
              <p:nvPr/>
            </p:nvSpPr>
            <p:spPr>
              <a:xfrm rot="2839385">
                <a:off x="4458449" y="4563657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Arc 171">
                <a:extLst>
                  <a:ext uri="{FF2B5EF4-FFF2-40B4-BE49-F238E27FC236}">
                    <a16:creationId xmlns:a16="http://schemas.microsoft.com/office/drawing/2014/main" id="{367F5D66-033C-4F3A-8A35-8E2F9D614F72}"/>
                  </a:ext>
                </a:extLst>
              </p:cNvPr>
              <p:cNvSpPr/>
              <p:nvPr/>
            </p:nvSpPr>
            <p:spPr>
              <a:xfrm rot="2839385">
                <a:off x="4306411" y="391587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Arc 172">
                <a:extLst>
                  <a:ext uri="{FF2B5EF4-FFF2-40B4-BE49-F238E27FC236}">
                    <a16:creationId xmlns:a16="http://schemas.microsoft.com/office/drawing/2014/main" id="{551F35D8-F3D3-42D6-9D61-DE472A0B1F57}"/>
                  </a:ext>
                </a:extLst>
              </p:cNvPr>
              <p:cNvSpPr/>
              <p:nvPr/>
            </p:nvSpPr>
            <p:spPr>
              <a:xfrm rot="2839385">
                <a:off x="4470714" y="503305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Arc 173">
                <a:extLst>
                  <a:ext uri="{FF2B5EF4-FFF2-40B4-BE49-F238E27FC236}">
                    <a16:creationId xmlns:a16="http://schemas.microsoft.com/office/drawing/2014/main" id="{B109DCB3-BB70-4A50-B94E-1B6801AE1632}"/>
                  </a:ext>
                </a:extLst>
              </p:cNvPr>
              <p:cNvSpPr/>
              <p:nvPr/>
            </p:nvSpPr>
            <p:spPr>
              <a:xfrm rot="2839385">
                <a:off x="4497347" y="5464548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Arc 174">
                <a:extLst>
                  <a:ext uri="{FF2B5EF4-FFF2-40B4-BE49-F238E27FC236}">
                    <a16:creationId xmlns:a16="http://schemas.microsoft.com/office/drawing/2014/main" id="{52E4BD2B-1212-492C-96F3-60727F05A2AE}"/>
                  </a:ext>
                </a:extLst>
              </p:cNvPr>
              <p:cNvSpPr/>
              <p:nvPr/>
            </p:nvSpPr>
            <p:spPr>
              <a:xfrm rot="2839385">
                <a:off x="4420001" y="575486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Arc 175">
                <a:extLst>
                  <a:ext uri="{FF2B5EF4-FFF2-40B4-BE49-F238E27FC236}">
                    <a16:creationId xmlns:a16="http://schemas.microsoft.com/office/drawing/2014/main" id="{D7678AC2-596B-4DA7-848D-F517E1A5C72E}"/>
                  </a:ext>
                </a:extLst>
              </p:cNvPr>
              <p:cNvSpPr/>
              <p:nvPr/>
            </p:nvSpPr>
            <p:spPr>
              <a:xfrm rot="4016574">
                <a:off x="4238397" y="6068028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Arc 176">
                <a:extLst>
                  <a:ext uri="{FF2B5EF4-FFF2-40B4-BE49-F238E27FC236}">
                    <a16:creationId xmlns:a16="http://schemas.microsoft.com/office/drawing/2014/main" id="{296E9104-23F1-4866-B945-01511BF2BEA3}"/>
                  </a:ext>
                </a:extLst>
              </p:cNvPr>
              <p:cNvSpPr/>
              <p:nvPr/>
            </p:nvSpPr>
            <p:spPr>
              <a:xfrm rot="4016574">
                <a:off x="4491778" y="5915815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Arc 177">
                <a:extLst>
                  <a:ext uri="{FF2B5EF4-FFF2-40B4-BE49-F238E27FC236}">
                    <a16:creationId xmlns:a16="http://schemas.microsoft.com/office/drawing/2014/main" id="{816F6AF3-2B1E-4979-B0A7-CB65B30E2DB4}"/>
                  </a:ext>
                </a:extLst>
              </p:cNvPr>
              <p:cNvSpPr/>
              <p:nvPr/>
            </p:nvSpPr>
            <p:spPr>
              <a:xfrm rot="4016574">
                <a:off x="4617996" y="605595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97BC139F-B982-4137-A56A-F507C1BE3941}"/>
                  </a:ext>
                </a:extLst>
              </p:cNvPr>
              <p:cNvSpPr/>
              <p:nvPr/>
            </p:nvSpPr>
            <p:spPr>
              <a:xfrm rot="4016574">
                <a:off x="4643096" y="5661768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FCD125EF-9E9D-4439-AE3B-8890074C6D3C}"/>
                  </a:ext>
                </a:extLst>
              </p:cNvPr>
              <p:cNvSpPr/>
              <p:nvPr/>
            </p:nvSpPr>
            <p:spPr>
              <a:xfrm rot="4016574">
                <a:off x="4617995" y="5216134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C413E172-0422-4128-849B-5D09D4BD8ECF}"/>
                  </a:ext>
                </a:extLst>
              </p:cNvPr>
              <p:cNvSpPr/>
              <p:nvPr/>
            </p:nvSpPr>
            <p:spPr>
              <a:xfrm rot="4016574">
                <a:off x="4708284" y="4937964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Arc 181">
                <a:extLst>
                  <a:ext uri="{FF2B5EF4-FFF2-40B4-BE49-F238E27FC236}">
                    <a16:creationId xmlns:a16="http://schemas.microsoft.com/office/drawing/2014/main" id="{744419A2-BC40-468C-945A-B72DA4E77FD4}"/>
                  </a:ext>
                </a:extLst>
              </p:cNvPr>
              <p:cNvSpPr/>
              <p:nvPr/>
            </p:nvSpPr>
            <p:spPr>
              <a:xfrm rot="4016574">
                <a:off x="4732688" y="4658390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Arc 182">
                <a:extLst>
                  <a:ext uri="{FF2B5EF4-FFF2-40B4-BE49-F238E27FC236}">
                    <a16:creationId xmlns:a16="http://schemas.microsoft.com/office/drawing/2014/main" id="{2F27B96A-1693-4343-96FA-8156A055DC76}"/>
                  </a:ext>
                </a:extLst>
              </p:cNvPr>
              <p:cNvSpPr/>
              <p:nvPr/>
            </p:nvSpPr>
            <p:spPr>
              <a:xfrm rot="2839385">
                <a:off x="4635623" y="4348815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Arc 183">
                <a:extLst>
                  <a:ext uri="{FF2B5EF4-FFF2-40B4-BE49-F238E27FC236}">
                    <a16:creationId xmlns:a16="http://schemas.microsoft.com/office/drawing/2014/main" id="{8927E16E-D50C-46A3-A36E-44B1F335015D}"/>
                  </a:ext>
                </a:extLst>
              </p:cNvPr>
              <p:cNvSpPr/>
              <p:nvPr/>
            </p:nvSpPr>
            <p:spPr>
              <a:xfrm rot="2839385">
                <a:off x="4546244" y="408279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67DF2863-0697-4A7F-806D-9236F8860A50}"/>
                  </a:ext>
                </a:extLst>
              </p:cNvPr>
              <p:cNvSpPr/>
              <p:nvPr/>
            </p:nvSpPr>
            <p:spPr>
              <a:xfrm rot="2839385">
                <a:off x="4458367" y="375278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0BD2C76A-94C9-45AB-9E42-F76AFE537ABE}"/>
                  </a:ext>
                </a:extLst>
              </p:cNvPr>
              <p:cNvSpPr/>
              <p:nvPr/>
            </p:nvSpPr>
            <p:spPr>
              <a:xfrm rot="2839385">
                <a:off x="4333284" y="348696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Arc 186">
                <a:extLst>
                  <a:ext uri="{FF2B5EF4-FFF2-40B4-BE49-F238E27FC236}">
                    <a16:creationId xmlns:a16="http://schemas.microsoft.com/office/drawing/2014/main" id="{158EB849-26BB-44A0-8A79-0C57091DD429}"/>
                  </a:ext>
                </a:extLst>
              </p:cNvPr>
              <p:cNvSpPr/>
              <p:nvPr/>
            </p:nvSpPr>
            <p:spPr>
              <a:xfrm rot="2839385">
                <a:off x="4664763" y="365126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Arc 187">
                <a:extLst>
                  <a:ext uri="{FF2B5EF4-FFF2-40B4-BE49-F238E27FC236}">
                    <a16:creationId xmlns:a16="http://schemas.microsoft.com/office/drawing/2014/main" id="{BF895C7A-B861-431C-85DC-39258D810453}"/>
                  </a:ext>
                </a:extLst>
              </p:cNvPr>
              <p:cNvSpPr/>
              <p:nvPr/>
            </p:nvSpPr>
            <p:spPr>
              <a:xfrm rot="2839385">
                <a:off x="4701249" y="3943949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Arc 188">
                <a:extLst>
                  <a:ext uri="{FF2B5EF4-FFF2-40B4-BE49-F238E27FC236}">
                    <a16:creationId xmlns:a16="http://schemas.microsoft.com/office/drawing/2014/main" id="{E0ECA706-E9C5-4062-9386-FCCE4ED63BAD}"/>
                  </a:ext>
                </a:extLst>
              </p:cNvPr>
              <p:cNvSpPr/>
              <p:nvPr/>
            </p:nvSpPr>
            <p:spPr>
              <a:xfrm rot="2839385">
                <a:off x="4830284" y="4236486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Arc 189">
                <a:extLst>
                  <a:ext uri="{FF2B5EF4-FFF2-40B4-BE49-F238E27FC236}">
                    <a16:creationId xmlns:a16="http://schemas.microsoft.com/office/drawing/2014/main" id="{1BD054F2-E8F4-41D2-8DEE-7D8FE4BC3076}"/>
                  </a:ext>
                </a:extLst>
              </p:cNvPr>
              <p:cNvSpPr/>
              <p:nvPr/>
            </p:nvSpPr>
            <p:spPr>
              <a:xfrm rot="2839385">
                <a:off x="4805342" y="3523780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Arc 190">
                <a:extLst>
                  <a:ext uri="{FF2B5EF4-FFF2-40B4-BE49-F238E27FC236}">
                    <a16:creationId xmlns:a16="http://schemas.microsoft.com/office/drawing/2014/main" id="{9AEBF99D-C4EB-45F4-9C77-D8D8768AE65D}"/>
                  </a:ext>
                </a:extLst>
              </p:cNvPr>
              <p:cNvSpPr/>
              <p:nvPr/>
            </p:nvSpPr>
            <p:spPr>
              <a:xfrm rot="2839385">
                <a:off x="4909775" y="382747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>
                <a:extLst>
                  <a:ext uri="{FF2B5EF4-FFF2-40B4-BE49-F238E27FC236}">
                    <a16:creationId xmlns:a16="http://schemas.microsoft.com/office/drawing/2014/main" id="{23F1FC4C-7012-4E0D-AD43-717112E224D9}"/>
                  </a:ext>
                </a:extLst>
              </p:cNvPr>
              <p:cNvSpPr/>
              <p:nvPr/>
            </p:nvSpPr>
            <p:spPr>
              <a:xfrm rot="2839385">
                <a:off x="4985602" y="4081499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Arc 192">
                <a:extLst>
                  <a:ext uri="{FF2B5EF4-FFF2-40B4-BE49-F238E27FC236}">
                    <a16:creationId xmlns:a16="http://schemas.microsoft.com/office/drawing/2014/main" id="{9038EBFD-66D1-43FD-81D0-2B549A49C2CB}"/>
                  </a:ext>
                </a:extLst>
              </p:cNvPr>
              <p:cNvSpPr/>
              <p:nvPr/>
            </p:nvSpPr>
            <p:spPr>
              <a:xfrm rot="2839385">
                <a:off x="4894479" y="4500026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Arc 193">
                <a:extLst>
                  <a:ext uri="{FF2B5EF4-FFF2-40B4-BE49-F238E27FC236}">
                    <a16:creationId xmlns:a16="http://schemas.microsoft.com/office/drawing/2014/main" id="{3D36836E-FD31-4F8E-A93B-FC984A304B49}"/>
                  </a:ext>
                </a:extLst>
              </p:cNvPr>
              <p:cNvSpPr/>
              <p:nvPr/>
            </p:nvSpPr>
            <p:spPr>
              <a:xfrm rot="2839385">
                <a:off x="5146984" y="3903343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Arc 194">
                <a:extLst>
                  <a:ext uri="{FF2B5EF4-FFF2-40B4-BE49-F238E27FC236}">
                    <a16:creationId xmlns:a16="http://schemas.microsoft.com/office/drawing/2014/main" id="{6228A8C8-0C3A-4B53-8279-B293A4AE5CC1}"/>
                  </a:ext>
                </a:extLst>
              </p:cNvPr>
              <p:cNvSpPr/>
              <p:nvPr/>
            </p:nvSpPr>
            <p:spPr>
              <a:xfrm rot="2839385">
                <a:off x="5071187" y="3610646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Arc 195">
                <a:extLst>
                  <a:ext uri="{FF2B5EF4-FFF2-40B4-BE49-F238E27FC236}">
                    <a16:creationId xmlns:a16="http://schemas.microsoft.com/office/drawing/2014/main" id="{64411491-2EF6-4E58-A498-B95E788DB6F1}"/>
                  </a:ext>
                </a:extLst>
              </p:cNvPr>
              <p:cNvSpPr/>
              <p:nvPr/>
            </p:nvSpPr>
            <p:spPr>
              <a:xfrm rot="2839385">
                <a:off x="5236135" y="3558915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Arc 196">
                <a:extLst>
                  <a:ext uri="{FF2B5EF4-FFF2-40B4-BE49-F238E27FC236}">
                    <a16:creationId xmlns:a16="http://schemas.microsoft.com/office/drawing/2014/main" id="{29EC90CE-AEC9-4D2E-AA6D-2043D29C7609}"/>
                  </a:ext>
                </a:extLst>
              </p:cNvPr>
              <p:cNvSpPr/>
              <p:nvPr/>
            </p:nvSpPr>
            <p:spPr>
              <a:xfrm rot="2839385">
                <a:off x="5308993" y="3813049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Arc 197">
                <a:extLst>
                  <a:ext uri="{FF2B5EF4-FFF2-40B4-BE49-F238E27FC236}">
                    <a16:creationId xmlns:a16="http://schemas.microsoft.com/office/drawing/2014/main" id="{2C5637DC-6244-4954-847A-EBE15076FD94}"/>
                  </a:ext>
                </a:extLst>
              </p:cNvPr>
              <p:cNvSpPr/>
              <p:nvPr/>
            </p:nvSpPr>
            <p:spPr>
              <a:xfrm rot="2839385">
                <a:off x="5068849" y="439677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Arc 198">
                <a:extLst>
                  <a:ext uri="{FF2B5EF4-FFF2-40B4-BE49-F238E27FC236}">
                    <a16:creationId xmlns:a16="http://schemas.microsoft.com/office/drawing/2014/main" id="{8606ACED-A717-404A-9B49-35D21A3E2E20}"/>
                  </a:ext>
                </a:extLst>
              </p:cNvPr>
              <p:cNvSpPr/>
              <p:nvPr/>
            </p:nvSpPr>
            <p:spPr>
              <a:xfrm rot="2839385">
                <a:off x="5221559" y="4205807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Arc 199">
                <a:extLst>
                  <a:ext uri="{FF2B5EF4-FFF2-40B4-BE49-F238E27FC236}">
                    <a16:creationId xmlns:a16="http://schemas.microsoft.com/office/drawing/2014/main" id="{1DA73C84-8680-4DC4-8A8A-31182A4C2458}"/>
                  </a:ext>
                </a:extLst>
              </p:cNvPr>
              <p:cNvSpPr/>
              <p:nvPr/>
            </p:nvSpPr>
            <p:spPr>
              <a:xfrm rot="2839385">
                <a:off x="5387232" y="4102917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Arc 200">
                <a:extLst>
                  <a:ext uri="{FF2B5EF4-FFF2-40B4-BE49-F238E27FC236}">
                    <a16:creationId xmlns:a16="http://schemas.microsoft.com/office/drawing/2014/main" id="{5D24B2DD-4852-44CF-BAB2-394201CB6D46}"/>
                  </a:ext>
                </a:extLst>
              </p:cNvPr>
              <p:cNvSpPr/>
              <p:nvPr/>
            </p:nvSpPr>
            <p:spPr>
              <a:xfrm rot="2839385">
                <a:off x="5260529" y="447087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Arc 201">
                <a:extLst>
                  <a:ext uri="{FF2B5EF4-FFF2-40B4-BE49-F238E27FC236}">
                    <a16:creationId xmlns:a16="http://schemas.microsoft.com/office/drawing/2014/main" id="{A57E1CBA-2679-483B-81EA-C2ABC81CA93A}"/>
                  </a:ext>
                </a:extLst>
              </p:cNvPr>
              <p:cNvSpPr/>
              <p:nvPr/>
            </p:nvSpPr>
            <p:spPr>
              <a:xfrm rot="2839385">
                <a:off x="5096202" y="4688337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Arc 202">
                <a:extLst>
                  <a:ext uri="{FF2B5EF4-FFF2-40B4-BE49-F238E27FC236}">
                    <a16:creationId xmlns:a16="http://schemas.microsoft.com/office/drawing/2014/main" id="{680962AA-7E89-44EE-98A9-62EB6C1D219E}"/>
                  </a:ext>
                </a:extLst>
              </p:cNvPr>
              <p:cNvSpPr/>
              <p:nvPr/>
            </p:nvSpPr>
            <p:spPr>
              <a:xfrm rot="2839385">
                <a:off x="4932782" y="4764726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Arc 203">
                <a:extLst>
                  <a:ext uri="{FF2B5EF4-FFF2-40B4-BE49-F238E27FC236}">
                    <a16:creationId xmlns:a16="http://schemas.microsoft.com/office/drawing/2014/main" id="{6277DF2F-9C91-498E-977B-0C5A2492C001}"/>
                  </a:ext>
                </a:extLst>
              </p:cNvPr>
              <p:cNvSpPr/>
              <p:nvPr/>
            </p:nvSpPr>
            <p:spPr>
              <a:xfrm rot="2839385">
                <a:off x="5440452" y="3697879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Arc 204">
                <a:extLst>
                  <a:ext uri="{FF2B5EF4-FFF2-40B4-BE49-F238E27FC236}">
                    <a16:creationId xmlns:a16="http://schemas.microsoft.com/office/drawing/2014/main" id="{59C9864D-68D2-4E08-B7A3-57BB23A4F162}"/>
                  </a:ext>
                </a:extLst>
              </p:cNvPr>
              <p:cNvSpPr/>
              <p:nvPr/>
            </p:nvSpPr>
            <p:spPr>
              <a:xfrm rot="2839385">
                <a:off x="5529022" y="399117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Arc 205">
                <a:extLst>
                  <a:ext uri="{FF2B5EF4-FFF2-40B4-BE49-F238E27FC236}">
                    <a16:creationId xmlns:a16="http://schemas.microsoft.com/office/drawing/2014/main" id="{BB0F3619-FDA1-4327-A175-F70CC7C2CD35}"/>
                  </a:ext>
                </a:extLst>
              </p:cNvPr>
              <p:cNvSpPr/>
              <p:nvPr/>
            </p:nvSpPr>
            <p:spPr>
              <a:xfrm rot="2839385">
                <a:off x="5666873" y="3862773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Arc 206">
                <a:extLst>
                  <a:ext uri="{FF2B5EF4-FFF2-40B4-BE49-F238E27FC236}">
                    <a16:creationId xmlns:a16="http://schemas.microsoft.com/office/drawing/2014/main" id="{F019AE8C-B00A-48FC-8E42-D7BD4F8C843E}"/>
                  </a:ext>
                </a:extLst>
              </p:cNvPr>
              <p:cNvSpPr/>
              <p:nvPr/>
            </p:nvSpPr>
            <p:spPr>
              <a:xfrm rot="2839385">
                <a:off x="5463081" y="4374359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Arc 207">
                <a:extLst>
                  <a:ext uri="{FF2B5EF4-FFF2-40B4-BE49-F238E27FC236}">
                    <a16:creationId xmlns:a16="http://schemas.microsoft.com/office/drawing/2014/main" id="{051554CF-E1D6-4BAF-8765-5C5997F10CFF}"/>
                  </a:ext>
                </a:extLst>
              </p:cNvPr>
              <p:cNvSpPr/>
              <p:nvPr/>
            </p:nvSpPr>
            <p:spPr>
              <a:xfrm rot="2839385">
                <a:off x="5640695" y="423525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Arc 208">
                <a:extLst>
                  <a:ext uri="{FF2B5EF4-FFF2-40B4-BE49-F238E27FC236}">
                    <a16:creationId xmlns:a16="http://schemas.microsoft.com/office/drawing/2014/main" id="{136743D7-4FA6-4BA8-A20D-EA304236E2F6}"/>
                  </a:ext>
                </a:extLst>
              </p:cNvPr>
              <p:cNvSpPr/>
              <p:nvPr/>
            </p:nvSpPr>
            <p:spPr>
              <a:xfrm rot="2839385">
                <a:off x="5361411" y="4730890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Arc 209">
                <a:extLst>
                  <a:ext uri="{FF2B5EF4-FFF2-40B4-BE49-F238E27FC236}">
                    <a16:creationId xmlns:a16="http://schemas.microsoft.com/office/drawing/2014/main" id="{357300AE-493D-497A-A77A-5ED435D3DE94}"/>
                  </a:ext>
                </a:extLst>
              </p:cNvPr>
              <p:cNvSpPr/>
              <p:nvPr/>
            </p:nvSpPr>
            <p:spPr>
              <a:xfrm rot="2839385">
                <a:off x="5743449" y="4503276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Arc 210">
                <a:extLst>
                  <a:ext uri="{FF2B5EF4-FFF2-40B4-BE49-F238E27FC236}">
                    <a16:creationId xmlns:a16="http://schemas.microsoft.com/office/drawing/2014/main" id="{87BF9E05-CD8E-4619-9534-39E6F9F0D57E}"/>
                  </a:ext>
                </a:extLst>
              </p:cNvPr>
              <p:cNvSpPr/>
              <p:nvPr/>
            </p:nvSpPr>
            <p:spPr>
              <a:xfrm rot="2839385">
                <a:off x="5794322" y="409614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Arc 211">
                <a:extLst>
                  <a:ext uri="{FF2B5EF4-FFF2-40B4-BE49-F238E27FC236}">
                    <a16:creationId xmlns:a16="http://schemas.microsoft.com/office/drawing/2014/main" id="{41C74BD9-FE40-449C-A557-7256589D9ACE}"/>
                  </a:ext>
                </a:extLst>
              </p:cNvPr>
              <p:cNvSpPr/>
              <p:nvPr/>
            </p:nvSpPr>
            <p:spPr>
              <a:xfrm rot="2839385">
                <a:off x="6024466" y="4134769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Arc 212">
                <a:extLst>
                  <a:ext uri="{FF2B5EF4-FFF2-40B4-BE49-F238E27FC236}">
                    <a16:creationId xmlns:a16="http://schemas.microsoft.com/office/drawing/2014/main" id="{0F9D69C5-16F9-4FDF-8428-5DCC734354CD}"/>
                  </a:ext>
                </a:extLst>
              </p:cNvPr>
              <p:cNvSpPr/>
              <p:nvPr/>
            </p:nvSpPr>
            <p:spPr>
              <a:xfrm rot="2839385">
                <a:off x="5959500" y="4413125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Arc 213">
                <a:extLst>
                  <a:ext uri="{FF2B5EF4-FFF2-40B4-BE49-F238E27FC236}">
                    <a16:creationId xmlns:a16="http://schemas.microsoft.com/office/drawing/2014/main" id="{96DB9030-CB42-4816-89BB-2E90C78DA1C8}"/>
                  </a:ext>
                </a:extLst>
              </p:cNvPr>
              <p:cNvSpPr/>
              <p:nvPr/>
            </p:nvSpPr>
            <p:spPr>
              <a:xfrm rot="2839385">
                <a:off x="6138064" y="4363093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Arc 214">
                <a:extLst>
                  <a:ext uri="{FF2B5EF4-FFF2-40B4-BE49-F238E27FC236}">
                    <a16:creationId xmlns:a16="http://schemas.microsoft.com/office/drawing/2014/main" id="{886522DF-0AB6-4993-8682-2D83057310E2}"/>
                  </a:ext>
                </a:extLst>
              </p:cNvPr>
              <p:cNvSpPr/>
              <p:nvPr/>
            </p:nvSpPr>
            <p:spPr>
              <a:xfrm rot="2839385">
                <a:off x="6251723" y="4537965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Arc 215">
                <a:extLst>
                  <a:ext uri="{FF2B5EF4-FFF2-40B4-BE49-F238E27FC236}">
                    <a16:creationId xmlns:a16="http://schemas.microsoft.com/office/drawing/2014/main" id="{56B10795-8FC3-43CB-BEBD-F9713DB093ED}"/>
                  </a:ext>
                </a:extLst>
              </p:cNvPr>
              <p:cNvSpPr/>
              <p:nvPr/>
            </p:nvSpPr>
            <p:spPr>
              <a:xfrm rot="2839385">
                <a:off x="6111966" y="4613764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Arc 216">
                <a:extLst>
                  <a:ext uri="{FF2B5EF4-FFF2-40B4-BE49-F238E27FC236}">
                    <a16:creationId xmlns:a16="http://schemas.microsoft.com/office/drawing/2014/main" id="{349965A4-1F8D-4D08-BC2E-A2D112BE7971}"/>
                  </a:ext>
                </a:extLst>
              </p:cNvPr>
              <p:cNvSpPr/>
              <p:nvPr/>
            </p:nvSpPr>
            <p:spPr>
              <a:xfrm rot="2839385">
                <a:off x="5885650" y="470333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Arc 217">
                <a:extLst>
                  <a:ext uri="{FF2B5EF4-FFF2-40B4-BE49-F238E27FC236}">
                    <a16:creationId xmlns:a16="http://schemas.microsoft.com/office/drawing/2014/main" id="{E5A7A2AF-17E9-45F5-8833-96E8049AEE57}"/>
                  </a:ext>
                </a:extLst>
              </p:cNvPr>
              <p:cNvSpPr/>
              <p:nvPr/>
            </p:nvSpPr>
            <p:spPr>
              <a:xfrm rot="2839385">
                <a:off x="5542654" y="4640586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Arc 218">
                <a:extLst>
                  <a:ext uri="{FF2B5EF4-FFF2-40B4-BE49-F238E27FC236}">
                    <a16:creationId xmlns:a16="http://schemas.microsoft.com/office/drawing/2014/main" id="{DD2EA071-E885-4DAA-9FCA-C70A7EFCCA21}"/>
                  </a:ext>
                </a:extLst>
              </p:cNvPr>
              <p:cNvSpPr/>
              <p:nvPr/>
            </p:nvSpPr>
            <p:spPr>
              <a:xfrm rot="2839385">
                <a:off x="5681857" y="484435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Arc 219">
                <a:extLst>
                  <a:ext uri="{FF2B5EF4-FFF2-40B4-BE49-F238E27FC236}">
                    <a16:creationId xmlns:a16="http://schemas.microsoft.com/office/drawing/2014/main" id="{FFD3E7BB-8CD8-457E-A904-705C5B02DEE2}"/>
                  </a:ext>
                </a:extLst>
              </p:cNvPr>
              <p:cNvSpPr/>
              <p:nvPr/>
            </p:nvSpPr>
            <p:spPr>
              <a:xfrm rot="2839385">
                <a:off x="5478431" y="493345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Arc 220">
                <a:extLst>
                  <a:ext uri="{FF2B5EF4-FFF2-40B4-BE49-F238E27FC236}">
                    <a16:creationId xmlns:a16="http://schemas.microsoft.com/office/drawing/2014/main" id="{1E8E001D-AE39-4670-B107-A11E32EB2991}"/>
                  </a:ext>
                </a:extLst>
              </p:cNvPr>
              <p:cNvSpPr/>
              <p:nvPr/>
            </p:nvSpPr>
            <p:spPr>
              <a:xfrm rot="2839385">
                <a:off x="5237339" y="4907708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Arc 221">
                <a:extLst>
                  <a:ext uri="{FF2B5EF4-FFF2-40B4-BE49-F238E27FC236}">
                    <a16:creationId xmlns:a16="http://schemas.microsoft.com/office/drawing/2014/main" id="{65EF83A0-0E15-4282-881B-82844C175FCA}"/>
                  </a:ext>
                </a:extLst>
              </p:cNvPr>
              <p:cNvSpPr/>
              <p:nvPr/>
            </p:nvSpPr>
            <p:spPr>
              <a:xfrm rot="2839385">
                <a:off x="5009140" y="500795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Arc 222">
                <a:extLst>
                  <a:ext uri="{FF2B5EF4-FFF2-40B4-BE49-F238E27FC236}">
                    <a16:creationId xmlns:a16="http://schemas.microsoft.com/office/drawing/2014/main" id="{EB52B61C-5164-481C-B094-33EFC1041F8F}"/>
                  </a:ext>
                </a:extLst>
              </p:cNvPr>
              <p:cNvSpPr/>
              <p:nvPr/>
            </p:nvSpPr>
            <p:spPr>
              <a:xfrm rot="2839385">
                <a:off x="4830895" y="5211247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Arc 223">
                <a:extLst>
                  <a:ext uri="{FF2B5EF4-FFF2-40B4-BE49-F238E27FC236}">
                    <a16:creationId xmlns:a16="http://schemas.microsoft.com/office/drawing/2014/main" id="{5A2B4A15-38F6-4E55-974E-44511B8BCE1B}"/>
                  </a:ext>
                </a:extLst>
              </p:cNvPr>
              <p:cNvSpPr/>
              <p:nvPr/>
            </p:nvSpPr>
            <p:spPr>
              <a:xfrm rot="2839385">
                <a:off x="5098520" y="5198713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Arc 224">
                <a:extLst>
                  <a:ext uri="{FF2B5EF4-FFF2-40B4-BE49-F238E27FC236}">
                    <a16:creationId xmlns:a16="http://schemas.microsoft.com/office/drawing/2014/main" id="{C920E1FF-DF36-4BD1-931B-3EF4EA80BCB4}"/>
                  </a:ext>
                </a:extLst>
              </p:cNvPr>
              <p:cNvSpPr/>
              <p:nvPr/>
            </p:nvSpPr>
            <p:spPr>
              <a:xfrm rot="2839385">
                <a:off x="5352625" y="5122323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Arc 225">
                <a:extLst>
                  <a:ext uri="{FF2B5EF4-FFF2-40B4-BE49-F238E27FC236}">
                    <a16:creationId xmlns:a16="http://schemas.microsoft.com/office/drawing/2014/main" id="{F120916F-FDE2-4086-B393-0EE4503E38BB}"/>
                  </a:ext>
                </a:extLst>
              </p:cNvPr>
              <p:cNvSpPr/>
              <p:nvPr/>
            </p:nvSpPr>
            <p:spPr>
              <a:xfrm rot="2839385">
                <a:off x="5200258" y="5401325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Arc 226">
                <a:extLst>
                  <a:ext uri="{FF2B5EF4-FFF2-40B4-BE49-F238E27FC236}">
                    <a16:creationId xmlns:a16="http://schemas.microsoft.com/office/drawing/2014/main" id="{B966E1BD-69BE-44AD-8F18-1D6B08D8D5FD}"/>
                  </a:ext>
                </a:extLst>
              </p:cNvPr>
              <p:cNvSpPr/>
              <p:nvPr/>
            </p:nvSpPr>
            <p:spPr>
              <a:xfrm rot="2839385">
                <a:off x="5403958" y="5337883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Arc 227">
                <a:extLst>
                  <a:ext uri="{FF2B5EF4-FFF2-40B4-BE49-F238E27FC236}">
                    <a16:creationId xmlns:a16="http://schemas.microsoft.com/office/drawing/2014/main" id="{816F6E6D-CAB8-48FE-A7B6-725845ACF1B4}"/>
                  </a:ext>
                </a:extLst>
              </p:cNvPr>
              <p:cNvSpPr/>
              <p:nvPr/>
            </p:nvSpPr>
            <p:spPr>
              <a:xfrm rot="2839385">
                <a:off x="5569207" y="5122323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Arc 228">
                <a:extLst>
                  <a:ext uri="{FF2B5EF4-FFF2-40B4-BE49-F238E27FC236}">
                    <a16:creationId xmlns:a16="http://schemas.microsoft.com/office/drawing/2014/main" id="{77DD6B13-B45D-4BC1-A70E-62D461AF0B9F}"/>
                  </a:ext>
                </a:extLst>
              </p:cNvPr>
              <p:cNvSpPr/>
              <p:nvPr/>
            </p:nvSpPr>
            <p:spPr>
              <a:xfrm rot="2839385">
                <a:off x="5812752" y="5058135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Arc 229">
                <a:extLst>
                  <a:ext uri="{FF2B5EF4-FFF2-40B4-BE49-F238E27FC236}">
                    <a16:creationId xmlns:a16="http://schemas.microsoft.com/office/drawing/2014/main" id="{823F6368-FFB3-4192-8200-C0C4F54824AD}"/>
                  </a:ext>
                </a:extLst>
              </p:cNvPr>
              <p:cNvSpPr/>
              <p:nvPr/>
            </p:nvSpPr>
            <p:spPr>
              <a:xfrm rot="2839385">
                <a:off x="5675007" y="5324866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Arc 230">
                <a:extLst>
                  <a:ext uri="{FF2B5EF4-FFF2-40B4-BE49-F238E27FC236}">
                    <a16:creationId xmlns:a16="http://schemas.microsoft.com/office/drawing/2014/main" id="{A9B991FC-5014-4D75-9F8F-F8A86DEC7693}"/>
                  </a:ext>
                </a:extLst>
              </p:cNvPr>
              <p:cNvSpPr/>
              <p:nvPr/>
            </p:nvSpPr>
            <p:spPr>
              <a:xfrm rot="2839385">
                <a:off x="5878522" y="5312957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Arc 231">
                <a:extLst>
                  <a:ext uri="{FF2B5EF4-FFF2-40B4-BE49-F238E27FC236}">
                    <a16:creationId xmlns:a16="http://schemas.microsoft.com/office/drawing/2014/main" id="{31605DEA-D5AF-4253-9F3E-BBFB3D5FD147}"/>
                  </a:ext>
                </a:extLst>
              </p:cNvPr>
              <p:cNvSpPr/>
              <p:nvPr/>
            </p:nvSpPr>
            <p:spPr>
              <a:xfrm rot="2839385">
                <a:off x="5990636" y="4968467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Arc 232">
                <a:extLst>
                  <a:ext uri="{FF2B5EF4-FFF2-40B4-BE49-F238E27FC236}">
                    <a16:creationId xmlns:a16="http://schemas.microsoft.com/office/drawing/2014/main" id="{6257B9BC-2A12-42A5-A93A-6406235C962A}"/>
                  </a:ext>
                </a:extLst>
              </p:cNvPr>
              <p:cNvSpPr/>
              <p:nvPr/>
            </p:nvSpPr>
            <p:spPr>
              <a:xfrm rot="2839385">
                <a:off x="6181567" y="4879365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Arc 233">
                <a:extLst>
                  <a:ext uri="{FF2B5EF4-FFF2-40B4-BE49-F238E27FC236}">
                    <a16:creationId xmlns:a16="http://schemas.microsoft.com/office/drawing/2014/main" id="{C5F2E965-0D65-4A64-8E33-086B7E12DEF8}"/>
                  </a:ext>
                </a:extLst>
              </p:cNvPr>
              <p:cNvSpPr/>
              <p:nvPr/>
            </p:nvSpPr>
            <p:spPr>
              <a:xfrm rot="2839385">
                <a:off x="6142581" y="5196740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Arc 234">
                <a:extLst>
                  <a:ext uri="{FF2B5EF4-FFF2-40B4-BE49-F238E27FC236}">
                    <a16:creationId xmlns:a16="http://schemas.microsoft.com/office/drawing/2014/main" id="{31E732D3-0936-4CBB-81D3-BE075A3BE318}"/>
                  </a:ext>
                </a:extLst>
              </p:cNvPr>
              <p:cNvSpPr/>
              <p:nvPr/>
            </p:nvSpPr>
            <p:spPr>
              <a:xfrm rot="2839385">
                <a:off x="6054125" y="5439213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Arc 235">
                <a:extLst>
                  <a:ext uri="{FF2B5EF4-FFF2-40B4-BE49-F238E27FC236}">
                    <a16:creationId xmlns:a16="http://schemas.microsoft.com/office/drawing/2014/main" id="{AE013AF4-A11B-4A2C-9B12-0351B805CA03}"/>
                  </a:ext>
                </a:extLst>
              </p:cNvPr>
              <p:cNvSpPr/>
              <p:nvPr/>
            </p:nvSpPr>
            <p:spPr>
              <a:xfrm rot="2839385">
                <a:off x="6320048" y="4955796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Arc 236">
                <a:extLst>
                  <a:ext uri="{FF2B5EF4-FFF2-40B4-BE49-F238E27FC236}">
                    <a16:creationId xmlns:a16="http://schemas.microsoft.com/office/drawing/2014/main" id="{945C5065-DF62-4722-AB96-617544702D3D}"/>
                  </a:ext>
                </a:extLst>
              </p:cNvPr>
              <p:cNvSpPr/>
              <p:nvPr/>
            </p:nvSpPr>
            <p:spPr>
              <a:xfrm rot="4016574">
                <a:off x="4771302" y="5878440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Arc 237">
                <a:extLst>
                  <a:ext uri="{FF2B5EF4-FFF2-40B4-BE49-F238E27FC236}">
                    <a16:creationId xmlns:a16="http://schemas.microsoft.com/office/drawing/2014/main" id="{4FE18E24-A1BD-4B76-A439-EFF38F4B304F}"/>
                  </a:ext>
                </a:extLst>
              </p:cNvPr>
              <p:cNvSpPr/>
              <p:nvPr/>
            </p:nvSpPr>
            <p:spPr>
              <a:xfrm rot="4016574">
                <a:off x="4746798" y="5433120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Arc 238">
                <a:extLst>
                  <a:ext uri="{FF2B5EF4-FFF2-40B4-BE49-F238E27FC236}">
                    <a16:creationId xmlns:a16="http://schemas.microsoft.com/office/drawing/2014/main" id="{64EBBF74-1E35-44C7-9682-EB23EFAB8512}"/>
                  </a:ext>
                </a:extLst>
              </p:cNvPr>
              <p:cNvSpPr/>
              <p:nvPr/>
            </p:nvSpPr>
            <p:spPr>
              <a:xfrm rot="4016574">
                <a:off x="4910763" y="5585538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Arc 239">
                <a:extLst>
                  <a:ext uri="{FF2B5EF4-FFF2-40B4-BE49-F238E27FC236}">
                    <a16:creationId xmlns:a16="http://schemas.microsoft.com/office/drawing/2014/main" id="{6CEBADDB-A54F-4CA8-8BB1-FEEE56F9E02D}"/>
                  </a:ext>
                </a:extLst>
              </p:cNvPr>
              <p:cNvSpPr/>
              <p:nvPr/>
            </p:nvSpPr>
            <p:spPr>
              <a:xfrm rot="4016574">
                <a:off x="4999607" y="537026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Arc 240">
                <a:extLst>
                  <a:ext uri="{FF2B5EF4-FFF2-40B4-BE49-F238E27FC236}">
                    <a16:creationId xmlns:a16="http://schemas.microsoft.com/office/drawing/2014/main" id="{9D692C8B-50FB-472F-AC2F-4444F8485C10}"/>
                  </a:ext>
                </a:extLst>
              </p:cNvPr>
              <p:cNvSpPr/>
              <p:nvPr/>
            </p:nvSpPr>
            <p:spPr>
              <a:xfrm rot="4016574">
                <a:off x="4998248" y="5789220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Arc 241">
                <a:extLst>
                  <a:ext uri="{FF2B5EF4-FFF2-40B4-BE49-F238E27FC236}">
                    <a16:creationId xmlns:a16="http://schemas.microsoft.com/office/drawing/2014/main" id="{4BCCCF05-20DD-40F7-997A-669259D8C8E8}"/>
                  </a:ext>
                </a:extLst>
              </p:cNvPr>
              <p:cNvSpPr/>
              <p:nvPr/>
            </p:nvSpPr>
            <p:spPr>
              <a:xfrm rot="4016574">
                <a:off x="4895612" y="6020713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Arc 242">
                <a:extLst>
                  <a:ext uri="{FF2B5EF4-FFF2-40B4-BE49-F238E27FC236}">
                    <a16:creationId xmlns:a16="http://schemas.microsoft.com/office/drawing/2014/main" id="{D94B35AE-61F5-4A82-A6B6-0B5C69D2C145}"/>
                  </a:ext>
                </a:extLst>
              </p:cNvPr>
              <p:cNvSpPr/>
              <p:nvPr/>
            </p:nvSpPr>
            <p:spPr>
              <a:xfrm rot="4016574">
                <a:off x="5136719" y="5893896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Arc 243">
                <a:extLst>
                  <a:ext uri="{FF2B5EF4-FFF2-40B4-BE49-F238E27FC236}">
                    <a16:creationId xmlns:a16="http://schemas.microsoft.com/office/drawing/2014/main" id="{A91EDE73-9C6D-42E6-9E32-321A71AE6A0E}"/>
                  </a:ext>
                </a:extLst>
              </p:cNvPr>
              <p:cNvSpPr/>
              <p:nvPr/>
            </p:nvSpPr>
            <p:spPr>
              <a:xfrm rot="4016574">
                <a:off x="5188081" y="5589222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Arc 244">
                <a:extLst>
                  <a:ext uri="{FF2B5EF4-FFF2-40B4-BE49-F238E27FC236}">
                    <a16:creationId xmlns:a16="http://schemas.microsoft.com/office/drawing/2014/main" id="{8507D2F7-DFF5-42B1-914C-7E2453EC6380}"/>
                  </a:ext>
                </a:extLst>
              </p:cNvPr>
              <p:cNvSpPr/>
              <p:nvPr/>
            </p:nvSpPr>
            <p:spPr>
              <a:xfrm rot="4016574">
                <a:off x="5314468" y="5754688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Arc 245">
                <a:extLst>
                  <a:ext uri="{FF2B5EF4-FFF2-40B4-BE49-F238E27FC236}">
                    <a16:creationId xmlns:a16="http://schemas.microsoft.com/office/drawing/2014/main" id="{F3B36718-A0B6-4EBA-8CB9-0A2A6EF63E36}"/>
                  </a:ext>
                </a:extLst>
              </p:cNvPr>
              <p:cNvSpPr/>
              <p:nvPr/>
            </p:nvSpPr>
            <p:spPr>
              <a:xfrm rot="4016574">
                <a:off x="5517970" y="5740184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Arc 246">
                <a:extLst>
                  <a:ext uri="{FF2B5EF4-FFF2-40B4-BE49-F238E27FC236}">
                    <a16:creationId xmlns:a16="http://schemas.microsoft.com/office/drawing/2014/main" id="{1B5DB921-EC5A-45C5-B43F-8323B1FDC22A}"/>
                  </a:ext>
                </a:extLst>
              </p:cNvPr>
              <p:cNvSpPr/>
              <p:nvPr/>
            </p:nvSpPr>
            <p:spPr>
              <a:xfrm rot="4016574">
                <a:off x="5543088" y="5485954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Arc 247">
                <a:extLst>
                  <a:ext uri="{FF2B5EF4-FFF2-40B4-BE49-F238E27FC236}">
                    <a16:creationId xmlns:a16="http://schemas.microsoft.com/office/drawing/2014/main" id="{FFEC5AFE-B21F-41F5-B291-432E9414727F}"/>
                  </a:ext>
                </a:extLst>
              </p:cNvPr>
              <p:cNvSpPr/>
              <p:nvPr/>
            </p:nvSpPr>
            <p:spPr>
              <a:xfrm rot="4016574">
                <a:off x="5758940" y="5513666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Arc 248">
                <a:extLst>
                  <a:ext uri="{FF2B5EF4-FFF2-40B4-BE49-F238E27FC236}">
                    <a16:creationId xmlns:a16="http://schemas.microsoft.com/office/drawing/2014/main" id="{B52EF09E-6BDB-443A-88FA-9D04466556FB}"/>
                  </a:ext>
                </a:extLst>
              </p:cNvPr>
              <p:cNvSpPr/>
              <p:nvPr/>
            </p:nvSpPr>
            <p:spPr>
              <a:xfrm rot="4016574">
                <a:off x="5644760" y="5779531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Arc 249">
                <a:extLst>
                  <a:ext uri="{FF2B5EF4-FFF2-40B4-BE49-F238E27FC236}">
                    <a16:creationId xmlns:a16="http://schemas.microsoft.com/office/drawing/2014/main" id="{67FBCC87-B4E8-40D7-89B7-2375F6A9158A}"/>
                  </a:ext>
                </a:extLst>
              </p:cNvPr>
              <p:cNvSpPr/>
              <p:nvPr/>
            </p:nvSpPr>
            <p:spPr>
              <a:xfrm rot="4016574">
                <a:off x="5898725" y="5601139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14FB0FC9-E1BF-4E5F-ACD9-9EC7E138BAB2}"/>
                  </a:ext>
                </a:extLst>
              </p:cNvPr>
              <p:cNvSpPr/>
              <p:nvPr/>
            </p:nvSpPr>
            <p:spPr>
              <a:xfrm>
                <a:off x="2595778" y="4647158"/>
                <a:ext cx="397732" cy="705318"/>
              </a:xfrm>
              <a:custGeom>
                <a:avLst/>
                <a:gdLst>
                  <a:gd name="connsiteX0" fmla="*/ 358940 w 397732"/>
                  <a:gd name="connsiteY0" fmla="*/ 0 h 705318"/>
                  <a:gd name="connsiteX1" fmla="*/ 361803 w 397732"/>
                  <a:gd name="connsiteY1" fmla="*/ 7848 h 705318"/>
                  <a:gd name="connsiteX2" fmla="*/ 397732 w 397732"/>
                  <a:gd name="connsiteY2" fmla="*/ 272594 h 705318"/>
                  <a:gd name="connsiteX3" fmla="*/ 319650 w 397732"/>
                  <a:gd name="connsiteY3" fmla="*/ 652874 h 705318"/>
                  <a:gd name="connsiteX4" fmla="*/ 291786 w 397732"/>
                  <a:gd name="connsiteY4" fmla="*/ 703115 h 705318"/>
                  <a:gd name="connsiteX5" fmla="*/ 219944 w 397732"/>
                  <a:gd name="connsiteY5" fmla="*/ 705318 h 705318"/>
                  <a:gd name="connsiteX6" fmla="*/ 5801 w 397732"/>
                  <a:gd name="connsiteY6" fmla="*/ 525127 h 705318"/>
                  <a:gd name="connsiteX7" fmla="*/ 56600 w 397732"/>
                  <a:gd name="connsiteY7" fmla="*/ 347327 h 705318"/>
                  <a:gd name="connsiteX8" fmla="*/ 353382 w 397732"/>
                  <a:gd name="connsiteY8" fmla="*/ 9484 h 705318"/>
                  <a:gd name="connsiteX9" fmla="*/ 358940 w 397732"/>
                  <a:gd name="connsiteY9" fmla="*/ 0 h 705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7732" h="705318">
                    <a:moveTo>
                      <a:pt x="358940" y="0"/>
                    </a:moveTo>
                    <a:lnTo>
                      <a:pt x="361803" y="7848"/>
                    </a:lnTo>
                    <a:cubicBezTo>
                      <a:pt x="384939" y="89220"/>
                      <a:pt x="397732" y="178685"/>
                      <a:pt x="397732" y="272594"/>
                    </a:cubicBezTo>
                    <a:cubicBezTo>
                      <a:pt x="397732" y="413458"/>
                      <a:pt x="368947" y="544321"/>
                      <a:pt x="319650" y="652874"/>
                    </a:cubicBezTo>
                    <a:lnTo>
                      <a:pt x="291786" y="703115"/>
                    </a:lnTo>
                    <a:lnTo>
                      <a:pt x="219944" y="705318"/>
                    </a:lnTo>
                    <a:cubicBezTo>
                      <a:pt x="57802" y="696801"/>
                      <a:pt x="28026" y="595506"/>
                      <a:pt x="5801" y="525127"/>
                    </a:cubicBezTo>
                    <a:cubicBezTo>
                      <a:pt x="-19599" y="444694"/>
                      <a:pt x="46017" y="436227"/>
                      <a:pt x="56600" y="347327"/>
                    </a:cubicBezTo>
                    <a:cubicBezTo>
                      <a:pt x="-136968" y="-195306"/>
                      <a:pt x="262570" y="99566"/>
                      <a:pt x="353382" y="9484"/>
                    </a:cubicBezTo>
                    <a:lnTo>
                      <a:pt x="35894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2" name="Arc 251">
                <a:extLst>
                  <a:ext uri="{FF2B5EF4-FFF2-40B4-BE49-F238E27FC236}">
                    <a16:creationId xmlns:a16="http://schemas.microsoft.com/office/drawing/2014/main" id="{379FB084-55D4-4476-97E5-59257E6DECD3}"/>
                  </a:ext>
                </a:extLst>
              </p:cNvPr>
              <p:cNvSpPr/>
              <p:nvPr/>
            </p:nvSpPr>
            <p:spPr>
              <a:xfrm rot="2839385">
                <a:off x="4570096" y="3454855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Arc 252">
                <a:extLst>
                  <a:ext uri="{FF2B5EF4-FFF2-40B4-BE49-F238E27FC236}">
                    <a16:creationId xmlns:a16="http://schemas.microsoft.com/office/drawing/2014/main" id="{7464AC90-2492-478A-A7E0-4EABA84BEC52}"/>
                  </a:ext>
                </a:extLst>
              </p:cNvPr>
              <p:cNvSpPr/>
              <p:nvPr/>
            </p:nvSpPr>
            <p:spPr>
              <a:xfrm rot="2839385">
                <a:off x="4938679" y="3455293"/>
                <a:ext cx="258162" cy="258162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Oval 77">
                <a:extLst>
                  <a:ext uri="{FF2B5EF4-FFF2-40B4-BE49-F238E27FC236}">
                    <a16:creationId xmlns:a16="http://schemas.microsoft.com/office/drawing/2014/main" id="{BEEE1328-F66A-41D9-99CA-D274EF2EBE87}"/>
                  </a:ext>
                </a:extLst>
              </p:cNvPr>
              <p:cNvSpPr/>
              <p:nvPr/>
            </p:nvSpPr>
            <p:spPr>
              <a:xfrm>
                <a:off x="3840361" y="4327780"/>
                <a:ext cx="704614" cy="956740"/>
              </a:xfrm>
              <a:custGeom>
                <a:avLst/>
                <a:gdLst>
                  <a:gd name="connsiteX0" fmla="*/ 0 w 1133776"/>
                  <a:gd name="connsiteY0" fmla="*/ 956090 h 1912179"/>
                  <a:gd name="connsiteX1" fmla="*/ 566888 w 1133776"/>
                  <a:gd name="connsiteY1" fmla="*/ 0 h 1912179"/>
                  <a:gd name="connsiteX2" fmla="*/ 1133776 w 1133776"/>
                  <a:gd name="connsiteY2" fmla="*/ 956090 h 1912179"/>
                  <a:gd name="connsiteX3" fmla="*/ 566888 w 1133776"/>
                  <a:gd name="connsiteY3" fmla="*/ 1912180 h 1912179"/>
                  <a:gd name="connsiteX4" fmla="*/ 0 w 1133776"/>
                  <a:gd name="connsiteY4" fmla="*/ 956090 h 1912179"/>
                  <a:gd name="connsiteX0" fmla="*/ 27690 w 1502628"/>
                  <a:gd name="connsiteY0" fmla="*/ 1476790 h 2432880"/>
                  <a:gd name="connsiteX1" fmla="*/ 1407378 w 1502628"/>
                  <a:gd name="connsiteY1" fmla="*/ 0 h 2432880"/>
                  <a:gd name="connsiteX2" fmla="*/ 1161466 w 1502628"/>
                  <a:gd name="connsiteY2" fmla="*/ 1476790 h 2432880"/>
                  <a:gd name="connsiteX3" fmla="*/ 594578 w 1502628"/>
                  <a:gd name="connsiteY3" fmla="*/ 2432880 h 2432880"/>
                  <a:gd name="connsiteX4" fmla="*/ 27690 w 1502628"/>
                  <a:gd name="connsiteY4" fmla="*/ 1476790 h 2432880"/>
                  <a:gd name="connsiteX0" fmla="*/ 27690 w 1544141"/>
                  <a:gd name="connsiteY0" fmla="*/ 1476914 h 2433004"/>
                  <a:gd name="connsiteX1" fmla="*/ 1407378 w 1544141"/>
                  <a:gd name="connsiteY1" fmla="*/ 124 h 2433004"/>
                  <a:gd name="connsiteX2" fmla="*/ 1161466 w 1544141"/>
                  <a:gd name="connsiteY2" fmla="*/ 1476914 h 2433004"/>
                  <a:gd name="connsiteX3" fmla="*/ 594578 w 1544141"/>
                  <a:gd name="connsiteY3" fmla="*/ 2433004 h 2433004"/>
                  <a:gd name="connsiteX4" fmla="*/ 27690 w 1544141"/>
                  <a:gd name="connsiteY4" fmla="*/ 1476914 h 2433004"/>
                  <a:gd name="connsiteX0" fmla="*/ 297412 w 1813863"/>
                  <a:gd name="connsiteY0" fmla="*/ 1522727 h 2733938"/>
                  <a:gd name="connsiteX1" fmla="*/ 1677100 w 1813863"/>
                  <a:gd name="connsiteY1" fmla="*/ 45937 h 2733938"/>
                  <a:gd name="connsiteX2" fmla="*/ 1431188 w 1813863"/>
                  <a:gd name="connsiteY2" fmla="*/ 1522727 h 2733938"/>
                  <a:gd name="connsiteX3" fmla="*/ 864300 w 1813863"/>
                  <a:gd name="connsiteY3" fmla="*/ 2478817 h 2733938"/>
                  <a:gd name="connsiteX4" fmla="*/ 297412 w 1813863"/>
                  <a:gd name="connsiteY4" fmla="*/ 1522727 h 2733938"/>
                  <a:gd name="connsiteX0" fmla="*/ 270970 w 1765590"/>
                  <a:gd name="connsiteY0" fmla="*/ 1486823 h 2725994"/>
                  <a:gd name="connsiteX1" fmla="*/ 1714158 w 1765590"/>
                  <a:gd name="connsiteY1" fmla="*/ 73533 h 2725994"/>
                  <a:gd name="connsiteX2" fmla="*/ 1468246 w 1765590"/>
                  <a:gd name="connsiteY2" fmla="*/ 1550323 h 2725994"/>
                  <a:gd name="connsiteX3" fmla="*/ 901358 w 1765590"/>
                  <a:gd name="connsiteY3" fmla="*/ 2506413 h 2725994"/>
                  <a:gd name="connsiteX4" fmla="*/ 270970 w 1765590"/>
                  <a:gd name="connsiteY4" fmla="*/ 1486823 h 2725994"/>
                  <a:gd name="connsiteX0" fmla="*/ 270970 w 1825109"/>
                  <a:gd name="connsiteY0" fmla="*/ 1486823 h 2725994"/>
                  <a:gd name="connsiteX1" fmla="*/ 1714158 w 1825109"/>
                  <a:gd name="connsiteY1" fmla="*/ 73533 h 2725994"/>
                  <a:gd name="connsiteX2" fmla="*/ 1468246 w 1825109"/>
                  <a:gd name="connsiteY2" fmla="*/ 1550323 h 2725994"/>
                  <a:gd name="connsiteX3" fmla="*/ 901358 w 1825109"/>
                  <a:gd name="connsiteY3" fmla="*/ 2506413 h 2725994"/>
                  <a:gd name="connsiteX4" fmla="*/ 270970 w 1825109"/>
                  <a:gd name="connsiteY4" fmla="*/ 1486823 h 2725994"/>
                  <a:gd name="connsiteX0" fmla="*/ 270970 w 1825109"/>
                  <a:gd name="connsiteY0" fmla="*/ 1486823 h 2725994"/>
                  <a:gd name="connsiteX1" fmla="*/ 1714158 w 1825109"/>
                  <a:gd name="connsiteY1" fmla="*/ 73533 h 2725994"/>
                  <a:gd name="connsiteX2" fmla="*/ 1468246 w 1825109"/>
                  <a:gd name="connsiteY2" fmla="*/ 1550323 h 2725994"/>
                  <a:gd name="connsiteX3" fmla="*/ 901358 w 1825109"/>
                  <a:gd name="connsiteY3" fmla="*/ 2506413 h 2725994"/>
                  <a:gd name="connsiteX4" fmla="*/ 270970 w 1825109"/>
                  <a:gd name="connsiteY4" fmla="*/ 1486823 h 2725994"/>
                  <a:gd name="connsiteX0" fmla="*/ 270970 w 2045439"/>
                  <a:gd name="connsiteY0" fmla="*/ 1439877 h 2679048"/>
                  <a:gd name="connsiteX1" fmla="*/ 1714158 w 2045439"/>
                  <a:gd name="connsiteY1" fmla="*/ 26587 h 2679048"/>
                  <a:gd name="connsiteX2" fmla="*/ 2034513 w 2045439"/>
                  <a:gd name="connsiteY2" fmla="*/ 866936 h 2679048"/>
                  <a:gd name="connsiteX3" fmla="*/ 1468246 w 2045439"/>
                  <a:gd name="connsiteY3" fmla="*/ 1503377 h 2679048"/>
                  <a:gd name="connsiteX4" fmla="*/ 901358 w 2045439"/>
                  <a:gd name="connsiteY4" fmla="*/ 2459467 h 2679048"/>
                  <a:gd name="connsiteX5" fmla="*/ 270970 w 2045439"/>
                  <a:gd name="connsiteY5" fmla="*/ 1439877 h 2679048"/>
                  <a:gd name="connsiteX0" fmla="*/ 270970 w 2051712"/>
                  <a:gd name="connsiteY0" fmla="*/ 1446627 h 2685798"/>
                  <a:gd name="connsiteX1" fmla="*/ 1714158 w 2051712"/>
                  <a:gd name="connsiteY1" fmla="*/ 33337 h 2685798"/>
                  <a:gd name="connsiteX2" fmla="*/ 1805913 w 2051712"/>
                  <a:gd name="connsiteY2" fmla="*/ 479986 h 2685798"/>
                  <a:gd name="connsiteX3" fmla="*/ 2034513 w 2051712"/>
                  <a:gd name="connsiteY3" fmla="*/ 873686 h 2685798"/>
                  <a:gd name="connsiteX4" fmla="*/ 1468246 w 2051712"/>
                  <a:gd name="connsiteY4" fmla="*/ 1510127 h 2685798"/>
                  <a:gd name="connsiteX5" fmla="*/ 901358 w 2051712"/>
                  <a:gd name="connsiteY5" fmla="*/ 2466217 h 2685798"/>
                  <a:gd name="connsiteX6" fmla="*/ 270970 w 2051712"/>
                  <a:gd name="connsiteY6" fmla="*/ 1446627 h 2685798"/>
                  <a:gd name="connsiteX0" fmla="*/ 15588 w 1796330"/>
                  <a:gd name="connsiteY0" fmla="*/ 1482716 h 2502423"/>
                  <a:gd name="connsiteX1" fmla="*/ 1331776 w 1796330"/>
                  <a:gd name="connsiteY1" fmla="*/ 31326 h 2502423"/>
                  <a:gd name="connsiteX2" fmla="*/ 1550531 w 1796330"/>
                  <a:gd name="connsiteY2" fmla="*/ 516075 h 2502423"/>
                  <a:gd name="connsiteX3" fmla="*/ 1779131 w 1796330"/>
                  <a:gd name="connsiteY3" fmla="*/ 909775 h 2502423"/>
                  <a:gd name="connsiteX4" fmla="*/ 1212864 w 1796330"/>
                  <a:gd name="connsiteY4" fmla="*/ 1546216 h 2502423"/>
                  <a:gd name="connsiteX5" fmla="*/ 645976 w 1796330"/>
                  <a:gd name="connsiteY5" fmla="*/ 2502306 h 2502423"/>
                  <a:gd name="connsiteX6" fmla="*/ 15588 w 1796330"/>
                  <a:gd name="connsiteY6" fmla="*/ 1482716 h 2502423"/>
                  <a:gd name="connsiteX0" fmla="*/ 15588 w 1796330"/>
                  <a:gd name="connsiteY0" fmla="*/ 1461558 h 2481265"/>
                  <a:gd name="connsiteX1" fmla="*/ 1331776 w 1796330"/>
                  <a:gd name="connsiteY1" fmla="*/ 10168 h 2481265"/>
                  <a:gd name="connsiteX2" fmla="*/ 1550531 w 1796330"/>
                  <a:gd name="connsiteY2" fmla="*/ 494917 h 2481265"/>
                  <a:gd name="connsiteX3" fmla="*/ 1779131 w 1796330"/>
                  <a:gd name="connsiteY3" fmla="*/ 888617 h 2481265"/>
                  <a:gd name="connsiteX4" fmla="*/ 1212864 w 1796330"/>
                  <a:gd name="connsiteY4" fmla="*/ 1525058 h 2481265"/>
                  <a:gd name="connsiteX5" fmla="*/ 645976 w 1796330"/>
                  <a:gd name="connsiteY5" fmla="*/ 2481148 h 2481265"/>
                  <a:gd name="connsiteX6" fmla="*/ 15588 w 1796330"/>
                  <a:gd name="connsiteY6" fmla="*/ 1461558 h 2481265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796330"/>
                  <a:gd name="connsiteY0" fmla="*/ 1469707 h 2489414"/>
                  <a:gd name="connsiteX1" fmla="*/ 1331776 w 1796330"/>
                  <a:gd name="connsiteY1" fmla="*/ 18317 h 2489414"/>
                  <a:gd name="connsiteX2" fmla="*/ 1550531 w 1796330"/>
                  <a:gd name="connsiteY2" fmla="*/ 503066 h 2489414"/>
                  <a:gd name="connsiteX3" fmla="*/ 1779131 w 1796330"/>
                  <a:gd name="connsiteY3" fmla="*/ 896766 h 2489414"/>
                  <a:gd name="connsiteX4" fmla="*/ 1212864 w 1796330"/>
                  <a:gd name="connsiteY4" fmla="*/ 1533207 h 2489414"/>
                  <a:gd name="connsiteX5" fmla="*/ 645976 w 1796330"/>
                  <a:gd name="connsiteY5" fmla="*/ 2489297 h 2489414"/>
                  <a:gd name="connsiteX6" fmla="*/ 15588 w 1796330"/>
                  <a:gd name="connsiteY6" fmla="*/ 1469707 h 2489414"/>
                  <a:gd name="connsiteX0" fmla="*/ 15588 w 1857019"/>
                  <a:gd name="connsiteY0" fmla="*/ 1469707 h 2489414"/>
                  <a:gd name="connsiteX1" fmla="*/ 1331776 w 1857019"/>
                  <a:gd name="connsiteY1" fmla="*/ 18317 h 2489414"/>
                  <a:gd name="connsiteX2" fmla="*/ 1550531 w 1857019"/>
                  <a:gd name="connsiteY2" fmla="*/ 503066 h 2489414"/>
                  <a:gd name="connsiteX3" fmla="*/ 1842631 w 1857019"/>
                  <a:gd name="connsiteY3" fmla="*/ 845966 h 2489414"/>
                  <a:gd name="connsiteX4" fmla="*/ 1212864 w 1857019"/>
                  <a:gd name="connsiteY4" fmla="*/ 1533207 h 2489414"/>
                  <a:gd name="connsiteX5" fmla="*/ 645976 w 1857019"/>
                  <a:gd name="connsiteY5" fmla="*/ 2489297 h 2489414"/>
                  <a:gd name="connsiteX6" fmla="*/ 15588 w 1857019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14"/>
                  <a:gd name="connsiteX1" fmla="*/ 1331776 w 1864354"/>
                  <a:gd name="connsiteY1" fmla="*/ 18317 h 2489414"/>
                  <a:gd name="connsiteX2" fmla="*/ 1550531 w 1864354"/>
                  <a:gd name="connsiteY2" fmla="*/ 503066 h 2489414"/>
                  <a:gd name="connsiteX3" fmla="*/ 1842631 w 1864354"/>
                  <a:gd name="connsiteY3" fmla="*/ 845966 h 2489414"/>
                  <a:gd name="connsiteX4" fmla="*/ 1212864 w 1864354"/>
                  <a:gd name="connsiteY4" fmla="*/ 1533207 h 2489414"/>
                  <a:gd name="connsiteX5" fmla="*/ 645976 w 1864354"/>
                  <a:gd name="connsiteY5" fmla="*/ 2489297 h 2489414"/>
                  <a:gd name="connsiteX6" fmla="*/ 15588 w 1864354"/>
                  <a:gd name="connsiteY6" fmla="*/ 1469707 h 2489414"/>
                  <a:gd name="connsiteX0" fmla="*/ 15588 w 1864354"/>
                  <a:gd name="connsiteY0" fmla="*/ 1469707 h 2489409"/>
                  <a:gd name="connsiteX1" fmla="*/ 1331776 w 1864354"/>
                  <a:gd name="connsiteY1" fmla="*/ 18317 h 2489409"/>
                  <a:gd name="connsiteX2" fmla="*/ 1550531 w 1864354"/>
                  <a:gd name="connsiteY2" fmla="*/ 503066 h 2489409"/>
                  <a:gd name="connsiteX3" fmla="*/ 1842631 w 1864354"/>
                  <a:gd name="connsiteY3" fmla="*/ 845966 h 2489409"/>
                  <a:gd name="connsiteX4" fmla="*/ 1448929 w 1864354"/>
                  <a:gd name="connsiteY4" fmla="*/ 1176167 h 2489409"/>
                  <a:gd name="connsiteX5" fmla="*/ 1212864 w 1864354"/>
                  <a:gd name="connsiteY5" fmla="*/ 1533207 h 2489409"/>
                  <a:gd name="connsiteX6" fmla="*/ 645976 w 1864354"/>
                  <a:gd name="connsiteY6" fmla="*/ 2489297 h 2489409"/>
                  <a:gd name="connsiteX7" fmla="*/ 15588 w 1864354"/>
                  <a:gd name="connsiteY7" fmla="*/ 1469707 h 2489409"/>
                  <a:gd name="connsiteX0" fmla="*/ 15588 w 1864354"/>
                  <a:gd name="connsiteY0" fmla="*/ 1469707 h 2489409"/>
                  <a:gd name="connsiteX1" fmla="*/ 1331776 w 1864354"/>
                  <a:gd name="connsiteY1" fmla="*/ 18317 h 2489409"/>
                  <a:gd name="connsiteX2" fmla="*/ 1550531 w 1864354"/>
                  <a:gd name="connsiteY2" fmla="*/ 503066 h 2489409"/>
                  <a:gd name="connsiteX3" fmla="*/ 1842631 w 1864354"/>
                  <a:gd name="connsiteY3" fmla="*/ 845966 h 2489409"/>
                  <a:gd name="connsiteX4" fmla="*/ 1448929 w 1864354"/>
                  <a:gd name="connsiteY4" fmla="*/ 1176167 h 2489409"/>
                  <a:gd name="connsiteX5" fmla="*/ 1212864 w 1864354"/>
                  <a:gd name="connsiteY5" fmla="*/ 1533207 h 2489409"/>
                  <a:gd name="connsiteX6" fmla="*/ 645976 w 1864354"/>
                  <a:gd name="connsiteY6" fmla="*/ 2489297 h 2489409"/>
                  <a:gd name="connsiteX7" fmla="*/ 15588 w 1864354"/>
                  <a:gd name="connsiteY7" fmla="*/ 1469707 h 2489409"/>
                  <a:gd name="connsiteX0" fmla="*/ 15588 w 1870056"/>
                  <a:gd name="connsiteY0" fmla="*/ 1469707 h 2489403"/>
                  <a:gd name="connsiteX1" fmla="*/ 1331776 w 1870056"/>
                  <a:gd name="connsiteY1" fmla="*/ 18317 h 2489403"/>
                  <a:gd name="connsiteX2" fmla="*/ 1550531 w 1870056"/>
                  <a:gd name="connsiteY2" fmla="*/ 503066 h 2489403"/>
                  <a:gd name="connsiteX3" fmla="*/ 1842631 w 1870056"/>
                  <a:gd name="connsiteY3" fmla="*/ 845966 h 2489403"/>
                  <a:gd name="connsiteX4" fmla="*/ 1448929 w 1870056"/>
                  <a:gd name="connsiteY4" fmla="*/ 1176167 h 2489403"/>
                  <a:gd name="connsiteX5" fmla="*/ 1868029 w 1870056"/>
                  <a:gd name="connsiteY5" fmla="*/ 1633368 h 2489403"/>
                  <a:gd name="connsiteX6" fmla="*/ 1212864 w 1870056"/>
                  <a:gd name="connsiteY6" fmla="*/ 1533207 h 2489403"/>
                  <a:gd name="connsiteX7" fmla="*/ 645976 w 1870056"/>
                  <a:gd name="connsiteY7" fmla="*/ 2489297 h 2489403"/>
                  <a:gd name="connsiteX8" fmla="*/ 15588 w 1870056"/>
                  <a:gd name="connsiteY8" fmla="*/ 1469707 h 2489403"/>
                  <a:gd name="connsiteX0" fmla="*/ 15588 w 1868029"/>
                  <a:gd name="connsiteY0" fmla="*/ 1469707 h 2489403"/>
                  <a:gd name="connsiteX1" fmla="*/ 1331776 w 1868029"/>
                  <a:gd name="connsiteY1" fmla="*/ 18317 h 2489403"/>
                  <a:gd name="connsiteX2" fmla="*/ 1550531 w 1868029"/>
                  <a:gd name="connsiteY2" fmla="*/ 503066 h 2489403"/>
                  <a:gd name="connsiteX3" fmla="*/ 1842631 w 1868029"/>
                  <a:gd name="connsiteY3" fmla="*/ 845966 h 2489403"/>
                  <a:gd name="connsiteX4" fmla="*/ 1448929 w 1868029"/>
                  <a:gd name="connsiteY4" fmla="*/ 1176167 h 2489403"/>
                  <a:gd name="connsiteX5" fmla="*/ 1868029 w 1868029"/>
                  <a:gd name="connsiteY5" fmla="*/ 1633368 h 2489403"/>
                  <a:gd name="connsiteX6" fmla="*/ 1212864 w 1868029"/>
                  <a:gd name="connsiteY6" fmla="*/ 1533207 h 2489403"/>
                  <a:gd name="connsiteX7" fmla="*/ 645976 w 1868029"/>
                  <a:gd name="connsiteY7" fmla="*/ 2489297 h 2489403"/>
                  <a:gd name="connsiteX8" fmla="*/ 15588 w 1868029"/>
                  <a:gd name="connsiteY8" fmla="*/ 1469707 h 2489403"/>
                  <a:gd name="connsiteX0" fmla="*/ 15588 w 1868029"/>
                  <a:gd name="connsiteY0" fmla="*/ 1469707 h 2489403"/>
                  <a:gd name="connsiteX1" fmla="*/ 1331776 w 1868029"/>
                  <a:gd name="connsiteY1" fmla="*/ 18317 h 2489403"/>
                  <a:gd name="connsiteX2" fmla="*/ 1550531 w 1868029"/>
                  <a:gd name="connsiteY2" fmla="*/ 503066 h 2489403"/>
                  <a:gd name="connsiteX3" fmla="*/ 1842631 w 1868029"/>
                  <a:gd name="connsiteY3" fmla="*/ 845966 h 2489403"/>
                  <a:gd name="connsiteX4" fmla="*/ 1448929 w 1868029"/>
                  <a:gd name="connsiteY4" fmla="*/ 1176167 h 2489403"/>
                  <a:gd name="connsiteX5" fmla="*/ 1868029 w 1868029"/>
                  <a:gd name="connsiteY5" fmla="*/ 1633368 h 2489403"/>
                  <a:gd name="connsiteX6" fmla="*/ 1212864 w 1868029"/>
                  <a:gd name="connsiteY6" fmla="*/ 1533207 h 2489403"/>
                  <a:gd name="connsiteX7" fmla="*/ 645976 w 1868029"/>
                  <a:gd name="connsiteY7" fmla="*/ 2489297 h 2489403"/>
                  <a:gd name="connsiteX8" fmla="*/ 15588 w 1868029"/>
                  <a:gd name="connsiteY8" fmla="*/ 1469707 h 2489403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5946 w 1868387"/>
                  <a:gd name="connsiteY0" fmla="*/ 1469707 h 2494645"/>
                  <a:gd name="connsiteX1" fmla="*/ 1332134 w 1868387"/>
                  <a:gd name="connsiteY1" fmla="*/ 18317 h 2494645"/>
                  <a:gd name="connsiteX2" fmla="*/ 1550889 w 1868387"/>
                  <a:gd name="connsiteY2" fmla="*/ 503066 h 2494645"/>
                  <a:gd name="connsiteX3" fmla="*/ 1842989 w 1868387"/>
                  <a:gd name="connsiteY3" fmla="*/ 845966 h 2494645"/>
                  <a:gd name="connsiteX4" fmla="*/ 1449287 w 1868387"/>
                  <a:gd name="connsiteY4" fmla="*/ 1176167 h 2494645"/>
                  <a:gd name="connsiteX5" fmla="*/ 1868387 w 1868387"/>
                  <a:gd name="connsiteY5" fmla="*/ 1633368 h 2494645"/>
                  <a:gd name="connsiteX6" fmla="*/ 1302122 w 1868387"/>
                  <a:gd name="connsiteY6" fmla="*/ 1850707 h 2494645"/>
                  <a:gd name="connsiteX7" fmla="*/ 646334 w 1868387"/>
                  <a:gd name="connsiteY7" fmla="*/ 2489297 h 2494645"/>
                  <a:gd name="connsiteX8" fmla="*/ 15946 w 1868387"/>
                  <a:gd name="connsiteY8" fmla="*/ 1469707 h 2494645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8037 w 1870478"/>
                  <a:gd name="connsiteY0" fmla="*/ 1469707 h 2537459"/>
                  <a:gd name="connsiteX1" fmla="*/ 1334225 w 1870478"/>
                  <a:gd name="connsiteY1" fmla="*/ 18317 h 2537459"/>
                  <a:gd name="connsiteX2" fmla="*/ 1552980 w 1870478"/>
                  <a:gd name="connsiteY2" fmla="*/ 503066 h 2537459"/>
                  <a:gd name="connsiteX3" fmla="*/ 1845080 w 1870478"/>
                  <a:gd name="connsiteY3" fmla="*/ 845966 h 2537459"/>
                  <a:gd name="connsiteX4" fmla="*/ 1451378 w 1870478"/>
                  <a:gd name="connsiteY4" fmla="*/ 1176167 h 2537459"/>
                  <a:gd name="connsiteX5" fmla="*/ 1870478 w 1870478"/>
                  <a:gd name="connsiteY5" fmla="*/ 1633368 h 2537459"/>
                  <a:gd name="connsiteX6" fmla="*/ 1304213 w 1870478"/>
                  <a:gd name="connsiteY6" fmla="*/ 1850707 h 2537459"/>
                  <a:gd name="connsiteX7" fmla="*/ 1756179 w 1870478"/>
                  <a:gd name="connsiteY7" fmla="*/ 2319168 h 2537459"/>
                  <a:gd name="connsiteX8" fmla="*/ 648425 w 1870478"/>
                  <a:gd name="connsiteY8" fmla="*/ 2489297 h 2537459"/>
                  <a:gd name="connsiteX9" fmla="*/ 18037 w 1870478"/>
                  <a:gd name="connsiteY9" fmla="*/ 1469707 h 2537459"/>
                  <a:gd name="connsiteX0" fmla="*/ 16689 w 1869130"/>
                  <a:gd name="connsiteY0" fmla="*/ 1469707 h 2574440"/>
                  <a:gd name="connsiteX1" fmla="*/ 1332877 w 1869130"/>
                  <a:gd name="connsiteY1" fmla="*/ 18317 h 2574440"/>
                  <a:gd name="connsiteX2" fmla="*/ 1551632 w 1869130"/>
                  <a:gd name="connsiteY2" fmla="*/ 503066 h 2574440"/>
                  <a:gd name="connsiteX3" fmla="*/ 1843732 w 1869130"/>
                  <a:gd name="connsiteY3" fmla="*/ 845966 h 2574440"/>
                  <a:gd name="connsiteX4" fmla="*/ 1450030 w 1869130"/>
                  <a:gd name="connsiteY4" fmla="*/ 1176167 h 2574440"/>
                  <a:gd name="connsiteX5" fmla="*/ 1869130 w 1869130"/>
                  <a:gd name="connsiteY5" fmla="*/ 1633368 h 2574440"/>
                  <a:gd name="connsiteX6" fmla="*/ 1302865 w 1869130"/>
                  <a:gd name="connsiteY6" fmla="*/ 1850707 h 2574440"/>
                  <a:gd name="connsiteX7" fmla="*/ 1754831 w 1869130"/>
                  <a:gd name="connsiteY7" fmla="*/ 2319168 h 2574440"/>
                  <a:gd name="connsiteX8" fmla="*/ 1475431 w 1869130"/>
                  <a:gd name="connsiteY8" fmla="*/ 2496968 h 2574440"/>
                  <a:gd name="connsiteX9" fmla="*/ 647077 w 1869130"/>
                  <a:gd name="connsiteY9" fmla="*/ 2489297 h 2574440"/>
                  <a:gd name="connsiteX10" fmla="*/ 16689 w 1869130"/>
                  <a:gd name="connsiteY10" fmla="*/ 1469707 h 2574440"/>
                  <a:gd name="connsiteX0" fmla="*/ 16745 w 1869186"/>
                  <a:gd name="connsiteY0" fmla="*/ 1469707 h 2966869"/>
                  <a:gd name="connsiteX1" fmla="*/ 1332933 w 1869186"/>
                  <a:gd name="connsiteY1" fmla="*/ 18317 h 2966869"/>
                  <a:gd name="connsiteX2" fmla="*/ 1551688 w 1869186"/>
                  <a:gd name="connsiteY2" fmla="*/ 503066 h 2966869"/>
                  <a:gd name="connsiteX3" fmla="*/ 1843788 w 1869186"/>
                  <a:gd name="connsiteY3" fmla="*/ 845966 h 2966869"/>
                  <a:gd name="connsiteX4" fmla="*/ 1450086 w 1869186"/>
                  <a:gd name="connsiteY4" fmla="*/ 1176167 h 2966869"/>
                  <a:gd name="connsiteX5" fmla="*/ 1869186 w 1869186"/>
                  <a:gd name="connsiteY5" fmla="*/ 1633368 h 2966869"/>
                  <a:gd name="connsiteX6" fmla="*/ 1302921 w 1869186"/>
                  <a:gd name="connsiteY6" fmla="*/ 1850707 h 2966869"/>
                  <a:gd name="connsiteX7" fmla="*/ 1754887 w 1869186"/>
                  <a:gd name="connsiteY7" fmla="*/ 2319168 h 2966869"/>
                  <a:gd name="connsiteX8" fmla="*/ 1475487 w 1869186"/>
                  <a:gd name="connsiteY8" fmla="*/ 2496968 h 2966869"/>
                  <a:gd name="connsiteX9" fmla="*/ 1488187 w 1869186"/>
                  <a:gd name="connsiteY9" fmla="*/ 2966867 h 2966869"/>
                  <a:gd name="connsiteX10" fmla="*/ 647133 w 1869186"/>
                  <a:gd name="connsiteY10" fmla="*/ 2489297 h 2966869"/>
                  <a:gd name="connsiteX11" fmla="*/ 16745 w 1869186"/>
                  <a:gd name="connsiteY11" fmla="*/ 1469707 h 2966869"/>
                  <a:gd name="connsiteX0" fmla="*/ 16745 w 1869186"/>
                  <a:gd name="connsiteY0" fmla="*/ 1469707 h 2966867"/>
                  <a:gd name="connsiteX1" fmla="*/ 1332933 w 1869186"/>
                  <a:gd name="connsiteY1" fmla="*/ 18317 h 2966867"/>
                  <a:gd name="connsiteX2" fmla="*/ 1551688 w 1869186"/>
                  <a:gd name="connsiteY2" fmla="*/ 503066 h 2966867"/>
                  <a:gd name="connsiteX3" fmla="*/ 1843788 w 1869186"/>
                  <a:gd name="connsiteY3" fmla="*/ 845966 h 2966867"/>
                  <a:gd name="connsiteX4" fmla="*/ 1450086 w 1869186"/>
                  <a:gd name="connsiteY4" fmla="*/ 1176167 h 2966867"/>
                  <a:gd name="connsiteX5" fmla="*/ 1869186 w 1869186"/>
                  <a:gd name="connsiteY5" fmla="*/ 1633368 h 2966867"/>
                  <a:gd name="connsiteX6" fmla="*/ 1302921 w 1869186"/>
                  <a:gd name="connsiteY6" fmla="*/ 1850707 h 2966867"/>
                  <a:gd name="connsiteX7" fmla="*/ 1754887 w 1869186"/>
                  <a:gd name="connsiteY7" fmla="*/ 2319168 h 2966867"/>
                  <a:gd name="connsiteX8" fmla="*/ 1475487 w 1869186"/>
                  <a:gd name="connsiteY8" fmla="*/ 2496968 h 2966867"/>
                  <a:gd name="connsiteX9" fmla="*/ 1488187 w 1869186"/>
                  <a:gd name="connsiteY9" fmla="*/ 2966867 h 2966867"/>
                  <a:gd name="connsiteX10" fmla="*/ 647133 w 1869186"/>
                  <a:gd name="connsiteY10" fmla="*/ 2489297 h 2966867"/>
                  <a:gd name="connsiteX11" fmla="*/ 16745 w 1869186"/>
                  <a:gd name="connsiteY11" fmla="*/ 1469707 h 2966867"/>
                  <a:gd name="connsiteX0" fmla="*/ 16745 w 1869186"/>
                  <a:gd name="connsiteY0" fmla="*/ 1469707 h 2985386"/>
                  <a:gd name="connsiteX1" fmla="*/ 1332933 w 1869186"/>
                  <a:gd name="connsiteY1" fmla="*/ 18317 h 2985386"/>
                  <a:gd name="connsiteX2" fmla="*/ 1551688 w 1869186"/>
                  <a:gd name="connsiteY2" fmla="*/ 503066 h 2985386"/>
                  <a:gd name="connsiteX3" fmla="*/ 1843788 w 1869186"/>
                  <a:gd name="connsiteY3" fmla="*/ 845966 h 2985386"/>
                  <a:gd name="connsiteX4" fmla="*/ 1450086 w 1869186"/>
                  <a:gd name="connsiteY4" fmla="*/ 1176167 h 2985386"/>
                  <a:gd name="connsiteX5" fmla="*/ 1869186 w 1869186"/>
                  <a:gd name="connsiteY5" fmla="*/ 1633368 h 2985386"/>
                  <a:gd name="connsiteX6" fmla="*/ 1302921 w 1869186"/>
                  <a:gd name="connsiteY6" fmla="*/ 1850707 h 2985386"/>
                  <a:gd name="connsiteX7" fmla="*/ 1754887 w 1869186"/>
                  <a:gd name="connsiteY7" fmla="*/ 2319168 h 2985386"/>
                  <a:gd name="connsiteX8" fmla="*/ 1475487 w 1869186"/>
                  <a:gd name="connsiteY8" fmla="*/ 2496968 h 2985386"/>
                  <a:gd name="connsiteX9" fmla="*/ 1488187 w 1869186"/>
                  <a:gd name="connsiteY9" fmla="*/ 2966867 h 2985386"/>
                  <a:gd name="connsiteX10" fmla="*/ 647133 w 1869186"/>
                  <a:gd name="connsiteY10" fmla="*/ 2489297 h 2985386"/>
                  <a:gd name="connsiteX11" fmla="*/ 16745 w 1869186"/>
                  <a:gd name="connsiteY11" fmla="*/ 1469707 h 2985386"/>
                  <a:gd name="connsiteX0" fmla="*/ 23868 w 1876309"/>
                  <a:gd name="connsiteY0" fmla="*/ 1469763 h 2986627"/>
                  <a:gd name="connsiteX1" fmla="*/ 1340056 w 1876309"/>
                  <a:gd name="connsiteY1" fmla="*/ 18373 h 2986627"/>
                  <a:gd name="connsiteX2" fmla="*/ 1558811 w 1876309"/>
                  <a:gd name="connsiteY2" fmla="*/ 503122 h 2986627"/>
                  <a:gd name="connsiteX3" fmla="*/ 1850911 w 1876309"/>
                  <a:gd name="connsiteY3" fmla="*/ 846022 h 2986627"/>
                  <a:gd name="connsiteX4" fmla="*/ 1457209 w 1876309"/>
                  <a:gd name="connsiteY4" fmla="*/ 1176223 h 2986627"/>
                  <a:gd name="connsiteX5" fmla="*/ 1876309 w 1876309"/>
                  <a:gd name="connsiteY5" fmla="*/ 1633424 h 2986627"/>
                  <a:gd name="connsiteX6" fmla="*/ 1310044 w 1876309"/>
                  <a:gd name="connsiteY6" fmla="*/ 1850763 h 2986627"/>
                  <a:gd name="connsiteX7" fmla="*/ 1762010 w 1876309"/>
                  <a:gd name="connsiteY7" fmla="*/ 2319224 h 2986627"/>
                  <a:gd name="connsiteX8" fmla="*/ 1482610 w 1876309"/>
                  <a:gd name="connsiteY8" fmla="*/ 2497024 h 2986627"/>
                  <a:gd name="connsiteX9" fmla="*/ 1495310 w 1876309"/>
                  <a:gd name="connsiteY9" fmla="*/ 2966923 h 2986627"/>
                  <a:gd name="connsiteX10" fmla="*/ 565356 w 1876309"/>
                  <a:gd name="connsiteY10" fmla="*/ 2514753 h 2986627"/>
                  <a:gd name="connsiteX11" fmla="*/ 23868 w 1876309"/>
                  <a:gd name="connsiteY11" fmla="*/ 1469763 h 2986627"/>
                  <a:gd name="connsiteX0" fmla="*/ 680 w 1853121"/>
                  <a:gd name="connsiteY0" fmla="*/ 1470811 h 2967971"/>
                  <a:gd name="connsiteX1" fmla="*/ 1316868 w 1853121"/>
                  <a:gd name="connsiteY1" fmla="*/ 19421 h 2967971"/>
                  <a:gd name="connsiteX2" fmla="*/ 1535623 w 1853121"/>
                  <a:gd name="connsiteY2" fmla="*/ 504170 h 2967971"/>
                  <a:gd name="connsiteX3" fmla="*/ 1827723 w 1853121"/>
                  <a:gd name="connsiteY3" fmla="*/ 847070 h 2967971"/>
                  <a:gd name="connsiteX4" fmla="*/ 1434021 w 1853121"/>
                  <a:gd name="connsiteY4" fmla="*/ 1177271 h 2967971"/>
                  <a:gd name="connsiteX5" fmla="*/ 1853121 w 1853121"/>
                  <a:gd name="connsiteY5" fmla="*/ 1634472 h 2967971"/>
                  <a:gd name="connsiteX6" fmla="*/ 1286856 w 1853121"/>
                  <a:gd name="connsiteY6" fmla="*/ 1851811 h 2967971"/>
                  <a:gd name="connsiteX7" fmla="*/ 1738822 w 1853121"/>
                  <a:gd name="connsiteY7" fmla="*/ 2320272 h 2967971"/>
                  <a:gd name="connsiteX8" fmla="*/ 1459422 w 1853121"/>
                  <a:gd name="connsiteY8" fmla="*/ 2498072 h 2967971"/>
                  <a:gd name="connsiteX9" fmla="*/ 1472122 w 1853121"/>
                  <a:gd name="connsiteY9" fmla="*/ 2967971 h 2967971"/>
                  <a:gd name="connsiteX10" fmla="*/ 680 w 1853121"/>
                  <a:gd name="connsiteY10" fmla="*/ 1470811 h 2967971"/>
                  <a:gd name="connsiteX0" fmla="*/ 680 w 1853121"/>
                  <a:gd name="connsiteY0" fmla="*/ 1470811 h 3018250"/>
                  <a:gd name="connsiteX1" fmla="*/ 1316868 w 1853121"/>
                  <a:gd name="connsiteY1" fmla="*/ 19421 h 3018250"/>
                  <a:gd name="connsiteX2" fmla="*/ 1535623 w 1853121"/>
                  <a:gd name="connsiteY2" fmla="*/ 504170 h 3018250"/>
                  <a:gd name="connsiteX3" fmla="*/ 1827723 w 1853121"/>
                  <a:gd name="connsiteY3" fmla="*/ 847070 h 3018250"/>
                  <a:gd name="connsiteX4" fmla="*/ 1434021 w 1853121"/>
                  <a:gd name="connsiteY4" fmla="*/ 1177271 h 3018250"/>
                  <a:gd name="connsiteX5" fmla="*/ 1853121 w 1853121"/>
                  <a:gd name="connsiteY5" fmla="*/ 1634472 h 3018250"/>
                  <a:gd name="connsiteX6" fmla="*/ 1286856 w 1853121"/>
                  <a:gd name="connsiteY6" fmla="*/ 1851811 h 3018250"/>
                  <a:gd name="connsiteX7" fmla="*/ 1738822 w 1853121"/>
                  <a:gd name="connsiteY7" fmla="*/ 2320272 h 3018250"/>
                  <a:gd name="connsiteX8" fmla="*/ 1459422 w 1853121"/>
                  <a:gd name="connsiteY8" fmla="*/ 2498072 h 3018250"/>
                  <a:gd name="connsiteX9" fmla="*/ 1472122 w 1853121"/>
                  <a:gd name="connsiteY9" fmla="*/ 2967971 h 3018250"/>
                  <a:gd name="connsiteX10" fmla="*/ 680 w 1853121"/>
                  <a:gd name="connsiteY10" fmla="*/ 1470811 h 3018250"/>
                  <a:gd name="connsiteX0" fmla="*/ 680 w 1867065"/>
                  <a:gd name="connsiteY0" fmla="*/ 1470811 h 3018250"/>
                  <a:gd name="connsiteX1" fmla="*/ 1316868 w 1867065"/>
                  <a:gd name="connsiteY1" fmla="*/ 19421 h 3018250"/>
                  <a:gd name="connsiteX2" fmla="*/ 1535623 w 1867065"/>
                  <a:gd name="connsiteY2" fmla="*/ 504170 h 3018250"/>
                  <a:gd name="connsiteX3" fmla="*/ 1827723 w 1867065"/>
                  <a:gd name="connsiteY3" fmla="*/ 847070 h 3018250"/>
                  <a:gd name="connsiteX4" fmla="*/ 1434021 w 1867065"/>
                  <a:gd name="connsiteY4" fmla="*/ 1177271 h 3018250"/>
                  <a:gd name="connsiteX5" fmla="*/ 1853121 w 1867065"/>
                  <a:gd name="connsiteY5" fmla="*/ 1634472 h 3018250"/>
                  <a:gd name="connsiteX6" fmla="*/ 1738822 w 1867065"/>
                  <a:gd name="connsiteY6" fmla="*/ 2320272 h 3018250"/>
                  <a:gd name="connsiteX7" fmla="*/ 1459422 w 1867065"/>
                  <a:gd name="connsiteY7" fmla="*/ 2498072 h 3018250"/>
                  <a:gd name="connsiteX8" fmla="*/ 1472122 w 1867065"/>
                  <a:gd name="connsiteY8" fmla="*/ 2967971 h 3018250"/>
                  <a:gd name="connsiteX9" fmla="*/ 680 w 1867065"/>
                  <a:gd name="connsiteY9" fmla="*/ 1470811 h 3018250"/>
                  <a:gd name="connsiteX0" fmla="*/ 680 w 1867065"/>
                  <a:gd name="connsiteY0" fmla="*/ 1470811 h 3018250"/>
                  <a:gd name="connsiteX1" fmla="*/ 1316868 w 1867065"/>
                  <a:gd name="connsiteY1" fmla="*/ 19421 h 3018250"/>
                  <a:gd name="connsiteX2" fmla="*/ 1535623 w 1867065"/>
                  <a:gd name="connsiteY2" fmla="*/ 504170 h 3018250"/>
                  <a:gd name="connsiteX3" fmla="*/ 1827723 w 1867065"/>
                  <a:gd name="connsiteY3" fmla="*/ 847070 h 3018250"/>
                  <a:gd name="connsiteX4" fmla="*/ 1434021 w 1867065"/>
                  <a:gd name="connsiteY4" fmla="*/ 1177271 h 3018250"/>
                  <a:gd name="connsiteX5" fmla="*/ 1853121 w 1867065"/>
                  <a:gd name="connsiteY5" fmla="*/ 1634472 h 3018250"/>
                  <a:gd name="connsiteX6" fmla="*/ 1738822 w 1867065"/>
                  <a:gd name="connsiteY6" fmla="*/ 2320272 h 3018250"/>
                  <a:gd name="connsiteX7" fmla="*/ 1116522 w 1867065"/>
                  <a:gd name="connsiteY7" fmla="*/ 1705592 h 3018250"/>
                  <a:gd name="connsiteX8" fmla="*/ 1472122 w 1867065"/>
                  <a:gd name="connsiteY8" fmla="*/ 2967971 h 3018250"/>
                  <a:gd name="connsiteX9" fmla="*/ 680 w 1867065"/>
                  <a:gd name="connsiteY9" fmla="*/ 1470811 h 3018250"/>
                  <a:gd name="connsiteX0" fmla="*/ 425 w 1866810"/>
                  <a:gd name="connsiteY0" fmla="*/ 1452780 h 3000219"/>
                  <a:gd name="connsiteX1" fmla="*/ 1316613 w 1866810"/>
                  <a:gd name="connsiteY1" fmla="*/ 1390 h 3000219"/>
                  <a:gd name="connsiteX2" fmla="*/ 1070548 w 1866810"/>
                  <a:gd name="connsiteY2" fmla="*/ 1149079 h 3000219"/>
                  <a:gd name="connsiteX3" fmla="*/ 1827468 w 1866810"/>
                  <a:gd name="connsiteY3" fmla="*/ 829039 h 3000219"/>
                  <a:gd name="connsiteX4" fmla="*/ 1433766 w 1866810"/>
                  <a:gd name="connsiteY4" fmla="*/ 1159240 h 3000219"/>
                  <a:gd name="connsiteX5" fmla="*/ 1852866 w 1866810"/>
                  <a:gd name="connsiteY5" fmla="*/ 1616441 h 3000219"/>
                  <a:gd name="connsiteX6" fmla="*/ 1738567 w 1866810"/>
                  <a:gd name="connsiteY6" fmla="*/ 2302241 h 3000219"/>
                  <a:gd name="connsiteX7" fmla="*/ 1116267 w 1866810"/>
                  <a:gd name="connsiteY7" fmla="*/ 1687561 h 3000219"/>
                  <a:gd name="connsiteX8" fmla="*/ 1471867 w 1866810"/>
                  <a:gd name="connsiteY8" fmla="*/ 2949940 h 3000219"/>
                  <a:gd name="connsiteX9" fmla="*/ 425 w 1866810"/>
                  <a:gd name="connsiteY9" fmla="*/ 1452780 h 3000219"/>
                  <a:gd name="connsiteX0" fmla="*/ 425 w 1897014"/>
                  <a:gd name="connsiteY0" fmla="*/ 1452780 h 3000219"/>
                  <a:gd name="connsiteX1" fmla="*/ 1316613 w 1897014"/>
                  <a:gd name="connsiteY1" fmla="*/ 1390 h 3000219"/>
                  <a:gd name="connsiteX2" fmla="*/ 1070548 w 1897014"/>
                  <a:gd name="connsiteY2" fmla="*/ 1149079 h 3000219"/>
                  <a:gd name="connsiteX3" fmla="*/ 1827468 w 1897014"/>
                  <a:gd name="connsiteY3" fmla="*/ 829039 h 3000219"/>
                  <a:gd name="connsiteX4" fmla="*/ 1852866 w 1897014"/>
                  <a:gd name="connsiteY4" fmla="*/ 1616441 h 3000219"/>
                  <a:gd name="connsiteX5" fmla="*/ 1738567 w 1897014"/>
                  <a:gd name="connsiteY5" fmla="*/ 2302241 h 3000219"/>
                  <a:gd name="connsiteX6" fmla="*/ 1116267 w 1897014"/>
                  <a:gd name="connsiteY6" fmla="*/ 1687561 h 3000219"/>
                  <a:gd name="connsiteX7" fmla="*/ 1471867 w 1897014"/>
                  <a:gd name="connsiteY7" fmla="*/ 2949940 h 3000219"/>
                  <a:gd name="connsiteX8" fmla="*/ 425 w 1897014"/>
                  <a:gd name="connsiteY8" fmla="*/ 1452780 h 3000219"/>
                  <a:gd name="connsiteX0" fmla="*/ 425 w 1880243"/>
                  <a:gd name="connsiteY0" fmla="*/ 1452780 h 3000219"/>
                  <a:gd name="connsiteX1" fmla="*/ 1316613 w 1880243"/>
                  <a:gd name="connsiteY1" fmla="*/ 1390 h 3000219"/>
                  <a:gd name="connsiteX2" fmla="*/ 1070548 w 1880243"/>
                  <a:gd name="connsiteY2" fmla="*/ 1149079 h 3000219"/>
                  <a:gd name="connsiteX3" fmla="*/ 1827468 w 1880243"/>
                  <a:gd name="connsiteY3" fmla="*/ 829039 h 3000219"/>
                  <a:gd name="connsiteX4" fmla="*/ 1738567 w 1880243"/>
                  <a:gd name="connsiteY4" fmla="*/ 2302241 h 3000219"/>
                  <a:gd name="connsiteX5" fmla="*/ 1116267 w 1880243"/>
                  <a:gd name="connsiteY5" fmla="*/ 1687561 h 3000219"/>
                  <a:gd name="connsiteX6" fmla="*/ 1471867 w 1880243"/>
                  <a:gd name="connsiteY6" fmla="*/ 2949940 h 3000219"/>
                  <a:gd name="connsiteX7" fmla="*/ 425 w 1880243"/>
                  <a:gd name="connsiteY7" fmla="*/ 1452780 h 3000219"/>
                  <a:gd name="connsiteX0" fmla="*/ 1 w 1879819"/>
                  <a:gd name="connsiteY0" fmla="*/ 897456 h 2442217"/>
                  <a:gd name="connsiteX1" fmla="*/ 1468589 w 1879819"/>
                  <a:gd name="connsiteY1" fmla="*/ 2326 h 2442217"/>
                  <a:gd name="connsiteX2" fmla="*/ 1070124 w 1879819"/>
                  <a:gd name="connsiteY2" fmla="*/ 593755 h 2442217"/>
                  <a:gd name="connsiteX3" fmla="*/ 1827044 w 1879819"/>
                  <a:gd name="connsiteY3" fmla="*/ 273715 h 2442217"/>
                  <a:gd name="connsiteX4" fmla="*/ 1738143 w 1879819"/>
                  <a:gd name="connsiteY4" fmla="*/ 1746917 h 2442217"/>
                  <a:gd name="connsiteX5" fmla="*/ 1115843 w 1879819"/>
                  <a:gd name="connsiteY5" fmla="*/ 1132237 h 2442217"/>
                  <a:gd name="connsiteX6" fmla="*/ 1471443 w 1879819"/>
                  <a:gd name="connsiteY6" fmla="*/ 2394616 h 2442217"/>
                  <a:gd name="connsiteX7" fmla="*/ 1 w 1879819"/>
                  <a:gd name="connsiteY7" fmla="*/ 897456 h 2442217"/>
                  <a:gd name="connsiteX0" fmla="*/ 1 w 1879819"/>
                  <a:gd name="connsiteY0" fmla="*/ 979169 h 2523930"/>
                  <a:gd name="connsiteX1" fmla="*/ 1468589 w 1879819"/>
                  <a:gd name="connsiteY1" fmla="*/ 84039 h 2523930"/>
                  <a:gd name="connsiteX2" fmla="*/ 1070124 w 1879819"/>
                  <a:gd name="connsiteY2" fmla="*/ 675468 h 2523930"/>
                  <a:gd name="connsiteX3" fmla="*/ 1827044 w 1879819"/>
                  <a:gd name="connsiteY3" fmla="*/ 355428 h 2523930"/>
                  <a:gd name="connsiteX4" fmla="*/ 1738143 w 1879819"/>
                  <a:gd name="connsiteY4" fmla="*/ 1828630 h 2523930"/>
                  <a:gd name="connsiteX5" fmla="*/ 1115843 w 1879819"/>
                  <a:gd name="connsiteY5" fmla="*/ 1213950 h 2523930"/>
                  <a:gd name="connsiteX6" fmla="*/ 1471443 w 1879819"/>
                  <a:gd name="connsiteY6" fmla="*/ 2476329 h 2523930"/>
                  <a:gd name="connsiteX7" fmla="*/ 1 w 1879819"/>
                  <a:gd name="connsiteY7" fmla="*/ 979169 h 2523930"/>
                  <a:gd name="connsiteX0" fmla="*/ 1 w 1885523"/>
                  <a:gd name="connsiteY0" fmla="*/ 979169 h 2523930"/>
                  <a:gd name="connsiteX1" fmla="*/ 1468589 w 1885523"/>
                  <a:gd name="connsiteY1" fmla="*/ 84039 h 2523930"/>
                  <a:gd name="connsiteX2" fmla="*/ 1070124 w 1885523"/>
                  <a:gd name="connsiteY2" fmla="*/ 675468 h 2523930"/>
                  <a:gd name="connsiteX3" fmla="*/ 1834664 w 1885523"/>
                  <a:gd name="connsiteY3" fmla="*/ 782148 h 2523930"/>
                  <a:gd name="connsiteX4" fmla="*/ 1738143 w 1885523"/>
                  <a:gd name="connsiteY4" fmla="*/ 1828630 h 2523930"/>
                  <a:gd name="connsiteX5" fmla="*/ 1115843 w 1885523"/>
                  <a:gd name="connsiteY5" fmla="*/ 1213950 h 2523930"/>
                  <a:gd name="connsiteX6" fmla="*/ 1471443 w 1885523"/>
                  <a:gd name="connsiteY6" fmla="*/ 2476329 h 2523930"/>
                  <a:gd name="connsiteX7" fmla="*/ 1 w 1885523"/>
                  <a:gd name="connsiteY7" fmla="*/ 979169 h 2523930"/>
                  <a:gd name="connsiteX0" fmla="*/ 1 w 1845009"/>
                  <a:gd name="connsiteY0" fmla="*/ 979169 h 2523930"/>
                  <a:gd name="connsiteX1" fmla="*/ 1468589 w 1845009"/>
                  <a:gd name="connsiteY1" fmla="*/ 84039 h 2523930"/>
                  <a:gd name="connsiteX2" fmla="*/ 1070124 w 1845009"/>
                  <a:gd name="connsiteY2" fmla="*/ 675468 h 2523930"/>
                  <a:gd name="connsiteX3" fmla="*/ 1834664 w 1845009"/>
                  <a:gd name="connsiteY3" fmla="*/ 782148 h 2523930"/>
                  <a:gd name="connsiteX4" fmla="*/ 1115843 w 1845009"/>
                  <a:gd name="connsiteY4" fmla="*/ 1213950 h 2523930"/>
                  <a:gd name="connsiteX5" fmla="*/ 1471443 w 1845009"/>
                  <a:gd name="connsiteY5" fmla="*/ 2476329 h 2523930"/>
                  <a:gd name="connsiteX6" fmla="*/ 1 w 1845009"/>
                  <a:gd name="connsiteY6" fmla="*/ 979169 h 2523930"/>
                  <a:gd name="connsiteX0" fmla="*/ 1 w 1845009"/>
                  <a:gd name="connsiteY0" fmla="*/ 979169 h 2523930"/>
                  <a:gd name="connsiteX1" fmla="*/ 1468589 w 1845009"/>
                  <a:gd name="connsiteY1" fmla="*/ 84039 h 2523930"/>
                  <a:gd name="connsiteX2" fmla="*/ 1070124 w 1845009"/>
                  <a:gd name="connsiteY2" fmla="*/ 675468 h 2523930"/>
                  <a:gd name="connsiteX3" fmla="*/ 1834664 w 1845009"/>
                  <a:gd name="connsiteY3" fmla="*/ 782148 h 2523930"/>
                  <a:gd name="connsiteX4" fmla="*/ 1115843 w 1845009"/>
                  <a:gd name="connsiteY4" fmla="*/ 1213950 h 2523930"/>
                  <a:gd name="connsiteX5" fmla="*/ 1471443 w 1845009"/>
                  <a:gd name="connsiteY5" fmla="*/ 2476329 h 2523930"/>
                  <a:gd name="connsiteX6" fmla="*/ 1 w 1845009"/>
                  <a:gd name="connsiteY6" fmla="*/ 979169 h 2523930"/>
                  <a:gd name="connsiteX0" fmla="*/ 1 w 1845009"/>
                  <a:gd name="connsiteY0" fmla="*/ 979169 h 2523930"/>
                  <a:gd name="connsiteX1" fmla="*/ 1468589 w 1845009"/>
                  <a:gd name="connsiteY1" fmla="*/ 84039 h 2523930"/>
                  <a:gd name="connsiteX2" fmla="*/ 1070124 w 1845009"/>
                  <a:gd name="connsiteY2" fmla="*/ 675468 h 2523930"/>
                  <a:gd name="connsiteX3" fmla="*/ 1834664 w 1845009"/>
                  <a:gd name="connsiteY3" fmla="*/ 782148 h 2523930"/>
                  <a:gd name="connsiteX4" fmla="*/ 1115843 w 1845009"/>
                  <a:gd name="connsiteY4" fmla="*/ 1213950 h 2523930"/>
                  <a:gd name="connsiteX5" fmla="*/ 1471443 w 1845009"/>
                  <a:gd name="connsiteY5" fmla="*/ 2476329 h 2523930"/>
                  <a:gd name="connsiteX6" fmla="*/ 1 w 1845009"/>
                  <a:gd name="connsiteY6" fmla="*/ 979169 h 2523930"/>
                  <a:gd name="connsiteX0" fmla="*/ 4 w 1845012"/>
                  <a:gd name="connsiteY0" fmla="*/ 972372 h 1899510"/>
                  <a:gd name="connsiteX1" fmla="*/ 1468592 w 1845012"/>
                  <a:gd name="connsiteY1" fmla="*/ 77242 h 1899510"/>
                  <a:gd name="connsiteX2" fmla="*/ 1070127 w 1845012"/>
                  <a:gd name="connsiteY2" fmla="*/ 668671 h 1899510"/>
                  <a:gd name="connsiteX3" fmla="*/ 1834667 w 1845012"/>
                  <a:gd name="connsiteY3" fmla="*/ 775351 h 1899510"/>
                  <a:gd name="connsiteX4" fmla="*/ 1115846 w 1845012"/>
                  <a:gd name="connsiteY4" fmla="*/ 1207153 h 1899510"/>
                  <a:gd name="connsiteX5" fmla="*/ 1486686 w 1845012"/>
                  <a:gd name="connsiteY5" fmla="*/ 1829452 h 1899510"/>
                  <a:gd name="connsiteX6" fmla="*/ 4 w 1845012"/>
                  <a:gd name="connsiteY6" fmla="*/ 972372 h 1899510"/>
                  <a:gd name="connsiteX0" fmla="*/ 24 w 1845032"/>
                  <a:gd name="connsiteY0" fmla="*/ 972297 h 1892209"/>
                  <a:gd name="connsiteX1" fmla="*/ 1468612 w 1845032"/>
                  <a:gd name="connsiteY1" fmla="*/ 77167 h 1892209"/>
                  <a:gd name="connsiteX2" fmla="*/ 1070147 w 1845032"/>
                  <a:gd name="connsiteY2" fmla="*/ 668596 h 1892209"/>
                  <a:gd name="connsiteX3" fmla="*/ 1834687 w 1845032"/>
                  <a:gd name="connsiteY3" fmla="*/ 775276 h 1892209"/>
                  <a:gd name="connsiteX4" fmla="*/ 1115866 w 1845032"/>
                  <a:gd name="connsiteY4" fmla="*/ 1207078 h 1892209"/>
                  <a:gd name="connsiteX5" fmla="*/ 1509566 w 1845032"/>
                  <a:gd name="connsiteY5" fmla="*/ 1821757 h 1892209"/>
                  <a:gd name="connsiteX6" fmla="*/ 24 w 1845032"/>
                  <a:gd name="connsiteY6" fmla="*/ 972297 h 1892209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7542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52565"/>
                  <a:gd name="connsiteY0" fmla="*/ 972446 h 1906814"/>
                  <a:gd name="connsiteX1" fmla="*/ 1468612 w 1852565"/>
                  <a:gd name="connsiteY1" fmla="*/ 77316 h 1906814"/>
                  <a:gd name="connsiteX2" fmla="*/ 1070147 w 1852565"/>
                  <a:gd name="connsiteY2" fmla="*/ 668745 h 1906814"/>
                  <a:gd name="connsiteX3" fmla="*/ 1842307 w 1852565"/>
                  <a:gd name="connsiteY3" fmla="*/ 798285 h 1906814"/>
                  <a:gd name="connsiteX4" fmla="*/ 1115866 w 1852565"/>
                  <a:gd name="connsiteY4" fmla="*/ 1207227 h 1906814"/>
                  <a:gd name="connsiteX5" fmla="*/ 1509566 w 1852565"/>
                  <a:gd name="connsiteY5" fmla="*/ 1837146 h 1906814"/>
                  <a:gd name="connsiteX6" fmla="*/ 24 w 1852565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45032"/>
                  <a:gd name="connsiteY0" fmla="*/ 972446 h 1906814"/>
                  <a:gd name="connsiteX1" fmla="*/ 1468612 w 1845032"/>
                  <a:gd name="connsiteY1" fmla="*/ 77316 h 1906814"/>
                  <a:gd name="connsiteX2" fmla="*/ 1070147 w 1845032"/>
                  <a:gd name="connsiteY2" fmla="*/ 668745 h 1906814"/>
                  <a:gd name="connsiteX3" fmla="*/ 1834687 w 1845032"/>
                  <a:gd name="connsiteY3" fmla="*/ 790665 h 1906814"/>
                  <a:gd name="connsiteX4" fmla="*/ 1115866 w 1845032"/>
                  <a:gd name="connsiteY4" fmla="*/ 1207227 h 1906814"/>
                  <a:gd name="connsiteX5" fmla="*/ 1509566 w 1845032"/>
                  <a:gd name="connsiteY5" fmla="*/ 1837146 h 1906814"/>
                  <a:gd name="connsiteX6" fmla="*/ 24 w 1845032"/>
                  <a:gd name="connsiteY6" fmla="*/ 972446 h 1906814"/>
                  <a:gd name="connsiteX0" fmla="*/ 24 w 1868714"/>
                  <a:gd name="connsiteY0" fmla="*/ 972446 h 1906814"/>
                  <a:gd name="connsiteX1" fmla="*/ 1468612 w 1868714"/>
                  <a:gd name="connsiteY1" fmla="*/ 77316 h 1906814"/>
                  <a:gd name="connsiteX2" fmla="*/ 1070147 w 1868714"/>
                  <a:gd name="connsiteY2" fmla="*/ 668745 h 1906814"/>
                  <a:gd name="connsiteX3" fmla="*/ 1858637 w 1868714"/>
                  <a:gd name="connsiteY3" fmla="*/ 914360 h 1906814"/>
                  <a:gd name="connsiteX4" fmla="*/ 1115866 w 1868714"/>
                  <a:gd name="connsiteY4" fmla="*/ 1207227 h 1906814"/>
                  <a:gd name="connsiteX5" fmla="*/ 1509566 w 1868714"/>
                  <a:gd name="connsiteY5" fmla="*/ 1837146 h 1906814"/>
                  <a:gd name="connsiteX6" fmla="*/ 24 w 1868714"/>
                  <a:gd name="connsiteY6" fmla="*/ 972446 h 1906814"/>
                  <a:gd name="connsiteX0" fmla="*/ 24 w 1868714"/>
                  <a:gd name="connsiteY0" fmla="*/ 972446 h 1906814"/>
                  <a:gd name="connsiteX1" fmla="*/ 1468612 w 1868714"/>
                  <a:gd name="connsiteY1" fmla="*/ 77316 h 1906814"/>
                  <a:gd name="connsiteX2" fmla="*/ 1070147 w 1868714"/>
                  <a:gd name="connsiteY2" fmla="*/ 668745 h 1906814"/>
                  <a:gd name="connsiteX3" fmla="*/ 1858637 w 1868714"/>
                  <a:gd name="connsiteY3" fmla="*/ 914360 h 1906814"/>
                  <a:gd name="connsiteX4" fmla="*/ 1115866 w 1868714"/>
                  <a:gd name="connsiteY4" fmla="*/ 1207227 h 1906814"/>
                  <a:gd name="connsiteX5" fmla="*/ 1509566 w 1868714"/>
                  <a:gd name="connsiteY5" fmla="*/ 1837146 h 1906814"/>
                  <a:gd name="connsiteX6" fmla="*/ 24 w 1868714"/>
                  <a:gd name="connsiteY6" fmla="*/ 972446 h 1906814"/>
                  <a:gd name="connsiteX0" fmla="*/ 24 w 1868714"/>
                  <a:gd name="connsiteY0" fmla="*/ 972446 h 1906814"/>
                  <a:gd name="connsiteX1" fmla="*/ 1468612 w 1868714"/>
                  <a:gd name="connsiteY1" fmla="*/ 77316 h 1906814"/>
                  <a:gd name="connsiteX2" fmla="*/ 1070147 w 1868714"/>
                  <a:gd name="connsiteY2" fmla="*/ 668745 h 1906814"/>
                  <a:gd name="connsiteX3" fmla="*/ 1858637 w 1868714"/>
                  <a:gd name="connsiteY3" fmla="*/ 914360 h 1906814"/>
                  <a:gd name="connsiteX4" fmla="*/ 1115866 w 1868714"/>
                  <a:gd name="connsiteY4" fmla="*/ 1207227 h 1906814"/>
                  <a:gd name="connsiteX5" fmla="*/ 1509566 w 1868714"/>
                  <a:gd name="connsiteY5" fmla="*/ 1837146 h 1906814"/>
                  <a:gd name="connsiteX6" fmla="*/ 24 w 1868714"/>
                  <a:gd name="connsiteY6" fmla="*/ 972446 h 1906814"/>
                  <a:gd name="connsiteX0" fmla="*/ 24 w 1858638"/>
                  <a:gd name="connsiteY0" fmla="*/ 972446 h 1906814"/>
                  <a:gd name="connsiteX1" fmla="*/ 1468612 w 1858638"/>
                  <a:gd name="connsiteY1" fmla="*/ 77316 h 1906814"/>
                  <a:gd name="connsiteX2" fmla="*/ 1070147 w 1858638"/>
                  <a:gd name="connsiteY2" fmla="*/ 668745 h 1906814"/>
                  <a:gd name="connsiteX3" fmla="*/ 1858637 w 1858638"/>
                  <a:gd name="connsiteY3" fmla="*/ 914360 h 1906814"/>
                  <a:gd name="connsiteX4" fmla="*/ 1115866 w 1858638"/>
                  <a:gd name="connsiteY4" fmla="*/ 1207227 h 1906814"/>
                  <a:gd name="connsiteX5" fmla="*/ 1509566 w 1858638"/>
                  <a:gd name="connsiteY5" fmla="*/ 1837146 h 1906814"/>
                  <a:gd name="connsiteX6" fmla="*/ 24 w 1858638"/>
                  <a:gd name="connsiteY6" fmla="*/ 972446 h 1906814"/>
                  <a:gd name="connsiteX0" fmla="*/ 24 w 1895754"/>
                  <a:gd name="connsiteY0" fmla="*/ 972446 h 1906814"/>
                  <a:gd name="connsiteX1" fmla="*/ 1468612 w 1895754"/>
                  <a:gd name="connsiteY1" fmla="*/ 77316 h 1906814"/>
                  <a:gd name="connsiteX2" fmla="*/ 1070147 w 1895754"/>
                  <a:gd name="connsiteY2" fmla="*/ 668745 h 1906814"/>
                  <a:gd name="connsiteX3" fmla="*/ 1895754 w 1895754"/>
                  <a:gd name="connsiteY3" fmla="*/ 1009921 h 1906814"/>
                  <a:gd name="connsiteX4" fmla="*/ 1115866 w 1895754"/>
                  <a:gd name="connsiteY4" fmla="*/ 1207227 h 1906814"/>
                  <a:gd name="connsiteX5" fmla="*/ 1509566 w 1895754"/>
                  <a:gd name="connsiteY5" fmla="*/ 1837146 h 1906814"/>
                  <a:gd name="connsiteX6" fmla="*/ 24 w 1895754"/>
                  <a:gd name="connsiteY6" fmla="*/ 972446 h 1906814"/>
                  <a:gd name="connsiteX0" fmla="*/ 24 w 1895754"/>
                  <a:gd name="connsiteY0" fmla="*/ 972446 h 1906814"/>
                  <a:gd name="connsiteX1" fmla="*/ 1468612 w 1895754"/>
                  <a:gd name="connsiteY1" fmla="*/ 77316 h 1906814"/>
                  <a:gd name="connsiteX2" fmla="*/ 1070147 w 1895754"/>
                  <a:gd name="connsiteY2" fmla="*/ 668745 h 1906814"/>
                  <a:gd name="connsiteX3" fmla="*/ 1895754 w 1895754"/>
                  <a:gd name="connsiteY3" fmla="*/ 1009921 h 1906814"/>
                  <a:gd name="connsiteX4" fmla="*/ 1115866 w 1895754"/>
                  <a:gd name="connsiteY4" fmla="*/ 1207227 h 1906814"/>
                  <a:gd name="connsiteX5" fmla="*/ 1509566 w 1895754"/>
                  <a:gd name="connsiteY5" fmla="*/ 1837146 h 1906814"/>
                  <a:gd name="connsiteX6" fmla="*/ 24 w 1895754"/>
                  <a:gd name="connsiteY6" fmla="*/ 972446 h 1906814"/>
                  <a:gd name="connsiteX0" fmla="*/ 24 w 1895754"/>
                  <a:gd name="connsiteY0" fmla="*/ 972446 h 1906814"/>
                  <a:gd name="connsiteX1" fmla="*/ 1468612 w 1895754"/>
                  <a:gd name="connsiteY1" fmla="*/ 77316 h 1906814"/>
                  <a:gd name="connsiteX2" fmla="*/ 1070147 w 1895754"/>
                  <a:gd name="connsiteY2" fmla="*/ 668745 h 1906814"/>
                  <a:gd name="connsiteX3" fmla="*/ 1895754 w 1895754"/>
                  <a:gd name="connsiteY3" fmla="*/ 1009921 h 1906814"/>
                  <a:gd name="connsiteX4" fmla="*/ 1115866 w 1895754"/>
                  <a:gd name="connsiteY4" fmla="*/ 1207227 h 1906814"/>
                  <a:gd name="connsiteX5" fmla="*/ 1509566 w 1895754"/>
                  <a:gd name="connsiteY5" fmla="*/ 1837146 h 1906814"/>
                  <a:gd name="connsiteX6" fmla="*/ 24 w 1895754"/>
                  <a:gd name="connsiteY6" fmla="*/ 972446 h 1906814"/>
                  <a:gd name="connsiteX0" fmla="*/ 27 w 1895757"/>
                  <a:gd name="connsiteY0" fmla="*/ 897919 h 1832287"/>
                  <a:gd name="connsiteX1" fmla="*/ 1468615 w 1895757"/>
                  <a:gd name="connsiteY1" fmla="*/ 2789 h 1832287"/>
                  <a:gd name="connsiteX2" fmla="*/ 1077798 w 1895757"/>
                  <a:gd name="connsiteY2" fmla="*/ 607019 h 1832287"/>
                  <a:gd name="connsiteX3" fmla="*/ 1895757 w 1895757"/>
                  <a:gd name="connsiteY3" fmla="*/ 935394 h 1832287"/>
                  <a:gd name="connsiteX4" fmla="*/ 1115869 w 1895757"/>
                  <a:gd name="connsiteY4" fmla="*/ 1132700 h 1832287"/>
                  <a:gd name="connsiteX5" fmla="*/ 1509569 w 1895757"/>
                  <a:gd name="connsiteY5" fmla="*/ 1762619 h 1832287"/>
                  <a:gd name="connsiteX6" fmla="*/ 27 w 1895757"/>
                  <a:gd name="connsiteY6" fmla="*/ 897919 h 1832287"/>
                  <a:gd name="connsiteX0" fmla="*/ 27 w 1895757"/>
                  <a:gd name="connsiteY0" fmla="*/ 897726 h 1832094"/>
                  <a:gd name="connsiteX1" fmla="*/ 1468615 w 1895757"/>
                  <a:gd name="connsiteY1" fmla="*/ 2596 h 1832094"/>
                  <a:gd name="connsiteX2" fmla="*/ 1077798 w 1895757"/>
                  <a:gd name="connsiteY2" fmla="*/ 606826 h 1832094"/>
                  <a:gd name="connsiteX3" fmla="*/ 1895757 w 1895757"/>
                  <a:gd name="connsiteY3" fmla="*/ 935201 h 1832094"/>
                  <a:gd name="connsiteX4" fmla="*/ 1115869 w 1895757"/>
                  <a:gd name="connsiteY4" fmla="*/ 1132507 h 1832094"/>
                  <a:gd name="connsiteX5" fmla="*/ 1509569 w 1895757"/>
                  <a:gd name="connsiteY5" fmla="*/ 1762426 h 1832094"/>
                  <a:gd name="connsiteX6" fmla="*/ 27 w 1895757"/>
                  <a:gd name="connsiteY6" fmla="*/ 897726 h 1832094"/>
                  <a:gd name="connsiteX0" fmla="*/ 30 w 1895760"/>
                  <a:gd name="connsiteY0" fmla="*/ 1043304 h 1977672"/>
                  <a:gd name="connsiteX1" fmla="*/ 1468618 w 1895760"/>
                  <a:gd name="connsiteY1" fmla="*/ 148174 h 1977672"/>
                  <a:gd name="connsiteX2" fmla="*/ 1077801 w 1895760"/>
                  <a:gd name="connsiteY2" fmla="*/ 752404 h 1977672"/>
                  <a:gd name="connsiteX3" fmla="*/ 1895760 w 1895760"/>
                  <a:gd name="connsiteY3" fmla="*/ 1080779 h 1977672"/>
                  <a:gd name="connsiteX4" fmla="*/ 1115872 w 1895760"/>
                  <a:gd name="connsiteY4" fmla="*/ 1278085 h 1977672"/>
                  <a:gd name="connsiteX5" fmla="*/ 1509572 w 1895760"/>
                  <a:gd name="connsiteY5" fmla="*/ 1908004 h 1977672"/>
                  <a:gd name="connsiteX6" fmla="*/ 30 w 1895760"/>
                  <a:gd name="connsiteY6" fmla="*/ 1043304 h 1977672"/>
                  <a:gd name="connsiteX0" fmla="*/ 30 w 1895760"/>
                  <a:gd name="connsiteY0" fmla="*/ 1061276 h 1995644"/>
                  <a:gd name="connsiteX1" fmla="*/ 1468618 w 1895760"/>
                  <a:gd name="connsiteY1" fmla="*/ 166146 h 1995644"/>
                  <a:gd name="connsiteX2" fmla="*/ 1077801 w 1895760"/>
                  <a:gd name="connsiteY2" fmla="*/ 770376 h 1995644"/>
                  <a:gd name="connsiteX3" fmla="*/ 1895760 w 1895760"/>
                  <a:gd name="connsiteY3" fmla="*/ 1098751 h 1995644"/>
                  <a:gd name="connsiteX4" fmla="*/ 1115872 w 1895760"/>
                  <a:gd name="connsiteY4" fmla="*/ 1296057 h 1995644"/>
                  <a:gd name="connsiteX5" fmla="*/ 1509572 w 1895760"/>
                  <a:gd name="connsiteY5" fmla="*/ 1925976 h 1995644"/>
                  <a:gd name="connsiteX6" fmla="*/ 30 w 1895760"/>
                  <a:gd name="connsiteY6" fmla="*/ 1061276 h 1995644"/>
                  <a:gd name="connsiteX0" fmla="*/ 30 w 1895760"/>
                  <a:gd name="connsiteY0" fmla="*/ 1013974 h 1948342"/>
                  <a:gd name="connsiteX1" fmla="*/ 1468618 w 1895760"/>
                  <a:gd name="connsiteY1" fmla="*/ 118844 h 1948342"/>
                  <a:gd name="connsiteX2" fmla="*/ 1077801 w 1895760"/>
                  <a:gd name="connsiteY2" fmla="*/ 723074 h 1948342"/>
                  <a:gd name="connsiteX3" fmla="*/ 1895760 w 1895760"/>
                  <a:gd name="connsiteY3" fmla="*/ 1051449 h 1948342"/>
                  <a:gd name="connsiteX4" fmla="*/ 1115872 w 1895760"/>
                  <a:gd name="connsiteY4" fmla="*/ 1248755 h 1948342"/>
                  <a:gd name="connsiteX5" fmla="*/ 1509572 w 1895760"/>
                  <a:gd name="connsiteY5" fmla="*/ 1878674 h 1948342"/>
                  <a:gd name="connsiteX6" fmla="*/ 30 w 1895760"/>
                  <a:gd name="connsiteY6" fmla="*/ 1013974 h 1948342"/>
                  <a:gd name="connsiteX0" fmla="*/ 30 w 1895760"/>
                  <a:gd name="connsiteY0" fmla="*/ 1077889 h 2012257"/>
                  <a:gd name="connsiteX1" fmla="*/ 1468618 w 1895760"/>
                  <a:gd name="connsiteY1" fmla="*/ 182759 h 2012257"/>
                  <a:gd name="connsiteX2" fmla="*/ 1077801 w 1895760"/>
                  <a:gd name="connsiteY2" fmla="*/ 786989 h 2012257"/>
                  <a:gd name="connsiteX3" fmla="*/ 1895760 w 1895760"/>
                  <a:gd name="connsiteY3" fmla="*/ 1115364 h 2012257"/>
                  <a:gd name="connsiteX4" fmla="*/ 1115872 w 1895760"/>
                  <a:gd name="connsiteY4" fmla="*/ 1312670 h 2012257"/>
                  <a:gd name="connsiteX5" fmla="*/ 1509572 w 1895760"/>
                  <a:gd name="connsiteY5" fmla="*/ 1942589 h 2012257"/>
                  <a:gd name="connsiteX6" fmla="*/ 30 w 1895760"/>
                  <a:gd name="connsiteY6" fmla="*/ 1077889 h 2012257"/>
                  <a:gd name="connsiteX0" fmla="*/ 138 w 1895868"/>
                  <a:gd name="connsiteY0" fmla="*/ 1066944 h 2001197"/>
                  <a:gd name="connsiteX1" fmla="*/ 1585852 w 1895868"/>
                  <a:gd name="connsiteY1" fmla="*/ 183833 h 2001197"/>
                  <a:gd name="connsiteX2" fmla="*/ 1077909 w 1895868"/>
                  <a:gd name="connsiteY2" fmla="*/ 776044 h 2001197"/>
                  <a:gd name="connsiteX3" fmla="*/ 1895868 w 1895868"/>
                  <a:gd name="connsiteY3" fmla="*/ 1104419 h 2001197"/>
                  <a:gd name="connsiteX4" fmla="*/ 1115980 w 1895868"/>
                  <a:gd name="connsiteY4" fmla="*/ 1301725 h 2001197"/>
                  <a:gd name="connsiteX5" fmla="*/ 1509680 w 1895868"/>
                  <a:gd name="connsiteY5" fmla="*/ 1931644 h 2001197"/>
                  <a:gd name="connsiteX6" fmla="*/ 138 w 1895868"/>
                  <a:gd name="connsiteY6" fmla="*/ 1066944 h 2001197"/>
                  <a:gd name="connsiteX0" fmla="*/ 68 w 1895798"/>
                  <a:gd name="connsiteY0" fmla="*/ 1065359 h 1906967"/>
                  <a:gd name="connsiteX1" fmla="*/ 1585782 w 1895798"/>
                  <a:gd name="connsiteY1" fmla="*/ 182248 h 1906967"/>
                  <a:gd name="connsiteX2" fmla="*/ 1077839 w 1895798"/>
                  <a:gd name="connsiteY2" fmla="*/ 774459 h 1906967"/>
                  <a:gd name="connsiteX3" fmla="*/ 1895798 w 1895798"/>
                  <a:gd name="connsiteY3" fmla="*/ 1102834 h 1906967"/>
                  <a:gd name="connsiteX4" fmla="*/ 1115910 w 1895798"/>
                  <a:gd name="connsiteY4" fmla="*/ 1300140 h 1906967"/>
                  <a:gd name="connsiteX5" fmla="*/ 1650942 w 1895798"/>
                  <a:gd name="connsiteY5" fmla="*/ 1832060 h 1906967"/>
                  <a:gd name="connsiteX6" fmla="*/ 68 w 1895798"/>
                  <a:gd name="connsiteY6" fmla="*/ 1065359 h 1906967"/>
                  <a:gd name="connsiteX0" fmla="*/ 68 w 1895798"/>
                  <a:gd name="connsiteY0" fmla="*/ 1065359 h 1987384"/>
                  <a:gd name="connsiteX1" fmla="*/ 1585782 w 1895798"/>
                  <a:gd name="connsiteY1" fmla="*/ 182248 h 1987384"/>
                  <a:gd name="connsiteX2" fmla="*/ 1077839 w 1895798"/>
                  <a:gd name="connsiteY2" fmla="*/ 774459 h 1987384"/>
                  <a:gd name="connsiteX3" fmla="*/ 1895798 w 1895798"/>
                  <a:gd name="connsiteY3" fmla="*/ 1102834 h 1987384"/>
                  <a:gd name="connsiteX4" fmla="*/ 1115910 w 1895798"/>
                  <a:gd name="connsiteY4" fmla="*/ 1300140 h 1987384"/>
                  <a:gd name="connsiteX5" fmla="*/ 1650942 w 1895798"/>
                  <a:gd name="connsiteY5" fmla="*/ 1832060 h 1987384"/>
                  <a:gd name="connsiteX6" fmla="*/ 68 w 1895798"/>
                  <a:gd name="connsiteY6" fmla="*/ 1065359 h 1987384"/>
                  <a:gd name="connsiteX0" fmla="*/ 68 w 1895798"/>
                  <a:gd name="connsiteY0" fmla="*/ 1065359 h 2005643"/>
                  <a:gd name="connsiteX1" fmla="*/ 1585782 w 1895798"/>
                  <a:gd name="connsiteY1" fmla="*/ 182248 h 2005643"/>
                  <a:gd name="connsiteX2" fmla="*/ 1077839 w 1895798"/>
                  <a:gd name="connsiteY2" fmla="*/ 774459 h 2005643"/>
                  <a:gd name="connsiteX3" fmla="*/ 1895798 w 1895798"/>
                  <a:gd name="connsiteY3" fmla="*/ 1102834 h 2005643"/>
                  <a:gd name="connsiteX4" fmla="*/ 1115910 w 1895798"/>
                  <a:gd name="connsiteY4" fmla="*/ 1300140 h 2005643"/>
                  <a:gd name="connsiteX5" fmla="*/ 1650942 w 1895798"/>
                  <a:gd name="connsiteY5" fmla="*/ 1832060 h 2005643"/>
                  <a:gd name="connsiteX6" fmla="*/ 68 w 1895798"/>
                  <a:gd name="connsiteY6" fmla="*/ 1065359 h 2005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5798" h="2005643">
                    <a:moveTo>
                      <a:pt x="68" y="1065359"/>
                    </a:moveTo>
                    <a:cubicBezTo>
                      <a:pt x="-10792" y="790390"/>
                      <a:pt x="1321523" y="-462789"/>
                      <a:pt x="1585782" y="182248"/>
                    </a:cubicBezTo>
                    <a:cubicBezTo>
                      <a:pt x="1850041" y="827285"/>
                      <a:pt x="1002365" y="768539"/>
                      <a:pt x="1077839" y="774459"/>
                    </a:cubicBezTo>
                    <a:cubicBezTo>
                      <a:pt x="1131232" y="914517"/>
                      <a:pt x="1745907" y="326431"/>
                      <a:pt x="1895798" y="1102834"/>
                    </a:cubicBezTo>
                    <a:cubicBezTo>
                      <a:pt x="1696671" y="1695067"/>
                      <a:pt x="1120387" y="1225011"/>
                      <a:pt x="1115910" y="1300140"/>
                    </a:cubicBezTo>
                    <a:cubicBezTo>
                      <a:pt x="1065191" y="1264893"/>
                      <a:pt x="1890601" y="1503138"/>
                      <a:pt x="1650942" y="1832060"/>
                    </a:cubicBezTo>
                    <a:cubicBezTo>
                      <a:pt x="1027836" y="2422301"/>
                      <a:pt x="10928" y="1340328"/>
                      <a:pt x="68" y="106535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0">
                    <a:srgbClr val="FFFF00"/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8D797676-06DD-4E10-AA19-F0758B2A7DA7}"/>
                  </a:ext>
                </a:extLst>
              </p:cNvPr>
              <p:cNvSpPr/>
              <p:nvPr/>
            </p:nvSpPr>
            <p:spPr>
              <a:xfrm>
                <a:off x="2767714" y="3463987"/>
                <a:ext cx="1352264" cy="2816535"/>
              </a:xfrm>
              <a:custGeom>
                <a:avLst/>
                <a:gdLst>
                  <a:gd name="connsiteX0" fmla="*/ 1068814 w 1352264"/>
                  <a:gd name="connsiteY0" fmla="*/ 0 h 2816535"/>
                  <a:gd name="connsiteX1" fmla="*/ 1091150 w 1352264"/>
                  <a:gd name="connsiteY1" fmla="*/ 49913 h 2816535"/>
                  <a:gd name="connsiteX2" fmla="*/ 1352264 w 1352264"/>
                  <a:gd name="connsiteY2" fmla="*/ 1344584 h 2816535"/>
                  <a:gd name="connsiteX3" fmla="*/ 1091323 w 1352264"/>
                  <a:gd name="connsiteY3" fmla="*/ 2768680 h 2816535"/>
                  <a:gd name="connsiteX4" fmla="*/ 1063040 w 1352264"/>
                  <a:gd name="connsiteY4" fmla="*/ 2816535 h 2816535"/>
                  <a:gd name="connsiteX5" fmla="*/ 1006946 w 1352264"/>
                  <a:gd name="connsiteY5" fmla="*/ 2805568 h 2816535"/>
                  <a:gd name="connsiteX6" fmla="*/ 449233 w 1352264"/>
                  <a:gd name="connsiteY6" fmla="*/ 2571708 h 2816535"/>
                  <a:gd name="connsiteX7" fmla="*/ 4734 w 1352264"/>
                  <a:gd name="connsiteY7" fmla="*/ 1466806 h 2816535"/>
                  <a:gd name="connsiteX8" fmla="*/ 501070 w 1352264"/>
                  <a:gd name="connsiteY8" fmla="*/ 324432 h 2816535"/>
                  <a:gd name="connsiteX9" fmla="*/ 1063059 w 1352264"/>
                  <a:gd name="connsiteY9" fmla="*/ 1415 h 2816535"/>
                  <a:gd name="connsiteX10" fmla="*/ 1068814 w 1352264"/>
                  <a:gd name="connsiteY10" fmla="*/ 0 h 2816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264" h="2816535">
                    <a:moveTo>
                      <a:pt x="1068814" y="0"/>
                    </a:moveTo>
                    <a:lnTo>
                      <a:pt x="1091150" y="49913"/>
                    </a:lnTo>
                    <a:cubicBezTo>
                      <a:pt x="1221490" y="357645"/>
                      <a:pt x="1352264" y="821838"/>
                      <a:pt x="1352264" y="1344584"/>
                    </a:cubicBezTo>
                    <a:cubicBezTo>
                      <a:pt x="1352264" y="1983496"/>
                      <a:pt x="1243182" y="2485366"/>
                      <a:pt x="1091323" y="2768680"/>
                    </a:cubicBezTo>
                    <a:lnTo>
                      <a:pt x="1063040" y="2816535"/>
                    </a:lnTo>
                    <a:lnTo>
                      <a:pt x="1006946" y="2805568"/>
                    </a:lnTo>
                    <a:cubicBezTo>
                      <a:pt x="777426" y="2754343"/>
                      <a:pt x="578505" y="2676753"/>
                      <a:pt x="449233" y="2571708"/>
                    </a:cubicBezTo>
                    <a:cubicBezTo>
                      <a:pt x="60963" y="2349865"/>
                      <a:pt x="-3906" y="1841352"/>
                      <a:pt x="4734" y="1466806"/>
                    </a:cubicBezTo>
                    <a:cubicBezTo>
                      <a:pt x="-37427" y="863660"/>
                      <a:pt x="208051" y="692116"/>
                      <a:pt x="501070" y="324432"/>
                    </a:cubicBezTo>
                    <a:cubicBezTo>
                      <a:pt x="610952" y="186551"/>
                      <a:pt x="816841" y="76610"/>
                      <a:pt x="1063059" y="1415"/>
                    </a:cubicBezTo>
                    <a:lnTo>
                      <a:pt x="106881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90000">
                    <a:srgbClr val="FFFF00"/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2ED65DF6-2D8E-4975-8975-59E11D5E8E94}"/>
                  </a:ext>
                </a:extLst>
              </p:cNvPr>
              <p:cNvSpPr/>
              <p:nvPr/>
            </p:nvSpPr>
            <p:spPr>
              <a:xfrm>
                <a:off x="3100305" y="4156504"/>
                <a:ext cx="369673" cy="7699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436E8375-B852-42DA-A943-695B6EBB549C}"/>
                  </a:ext>
                </a:extLst>
              </p:cNvPr>
              <p:cNvSpPr/>
              <p:nvPr/>
            </p:nvSpPr>
            <p:spPr>
              <a:xfrm>
                <a:off x="3104281" y="4364091"/>
                <a:ext cx="214811" cy="4474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3223E455-E5A4-4992-BAF4-7FBF0631FDA0}"/>
                  </a:ext>
                </a:extLst>
              </p:cNvPr>
              <p:cNvSpPr/>
              <p:nvPr/>
            </p:nvSpPr>
            <p:spPr>
              <a:xfrm>
                <a:off x="3123032" y="4543269"/>
                <a:ext cx="88654" cy="1846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F59D4E7-F987-4F9E-919F-9C1990C88B90}"/>
              </a:ext>
            </a:extLst>
          </p:cNvPr>
          <p:cNvGrpSpPr/>
          <p:nvPr/>
        </p:nvGrpSpPr>
        <p:grpSpPr>
          <a:xfrm>
            <a:off x="8191752" y="474514"/>
            <a:ext cx="4223096" cy="5997789"/>
            <a:chOff x="8192845" y="139722"/>
            <a:chExt cx="4223096" cy="5997789"/>
          </a:xfrm>
        </p:grpSpPr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47DCD7BD-68D4-4E61-99E4-0DE579165B02}"/>
                </a:ext>
              </a:extLst>
            </p:cNvPr>
            <p:cNvSpPr txBox="1"/>
            <p:nvPr/>
          </p:nvSpPr>
          <p:spPr>
            <a:xfrm>
              <a:off x="8192845" y="139722"/>
              <a:ext cx="422309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lower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AE3D71FF-CDA2-4BED-9B52-5D051A28F35A}"/>
                </a:ext>
              </a:extLst>
            </p:cNvPr>
            <p:cNvGrpSpPr/>
            <p:nvPr/>
          </p:nvGrpSpPr>
          <p:grpSpPr>
            <a:xfrm>
              <a:off x="8780980" y="1582622"/>
              <a:ext cx="3111982" cy="4554889"/>
              <a:chOff x="3847592" y="585559"/>
              <a:chExt cx="3970907" cy="5812065"/>
            </a:xfrm>
          </p:grpSpPr>
          <p:sp>
            <p:nvSpPr>
              <p:cNvPr id="284" name="Oval 9">
                <a:extLst>
                  <a:ext uri="{FF2B5EF4-FFF2-40B4-BE49-F238E27FC236}">
                    <a16:creationId xmlns:a16="http://schemas.microsoft.com/office/drawing/2014/main" id="{5AA88184-FFB2-4144-AAA4-4E5220E680D6}"/>
                  </a:ext>
                </a:extLst>
              </p:cNvPr>
              <p:cNvSpPr/>
              <p:nvPr/>
            </p:nvSpPr>
            <p:spPr>
              <a:xfrm rot="2119713">
                <a:off x="3847592" y="4342532"/>
                <a:ext cx="1940059" cy="808528"/>
              </a:xfrm>
              <a:custGeom>
                <a:avLst/>
                <a:gdLst>
                  <a:gd name="connsiteX0" fmla="*/ 0 w 1267546"/>
                  <a:gd name="connsiteY0" fmla="*/ 475117 h 950234"/>
                  <a:gd name="connsiteX1" fmla="*/ 633773 w 1267546"/>
                  <a:gd name="connsiteY1" fmla="*/ 0 h 950234"/>
                  <a:gd name="connsiteX2" fmla="*/ 1267546 w 1267546"/>
                  <a:gd name="connsiteY2" fmla="*/ 475117 h 950234"/>
                  <a:gd name="connsiteX3" fmla="*/ 633773 w 1267546"/>
                  <a:gd name="connsiteY3" fmla="*/ 950234 h 950234"/>
                  <a:gd name="connsiteX4" fmla="*/ 0 w 1267546"/>
                  <a:gd name="connsiteY4" fmla="*/ 475117 h 950234"/>
                  <a:gd name="connsiteX0" fmla="*/ 0 w 1713437"/>
                  <a:gd name="connsiteY0" fmla="*/ 689428 h 964798"/>
                  <a:gd name="connsiteX1" fmla="*/ 1079664 w 1713437"/>
                  <a:gd name="connsiteY1" fmla="*/ 3343 h 964798"/>
                  <a:gd name="connsiteX2" fmla="*/ 1713437 w 1713437"/>
                  <a:gd name="connsiteY2" fmla="*/ 478460 h 964798"/>
                  <a:gd name="connsiteX3" fmla="*/ 1079664 w 1713437"/>
                  <a:gd name="connsiteY3" fmla="*/ 953577 h 964798"/>
                  <a:gd name="connsiteX4" fmla="*/ 0 w 1713437"/>
                  <a:gd name="connsiteY4" fmla="*/ 689428 h 964798"/>
                  <a:gd name="connsiteX0" fmla="*/ 276 w 1713713"/>
                  <a:gd name="connsiteY0" fmla="*/ 689428 h 956843"/>
                  <a:gd name="connsiteX1" fmla="*/ 1079940 w 1713713"/>
                  <a:gd name="connsiteY1" fmla="*/ 3343 h 956843"/>
                  <a:gd name="connsiteX2" fmla="*/ 1713713 w 1713713"/>
                  <a:gd name="connsiteY2" fmla="*/ 478460 h 956843"/>
                  <a:gd name="connsiteX3" fmla="*/ 1079940 w 1713713"/>
                  <a:gd name="connsiteY3" fmla="*/ 953577 h 956843"/>
                  <a:gd name="connsiteX4" fmla="*/ 276 w 1713713"/>
                  <a:gd name="connsiteY4" fmla="*/ 689428 h 956843"/>
                  <a:gd name="connsiteX0" fmla="*/ 267 w 1745770"/>
                  <a:gd name="connsiteY0" fmla="*/ 676795 h 956050"/>
                  <a:gd name="connsiteX1" fmla="*/ 1111997 w 1745770"/>
                  <a:gd name="connsiteY1" fmla="*/ 3006 h 956050"/>
                  <a:gd name="connsiteX2" fmla="*/ 1745770 w 1745770"/>
                  <a:gd name="connsiteY2" fmla="*/ 478123 h 956050"/>
                  <a:gd name="connsiteX3" fmla="*/ 1111997 w 1745770"/>
                  <a:gd name="connsiteY3" fmla="*/ 953240 h 956050"/>
                  <a:gd name="connsiteX4" fmla="*/ 267 w 1745770"/>
                  <a:gd name="connsiteY4" fmla="*/ 676795 h 956050"/>
                  <a:gd name="connsiteX0" fmla="*/ 172 w 1745675"/>
                  <a:gd name="connsiteY0" fmla="*/ 676795 h 865718"/>
                  <a:gd name="connsiteX1" fmla="*/ 1111902 w 1745675"/>
                  <a:gd name="connsiteY1" fmla="*/ 3006 h 865718"/>
                  <a:gd name="connsiteX2" fmla="*/ 1745675 w 1745675"/>
                  <a:gd name="connsiteY2" fmla="*/ 478123 h 865718"/>
                  <a:gd name="connsiteX3" fmla="*/ 1032528 w 1745675"/>
                  <a:gd name="connsiteY3" fmla="*/ 857726 h 865718"/>
                  <a:gd name="connsiteX4" fmla="*/ 172 w 1745675"/>
                  <a:gd name="connsiteY4" fmla="*/ 676795 h 865718"/>
                  <a:gd name="connsiteX0" fmla="*/ 189 w 1745692"/>
                  <a:gd name="connsiteY0" fmla="*/ 676795 h 859917"/>
                  <a:gd name="connsiteX1" fmla="*/ 1111919 w 1745692"/>
                  <a:gd name="connsiteY1" fmla="*/ 3006 h 859917"/>
                  <a:gd name="connsiteX2" fmla="*/ 1745692 w 1745692"/>
                  <a:gd name="connsiteY2" fmla="*/ 478123 h 859917"/>
                  <a:gd name="connsiteX3" fmla="*/ 1032545 w 1745692"/>
                  <a:gd name="connsiteY3" fmla="*/ 857726 h 859917"/>
                  <a:gd name="connsiteX4" fmla="*/ 189 w 1745692"/>
                  <a:gd name="connsiteY4" fmla="*/ 676795 h 859917"/>
                  <a:gd name="connsiteX0" fmla="*/ 178 w 1886540"/>
                  <a:gd name="connsiteY0" fmla="*/ 680065 h 872821"/>
                  <a:gd name="connsiteX1" fmla="*/ 1111908 w 1886540"/>
                  <a:gd name="connsiteY1" fmla="*/ 6276 h 872821"/>
                  <a:gd name="connsiteX2" fmla="*/ 1886540 w 1886540"/>
                  <a:gd name="connsiteY2" fmla="*/ 416578 h 872821"/>
                  <a:gd name="connsiteX3" fmla="*/ 1032534 w 1886540"/>
                  <a:gd name="connsiteY3" fmla="*/ 860996 h 872821"/>
                  <a:gd name="connsiteX4" fmla="*/ 178 w 1886540"/>
                  <a:gd name="connsiteY4" fmla="*/ 680065 h 872821"/>
                  <a:gd name="connsiteX0" fmla="*/ 178 w 1886540"/>
                  <a:gd name="connsiteY0" fmla="*/ 691915 h 884671"/>
                  <a:gd name="connsiteX1" fmla="*/ 1111908 w 1886540"/>
                  <a:gd name="connsiteY1" fmla="*/ 18126 h 884671"/>
                  <a:gd name="connsiteX2" fmla="*/ 1886540 w 1886540"/>
                  <a:gd name="connsiteY2" fmla="*/ 428428 h 884671"/>
                  <a:gd name="connsiteX3" fmla="*/ 1032534 w 1886540"/>
                  <a:gd name="connsiteY3" fmla="*/ 872846 h 884671"/>
                  <a:gd name="connsiteX4" fmla="*/ 178 w 1886540"/>
                  <a:gd name="connsiteY4" fmla="*/ 691915 h 884671"/>
                  <a:gd name="connsiteX0" fmla="*/ 178 w 1886540"/>
                  <a:gd name="connsiteY0" fmla="*/ 691915 h 884671"/>
                  <a:gd name="connsiteX1" fmla="*/ 1111908 w 1886540"/>
                  <a:gd name="connsiteY1" fmla="*/ 18126 h 884671"/>
                  <a:gd name="connsiteX2" fmla="*/ 1886540 w 1886540"/>
                  <a:gd name="connsiteY2" fmla="*/ 428428 h 884671"/>
                  <a:gd name="connsiteX3" fmla="*/ 1032534 w 1886540"/>
                  <a:gd name="connsiteY3" fmla="*/ 872846 h 884671"/>
                  <a:gd name="connsiteX4" fmla="*/ 178 w 1886540"/>
                  <a:gd name="connsiteY4" fmla="*/ 691915 h 884671"/>
                  <a:gd name="connsiteX0" fmla="*/ 178 w 1951478"/>
                  <a:gd name="connsiteY0" fmla="*/ 682437 h 875193"/>
                  <a:gd name="connsiteX1" fmla="*/ 1111908 w 1951478"/>
                  <a:gd name="connsiteY1" fmla="*/ 8648 h 875193"/>
                  <a:gd name="connsiteX2" fmla="*/ 1814801 w 1951478"/>
                  <a:gd name="connsiteY2" fmla="*/ 308062 h 875193"/>
                  <a:gd name="connsiteX3" fmla="*/ 1886540 w 1951478"/>
                  <a:gd name="connsiteY3" fmla="*/ 418950 h 875193"/>
                  <a:gd name="connsiteX4" fmla="*/ 1032534 w 1951478"/>
                  <a:gd name="connsiteY4" fmla="*/ 863368 h 875193"/>
                  <a:gd name="connsiteX5" fmla="*/ 178 w 1951478"/>
                  <a:gd name="connsiteY5" fmla="*/ 682437 h 875193"/>
                  <a:gd name="connsiteX0" fmla="*/ 175 w 1912285"/>
                  <a:gd name="connsiteY0" fmla="*/ 682437 h 873928"/>
                  <a:gd name="connsiteX1" fmla="*/ 1111905 w 1912285"/>
                  <a:gd name="connsiteY1" fmla="*/ 8648 h 873928"/>
                  <a:gd name="connsiteX2" fmla="*/ 1814798 w 1912285"/>
                  <a:gd name="connsiteY2" fmla="*/ 308062 h 873928"/>
                  <a:gd name="connsiteX3" fmla="*/ 1886537 w 1912285"/>
                  <a:gd name="connsiteY3" fmla="*/ 418950 h 873928"/>
                  <a:gd name="connsiteX4" fmla="*/ 1826496 w 1912285"/>
                  <a:gd name="connsiteY4" fmla="*/ 439869 h 873928"/>
                  <a:gd name="connsiteX5" fmla="*/ 1032531 w 1912285"/>
                  <a:gd name="connsiteY5" fmla="*/ 863368 h 873928"/>
                  <a:gd name="connsiteX6" fmla="*/ 175 w 1912285"/>
                  <a:gd name="connsiteY6" fmla="*/ 682437 h 873928"/>
                  <a:gd name="connsiteX0" fmla="*/ 175 w 1912285"/>
                  <a:gd name="connsiteY0" fmla="*/ 682437 h 873928"/>
                  <a:gd name="connsiteX1" fmla="*/ 1111905 w 1912285"/>
                  <a:gd name="connsiteY1" fmla="*/ 8648 h 873928"/>
                  <a:gd name="connsiteX2" fmla="*/ 1814798 w 1912285"/>
                  <a:gd name="connsiteY2" fmla="*/ 308062 h 873928"/>
                  <a:gd name="connsiteX3" fmla="*/ 1886537 w 1912285"/>
                  <a:gd name="connsiteY3" fmla="*/ 418950 h 873928"/>
                  <a:gd name="connsiteX4" fmla="*/ 1826496 w 1912285"/>
                  <a:gd name="connsiteY4" fmla="*/ 439869 h 873928"/>
                  <a:gd name="connsiteX5" fmla="*/ 1032531 w 1912285"/>
                  <a:gd name="connsiteY5" fmla="*/ 863368 h 873928"/>
                  <a:gd name="connsiteX6" fmla="*/ 175 w 1912285"/>
                  <a:gd name="connsiteY6" fmla="*/ 682437 h 873928"/>
                  <a:gd name="connsiteX0" fmla="*/ 173 w 1921335"/>
                  <a:gd name="connsiteY0" fmla="*/ 737696 h 886645"/>
                  <a:gd name="connsiteX1" fmla="*/ 1120955 w 1921335"/>
                  <a:gd name="connsiteY1" fmla="*/ 10792 h 886645"/>
                  <a:gd name="connsiteX2" fmla="*/ 1823848 w 1921335"/>
                  <a:gd name="connsiteY2" fmla="*/ 310206 h 886645"/>
                  <a:gd name="connsiteX3" fmla="*/ 1895587 w 1921335"/>
                  <a:gd name="connsiteY3" fmla="*/ 421094 h 886645"/>
                  <a:gd name="connsiteX4" fmla="*/ 1835546 w 1921335"/>
                  <a:gd name="connsiteY4" fmla="*/ 442013 h 886645"/>
                  <a:gd name="connsiteX5" fmla="*/ 1041581 w 1921335"/>
                  <a:gd name="connsiteY5" fmla="*/ 865512 h 886645"/>
                  <a:gd name="connsiteX6" fmla="*/ 173 w 1921335"/>
                  <a:gd name="connsiteY6" fmla="*/ 737696 h 886645"/>
                  <a:gd name="connsiteX0" fmla="*/ 43558 w 1964720"/>
                  <a:gd name="connsiteY0" fmla="*/ 737696 h 867885"/>
                  <a:gd name="connsiteX1" fmla="*/ 1164340 w 1964720"/>
                  <a:gd name="connsiteY1" fmla="*/ 10792 h 867885"/>
                  <a:gd name="connsiteX2" fmla="*/ 1867233 w 1964720"/>
                  <a:gd name="connsiteY2" fmla="*/ 310206 h 867885"/>
                  <a:gd name="connsiteX3" fmla="*/ 1938972 w 1964720"/>
                  <a:gd name="connsiteY3" fmla="*/ 421094 h 867885"/>
                  <a:gd name="connsiteX4" fmla="*/ 1878931 w 1964720"/>
                  <a:gd name="connsiteY4" fmla="*/ 442013 h 867885"/>
                  <a:gd name="connsiteX5" fmla="*/ 1084966 w 1964720"/>
                  <a:gd name="connsiteY5" fmla="*/ 865512 h 867885"/>
                  <a:gd name="connsiteX6" fmla="*/ 311504 w 1964720"/>
                  <a:gd name="connsiteY6" fmla="*/ 618990 h 867885"/>
                  <a:gd name="connsiteX7" fmla="*/ 43558 w 1964720"/>
                  <a:gd name="connsiteY7" fmla="*/ 737696 h 867885"/>
                  <a:gd name="connsiteX0" fmla="*/ 5410 w 1926572"/>
                  <a:gd name="connsiteY0" fmla="*/ 737696 h 867885"/>
                  <a:gd name="connsiteX1" fmla="*/ 1126192 w 1926572"/>
                  <a:gd name="connsiteY1" fmla="*/ 10792 h 867885"/>
                  <a:gd name="connsiteX2" fmla="*/ 1829085 w 1926572"/>
                  <a:gd name="connsiteY2" fmla="*/ 310206 h 867885"/>
                  <a:gd name="connsiteX3" fmla="*/ 1900824 w 1926572"/>
                  <a:gd name="connsiteY3" fmla="*/ 421094 h 867885"/>
                  <a:gd name="connsiteX4" fmla="*/ 1840783 w 1926572"/>
                  <a:gd name="connsiteY4" fmla="*/ 442013 h 867885"/>
                  <a:gd name="connsiteX5" fmla="*/ 1046818 w 1926572"/>
                  <a:gd name="connsiteY5" fmla="*/ 865512 h 867885"/>
                  <a:gd name="connsiteX6" fmla="*/ 273356 w 1926572"/>
                  <a:gd name="connsiteY6" fmla="*/ 618990 h 867885"/>
                  <a:gd name="connsiteX7" fmla="*/ 5410 w 1926572"/>
                  <a:gd name="connsiteY7" fmla="*/ 737696 h 867885"/>
                  <a:gd name="connsiteX0" fmla="*/ 5307 w 1929639"/>
                  <a:gd name="connsiteY0" fmla="*/ 694472 h 866195"/>
                  <a:gd name="connsiteX1" fmla="*/ 1129259 w 1929639"/>
                  <a:gd name="connsiteY1" fmla="*/ 9102 h 866195"/>
                  <a:gd name="connsiteX2" fmla="*/ 1832152 w 1929639"/>
                  <a:gd name="connsiteY2" fmla="*/ 308516 h 866195"/>
                  <a:gd name="connsiteX3" fmla="*/ 1903891 w 1929639"/>
                  <a:gd name="connsiteY3" fmla="*/ 419404 h 866195"/>
                  <a:gd name="connsiteX4" fmla="*/ 1843850 w 1929639"/>
                  <a:gd name="connsiteY4" fmla="*/ 440323 h 866195"/>
                  <a:gd name="connsiteX5" fmla="*/ 1049885 w 1929639"/>
                  <a:gd name="connsiteY5" fmla="*/ 863822 h 866195"/>
                  <a:gd name="connsiteX6" fmla="*/ 276423 w 1929639"/>
                  <a:gd name="connsiteY6" fmla="*/ 617300 h 866195"/>
                  <a:gd name="connsiteX7" fmla="*/ 5307 w 1929639"/>
                  <a:gd name="connsiteY7" fmla="*/ 694472 h 866195"/>
                  <a:gd name="connsiteX0" fmla="*/ 14 w 1924346"/>
                  <a:gd name="connsiteY0" fmla="*/ 694472 h 866195"/>
                  <a:gd name="connsiteX1" fmla="*/ 1123966 w 1924346"/>
                  <a:gd name="connsiteY1" fmla="*/ 9102 h 866195"/>
                  <a:gd name="connsiteX2" fmla="*/ 1826859 w 1924346"/>
                  <a:gd name="connsiteY2" fmla="*/ 308516 h 866195"/>
                  <a:gd name="connsiteX3" fmla="*/ 1898598 w 1924346"/>
                  <a:gd name="connsiteY3" fmla="*/ 419404 h 866195"/>
                  <a:gd name="connsiteX4" fmla="*/ 1838557 w 1924346"/>
                  <a:gd name="connsiteY4" fmla="*/ 440323 h 866195"/>
                  <a:gd name="connsiteX5" fmla="*/ 1044592 w 1924346"/>
                  <a:gd name="connsiteY5" fmla="*/ 863822 h 866195"/>
                  <a:gd name="connsiteX6" fmla="*/ 271130 w 1924346"/>
                  <a:gd name="connsiteY6" fmla="*/ 617300 h 866195"/>
                  <a:gd name="connsiteX7" fmla="*/ 14 w 1924346"/>
                  <a:gd name="connsiteY7" fmla="*/ 694472 h 866195"/>
                  <a:gd name="connsiteX0" fmla="*/ 14 w 1898921"/>
                  <a:gd name="connsiteY0" fmla="*/ 706083 h 866640"/>
                  <a:gd name="connsiteX1" fmla="*/ 1098541 w 1898921"/>
                  <a:gd name="connsiteY1" fmla="*/ 9547 h 866640"/>
                  <a:gd name="connsiteX2" fmla="*/ 1801434 w 1898921"/>
                  <a:gd name="connsiteY2" fmla="*/ 308961 h 866640"/>
                  <a:gd name="connsiteX3" fmla="*/ 1873173 w 1898921"/>
                  <a:gd name="connsiteY3" fmla="*/ 419849 h 866640"/>
                  <a:gd name="connsiteX4" fmla="*/ 1813132 w 1898921"/>
                  <a:gd name="connsiteY4" fmla="*/ 440768 h 866640"/>
                  <a:gd name="connsiteX5" fmla="*/ 1019167 w 1898921"/>
                  <a:gd name="connsiteY5" fmla="*/ 864267 h 866640"/>
                  <a:gd name="connsiteX6" fmla="*/ 245705 w 1898921"/>
                  <a:gd name="connsiteY6" fmla="*/ 617745 h 866640"/>
                  <a:gd name="connsiteX7" fmla="*/ 14 w 1898921"/>
                  <a:gd name="connsiteY7" fmla="*/ 706083 h 866640"/>
                  <a:gd name="connsiteX0" fmla="*/ 13 w 1907673"/>
                  <a:gd name="connsiteY0" fmla="*/ 676127 h 865505"/>
                  <a:gd name="connsiteX1" fmla="*/ 1107293 w 1907673"/>
                  <a:gd name="connsiteY1" fmla="*/ 8412 h 865505"/>
                  <a:gd name="connsiteX2" fmla="*/ 1810186 w 1907673"/>
                  <a:gd name="connsiteY2" fmla="*/ 307826 h 865505"/>
                  <a:gd name="connsiteX3" fmla="*/ 1881925 w 1907673"/>
                  <a:gd name="connsiteY3" fmla="*/ 418714 h 865505"/>
                  <a:gd name="connsiteX4" fmla="*/ 1821884 w 1907673"/>
                  <a:gd name="connsiteY4" fmla="*/ 439633 h 865505"/>
                  <a:gd name="connsiteX5" fmla="*/ 1027919 w 1907673"/>
                  <a:gd name="connsiteY5" fmla="*/ 863132 h 865505"/>
                  <a:gd name="connsiteX6" fmla="*/ 254457 w 1907673"/>
                  <a:gd name="connsiteY6" fmla="*/ 616610 h 865505"/>
                  <a:gd name="connsiteX7" fmla="*/ 13 w 1907673"/>
                  <a:gd name="connsiteY7" fmla="*/ 676127 h 865505"/>
                  <a:gd name="connsiteX0" fmla="*/ 14 w 1887585"/>
                  <a:gd name="connsiteY0" fmla="*/ 709869 h 866786"/>
                  <a:gd name="connsiteX1" fmla="*/ 1087205 w 1887585"/>
                  <a:gd name="connsiteY1" fmla="*/ 9693 h 866786"/>
                  <a:gd name="connsiteX2" fmla="*/ 1790098 w 1887585"/>
                  <a:gd name="connsiteY2" fmla="*/ 309107 h 866786"/>
                  <a:gd name="connsiteX3" fmla="*/ 1861837 w 1887585"/>
                  <a:gd name="connsiteY3" fmla="*/ 419995 h 866786"/>
                  <a:gd name="connsiteX4" fmla="*/ 1801796 w 1887585"/>
                  <a:gd name="connsiteY4" fmla="*/ 440914 h 866786"/>
                  <a:gd name="connsiteX5" fmla="*/ 1007831 w 1887585"/>
                  <a:gd name="connsiteY5" fmla="*/ 864413 h 866786"/>
                  <a:gd name="connsiteX6" fmla="*/ 234369 w 1887585"/>
                  <a:gd name="connsiteY6" fmla="*/ 617891 h 866786"/>
                  <a:gd name="connsiteX7" fmla="*/ 14 w 1887585"/>
                  <a:gd name="connsiteY7" fmla="*/ 709869 h 866786"/>
                  <a:gd name="connsiteX0" fmla="*/ 14 w 1887585"/>
                  <a:gd name="connsiteY0" fmla="*/ 709869 h 866786"/>
                  <a:gd name="connsiteX1" fmla="*/ 1087205 w 1887585"/>
                  <a:gd name="connsiteY1" fmla="*/ 9693 h 866786"/>
                  <a:gd name="connsiteX2" fmla="*/ 1790098 w 1887585"/>
                  <a:gd name="connsiteY2" fmla="*/ 309107 h 866786"/>
                  <a:gd name="connsiteX3" fmla="*/ 1861837 w 1887585"/>
                  <a:gd name="connsiteY3" fmla="*/ 419995 h 866786"/>
                  <a:gd name="connsiteX4" fmla="*/ 1801796 w 1887585"/>
                  <a:gd name="connsiteY4" fmla="*/ 440914 h 866786"/>
                  <a:gd name="connsiteX5" fmla="*/ 1007831 w 1887585"/>
                  <a:gd name="connsiteY5" fmla="*/ 864413 h 866786"/>
                  <a:gd name="connsiteX6" fmla="*/ 234369 w 1887585"/>
                  <a:gd name="connsiteY6" fmla="*/ 617891 h 866786"/>
                  <a:gd name="connsiteX7" fmla="*/ 14 w 1887585"/>
                  <a:gd name="connsiteY7" fmla="*/ 709869 h 866786"/>
                  <a:gd name="connsiteX0" fmla="*/ 14 w 1887585"/>
                  <a:gd name="connsiteY0" fmla="*/ 709869 h 856916"/>
                  <a:gd name="connsiteX1" fmla="*/ 1087205 w 1887585"/>
                  <a:gd name="connsiteY1" fmla="*/ 9693 h 856916"/>
                  <a:gd name="connsiteX2" fmla="*/ 1790098 w 1887585"/>
                  <a:gd name="connsiteY2" fmla="*/ 309107 h 856916"/>
                  <a:gd name="connsiteX3" fmla="*/ 1861837 w 1887585"/>
                  <a:gd name="connsiteY3" fmla="*/ 419995 h 856916"/>
                  <a:gd name="connsiteX4" fmla="*/ 1801796 w 1887585"/>
                  <a:gd name="connsiteY4" fmla="*/ 440914 h 856916"/>
                  <a:gd name="connsiteX5" fmla="*/ 1009528 w 1887585"/>
                  <a:gd name="connsiteY5" fmla="*/ 854454 h 856916"/>
                  <a:gd name="connsiteX6" fmla="*/ 234369 w 1887585"/>
                  <a:gd name="connsiteY6" fmla="*/ 617891 h 856916"/>
                  <a:gd name="connsiteX7" fmla="*/ 14 w 1887585"/>
                  <a:gd name="connsiteY7" fmla="*/ 709869 h 856916"/>
                  <a:gd name="connsiteX0" fmla="*/ 14 w 1887585"/>
                  <a:gd name="connsiteY0" fmla="*/ 709869 h 850901"/>
                  <a:gd name="connsiteX1" fmla="*/ 1087205 w 1887585"/>
                  <a:gd name="connsiteY1" fmla="*/ 9693 h 850901"/>
                  <a:gd name="connsiteX2" fmla="*/ 1790098 w 1887585"/>
                  <a:gd name="connsiteY2" fmla="*/ 309107 h 850901"/>
                  <a:gd name="connsiteX3" fmla="*/ 1861837 w 1887585"/>
                  <a:gd name="connsiteY3" fmla="*/ 419995 h 850901"/>
                  <a:gd name="connsiteX4" fmla="*/ 1801796 w 1887585"/>
                  <a:gd name="connsiteY4" fmla="*/ 440914 h 850901"/>
                  <a:gd name="connsiteX5" fmla="*/ 1013979 w 1887585"/>
                  <a:gd name="connsiteY5" fmla="*/ 848381 h 850901"/>
                  <a:gd name="connsiteX6" fmla="*/ 234369 w 1887585"/>
                  <a:gd name="connsiteY6" fmla="*/ 617891 h 850901"/>
                  <a:gd name="connsiteX7" fmla="*/ 14 w 1887585"/>
                  <a:gd name="connsiteY7" fmla="*/ 709869 h 850901"/>
                  <a:gd name="connsiteX0" fmla="*/ 14 w 1887585"/>
                  <a:gd name="connsiteY0" fmla="*/ 709869 h 849656"/>
                  <a:gd name="connsiteX1" fmla="*/ 1087205 w 1887585"/>
                  <a:gd name="connsiteY1" fmla="*/ 9693 h 849656"/>
                  <a:gd name="connsiteX2" fmla="*/ 1790098 w 1887585"/>
                  <a:gd name="connsiteY2" fmla="*/ 309107 h 849656"/>
                  <a:gd name="connsiteX3" fmla="*/ 1861837 w 1887585"/>
                  <a:gd name="connsiteY3" fmla="*/ 419995 h 849656"/>
                  <a:gd name="connsiteX4" fmla="*/ 1801796 w 1887585"/>
                  <a:gd name="connsiteY4" fmla="*/ 440914 h 849656"/>
                  <a:gd name="connsiteX5" fmla="*/ 1013979 w 1887585"/>
                  <a:gd name="connsiteY5" fmla="*/ 848381 h 849656"/>
                  <a:gd name="connsiteX6" fmla="*/ 234369 w 1887585"/>
                  <a:gd name="connsiteY6" fmla="*/ 617891 h 849656"/>
                  <a:gd name="connsiteX7" fmla="*/ 14 w 1887585"/>
                  <a:gd name="connsiteY7" fmla="*/ 709869 h 849656"/>
                  <a:gd name="connsiteX0" fmla="*/ 14 w 1887585"/>
                  <a:gd name="connsiteY0" fmla="*/ 709869 h 849320"/>
                  <a:gd name="connsiteX1" fmla="*/ 1087205 w 1887585"/>
                  <a:gd name="connsiteY1" fmla="*/ 9693 h 849320"/>
                  <a:gd name="connsiteX2" fmla="*/ 1790098 w 1887585"/>
                  <a:gd name="connsiteY2" fmla="*/ 309107 h 849320"/>
                  <a:gd name="connsiteX3" fmla="*/ 1861837 w 1887585"/>
                  <a:gd name="connsiteY3" fmla="*/ 419995 h 849320"/>
                  <a:gd name="connsiteX4" fmla="*/ 1801796 w 1887585"/>
                  <a:gd name="connsiteY4" fmla="*/ 440914 h 849320"/>
                  <a:gd name="connsiteX5" fmla="*/ 1013979 w 1887585"/>
                  <a:gd name="connsiteY5" fmla="*/ 848381 h 849320"/>
                  <a:gd name="connsiteX6" fmla="*/ 234369 w 1887585"/>
                  <a:gd name="connsiteY6" fmla="*/ 617891 h 849320"/>
                  <a:gd name="connsiteX7" fmla="*/ 14 w 1887585"/>
                  <a:gd name="connsiteY7" fmla="*/ 709869 h 849320"/>
                  <a:gd name="connsiteX0" fmla="*/ 14 w 1887585"/>
                  <a:gd name="connsiteY0" fmla="*/ 709869 h 849320"/>
                  <a:gd name="connsiteX1" fmla="*/ 1087205 w 1887585"/>
                  <a:gd name="connsiteY1" fmla="*/ 9693 h 849320"/>
                  <a:gd name="connsiteX2" fmla="*/ 1790098 w 1887585"/>
                  <a:gd name="connsiteY2" fmla="*/ 309107 h 849320"/>
                  <a:gd name="connsiteX3" fmla="*/ 1861837 w 1887585"/>
                  <a:gd name="connsiteY3" fmla="*/ 419995 h 849320"/>
                  <a:gd name="connsiteX4" fmla="*/ 1801796 w 1887585"/>
                  <a:gd name="connsiteY4" fmla="*/ 440914 h 849320"/>
                  <a:gd name="connsiteX5" fmla="*/ 1013979 w 1887585"/>
                  <a:gd name="connsiteY5" fmla="*/ 848381 h 849320"/>
                  <a:gd name="connsiteX6" fmla="*/ 234369 w 1887585"/>
                  <a:gd name="connsiteY6" fmla="*/ 617891 h 849320"/>
                  <a:gd name="connsiteX7" fmla="*/ 14 w 1887585"/>
                  <a:gd name="connsiteY7" fmla="*/ 709869 h 849320"/>
                  <a:gd name="connsiteX0" fmla="*/ 14 w 1887585"/>
                  <a:gd name="connsiteY0" fmla="*/ 709869 h 848562"/>
                  <a:gd name="connsiteX1" fmla="*/ 1087205 w 1887585"/>
                  <a:gd name="connsiteY1" fmla="*/ 9693 h 848562"/>
                  <a:gd name="connsiteX2" fmla="*/ 1790098 w 1887585"/>
                  <a:gd name="connsiteY2" fmla="*/ 309107 h 848562"/>
                  <a:gd name="connsiteX3" fmla="*/ 1861837 w 1887585"/>
                  <a:gd name="connsiteY3" fmla="*/ 419995 h 848562"/>
                  <a:gd name="connsiteX4" fmla="*/ 1801796 w 1887585"/>
                  <a:gd name="connsiteY4" fmla="*/ 440914 h 848562"/>
                  <a:gd name="connsiteX5" fmla="*/ 1013979 w 1887585"/>
                  <a:gd name="connsiteY5" fmla="*/ 848381 h 848562"/>
                  <a:gd name="connsiteX6" fmla="*/ 234369 w 1887585"/>
                  <a:gd name="connsiteY6" fmla="*/ 617891 h 848562"/>
                  <a:gd name="connsiteX7" fmla="*/ 14 w 1887585"/>
                  <a:gd name="connsiteY7" fmla="*/ 709869 h 848562"/>
                  <a:gd name="connsiteX0" fmla="*/ 14 w 1892737"/>
                  <a:gd name="connsiteY0" fmla="*/ 709869 h 848562"/>
                  <a:gd name="connsiteX1" fmla="*/ 1087205 w 1892737"/>
                  <a:gd name="connsiteY1" fmla="*/ 9693 h 848562"/>
                  <a:gd name="connsiteX2" fmla="*/ 1790098 w 1892737"/>
                  <a:gd name="connsiteY2" fmla="*/ 309107 h 848562"/>
                  <a:gd name="connsiteX3" fmla="*/ 1872436 w 1892737"/>
                  <a:gd name="connsiteY3" fmla="*/ 397888 h 848562"/>
                  <a:gd name="connsiteX4" fmla="*/ 1801796 w 1892737"/>
                  <a:gd name="connsiteY4" fmla="*/ 440914 h 848562"/>
                  <a:gd name="connsiteX5" fmla="*/ 1013979 w 1892737"/>
                  <a:gd name="connsiteY5" fmla="*/ 848381 h 848562"/>
                  <a:gd name="connsiteX6" fmla="*/ 234369 w 1892737"/>
                  <a:gd name="connsiteY6" fmla="*/ 617891 h 848562"/>
                  <a:gd name="connsiteX7" fmla="*/ 14 w 1892737"/>
                  <a:gd name="connsiteY7" fmla="*/ 709869 h 848562"/>
                  <a:gd name="connsiteX0" fmla="*/ 47336 w 1940059"/>
                  <a:gd name="connsiteY0" fmla="*/ 677147 h 815840"/>
                  <a:gd name="connsiteX1" fmla="*/ 1132189 w 1940059"/>
                  <a:gd name="connsiteY1" fmla="*/ 10734 h 815840"/>
                  <a:gd name="connsiteX2" fmla="*/ 1837420 w 1940059"/>
                  <a:gd name="connsiteY2" fmla="*/ 276385 h 815840"/>
                  <a:gd name="connsiteX3" fmla="*/ 1919758 w 1940059"/>
                  <a:gd name="connsiteY3" fmla="*/ 365166 h 815840"/>
                  <a:gd name="connsiteX4" fmla="*/ 1849118 w 1940059"/>
                  <a:gd name="connsiteY4" fmla="*/ 408192 h 815840"/>
                  <a:gd name="connsiteX5" fmla="*/ 1061301 w 1940059"/>
                  <a:gd name="connsiteY5" fmla="*/ 815659 h 815840"/>
                  <a:gd name="connsiteX6" fmla="*/ 281691 w 1940059"/>
                  <a:gd name="connsiteY6" fmla="*/ 585169 h 815840"/>
                  <a:gd name="connsiteX7" fmla="*/ 47336 w 1940059"/>
                  <a:gd name="connsiteY7" fmla="*/ 677147 h 815840"/>
                  <a:gd name="connsiteX0" fmla="*/ 47336 w 1940059"/>
                  <a:gd name="connsiteY0" fmla="*/ 678551 h 817244"/>
                  <a:gd name="connsiteX1" fmla="*/ 1132189 w 1940059"/>
                  <a:gd name="connsiteY1" fmla="*/ 12138 h 817244"/>
                  <a:gd name="connsiteX2" fmla="*/ 1837420 w 1940059"/>
                  <a:gd name="connsiteY2" fmla="*/ 277789 h 817244"/>
                  <a:gd name="connsiteX3" fmla="*/ 1919758 w 1940059"/>
                  <a:gd name="connsiteY3" fmla="*/ 366570 h 817244"/>
                  <a:gd name="connsiteX4" fmla="*/ 1849118 w 1940059"/>
                  <a:gd name="connsiteY4" fmla="*/ 409596 h 817244"/>
                  <a:gd name="connsiteX5" fmla="*/ 1061301 w 1940059"/>
                  <a:gd name="connsiteY5" fmla="*/ 817063 h 817244"/>
                  <a:gd name="connsiteX6" fmla="*/ 281691 w 1940059"/>
                  <a:gd name="connsiteY6" fmla="*/ 586573 h 817244"/>
                  <a:gd name="connsiteX7" fmla="*/ 47336 w 1940059"/>
                  <a:gd name="connsiteY7" fmla="*/ 678551 h 817244"/>
                  <a:gd name="connsiteX0" fmla="*/ 47336 w 1940059"/>
                  <a:gd name="connsiteY0" fmla="*/ 673885 h 812578"/>
                  <a:gd name="connsiteX1" fmla="*/ 1132189 w 1940059"/>
                  <a:gd name="connsiteY1" fmla="*/ 7472 h 812578"/>
                  <a:gd name="connsiteX2" fmla="*/ 1851361 w 1940059"/>
                  <a:gd name="connsiteY2" fmla="*/ 321617 h 812578"/>
                  <a:gd name="connsiteX3" fmla="*/ 1919758 w 1940059"/>
                  <a:gd name="connsiteY3" fmla="*/ 361904 h 812578"/>
                  <a:gd name="connsiteX4" fmla="*/ 1849118 w 1940059"/>
                  <a:gd name="connsiteY4" fmla="*/ 404930 h 812578"/>
                  <a:gd name="connsiteX5" fmla="*/ 1061301 w 1940059"/>
                  <a:gd name="connsiteY5" fmla="*/ 812397 h 812578"/>
                  <a:gd name="connsiteX6" fmla="*/ 281691 w 1940059"/>
                  <a:gd name="connsiteY6" fmla="*/ 581907 h 812578"/>
                  <a:gd name="connsiteX7" fmla="*/ 47336 w 1940059"/>
                  <a:gd name="connsiteY7" fmla="*/ 673885 h 812578"/>
                  <a:gd name="connsiteX0" fmla="*/ 47336 w 1940059"/>
                  <a:gd name="connsiteY0" fmla="*/ 691286 h 829979"/>
                  <a:gd name="connsiteX1" fmla="*/ 1132189 w 1940059"/>
                  <a:gd name="connsiteY1" fmla="*/ 24873 h 829979"/>
                  <a:gd name="connsiteX2" fmla="*/ 1851361 w 1940059"/>
                  <a:gd name="connsiteY2" fmla="*/ 339018 h 829979"/>
                  <a:gd name="connsiteX3" fmla="*/ 1919758 w 1940059"/>
                  <a:gd name="connsiteY3" fmla="*/ 379305 h 829979"/>
                  <a:gd name="connsiteX4" fmla="*/ 1849118 w 1940059"/>
                  <a:gd name="connsiteY4" fmla="*/ 422331 h 829979"/>
                  <a:gd name="connsiteX5" fmla="*/ 1061301 w 1940059"/>
                  <a:gd name="connsiteY5" fmla="*/ 829798 h 829979"/>
                  <a:gd name="connsiteX6" fmla="*/ 281691 w 1940059"/>
                  <a:gd name="connsiteY6" fmla="*/ 599308 h 829979"/>
                  <a:gd name="connsiteX7" fmla="*/ 47336 w 1940059"/>
                  <a:gd name="connsiteY7" fmla="*/ 691286 h 829979"/>
                  <a:gd name="connsiteX0" fmla="*/ 47336 w 1940059"/>
                  <a:gd name="connsiteY0" fmla="*/ 669835 h 808528"/>
                  <a:gd name="connsiteX1" fmla="*/ 1132189 w 1940059"/>
                  <a:gd name="connsiteY1" fmla="*/ 3422 h 808528"/>
                  <a:gd name="connsiteX2" fmla="*/ 1851361 w 1940059"/>
                  <a:gd name="connsiteY2" fmla="*/ 317567 h 808528"/>
                  <a:gd name="connsiteX3" fmla="*/ 1919758 w 1940059"/>
                  <a:gd name="connsiteY3" fmla="*/ 357854 h 808528"/>
                  <a:gd name="connsiteX4" fmla="*/ 1849118 w 1940059"/>
                  <a:gd name="connsiteY4" fmla="*/ 400880 h 808528"/>
                  <a:gd name="connsiteX5" fmla="*/ 1061301 w 1940059"/>
                  <a:gd name="connsiteY5" fmla="*/ 808347 h 808528"/>
                  <a:gd name="connsiteX6" fmla="*/ 281691 w 1940059"/>
                  <a:gd name="connsiteY6" fmla="*/ 577857 h 808528"/>
                  <a:gd name="connsiteX7" fmla="*/ 47336 w 1940059"/>
                  <a:gd name="connsiteY7" fmla="*/ 669835 h 80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40059" h="808528">
                    <a:moveTo>
                      <a:pt x="47336" y="669835"/>
                    </a:moveTo>
                    <a:cubicBezTo>
                      <a:pt x="189086" y="574096"/>
                      <a:pt x="737754" y="41030"/>
                      <a:pt x="1132189" y="3422"/>
                    </a:cubicBezTo>
                    <a:cubicBezTo>
                      <a:pt x="1526624" y="-34186"/>
                      <a:pt x="1722256" y="249183"/>
                      <a:pt x="1851361" y="317567"/>
                    </a:cubicBezTo>
                    <a:cubicBezTo>
                      <a:pt x="1980466" y="385951"/>
                      <a:pt x="1913809" y="319263"/>
                      <a:pt x="1919758" y="357854"/>
                    </a:cubicBezTo>
                    <a:cubicBezTo>
                      <a:pt x="1925707" y="396445"/>
                      <a:pt x="1991452" y="326810"/>
                      <a:pt x="1849118" y="400880"/>
                    </a:cubicBezTo>
                    <a:cubicBezTo>
                      <a:pt x="1658717" y="827163"/>
                      <a:pt x="1264332" y="799676"/>
                      <a:pt x="1061301" y="808347"/>
                    </a:cubicBezTo>
                    <a:cubicBezTo>
                      <a:pt x="858270" y="817018"/>
                      <a:pt x="439525" y="511075"/>
                      <a:pt x="281691" y="577857"/>
                    </a:cubicBezTo>
                    <a:cubicBezTo>
                      <a:pt x="111293" y="598088"/>
                      <a:pt x="-94414" y="765574"/>
                      <a:pt x="47336" y="66983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9">
                <a:extLst>
                  <a:ext uri="{FF2B5EF4-FFF2-40B4-BE49-F238E27FC236}">
                    <a16:creationId xmlns:a16="http://schemas.microsoft.com/office/drawing/2014/main" id="{F7C26B74-05AF-41C3-87E1-1C2D31E415FC}"/>
                  </a:ext>
                </a:extLst>
              </p:cNvPr>
              <p:cNvSpPr/>
              <p:nvPr/>
            </p:nvSpPr>
            <p:spPr>
              <a:xfrm rot="9435390">
                <a:off x="5743120" y="3911294"/>
                <a:ext cx="2075379" cy="1002558"/>
              </a:xfrm>
              <a:custGeom>
                <a:avLst/>
                <a:gdLst>
                  <a:gd name="connsiteX0" fmla="*/ 0 w 1267546"/>
                  <a:gd name="connsiteY0" fmla="*/ 475117 h 950234"/>
                  <a:gd name="connsiteX1" fmla="*/ 633773 w 1267546"/>
                  <a:gd name="connsiteY1" fmla="*/ 0 h 950234"/>
                  <a:gd name="connsiteX2" fmla="*/ 1267546 w 1267546"/>
                  <a:gd name="connsiteY2" fmla="*/ 475117 h 950234"/>
                  <a:gd name="connsiteX3" fmla="*/ 633773 w 1267546"/>
                  <a:gd name="connsiteY3" fmla="*/ 950234 h 950234"/>
                  <a:gd name="connsiteX4" fmla="*/ 0 w 1267546"/>
                  <a:gd name="connsiteY4" fmla="*/ 475117 h 950234"/>
                  <a:gd name="connsiteX0" fmla="*/ 0 w 1713437"/>
                  <a:gd name="connsiteY0" fmla="*/ 689428 h 964798"/>
                  <a:gd name="connsiteX1" fmla="*/ 1079664 w 1713437"/>
                  <a:gd name="connsiteY1" fmla="*/ 3343 h 964798"/>
                  <a:gd name="connsiteX2" fmla="*/ 1713437 w 1713437"/>
                  <a:gd name="connsiteY2" fmla="*/ 478460 h 964798"/>
                  <a:gd name="connsiteX3" fmla="*/ 1079664 w 1713437"/>
                  <a:gd name="connsiteY3" fmla="*/ 953577 h 964798"/>
                  <a:gd name="connsiteX4" fmla="*/ 0 w 1713437"/>
                  <a:gd name="connsiteY4" fmla="*/ 689428 h 964798"/>
                  <a:gd name="connsiteX0" fmla="*/ 276 w 1713713"/>
                  <a:gd name="connsiteY0" fmla="*/ 689428 h 956843"/>
                  <a:gd name="connsiteX1" fmla="*/ 1079940 w 1713713"/>
                  <a:gd name="connsiteY1" fmla="*/ 3343 h 956843"/>
                  <a:gd name="connsiteX2" fmla="*/ 1713713 w 1713713"/>
                  <a:gd name="connsiteY2" fmla="*/ 478460 h 956843"/>
                  <a:gd name="connsiteX3" fmla="*/ 1079940 w 1713713"/>
                  <a:gd name="connsiteY3" fmla="*/ 953577 h 956843"/>
                  <a:gd name="connsiteX4" fmla="*/ 276 w 1713713"/>
                  <a:gd name="connsiteY4" fmla="*/ 689428 h 956843"/>
                  <a:gd name="connsiteX0" fmla="*/ 267 w 1745770"/>
                  <a:gd name="connsiteY0" fmla="*/ 676795 h 956050"/>
                  <a:gd name="connsiteX1" fmla="*/ 1111997 w 1745770"/>
                  <a:gd name="connsiteY1" fmla="*/ 3006 h 956050"/>
                  <a:gd name="connsiteX2" fmla="*/ 1745770 w 1745770"/>
                  <a:gd name="connsiteY2" fmla="*/ 478123 h 956050"/>
                  <a:gd name="connsiteX3" fmla="*/ 1111997 w 1745770"/>
                  <a:gd name="connsiteY3" fmla="*/ 953240 h 956050"/>
                  <a:gd name="connsiteX4" fmla="*/ 267 w 1745770"/>
                  <a:gd name="connsiteY4" fmla="*/ 676795 h 956050"/>
                  <a:gd name="connsiteX0" fmla="*/ 172 w 1745675"/>
                  <a:gd name="connsiteY0" fmla="*/ 676795 h 865718"/>
                  <a:gd name="connsiteX1" fmla="*/ 1111902 w 1745675"/>
                  <a:gd name="connsiteY1" fmla="*/ 3006 h 865718"/>
                  <a:gd name="connsiteX2" fmla="*/ 1745675 w 1745675"/>
                  <a:gd name="connsiteY2" fmla="*/ 478123 h 865718"/>
                  <a:gd name="connsiteX3" fmla="*/ 1032528 w 1745675"/>
                  <a:gd name="connsiteY3" fmla="*/ 857726 h 865718"/>
                  <a:gd name="connsiteX4" fmla="*/ 172 w 1745675"/>
                  <a:gd name="connsiteY4" fmla="*/ 676795 h 865718"/>
                  <a:gd name="connsiteX0" fmla="*/ 189 w 1745692"/>
                  <a:gd name="connsiteY0" fmla="*/ 676795 h 859917"/>
                  <a:gd name="connsiteX1" fmla="*/ 1111919 w 1745692"/>
                  <a:gd name="connsiteY1" fmla="*/ 3006 h 859917"/>
                  <a:gd name="connsiteX2" fmla="*/ 1745692 w 1745692"/>
                  <a:gd name="connsiteY2" fmla="*/ 478123 h 859917"/>
                  <a:gd name="connsiteX3" fmla="*/ 1032545 w 1745692"/>
                  <a:gd name="connsiteY3" fmla="*/ 857726 h 859917"/>
                  <a:gd name="connsiteX4" fmla="*/ 189 w 1745692"/>
                  <a:gd name="connsiteY4" fmla="*/ 676795 h 859917"/>
                  <a:gd name="connsiteX0" fmla="*/ 178 w 1886540"/>
                  <a:gd name="connsiteY0" fmla="*/ 680065 h 872821"/>
                  <a:gd name="connsiteX1" fmla="*/ 1111908 w 1886540"/>
                  <a:gd name="connsiteY1" fmla="*/ 6276 h 872821"/>
                  <a:gd name="connsiteX2" fmla="*/ 1886540 w 1886540"/>
                  <a:gd name="connsiteY2" fmla="*/ 416578 h 872821"/>
                  <a:gd name="connsiteX3" fmla="*/ 1032534 w 1886540"/>
                  <a:gd name="connsiteY3" fmla="*/ 860996 h 872821"/>
                  <a:gd name="connsiteX4" fmla="*/ 178 w 1886540"/>
                  <a:gd name="connsiteY4" fmla="*/ 680065 h 872821"/>
                  <a:gd name="connsiteX0" fmla="*/ 178 w 1886540"/>
                  <a:gd name="connsiteY0" fmla="*/ 691915 h 884671"/>
                  <a:gd name="connsiteX1" fmla="*/ 1111908 w 1886540"/>
                  <a:gd name="connsiteY1" fmla="*/ 18126 h 884671"/>
                  <a:gd name="connsiteX2" fmla="*/ 1886540 w 1886540"/>
                  <a:gd name="connsiteY2" fmla="*/ 428428 h 884671"/>
                  <a:gd name="connsiteX3" fmla="*/ 1032534 w 1886540"/>
                  <a:gd name="connsiteY3" fmla="*/ 872846 h 884671"/>
                  <a:gd name="connsiteX4" fmla="*/ 178 w 1886540"/>
                  <a:gd name="connsiteY4" fmla="*/ 691915 h 884671"/>
                  <a:gd name="connsiteX0" fmla="*/ 178 w 1886540"/>
                  <a:gd name="connsiteY0" fmla="*/ 691915 h 884671"/>
                  <a:gd name="connsiteX1" fmla="*/ 1111908 w 1886540"/>
                  <a:gd name="connsiteY1" fmla="*/ 18126 h 884671"/>
                  <a:gd name="connsiteX2" fmla="*/ 1886540 w 1886540"/>
                  <a:gd name="connsiteY2" fmla="*/ 428428 h 884671"/>
                  <a:gd name="connsiteX3" fmla="*/ 1032534 w 1886540"/>
                  <a:gd name="connsiteY3" fmla="*/ 872846 h 884671"/>
                  <a:gd name="connsiteX4" fmla="*/ 178 w 1886540"/>
                  <a:gd name="connsiteY4" fmla="*/ 691915 h 884671"/>
                  <a:gd name="connsiteX0" fmla="*/ 178 w 1951478"/>
                  <a:gd name="connsiteY0" fmla="*/ 682437 h 875193"/>
                  <a:gd name="connsiteX1" fmla="*/ 1111908 w 1951478"/>
                  <a:gd name="connsiteY1" fmla="*/ 8648 h 875193"/>
                  <a:gd name="connsiteX2" fmla="*/ 1814801 w 1951478"/>
                  <a:gd name="connsiteY2" fmla="*/ 308062 h 875193"/>
                  <a:gd name="connsiteX3" fmla="*/ 1886540 w 1951478"/>
                  <a:gd name="connsiteY3" fmla="*/ 418950 h 875193"/>
                  <a:gd name="connsiteX4" fmla="*/ 1032534 w 1951478"/>
                  <a:gd name="connsiteY4" fmla="*/ 863368 h 875193"/>
                  <a:gd name="connsiteX5" fmla="*/ 178 w 1951478"/>
                  <a:gd name="connsiteY5" fmla="*/ 682437 h 875193"/>
                  <a:gd name="connsiteX0" fmla="*/ 175 w 1912285"/>
                  <a:gd name="connsiteY0" fmla="*/ 682437 h 873928"/>
                  <a:gd name="connsiteX1" fmla="*/ 1111905 w 1912285"/>
                  <a:gd name="connsiteY1" fmla="*/ 8648 h 873928"/>
                  <a:gd name="connsiteX2" fmla="*/ 1814798 w 1912285"/>
                  <a:gd name="connsiteY2" fmla="*/ 308062 h 873928"/>
                  <a:gd name="connsiteX3" fmla="*/ 1886537 w 1912285"/>
                  <a:gd name="connsiteY3" fmla="*/ 418950 h 873928"/>
                  <a:gd name="connsiteX4" fmla="*/ 1826496 w 1912285"/>
                  <a:gd name="connsiteY4" fmla="*/ 439869 h 873928"/>
                  <a:gd name="connsiteX5" fmla="*/ 1032531 w 1912285"/>
                  <a:gd name="connsiteY5" fmla="*/ 863368 h 873928"/>
                  <a:gd name="connsiteX6" fmla="*/ 175 w 1912285"/>
                  <a:gd name="connsiteY6" fmla="*/ 682437 h 873928"/>
                  <a:gd name="connsiteX0" fmla="*/ 175 w 1912285"/>
                  <a:gd name="connsiteY0" fmla="*/ 682437 h 873928"/>
                  <a:gd name="connsiteX1" fmla="*/ 1111905 w 1912285"/>
                  <a:gd name="connsiteY1" fmla="*/ 8648 h 873928"/>
                  <a:gd name="connsiteX2" fmla="*/ 1814798 w 1912285"/>
                  <a:gd name="connsiteY2" fmla="*/ 308062 h 873928"/>
                  <a:gd name="connsiteX3" fmla="*/ 1886537 w 1912285"/>
                  <a:gd name="connsiteY3" fmla="*/ 418950 h 873928"/>
                  <a:gd name="connsiteX4" fmla="*/ 1826496 w 1912285"/>
                  <a:gd name="connsiteY4" fmla="*/ 439869 h 873928"/>
                  <a:gd name="connsiteX5" fmla="*/ 1032531 w 1912285"/>
                  <a:gd name="connsiteY5" fmla="*/ 863368 h 873928"/>
                  <a:gd name="connsiteX6" fmla="*/ 175 w 1912285"/>
                  <a:gd name="connsiteY6" fmla="*/ 682437 h 873928"/>
                  <a:gd name="connsiteX0" fmla="*/ 173 w 1921335"/>
                  <a:gd name="connsiteY0" fmla="*/ 737696 h 886645"/>
                  <a:gd name="connsiteX1" fmla="*/ 1120955 w 1921335"/>
                  <a:gd name="connsiteY1" fmla="*/ 10792 h 886645"/>
                  <a:gd name="connsiteX2" fmla="*/ 1823848 w 1921335"/>
                  <a:gd name="connsiteY2" fmla="*/ 310206 h 886645"/>
                  <a:gd name="connsiteX3" fmla="*/ 1895587 w 1921335"/>
                  <a:gd name="connsiteY3" fmla="*/ 421094 h 886645"/>
                  <a:gd name="connsiteX4" fmla="*/ 1835546 w 1921335"/>
                  <a:gd name="connsiteY4" fmla="*/ 442013 h 886645"/>
                  <a:gd name="connsiteX5" fmla="*/ 1041581 w 1921335"/>
                  <a:gd name="connsiteY5" fmla="*/ 865512 h 886645"/>
                  <a:gd name="connsiteX6" fmla="*/ 173 w 1921335"/>
                  <a:gd name="connsiteY6" fmla="*/ 737696 h 886645"/>
                  <a:gd name="connsiteX0" fmla="*/ 43558 w 1964720"/>
                  <a:gd name="connsiteY0" fmla="*/ 737696 h 867885"/>
                  <a:gd name="connsiteX1" fmla="*/ 1164340 w 1964720"/>
                  <a:gd name="connsiteY1" fmla="*/ 10792 h 867885"/>
                  <a:gd name="connsiteX2" fmla="*/ 1867233 w 1964720"/>
                  <a:gd name="connsiteY2" fmla="*/ 310206 h 867885"/>
                  <a:gd name="connsiteX3" fmla="*/ 1938972 w 1964720"/>
                  <a:gd name="connsiteY3" fmla="*/ 421094 h 867885"/>
                  <a:gd name="connsiteX4" fmla="*/ 1878931 w 1964720"/>
                  <a:gd name="connsiteY4" fmla="*/ 442013 h 867885"/>
                  <a:gd name="connsiteX5" fmla="*/ 1084966 w 1964720"/>
                  <a:gd name="connsiteY5" fmla="*/ 865512 h 867885"/>
                  <a:gd name="connsiteX6" fmla="*/ 311504 w 1964720"/>
                  <a:gd name="connsiteY6" fmla="*/ 618990 h 867885"/>
                  <a:gd name="connsiteX7" fmla="*/ 43558 w 1964720"/>
                  <a:gd name="connsiteY7" fmla="*/ 737696 h 867885"/>
                  <a:gd name="connsiteX0" fmla="*/ 28271 w 2144151"/>
                  <a:gd name="connsiteY0" fmla="*/ 304454 h 857096"/>
                  <a:gd name="connsiteX1" fmla="*/ 1343771 w 2144151"/>
                  <a:gd name="connsiteY1" fmla="*/ 3 h 857096"/>
                  <a:gd name="connsiteX2" fmla="*/ 2046664 w 2144151"/>
                  <a:gd name="connsiteY2" fmla="*/ 299417 h 857096"/>
                  <a:gd name="connsiteX3" fmla="*/ 2118403 w 2144151"/>
                  <a:gd name="connsiteY3" fmla="*/ 410305 h 857096"/>
                  <a:gd name="connsiteX4" fmla="*/ 2058362 w 2144151"/>
                  <a:gd name="connsiteY4" fmla="*/ 431224 h 857096"/>
                  <a:gd name="connsiteX5" fmla="*/ 1264397 w 2144151"/>
                  <a:gd name="connsiteY5" fmla="*/ 854723 h 857096"/>
                  <a:gd name="connsiteX6" fmla="*/ 490935 w 2144151"/>
                  <a:gd name="connsiteY6" fmla="*/ 608201 h 857096"/>
                  <a:gd name="connsiteX7" fmla="*/ 28271 w 2144151"/>
                  <a:gd name="connsiteY7" fmla="*/ 304454 h 857096"/>
                  <a:gd name="connsiteX0" fmla="*/ 22048 w 2137928"/>
                  <a:gd name="connsiteY0" fmla="*/ 304454 h 856692"/>
                  <a:gd name="connsiteX1" fmla="*/ 1337548 w 2137928"/>
                  <a:gd name="connsiteY1" fmla="*/ 3 h 856692"/>
                  <a:gd name="connsiteX2" fmla="*/ 2040441 w 2137928"/>
                  <a:gd name="connsiteY2" fmla="*/ 299417 h 856692"/>
                  <a:gd name="connsiteX3" fmla="*/ 2112180 w 2137928"/>
                  <a:gd name="connsiteY3" fmla="*/ 410305 h 856692"/>
                  <a:gd name="connsiteX4" fmla="*/ 2052139 w 2137928"/>
                  <a:gd name="connsiteY4" fmla="*/ 431224 h 856692"/>
                  <a:gd name="connsiteX5" fmla="*/ 1258174 w 2137928"/>
                  <a:gd name="connsiteY5" fmla="*/ 854723 h 856692"/>
                  <a:gd name="connsiteX6" fmla="*/ 552148 w 2137928"/>
                  <a:gd name="connsiteY6" fmla="*/ 595159 h 856692"/>
                  <a:gd name="connsiteX7" fmla="*/ 22048 w 2137928"/>
                  <a:gd name="connsiteY7" fmla="*/ 304454 h 856692"/>
                  <a:gd name="connsiteX0" fmla="*/ 37445 w 2153325"/>
                  <a:gd name="connsiteY0" fmla="*/ 304454 h 856986"/>
                  <a:gd name="connsiteX1" fmla="*/ 1352945 w 2153325"/>
                  <a:gd name="connsiteY1" fmla="*/ 3 h 856986"/>
                  <a:gd name="connsiteX2" fmla="*/ 2055838 w 2153325"/>
                  <a:gd name="connsiteY2" fmla="*/ 299417 h 856986"/>
                  <a:gd name="connsiteX3" fmla="*/ 2127577 w 2153325"/>
                  <a:gd name="connsiteY3" fmla="*/ 410305 h 856986"/>
                  <a:gd name="connsiteX4" fmla="*/ 2067536 w 2153325"/>
                  <a:gd name="connsiteY4" fmla="*/ 431224 h 856986"/>
                  <a:gd name="connsiteX5" fmla="*/ 1273571 w 2153325"/>
                  <a:gd name="connsiteY5" fmla="*/ 854723 h 856986"/>
                  <a:gd name="connsiteX6" fmla="*/ 567545 w 2153325"/>
                  <a:gd name="connsiteY6" fmla="*/ 595159 h 856986"/>
                  <a:gd name="connsiteX7" fmla="*/ 377398 w 2153325"/>
                  <a:gd name="connsiteY7" fmla="*/ 324590 h 856986"/>
                  <a:gd name="connsiteX8" fmla="*/ 37445 w 2153325"/>
                  <a:gd name="connsiteY8" fmla="*/ 304454 h 856986"/>
                  <a:gd name="connsiteX0" fmla="*/ 37445 w 2153325"/>
                  <a:gd name="connsiteY0" fmla="*/ 304454 h 856986"/>
                  <a:gd name="connsiteX1" fmla="*/ 1352945 w 2153325"/>
                  <a:gd name="connsiteY1" fmla="*/ 3 h 856986"/>
                  <a:gd name="connsiteX2" fmla="*/ 2055838 w 2153325"/>
                  <a:gd name="connsiteY2" fmla="*/ 299417 h 856986"/>
                  <a:gd name="connsiteX3" fmla="*/ 2127577 w 2153325"/>
                  <a:gd name="connsiteY3" fmla="*/ 410305 h 856986"/>
                  <a:gd name="connsiteX4" fmla="*/ 2067536 w 2153325"/>
                  <a:gd name="connsiteY4" fmla="*/ 431224 h 856986"/>
                  <a:gd name="connsiteX5" fmla="*/ 1273571 w 2153325"/>
                  <a:gd name="connsiteY5" fmla="*/ 854723 h 856986"/>
                  <a:gd name="connsiteX6" fmla="*/ 567545 w 2153325"/>
                  <a:gd name="connsiteY6" fmla="*/ 595159 h 856986"/>
                  <a:gd name="connsiteX7" fmla="*/ 377398 w 2153325"/>
                  <a:gd name="connsiteY7" fmla="*/ 324590 h 856986"/>
                  <a:gd name="connsiteX8" fmla="*/ 37445 w 2153325"/>
                  <a:gd name="connsiteY8" fmla="*/ 304454 h 856986"/>
                  <a:gd name="connsiteX0" fmla="*/ 37445 w 2153325"/>
                  <a:gd name="connsiteY0" fmla="*/ 304454 h 855959"/>
                  <a:gd name="connsiteX1" fmla="*/ 1352945 w 2153325"/>
                  <a:gd name="connsiteY1" fmla="*/ 3 h 855959"/>
                  <a:gd name="connsiteX2" fmla="*/ 2055838 w 2153325"/>
                  <a:gd name="connsiteY2" fmla="*/ 299417 h 855959"/>
                  <a:gd name="connsiteX3" fmla="*/ 2127577 w 2153325"/>
                  <a:gd name="connsiteY3" fmla="*/ 410305 h 855959"/>
                  <a:gd name="connsiteX4" fmla="*/ 2067536 w 2153325"/>
                  <a:gd name="connsiteY4" fmla="*/ 431224 h 855959"/>
                  <a:gd name="connsiteX5" fmla="*/ 1273571 w 2153325"/>
                  <a:gd name="connsiteY5" fmla="*/ 854723 h 855959"/>
                  <a:gd name="connsiteX6" fmla="*/ 603526 w 2153325"/>
                  <a:gd name="connsiteY6" fmla="*/ 558602 h 855959"/>
                  <a:gd name="connsiteX7" fmla="*/ 377398 w 2153325"/>
                  <a:gd name="connsiteY7" fmla="*/ 324590 h 855959"/>
                  <a:gd name="connsiteX8" fmla="*/ 37445 w 2153325"/>
                  <a:gd name="connsiteY8" fmla="*/ 304454 h 855959"/>
                  <a:gd name="connsiteX0" fmla="*/ 37445 w 2153325"/>
                  <a:gd name="connsiteY0" fmla="*/ 304454 h 855959"/>
                  <a:gd name="connsiteX1" fmla="*/ 1352945 w 2153325"/>
                  <a:gd name="connsiteY1" fmla="*/ 3 h 855959"/>
                  <a:gd name="connsiteX2" fmla="*/ 2055838 w 2153325"/>
                  <a:gd name="connsiteY2" fmla="*/ 299417 h 855959"/>
                  <a:gd name="connsiteX3" fmla="*/ 2127577 w 2153325"/>
                  <a:gd name="connsiteY3" fmla="*/ 410305 h 855959"/>
                  <a:gd name="connsiteX4" fmla="*/ 2067536 w 2153325"/>
                  <a:gd name="connsiteY4" fmla="*/ 431224 h 855959"/>
                  <a:gd name="connsiteX5" fmla="*/ 1273571 w 2153325"/>
                  <a:gd name="connsiteY5" fmla="*/ 854723 h 855959"/>
                  <a:gd name="connsiteX6" fmla="*/ 603526 w 2153325"/>
                  <a:gd name="connsiteY6" fmla="*/ 558602 h 855959"/>
                  <a:gd name="connsiteX7" fmla="*/ 377398 w 2153325"/>
                  <a:gd name="connsiteY7" fmla="*/ 324590 h 855959"/>
                  <a:gd name="connsiteX8" fmla="*/ 37445 w 2153325"/>
                  <a:gd name="connsiteY8" fmla="*/ 304454 h 855959"/>
                  <a:gd name="connsiteX0" fmla="*/ 37445 w 2153325"/>
                  <a:gd name="connsiteY0" fmla="*/ 305897 h 857402"/>
                  <a:gd name="connsiteX1" fmla="*/ 1352945 w 2153325"/>
                  <a:gd name="connsiteY1" fmla="*/ 1446 h 857402"/>
                  <a:gd name="connsiteX2" fmla="*/ 1643014 w 2153325"/>
                  <a:gd name="connsiteY2" fmla="*/ 447973 h 857402"/>
                  <a:gd name="connsiteX3" fmla="*/ 2127577 w 2153325"/>
                  <a:gd name="connsiteY3" fmla="*/ 411748 h 857402"/>
                  <a:gd name="connsiteX4" fmla="*/ 2067536 w 2153325"/>
                  <a:gd name="connsiteY4" fmla="*/ 432667 h 857402"/>
                  <a:gd name="connsiteX5" fmla="*/ 1273571 w 2153325"/>
                  <a:gd name="connsiteY5" fmla="*/ 856166 h 857402"/>
                  <a:gd name="connsiteX6" fmla="*/ 603526 w 2153325"/>
                  <a:gd name="connsiteY6" fmla="*/ 560045 h 857402"/>
                  <a:gd name="connsiteX7" fmla="*/ 377398 w 2153325"/>
                  <a:gd name="connsiteY7" fmla="*/ 326033 h 857402"/>
                  <a:gd name="connsiteX8" fmla="*/ 37445 w 2153325"/>
                  <a:gd name="connsiteY8" fmla="*/ 305897 h 857402"/>
                  <a:gd name="connsiteX0" fmla="*/ 9994 w 2125874"/>
                  <a:gd name="connsiteY0" fmla="*/ 464898 h 1016403"/>
                  <a:gd name="connsiteX1" fmla="*/ 772655 w 2125874"/>
                  <a:gd name="connsiteY1" fmla="*/ 992 h 1016403"/>
                  <a:gd name="connsiteX2" fmla="*/ 1615563 w 2125874"/>
                  <a:gd name="connsiteY2" fmla="*/ 606974 h 1016403"/>
                  <a:gd name="connsiteX3" fmla="*/ 2100126 w 2125874"/>
                  <a:gd name="connsiteY3" fmla="*/ 570749 h 1016403"/>
                  <a:gd name="connsiteX4" fmla="*/ 2040085 w 2125874"/>
                  <a:gd name="connsiteY4" fmla="*/ 591668 h 1016403"/>
                  <a:gd name="connsiteX5" fmla="*/ 1246120 w 2125874"/>
                  <a:gd name="connsiteY5" fmla="*/ 1015167 h 1016403"/>
                  <a:gd name="connsiteX6" fmla="*/ 576075 w 2125874"/>
                  <a:gd name="connsiteY6" fmla="*/ 719046 h 1016403"/>
                  <a:gd name="connsiteX7" fmla="*/ 349947 w 2125874"/>
                  <a:gd name="connsiteY7" fmla="*/ 485034 h 1016403"/>
                  <a:gd name="connsiteX8" fmla="*/ 9994 w 2125874"/>
                  <a:gd name="connsiteY8" fmla="*/ 464898 h 1016403"/>
                  <a:gd name="connsiteX0" fmla="*/ 9994 w 2125874"/>
                  <a:gd name="connsiteY0" fmla="*/ 468377 h 1019882"/>
                  <a:gd name="connsiteX1" fmla="*/ 772655 w 2125874"/>
                  <a:gd name="connsiteY1" fmla="*/ 4471 h 1019882"/>
                  <a:gd name="connsiteX2" fmla="*/ 1615563 w 2125874"/>
                  <a:gd name="connsiteY2" fmla="*/ 610453 h 1019882"/>
                  <a:gd name="connsiteX3" fmla="*/ 2100126 w 2125874"/>
                  <a:gd name="connsiteY3" fmla="*/ 574228 h 1019882"/>
                  <a:gd name="connsiteX4" fmla="*/ 2040085 w 2125874"/>
                  <a:gd name="connsiteY4" fmla="*/ 595147 h 1019882"/>
                  <a:gd name="connsiteX5" fmla="*/ 1246120 w 2125874"/>
                  <a:gd name="connsiteY5" fmla="*/ 1018646 h 1019882"/>
                  <a:gd name="connsiteX6" fmla="*/ 576075 w 2125874"/>
                  <a:gd name="connsiteY6" fmla="*/ 722525 h 1019882"/>
                  <a:gd name="connsiteX7" fmla="*/ 349947 w 2125874"/>
                  <a:gd name="connsiteY7" fmla="*/ 488513 h 1019882"/>
                  <a:gd name="connsiteX8" fmla="*/ 9994 w 2125874"/>
                  <a:gd name="connsiteY8" fmla="*/ 468377 h 1019882"/>
                  <a:gd name="connsiteX0" fmla="*/ 467 w 2116347"/>
                  <a:gd name="connsiteY0" fmla="*/ 468071 h 1019576"/>
                  <a:gd name="connsiteX1" fmla="*/ 763128 w 2116347"/>
                  <a:gd name="connsiteY1" fmla="*/ 4165 h 1019576"/>
                  <a:gd name="connsiteX2" fmla="*/ 1606036 w 2116347"/>
                  <a:gd name="connsiteY2" fmla="*/ 610147 h 1019576"/>
                  <a:gd name="connsiteX3" fmla="*/ 2090599 w 2116347"/>
                  <a:gd name="connsiteY3" fmla="*/ 573922 h 1019576"/>
                  <a:gd name="connsiteX4" fmla="*/ 2030558 w 2116347"/>
                  <a:gd name="connsiteY4" fmla="*/ 594841 h 1019576"/>
                  <a:gd name="connsiteX5" fmla="*/ 1236593 w 2116347"/>
                  <a:gd name="connsiteY5" fmla="*/ 1018340 h 1019576"/>
                  <a:gd name="connsiteX6" fmla="*/ 566548 w 2116347"/>
                  <a:gd name="connsiteY6" fmla="*/ 722219 h 1019576"/>
                  <a:gd name="connsiteX7" fmla="*/ 340420 w 2116347"/>
                  <a:gd name="connsiteY7" fmla="*/ 488207 h 1019576"/>
                  <a:gd name="connsiteX8" fmla="*/ 467 w 2116347"/>
                  <a:gd name="connsiteY8" fmla="*/ 468071 h 1019576"/>
                  <a:gd name="connsiteX0" fmla="*/ 14 w 2115894"/>
                  <a:gd name="connsiteY0" fmla="*/ 467853 h 1019358"/>
                  <a:gd name="connsiteX1" fmla="*/ 762675 w 2115894"/>
                  <a:gd name="connsiteY1" fmla="*/ 3947 h 1019358"/>
                  <a:gd name="connsiteX2" fmla="*/ 1605583 w 2115894"/>
                  <a:gd name="connsiteY2" fmla="*/ 609929 h 1019358"/>
                  <a:gd name="connsiteX3" fmla="*/ 2090146 w 2115894"/>
                  <a:gd name="connsiteY3" fmla="*/ 573704 h 1019358"/>
                  <a:gd name="connsiteX4" fmla="*/ 2030105 w 2115894"/>
                  <a:gd name="connsiteY4" fmla="*/ 594623 h 1019358"/>
                  <a:gd name="connsiteX5" fmla="*/ 1236140 w 2115894"/>
                  <a:gd name="connsiteY5" fmla="*/ 1018122 h 1019358"/>
                  <a:gd name="connsiteX6" fmla="*/ 566095 w 2115894"/>
                  <a:gd name="connsiteY6" fmla="*/ 722001 h 1019358"/>
                  <a:gd name="connsiteX7" fmla="*/ 339967 w 2115894"/>
                  <a:gd name="connsiteY7" fmla="*/ 487989 h 1019358"/>
                  <a:gd name="connsiteX8" fmla="*/ 14 w 2115894"/>
                  <a:gd name="connsiteY8" fmla="*/ 467853 h 1019358"/>
                  <a:gd name="connsiteX0" fmla="*/ 14 w 2115894"/>
                  <a:gd name="connsiteY0" fmla="*/ 468907 h 1020412"/>
                  <a:gd name="connsiteX1" fmla="*/ 762675 w 2115894"/>
                  <a:gd name="connsiteY1" fmla="*/ 5001 h 1020412"/>
                  <a:gd name="connsiteX2" fmla="*/ 1605583 w 2115894"/>
                  <a:gd name="connsiteY2" fmla="*/ 610983 h 1020412"/>
                  <a:gd name="connsiteX3" fmla="*/ 2090146 w 2115894"/>
                  <a:gd name="connsiteY3" fmla="*/ 574758 h 1020412"/>
                  <a:gd name="connsiteX4" fmla="*/ 2030105 w 2115894"/>
                  <a:gd name="connsiteY4" fmla="*/ 595677 h 1020412"/>
                  <a:gd name="connsiteX5" fmla="*/ 1236140 w 2115894"/>
                  <a:gd name="connsiteY5" fmla="*/ 1019176 h 1020412"/>
                  <a:gd name="connsiteX6" fmla="*/ 566095 w 2115894"/>
                  <a:gd name="connsiteY6" fmla="*/ 723055 h 1020412"/>
                  <a:gd name="connsiteX7" fmla="*/ 339967 w 2115894"/>
                  <a:gd name="connsiteY7" fmla="*/ 489043 h 1020412"/>
                  <a:gd name="connsiteX8" fmla="*/ 14 w 2115894"/>
                  <a:gd name="connsiteY8" fmla="*/ 468907 h 1020412"/>
                  <a:gd name="connsiteX0" fmla="*/ 16 w 2089543"/>
                  <a:gd name="connsiteY0" fmla="*/ 475676 h 1016134"/>
                  <a:gd name="connsiteX1" fmla="*/ 736324 w 2089543"/>
                  <a:gd name="connsiteY1" fmla="*/ 723 h 1016134"/>
                  <a:gd name="connsiteX2" fmla="*/ 1579232 w 2089543"/>
                  <a:gd name="connsiteY2" fmla="*/ 606705 h 1016134"/>
                  <a:gd name="connsiteX3" fmla="*/ 2063795 w 2089543"/>
                  <a:gd name="connsiteY3" fmla="*/ 570480 h 1016134"/>
                  <a:gd name="connsiteX4" fmla="*/ 2003754 w 2089543"/>
                  <a:gd name="connsiteY4" fmla="*/ 591399 h 1016134"/>
                  <a:gd name="connsiteX5" fmla="*/ 1209789 w 2089543"/>
                  <a:gd name="connsiteY5" fmla="*/ 1014898 h 1016134"/>
                  <a:gd name="connsiteX6" fmla="*/ 539744 w 2089543"/>
                  <a:gd name="connsiteY6" fmla="*/ 718777 h 1016134"/>
                  <a:gd name="connsiteX7" fmla="*/ 313616 w 2089543"/>
                  <a:gd name="connsiteY7" fmla="*/ 484765 h 1016134"/>
                  <a:gd name="connsiteX8" fmla="*/ 16 w 2089543"/>
                  <a:gd name="connsiteY8" fmla="*/ 475676 h 1016134"/>
                  <a:gd name="connsiteX0" fmla="*/ 16 w 2089543"/>
                  <a:gd name="connsiteY0" fmla="*/ 491748 h 1032206"/>
                  <a:gd name="connsiteX1" fmla="*/ 736324 w 2089543"/>
                  <a:gd name="connsiteY1" fmla="*/ 16795 h 1032206"/>
                  <a:gd name="connsiteX2" fmla="*/ 1579232 w 2089543"/>
                  <a:gd name="connsiteY2" fmla="*/ 622777 h 1032206"/>
                  <a:gd name="connsiteX3" fmla="*/ 2063795 w 2089543"/>
                  <a:gd name="connsiteY3" fmla="*/ 586552 h 1032206"/>
                  <a:gd name="connsiteX4" fmla="*/ 2003754 w 2089543"/>
                  <a:gd name="connsiteY4" fmla="*/ 607471 h 1032206"/>
                  <a:gd name="connsiteX5" fmla="*/ 1209789 w 2089543"/>
                  <a:gd name="connsiteY5" fmla="*/ 1030970 h 1032206"/>
                  <a:gd name="connsiteX6" fmla="*/ 539744 w 2089543"/>
                  <a:gd name="connsiteY6" fmla="*/ 734849 h 1032206"/>
                  <a:gd name="connsiteX7" fmla="*/ 313616 w 2089543"/>
                  <a:gd name="connsiteY7" fmla="*/ 500837 h 1032206"/>
                  <a:gd name="connsiteX8" fmla="*/ 16 w 2089543"/>
                  <a:gd name="connsiteY8" fmla="*/ 491748 h 1032206"/>
                  <a:gd name="connsiteX0" fmla="*/ 16 w 2074883"/>
                  <a:gd name="connsiteY0" fmla="*/ 491748 h 1032206"/>
                  <a:gd name="connsiteX1" fmla="*/ 736324 w 2074883"/>
                  <a:gd name="connsiteY1" fmla="*/ 16795 h 1032206"/>
                  <a:gd name="connsiteX2" fmla="*/ 1579232 w 2074883"/>
                  <a:gd name="connsiteY2" fmla="*/ 622777 h 1032206"/>
                  <a:gd name="connsiteX3" fmla="*/ 2063795 w 2074883"/>
                  <a:gd name="connsiteY3" fmla="*/ 586552 h 1032206"/>
                  <a:gd name="connsiteX4" fmla="*/ 2003754 w 2074883"/>
                  <a:gd name="connsiteY4" fmla="*/ 607471 h 1032206"/>
                  <a:gd name="connsiteX5" fmla="*/ 1209789 w 2074883"/>
                  <a:gd name="connsiteY5" fmla="*/ 1030970 h 1032206"/>
                  <a:gd name="connsiteX6" fmla="*/ 539744 w 2074883"/>
                  <a:gd name="connsiteY6" fmla="*/ 734849 h 1032206"/>
                  <a:gd name="connsiteX7" fmla="*/ 313616 w 2074883"/>
                  <a:gd name="connsiteY7" fmla="*/ 500837 h 1032206"/>
                  <a:gd name="connsiteX8" fmla="*/ 16 w 2074883"/>
                  <a:gd name="connsiteY8" fmla="*/ 491748 h 1032206"/>
                  <a:gd name="connsiteX0" fmla="*/ 16 w 2074883"/>
                  <a:gd name="connsiteY0" fmla="*/ 491748 h 1032206"/>
                  <a:gd name="connsiteX1" fmla="*/ 736324 w 2074883"/>
                  <a:gd name="connsiteY1" fmla="*/ 16795 h 1032206"/>
                  <a:gd name="connsiteX2" fmla="*/ 1579232 w 2074883"/>
                  <a:gd name="connsiteY2" fmla="*/ 622777 h 1032206"/>
                  <a:gd name="connsiteX3" fmla="*/ 2063795 w 2074883"/>
                  <a:gd name="connsiteY3" fmla="*/ 586552 h 1032206"/>
                  <a:gd name="connsiteX4" fmla="*/ 2003754 w 2074883"/>
                  <a:gd name="connsiteY4" fmla="*/ 607471 h 1032206"/>
                  <a:gd name="connsiteX5" fmla="*/ 1209789 w 2074883"/>
                  <a:gd name="connsiteY5" fmla="*/ 1030970 h 1032206"/>
                  <a:gd name="connsiteX6" fmla="*/ 539744 w 2074883"/>
                  <a:gd name="connsiteY6" fmla="*/ 734849 h 1032206"/>
                  <a:gd name="connsiteX7" fmla="*/ 313616 w 2074883"/>
                  <a:gd name="connsiteY7" fmla="*/ 500837 h 1032206"/>
                  <a:gd name="connsiteX8" fmla="*/ 16 w 2074883"/>
                  <a:gd name="connsiteY8" fmla="*/ 491748 h 1032206"/>
                  <a:gd name="connsiteX0" fmla="*/ 16 w 2074883"/>
                  <a:gd name="connsiteY0" fmla="*/ 491748 h 1003381"/>
                  <a:gd name="connsiteX1" fmla="*/ 736324 w 2074883"/>
                  <a:gd name="connsiteY1" fmla="*/ 16795 h 1003381"/>
                  <a:gd name="connsiteX2" fmla="*/ 1579232 w 2074883"/>
                  <a:gd name="connsiteY2" fmla="*/ 622777 h 1003381"/>
                  <a:gd name="connsiteX3" fmla="*/ 2063795 w 2074883"/>
                  <a:gd name="connsiteY3" fmla="*/ 586552 h 1003381"/>
                  <a:gd name="connsiteX4" fmla="*/ 2003754 w 2074883"/>
                  <a:gd name="connsiteY4" fmla="*/ 607471 h 1003381"/>
                  <a:gd name="connsiteX5" fmla="*/ 1196114 w 2074883"/>
                  <a:gd name="connsiteY5" fmla="*/ 1001999 h 1003381"/>
                  <a:gd name="connsiteX6" fmla="*/ 539744 w 2074883"/>
                  <a:gd name="connsiteY6" fmla="*/ 734849 h 1003381"/>
                  <a:gd name="connsiteX7" fmla="*/ 313616 w 2074883"/>
                  <a:gd name="connsiteY7" fmla="*/ 500837 h 1003381"/>
                  <a:gd name="connsiteX8" fmla="*/ 16 w 2074883"/>
                  <a:gd name="connsiteY8" fmla="*/ 491748 h 1003381"/>
                  <a:gd name="connsiteX0" fmla="*/ 16 w 2074883"/>
                  <a:gd name="connsiteY0" fmla="*/ 491748 h 1003699"/>
                  <a:gd name="connsiteX1" fmla="*/ 736324 w 2074883"/>
                  <a:gd name="connsiteY1" fmla="*/ 16795 h 1003699"/>
                  <a:gd name="connsiteX2" fmla="*/ 1579232 w 2074883"/>
                  <a:gd name="connsiteY2" fmla="*/ 622777 h 1003699"/>
                  <a:gd name="connsiteX3" fmla="*/ 2063795 w 2074883"/>
                  <a:gd name="connsiteY3" fmla="*/ 586552 h 1003699"/>
                  <a:gd name="connsiteX4" fmla="*/ 2003754 w 2074883"/>
                  <a:gd name="connsiteY4" fmla="*/ 607471 h 1003699"/>
                  <a:gd name="connsiteX5" fmla="*/ 1196114 w 2074883"/>
                  <a:gd name="connsiteY5" fmla="*/ 1001999 h 1003699"/>
                  <a:gd name="connsiteX6" fmla="*/ 539744 w 2074883"/>
                  <a:gd name="connsiteY6" fmla="*/ 734849 h 1003699"/>
                  <a:gd name="connsiteX7" fmla="*/ 313616 w 2074883"/>
                  <a:gd name="connsiteY7" fmla="*/ 500837 h 1003699"/>
                  <a:gd name="connsiteX8" fmla="*/ 16 w 2074883"/>
                  <a:gd name="connsiteY8" fmla="*/ 491748 h 1003699"/>
                  <a:gd name="connsiteX0" fmla="*/ 16 w 2074883"/>
                  <a:gd name="connsiteY0" fmla="*/ 491748 h 1003356"/>
                  <a:gd name="connsiteX1" fmla="*/ 736324 w 2074883"/>
                  <a:gd name="connsiteY1" fmla="*/ 16795 h 1003356"/>
                  <a:gd name="connsiteX2" fmla="*/ 1579232 w 2074883"/>
                  <a:gd name="connsiteY2" fmla="*/ 622777 h 1003356"/>
                  <a:gd name="connsiteX3" fmla="*/ 2063795 w 2074883"/>
                  <a:gd name="connsiteY3" fmla="*/ 586552 h 1003356"/>
                  <a:gd name="connsiteX4" fmla="*/ 2003754 w 2074883"/>
                  <a:gd name="connsiteY4" fmla="*/ 607471 h 1003356"/>
                  <a:gd name="connsiteX5" fmla="*/ 1196114 w 2074883"/>
                  <a:gd name="connsiteY5" fmla="*/ 1001999 h 1003356"/>
                  <a:gd name="connsiteX6" fmla="*/ 549660 w 2074883"/>
                  <a:gd name="connsiteY6" fmla="*/ 723514 h 1003356"/>
                  <a:gd name="connsiteX7" fmla="*/ 313616 w 2074883"/>
                  <a:gd name="connsiteY7" fmla="*/ 500837 h 1003356"/>
                  <a:gd name="connsiteX8" fmla="*/ 16 w 2074883"/>
                  <a:gd name="connsiteY8" fmla="*/ 491748 h 1003356"/>
                  <a:gd name="connsiteX0" fmla="*/ 16 w 2074883"/>
                  <a:gd name="connsiteY0" fmla="*/ 491748 h 1003216"/>
                  <a:gd name="connsiteX1" fmla="*/ 736324 w 2074883"/>
                  <a:gd name="connsiteY1" fmla="*/ 16795 h 1003216"/>
                  <a:gd name="connsiteX2" fmla="*/ 1579232 w 2074883"/>
                  <a:gd name="connsiteY2" fmla="*/ 622777 h 1003216"/>
                  <a:gd name="connsiteX3" fmla="*/ 2063795 w 2074883"/>
                  <a:gd name="connsiteY3" fmla="*/ 586552 h 1003216"/>
                  <a:gd name="connsiteX4" fmla="*/ 2003754 w 2074883"/>
                  <a:gd name="connsiteY4" fmla="*/ 607471 h 1003216"/>
                  <a:gd name="connsiteX5" fmla="*/ 1196114 w 2074883"/>
                  <a:gd name="connsiteY5" fmla="*/ 1001999 h 1003216"/>
                  <a:gd name="connsiteX6" fmla="*/ 549660 w 2074883"/>
                  <a:gd name="connsiteY6" fmla="*/ 723514 h 1003216"/>
                  <a:gd name="connsiteX7" fmla="*/ 313616 w 2074883"/>
                  <a:gd name="connsiteY7" fmla="*/ 500837 h 1003216"/>
                  <a:gd name="connsiteX8" fmla="*/ 16 w 2074883"/>
                  <a:gd name="connsiteY8" fmla="*/ 491748 h 1003216"/>
                  <a:gd name="connsiteX0" fmla="*/ 9943 w 2084810"/>
                  <a:gd name="connsiteY0" fmla="*/ 493372 h 1004840"/>
                  <a:gd name="connsiteX1" fmla="*/ 746251 w 2084810"/>
                  <a:gd name="connsiteY1" fmla="*/ 18419 h 1004840"/>
                  <a:gd name="connsiteX2" fmla="*/ 1589159 w 2084810"/>
                  <a:gd name="connsiteY2" fmla="*/ 624401 h 1004840"/>
                  <a:gd name="connsiteX3" fmla="*/ 2073722 w 2084810"/>
                  <a:gd name="connsiteY3" fmla="*/ 588176 h 1004840"/>
                  <a:gd name="connsiteX4" fmla="*/ 2013681 w 2084810"/>
                  <a:gd name="connsiteY4" fmla="*/ 609095 h 1004840"/>
                  <a:gd name="connsiteX5" fmla="*/ 1206041 w 2084810"/>
                  <a:gd name="connsiteY5" fmla="*/ 1003623 h 1004840"/>
                  <a:gd name="connsiteX6" fmla="*/ 559587 w 2084810"/>
                  <a:gd name="connsiteY6" fmla="*/ 725138 h 1004840"/>
                  <a:gd name="connsiteX7" fmla="*/ 334945 w 2084810"/>
                  <a:gd name="connsiteY7" fmla="*/ 481421 h 1004840"/>
                  <a:gd name="connsiteX8" fmla="*/ 9943 w 2084810"/>
                  <a:gd name="connsiteY8" fmla="*/ 493372 h 1004840"/>
                  <a:gd name="connsiteX0" fmla="*/ 814 w 2075681"/>
                  <a:gd name="connsiteY0" fmla="*/ 492198 h 1003666"/>
                  <a:gd name="connsiteX1" fmla="*/ 737122 w 2075681"/>
                  <a:gd name="connsiteY1" fmla="*/ 17245 h 1003666"/>
                  <a:gd name="connsiteX2" fmla="*/ 1580030 w 2075681"/>
                  <a:gd name="connsiteY2" fmla="*/ 623227 h 1003666"/>
                  <a:gd name="connsiteX3" fmla="*/ 2064593 w 2075681"/>
                  <a:gd name="connsiteY3" fmla="*/ 587002 h 1003666"/>
                  <a:gd name="connsiteX4" fmla="*/ 2004552 w 2075681"/>
                  <a:gd name="connsiteY4" fmla="*/ 607921 h 1003666"/>
                  <a:gd name="connsiteX5" fmla="*/ 1196912 w 2075681"/>
                  <a:gd name="connsiteY5" fmla="*/ 1002449 h 1003666"/>
                  <a:gd name="connsiteX6" fmla="*/ 550458 w 2075681"/>
                  <a:gd name="connsiteY6" fmla="*/ 723964 h 1003666"/>
                  <a:gd name="connsiteX7" fmla="*/ 325816 w 2075681"/>
                  <a:gd name="connsiteY7" fmla="*/ 480247 h 1003666"/>
                  <a:gd name="connsiteX8" fmla="*/ 814 w 2075681"/>
                  <a:gd name="connsiteY8" fmla="*/ 492198 h 1003666"/>
                  <a:gd name="connsiteX0" fmla="*/ 512 w 2075379"/>
                  <a:gd name="connsiteY0" fmla="*/ 491090 h 1002558"/>
                  <a:gd name="connsiteX1" fmla="*/ 736820 w 2075379"/>
                  <a:gd name="connsiteY1" fmla="*/ 16137 h 1002558"/>
                  <a:gd name="connsiteX2" fmla="*/ 1579728 w 2075379"/>
                  <a:gd name="connsiteY2" fmla="*/ 622119 h 1002558"/>
                  <a:gd name="connsiteX3" fmla="*/ 2064291 w 2075379"/>
                  <a:gd name="connsiteY3" fmla="*/ 585894 h 1002558"/>
                  <a:gd name="connsiteX4" fmla="*/ 2004250 w 2075379"/>
                  <a:gd name="connsiteY4" fmla="*/ 606813 h 1002558"/>
                  <a:gd name="connsiteX5" fmla="*/ 1196610 w 2075379"/>
                  <a:gd name="connsiteY5" fmla="*/ 1001341 h 1002558"/>
                  <a:gd name="connsiteX6" fmla="*/ 550156 w 2075379"/>
                  <a:gd name="connsiteY6" fmla="*/ 722856 h 1002558"/>
                  <a:gd name="connsiteX7" fmla="*/ 325514 w 2075379"/>
                  <a:gd name="connsiteY7" fmla="*/ 479139 h 1002558"/>
                  <a:gd name="connsiteX8" fmla="*/ 512 w 2075379"/>
                  <a:gd name="connsiteY8" fmla="*/ 491090 h 1002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5379" h="1002558">
                    <a:moveTo>
                      <a:pt x="512" y="491090"/>
                    </a:moveTo>
                    <a:cubicBezTo>
                      <a:pt x="-14655" y="502763"/>
                      <a:pt x="308976" y="-105703"/>
                      <a:pt x="736820" y="16137"/>
                    </a:cubicBezTo>
                    <a:cubicBezTo>
                      <a:pt x="1164664" y="137977"/>
                      <a:pt x="1450623" y="553735"/>
                      <a:pt x="1579728" y="622119"/>
                    </a:cubicBezTo>
                    <a:cubicBezTo>
                      <a:pt x="1708833" y="690503"/>
                      <a:pt x="1759992" y="698509"/>
                      <a:pt x="2064291" y="585894"/>
                    </a:cubicBezTo>
                    <a:cubicBezTo>
                      <a:pt x="2070240" y="624485"/>
                      <a:pt x="2106537" y="529726"/>
                      <a:pt x="2004250" y="606813"/>
                    </a:cubicBezTo>
                    <a:cubicBezTo>
                      <a:pt x="1807903" y="917641"/>
                      <a:pt x="1438959" y="982001"/>
                      <a:pt x="1196610" y="1001341"/>
                    </a:cubicBezTo>
                    <a:cubicBezTo>
                      <a:pt x="954261" y="1020681"/>
                      <a:pt x="611183" y="804304"/>
                      <a:pt x="550156" y="722856"/>
                    </a:cubicBezTo>
                    <a:cubicBezTo>
                      <a:pt x="464540" y="576878"/>
                      <a:pt x="413864" y="527590"/>
                      <a:pt x="325514" y="479139"/>
                    </a:cubicBezTo>
                    <a:cubicBezTo>
                      <a:pt x="237164" y="430688"/>
                      <a:pt x="15679" y="479417"/>
                      <a:pt x="512" y="49109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B07F2A12-7769-47CE-844B-6E89D45DCB22}"/>
                  </a:ext>
                </a:extLst>
              </p:cNvPr>
              <p:cNvSpPr/>
              <p:nvPr/>
            </p:nvSpPr>
            <p:spPr>
              <a:xfrm>
                <a:off x="5842792" y="4145002"/>
                <a:ext cx="1275557" cy="530979"/>
              </a:xfrm>
              <a:custGeom>
                <a:avLst/>
                <a:gdLst>
                  <a:gd name="connsiteX0" fmla="*/ 0 w 1206500"/>
                  <a:gd name="connsiteY0" fmla="*/ 440815 h 440815"/>
                  <a:gd name="connsiteX1" fmla="*/ 254000 w 1206500"/>
                  <a:gd name="connsiteY1" fmla="*/ 180465 h 440815"/>
                  <a:gd name="connsiteX2" fmla="*/ 596900 w 1206500"/>
                  <a:gd name="connsiteY2" fmla="*/ 53465 h 440815"/>
                  <a:gd name="connsiteX3" fmla="*/ 825500 w 1206500"/>
                  <a:gd name="connsiteY3" fmla="*/ 2665 h 440815"/>
                  <a:gd name="connsiteX4" fmla="*/ 996950 w 1206500"/>
                  <a:gd name="connsiteY4" fmla="*/ 15365 h 440815"/>
                  <a:gd name="connsiteX5" fmla="*/ 1206500 w 1206500"/>
                  <a:gd name="connsiteY5" fmla="*/ 85215 h 440815"/>
                  <a:gd name="connsiteX6" fmla="*/ 1206500 w 1206500"/>
                  <a:gd name="connsiteY6" fmla="*/ 85215 h 440815"/>
                  <a:gd name="connsiteX0" fmla="*/ 0 w 1275557"/>
                  <a:gd name="connsiteY0" fmla="*/ 538446 h 538446"/>
                  <a:gd name="connsiteX1" fmla="*/ 323057 w 1275557"/>
                  <a:gd name="connsiteY1" fmla="*/ 180465 h 538446"/>
                  <a:gd name="connsiteX2" fmla="*/ 665957 w 1275557"/>
                  <a:gd name="connsiteY2" fmla="*/ 53465 h 538446"/>
                  <a:gd name="connsiteX3" fmla="*/ 894557 w 1275557"/>
                  <a:gd name="connsiteY3" fmla="*/ 2665 h 538446"/>
                  <a:gd name="connsiteX4" fmla="*/ 1066007 w 1275557"/>
                  <a:gd name="connsiteY4" fmla="*/ 15365 h 538446"/>
                  <a:gd name="connsiteX5" fmla="*/ 1275557 w 1275557"/>
                  <a:gd name="connsiteY5" fmla="*/ 85215 h 538446"/>
                  <a:gd name="connsiteX6" fmla="*/ 1275557 w 1275557"/>
                  <a:gd name="connsiteY6" fmla="*/ 85215 h 538446"/>
                  <a:gd name="connsiteX0" fmla="*/ 0 w 1275557"/>
                  <a:gd name="connsiteY0" fmla="*/ 541527 h 541527"/>
                  <a:gd name="connsiteX1" fmla="*/ 665957 w 1275557"/>
                  <a:gd name="connsiteY1" fmla="*/ 56546 h 541527"/>
                  <a:gd name="connsiteX2" fmla="*/ 894557 w 1275557"/>
                  <a:gd name="connsiteY2" fmla="*/ 5746 h 541527"/>
                  <a:gd name="connsiteX3" fmla="*/ 1066007 w 1275557"/>
                  <a:gd name="connsiteY3" fmla="*/ 18446 h 541527"/>
                  <a:gd name="connsiteX4" fmla="*/ 1275557 w 1275557"/>
                  <a:gd name="connsiteY4" fmla="*/ 88296 h 541527"/>
                  <a:gd name="connsiteX5" fmla="*/ 1275557 w 1275557"/>
                  <a:gd name="connsiteY5" fmla="*/ 88296 h 541527"/>
                  <a:gd name="connsiteX0" fmla="*/ 0 w 1275557"/>
                  <a:gd name="connsiteY0" fmla="*/ 574301 h 574301"/>
                  <a:gd name="connsiteX1" fmla="*/ 894557 w 1275557"/>
                  <a:gd name="connsiteY1" fmla="*/ 38520 h 574301"/>
                  <a:gd name="connsiteX2" fmla="*/ 1066007 w 1275557"/>
                  <a:gd name="connsiteY2" fmla="*/ 51220 h 574301"/>
                  <a:gd name="connsiteX3" fmla="*/ 1275557 w 1275557"/>
                  <a:gd name="connsiteY3" fmla="*/ 121070 h 574301"/>
                  <a:gd name="connsiteX4" fmla="*/ 1275557 w 1275557"/>
                  <a:gd name="connsiteY4" fmla="*/ 121070 h 574301"/>
                  <a:gd name="connsiteX0" fmla="*/ 0 w 1275557"/>
                  <a:gd name="connsiteY0" fmla="*/ 523081 h 523081"/>
                  <a:gd name="connsiteX1" fmla="*/ 1066007 w 1275557"/>
                  <a:gd name="connsiteY1" fmla="*/ 0 h 523081"/>
                  <a:gd name="connsiteX2" fmla="*/ 1275557 w 1275557"/>
                  <a:gd name="connsiteY2" fmla="*/ 69850 h 523081"/>
                  <a:gd name="connsiteX3" fmla="*/ 1275557 w 1275557"/>
                  <a:gd name="connsiteY3" fmla="*/ 69850 h 523081"/>
                  <a:gd name="connsiteX0" fmla="*/ 0 w 1275557"/>
                  <a:gd name="connsiteY0" fmla="*/ 453231 h 453231"/>
                  <a:gd name="connsiteX1" fmla="*/ 1275557 w 1275557"/>
                  <a:gd name="connsiteY1" fmla="*/ 0 h 453231"/>
                  <a:gd name="connsiteX2" fmla="*/ 1275557 w 1275557"/>
                  <a:gd name="connsiteY2" fmla="*/ 0 h 453231"/>
                  <a:gd name="connsiteX0" fmla="*/ 0 w 1275557"/>
                  <a:gd name="connsiteY0" fmla="*/ 453231 h 453231"/>
                  <a:gd name="connsiteX1" fmla="*/ 1275557 w 1275557"/>
                  <a:gd name="connsiteY1" fmla="*/ 0 h 453231"/>
                  <a:gd name="connsiteX2" fmla="*/ 1275557 w 1275557"/>
                  <a:gd name="connsiteY2" fmla="*/ 0 h 453231"/>
                  <a:gd name="connsiteX0" fmla="*/ 0 w 1275557"/>
                  <a:gd name="connsiteY0" fmla="*/ 530979 h 530979"/>
                  <a:gd name="connsiteX1" fmla="*/ 1275557 w 1275557"/>
                  <a:gd name="connsiteY1" fmla="*/ 77748 h 530979"/>
                  <a:gd name="connsiteX2" fmla="*/ 1275557 w 1275557"/>
                  <a:gd name="connsiteY2" fmla="*/ 77748 h 530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5557" h="530979">
                    <a:moveTo>
                      <a:pt x="0" y="530979"/>
                    </a:moveTo>
                    <a:cubicBezTo>
                      <a:pt x="403755" y="-158261"/>
                      <a:pt x="1117071" y="-11681"/>
                      <a:pt x="1275557" y="77748"/>
                    </a:cubicBezTo>
                    <a:lnTo>
                      <a:pt x="1275557" y="7774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BCDDAC8D-1451-409A-BF8F-4934E79120D1}"/>
                  </a:ext>
                </a:extLst>
              </p:cNvPr>
              <p:cNvSpPr/>
              <p:nvPr/>
            </p:nvSpPr>
            <p:spPr>
              <a:xfrm rot="2926306">
                <a:off x="4451577" y="4777846"/>
                <a:ext cx="1342414" cy="405316"/>
              </a:xfrm>
              <a:custGeom>
                <a:avLst/>
                <a:gdLst>
                  <a:gd name="connsiteX0" fmla="*/ 0 w 1206500"/>
                  <a:gd name="connsiteY0" fmla="*/ 440815 h 440815"/>
                  <a:gd name="connsiteX1" fmla="*/ 254000 w 1206500"/>
                  <a:gd name="connsiteY1" fmla="*/ 180465 h 440815"/>
                  <a:gd name="connsiteX2" fmla="*/ 596900 w 1206500"/>
                  <a:gd name="connsiteY2" fmla="*/ 53465 h 440815"/>
                  <a:gd name="connsiteX3" fmla="*/ 825500 w 1206500"/>
                  <a:gd name="connsiteY3" fmla="*/ 2665 h 440815"/>
                  <a:gd name="connsiteX4" fmla="*/ 996950 w 1206500"/>
                  <a:gd name="connsiteY4" fmla="*/ 15365 h 440815"/>
                  <a:gd name="connsiteX5" fmla="*/ 1206500 w 1206500"/>
                  <a:gd name="connsiteY5" fmla="*/ 85215 h 440815"/>
                  <a:gd name="connsiteX6" fmla="*/ 1206500 w 1206500"/>
                  <a:gd name="connsiteY6" fmla="*/ 85215 h 440815"/>
                  <a:gd name="connsiteX0" fmla="*/ 0 w 1277596"/>
                  <a:gd name="connsiteY0" fmla="*/ 440815 h 440815"/>
                  <a:gd name="connsiteX1" fmla="*/ 254000 w 1277596"/>
                  <a:gd name="connsiteY1" fmla="*/ 180465 h 440815"/>
                  <a:gd name="connsiteX2" fmla="*/ 596900 w 1277596"/>
                  <a:gd name="connsiteY2" fmla="*/ 53465 h 440815"/>
                  <a:gd name="connsiteX3" fmla="*/ 825500 w 1277596"/>
                  <a:gd name="connsiteY3" fmla="*/ 2665 h 440815"/>
                  <a:gd name="connsiteX4" fmla="*/ 996950 w 1277596"/>
                  <a:gd name="connsiteY4" fmla="*/ 15365 h 440815"/>
                  <a:gd name="connsiteX5" fmla="*/ 1206500 w 1277596"/>
                  <a:gd name="connsiteY5" fmla="*/ 85215 h 440815"/>
                  <a:gd name="connsiteX6" fmla="*/ 1277596 w 1277596"/>
                  <a:gd name="connsiteY6" fmla="*/ 71529 h 440815"/>
                  <a:gd name="connsiteX0" fmla="*/ 0 w 1278006"/>
                  <a:gd name="connsiteY0" fmla="*/ 440815 h 440815"/>
                  <a:gd name="connsiteX1" fmla="*/ 254000 w 1278006"/>
                  <a:gd name="connsiteY1" fmla="*/ 180465 h 440815"/>
                  <a:gd name="connsiteX2" fmla="*/ 596900 w 1278006"/>
                  <a:gd name="connsiteY2" fmla="*/ 53465 h 440815"/>
                  <a:gd name="connsiteX3" fmla="*/ 825500 w 1278006"/>
                  <a:gd name="connsiteY3" fmla="*/ 2665 h 440815"/>
                  <a:gd name="connsiteX4" fmla="*/ 996950 w 1278006"/>
                  <a:gd name="connsiteY4" fmla="*/ 15365 h 440815"/>
                  <a:gd name="connsiteX5" fmla="*/ 1206500 w 1278006"/>
                  <a:gd name="connsiteY5" fmla="*/ 85215 h 440815"/>
                  <a:gd name="connsiteX6" fmla="*/ 1277596 w 1278006"/>
                  <a:gd name="connsiteY6" fmla="*/ 71529 h 440815"/>
                  <a:gd name="connsiteX0" fmla="*/ 0 w 1277596"/>
                  <a:gd name="connsiteY0" fmla="*/ 440459 h 440459"/>
                  <a:gd name="connsiteX1" fmla="*/ 254000 w 1277596"/>
                  <a:gd name="connsiteY1" fmla="*/ 180109 h 440459"/>
                  <a:gd name="connsiteX2" fmla="*/ 596900 w 1277596"/>
                  <a:gd name="connsiteY2" fmla="*/ 53109 h 440459"/>
                  <a:gd name="connsiteX3" fmla="*/ 825500 w 1277596"/>
                  <a:gd name="connsiteY3" fmla="*/ 2309 h 440459"/>
                  <a:gd name="connsiteX4" fmla="*/ 996950 w 1277596"/>
                  <a:gd name="connsiteY4" fmla="*/ 15009 h 440459"/>
                  <a:gd name="connsiteX5" fmla="*/ 1277596 w 1277596"/>
                  <a:gd name="connsiteY5" fmla="*/ 71173 h 440459"/>
                  <a:gd name="connsiteX0" fmla="*/ 0 w 1277596"/>
                  <a:gd name="connsiteY0" fmla="*/ 438404 h 438404"/>
                  <a:gd name="connsiteX1" fmla="*/ 254000 w 1277596"/>
                  <a:gd name="connsiteY1" fmla="*/ 178054 h 438404"/>
                  <a:gd name="connsiteX2" fmla="*/ 596900 w 1277596"/>
                  <a:gd name="connsiteY2" fmla="*/ 51054 h 438404"/>
                  <a:gd name="connsiteX3" fmla="*/ 825500 w 1277596"/>
                  <a:gd name="connsiteY3" fmla="*/ 254 h 438404"/>
                  <a:gd name="connsiteX4" fmla="*/ 1277596 w 1277596"/>
                  <a:gd name="connsiteY4" fmla="*/ 69118 h 438404"/>
                  <a:gd name="connsiteX0" fmla="*/ 0 w 1277596"/>
                  <a:gd name="connsiteY0" fmla="*/ 392831 h 392831"/>
                  <a:gd name="connsiteX1" fmla="*/ 254000 w 1277596"/>
                  <a:gd name="connsiteY1" fmla="*/ 132481 h 392831"/>
                  <a:gd name="connsiteX2" fmla="*/ 596900 w 1277596"/>
                  <a:gd name="connsiteY2" fmla="*/ 5481 h 392831"/>
                  <a:gd name="connsiteX3" fmla="*/ 1277596 w 1277596"/>
                  <a:gd name="connsiteY3" fmla="*/ 23545 h 392831"/>
                  <a:gd name="connsiteX0" fmla="*/ 0 w 1277596"/>
                  <a:gd name="connsiteY0" fmla="*/ 369286 h 369286"/>
                  <a:gd name="connsiteX1" fmla="*/ 254000 w 1277596"/>
                  <a:gd name="connsiteY1" fmla="*/ 108936 h 369286"/>
                  <a:gd name="connsiteX2" fmla="*/ 1277596 w 1277596"/>
                  <a:gd name="connsiteY2" fmla="*/ 0 h 369286"/>
                  <a:gd name="connsiteX0" fmla="*/ 0 w 1277596"/>
                  <a:gd name="connsiteY0" fmla="*/ 369286 h 369286"/>
                  <a:gd name="connsiteX1" fmla="*/ 1277596 w 1277596"/>
                  <a:gd name="connsiteY1" fmla="*/ 0 h 369286"/>
                  <a:gd name="connsiteX0" fmla="*/ 0 w 1277596"/>
                  <a:gd name="connsiteY0" fmla="*/ 394454 h 394454"/>
                  <a:gd name="connsiteX1" fmla="*/ 1277596 w 1277596"/>
                  <a:gd name="connsiteY1" fmla="*/ 25168 h 394454"/>
                  <a:gd name="connsiteX0" fmla="*/ 0 w 1277596"/>
                  <a:gd name="connsiteY0" fmla="*/ 399270 h 399270"/>
                  <a:gd name="connsiteX1" fmla="*/ 1277596 w 1277596"/>
                  <a:gd name="connsiteY1" fmla="*/ 29984 h 399270"/>
                  <a:gd name="connsiteX0" fmla="*/ 0 w 1342414"/>
                  <a:gd name="connsiteY0" fmla="*/ 405316 h 405316"/>
                  <a:gd name="connsiteX1" fmla="*/ 1342414 w 1342414"/>
                  <a:gd name="connsiteY1" fmla="*/ 29507 h 40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2414" h="405316">
                    <a:moveTo>
                      <a:pt x="0" y="405316"/>
                    </a:moveTo>
                    <a:cubicBezTo>
                      <a:pt x="251796" y="201449"/>
                      <a:pt x="711240" y="-94856"/>
                      <a:pt x="1342414" y="2950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8">
                <a:extLst>
                  <a:ext uri="{FF2B5EF4-FFF2-40B4-BE49-F238E27FC236}">
                    <a16:creationId xmlns:a16="http://schemas.microsoft.com/office/drawing/2014/main" id="{92D5F8EF-BC5E-41B9-9365-C08079838D1B}"/>
                  </a:ext>
                </a:extLst>
              </p:cNvPr>
              <p:cNvSpPr/>
              <p:nvPr/>
            </p:nvSpPr>
            <p:spPr>
              <a:xfrm>
                <a:off x="5602222" y="2714624"/>
                <a:ext cx="556255" cy="3683000"/>
              </a:xfrm>
              <a:custGeom>
                <a:avLst/>
                <a:gdLst>
                  <a:gd name="connsiteX0" fmla="*/ 0 w 189477"/>
                  <a:gd name="connsiteY0" fmla="*/ 0 h 3759200"/>
                  <a:gd name="connsiteX1" fmla="*/ 189477 w 189477"/>
                  <a:gd name="connsiteY1" fmla="*/ 0 h 3759200"/>
                  <a:gd name="connsiteX2" fmla="*/ 189477 w 189477"/>
                  <a:gd name="connsiteY2" fmla="*/ 3759200 h 3759200"/>
                  <a:gd name="connsiteX3" fmla="*/ 0 w 189477"/>
                  <a:gd name="connsiteY3" fmla="*/ 3759200 h 3759200"/>
                  <a:gd name="connsiteX4" fmla="*/ 0 w 189477"/>
                  <a:gd name="connsiteY4" fmla="*/ 0 h 3759200"/>
                  <a:gd name="connsiteX0" fmla="*/ 0 w 247650"/>
                  <a:gd name="connsiteY0" fmla="*/ 0 h 3759200"/>
                  <a:gd name="connsiteX1" fmla="*/ 189477 w 247650"/>
                  <a:gd name="connsiteY1" fmla="*/ 0 h 3759200"/>
                  <a:gd name="connsiteX2" fmla="*/ 189477 w 247650"/>
                  <a:gd name="connsiteY2" fmla="*/ 3759200 h 3759200"/>
                  <a:gd name="connsiteX3" fmla="*/ 247650 w 247650"/>
                  <a:gd name="connsiteY3" fmla="*/ 3587750 h 3759200"/>
                  <a:gd name="connsiteX4" fmla="*/ 0 w 247650"/>
                  <a:gd name="connsiteY4" fmla="*/ 0 h 3759200"/>
                  <a:gd name="connsiteX0" fmla="*/ 0 w 465702"/>
                  <a:gd name="connsiteY0" fmla="*/ 0 h 3654425"/>
                  <a:gd name="connsiteX1" fmla="*/ 189477 w 465702"/>
                  <a:gd name="connsiteY1" fmla="*/ 0 h 3654425"/>
                  <a:gd name="connsiteX2" fmla="*/ 465702 w 465702"/>
                  <a:gd name="connsiteY2" fmla="*/ 3654425 h 3654425"/>
                  <a:gd name="connsiteX3" fmla="*/ 247650 w 465702"/>
                  <a:gd name="connsiteY3" fmla="*/ 3587750 h 3654425"/>
                  <a:gd name="connsiteX4" fmla="*/ 0 w 465702"/>
                  <a:gd name="connsiteY4" fmla="*/ 0 h 3654425"/>
                  <a:gd name="connsiteX0" fmla="*/ 49225 w 514927"/>
                  <a:gd name="connsiteY0" fmla="*/ 0 h 3654425"/>
                  <a:gd name="connsiteX1" fmla="*/ 238702 w 514927"/>
                  <a:gd name="connsiteY1" fmla="*/ 0 h 3654425"/>
                  <a:gd name="connsiteX2" fmla="*/ 514927 w 514927"/>
                  <a:gd name="connsiteY2" fmla="*/ 3654425 h 3654425"/>
                  <a:gd name="connsiteX3" fmla="*/ 296875 w 514927"/>
                  <a:gd name="connsiteY3" fmla="*/ 3587750 h 3654425"/>
                  <a:gd name="connsiteX4" fmla="*/ 49225 w 514927"/>
                  <a:gd name="connsiteY4" fmla="*/ 0 h 3654425"/>
                  <a:gd name="connsiteX0" fmla="*/ 49225 w 514927"/>
                  <a:gd name="connsiteY0" fmla="*/ 28575 h 3683000"/>
                  <a:gd name="connsiteX1" fmla="*/ 391102 w 514927"/>
                  <a:gd name="connsiteY1" fmla="*/ 0 h 3683000"/>
                  <a:gd name="connsiteX2" fmla="*/ 514927 w 514927"/>
                  <a:gd name="connsiteY2" fmla="*/ 3683000 h 3683000"/>
                  <a:gd name="connsiteX3" fmla="*/ 296875 w 514927"/>
                  <a:gd name="connsiteY3" fmla="*/ 3616325 h 3683000"/>
                  <a:gd name="connsiteX4" fmla="*/ 49225 w 514927"/>
                  <a:gd name="connsiteY4" fmla="*/ 28575 h 3683000"/>
                  <a:gd name="connsiteX0" fmla="*/ 57225 w 456252"/>
                  <a:gd name="connsiteY0" fmla="*/ 9525 h 3683000"/>
                  <a:gd name="connsiteX1" fmla="*/ 332427 w 456252"/>
                  <a:gd name="connsiteY1" fmla="*/ 0 h 3683000"/>
                  <a:gd name="connsiteX2" fmla="*/ 456252 w 456252"/>
                  <a:gd name="connsiteY2" fmla="*/ 3683000 h 3683000"/>
                  <a:gd name="connsiteX3" fmla="*/ 238200 w 456252"/>
                  <a:gd name="connsiteY3" fmla="*/ 3616325 h 3683000"/>
                  <a:gd name="connsiteX4" fmla="*/ 57225 w 456252"/>
                  <a:gd name="connsiteY4" fmla="*/ 9525 h 3683000"/>
                  <a:gd name="connsiteX0" fmla="*/ 134249 w 533276"/>
                  <a:gd name="connsiteY0" fmla="*/ 9525 h 3683000"/>
                  <a:gd name="connsiteX1" fmla="*/ 409451 w 533276"/>
                  <a:gd name="connsiteY1" fmla="*/ 0 h 3683000"/>
                  <a:gd name="connsiteX2" fmla="*/ 533276 w 533276"/>
                  <a:gd name="connsiteY2" fmla="*/ 3683000 h 3683000"/>
                  <a:gd name="connsiteX3" fmla="*/ 315224 w 533276"/>
                  <a:gd name="connsiteY3" fmla="*/ 3616325 h 3683000"/>
                  <a:gd name="connsiteX4" fmla="*/ 134249 w 533276"/>
                  <a:gd name="connsiteY4" fmla="*/ 9525 h 3683000"/>
                  <a:gd name="connsiteX0" fmla="*/ 157228 w 556255"/>
                  <a:gd name="connsiteY0" fmla="*/ 9525 h 3683000"/>
                  <a:gd name="connsiteX1" fmla="*/ 432430 w 556255"/>
                  <a:gd name="connsiteY1" fmla="*/ 0 h 3683000"/>
                  <a:gd name="connsiteX2" fmla="*/ 556255 w 556255"/>
                  <a:gd name="connsiteY2" fmla="*/ 3683000 h 3683000"/>
                  <a:gd name="connsiteX3" fmla="*/ 338203 w 556255"/>
                  <a:gd name="connsiteY3" fmla="*/ 3616325 h 3683000"/>
                  <a:gd name="connsiteX4" fmla="*/ 157228 w 556255"/>
                  <a:gd name="connsiteY4" fmla="*/ 9525 h 3683000"/>
                  <a:gd name="connsiteX0" fmla="*/ 157228 w 556255"/>
                  <a:gd name="connsiteY0" fmla="*/ 9525 h 3683000"/>
                  <a:gd name="connsiteX1" fmla="*/ 432430 w 556255"/>
                  <a:gd name="connsiteY1" fmla="*/ 0 h 3683000"/>
                  <a:gd name="connsiteX2" fmla="*/ 556255 w 556255"/>
                  <a:gd name="connsiteY2" fmla="*/ 3683000 h 3683000"/>
                  <a:gd name="connsiteX3" fmla="*/ 338203 w 556255"/>
                  <a:gd name="connsiteY3" fmla="*/ 3616325 h 3683000"/>
                  <a:gd name="connsiteX4" fmla="*/ 157228 w 556255"/>
                  <a:gd name="connsiteY4" fmla="*/ 9525 h 3683000"/>
                  <a:gd name="connsiteX0" fmla="*/ 157228 w 556255"/>
                  <a:gd name="connsiteY0" fmla="*/ 9525 h 3683000"/>
                  <a:gd name="connsiteX1" fmla="*/ 432430 w 556255"/>
                  <a:gd name="connsiteY1" fmla="*/ 0 h 3683000"/>
                  <a:gd name="connsiteX2" fmla="*/ 556255 w 556255"/>
                  <a:gd name="connsiteY2" fmla="*/ 3683000 h 3683000"/>
                  <a:gd name="connsiteX3" fmla="*/ 338203 w 556255"/>
                  <a:gd name="connsiteY3" fmla="*/ 3616325 h 3683000"/>
                  <a:gd name="connsiteX4" fmla="*/ 157228 w 556255"/>
                  <a:gd name="connsiteY4" fmla="*/ 9525 h 3683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6255" h="3683000">
                    <a:moveTo>
                      <a:pt x="157228" y="9525"/>
                    </a:moveTo>
                    <a:lnTo>
                      <a:pt x="432430" y="0"/>
                    </a:lnTo>
                    <a:cubicBezTo>
                      <a:pt x="-50170" y="1808692"/>
                      <a:pt x="276855" y="2836333"/>
                      <a:pt x="556255" y="3683000"/>
                    </a:cubicBezTo>
                    <a:lnTo>
                      <a:pt x="338203" y="3616325"/>
                    </a:lnTo>
                    <a:cubicBezTo>
                      <a:pt x="131828" y="3201458"/>
                      <a:pt x="-198372" y="2119842"/>
                      <a:pt x="157228" y="952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6E368E16-4036-4468-BB8B-AA935C9B778A}"/>
                  </a:ext>
                </a:extLst>
              </p:cNvPr>
              <p:cNvSpPr/>
              <p:nvPr/>
            </p:nvSpPr>
            <p:spPr>
              <a:xfrm>
                <a:off x="5835535" y="2353128"/>
                <a:ext cx="1363551" cy="13915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8C0B5597-EF35-4B7C-8F2F-9FD9F97A632D}"/>
                  </a:ext>
                </a:extLst>
              </p:cNvPr>
              <p:cNvSpPr/>
              <p:nvPr/>
            </p:nvSpPr>
            <p:spPr>
              <a:xfrm>
                <a:off x="4471984" y="2353128"/>
                <a:ext cx="1363551" cy="13915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6C3B0324-F938-4B5A-8407-3CE00DBD6E53}"/>
                  </a:ext>
                </a:extLst>
              </p:cNvPr>
              <p:cNvSpPr/>
              <p:nvPr/>
            </p:nvSpPr>
            <p:spPr>
              <a:xfrm>
                <a:off x="4282507" y="1351642"/>
                <a:ext cx="1363551" cy="13915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8ED06AEA-BA32-4B50-84A2-01114A13365B}"/>
                  </a:ext>
                </a:extLst>
              </p:cNvPr>
              <p:cNvSpPr/>
              <p:nvPr/>
            </p:nvSpPr>
            <p:spPr>
              <a:xfrm>
                <a:off x="6025012" y="1351642"/>
                <a:ext cx="1363551" cy="13915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8F5522F7-45E2-4E4E-84EE-DF4B749C589F}"/>
                  </a:ext>
                </a:extLst>
              </p:cNvPr>
              <p:cNvSpPr/>
              <p:nvPr/>
            </p:nvSpPr>
            <p:spPr>
              <a:xfrm>
                <a:off x="5072741" y="585559"/>
                <a:ext cx="1487602" cy="1391558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CB2AB867-205E-48C1-951E-84463762DC7A}"/>
                  </a:ext>
                </a:extLst>
              </p:cNvPr>
              <p:cNvSpPr/>
              <p:nvPr/>
            </p:nvSpPr>
            <p:spPr>
              <a:xfrm>
                <a:off x="5168785" y="1657349"/>
                <a:ext cx="1391558" cy="139155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" name="ttsMP3.com_VoiceText_2025-1-13_14-11-52">
            <a:hlinkClick r:id="" action="ppaction://media"/>
            <a:extLst>
              <a:ext uri="{FF2B5EF4-FFF2-40B4-BE49-F238E27FC236}">
                <a16:creationId xmlns:a16="http://schemas.microsoft.com/office/drawing/2014/main" id="{EDBC2070-4AB7-467E-89E4-1C0958D1D7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38040" y="1799438"/>
            <a:ext cx="609600" cy="609600"/>
          </a:xfrm>
          <a:prstGeom prst="rect">
            <a:avLst/>
          </a:prstGeom>
        </p:spPr>
      </p:pic>
      <p:pic>
        <p:nvPicPr>
          <p:cNvPr id="3" name="2sec">
            <a:hlinkClick r:id="" action="ppaction://media"/>
            <a:extLst>
              <a:ext uri="{FF2B5EF4-FFF2-40B4-BE49-F238E27FC236}">
                <a16:creationId xmlns:a16="http://schemas.microsoft.com/office/drawing/2014/main" id="{A9C6ED83-C1AB-47E2-AD84-73DD412575D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753649" y="246410"/>
            <a:ext cx="609600" cy="609600"/>
          </a:xfrm>
          <a:prstGeom prst="rect">
            <a:avLst/>
          </a:prstGeom>
        </p:spPr>
      </p:pic>
      <p:pic>
        <p:nvPicPr>
          <p:cNvPr id="4" name="ttsMP3.com_VoiceText_2025-1-13_14-12-29">
            <a:hlinkClick r:id="" action="ppaction://media"/>
            <a:extLst>
              <a:ext uri="{FF2B5EF4-FFF2-40B4-BE49-F238E27FC236}">
                <a16:creationId xmlns:a16="http://schemas.microsoft.com/office/drawing/2014/main" id="{F943FF2C-79DD-4B84-B15C-9E2EB5128CA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60" name="2sec">
            <a:hlinkClick r:id="" action="ppaction://media"/>
            <a:extLst>
              <a:ext uri="{FF2B5EF4-FFF2-40B4-BE49-F238E27FC236}">
                <a16:creationId xmlns:a16="http://schemas.microsoft.com/office/drawing/2014/main" id="{557EAD48-241D-43C4-A3DB-7F60ABC7D90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804764" y="170035"/>
            <a:ext cx="609600" cy="609600"/>
          </a:xfrm>
          <a:prstGeom prst="rect">
            <a:avLst/>
          </a:prstGeom>
        </p:spPr>
      </p:pic>
      <p:pic>
        <p:nvPicPr>
          <p:cNvPr id="5" name="ttsMP3.com_VoiceText_2025-1-13_14-12-42">
            <a:hlinkClick r:id="" action="ppaction://media"/>
            <a:extLst>
              <a:ext uri="{FF2B5EF4-FFF2-40B4-BE49-F238E27FC236}">
                <a16:creationId xmlns:a16="http://schemas.microsoft.com/office/drawing/2014/main" id="{4CABE04A-E531-420C-B359-CF72376D675F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193924" y="1613512"/>
            <a:ext cx="609600" cy="609600"/>
          </a:xfrm>
          <a:prstGeom prst="rect">
            <a:avLst/>
          </a:prstGeom>
        </p:spPr>
      </p:pic>
      <p:pic>
        <p:nvPicPr>
          <p:cNvPr id="262" name="2sec">
            <a:hlinkClick r:id="" action="ppaction://media"/>
            <a:extLst>
              <a:ext uri="{FF2B5EF4-FFF2-40B4-BE49-F238E27FC236}">
                <a16:creationId xmlns:a16="http://schemas.microsoft.com/office/drawing/2014/main" id="{CDCA8496-372C-4822-93E9-066C4441238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191888" y="24641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8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980"/>
                            </p:stCondLst>
                            <p:childTnLst>
                              <p:par>
                                <p:cTn id="1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2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44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44"/>
                            </p:stCondLst>
                            <p:childTnLst>
                              <p:par>
                                <p:cTn id="1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48"/>
                            </p:stCondLst>
                            <p:childTnLst>
                              <p:par>
                                <p:cTn id="2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3" dur="2064" fill="hold"/>
                                        <p:tgtEl>
                                          <p:spTgt spid="2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12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612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48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92"/>
                            </p:stCondLst>
                            <p:childTnLst>
                              <p:par>
                                <p:cTn id="3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2064" fill="hold"/>
                                        <p:tgtEl>
                                          <p:spTgt spid="2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0"/>
                </p:tgtEl>
              </p:cMediaNode>
            </p:audio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3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104</Words>
  <Application>Microsoft Office PowerPoint</Application>
  <PresentationFormat>Widescreen</PresentationFormat>
  <Paragraphs>53</Paragraphs>
  <Slides>18</Slides>
  <Notes>6</Notes>
  <HiddenSlides>0</HiddenSlides>
  <MMClips>40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20</cp:revision>
  <dcterms:created xsi:type="dcterms:W3CDTF">2025-01-12T18:21:42Z</dcterms:created>
  <dcterms:modified xsi:type="dcterms:W3CDTF">2025-01-13T12:02:00Z</dcterms:modified>
</cp:coreProperties>
</file>