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11" r:id="rId13"/>
    <p:sldId id="316" r:id="rId14"/>
    <p:sldId id="322" r:id="rId15"/>
    <p:sldId id="337" r:id="rId16"/>
    <p:sldId id="338" r:id="rId17"/>
    <p:sldId id="320" r:id="rId18"/>
    <p:sldId id="3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976E"/>
    <a:srgbClr val="0B0754"/>
    <a:srgbClr val="4E7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ED59-A5E7-4787-9DA0-AA5BBA1BF51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9F7E9-41FC-45B4-A5B5-D99B9107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E9F8-4691-4EED-8DE7-80A8B9878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B1322-021B-4FFA-BF0F-69DD40957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266D-2E0E-4449-AA4A-BAC49F29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CF74-E8DA-4269-A218-1BF3593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E7E8F-B462-4DA4-8B24-70C203A2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D3EC-900B-455E-A270-DD3DD927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50B97-085B-4F1A-99CE-212A470A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ED46-A89D-4CD7-8FE3-B084673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A7FE-E7A8-43FA-ABAF-421DC16A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4A3A-5F4A-4AE7-8073-F8490C54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481E-89DA-44B2-8647-AFEE2AE57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E4AE9-C892-4555-A04E-0EFAE26CC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F02AC-3C75-43E9-9B40-68BB95E1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1E1F-C2B8-49EB-9FAF-423A0CF1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F67D-FDC9-4B2F-BB0C-4294B0BF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0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2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83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6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E1F1-FBDD-46EE-8E25-3684563D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F700-3A40-44C1-9F31-E2133DC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08B4-F74F-4E44-BBBD-91956DDC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5DBA-494D-4CEF-AF4D-7C2155A2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89DFF-4638-4251-8AFE-14EEB430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4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92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26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DC78-961C-410C-B67E-EBDB2873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A989-4847-4CAB-AB62-81BFC201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438F-EF9F-4A52-8956-BFBDA01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5A683-06D6-4FBE-8453-AFC4ADBE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8F4C-79F0-480D-BEE5-A82F9CD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8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1F9E-676E-4E2F-8192-F3814484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BD33-403C-4FE2-8E67-30CDDE56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8B221-5079-422E-B550-98A1AC11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030E9-6B1F-4272-9763-D4306ED9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A2F30-0204-4DF2-BD12-2A0922BF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8905-0953-4BC3-BF14-2C77B8B0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2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2D5F-BDEF-4F97-839B-8778381C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2870-9A69-42AB-BF13-EBA656C3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36903-FB45-43E7-AE4D-AE187D02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B213B-2E44-4A91-9874-C0953605F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23179-0DDF-4CAB-9C62-0362E54E3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23210-25AD-45A1-91F0-4A65FA72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CD84F-AA22-454B-888D-86A6BCD6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FB197-C4EB-42A7-B195-40A94974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5755-C06C-4824-B2A5-C1407116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3BC1-2254-4722-B3D1-65285A94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0AD06-9808-451C-BBA4-B700DC1A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782AE-DAD6-4678-BFB0-1D344BF4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8C150-0C94-47E2-AEC8-A86B2A2D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66F4D-9D75-4DBC-80E7-24C4FA9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8067D-1F1E-4C86-8A41-6CB7845F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1CCA-07E8-45C6-B001-69C11E49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EA10-BB20-49F2-8BFA-88DE17E1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57A3B-B9B4-41B5-AB68-D5BE2B37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59553-30AF-40FC-A4B0-628C5709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69B5-CA41-412F-850C-823ED8EB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BFFC0-1C03-4082-97ED-2CC39EF4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2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E372-6CBE-4FE2-9FDB-A9E47A17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F19EE-B3C8-4453-92FB-26AE9C61C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3669-ECD2-4C4E-8E63-67FDFBC60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1593-8EA8-4F44-8159-7EC4BCCF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5A74-4AD3-44A6-8892-EB66CEA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D3D7-B775-4932-AD25-917CDB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4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219BC-C9F7-44B0-ADF7-57A64B72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6475-2E88-4376-89A3-3BE7C12C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5E858-A03E-4880-9635-7ABEBB923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CD27-45DF-4FA8-8D90-0E3CECEF6F6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67A0-B352-4CA4-A54B-4D02489F3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E69B-6E6C-4909-A273-A17802096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5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1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microsoft.com/office/2007/relationships/hdphoto" Target="../media/hdphoto1.wdp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3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0" y="59344"/>
            <a:ext cx="975139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W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W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alibri" panose="020F0502020204030204"/>
              </a:rPr>
              <a:t>orm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CF4C1EBC-C12C-470D-BC56-3EB4559B1C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5A37EBD-8E4C-A490-C706-FAAC1B84C6E4}"/>
              </a:ext>
            </a:extLst>
          </p:cNvPr>
          <p:cNvGrpSpPr/>
          <p:nvPr/>
        </p:nvGrpSpPr>
        <p:grpSpPr>
          <a:xfrm>
            <a:off x="4093027" y="1753653"/>
            <a:ext cx="7941705" cy="4850969"/>
            <a:chOff x="1401543" y="109511"/>
            <a:chExt cx="8766811" cy="53549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7BC277-3026-0E92-91B4-B096E4B89AF9}"/>
                </a:ext>
              </a:extLst>
            </p:cNvPr>
            <p:cNvSpPr/>
            <p:nvPr/>
          </p:nvSpPr>
          <p:spPr>
            <a:xfrm>
              <a:off x="1802610" y="109511"/>
              <a:ext cx="8365744" cy="5354962"/>
            </a:xfrm>
            <a:custGeom>
              <a:avLst/>
              <a:gdLst>
                <a:gd name="connsiteX0" fmla="*/ 0 w 1311965"/>
                <a:gd name="connsiteY0" fmla="*/ 0 h 1060174"/>
                <a:gd name="connsiteX1" fmla="*/ 1311965 w 1311965"/>
                <a:gd name="connsiteY1" fmla="*/ 0 h 1060174"/>
                <a:gd name="connsiteX2" fmla="*/ 1311965 w 1311965"/>
                <a:gd name="connsiteY2" fmla="*/ 1060174 h 1060174"/>
                <a:gd name="connsiteX3" fmla="*/ 0 w 1311965"/>
                <a:gd name="connsiteY3" fmla="*/ 1060174 h 1060174"/>
                <a:gd name="connsiteX4" fmla="*/ 0 w 1311965"/>
                <a:gd name="connsiteY4" fmla="*/ 0 h 1060174"/>
                <a:gd name="connsiteX0" fmla="*/ 2729947 w 4041912"/>
                <a:gd name="connsiteY0" fmla="*/ 0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2729947 w 4041912"/>
                <a:gd name="connsiteY4" fmla="*/ 0 h 1802296"/>
                <a:gd name="connsiteX0" fmla="*/ 1179442 w 4041912"/>
                <a:gd name="connsiteY0" fmla="*/ 371061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1179442 w 4041912"/>
                <a:gd name="connsiteY4" fmla="*/ 371061 h 1802296"/>
                <a:gd name="connsiteX0" fmla="*/ 1842051 w 4704521"/>
                <a:gd name="connsiteY0" fmla="*/ 371061 h 1060174"/>
                <a:gd name="connsiteX1" fmla="*/ 4704521 w 4704521"/>
                <a:gd name="connsiteY1" fmla="*/ 0 h 1060174"/>
                <a:gd name="connsiteX2" fmla="*/ 4704521 w 4704521"/>
                <a:gd name="connsiteY2" fmla="*/ 1060174 h 1060174"/>
                <a:gd name="connsiteX3" fmla="*/ 0 w 4704521"/>
                <a:gd name="connsiteY3" fmla="*/ 556592 h 1060174"/>
                <a:gd name="connsiteX4" fmla="*/ 1842051 w 4704521"/>
                <a:gd name="connsiteY4" fmla="*/ 371061 h 1060174"/>
                <a:gd name="connsiteX0" fmla="*/ 1842051 w 4704521"/>
                <a:gd name="connsiteY0" fmla="*/ 371061 h 1736035"/>
                <a:gd name="connsiteX1" fmla="*/ 4704521 w 4704521"/>
                <a:gd name="connsiteY1" fmla="*/ 0 h 1736035"/>
                <a:gd name="connsiteX2" fmla="*/ 4147930 w 4704521"/>
                <a:gd name="connsiteY2" fmla="*/ 1736035 h 1736035"/>
                <a:gd name="connsiteX3" fmla="*/ 0 w 4704521"/>
                <a:gd name="connsiteY3" fmla="*/ 556592 h 1736035"/>
                <a:gd name="connsiteX4" fmla="*/ 1842051 w 4704521"/>
                <a:gd name="connsiteY4" fmla="*/ 371061 h 1736035"/>
                <a:gd name="connsiteX0" fmla="*/ 1842051 w 5075582"/>
                <a:gd name="connsiteY0" fmla="*/ 0 h 1364974"/>
                <a:gd name="connsiteX1" fmla="*/ 5075582 w 5075582"/>
                <a:gd name="connsiteY1" fmla="*/ 318052 h 1364974"/>
                <a:gd name="connsiteX2" fmla="*/ 4147930 w 5075582"/>
                <a:gd name="connsiteY2" fmla="*/ 1364974 h 1364974"/>
                <a:gd name="connsiteX3" fmla="*/ 0 w 5075582"/>
                <a:gd name="connsiteY3" fmla="*/ 185531 h 1364974"/>
                <a:gd name="connsiteX4" fmla="*/ 1842051 w 5075582"/>
                <a:gd name="connsiteY4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1817693 h 3182667"/>
                <a:gd name="connsiteX1" fmla="*/ 2610678 w 5075582"/>
                <a:gd name="connsiteY1" fmla="*/ 2029726 h 3182667"/>
                <a:gd name="connsiteX2" fmla="*/ 5075582 w 5075582"/>
                <a:gd name="connsiteY2" fmla="*/ 2135745 h 3182667"/>
                <a:gd name="connsiteX3" fmla="*/ 4147930 w 5075582"/>
                <a:gd name="connsiteY3" fmla="*/ 3182667 h 3182667"/>
                <a:gd name="connsiteX4" fmla="*/ 0 w 5075582"/>
                <a:gd name="connsiteY4" fmla="*/ 2003224 h 3182667"/>
                <a:gd name="connsiteX5" fmla="*/ 1842051 w 5075582"/>
                <a:gd name="connsiteY5" fmla="*/ 1817693 h 3182667"/>
                <a:gd name="connsiteX0" fmla="*/ 2562884 w 5796415"/>
                <a:gd name="connsiteY0" fmla="*/ 2829931 h 4194905"/>
                <a:gd name="connsiteX1" fmla="*/ 3331511 w 5796415"/>
                <a:gd name="connsiteY1" fmla="*/ 3041964 h 4194905"/>
                <a:gd name="connsiteX2" fmla="*/ 5796415 w 5796415"/>
                <a:gd name="connsiteY2" fmla="*/ 3147983 h 4194905"/>
                <a:gd name="connsiteX3" fmla="*/ 4868763 w 5796415"/>
                <a:gd name="connsiteY3" fmla="*/ 4194905 h 4194905"/>
                <a:gd name="connsiteX4" fmla="*/ 720833 w 5796415"/>
                <a:gd name="connsiteY4" fmla="*/ 3015462 h 4194905"/>
                <a:gd name="connsiteX5" fmla="*/ 2562884 w 5796415"/>
                <a:gd name="connsiteY5" fmla="*/ 2829931 h 4194905"/>
                <a:gd name="connsiteX0" fmla="*/ 2562884 w 5796415"/>
                <a:gd name="connsiteY0" fmla="*/ 2829931 h 3678070"/>
                <a:gd name="connsiteX1" fmla="*/ 3331511 w 5796415"/>
                <a:gd name="connsiteY1" fmla="*/ 3041964 h 3678070"/>
                <a:gd name="connsiteX2" fmla="*/ 5796415 w 5796415"/>
                <a:gd name="connsiteY2" fmla="*/ 3147983 h 3678070"/>
                <a:gd name="connsiteX3" fmla="*/ 4378433 w 5796415"/>
                <a:gd name="connsiteY3" fmla="*/ 3678070 h 3678070"/>
                <a:gd name="connsiteX4" fmla="*/ 720833 w 5796415"/>
                <a:gd name="connsiteY4" fmla="*/ 3015462 h 3678070"/>
                <a:gd name="connsiteX5" fmla="*/ 2562884 w 5796415"/>
                <a:gd name="connsiteY5" fmla="*/ 2829931 h 3678070"/>
                <a:gd name="connsiteX0" fmla="*/ 2562884 w 5796415"/>
                <a:gd name="connsiteY0" fmla="*/ 2829931 h 4134238"/>
                <a:gd name="connsiteX1" fmla="*/ 3331511 w 5796415"/>
                <a:gd name="connsiteY1" fmla="*/ 3041964 h 4134238"/>
                <a:gd name="connsiteX2" fmla="*/ 5796415 w 5796415"/>
                <a:gd name="connsiteY2" fmla="*/ 3147983 h 4134238"/>
                <a:gd name="connsiteX3" fmla="*/ 4378433 w 5796415"/>
                <a:gd name="connsiteY3" fmla="*/ 3678070 h 4134238"/>
                <a:gd name="connsiteX4" fmla="*/ 720833 w 5796415"/>
                <a:gd name="connsiteY4" fmla="*/ 3015462 h 4134238"/>
                <a:gd name="connsiteX5" fmla="*/ 2562884 w 5796415"/>
                <a:gd name="connsiteY5" fmla="*/ 2829931 h 4134238"/>
                <a:gd name="connsiteX0" fmla="*/ 2562884 w 5796415"/>
                <a:gd name="connsiteY0" fmla="*/ 2829931 h 4619327"/>
                <a:gd name="connsiteX1" fmla="*/ 3331511 w 5796415"/>
                <a:gd name="connsiteY1" fmla="*/ 3041964 h 4619327"/>
                <a:gd name="connsiteX2" fmla="*/ 5796415 w 5796415"/>
                <a:gd name="connsiteY2" fmla="*/ 3147983 h 4619327"/>
                <a:gd name="connsiteX3" fmla="*/ 4378433 w 5796415"/>
                <a:gd name="connsiteY3" fmla="*/ 3678070 h 4619327"/>
                <a:gd name="connsiteX4" fmla="*/ 720833 w 5796415"/>
                <a:gd name="connsiteY4" fmla="*/ 3015462 h 4619327"/>
                <a:gd name="connsiteX5" fmla="*/ 2562884 w 5796415"/>
                <a:gd name="connsiteY5" fmla="*/ 2829931 h 4619327"/>
                <a:gd name="connsiteX0" fmla="*/ 2562884 w 5796415"/>
                <a:gd name="connsiteY0" fmla="*/ 2829931 h 3926962"/>
                <a:gd name="connsiteX1" fmla="*/ 3331511 w 5796415"/>
                <a:gd name="connsiteY1" fmla="*/ 3041964 h 3926962"/>
                <a:gd name="connsiteX2" fmla="*/ 5796415 w 5796415"/>
                <a:gd name="connsiteY2" fmla="*/ 3147983 h 3926962"/>
                <a:gd name="connsiteX3" fmla="*/ 4378433 w 5796415"/>
                <a:gd name="connsiteY3" fmla="*/ 3678070 h 3926962"/>
                <a:gd name="connsiteX4" fmla="*/ 720833 w 5796415"/>
                <a:gd name="connsiteY4" fmla="*/ 3015462 h 3926962"/>
                <a:gd name="connsiteX5" fmla="*/ 2562884 w 5796415"/>
                <a:gd name="connsiteY5" fmla="*/ 2829931 h 3926962"/>
                <a:gd name="connsiteX0" fmla="*/ 2562884 w 5796415"/>
                <a:gd name="connsiteY0" fmla="*/ 2829931 h 4511599"/>
                <a:gd name="connsiteX1" fmla="*/ 3331511 w 5796415"/>
                <a:gd name="connsiteY1" fmla="*/ 3041964 h 4511599"/>
                <a:gd name="connsiteX2" fmla="*/ 5796415 w 5796415"/>
                <a:gd name="connsiteY2" fmla="*/ 3147983 h 4511599"/>
                <a:gd name="connsiteX3" fmla="*/ 4378433 w 5796415"/>
                <a:gd name="connsiteY3" fmla="*/ 3678070 h 4511599"/>
                <a:gd name="connsiteX4" fmla="*/ 720833 w 5796415"/>
                <a:gd name="connsiteY4" fmla="*/ 3015462 h 4511599"/>
                <a:gd name="connsiteX5" fmla="*/ 2562884 w 5796415"/>
                <a:gd name="connsiteY5" fmla="*/ 2829931 h 4511599"/>
                <a:gd name="connsiteX0" fmla="*/ 2562884 w 5796415"/>
                <a:gd name="connsiteY0" fmla="*/ 2829931 h 4804281"/>
                <a:gd name="connsiteX1" fmla="*/ 3331511 w 5796415"/>
                <a:gd name="connsiteY1" fmla="*/ 3041964 h 4804281"/>
                <a:gd name="connsiteX2" fmla="*/ 5796415 w 5796415"/>
                <a:gd name="connsiteY2" fmla="*/ 3147983 h 4804281"/>
                <a:gd name="connsiteX3" fmla="*/ 4378433 w 5796415"/>
                <a:gd name="connsiteY3" fmla="*/ 3678070 h 4804281"/>
                <a:gd name="connsiteX4" fmla="*/ 720833 w 5796415"/>
                <a:gd name="connsiteY4" fmla="*/ 3015462 h 4804281"/>
                <a:gd name="connsiteX5" fmla="*/ 2562884 w 5796415"/>
                <a:gd name="connsiteY5" fmla="*/ 2829931 h 4804281"/>
                <a:gd name="connsiteX0" fmla="*/ 2562884 w 5796415"/>
                <a:gd name="connsiteY0" fmla="*/ 2829931 h 3803183"/>
                <a:gd name="connsiteX1" fmla="*/ 3331511 w 5796415"/>
                <a:gd name="connsiteY1" fmla="*/ 3041964 h 3803183"/>
                <a:gd name="connsiteX2" fmla="*/ 5796415 w 5796415"/>
                <a:gd name="connsiteY2" fmla="*/ 3147983 h 3803183"/>
                <a:gd name="connsiteX3" fmla="*/ 4378433 w 5796415"/>
                <a:gd name="connsiteY3" fmla="*/ 3678070 h 3803183"/>
                <a:gd name="connsiteX4" fmla="*/ 4113390 w 5796415"/>
                <a:gd name="connsiteY4" fmla="*/ 3731078 h 3803183"/>
                <a:gd name="connsiteX5" fmla="*/ 720833 w 5796415"/>
                <a:gd name="connsiteY5" fmla="*/ 3015462 h 3803183"/>
                <a:gd name="connsiteX6" fmla="*/ 2562884 w 5796415"/>
                <a:gd name="connsiteY6" fmla="*/ 2829931 h 3803183"/>
                <a:gd name="connsiteX0" fmla="*/ 2562884 w 5796415"/>
                <a:gd name="connsiteY0" fmla="*/ 2829931 h 4503468"/>
                <a:gd name="connsiteX1" fmla="*/ 3331511 w 5796415"/>
                <a:gd name="connsiteY1" fmla="*/ 3041964 h 4503468"/>
                <a:gd name="connsiteX2" fmla="*/ 5796415 w 5796415"/>
                <a:gd name="connsiteY2" fmla="*/ 3147983 h 4503468"/>
                <a:gd name="connsiteX3" fmla="*/ 4378433 w 5796415"/>
                <a:gd name="connsiteY3" fmla="*/ 3678070 h 4503468"/>
                <a:gd name="connsiteX4" fmla="*/ 4113390 w 5796415"/>
                <a:gd name="connsiteY4" fmla="*/ 3731078 h 4503468"/>
                <a:gd name="connsiteX5" fmla="*/ 720833 w 5796415"/>
                <a:gd name="connsiteY5" fmla="*/ 3015462 h 4503468"/>
                <a:gd name="connsiteX6" fmla="*/ 2562884 w 5796415"/>
                <a:gd name="connsiteY6" fmla="*/ 2829931 h 4503468"/>
                <a:gd name="connsiteX0" fmla="*/ 2562884 w 5796415"/>
                <a:gd name="connsiteY0" fmla="*/ 2829931 h 4703369"/>
                <a:gd name="connsiteX1" fmla="*/ 3331511 w 5796415"/>
                <a:gd name="connsiteY1" fmla="*/ 3041964 h 4703369"/>
                <a:gd name="connsiteX2" fmla="*/ 5796415 w 5796415"/>
                <a:gd name="connsiteY2" fmla="*/ 3147983 h 4703369"/>
                <a:gd name="connsiteX3" fmla="*/ 4378433 w 5796415"/>
                <a:gd name="connsiteY3" fmla="*/ 3678070 h 4703369"/>
                <a:gd name="connsiteX4" fmla="*/ 4113390 w 5796415"/>
                <a:gd name="connsiteY4" fmla="*/ 3731078 h 4703369"/>
                <a:gd name="connsiteX5" fmla="*/ 720833 w 5796415"/>
                <a:gd name="connsiteY5" fmla="*/ 3015462 h 4703369"/>
                <a:gd name="connsiteX6" fmla="*/ 2562884 w 5796415"/>
                <a:gd name="connsiteY6" fmla="*/ 2829931 h 4703369"/>
                <a:gd name="connsiteX0" fmla="*/ 2622069 w 5855600"/>
                <a:gd name="connsiteY0" fmla="*/ 2829931 h 4703369"/>
                <a:gd name="connsiteX1" fmla="*/ 3390696 w 5855600"/>
                <a:gd name="connsiteY1" fmla="*/ 3041964 h 4703369"/>
                <a:gd name="connsiteX2" fmla="*/ 5855600 w 5855600"/>
                <a:gd name="connsiteY2" fmla="*/ 3147983 h 4703369"/>
                <a:gd name="connsiteX3" fmla="*/ 4437618 w 5855600"/>
                <a:gd name="connsiteY3" fmla="*/ 3678070 h 4703369"/>
                <a:gd name="connsiteX4" fmla="*/ 4172575 w 5855600"/>
                <a:gd name="connsiteY4" fmla="*/ 3731078 h 4703369"/>
                <a:gd name="connsiteX5" fmla="*/ 713757 w 5855600"/>
                <a:gd name="connsiteY5" fmla="*/ 3015462 h 4703369"/>
                <a:gd name="connsiteX6" fmla="*/ 2622069 w 5855600"/>
                <a:gd name="connsiteY6" fmla="*/ 2829931 h 4703369"/>
                <a:gd name="connsiteX0" fmla="*/ 2622069 w 5872258"/>
                <a:gd name="connsiteY0" fmla="*/ 2829931 h 5033503"/>
                <a:gd name="connsiteX1" fmla="*/ 3390696 w 5872258"/>
                <a:gd name="connsiteY1" fmla="*/ 3041964 h 5033503"/>
                <a:gd name="connsiteX2" fmla="*/ 5855600 w 5872258"/>
                <a:gd name="connsiteY2" fmla="*/ 3147983 h 5033503"/>
                <a:gd name="connsiteX3" fmla="*/ 4437618 w 5872258"/>
                <a:gd name="connsiteY3" fmla="*/ 3678070 h 5033503"/>
                <a:gd name="connsiteX4" fmla="*/ 4172575 w 5872258"/>
                <a:gd name="connsiteY4" fmla="*/ 3731078 h 5033503"/>
                <a:gd name="connsiteX5" fmla="*/ 713757 w 5872258"/>
                <a:gd name="connsiteY5" fmla="*/ 3015462 h 5033503"/>
                <a:gd name="connsiteX6" fmla="*/ 2622069 w 5872258"/>
                <a:gd name="connsiteY6" fmla="*/ 2829931 h 5033503"/>
                <a:gd name="connsiteX0" fmla="*/ 2622069 w 5881245"/>
                <a:gd name="connsiteY0" fmla="*/ 2829931 h 4703369"/>
                <a:gd name="connsiteX1" fmla="*/ 3390696 w 5881245"/>
                <a:gd name="connsiteY1" fmla="*/ 3041964 h 4703369"/>
                <a:gd name="connsiteX2" fmla="*/ 5855600 w 5881245"/>
                <a:gd name="connsiteY2" fmla="*/ 3147983 h 4703369"/>
                <a:gd name="connsiteX3" fmla="*/ 4689410 w 5881245"/>
                <a:gd name="connsiteY3" fmla="*/ 3784086 h 4703369"/>
                <a:gd name="connsiteX4" fmla="*/ 4437618 w 5881245"/>
                <a:gd name="connsiteY4" fmla="*/ 3678070 h 4703369"/>
                <a:gd name="connsiteX5" fmla="*/ 4172575 w 5881245"/>
                <a:gd name="connsiteY5" fmla="*/ 3731078 h 4703369"/>
                <a:gd name="connsiteX6" fmla="*/ 713757 w 5881245"/>
                <a:gd name="connsiteY6" fmla="*/ 3015462 h 4703369"/>
                <a:gd name="connsiteX7" fmla="*/ 2622069 w 5881245"/>
                <a:gd name="connsiteY7" fmla="*/ 2829931 h 4703369"/>
                <a:gd name="connsiteX0" fmla="*/ 2622069 w 5999562"/>
                <a:gd name="connsiteY0" fmla="*/ 2829931 h 4980303"/>
                <a:gd name="connsiteX1" fmla="*/ 3390696 w 5999562"/>
                <a:gd name="connsiteY1" fmla="*/ 3041964 h 4980303"/>
                <a:gd name="connsiteX2" fmla="*/ 5855600 w 5999562"/>
                <a:gd name="connsiteY2" fmla="*/ 3147983 h 4980303"/>
                <a:gd name="connsiteX3" fmla="*/ 4689410 w 5999562"/>
                <a:gd name="connsiteY3" fmla="*/ 3784086 h 4980303"/>
                <a:gd name="connsiteX4" fmla="*/ 4437618 w 5999562"/>
                <a:gd name="connsiteY4" fmla="*/ 3678070 h 4980303"/>
                <a:gd name="connsiteX5" fmla="*/ 4172575 w 5999562"/>
                <a:gd name="connsiteY5" fmla="*/ 3731078 h 4980303"/>
                <a:gd name="connsiteX6" fmla="*/ 713757 w 5999562"/>
                <a:gd name="connsiteY6" fmla="*/ 3015462 h 4980303"/>
                <a:gd name="connsiteX7" fmla="*/ 2622069 w 5999562"/>
                <a:gd name="connsiteY7" fmla="*/ 2829931 h 4980303"/>
                <a:gd name="connsiteX0" fmla="*/ 2622069 w 6434721"/>
                <a:gd name="connsiteY0" fmla="*/ 2829931 h 4703369"/>
                <a:gd name="connsiteX1" fmla="*/ 3390696 w 6434721"/>
                <a:gd name="connsiteY1" fmla="*/ 3041964 h 4703369"/>
                <a:gd name="connsiteX2" fmla="*/ 5855600 w 6434721"/>
                <a:gd name="connsiteY2" fmla="*/ 3147983 h 4703369"/>
                <a:gd name="connsiteX3" fmla="*/ 6372435 w 6434721"/>
                <a:gd name="connsiteY3" fmla="*/ 3293756 h 4703369"/>
                <a:gd name="connsiteX4" fmla="*/ 4689410 w 6434721"/>
                <a:gd name="connsiteY4" fmla="*/ 3784086 h 4703369"/>
                <a:gd name="connsiteX5" fmla="*/ 4437618 w 6434721"/>
                <a:gd name="connsiteY5" fmla="*/ 3678070 h 4703369"/>
                <a:gd name="connsiteX6" fmla="*/ 4172575 w 6434721"/>
                <a:gd name="connsiteY6" fmla="*/ 3731078 h 4703369"/>
                <a:gd name="connsiteX7" fmla="*/ 713757 w 6434721"/>
                <a:gd name="connsiteY7" fmla="*/ 3015462 h 4703369"/>
                <a:gd name="connsiteX8" fmla="*/ 2622069 w 6434721"/>
                <a:gd name="connsiteY8" fmla="*/ 2829931 h 4703369"/>
                <a:gd name="connsiteX0" fmla="*/ 2622069 w 6381662"/>
                <a:gd name="connsiteY0" fmla="*/ 2829931 h 4703369"/>
                <a:gd name="connsiteX1" fmla="*/ 3390696 w 6381662"/>
                <a:gd name="connsiteY1" fmla="*/ 3041964 h 4703369"/>
                <a:gd name="connsiteX2" fmla="*/ 5855600 w 6381662"/>
                <a:gd name="connsiteY2" fmla="*/ 3147983 h 4703369"/>
                <a:gd name="connsiteX3" fmla="*/ 6372435 w 6381662"/>
                <a:gd name="connsiteY3" fmla="*/ 3293756 h 4703369"/>
                <a:gd name="connsiteX4" fmla="*/ 4689410 w 6381662"/>
                <a:gd name="connsiteY4" fmla="*/ 3784086 h 4703369"/>
                <a:gd name="connsiteX5" fmla="*/ 4437618 w 6381662"/>
                <a:gd name="connsiteY5" fmla="*/ 3678070 h 4703369"/>
                <a:gd name="connsiteX6" fmla="*/ 4172575 w 6381662"/>
                <a:gd name="connsiteY6" fmla="*/ 3731078 h 4703369"/>
                <a:gd name="connsiteX7" fmla="*/ 713757 w 6381662"/>
                <a:gd name="connsiteY7" fmla="*/ 3015462 h 4703369"/>
                <a:gd name="connsiteX8" fmla="*/ 2622069 w 6381662"/>
                <a:gd name="connsiteY8" fmla="*/ 2829931 h 4703369"/>
                <a:gd name="connsiteX0" fmla="*/ 2622069 w 7008621"/>
                <a:gd name="connsiteY0" fmla="*/ 2829931 h 4703369"/>
                <a:gd name="connsiteX1" fmla="*/ 3390696 w 7008621"/>
                <a:gd name="connsiteY1" fmla="*/ 3041964 h 4703369"/>
                <a:gd name="connsiteX2" fmla="*/ 5855600 w 7008621"/>
                <a:gd name="connsiteY2" fmla="*/ 3147983 h 4703369"/>
                <a:gd name="connsiteX3" fmla="*/ 6372435 w 7008621"/>
                <a:gd name="connsiteY3" fmla="*/ 3293756 h 4703369"/>
                <a:gd name="connsiteX4" fmla="*/ 4689410 w 7008621"/>
                <a:gd name="connsiteY4" fmla="*/ 3784086 h 4703369"/>
                <a:gd name="connsiteX5" fmla="*/ 4437618 w 7008621"/>
                <a:gd name="connsiteY5" fmla="*/ 3678070 h 4703369"/>
                <a:gd name="connsiteX6" fmla="*/ 4172575 w 7008621"/>
                <a:gd name="connsiteY6" fmla="*/ 3731078 h 4703369"/>
                <a:gd name="connsiteX7" fmla="*/ 713757 w 7008621"/>
                <a:gd name="connsiteY7" fmla="*/ 3015462 h 4703369"/>
                <a:gd name="connsiteX8" fmla="*/ 2622069 w 7008621"/>
                <a:gd name="connsiteY8" fmla="*/ 2829931 h 4703369"/>
                <a:gd name="connsiteX0" fmla="*/ 2622069 w 8092178"/>
                <a:gd name="connsiteY0" fmla="*/ 2829931 h 4703369"/>
                <a:gd name="connsiteX1" fmla="*/ 3390696 w 8092178"/>
                <a:gd name="connsiteY1" fmla="*/ 3041964 h 4703369"/>
                <a:gd name="connsiteX2" fmla="*/ 5855600 w 8092178"/>
                <a:gd name="connsiteY2" fmla="*/ 3147983 h 4703369"/>
                <a:gd name="connsiteX3" fmla="*/ 6372435 w 8092178"/>
                <a:gd name="connsiteY3" fmla="*/ 3293756 h 4703369"/>
                <a:gd name="connsiteX4" fmla="*/ 4689410 w 8092178"/>
                <a:gd name="connsiteY4" fmla="*/ 3784086 h 4703369"/>
                <a:gd name="connsiteX5" fmla="*/ 4437618 w 8092178"/>
                <a:gd name="connsiteY5" fmla="*/ 3678070 h 4703369"/>
                <a:gd name="connsiteX6" fmla="*/ 4172575 w 8092178"/>
                <a:gd name="connsiteY6" fmla="*/ 3731078 h 4703369"/>
                <a:gd name="connsiteX7" fmla="*/ 713757 w 8092178"/>
                <a:gd name="connsiteY7" fmla="*/ 3015462 h 4703369"/>
                <a:gd name="connsiteX8" fmla="*/ 2622069 w 8092178"/>
                <a:gd name="connsiteY8" fmla="*/ 2829931 h 4703369"/>
                <a:gd name="connsiteX0" fmla="*/ 2622069 w 6381662"/>
                <a:gd name="connsiteY0" fmla="*/ 2829931 h 5033731"/>
                <a:gd name="connsiteX1" fmla="*/ 3390696 w 6381662"/>
                <a:gd name="connsiteY1" fmla="*/ 3041964 h 5033731"/>
                <a:gd name="connsiteX2" fmla="*/ 5855600 w 6381662"/>
                <a:gd name="connsiteY2" fmla="*/ 3147983 h 5033731"/>
                <a:gd name="connsiteX3" fmla="*/ 6372435 w 6381662"/>
                <a:gd name="connsiteY3" fmla="*/ 3293756 h 5033731"/>
                <a:gd name="connsiteX4" fmla="*/ 6014625 w 6381662"/>
                <a:gd name="connsiteY4" fmla="*/ 5029790 h 5033731"/>
                <a:gd name="connsiteX5" fmla="*/ 4689410 w 6381662"/>
                <a:gd name="connsiteY5" fmla="*/ 3784086 h 5033731"/>
                <a:gd name="connsiteX6" fmla="*/ 4437618 w 6381662"/>
                <a:gd name="connsiteY6" fmla="*/ 3678070 h 5033731"/>
                <a:gd name="connsiteX7" fmla="*/ 4172575 w 6381662"/>
                <a:gd name="connsiteY7" fmla="*/ 3731078 h 5033731"/>
                <a:gd name="connsiteX8" fmla="*/ 713757 w 6381662"/>
                <a:gd name="connsiteY8" fmla="*/ 3015462 h 5033731"/>
                <a:gd name="connsiteX9" fmla="*/ 2622069 w 6381662"/>
                <a:gd name="connsiteY9" fmla="*/ 2829931 h 5033731"/>
                <a:gd name="connsiteX0" fmla="*/ 2622069 w 7533810"/>
                <a:gd name="connsiteY0" fmla="*/ 2829931 h 5033731"/>
                <a:gd name="connsiteX1" fmla="*/ 3390696 w 7533810"/>
                <a:gd name="connsiteY1" fmla="*/ 3041964 h 5033731"/>
                <a:gd name="connsiteX2" fmla="*/ 5855600 w 7533810"/>
                <a:gd name="connsiteY2" fmla="*/ 3147983 h 5033731"/>
                <a:gd name="connsiteX3" fmla="*/ 6372435 w 7533810"/>
                <a:gd name="connsiteY3" fmla="*/ 3293756 h 5033731"/>
                <a:gd name="connsiteX4" fmla="*/ 6014625 w 7533810"/>
                <a:gd name="connsiteY4" fmla="*/ 5029790 h 5033731"/>
                <a:gd name="connsiteX5" fmla="*/ 4689410 w 7533810"/>
                <a:gd name="connsiteY5" fmla="*/ 3784086 h 5033731"/>
                <a:gd name="connsiteX6" fmla="*/ 4437618 w 7533810"/>
                <a:gd name="connsiteY6" fmla="*/ 3678070 h 5033731"/>
                <a:gd name="connsiteX7" fmla="*/ 4172575 w 7533810"/>
                <a:gd name="connsiteY7" fmla="*/ 3731078 h 5033731"/>
                <a:gd name="connsiteX8" fmla="*/ 713757 w 7533810"/>
                <a:gd name="connsiteY8" fmla="*/ 3015462 h 5033731"/>
                <a:gd name="connsiteX9" fmla="*/ 2622069 w 7533810"/>
                <a:gd name="connsiteY9" fmla="*/ 2829931 h 5033731"/>
                <a:gd name="connsiteX0" fmla="*/ 2622069 w 7943365"/>
                <a:gd name="connsiteY0" fmla="*/ 2829931 h 5033731"/>
                <a:gd name="connsiteX1" fmla="*/ 3390696 w 7943365"/>
                <a:gd name="connsiteY1" fmla="*/ 3041964 h 5033731"/>
                <a:gd name="connsiteX2" fmla="*/ 5855600 w 7943365"/>
                <a:gd name="connsiteY2" fmla="*/ 3147983 h 5033731"/>
                <a:gd name="connsiteX3" fmla="*/ 6372435 w 7943365"/>
                <a:gd name="connsiteY3" fmla="*/ 3293756 h 5033731"/>
                <a:gd name="connsiteX4" fmla="*/ 6014625 w 7943365"/>
                <a:gd name="connsiteY4" fmla="*/ 5029790 h 5033731"/>
                <a:gd name="connsiteX5" fmla="*/ 4689410 w 7943365"/>
                <a:gd name="connsiteY5" fmla="*/ 3784086 h 5033731"/>
                <a:gd name="connsiteX6" fmla="*/ 4437618 w 7943365"/>
                <a:gd name="connsiteY6" fmla="*/ 3678070 h 5033731"/>
                <a:gd name="connsiteX7" fmla="*/ 4172575 w 7943365"/>
                <a:gd name="connsiteY7" fmla="*/ 3731078 h 5033731"/>
                <a:gd name="connsiteX8" fmla="*/ 713757 w 7943365"/>
                <a:gd name="connsiteY8" fmla="*/ 3015462 h 5033731"/>
                <a:gd name="connsiteX9" fmla="*/ 2622069 w 7943365"/>
                <a:gd name="connsiteY9" fmla="*/ 2829931 h 5033731"/>
                <a:gd name="connsiteX0" fmla="*/ 2622069 w 8085900"/>
                <a:gd name="connsiteY0" fmla="*/ 2829931 h 5033731"/>
                <a:gd name="connsiteX1" fmla="*/ 3390696 w 8085900"/>
                <a:gd name="connsiteY1" fmla="*/ 3041964 h 5033731"/>
                <a:gd name="connsiteX2" fmla="*/ 5855600 w 8085900"/>
                <a:gd name="connsiteY2" fmla="*/ 3147983 h 5033731"/>
                <a:gd name="connsiteX3" fmla="*/ 6372435 w 8085900"/>
                <a:gd name="connsiteY3" fmla="*/ 3293756 h 5033731"/>
                <a:gd name="connsiteX4" fmla="*/ 6014625 w 8085900"/>
                <a:gd name="connsiteY4" fmla="*/ 5029790 h 5033731"/>
                <a:gd name="connsiteX5" fmla="*/ 4689410 w 8085900"/>
                <a:gd name="connsiteY5" fmla="*/ 3784086 h 5033731"/>
                <a:gd name="connsiteX6" fmla="*/ 4437618 w 8085900"/>
                <a:gd name="connsiteY6" fmla="*/ 3678070 h 5033731"/>
                <a:gd name="connsiteX7" fmla="*/ 4172575 w 8085900"/>
                <a:gd name="connsiteY7" fmla="*/ 3731078 h 5033731"/>
                <a:gd name="connsiteX8" fmla="*/ 713757 w 8085900"/>
                <a:gd name="connsiteY8" fmla="*/ 3015462 h 5033731"/>
                <a:gd name="connsiteX9" fmla="*/ 2622069 w 8085900"/>
                <a:gd name="connsiteY9" fmla="*/ 2829931 h 5033731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3033517 w 8497348"/>
                <a:gd name="connsiteY0" fmla="*/ 2733327 h 4951015"/>
                <a:gd name="connsiteX1" fmla="*/ 3802144 w 8497348"/>
                <a:gd name="connsiteY1" fmla="*/ 2945360 h 4951015"/>
                <a:gd name="connsiteX2" fmla="*/ 6267048 w 8497348"/>
                <a:gd name="connsiteY2" fmla="*/ 3051379 h 4951015"/>
                <a:gd name="connsiteX3" fmla="*/ 6783883 w 8497348"/>
                <a:gd name="connsiteY3" fmla="*/ 3197152 h 4951015"/>
                <a:gd name="connsiteX4" fmla="*/ 6426073 w 8497348"/>
                <a:gd name="connsiteY4" fmla="*/ 4933186 h 4951015"/>
                <a:gd name="connsiteX5" fmla="*/ 5056408 w 8497348"/>
                <a:gd name="connsiteY5" fmla="*/ 3719232 h 4951015"/>
                <a:gd name="connsiteX6" fmla="*/ 4584023 w 8497348"/>
                <a:gd name="connsiteY6" fmla="*/ 3634474 h 4951015"/>
                <a:gd name="connsiteX7" fmla="*/ 1125205 w 8497348"/>
                <a:gd name="connsiteY7" fmla="*/ 2918858 h 4951015"/>
                <a:gd name="connsiteX8" fmla="*/ 3033517 w 8497348"/>
                <a:gd name="connsiteY8" fmla="*/ 2733327 h 4951015"/>
                <a:gd name="connsiteX0" fmla="*/ 2901913 w 8365744"/>
                <a:gd name="connsiteY0" fmla="*/ 3137274 h 5354962"/>
                <a:gd name="connsiteX1" fmla="*/ 3670540 w 8365744"/>
                <a:gd name="connsiteY1" fmla="*/ 3349307 h 5354962"/>
                <a:gd name="connsiteX2" fmla="*/ 6135444 w 8365744"/>
                <a:gd name="connsiteY2" fmla="*/ 3455326 h 5354962"/>
                <a:gd name="connsiteX3" fmla="*/ 6652279 w 8365744"/>
                <a:gd name="connsiteY3" fmla="*/ 3601099 h 5354962"/>
                <a:gd name="connsiteX4" fmla="*/ 6294469 w 8365744"/>
                <a:gd name="connsiteY4" fmla="*/ 5337133 h 5354962"/>
                <a:gd name="connsiteX5" fmla="*/ 4924804 w 8365744"/>
                <a:gd name="connsiteY5" fmla="*/ 4123179 h 5354962"/>
                <a:gd name="connsiteX6" fmla="*/ 4452419 w 8365744"/>
                <a:gd name="connsiteY6" fmla="*/ 4038421 h 5354962"/>
                <a:gd name="connsiteX7" fmla="*/ 993601 w 8365744"/>
                <a:gd name="connsiteY7" fmla="*/ 3322805 h 5354962"/>
                <a:gd name="connsiteX8" fmla="*/ 2901913 w 8365744"/>
                <a:gd name="connsiteY8" fmla="*/ 3137274 h 535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5744" h="5354962">
                  <a:moveTo>
                    <a:pt x="2901913" y="3137274"/>
                  </a:moveTo>
                  <a:cubicBezTo>
                    <a:pt x="2920687" y="3348756"/>
                    <a:pt x="3192909" y="3697452"/>
                    <a:pt x="3670540" y="3349307"/>
                  </a:cubicBezTo>
                  <a:cubicBezTo>
                    <a:pt x="3858832" y="2161030"/>
                    <a:pt x="5711374" y="955081"/>
                    <a:pt x="6135444" y="3455326"/>
                  </a:cubicBezTo>
                  <a:cubicBezTo>
                    <a:pt x="6270174" y="3634231"/>
                    <a:pt x="6502088" y="3733621"/>
                    <a:pt x="6652279" y="3601099"/>
                  </a:cubicBezTo>
                  <a:cubicBezTo>
                    <a:pt x="8079097" y="780594"/>
                    <a:pt x="9821757" y="5189150"/>
                    <a:pt x="6294469" y="5337133"/>
                  </a:cubicBezTo>
                  <a:cubicBezTo>
                    <a:pt x="6013965" y="5418855"/>
                    <a:pt x="5214971" y="5253478"/>
                    <a:pt x="4924804" y="4123179"/>
                  </a:cubicBezTo>
                  <a:cubicBezTo>
                    <a:pt x="4770196" y="3881327"/>
                    <a:pt x="4586920" y="3930517"/>
                    <a:pt x="4452419" y="4038421"/>
                  </a:cubicBezTo>
                  <a:cubicBezTo>
                    <a:pt x="3180210" y="6048334"/>
                    <a:pt x="1028940" y="4504457"/>
                    <a:pt x="993601" y="3322805"/>
                  </a:cubicBezTo>
                  <a:cubicBezTo>
                    <a:pt x="-2580068" y="926"/>
                    <a:pt x="4779304" y="-2015296"/>
                    <a:pt x="2901913" y="31372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4000">
                  <a:srgbClr val="D4976E"/>
                </a:gs>
                <a:gs pos="73000">
                  <a:schemeClr val="accent4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5DFACA5-DE17-6067-D241-7A33C4C9B1A6}"/>
                </a:ext>
              </a:extLst>
            </p:cNvPr>
            <p:cNvSpPr/>
            <p:nvPr/>
          </p:nvSpPr>
          <p:spPr>
            <a:xfrm>
              <a:off x="8547100" y="3529083"/>
              <a:ext cx="1330325" cy="1147692"/>
            </a:xfrm>
            <a:custGeom>
              <a:avLst/>
              <a:gdLst>
                <a:gd name="connsiteX0" fmla="*/ 0 w 1338470"/>
                <a:gd name="connsiteY0" fmla="*/ 0 h 1139687"/>
                <a:gd name="connsiteX1" fmla="*/ 145774 w 1338470"/>
                <a:gd name="connsiteY1" fmla="*/ 543339 h 1139687"/>
                <a:gd name="connsiteX2" fmla="*/ 821635 w 1338470"/>
                <a:gd name="connsiteY2" fmla="*/ 1033669 h 1139687"/>
                <a:gd name="connsiteX3" fmla="*/ 1338470 w 1338470"/>
                <a:gd name="connsiteY3" fmla="*/ 1139687 h 1139687"/>
                <a:gd name="connsiteX4" fmla="*/ 1338470 w 1338470"/>
                <a:gd name="connsiteY4" fmla="*/ 1139687 h 113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470" h="1139687">
                  <a:moveTo>
                    <a:pt x="0" y="0"/>
                  </a:moveTo>
                  <a:cubicBezTo>
                    <a:pt x="4417" y="185530"/>
                    <a:pt x="8835" y="371061"/>
                    <a:pt x="145774" y="543339"/>
                  </a:cubicBezTo>
                  <a:cubicBezTo>
                    <a:pt x="282713" y="715617"/>
                    <a:pt x="622852" y="934278"/>
                    <a:pt x="821635" y="1033669"/>
                  </a:cubicBezTo>
                  <a:cubicBezTo>
                    <a:pt x="1020418" y="1133060"/>
                    <a:pt x="1338470" y="1139687"/>
                    <a:pt x="1338470" y="1139687"/>
                  </a:cubicBezTo>
                  <a:lnTo>
                    <a:pt x="1338470" y="113968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B68AC3E-423C-D41E-DD93-14ADECFE59D7}"/>
                </a:ext>
              </a:extLst>
            </p:cNvPr>
            <p:cNvSpPr/>
            <p:nvPr/>
          </p:nvSpPr>
          <p:spPr>
            <a:xfrm>
              <a:off x="7854324" y="3752849"/>
              <a:ext cx="340352" cy="1693793"/>
            </a:xfrm>
            <a:custGeom>
              <a:avLst/>
              <a:gdLst>
                <a:gd name="connsiteX0" fmla="*/ 348773 w 348773"/>
                <a:gd name="connsiteY0" fmla="*/ 0 h 1709530"/>
                <a:gd name="connsiteX1" fmla="*/ 30720 w 348773"/>
                <a:gd name="connsiteY1" fmla="*/ 516835 h 1709530"/>
                <a:gd name="connsiteX2" fmla="*/ 43973 w 348773"/>
                <a:gd name="connsiteY2" fmla="*/ 1205948 h 1709530"/>
                <a:gd name="connsiteX3" fmla="*/ 309016 w 348773"/>
                <a:gd name="connsiteY3" fmla="*/ 1709530 h 1709530"/>
                <a:gd name="connsiteX4" fmla="*/ 309016 w 348773"/>
                <a:gd name="connsiteY4" fmla="*/ 1709530 h 170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773" h="1709530">
                  <a:moveTo>
                    <a:pt x="348773" y="0"/>
                  </a:moveTo>
                  <a:cubicBezTo>
                    <a:pt x="215146" y="157922"/>
                    <a:pt x="81520" y="315844"/>
                    <a:pt x="30720" y="516835"/>
                  </a:cubicBezTo>
                  <a:cubicBezTo>
                    <a:pt x="-20080" y="717826"/>
                    <a:pt x="-2410" y="1007166"/>
                    <a:pt x="43973" y="1205948"/>
                  </a:cubicBezTo>
                  <a:cubicBezTo>
                    <a:pt x="90356" y="1404730"/>
                    <a:pt x="309016" y="1709530"/>
                    <a:pt x="309016" y="1709530"/>
                  </a:cubicBezTo>
                  <a:lnTo>
                    <a:pt x="309016" y="170953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97A4EB-E332-2470-4E8C-A16B183ACF28}"/>
                </a:ext>
              </a:extLst>
            </p:cNvPr>
            <p:cNvSpPr/>
            <p:nvPr/>
          </p:nvSpPr>
          <p:spPr>
            <a:xfrm>
              <a:off x="6914479" y="3564835"/>
              <a:ext cx="1032545" cy="1175440"/>
            </a:xfrm>
            <a:custGeom>
              <a:avLst/>
              <a:gdLst>
                <a:gd name="connsiteX0" fmla="*/ 1007166 w 1007166"/>
                <a:gd name="connsiteY0" fmla="*/ 0 h 1166191"/>
                <a:gd name="connsiteX1" fmla="*/ 397566 w 1007166"/>
                <a:gd name="connsiteY1" fmla="*/ 291548 h 1166191"/>
                <a:gd name="connsiteX2" fmla="*/ 0 w 1007166"/>
                <a:gd name="connsiteY2" fmla="*/ 1166191 h 1166191"/>
                <a:gd name="connsiteX3" fmla="*/ 0 w 1007166"/>
                <a:gd name="connsiteY3" fmla="*/ 1166191 h 116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166" h="1166191">
                  <a:moveTo>
                    <a:pt x="1007166" y="0"/>
                  </a:moveTo>
                  <a:cubicBezTo>
                    <a:pt x="786296" y="48591"/>
                    <a:pt x="565427" y="97183"/>
                    <a:pt x="397566" y="291548"/>
                  </a:cubicBezTo>
                  <a:cubicBezTo>
                    <a:pt x="229705" y="485913"/>
                    <a:pt x="0" y="1166191"/>
                    <a:pt x="0" y="1166191"/>
                  </a:cubicBezTo>
                  <a:lnTo>
                    <a:pt x="0" y="1166191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31021BE-9F23-A1B1-0B3D-33D1096DB967}"/>
                </a:ext>
              </a:extLst>
            </p:cNvPr>
            <p:cNvSpPr/>
            <p:nvPr/>
          </p:nvSpPr>
          <p:spPr>
            <a:xfrm>
              <a:off x="6007101" y="2495550"/>
              <a:ext cx="447690" cy="1572867"/>
            </a:xfrm>
            <a:custGeom>
              <a:avLst/>
              <a:gdLst>
                <a:gd name="connsiteX0" fmla="*/ 0 w 411799"/>
                <a:gd name="connsiteY0" fmla="*/ 0 h 1563756"/>
                <a:gd name="connsiteX1" fmla="*/ 198783 w 411799"/>
                <a:gd name="connsiteY1" fmla="*/ 291548 h 1563756"/>
                <a:gd name="connsiteX2" fmla="*/ 384313 w 411799"/>
                <a:gd name="connsiteY2" fmla="*/ 1099930 h 1563756"/>
                <a:gd name="connsiteX3" fmla="*/ 410818 w 411799"/>
                <a:gd name="connsiteY3" fmla="*/ 1563756 h 1563756"/>
                <a:gd name="connsiteX4" fmla="*/ 410818 w 411799"/>
                <a:gd name="connsiteY4" fmla="*/ 1563756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99" h="1563756">
                  <a:moveTo>
                    <a:pt x="0" y="0"/>
                  </a:moveTo>
                  <a:cubicBezTo>
                    <a:pt x="67365" y="54113"/>
                    <a:pt x="134731" y="108227"/>
                    <a:pt x="198783" y="291548"/>
                  </a:cubicBezTo>
                  <a:cubicBezTo>
                    <a:pt x="262835" y="474869"/>
                    <a:pt x="348974" y="887895"/>
                    <a:pt x="384313" y="1099930"/>
                  </a:cubicBezTo>
                  <a:cubicBezTo>
                    <a:pt x="419652" y="1311965"/>
                    <a:pt x="410818" y="1563756"/>
                    <a:pt x="410818" y="1563756"/>
                  </a:cubicBezTo>
                  <a:lnTo>
                    <a:pt x="410818" y="1563756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3CE65F-5F16-3566-C3EA-D9087DEA7202}"/>
                </a:ext>
              </a:extLst>
            </p:cNvPr>
            <p:cNvSpPr/>
            <p:nvPr/>
          </p:nvSpPr>
          <p:spPr>
            <a:xfrm>
              <a:off x="5470973" y="3439871"/>
              <a:ext cx="691288" cy="840581"/>
            </a:xfrm>
            <a:custGeom>
              <a:avLst/>
              <a:gdLst>
                <a:gd name="connsiteX0" fmla="*/ 0 w 636104"/>
                <a:gd name="connsiteY0" fmla="*/ 0 h 848139"/>
                <a:gd name="connsiteX1" fmla="*/ 437321 w 636104"/>
                <a:gd name="connsiteY1" fmla="*/ 357809 h 848139"/>
                <a:gd name="connsiteX2" fmla="*/ 636104 w 636104"/>
                <a:gd name="connsiteY2" fmla="*/ 848139 h 848139"/>
                <a:gd name="connsiteX3" fmla="*/ 636104 w 636104"/>
                <a:gd name="connsiteY3" fmla="*/ 848139 h 84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104" h="848139">
                  <a:moveTo>
                    <a:pt x="0" y="0"/>
                  </a:moveTo>
                  <a:cubicBezTo>
                    <a:pt x="165652" y="108226"/>
                    <a:pt x="331304" y="216453"/>
                    <a:pt x="437321" y="357809"/>
                  </a:cubicBezTo>
                  <a:cubicBezTo>
                    <a:pt x="543338" y="499165"/>
                    <a:pt x="636104" y="848139"/>
                    <a:pt x="636104" y="848139"/>
                  </a:cubicBezTo>
                  <a:lnTo>
                    <a:pt x="636104" y="848139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204291D-3AF8-D3BB-2D34-082D40D29A36}"/>
                </a:ext>
              </a:extLst>
            </p:cNvPr>
            <p:cNvSpPr/>
            <p:nvPr/>
          </p:nvSpPr>
          <p:spPr>
            <a:xfrm>
              <a:off x="4821617" y="3594100"/>
              <a:ext cx="403241" cy="1523999"/>
            </a:xfrm>
            <a:custGeom>
              <a:avLst/>
              <a:gdLst>
                <a:gd name="connsiteX0" fmla="*/ 331304 w 378538"/>
                <a:gd name="connsiteY0" fmla="*/ 0 h 1524000"/>
                <a:gd name="connsiteX1" fmla="*/ 371061 w 378538"/>
                <a:gd name="connsiteY1" fmla="*/ 609600 h 1524000"/>
                <a:gd name="connsiteX2" fmla="*/ 198782 w 378538"/>
                <a:gd name="connsiteY2" fmla="*/ 1298713 h 1524000"/>
                <a:gd name="connsiteX3" fmla="*/ 0 w 378538"/>
                <a:gd name="connsiteY3" fmla="*/ 1524000 h 1524000"/>
                <a:gd name="connsiteX4" fmla="*/ 0 w 378538"/>
                <a:gd name="connsiteY4" fmla="*/ 1524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38" h="1524000">
                  <a:moveTo>
                    <a:pt x="331304" y="0"/>
                  </a:moveTo>
                  <a:cubicBezTo>
                    <a:pt x="362226" y="196574"/>
                    <a:pt x="393148" y="393148"/>
                    <a:pt x="371061" y="609600"/>
                  </a:cubicBezTo>
                  <a:cubicBezTo>
                    <a:pt x="348974" y="826052"/>
                    <a:pt x="260625" y="1146313"/>
                    <a:pt x="198782" y="1298713"/>
                  </a:cubicBezTo>
                  <a:cubicBezTo>
                    <a:pt x="136939" y="1451113"/>
                    <a:pt x="0" y="1524000"/>
                    <a:pt x="0" y="1524000"/>
                  </a:cubicBezTo>
                  <a:lnTo>
                    <a:pt x="0" y="15240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0639939-AE49-05CC-C98A-5710A002F07C}"/>
                </a:ext>
              </a:extLst>
            </p:cNvPr>
            <p:cNvSpPr/>
            <p:nvPr/>
          </p:nvSpPr>
          <p:spPr>
            <a:xfrm>
              <a:off x="3505716" y="3491729"/>
              <a:ext cx="1315902" cy="1158038"/>
            </a:xfrm>
            <a:custGeom>
              <a:avLst/>
              <a:gdLst>
                <a:gd name="connsiteX0" fmla="*/ 1311965 w 1311965"/>
                <a:gd name="connsiteY0" fmla="*/ 0 h 1219200"/>
                <a:gd name="connsiteX1" fmla="*/ 1033670 w 1311965"/>
                <a:gd name="connsiteY1" fmla="*/ 516835 h 1219200"/>
                <a:gd name="connsiteX2" fmla="*/ 0 w 1311965"/>
                <a:gd name="connsiteY2" fmla="*/ 1219200 h 1219200"/>
                <a:gd name="connsiteX3" fmla="*/ 0 w 1311965"/>
                <a:gd name="connsiteY3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965" h="1219200">
                  <a:moveTo>
                    <a:pt x="1311965" y="0"/>
                  </a:moveTo>
                  <a:cubicBezTo>
                    <a:pt x="1282148" y="156817"/>
                    <a:pt x="1252331" y="313635"/>
                    <a:pt x="1033670" y="516835"/>
                  </a:cubicBezTo>
                  <a:cubicBezTo>
                    <a:pt x="815009" y="720035"/>
                    <a:pt x="0" y="1219200"/>
                    <a:pt x="0" y="1219200"/>
                  </a:cubicBezTo>
                  <a:lnTo>
                    <a:pt x="0" y="12192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BC415C-5A98-A6AB-0DA6-944E8904AFFE}"/>
                </a:ext>
              </a:extLst>
            </p:cNvPr>
            <p:cNvSpPr/>
            <p:nvPr/>
          </p:nvSpPr>
          <p:spPr>
            <a:xfrm>
              <a:off x="2779816" y="3267074"/>
              <a:ext cx="1938234" cy="172795"/>
            </a:xfrm>
            <a:custGeom>
              <a:avLst/>
              <a:gdLst>
                <a:gd name="connsiteX0" fmla="*/ 1977714 w 1977714"/>
                <a:gd name="connsiteY0" fmla="*/ 0 h 219593"/>
                <a:gd name="connsiteX1" fmla="*/ 1460880 w 1977714"/>
                <a:gd name="connsiteY1" fmla="*/ 198783 h 219593"/>
                <a:gd name="connsiteX2" fmla="*/ 201923 w 1977714"/>
                <a:gd name="connsiteY2" fmla="*/ 212035 h 219593"/>
                <a:gd name="connsiteX3" fmla="*/ 3141 w 1977714"/>
                <a:gd name="connsiteY3" fmla="*/ 185531 h 219593"/>
                <a:gd name="connsiteX4" fmla="*/ 3141 w 1977714"/>
                <a:gd name="connsiteY4" fmla="*/ 185531 h 21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7714" h="219593">
                  <a:moveTo>
                    <a:pt x="1977714" y="0"/>
                  </a:moveTo>
                  <a:cubicBezTo>
                    <a:pt x="1867279" y="81722"/>
                    <a:pt x="1756845" y="163444"/>
                    <a:pt x="1460880" y="198783"/>
                  </a:cubicBezTo>
                  <a:cubicBezTo>
                    <a:pt x="1164915" y="234122"/>
                    <a:pt x="444879" y="214244"/>
                    <a:pt x="201923" y="212035"/>
                  </a:cubicBezTo>
                  <a:cubicBezTo>
                    <a:pt x="-41033" y="209826"/>
                    <a:pt x="3141" y="185531"/>
                    <a:pt x="3141" y="185531"/>
                  </a:cubicBezTo>
                  <a:lnTo>
                    <a:pt x="3141" y="185531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2E5310-1AB5-2A7B-3B22-016923874946}"/>
                </a:ext>
              </a:extLst>
            </p:cNvPr>
            <p:cNvGrpSpPr/>
            <p:nvPr/>
          </p:nvGrpSpPr>
          <p:grpSpPr>
            <a:xfrm>
              <a:off x="2312515" y="883016"/>
              <a:ext cx="2380191" cy="1325218"/>
              <a:chOff x="2312515" y="883016"/>
              <a:chExt cx="2380191" cy="132521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B3D641C-E748-EE3C-4D36-F80331614601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406F273-E14B-118D-3187-8470B50ACA32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3DB036A-2E96-D855-8799-091D447E1159}"/>
                  </a:ext>
                </a:extLst>
              </p:cNvPr>
              <p:cNvSpPr/>
              <p:nvPr/>
            </p:nvSpPr>
            <p:spPr>
              <a:xfrm>
                <a:off x="4354168" y="1776617"/>
                <a:ext cx="145142" cy="1451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72746DE-06C4-D9BA-6017-8EDC30A1302F}"/>
                  </a:ext>
                </a:extLst>
              </p:cNvPr>
              <p:cNvSpPr/>
              <p:nvPr/>
            </p:nvSpPr>
            <p:spPr>
              <a:xfrm>
                <a:off x="2312515" y="1382282"/>
                <a:ext cx="145142" cy="1451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8B7D87-74C5-7D35-CCE5-8AC6EFEE751E}"/>
                </a:ext>
              </a:extLst>
            </p:cNvPr>
            <p:cNvGrpSpPr/>
            <p:nvPr/>
          </p:nvGrpSpPr>
          <p:grpSpPr>
            <a:xfrm>
              <a:off x="2382625" y="1655303"/>
              <a:ext cx="914400" cy="1324554"/>
              <a:chOff x="2382625" y="1655303"/>
              <a:chExt cx="914400" cy="1324554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6B0CAB78-A095-A4DD-E304-0AED88D3254D}"/>
                  </a:ext>
                </a:extLst>
              </p:cNvPr>
              <p:cNvSpPr/>
              <p:nvPr/>
            </p:nvSpPr>
            <p:spPr>
              <a:xfrm rot="8095297">
                <a:off x="2382625" y="1655303"/>
                <a:ext cx="914400" cy="9144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BC1D1549-C87E-7E54-DB5C-8033E57F446D}"/>
                  </a:ext>
                </a:extLst>
              </p:cNvPr>
              <p:cNvSpPr/>
              <p:nvPr/>
            </p:nvSpPr>
            <p:spPr>
              <a:xfrm rot="21232908">
                <a:off x="2513777" y="2271108"/>
                <a:ext cx="708749" cy="708749"/>
              </a:xfrm>
              <a:prstGeom prst="arc">
                <a:avLst>
                  <a:gd name="adj1" fmla="val 19522552"/>
                  <a:gd name="adj2" fmla="val 2074864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Arc 18">
              <a:extLst>
                <a:ext uri="{FF2B5EF4-FFF2-40B4-BE49-F238E27FC236}">
                  <a16:creationId xmlns:a16="http://schemas.microsoft.com/office/drawing/2014/main" id="{0E0F31BC-8998-BB91-495F-7D752BE1DCE3}"/>
                </a:ext>
              </a:extLst>
            </p:cNvPr>
            <p:cNvSpPr/>
            <p:nvPr/>
          </p:nvSpPr>
          <p:spPr>
            <a:xfrm rot="10036322">
              <a:off x="2735119" y="1803119"/>
              <a:ext cx="277353" cy="329791"/>
            </a:xfrm>
            <a:custGeom>
              <a:avLst/>
              <a:gdLst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2" fmla="*/ 180469 w 360937"/>
                <a:gd name="connsiteY2" fmla="*/ 329791 h 659581"/>
                <a:gd name="connsiteX3" fmla="*/ 180468 w 360937"/>
                <a:gd name="connsiteY3" fmla="*/ 0 h 659581"/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2" fmla="*/ 0 w 180469"/>
                <a:gd name="connsiteY2" fmla="*/ 0 h 32979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0 w 202406"/>
                <a:gd name="connsiteY0" fmla="*/ 19283 h 349074"/>
                <a:gd name="connsiteX1" fmla="*/ 202406 w 202406"/>
                <a:gd name="connsiteY1" fmla="*/ 23101 h 349074"/>
                <a:gd name="connsiteX2" fmla="*/ 180469 w 202406"/>
                <a:gd name="connsiteY2" fmla="*/ 349074 h 349074"/>
                <a:gd name="connsiteX0" fmla="*/ 63779 w 266185"/>
                <a:gd name="connsiteY0" fmla="*/ 19283 h 349074"/>
                <a:gd name="connsiteX1" fmla="*/ 244248 w 266185"/>
                <a:gd name="connsiteY1" fmla="*/ 349074 h 349074"/>
                <a:gd name="connsiteX2" fmla="*/ 63779 w 266185"/>
                <a:gd name="connsiteY2" fmla="*/ 19283 h 349074"/>
                <a:gd name="connsiteX0" fmla="*/ 0 w 266185"/>
                <a:gd name="connsiteY0" fmla="*/ 144015 h 349074"/>
                <a:gd name="connsiteX1" fmla="*/ 266185 w 266185"/>
                <a:gd name="connsiteY1" fmla="*/ 23101 h 349074"/>
                <a:gd name="connsiteX2" fmla="*/ 244248 w 266185"/>
                <a:gd name="connsiteY2" fmla="*/ 349074 h 349074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202406 w 202406"/>
                <a:gd name="connsiteY0" fmla="*/ 23101 h 349074"/>
                <a:gd name="connsiteX1" fmla="*/ 180469 w 202406"/>
                <a:gd name="connsiteY1" fmla="*/ 349074 h 349074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32987"/>
                <a:gd name="connsiteX1" fmla="*/ 180469 w 302217"/>
                <a:gd name="connsiteY1" fmla="*/ 329791 h 332987"/>
                <a:gd name="connsiteX2" fmla="*/ 0 w 302217"/>
                <a:gd name="connsiteY2" fmla="*/ 0 h 332987"/>
                <a:gd name="connsiteX0" fmla="*/ 202406 w 302217"/>
                <a:gd name="connsiteY0" fmla="*/ 3818 h 332987"/>
                <a:gd name="connsiteX1" fmla="*/ 180469 w 302217"/>
                <a:gd name="connsiteY1" fmla="*/ 329791 h 332987"/>
                <a:gd name="connsiteX2" fmla="*/ 283200 w 302217"/>
                <a:gd name="connsiteY2" fmla="*/ 129854 h 332987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329791" stroke="0" extrusionOk="0">
                  <a:moveTo>
                    <a:pt x="0" y="0"/>
                  </a:moveTo>
                  <a:cubicBezTo>
                    <a:pt x="99670" y="0"/>
                    <a:pt x="103711" y="108403"/>
                    <a:pt x="180469" y="329791"/>
                  </a:cubicBezTo>
                  <a:lnTo>
                    <a:pt x="0" y="0"/>
                  </a:lnTo>
                  <a:close/>
                </a:path>
                <a:path w="302217" h="329791" fill="none">
                  <a:moveTo>
                    <a:pt x="202406" y="3818"/>
                  </a:moveTo>
                  <a:cubicBezTo>
                    <a:pt x="439135" y="34390"/>
                    <a:pt x="180469" y="147652"/>
                    <a:pt x="180469" y="329791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FD2E95-BBAA-8F44-1955-BAE541859436}"/>
                </a:ext>
              </a:extLst>
            </p:cNvPr>
            <p:cNvGrpSpPr/>
            <p:nvPr/>
          </p:nvGrpSpPr>
          <p:grpSpPr>
            <a:xfrm>
              <a:off x="1401543" y="353563"/>
              <a:ext cx="1325218" cy="1325218"/>
              <a:chOff x="3367488" y="883016"/>
              <a:chExt cx="1325218" cy="132521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7E3FFF-A649-172C-1D3B-5585FEB1EC24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0728AD5-5D2C-0239-2D92-059EADC8380A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27BF326-9729-2688-6393-FC7BF49ABED1}"/>
                  </a:ext>
                </a:extLst>
              </p:cNvPr>
              <p:cNvSpPr/>
              <p:nvPr/>
            </p:nvSpPr>
            <p:spPr>
              <a:xfrm>
                <a:off x="4303890" y="1771654"/>
                <a:ext cx="140081" cy="1400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F0F1250-74D6-4472-916D-3172725E8D4C}"/>
              </a:ext>
            </a:extLst>
          </p:cNvPr>
          <p:cNvGrpSpPr/>
          <p:nvPr/>
        </p:nvGrpSpPr>
        <p:grpSpPr>
          <a:xfrm flipH="1">
            <a:off x="7657229" y="1942556"/>
            <a:ext cx="3082083" cy="4189142"/>
            <a:chOff x="2904046" y="1048942"/>
            <a:chExt cx="3910297" cy="5314843"/>
          </a:xfrm>
        </p:grpSpPr>
        <p:sp>
          <p:nvSpPr>
            <p:cNvPr id="150" name="Rectangle 36">
              <a:extLst>
                <a:ext uri="{FF2B5EF4-FFF2-40B4-BE49-F238E27FC236}">
                  <a16:creationId xmlns:a16="http://schemas.microsoft.com/office/drawing/2014/main" id="{C2919B92-F917-43E6-B6CE-E81E919AD021}"/>
                </a:ext>
              </a:extLst>
            </p:cNvPr>
            <p:cNvSpPr/>
            <p:nvPr/>
          </p:nvSpPr>
          <p:spPr>
            <a:xfrm rot="313031" flipH="1">
              <a:off x="2904046" y="5242592"/>
              <a:ext cx="1834881" cy="1121193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2">
              <a:extLst>
                <a:ext uri="{FF2B5EF4-FFF2-40B4-BE49-F238E27FC236}">
                  <a16:creationId xmlns:a16="http://schemas.microsoft.com/office/drawing/2014/main" id="{D4A8A648-0D60-486D-82D5-8150B8EBA343}"/>
                </a:ext>
              </a:extLst>
            </p:cNvPr>
            <p:cNvSpPr/>
            <p:nvPr/>
          </p:nvSpPr>
          <p:spPr>
            <a:xfrm>
              <a:off x="3603522" y="1048942"/>
              <a:ext cx="2535968" cy="4816549"/>
            </a:xfrm>
            <a:custGeom>
              <a:avLst/>
              <a:gdLst>
                <a:gd name="connsiteX0" fmla="*/ 0 w 1959428"/>
                <a:gd name="connsiteY0" fmla="*/ 0 h 3904343"/>
                <a:gd name="connsiteX1" fmla="*/ 1959428 w 1959428"/>
                <a:gd name="connsiteY1" fmla="*/ 0 h 3904343"/>
                <a:gd name="connsiteX2" fmla="*/ 1959428 w 1959428"/>
                <a:gd name="connsiteY2" fmla="*/ 3904343 h 3904343"/>
                <a:gd name="connsiteX3" fmla="*/ 0 w 1959428"/>
                <a:gd name="connsiteY3" fmla="*/ 3904343 h 3904343"/>
                <a:gd name="connsiteX4" fmla="*/ 0 w 1959428"/>
                <a:gd name="connsiteY4" fmla="*/ 0 h 3904343"/>
                <a:gd name="connsiteX0" fmla="*/ 0 w 2394856"/>
                <a:gd name="connsiteY0" fmla="*/ 1422400 h 3904343"/>
                <a:gd name="connsiteX1" fmla="*/ 2394856 w 2394856"/>
                <a:gd name="connsiteY1" fmla="*/ 0 h 3904343"/>
                <a:gd name="connsiteX2" fmla="*/ 2394856 w 2394856"/>
                <a:gd name="connsiteY2" fmla="*/ 3904343 h 3904343"/>
                <a:gd name="connsiteX3" fmla="*/ 435428 w 2394856"/>
                <a:gd name="connsiteY3" fmla="*/ 3904343 h 3904343"/>
                <a:gd name="connsiteX4" fmla="*/ 0 w 2394856"/>
                <a:gd name="connsiteY4" fmla="*/ 1422400 h 3904343"/>
                <a:gd name="connsiteX0" fmla="*/ 0 w 2394856"/>
                <a:gd name="connsiteY0" fmla="*/ 362857 h 2844800"/>
                <a:gd name="connsiteX1" fmla="*/ 2090056 w 2394856"/>
                <a:gd name="connsiteY1" fmla="*/ 0 h 2844800"/>
                <a:gd name="connsiteX2" fmla="*/ 2394856 w 2394856"/>
                <a:gd name="connsiteY2" fmla="*/ 2844800 h 2844800"/>
                <a:gd name="connsiteX3" fmla="*/ 435428 w 2394856"/>
                <a:gd name="connsiteY3" fmla="*/ 2844800 h 2844800"/>
                <a:gd name="connsiteX4" fmla="*/ 0 w 2394856"/>
                <a:gd name="connsiteY4" fmla="*/ 362857 h 2844800"/>
                <a:gd name="connsiteX0" fmla="*/ 0 w 2394856"/>
                <a:gd name="connsiteY0" fmla="*/ 1992818 h 4474761"/>
                <a:gd name="connsiteX1" fmla="*/ 2090056 w 2394856"/>
                <a:gd name="connsiteY1" fmla="*/ 1629961 h 4474761"/>
                <a:gd name="connsiteX2" fmla="*/ 2394856 w 2394856"/>
                <a:gd name="connsiteY2" fmla="*/ 4474761 h 4474761"/>
                <a:gd name="connsiteX3" fmla="*/ 435428 w 2394856"/>
                <a:gd name="connsiteY3" fmla="*/ 4474761 h 4474761"/>
                <a:gd name="connsiteX4" fmla="*/ 0 w 2394856"/>
                <a:gd name="connsiteY4" fmla="*/ 1992818 h 4474761"/>
                <a:gd name="connsiteX0" fmla="*/ 108246 w 2503102"/>
                <a:gd name="connsiteY0" fmla="*/ 2269429 h 4751372"/>
                <a:gd name="connsiteX1" fmla="*/ 2198302 w 2503102"/>
                <a:gd name="connsiteY1" fmla="*/ 1906572 h 4751372"/>
                <a:gd name="connsiteX2" fmla="*/ 2503102 w 2503102"/>
                <a:gd name="connsiteY2" fmla="*/ 4751372 h 4751372"/>
                <a:gd name="connsiteX3" fmla="*/ 543674 w 2503102"/>
                <a:gd name="connsiteY3" fmla="*/ 4751372 h 4751372"/>
                <a:gd name="connsiteX4" fmla="*/ 108246 w 2503102"/>
                <a:gd name="connsiteY4" fmla="*/ 2269429 h 4751372"/>
                <a:gd name="connsiteX0" fmla="*/ 94806 w 2489662"/>
                <a:gd name="connsiteY0" fmla="*/ 2110094 h 4592037"/>
                <a:gd name="connsiteX1" fmla="*/ 2184862 w 2489662"/>
                <a:gd name="connsiteY1" fmla="*/ 1747237 h 4592037"/>
                <a:gd name="connsiteX2" fmla="*/ 2489662 w 2489662"/>
                <a:gd name="connsiteY2" fmla="*/ 4592037 h 4592037"/>
                <a:gd name="connsiteX3" fmla="*/ 530234 w 2489662"/>
                <a:gd name="connsiteY3" fmla="*/ 4592037 h 4592037"/>
                <a:gd name="connsiteX4" fmla="*/ 94806 w 2489662"/>
                <a:gd name="connsiteY4" fmla="*/ 2110094 h 4592037"/>
                <a:gd name="connsiteX0" fmla="*/ 164427 w 2559283"/>
                <a:gd name="connsiteY0" fmla="*/ 2208237 h 4690180"/>
                <a:gd name="connsiteX1" fmla="*/ 2254483 w 2559283"/>
                <a:gd name="connsiteY1" fmla="*/ 1845380 h 4690180"/>
                <a:gd name="connsiteX2" fmla="*/ 2559283 w 2559283"/>
                <a:gd name="connsiteY2" fmla="*/ 4690180 h 4690180"/>
                <a:gd name="connsiteX3" fmla="*/ 599855 w 2559283"/>
                <a:gd name="connsiteY3" fmla="*/ 4690180 h 4690180"/>
                <a:gd name="connsiteX4" fmla="*/ 164427 w 2559283"/>
                <a:gd name="connsiteY4" fmla="*/ 2208237 h 4690180"/>
                <a:gd name="connsiteX0" fmla="*/ 228702 w 2623558"/>
                <a:gd name="connsiteY0" fmla="*/ 2208237 h 4690180"/>
                <a:gd name="connsiteX1" fmla="*/ 2318758 w 2623558"/>
                <a:gd name="connsiteY1" fmla="*/ 1845380 h 4690180"/>
                <a:gd name="connsiteX2" fmla="*/ 2623558 w 2623558"/>
                <a:gd name="connsiteY2" fmla="*/ 4690180 h 4690180"/>
                <a:gd name="connsiteX3" fmla="*/ 664130 w 2623558"/>
                <a:gd name="connsiteY3" fmla="*/ 4690180 h 4690180"/>
                <a:gd name="connsiteX4" fmla="*/ 228702 w 26235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23296"/>
                <a:gd name="connsiteY0" fmla="*/ 2208237 h 4690180"/>
                <a:gd name="connsiteX1" fmla="*/ 2318758 w 5223296"/>
                <a:gd name="connsiteY1" fmla="*/ 1845380 h 4690180"/>
                <a:gd name="connsiteX2" fmla="*/ 5214358 w 5223296"/>
                <a:gd name="connsiteY2" fmla="*/ 3832930 h 4690180"/>
                <a:gd name="connsiteX3" fmla="*/ 664130 w 5223296"/>
                <a:gd name="connsiteY3" fmla="*/ 4690180 h 4690180"/>
                <a:gd name="connsiteX4" fmla="*/ 228702 w 5223296"/>
                <a:gd name="connsiteY4" fmla="*/ 2208237 h 4690180"/>
                <a:gd name="connsiteX0" fmla="*/ 206740 w 5201334"/>
                <a:gd name="connsiteY0" fmla="*/ 2208237 h 4537780"/>
                <a:gd name="connsiteX1" fmla="*/ 2296796 w 5201334"/>
                <a:gd name="connsiteY1" fmla="*/ 1845380 h 4537780"/>
                <a:gd name="connsiteX2" fmla="*/ 5192396 w 5201334"/>
                <a:gd name="connsiteY2" fmla="*/ 3832930 h 4537780"/>
                <a:gd name="connsiteX3" fmla="*/ 794568 w 5201334"/>
                <a:gd name="connsiteY3" fmla="*/ 4537780 h 4537780"/>
                <a:gd name="connsiteX4" fmla="*/ 206740 w 5201334"/>
                <a:gd name="connsiteY4" fmla="*/ 2208237 h 4537780"/>
                <a:gd name="connsiteX0" fmla="*/ 213735 w 5208329"/>
                <a:gd name="connsiteY0" fmla="*/ 2208237 h 4537780"/>
                <a:gd name="connsiteX1" fmla="*/ 2303791 w 5208329"/>
                <a:gd name="connsiteY1" fmla="*/ 1845380 h 4537780"/>
                <a:gd name="connsiteX2" fmla="*/ 5199391 w 5208329"/>
                <a:gd name="connsiteY2" fmla="*/ 3832930 h 4537780"/>
                <a:gd name="connsiteX3" fmla="*/ 801563 w 5208329"/>
                <a:gd name="connsiteY3" fmla="*/ 4537780 h 4537780"/>
                <a:gd name="connsiteX4" fmla="*/ 213735 w 5208329"/>
                <a:gd name="connsiteY4" fmla="*/ 2208237 h 4537780"/>
                <a:gd name="connsiteX0" fmla="*/ 213735 w 5208329"/>
                <a:gd name="connsiteY0" fmla="*/ 2208237 h 4660343"/>
                <a:gd name="connsiteX1" fmla="*/ 2303791 w 5208329"/>
                <a:gd name="connsiteY1" fmla="*/ 1845380 h 4660343"/>
                <a:gd name="connsiteX2" fmla="*/ 5199391 w 5208329"/>
                <a:gd name="connsiteY2" fmla="*/ 3832930 h 4660343"/>
                <a:gd name="connsiteX3" fmla="*/ 801563 w 5208329"/>
                <a:gd name="connsiteY3" fmla="*/ 4537780 h 4660343"/>
                <a:gd name="connsiteX4" fmla="*/ 213735 w 5208329"/>
                <a:gd name="connsiteY4" fmla="*/ 2208237 h 4660343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133771 h 4651823"/>
                <a:gd name="connsiteX1" fmla="*/ 2303791 w 5208329"/>
                <a:gd name="connsiteY1" fmla="*/ 1770914 h 4651823"/>
                <a:gd name="connsiteX2" fmla="*/ 5199391 w 5208329"/>
                <a:gd name="connsiteY2" fmla="*/ 3758464 h 4651823"/>
                <a:gd name="connsiteX3" fmla="*/ 801563 w 5208329"/>
                <a:gd name="connsiteY3" fmla="*/ 4463314 h 4651823"/>
                <a:gd name="connsiteX4" fmla="*/ 213735 w 5208329"/>
                <a:gd name="connsiteY4" fmla="*/ 2133771 h 4651823"/>
                <a:gd name="connsiteX0" fmla="*/ 213735 w 5208329"/>
                <a:gd name="connsiteY0" fmla="*/ 2216663 h 4734715"/>
                <a:gd name="connsiteX1" fmla="*/ 2303791 w 5208329"/>
                <a:gd name="connsiteY1" fmla="*/ 1853806 h 4734715"/>
                <a:gd name="connsiteX2" fmla="*/ 5199391 w 5208329"/>
                <a:gd name="connsiteY2" fmla="*/ 3841356 h 4734715"/>
                <a:gd name="connsiteX3" fmla="*/ 801563 w 5208329"/>
                <a:gd name="connsiteY3" fmla="*/ 4546206 h 4734715"/>
                <a:gd name="connsiteX4" fmla="*/ 213735 w 5208329"/>
                <a:gd name="connsiteY4" fmla="*/ 2216663 h 4734715"/>
                <a:gd name="connsiteX0" fmla="*/ 213735 w 5208329"/>
                <a:gd name="connsiteY0" fmla="*/ 2159633 h 4677685"/>
                <a:gd name="connsiteX1" fmla="*/ 2303791 w 5208329"/>
                <a:gd name="connsiteY1" fmla="*/ 1796776 h 4677685"/>
                <a:gd name="connsiteX2" fmla="*/ 5199391 w 5208329"/>
                <a:gd name="connsiteY2" fmla="*/ 3784326 h 4677685"/>
                <a:gd name="connsiteX3" fmla="*/ 801563 w 5208329"/>
                <a:gd name="connsiteY3" fmla="*/ 4489176 h 4677685"/>
                <a:gd name="connsiteX4" fmla="*/ 213735 w 5208329"/>
                <a:gd name="connsiteY4" fmla="*/ 2159633 h 4677685"/>
                <a:gd name="connsiteX0" fmla="*/ 213735 w 5208329"/>
                <a:gd name="connsiteY0" fmla="*/ 2167769 h 4685821"/>
                <a:gd name="connsiteX1" fmla="*/ 2303791 w 5208329"/>
                <a:gd name="connsiteY1" fmla="*/ 1804912 h 4685821"/>
                <a:gd name="connsiteX2" fmla="*/ 5199391 w 5208329"/>
                <a:gd name="connsiteY2" fmla="*/ 3792462 h 4685821"/>
                <a:gd name="connsiteX3" fmla="*/ 801563 w 5208329"/>
                <a:gd name="connsiteY3" fmla="*/ 4497312 h 4685821"/>
                <a:gd name="connsiteX4" fmla="*/ 213735 w 5208329"/>
                <a:gd name="connsiteY4" fmla="*/ 2167769 h 4685821"/>
                <a:gd name="connsiteX0" fmla="*/ 213735 w 3721290"/>
                <a:gd name="connsiteY0" fmla="*/ 2167769 h 4549215"/>
                <a:gd name="connsiteX1" fmla="*/ 2303791 w 3721290"/>
                <a:gd name="connsiteY1" fmla="*/ 1804912 h 4549215"/>
                <a:gd name="connsiteX2" fmla="*/ 3700907 w 3721290"/>
                <a:gd name="connsiteY2" fmla="*/ 1585018 h 4549215"/>
                <a:gd name="connsiteX3" fmla="*/ 801563 w 3721290"/>
                <a:gd name="connsiteY3" fmla="*/ 4497312 h 4549215"/>
                <a:gd name="connsiteX4" fmla="*/ 213735 w 3721290"/>
                <a:gd name="connsiteY4" fmla="*/ 2167769 h 4549215"/>
                <a:gd name="connsiteX0" fmla="*/ 213735 w 3721290"/>
                <a:gd name="connsiteY0" fmla="*/ 2167769 h 4572715"/>
                <a:gd name="connsiteX1" fmla="*/ 2303791 w 3721290"/>
                <a:gd name="connsiteY1" fmla="*/ 1804912 h 4572715"/>
                <a:gd name="connsiteX2" fmla="*/ 3700907 w 3721290"/>
                <a:gd name="connsiteY2" fmla="*/ 1585018 h 4572715"/>
                <a:gd name="connsiteX3" fmla="*/ 801563 w 3721290"/>
                <a:gd name="connsiteY3" fmla="*/ 4497312 h 4572715"/>
                <a:gd name="connsiteX4" fmla="*/ 213735 w 3721290"/>
                <a:gd name="connsiteY4" fmla="*/ 2167769 h 4572715"/>
                <a:gd name="connsiteX0" fmla="*/ 213735 w 3721290"/>
                <a:gd name="connsiteY0" fmla="*/ 2167769 h 4572715"/>
                <a:gd name="connsiteX1" fmla="*/ 2303791 w 3721290"/>
                <a:gd name="connsiteY1" fmla="*/ 1804912 h 4572715"/>
                <a:gd name="connsiteX2" fmla="*/ 3700907 w 3721290"/>
                <a:gd name="connsiteY2" fmla="*/ 1585018 h 4572715"/>
                <a:gd name="connsiteX3" fmla="*/ 801563 w 3721290"/>
                <a:gd name="connsiteY3" fmla="*/ 4497312 h 4572715"/>
                <a:gd name="connsiteX4" fmla="*/ 213735 w 3721290"/>
                <a:gd name="connsiteY4" fmla="*/ 2167769 h 4572715"/>
                <a:gd name="connsiteX0" fmla="*/ 213735 w 3721290"/>
                <a:gd name="connsiteY0" fmla="*/ 2140256 h 4545202"/>
                <a:gd name="connsiteX1" fmla="*/ 2303791 w 3721290"/>
                <a:gd name="connsiteY1" fmla="*/ 1777399 h 4545202"/>
                <a:gd name="connsiteX2" fmla="*/ 3700907 w 3721290"/>
                <a:gd name="connsiteY2" fmla="*/ 1557505 h 4545202"/>
                <a:gd name="connsiteX3" fmla="*/ 801563 w 3721290"/>
                <a:gd name="connsiteY3" fmla="*/ 4469799 h 4545202"/>
                <a:gd name="connsiteX4" fmla="*/ 213735 w 3721290"/>
                <a:gd name="connsiteY4" fmla="*/ 2140256 h 4545202"/>
                <a:gd name="connsiteX0" fmla="*/ 213735 w 3721290"/>
                <a:gd name="connsiteY0" fmla="*/ 2147129 h 4552075"/>
                <a:gd name="connsiteX1" fmla="*/ 2303791 w 3721290"/>
                <a:gd name="connsiteY1" fmla="*/ 1784272 h 4552075"/>
                <a:gd name="connsiteX2" fmla="*/ 3700907 w 3721290"/>
                <a:gd name="connsiteY2" fmla="*/ 1564378 h 4552075"/>
                <a:gd name="connsiteX3" fmla="*/ 801563 w 3721290"/>
                <a:gd name="connsiteY3" fmla="*/ 4476672 h 4552075"/>
                <a:gd name="connsiteX4" fmla="*/ 213735 w 3721290"/>
                <a:gd name="connsiteY4" fmla="*/ 2147129 h 4552075"/>
                <a:gd name="connsiteX0" fmla="*/ 213735 w 3721290"/>
                <a:gd name="connsiteY0" fmla="*/ 1854496 h 4259442"/>
                <a:gd name="connsiteX1" fmla="*/ 2303791 w 3721290"/>
                <a:gd name="connsiteY1" fmla="*/ 1491639 h 4259442"/>
                <a:gd name="connsiteX2" fmla="*/ 3700907 w 3721290"/>
                <a:gd name="connsiteY2" fmla="*/ 1271745 h 4259442"/>
                <a:gd name="connsiteX3" fmla="*/ 801563 w 3721290"/>
                <a:gd name="connsiteY3" fmla="*/ 4184039 h 4259442"/>
                <a:gd name="connsiteX4" fmla="*/ 213735 w 3721290"/>
                <a:gd name="connsiteY4" fmla="*/ 1854496 h 4259442"/>
                <a:gd name="connsiteX0" fmla="*/ 213735 w 3721290"/>
                <a:gd name="connsiteY0" fmla="*/ 1834361 h 4239307"/>
                <a:gd name="connsiteX1" fmla="*/ 2303791 w 3721290"/>
                <a:gd name="connsiteY1" fmla="*/ 1471504 h 4239307"/>
                <a:gd name="connsiteX2" fmla="*/ 3700907 w 3721290"/>
                <a:gd name="connsiteY2" fmla="*/ 1251610 h 4239307"/>
                <a:gd name="connsiteX3" fmla="*/ 801563 w 3721290"/>
                <a:gd name="connsiteY3" fmla="*/ 4163904 h 4239307"/>
                <a:gd name="connsiteX4" fmla="*/ 213735 w 3721290"/>
                <a:gd name="connsiteY4" fmla="*/ 1834361 h 4239307"/>
                <a:gd name="connsiteX0" fmla="*/ 213735 w 3721290"/>
                <a:gd name="connsiteY0" fmla="*/ 1924620 h 4329566"/>
                <a:gd name="connsiteX1" fmla="*/ 2303791 w 3721290"/>
                <a:gd name="connsiteY1" fmla="*/ 1561763 h 4329566"/>
                <a:gd name="connsiteX2" fmla="*/ 3700907 w 3721290"/>
                <a:gd name="connsiteY2" fmla="*/ 1341869 h 4329566"/>
                <a:gd name="connsiteX3" fmla="*/ 801563 w 3721290"/>
                <a:gd name="connsiteY3" fmla="*/ 4254163 h 4329566"/>
                <a:gd name="connsiteX4" fmla="*/ 213735 w 3721290"/>
                <a:gd name="connsiteY4" fmla="*/ 1924620 h 4329566"/>
                <a:gd name="connsiteX0" fmla="*/ 213735 w 2559996"/>
                <a:gd name="connsiteY0" fmla="*/ 1924620 h 4727597"/>
                <a:gd name="connsiteX1" fmla="*/ 2303791 w 2559996"/>
                <a:gd name="connsiteY1" fmla="*/ 1561763 h 4727597"/>
                <a:gd name="connsiteX2" fmla="*/ 2202423 w 2559996"/>
                <a:gd name="connsiteY2" fmla="*/ 3575093 h 4727597"/>
                <a:gd name="connsiteX3" fmla="*/ 801563 w 2559996"/>
                <a:gd name="connsiteY3" fmla="*/ 4254163 h 4727597"/>
                <a:gd name="connsiteX4" fmla="*/ 213735 w 2559996"/>
                <a:gd name="connsiteY4" fmla="*/ 1924620 h 4727597"/>
                <a:gd name="connsiteX0" fmla="*/ 213735 w 2535966"/>
                <a:gd name="connsiteY0" fmla="*/ 1759490 h 4562467"/>
                <a:gd name="connsiteX1" fmla="*/ 2270165 w 2535966"/>
                <a:gd name="connsiteY1" fmla="*/ 1699272 h 4562467"/>
                <a:gd name="connsiteX2" fmla="*/ 2202423 w 2535966"/>
                <a:gd name="connsiteY2" fmla="*/ 3409963 h 4562467"/>
                <a:gd name="connsiteX3" fmla="*/ 801563 w 2535966"/>
                <a:gd name="connsiteY3" fmla="*/ 4089033 h 4562467"/>
                <a:gd name="connsiteX4" fmla="*/ 213735 w 2535966"/>
                <a:gd name="connsiteY4" fmla="*/ 1759490 h 4562467"/>
                <a:gd name="connsiteX0" fmla="*/ 213735 w 2535967"/>
                <a:gd name="connsiteY0" fmla="*/ 1924344 h 4727321"/>
                <a:gd name="connsiteX1" fmla="*/ 2270165 w 2535967"/>
                <a:gd name="connsiteY1" fmla="*/ 1864126 h 4727321"/>
                <a:gd name="connsiteX2" fmla="*/ 2202423 w 2535967"/>
                <a:gd name="connsiteY2" fmla="*/ 3574817 h 4727321"/>
                <a:gd name="connsiteX3" fmla="*/ 801563 w 2535967"/>
                <a:gd name="connsiteY3" fmla="*/ 4253887 h 4727321"/>
                <a:gd name="connsiteX4" fmla="*/ 213735 w 2535967"/>
                <a:gd name="connsiteY4" fmla="*/ 1924344 h 4727321"/>
                <a:gd name="connsiteX0" fmla="*/ 213735 w 2535967"/>
                <a:gd name="connsiteY0" fmla="*/ 2013573 h 4816550"/>
                <a:gd name="connsiteX1" fmla="*/ 2270165 w 2535967"/>
                <a:gd name="connsiteY1" fmla="*/ 1953355 h 4816550"/>
                <a:gd name="connsiteX2" fmla="*/ 2202423 w 2535967"/>
                <a:gd name="connsiteY2" fmla="*/ 3664046 h 4816550"/>
                <a:gd name="connsiteX3" fmla="*/ 801563 w 2535967"/>
                <a:gd name="connsiteY3" fmla="*/ 4343116 h 4816550"/>
                <a:gd name="connsiteX4" fmla="*/ 213735 w 2535967"/>
                <a:gd name="connsiteY4" fmla="*/ 2013573 h 481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967" h="4816550">
                  <a:moveTo>
                    <a:pt x="213735" y="2013573"/>
                  </a:moveTo>
                  <a:cubicBezTo>
                    <a:pt x="-520234" y="-471366"/>
                    <a:pt x="2764422" y="-842173"/>
                    <a:pt x="2270165" y="1953355"/>
                  </a:cubicBezTo>
                  <a:cubicBezTo>
                    <a:pt x="2816265" y="2634922"/>
                    <a:pt x="2380223" y="2753879"/>
                    <a:pt x="2202423" y="3664046"/>
                  </a:cubicBezTo>
                  <a:cubicBezTo>
                    <a:pt x="2311417" y="5380110"/>
                    <a:pt x="2438956" y="4793966"/>
                    <a:pt x="801563" y="4343116"/>
                  </a:cubicBezTo>
                  <a:cubicBezTo>
                    <a:pt x="599270" y="4144452"/>
                    <a:pt x="-441222" y="4612537"/>
                    <a:pt x="213735" y="2013573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Isosceles Triangle 31">
              <a:extLst>
                <a:ext uri="{FF2B5EF4-FFF2-40B4-BE49-F238E27FC236}">
                  <a16:creationId xmlns:a16="http://schemas.microsoft.com/office/drawing/2014/main" id="{3AA1A0CB-EF37-4857-AFE2-38E1328CB542}"/>
                </a:ext>
              </a:extLst>
            </p:cNvPr>
            <p:cNvSpPr/>
            <p:nvPr/>
          </p:nvSpPr>
          <p:spPr>
            <a:xfrm rot="11781574">
              <a:off x="5062649" y="2911140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31">
              <a:extLst>
                <a:ext uri="{FF2B5EF4-FFF2-40B4-BE49-F238E27FC236}">
                  <a16:creationId xmlns:a16="http://schemas.microsoft.com/office/drawing/2014/main" id="{EA994496-7EEA-4DFD-BC48-71F06F136427}"/>
                </a:ext>
              </a:extLst>
            </p:cNvPr>
            <p:cNvSpPr/>
            <p:nvPr/>
          </p:nvSpPr>
          <p:spPr>
            <a:xfrm rot="9818426" flipH="1">
              <a:off x="4214466" y="2934166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49E1330A-F02E-45B7-B3B9-1DF70D25ED00}"/>
                </a:ext>
              </a:extLst>
            </p:cNvPr>
            <p:cNvSpPr/>
            <p:nvPr/>
          </p:nvSpPr>
          <p:spPr>
            <a:xfrm>
              <a:off x="5282280" y="5193816"/>
              <a:ext cx="1532063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">
              <a:extLst>
                <a:ext uri="{FF2B5EF4-FFF2-40B4-BE49-F238E27FC236}">
                  <a16:creationId xmlns:a16="http://schemas.microsoft.com/office/drawing/2014/main" id="{49A095CE-E12A-4307-9174-B8A25B3949DA}"/>
                </a:ext>
              </a:extLst>
            </p:cNvPr>
            <p:cNvSpPr/>
            <p:nvPr/>
          </p:nvSpPr>
          <p:spPr>
            <a:xfrm>
              <a:off x="4008865" y="2345740"/>
              <a:ext cx="1567530" cy="791289"/>
            </a:xfrm>
            <a:custGeom>
              <a:avLst/>
              <a:gdLst>
                <a:gd name="connsiteX0" fmla="*/ 0 w 1003300"/>
                <a:gd name="connsiteY0" fmla="*/ 0 h 152400"/>
                <a:gd name="connsiteX1" fmla="*/ 1003300 w 1003300"/>
                <a:gd name="connsiteY1" fmla="*/ 0 h 152400"/>
                <a:gd name="connsiteX2" fmla="*/ 1003300 w 1003300"/>
                <a:gd name="connsiteY2" fmla="*/ 152400 h 152400"/>
                <a:gd name="connsiteX3" fmla="*/ 0 w 1003300"/>
                <a:gd name="connsiteY3" fmla="*/ 152400 h 152400"/>
                <a:gd name="connsiteX4" fmla="*/ 0 w 1003300"/>
                <a:gd name="connsiteY4" fmla="*/ 0 h 152400"/>
                <a:gd name="connsiteX0" fmla="*/ 0 w 1003300"/>
                <a:gd name="connsiteY0" fmla="*/ 0 h 558800"/>
                <a:gd name="connsiteX1" fmla="*/ 1003300 w 1003300"/>
                <a:gd name="connsiteY1" fmla="*/ 0 h 558800"/>
                <a:gd name="connsiteX2" fmla="*/ 1003300 w 1003300"/>
                <a:gd name="connsiteY2" fmla="*/ 152400 h 558800"/>
                <a:gd name="connsiteX3" fmla="*/ 444500 w 1003300"/>
                <a:gd name="connsiteY3" fmla="*/ 558800 h 558800"/>
                <a:gd name="connsiteX4" fmla="*/ 0 w 1003300"/>
                <a:gd name="connsiteY4" fmla="*/ 0 h 558800"/>
                <a:gd name="connsiteX0" fmla="*/ 296745 w 1300045"/>
                <a:gd name="connsiteY0" fmla="*/ 0 h 565184"/>
                <a:gd name="connsiteX1" fmla="*/ 1300045 w 1300045"/>
                <a:gd name="connsiteY1" fmla="*/ 0 h 565184"/>
                <a:gd name="connsiteX2" fmla="*/ 1300045 w 1300045"/>
                <a:gd name="connsiteY2" fmla="*/ 152400 h 565184"/>
                <a:gd name="connsiteX3" fmla="*/ 741245 w 1300045"/>
                <a:gd name="connsiteY3" fmla="*/ 558800 h 565184"/>
                <a:gd name="connsiteX4" fmla="*/ 296745 w 1300045"/>
                <a:gd name="connsiteY4" fmla="*/ 0 h 565184"/>
                <a:gd name="connsiteX0" fmla="*/ 302697 w 1305997"/>
                <a:gd name="connsiteY0" fmla="*/ 0 h 735868"/>
                <a:gd name="connsiteX1" fmla="*/ 1305997 w 1305997"/>
                <a:gd name="connsiteY1" fmla="*/ 0 h 735868"/>
                <a:gd name="connsiteX2" fmla="*/ 1305997 w 1305997"/>
                <a:gd name="connsiteY2" fmla="*/ 152400 h 735868"/>
                <a:gd name="connsiteX3" fmla="*/ 747197 w 1305997"/>
                <a:gd name="connsiteY3" fmla="*/ 558800 h 735868"/>
                <a:gd name="connsiteX4" fmla="*/ 302697 w 1305997"/>
                <a:gd name="connsiteY4" fmla="*/ 0 h 735868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1349937 w 1349937"/>
                <a:gd name="connsiteY2" fmla="*/ 152400 h 707562"/>
                <a:gd name="connsiteX3" fmla="*/ 791137 w 1349937"/>
                <a:gd name="connsiteY3" fmla="*/ 558800 h 707562"/>
                <a:gd name="connsiteX4" fmla="*/ 346637 w 1349937"/>
                <a:gd name="connsiteY4" fmla="*/ 0 h 707562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791137 w 1349937"/>
                <a:gd name="connsiteY2" fmla="*/ 558800 h 707562"/>
                <a:gd name="connsiteX3" fmla="*/ 346637 w 1349937"/>
                <a:gd name="connsiteY3" fmla="*/ 0 h 707562"/>
                <a:gd name="connsiteX0" fmla="*/ 346637 w 1580253"/>
                <a:gd name="connsiteY0" fmla="*/ 0 h 707562"/>
                <a:gd name="connsiteX1" fmla="*/ 1349937 w 1580253"/>
                <a:gd name="connsiteY1" fmla="*/ 0 h 707562"/>
                <a:gd name="connsiteX2" fmla="*/ 791137 w 1580253"/>
                <a:gd name="connsiteY2" fmla="*/ 558800 h 707562"/>
                <a:gd name="connsiteX3" fmla="*/ 346637 w 1580253"/>
                <a:gd name="connsiteY3" fmla="*/ 0 h 707562"/>
                <a:gd name="connsiteX0" fmla="*/ 346637 w 1567530"/>
                <a:gd name="connsiteY0" fmla="*/ 0 h 717299"/>
                <a:gd name="connsiteX1" fmla="*/ 1349937 w 1567530"/>
                <a:gd name="connsiteY1" fmla="*/ 0 h 717299"/>
                <a:gd name="connsiteX2" fmla="*/ 791137 w 1567530"/>
                <a:gd name="connsiteY2" fmla="*/ 558800 h 717299"/>
                <a:gd name="connsiteX3" fmla="*/ 346637 w 1567530"/>
                <a:gd name="connsiteY3" fmla="*/ 0 h 717299"/>
                <a:gd name="connsiteX0" fmla="*/ 346637 w 1567530"/>
                <a:gd name="connsiteY0" fmla="*/ 39511 h 756810"/>
                <a:gd name="connsiteX1" fmla="*/ 1349937 w 1567530"/>
                <a:gd name="connsiteY1" fmla="*/ 39511 h 756810"/>
                <a:gd name="connsiteX2" fmla="*/ 791137 w 1567530"/>
                <a:gd name="connsiteY2" fmla="*/ 598311 h 756810"/>
                <a:gd name="connsiteX3" fmla="*/ 346637 w 1567530"/>
                <a:gd name="connsiteY3" fmla="*/ 39511 h 756810"/>
                <a:gd name="connsiteX0" fmla="*/ 346637 w 1567530"/>
                <a:gd name="connsiteY0" fmla="*/ 73990 h 791289"/>
                <a:gd name="connsiteX1" fmla="*/ 1349937 w 1567530"/>
                <a:gd name="connsiteY1" fmla="*/ 73990 h 791289"/>
                <a:gd name="connsiteX2" fmla="*/ 791137 w 1567530"/>
                <a:gd name="connsiteY2" fmla="*/ 632790 h 791289"/>
                <a:gd name="connsiteX3" fmla="*/ 346637 w 1567530"/>
                <a:gd name="connsiteY3" fmla="*/ 73990 h 79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530" h="791289">
                  <a:moveTo>
                    <a:pt x="346637" y="73990"/>
                  </a:moveTo>
                  <a:cubicBezTo>
                    <a:pt x="744570" y="-33960"/>
                    <a:pt x="977404" y="-14910"/>
                    <a:pt x="1349937" y="73990"/>
                  </a:cubicBezTo>
                  <a:cubicBezTo>
                    <a:pt x="2039970" y="869857"/>
                    <a:pt x="875804" y="916423"/>
                    <a:pt x="791137" y="632790"/>
                  </a:cubicBezTo>
                  <a:cubicBezTo>
                    <a:pt x="604870" y="865623"/>
                    <a:pt x="-571996" y="920657"/>
                    <a:pt x="346637" y="73990"/>
                  </a:cubicBezTo>
                  <a:close/>
                </a:path>
              </a:pathLst>
            </a:custGeom>
            <a:solidFill>
              <a:srgbClr val="8D6E5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33">
              <a:extLst>
                <a:ext uri="{FF2B5EF4-FFF2-40B4-BE49-F238E27FC236}">
                  <a16:creationId xmlns:a16="http://schemas.microsoft.com/office/drawing/2014/main" id="{E271EE9B-5CF7-4AA9-82F5-963D8CAA02FD}"/>
                </a:ext>
              </a:extLst>
            </p:cNvPr>
            <p:cNvSpPr/>
            <p:nvPr/>
          </p:nvSpPr>
          <p:spPr>
            <a:xfrm rot="10800000">
              <a:off x="4673595" y="2625188"/>
              <a:ext cx="212961" cy="210966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457200 h 514350"/>
                <a:gd name="connsiteX1" fmla="*/ 457200 w 914400"/>
                <a:gd name="connsiteY1" fmla="*/ 0 h 514350"/>
                <a:gd name="connsiteX2" fmla="*/ 914400 w 914400"/>
                <a:gd name="connsiteY2" fmla="*/ 457200 h 514350"/>
                <a:gd name="connsiteX3" fmla="*/ 0 w 914400"/>
                <a:gd name="connsiteY3" fmla="*/ 457200 h 514350"/>
                <a:gd name="connsiteX0" fmla="*/ 3587 w 727487"/>
                <a:gd name="connsiteY0" fmla="*/ 457208 h 521829"/>
                <a:gd name="connsiteX1" fmla="*/ 460787 w 727487"/>
                <a:gd name="connsiteY1" fmla="*/ 8 h 521829"/>
                <a:gd name="connsiteX2" fmla="*/ 727487 w 727487"/>
                <a:gd name="connsiteY2" fmla="*/ 469908 h 521829"/>
                <a:gd name="connsiteX3" fmla="*/ 3587 w 727487"/>
                <a:gd name="connsiteY3" fmla="*/ 457208 h 521829"/>
                <a:gd name="connsiteX0" fmla="*/ 6063 w 526763"/>
                <a:gd name="connsiteY0" fmla="*/ 457208 h 521829"/>
                <a:gd name="connsiteX1" fmla="*/ 260063 w 526763"/>
                <a:gd name="connsiteY1" fmla="*/ 8 h 521829"/>
                <a:gd name="connsiteX2" fmla="*/ 526763 w 526763"/>
                <a:gd name="connsiteY2" fmla="*/ 469908 h 521829"/>
                <a:gd name="connsiteX3" fmla="*/ 6063 w 526763"/>
                <a:gd name="connsiteY3" fmla="*/ 457208 h 52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763" h="521829">
                  <a:moveTo>
                    <a:pt x="6063" y="457208"/>
                  </a:moveTo>
                  <a:cubicBezTo>
                    <a:pt x="-38387" y="378891"/>
                    <a:pt x="173280" y="-2109"/>
                    <a:pt x="260063" y="8"/>
                  </a:cubicBezTo>
                  <a:cubicBezTo>
                    <a:pt x="346846" y="2125"/>
                    <a:pt x="526763" y="217403"/>
                    <a:pt x="526763" y="469908"/>
                  </a:cubicBezTo>
                  <a:cubicBezTo>
                    <a:pt x="450563" y="546108"/>
                    <a:pt x="50513" y="535525"/>
                    <a:pt x="6063" y="45720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47E2040-3AF3-4599-A556-89A980790CC8}"/>
                </a:ext>
              </a:extLst>
            </p:cNvPr>
            <p:cNvSpPr/>
            <p:nvPr/>
          </p:nvSpPr>
          <p:spPr>
            <a:xfrm>
              <a:off x="5132818" y="2160578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ED78598-1630-4C9A-B700-8728AD41BA8C}"/>
                </a:ext>
              </a:extLst>
            </p:cNvPr>
            <p:cNvSpPr/>
            <p:nvPr/>
          </p:nvSpPr>
          <p:spPr>
            <a:xfrm>
              <a:off x="4240129" y="2160743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3A0FDBE-456B-43B7-BD85-47D9418476F2}"/>
                </a:ext>
              </a:extLst>
            </p:cNvPr>
            <p:cNvSpPr/>
            <p:nvPr/>
          </p:nvSpPr>
          <p:spPr>
            <a:xfrm flipV="1">
              <a:off x="4363174" y="2317609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D3DAB8D-6A69-4035-BC22-534ADAB48687}"/>
                </a:ext>
              </a:extLst>
            </p:cNvPr>
            <p:cNvSpPr/>
            <p:nvPr/>
          </p:nvSpPr>
          <p:spPr>
            <a:xfrm flipV="1">
              <a:off x="5167426" y="2302291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9C438F6-B335-4FB9-ABF0-204B4B22BB79}"/>
                </a:ext>
              </a:extLst>
            </p:cNvPr>
            <p:cNvSpPr/>
            <p:nvPr/>
          </p:nvSpPr>
          <p:spPr>
            <a:xfrm>
              <a:off x="5144566" y="279685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1B6E478-1135-4D20-AC65-3602557F9238}"/>
                </a:ext>
              </a:extLst>
            </p:cNvPr>
            <p:cNvSpPr/>
            <p:nvPr/>
          </p:nvSpPr>
          <p:spPr>
            <a:xfrm>
              <a:off x="5018270" y="279836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2C3D159-B6FB-437F-A4FF-BDE26886DE48}"/>
                </a:ext>
              </a:extLst>
            </p:cNvPr>
            <p:cNvSpPr/>
            <p:nvPr/>
          </p:nvSpPr>
          <p:spPr>
            <a:xfrm>
              <a:off x="5083084" y="275802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C3EAC2F-8C3E-457C-8163-F67B79254908}"/>
                </a:ext>
              </a:extLst>
            </p:cNvPr>
            <p:cNvSpPr/>
            <p:nvPr/>
          </p:nvSpPr>
          <p:spPr>
            <a:xfrm>
              <a:off x="4518386" y="2761305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97CE6E7-5CE4-41F4-951C-1E6A01250113}"/>
                </a:ext>
              </a:extLst>
            </p:cNvPr>
            <p:cNvSpPr/>
            <p:nvPr/>
          </p:nvSpPr>
          <p:spPr>
            <a:xfrm>
              <a:off x="4456904" y="272248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36">
              <a:extLst>
                <a:ext uri="{FF2B5EF4-FFF2-40B4-BE49-F238E27FC236}">
                  <a16:creationId xmlns:a16="http://schemas.microsoft.com/office/drawing/2014/main" id="{3B1FF762-9962-47B9-A107-4411D91D268B}"/>
                </a:ext>
              </a:extLst>
            </p:cNvPr>
            <p:cNvSpPr/>
            <p:nvPr/>
          </p:nvSpPr>
          <p:spPr>
            <a:xfrm rot="18230375">
              <a:off x="5171485" y="4316337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36">
              <a:extLst>
                <a:ext uri="{FF2B5EF4-FFF2-40B4-BE49-F238E27FC236}">
                  <a16:creationId xmlns:a16="http://schemas.microsoft.com/office/drawing/2014/main" id="{41AFDE34-801A-44B2-91B2-C10156B2A811}"/>
                </a:ext>
              </a:extLst>
            </p:cNvPr>
            <p:cNvSpPr/>
            <p:nvPr/>
          </p:nvSpPr>
          <p:spPr>
            <a:xfrm rot="18283353">
              <a:off x="3334405" y="4483892"/>
              <a:ext cx="1532064" cy="835551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A20E0B5-BA49-462E-8192-74771A794355}"/>
                </a:ext>
              </a:extLst>
            </p:cNvPr>
            <p:cNvSpPr/>
            <p:nvPr/>
          </p:nvSpPr>
          <p:spPr>
            <a:xfrm rot="20687640">
              <a:off x="5155542" y="2647058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E4E7805-7EA7-4E83-BAFE-EEAFD8B80BDA}"/>
                </a:ext>
              </a:extLst>
            </p:cNvPr>
            <p:cNvSpPr/>
            <p:nvPr/>
          </p:nvSpPr>
          <p:spPr>
            <a:xfrm>
              <a:off x="5173229" y="2741384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9BC4CDA-1F08-48E3-895F-9DE5B06D4CDB}"/>
                </a:ext>
              </a:extLst>
            </p:cNvPr>
            <p:cNvSpPr/>
            <p:nvPr/>
          </p:nvSpPr>
          <p:spPr>
            <a:xfrm rot="700285" flipV="1">
              <a:off x="5165888" y="2902387"/>
              <a:ext cx="799396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C23BD7A-D2A7-4430-9398-CAAB2CC0505E}"/>
                </a:ext>
              </a:extLst>
            </p:cNvPr>
            <p:cNvSpPr/>
            <p:nvPr/>
          </p:nvSpPr>
          <p:spPr>
            <a:xfrm rot="648597" flipH="1">
              <a:off x="3643115" y="2653290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E3CD75E-D1A6-4A9C-937B-028280906661}"/>
                </a:ext>
              </a:extLst>
            </p:cNvPr>
            <p:cNvSpPr/>
            <p:nvPr/>
          </p:nvSpPr>
          <p:spPr>
            <a:xfrm rot="21092179" flipH="1">
              <a:off x="3492398" y="2782660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9467D02-5E94-4060-82CF-DD7461EBA8D0}"/>
                </a:ext>
              </a:extLst>
            </p:cNvPr>
            <p:cNvSpPr/>
            <p:nvPr/>
          </p:nvSpPr>
          <p:spPr>
            <a:xfrm rot="20899715" flipH="1" flipV="1">
              <a:off x="3634286" y="2874482"/>
              <a:ext cx="799396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B4D030B-AD03-408B-9A20-A368DF5D776B}"/>
                </a:ext>
              </a:extLst>
            </p:cNvPr>
            <p:cNvSpPr/>
            <p:nvPr/>
          </p:nvSpPr>
          <p:spPr>
            <a:xfrm>
              <a:off x="4389590" y="2768201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92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E9CDFDF5-001A-4228-83DC-3E39ED6CC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3" name="2sec">
            <a:hlinkClick r:id="" action="ppaction://media"/>
            <a:extLst>
              <a:ext uri="{FF2B5EF4-FFF2-40B4-BE49-F238E27FC236}">
                <a16:creationId xmlns:a16="http://schemas.microsoft.com/office/drawing/2014/main" id="{E8E0F553-1EF7-4473-9248-827BE94DAC0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6790806" y="3515021"/>
            <a:ext cx="4825135" cy="2523346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63DA7E40-768A-4F5A-A93A-54BC2F412D97}"/>
              </a:ext>
            </a:extLst>
          </p:cNvPr>
          <p:cNvSpPr txBox="1"/>
          <p:nvPr/>
        </p:nvSpPr>
        <p:spPr>
          <a:xfrm>
            <a:off x="6496282" y="3976641"/>
            <a:ext cx="55286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hale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aves Hello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F0D0C9C-0628-4FB4-BA2A-A95DBB016D94}"/>
              </a:ext>
            </a:extLst>
          </p:cNvPr>
          <p:cNvGrpSpPr/>
          <p:nvPr/>
        </p:nvGrpSpPr>
        <p:grpSpPr>
          <a:xfrm rot="217215">
            <a:off x="7843290" y="4352032"/>
            <a:ext cx="3308091" cy="1673676"/>
            <a:chOff x="2475914" y="1868829"/>
            <a:chExt cx="7599598" cy="3844896"/>
          </a:xfrm>
        </p:grpSpPr>
        <p:sp>
          <p:nvSpPr>
            <p:cNvPr id="181" name="Rectangle 20">
              <a:extLst>
                <a:ext uri="{FF2B5EF4-FFF2-40B4-BE49-F238E27FC236}">
                  <a16:creationId xmlns:a16="http://schemas.microsoft.com/office/drawing/2014/main" id="{6015C148-13AB-42CF-AEB6-407EB5A80F41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7">
              <a:extLst>
                <a:ext uri="{FF2B5EF4-FFF2-40B4-BE49-F238E27FC236}">
                  <a16:creationId xmlns:a16="http://schemas.microsoft.com/office/drawing/2014/main" id="{E45BE73B-6DC9-4F5C-8259-9999267356E7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">
              <a:extLst>
                <a:ext uri="{FF2B5EF4-FFF2-40B4-BE49-F238E27FC236}">
                  <a16:creationId xmlns:a16="http://schemas.microsoft.com/office/drawing/2014/main" id="{5E7A3E94-E0AC-4CDD-85DD-1A0755DA9347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F2735B7-769D-4F9B-84C6-D50CDAE8BD3A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3CA9E5C-5704-4171-9476-FE0D8202D5B5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DC129DC-2CD1-412F-93F8-BB51CC83B35B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641C4DC-0921-4A3E-A088-30242BD00734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E32D8DA-13D9-4BD4-97A4-A87385A225C9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20">
              <a:extLst>
                <a:ext uri="{FF2B5EF4-FFF2-40B4-BE49-F238E27FC236}">
                  <a16:creationId xmlns:a16="http://schemas.microsoft.com/office/drawing/2014/main" id="{260E0393-3B22-4C3B-B9F8-81464D768241}"/>
                </a:ext>
              </a:extLst>
            </p:cNvPr>
            <p:cNvSpPr/>
            <p:nvPr/>
          </p:nvSpPr>
          <p:spPr>
            <a:xfrm rot="14125111">
              <a:off x="4420748" y="2591187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7415A69-8F15-4921-8398-135ADA67E465}"/>
                </a:ext>
              </a:extLst>
            </p:cNvPr>
            <p:cNvSpPr/>
            <p:nvPr/>
          </p:nvSpPr>
          <p:spPr>
            <a:xfrm rot="21171380">
              <a:off x="5011496" y="3281134"/>
              <a:ext cx="2152338" cy="734356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9CCBBC0-F782-45D6-8EE5-3EE98CAD36C2}"/>
                </a:ext>
              </a:extLst>
            </p:cNvPr>
            <p:cNvSpPr/>
            <p:nvPr/>
          </p:nvSpPr>
          <p:spPr>
            <a:xfrm>
              <a:off x="4083014" y="3316367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06783858-D58C-49E9-9515-023032221909}"/>
                </a:ext>
              </a:extLst>
            </p:cNvPr>
            <p:cNvSpPr/>
            <p:nvPr/>
          </p:nvSpPr>
          <p:spPr>
            <a:xfrm>
              <a:off x="4222236" y="3467231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BC3A962-27BB-41BB-A473-6862AE1B98AA}"/>
                </a:ext>
              </a:extLst>
            </p:cNvPr>
            <p:cNvSpPr/>
            <p:nvPr/>
          </p:nvSpPr>
          <p:spPr>
            <a:xfrm>
              <a:off x="4201539" y="3451841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endy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aves Hello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EE20F-D05A-4E5B-BCC5-5ECDCB0DA6F1}"/>
              </a:ext>
            </a:extLst>
          </p:cNvPr>
          <p:cNvGrpSpPr/>
          <p:nvPr/>
        </p:nvGrpSpPr>
        <p:grpSpPr>
          <a:xfrm rot="1423581">
            <a:off x="1068487" y="1351277"/>
            <a:ext cx="10015663" cy="5067266"/>
            <a:chOff x="2475914" y="1868829"/>
            <a:chExt cx="7599598" cy="3844896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EFF5BDFF-A6AB-4213-9C4E-E7E5C74F000E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D0DDADE0-D6E1-46EA-86DE-D2C83550C9BF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6FE344BC-B839-470F-9C6F-68D4E8B0B696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2B6A8AA-C855-47AD-857B-C990C9760098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F3425D-6032-4F4E-87B7-7E2F836701A8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304A04B-7BAF-40A5-BE71-07E0DEC4AE79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8AF872B-B523-49E1-A66F-F45666E4E1C2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2D3990-ADFB-42E6-9F1E-4DD3EB20F1A6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0366CE6B-B927-45C4-9DD2-5AF308EB7EF5}"/>
                </a:ext>
              </a:extLst>
            </p:cNvPr>
            <p:cNvSpPr/>
            <p:nvPr/>
          </p:nvSpPr>
          <p:spPr>
            <a:xfrm rot="14125111">
              <a:off x="4420748" y="2591187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53A7AE-8454-4178-BC6A-9CBFC34BA679}"/>
                </a:ext>
              </a:extLst>
            </p:cNvPr>
            <p:cNvSpPr/>
            <p:nvPr/>
          </p:nvSpPr>
          <p:spPr>
            <a:xfrm rot="21171380">
              <a:off x="5011496" y="3281134"/>
              <a:ext cx="2152338" cy="734356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B705BDF-CCEF-47BE-A7F3-AAD05FC406D1}"/>
                </a:ext>
              </a:extLst>
            </p:cNvPr>
            <p:cNvSpPr/>
            <p:nvPr/>
          </p:nvSpPr>
          <p:spPr>
            <a:xfrm>
              <a:off x="4083014" y="3316367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8FFD26-1AB5-4CE0-9172-0F1F0BB9044F}"/>
                </a:ext>
              </a:extLst>
            </p:cNvPr>
            <p:cNvSpPr/>
            <p:nvPr/>
          </p:nvSpPr>
          <p:spPr>
            <a:xfrm>
              <a:off x="4222236" y="3467231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F24030F-E3A3-4B30-9965-477EEBC25A41}"/>
                </a:ext>
              </a:extLst>
            </p:cNvPr>
            <p:cNvSpPr/>
            <p:nvPr/>
          </p:nvSpPr>
          <p:spPr>
            <a:xfrm>
              <a:off x="4201539" y="3451841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31_19-55-24">
            <a:hlinkClick r:id="" action="ppaction://media"/>
            <a:extLst>
              <a:ext uri="{FF2B5EF4-FFF2-40B4-BE49-F238E27FC236}">
                <a16:creationId xmlns:a16="http://schemas.microsoft.com/office/drawing/2014/main" id="{F5443FBE-7C87-48CE-B45E-FBF35D4AD3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9" name="2sec">
            <a:hlinkClick r:id="" action="ppaction://media"/>
            <a:extLst>
              <a:ext uri="{FF2B5EF4-FFF2-40B4-BE49-F238E27FC236}">
                <a16:creationId xmlns:a16="http://schemas.microsoft.com/office/drawing/2014/main" id="{B1081310-666F-4186-B196-211DF60AB14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26314" y="65406"/>
            <a:ext cx="574214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hale swims in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 ocean.</a:t>
            </a:r>
          </a:p>
        </p:txBody>
      </p:sp>
      <p:sp>
        <p:nvSpPr>
          <p:cNvPr id="2" name="Double Wave 1">
            <a:extLst>
              <a:ext uri="{FF2B5EF4-FFF2-40B4-BE49-F238E27FC236}">
                <a16:creationId xmlns:a16="http://schemas.microsoft.com/office/drawing/2014/main" id="{5869F930-7C70-4587-B2F7-177DBA1F7010}"/>
              </a:ext>
            </a:extLst>
          </p:cNvPr>
          <p:cNvSpPr/>
          <p:nvPr/>
        </p:nvSpPr>
        <p:spPr>
          <a:xfrm>
            <a:off x="-1619250" y="2876549"/>
            <a:ext cx="7429805" cy="4760481"/>
          </a:xfrm>
          <a:prstGeom prst="double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9F8F24-0CC7-4504-8AEB-D7B3F1FFB549}"/>
              </a:ext>
            </a:extLst>
          </p:cNvPr>
          <p:cNvGrpSpPr/>
          <p:nvPr/>
        </p:nvGrpSpPr>
        <p:grpSpPr>
          <a:xfrm rot="232365">
            <a:off x="247499" y="3790831"/>
            <a:ext cx="5332553" cy="2691317"/>
            <a:chOff x="2475914" y="1878239"/>
            <a:chExt cx="7599598" cy="3835486"/>
          </a:xfrm>
        </p:grpSpPr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E414DAAF-A0E5-4431-8716-BB4289EDEE4F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0A87DA5A-5772-4346-BC5D-654E26954B15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D4421B97-AAC8-4D75-B569-966365773C16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647C7B-58A0-4F02-9FCD-F5DFEA811214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0FB2F6-6CB0-454F-A1D0-C08A6D0844AE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87CAA48-8CB0-4DB2-859F-06F5CDAC8CD0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2A710D-5159-4152-BFF9-D98B082BB3D2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87B885-DC15-486D-99D0-644F740BFFE1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9EBB5FBE-5E7D-4501-9AC3-5D31FFD0BFBA}"/>
                </a:ext>
              </a:extLst>
            </p:cNvPr>
            <p:cNvSpPr/>
            <p:nvPr/>
          </p:nvSpPr>
          <p:spPr>
            <a:xfrm rot="4225747">
              <a:off x="5107008" y="3765189"/>
              <a:ext cx="1892235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EAB582-C803-4792-9185-7A98C5C0652E}"/>
                </a:ext>
              </a:extLst>
            </p:cNvPr>
            <p:cNvSpPr/>
            <p:nvPr/>
          </p:nvSpPr>
          <p:spPr>
            <a:xfrm rot="110406">
              <a:off x="5144481" y="3373956"/>
              <a:ext cx="1230996" cy="867884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DE5F05-A2BB-404B-8009-82E9F74403B0}"/>
                </a:ext>
              </a:extLst>
            </p:cNvPr>
            <p:cNvSpPr/>
            <p:nvPr/>
          </p:nvSpPr>
          <p:spPr>
            <a:xfrm>
              <a:off x="4002726" y="3397678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5D45BC-13D6-47E3-97D8-B8C3D90C84C7}"/>
                </a:ext>
              </a:extLst>
            </p:cNvPr>
            <p:cNvSpPr/>
            <p:nvPr/>
          </p:nvSpPr>
          <p:spPr>
            <a:xfrm>
              <a:off x="4021336" y="3514169"/>
              <a:ext cx="169081" cy="1690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E9B437-4024-4ADC-AD8F-2EA1E9C3561E}"/>
                </a:ext>
              </a:extLst>
            </p:cNvPr>
            <p:cNvSpPr/>
            <p:nvPr/>
          </p:nvSpPr>
          <p:spPr>
            <a:xfrm>
              <a:off x="4249803" y="3537455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7E72B70-E395-4CC7-991F-03B292382C94}"/>
              </a:ext>
            </a:extLst>
          </p:cNvPr>
          <p:cNvGrpSpPr/>
          <p:nvPr/>
        </p:nvGrpSpPr>
        <p:grpSpPr>
          <a:xfrm>
            <a:off x="3700560" y="5026749"/>
            <a:ext cx="2015177" cy="1823072"/>
            <a:chOff x="1931223" y="11894"/>
            <a:chExt cx="7196725" cy="6510668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BF3BFE1B-257F-4D18-AD9E-1A52C2128632}"/>
                </a:ext>
              </a:extLst>
            </p:cNvPr>
            <p:cNvGrpSpPr/>
            <p:nvPr/>
          </p:nvGrpSpPr>
          <p:grpSpPr>
            <a:xfrm rot="2719480">
              <a:off x="5220458" y="813535"/>
              <a:ext cx="2704793" cy="4518062"/>
              <a:chOff x="1931223" y="2586696"/>
              <a:chExt cx="1836855" cy="306826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57" name="Rectangle 32">
                <a:extLst>
                  <a:ext uri="{FF2B5EF4-FFF2-40B4-BE49-F238E27FC236}">
                    <a16:creationId xmlns:a16="http://schemas.microsoft.com/office/drawing/2014/main" id="{782FFCC3-0496-4AE2-AFC2-0B9EB1666A7F}"/>
                  </a:ext>
                </a:extLst>
              </p:cNvPr>
              <p:cNvSpPr/>
              <p:nvPr/>
            </p:nvSpPr>
            <p:spPr>
              <a:xfrm>
                <a:off x="1931223" y="2586696"/>
                <a:ext cx="1836855" cy="3068266"/>
              </a:xfrm>
              <a:custGeom>
                <a:avLst/>
                <a:gdLst>
                  <a:gd name="connsiteX0" fmla="*/ 0 w 1000205"/>
                  <a:gd name="connsiteY0" fmla="*/ 0 h 2047849"/>
                  <a:gd name="connsiteX1" fmla="*/ 1000205 w 1000205"/>
                  <a:gd name="connsiteY1" fmla="*/ 0 h 2047849"/>
                  <a:gd name="connsiteX2" fmla="*/ 1000205 w 1000205"/>
                  <a:gd name="connsiteY2" fmla="*/ 2047849 h 2047849"/>
                  <a:gd name="connsiteX3" fmla="*/ 0 w 1000205"/>
                  <a:gd name="connsiteY3" fmla="*/ 2047849 h 2047849"/>
                  <a:gd name="connsiteX4" fmla="*/ 0 w 1000205"/>
                  <a:gd name="connsiteY4" fmla="*/ 0 h 2047849"/>
                  <a:gd name="connsiteX0" fmla="*/ 0 w 1477283"/>
                  <a:gd name="connsiteY0" fmla="*/ 0 h 3041762"/>
                  <a:gd name="connsiteX1" fmla="*/ 1477283 w 1477283"/>
                  <a:gd name="connsiteY1" fmla="*/ 993913 h 3041762"/>
                  <a:gd name="connsiteX2" fmla="*/ 1477283 w 1477283"/>
                  <a:gd name="connsiteY2" fmla="*/ 3041762 h 3041762"/>
                  <a:gd name="connsiteX3" fmla="*/ 477078 w 1477283"/>
                  <a:gd name="connsiteY3" fmla="*/ 3041762 h 3041762"/>
                  <a:gd name="connsiteX4" fmla="*/ 0 w 1477283"/>
                  <a:gd name="connsiteY4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0 w 1477283"/>
                  <a:gd name="connsiteY5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172483 w 1477283"/>
                  <a:gd name="connsiteY2" fmla="*/ 1431235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615097"/>
                  <a:gd name="connsiteY0" fmla="*/ 0 h 3041762"/>
                  <a:gd name="connsiteX1" fmla="*/ 581427 w 1615097"/>
                  <a:gd name="connsiteY1" fmla="*/ 646834 h 3041762"/>
                  <a:gd name="connsiteX2" fmla="*/ 1172483 w 1615097"/>
                  <a:gd name="connsiteY2" fmla="*/ 1431235 h 3041762"/>
                  <a:gd name="connsiteX3" fmla="*/ 1615097 w 1615097"/>
                  <a:gd name="connsiteY3" fmla="*/ 2223843 h 3041762"/>
                  <a:gd name="connsiteX4" fmla="*/ 1477283 w 1615097"/>
                  <a:gd name="connsiteY4" fmla="*/ 3041762 h 3041762"/>
                  <a:gd name="connsiteX5" fmla="*/ 477078 w 1615097"/>
                  <a:gd name="connsiteY5" fmla="*/ 3041762 h 3041762"/>
                  <a:gd name="connsiteX6" fmla="*/ 250123 w 1615097"/>
                  <a:gd name="connsiteY6" fmla="*/ 1004643 h 3041762"/>
                  <a:gd name="connsiteX7" fmla="*/ 0 w 1615097"/>
                  <a:gd name="connsiteY7" fmla="*/ 0 h 3041762"/>
                  <a:gd name="connsiteX0" fmla="*/ 0 w 1888100"/>
                  <a:gd name="connsiteY0" fmla="*/ 0 h 3041762"/>
                  <a:gd name="connsiteX1" fmla="*/ 581427 w 1888100"/>
                  <a:gd name="connsiteY1" fmla="*/ 646834 h 3041762"/>
                  <a:gd name="connsiteX2" fmla="*/ 1172483 w 1888100"/>
                  <a:gd name="connsiteY2" fmla="*/ 1431235 h 3041762"/>
                  <a:gd name="connsiteX3" fmla="*/ 1615097 w 1888100"/>
                  <a:gd name="connsiteY3" fmla="*/ 2223843 h 3041762"/>
                  <a:gd name="connsiteX4" fmla="*/ 1888100 w 1888100"/>
                  <a:gd name="connsiteY4" fmla="*/ 3002006 h 3041762"/>
                  <a:gd name="connsiteX5" fmla="*/ 477078 w 1888100"/>
                  <a:gd name="connsiteY5" fmla="*/ 3041762 h 3041762"/>
                  <a:gd name="connsiteX6" fmla="*/ 250123 w 1888100"/>
                  <a:gd name="connsiteY6" fmla="*/ 1004643 h 3041762"/>
                  <a:gd name="connsiteX7" fmla="*/ 0 w 1888100"/>
                  <a:gd name="connsiteY7" fmla="*/ 0 h 3041762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250123 w 1888100"/>
                  <a:gd name="connsiteY6" fmla="*/ 1004643 h 3068266"/>
                  <a:gd name="connsiteX7" fmla="*/ 0 w 1888100"/>
                  <a:gd name="connsiteY7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250123 w 1888100"/>
                  <a:gd name="connsiteY7" fmla="*/ 1004643 h 3068266"/>
                  <a:gd name="connsiteX8" fmla="*/ 0 w 1888100"/>
                  <a:gd name="connsiteY8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787346"/>
                  <a:gd name="connsiteY0" fmla="*/ 0 h 3068266"/>
                  <a:gd name="connsiteX1" fmla="*/ 599943 w 1787346"/>
                  <a:gd name="connsiteY1" fmla="*/ 646834 h 3068266"/>
                  <a:gd name="connsiteX2" fmla="*/ 1190999 w 1787346"/>
                  <a:gd name="connsiteY2" fmla="*/ 1431235 h 3068266"/>
                  <a:gd name="connsiteX3" fmla="*/ 1633613 w 1787346"/>
                  <a:gd name="connsiteY3" fmla="*/ 2223843 h 3068266"/>
                  <a:gd name="connsiteX4" fmla="*/ 1787346 w 1787346"/>
                  <a:gd name="connsiteY4" fmla="*/ 3028510 h 3068266"/>
                  <a:gd name="connsiteX5" fmla="*/ 1622029 w 1787346"/>
                  <a:gd name="connsiteY5" fmla="*/ 3068266 h 3068266"/>
                  <a:gd name="connsiteX6" fmla="*/ 1130029 w 1787346"/>
                  <a:gd name="connsiteY6" fmla="*/ 2661165 h 3068266"/>
                  <a:gd name="connsiteX7" fmla="*/ 811977 w 1787346"/>
                  <a:gd name="connsiteY7" fmla="*/ 1919043 h 3068266"/>
                  <a:gd name="connsiteX8" fmla="*/ 268639 w 1787346"/>
                  <a:gd name="connsiteY8" fmla="*/ 1004643 h 3068266"/>
                  <a:gd name="connsiteX9" fmla="*/ 18516 w 1787346"/>
                  <a:gd name="connsiteY9" fmla="*/ 0 h 3068266"/>
                  <a:gd name="connsiteX0" fmla="*/ 18516 w 1836855"/>
                  <a:gd name="connsiteY0" fmla="*/ 0 h 3068266"/>
                  <a:gd name="connsiteX1" fmla="*/ 599943 w 1836855"/>
                  <a:gd name="connsiteY1" fmla="*/ 646834 h 3068266"/>
                  <a:gd name="connsiteX2" fmla="*/ 1190999 w 1836855"/>
                  <a:gd name="connsiteY2" fmla="*/ 1431235 h 3068266"/>
                  <a:gd name="connsiteX3" fmla="*/ 1633613 w 1836855"/>
                  <a:gd name="connsiteY3" fmla="*/ 2223843 h 3068266"/>
                  <a:gd name="connsiteX4" fmla="*/ 1787346 w 1836855"/>
                  <a:gd name="connsiteY4" fmla="*/ 3028510 h 3068266"/>
                  <a:gd name="connsiteX5" fmla="*/ 1622029 w 1836855"/>
                  <a:gd name="connsiteY5" fmla="*/ 3068266 h 3068266"/>
                  <a:gd name="connsiteX6" fmla="*/ 1130029 w 1836855"/>
                  <a:gd name="connsiteY6" fmla="*/ 2661165 h 3068266"/>
                  <a:gd name="connsiteX7" fmla="*/ 811977 w 1836855"/>
                  <a:gd name="connsiteY7" fmla="*/ 1919043 h 3068266"/>
                  <a:gd name="connsiteX8" fmla="*/ 268639 w 1836855"/>
                  <a:gd name="connsiteY8" fmla="*/ 1004643 h 3068266"/>
                  <a:gd name="connsiteX9" fmla="*/ 18516 w 1836855"/>
                  <a:gd name="connsiteY9" fmla="*/ 0 h 306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36855" h="3068266">
                    <a:moveTo>
                      <a:pt x="18516" y="0"/>
                    </a:moveTo>
                    <a:cubicBezTo>
                      <a:pt x="486203" y="61003"/>
                      <a:pt x="397300" y="440057"/>
                      <a:pt x="599943" y="646834"/>
                    </a:cubicBezTo>
                    <a:cubicBezTo>
                      <a:pt x="995744" y="881797"/>
                      <a:pt x="1126502" y="1143263"/>
                      <a:pt x="1190999" y="1431235"/>
                    </a:cubicBezTo>
                    <a:cubicBezTo>
                      <a:pt x="1515232" y="1664515"/>
                      <a:pt x="1587675" y="1977310"/>
                      <a:pt x="1633613" y="2223843"/>
                    </a:cubicBezTo>
                    <a:cubicBezTo>
                      <a:pt x="1870388" y="2483231"/>
                      <a:pt x="1868623" y="2848635"/>
                      <a:pt x="1787346" y="3028510"/>
                    </a:cubicBezTo>
                    <a:lnTo>
                      <a:pt x="1622029" y="3068266"/>
                    </a:lnTo>
                    <a:cubicBezTo>
                      <a:pt x="1543398" y="3011459"/>
                      <a:pt x="1209820" y="3097867"/>
                      <a:pt x="1130029" y="2661165"/>
                    </a:cubicBezTo>
                    <a:cubicBezTo>
                      <a:pt x="968516" y="2476254"/>
                      <a:pt x="836273" y="2301147"/>
                      <a:pt x="811977" y="1919043"/>
                    </a:cubicBezTo>
                    <a:cubicBezTo>
                      <a:pt x="628656" y="1656209"/>
                      <a:pt x="400882" y="1463632"/>
                      <a:pt x="268639" y="1004643"/>
                    </a:cubicBezTo>
                    <a:cubicBezTo>
                      <a:pt x="185265" y="669762"/>
                      <a:pt x="-70389" y="507159"/>
                      <a:pt x="18516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32625CDD-2E09-4AFA-A8EB-5BC0E23F7D47}"/>
                  </a:ext>
                </a:extLst>
              </p:cNvPr>
              <p:cNvSpPr/>
              <p:nvPr/>
            </p:nvSpPr>
            <p:spPr>
              <a:xfrm>
                <a:off x="1948070" y="2597426"/>
                <a:ext cx="1775791" cy="3008244"/>
              </a:xfrm>
              <a:custGeom>
                <a:avLst/>
                <a:gdLst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775791 w 1775791"/>
                  <a:gd name="connsiteY2" fmla="*/ 3008244 h 3008244"/>
                  <a:gd name="connsiteX3" fmla="*/ 1775791 w 1775791"/>
                  <a:gd name="connsiteY3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791" h="3008244">
                    <a:moveTo>
                      <a:pt x="0" y="0"/>
                    </a:moveTo>
                    <a:cubicBezTo>
                      <a:pt x="322470" y="238539"/>
                      <a:pt x="326887" y="742122"/>
                      <a:pt x="556591" y="1139687"/>
                    </a:cubicBezTo>
                    <a:cubicBezTo>
                      <a:pt x="737704" y="1417983"/>
                      <a:pt x="1038087" y="1590261"/>
                      <a:pt x="1219200" y="1921565"/>
                    </a:cubicBezTo>
                    <a:cubicBezTo>
                      <a:pt x="1338469" y="2548834"/>
                      <a:pt x="1590261" y="2646018"/>
                      <a:pt x="1775791" y="3008244"/>
                    </a:cubicBezTo>
                    <a:lnTo>
                      <a:pt x="1775791" y="300824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CFC65BE-4E02-4652-AC36-7FF63D36A757}"/>
                </a:ext>
              </a:extLst>
            </p:cNvPr>
            <p:cNvGrpSpPr/>
            <p:nvPr/>
          </p:nvGrpSpPr>
          <p:grpSpPr>
            <a:xfrm rot="3175264">
              <a:off x="6675387" y="2596254"/>
              <a:ext cx="1836855" cy="3068266"/>
              <a:chOff x="1931223" y="2586696"/>
              <a:chExt cx="1836855" cy="306826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55" name="Rectangle 32">
                <a:extLst>
                  <a:ext uri="{FF2B5EF4-FFF2-40B4-BE49-F238E27FC236}">
                    <a16:creationId xmlns:a16="http://schemas.microsoft.com/office/drawing/2014/main" id="{A0EB932E-9FD5-46FE-A9DA-B7036D40FF67}"/>
                  </a:ext>
                </a:extLst>
              </p:cNvPr>
              <p:cNvSpPr/>
              <p:nvPr/>
            </p:nvSpPr>
            <p:spPr>
              <a:xfrm>
                <a:off x="1931223" y="2586696"/>
                <a:ext cx="1836855" cy="3068266"/>
              </a:xfrm>
              <a:custGeom>
                <a:avLst/>
                <a:gdLst>
                  <a:gd name="connsiteX0" fmla="*/ 0 w 1000205"/>
                  <a:gd name="connsiteY0" fmla="*/ 0 h 2047849"/>
                  <a:gd name="connsiteX1" fmla="*/ 1000205 w 1000205"/>
                  <a:gd name="connsiteY1" fmla="*/ 0 h 2047849"/>
                  <a:gd name="connsiteX2" fmla="*/ 1000205 w 1000205"/>
                  <a:gd name="connsiteY2" fmla="*/ 2047849 h 2047849"/>
                  <a:gd name="connsiteX3" fmla="*/ 0 w 1000205"/>
                  <a:gd name="connsiteY3" fmla="*/ 2047849 h 2047849"/>
                  <a:gd name="connsiteX4" fmla="*/ 0 w 1000205"/>
                  <a:gd name="connsiteY4" fmla="*/ 0 h 2047849"/>
                  <a:gd name="connsiteX0" fmla="*/ 0 w 1477283"/>
                  <a:gd name="connsiteY0" fmla="*/ 0 h 3041762"/>
                  <a:gd name="connsiteX1" fmla="*/ 1477283 w 1477283"/>
                  <a:gd name="connsiteY1" fmla="*/ 993913 h 3041762"/>
                  <a:gd name="connsiteX2" fmla="*/ 1477283 w 1477283"/>
                  <a:gd name="connsiteY2" fmla="*/ 3041762 h 3041762"/>
                  <a:gd name="connsiteX3" fmla="*/ 477078 w 1477283"/>
                  <a:gd name="connsiteY3" fmla="*/ 3041762 h 3041762"/>
                  <a:gd name="connsiteX4" fmla="*/ 0 w 1477283"/>
                  <a:gd name="connsiteY4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0 w 1477283"/>
                  <a:gd name="connsiteY5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172483 w 1477283"/>
                  <a:gd name="connsiteY2" fmla="*/ 1431235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615097"/>
                  <a:gd name="connsiteY0" fmla="*/ 0 h 3041762"/>
                  <a:gd name="connsiteX1" fmla="*/ 581427 w 1615097"/>
                  <a:gd name="connsiteY1" fmla="*/ 646834 h 3041762"/>
                  <a:gd name="connsiteX2" fmla="*/ 1172483 w 1615097"/>
                  <a:gd name="connsiteY2" fmla="*/ 1431235 h 3041762"/>
                  <a:gd name="connsiteX3" fmla="*/ 1615097 w 1615097"/>
                  <a:gd name="connsiteY3" fmla="*/ 2223843 h 3041762"/>
                  <a:gd name="connsiteX4" fmla="*/ 1477283 w 1615097"/>
                  <a:gd name="connsiteY4" fmla="*/ 3041762 h 3041762"/>
                  <a:gd name="connsiteX5" fmla="*/ 477078 w 1615097"/>
                  <a:gd name="connsiteY5" fmla="*/ 3041762 h 3041762"/>
                  <a:gd name="connsiteX6" fmla="*/ 250123 w 1615097"/>
                  <a:gd name="connsiteY6" fmla="*/ 1004643 h 3041762"/>
                  <a:gd name="connsiteX7" fmla="*/ 0 w 1615097"/>
                  <a:gd name="connsiteY7" fmla="*/ 0 h 3041762"/>
                  <a:gd name="connsiteX0" fmla="*/ 0 w 1888100"/>
                  <a:gd name="connsiteY0" fmla="*/ 0 h 3041762"/>
                  <a:gd name="connsiteX1" fmla="*/ 581427 w 1888100"/>
                  <a:gd name="connsiteY1" fmla="*/ 646834 h 3041762"/>
                  <a:gd name="connsiteX2" fmla="*/ 1172483 w 1888100"/>
                  <a:gd name="connsiteY2" fmla="*/ 1431235 h 3041762"/>
                  <a:gd name="connsiteX3" fmla="*/ 1615097 w 1888100"/>
                  <a:gd name="connsiteY3" fmla="*/ 2223843 h 3041762"/>
                  <a:gd name="connsiteX4" fmla="*/ 1888100 w 1888100"/>
                  <a:gd name="connsiteY4" fmla="*/ 3002006 h 3041762"/>
                  <a:gd name="connsiteX5" fmla="*/ 477078 w 1888100"/>
                  <a:gd name="connsiteY5" fmla="*/ 3041762 h 3041762"/>
                  <a:gd name="connsiteX6" fmla="*/ 250123 w 1888100"/>
                  <a:gd name="connsiteY6" fmla="*/ 1004643 h 3041762"/>
                  <a:gd name="connsiteX7" fmla="*/ 0 w 1888100"/>
                  <a:gd name="connsiteY7" fmla="*/ 0 h 3041762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250123 w 1888100"/>
                  <a:gd name="connsiteY6" fmla="*/ 1004643 h 3068266"/>
                  <a:gd name="connsiteX7" fmla="*/ 0 w 1888100"/>
                  <a:gd name="connsiteY7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250123 w 1888100"/>
                  <a:gd name="connsiteY7" fmla="*/ 1004643 h 3068266"/>
                  <a:gd name="connsiteX8" fmla="*/ 0 w 1888100"/>
                  <a:gd name="connsiteY8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787346"/>
                  <a:gd name="connsiteY0" fmla="*/ 0 h 3068266"/>
                  <a:gd name="connsiteX1" fmla="*/ 599943 w 1787346"/>
                  <a:gd name="connsiteY1" fmla="*/ 646834 h 3068266"/>
                  <a:gd name="connsiteX2" fmla="*/ 1190999 w 1787346"/>
                  <a:gd name="connsiteY2" fmla="*/ 1431235 h 3068266"/>
                  <a:gd name="connsiteX3" fmla="*/ 1633613 w 1787346"/>
                  <a:gd name="connsiteY3" fmla="*/ 2223843 h 3068266"/>
                  <a:gd name="connsiteX4" fmla="*/ 1787346 w 1787346"/>
                  <a:gd name="connsiteY4" fmla="*/ 3028510 h 3068266"/>
                  <a:gd name="connsiteX5" fmla="*/ 1622029 w 1787346"/>
                  <a:gd name="connsiteY5" fmla="*/ 3068266 h 3068266"/>
                  <a:gd name="connsiteX6" fmla="*/ 1130029 w 1787346"/>
                  <a:gd name="connsiteY6" fmla="*/ 2661165 h 3068266"/>
                  <a:gd name="connsiteX7" fmla="*/ 811977 w 1787346"/>
                  <a:gd name="connsiteY7" fmla="*/ 1919043 h 3068266"/>
                  <a:gd name="connsiteX8" fmla="*/ 268639 w 1787346"/>
                  <a:gd name="connsiteY8" fmla="*/ 1004643 h 3068266"/>
                  <a:gd name="connsiteX9" fmla="*/ 18516 w 1787346"/>
                  <a:gd name="connsiteY9" fmla="*/ 0 h 3068266"/>
                  <a:gd name="connsiteX0" fmla="*/ 18516 w 1836855"/>
                  <a:gd name="connsiteY0" fmla="*/ 0 h 3068266"/>
                  <a:gd name="connsiteX1" fmla="*/ 599943 w 1836855"/>
                  <a:gd name="connsiteY1" fmla="*/ 646834 h 3068266"/>
                  <a:gd name="connsiteX2" fmla="*/ 1190999 w 1836855"/>
                  <a:gd name="connsiteY2" fmla="*/ 1431235 h 3068266"/>
                  <a:gd name="connsiteX3" fmla="*/ 1633613 w 1836855"/>
                  <a:gd name="connsiteY3" fmla="*/ 2223843 h 3068266"/>
                  <a:gd name="connsiteX4" fmla="*/ 1787346 w 1836855"/>
                  <a:gd name="connsiteY4" fmla="*/ 3028510 h 3068266"/>
                  <a:gd name="connsiteX5" fmla="*/ 1622029 w 1836855"/>
                  <a:gd name="connsiteY5" fmla="*/ 3068266 h 3068266"/>
                  <a:gd name="connsiteX6" fmla="*/ 1130029 w 1836855"/>
                  <a:gd name="connsiteY6" fmla="*/ 2661165 h 3068266"/>
                  <a:gd name="connsiteX7" fmla="*/ 811977 w 1836855"/>
                  <a:gd name="connsiteY7" fmla="*/ 1919043 h 3068266"/>
                  <a:gd name="connsiteX8" fmla="*/ 268639 w 1836855"/>
                  <a:gd name="connsiteY8" fmla="*/ 1004643 h 3068266"/>
                  <a:gd name="connsiteX9" fmla="*/ 18516 w 1836855"/>
                  <a:gd name="connsiteY9" fmla="*/ 0 h 306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36855" h="3068266">
                    <a:moveTo>
                      <a:pt x="18516" y="0"/>
                    </a:moveTo>
                    <a:cubicBezTo>
                      <a:pt x="486203" y="61003"/>
                      <a:pt x="397300" y="440057"/>
                      <a:pt x="599943" y="646834"/>
                    </a:cubicBezTo>
                    <a:cubicBezTo>
                      <a:pt x="995744" y="881797"/>
                      <a:pt x="1126502" y="1143263"/>
                      <a:pt x="1190999" y="1431235"/>
                    </a:cubicBezTo>
                    <a:cubicBezTo>
                      <a:pt x="1515232" y="1664515"/>
                      <a:pt x="1587675" y="1977310"/>
                      <a:pt x="1633613" y="2223843"/>
                    </a:cubicBezTo>
                    <a:cubicBezTo>
                      <a:pt x="1870388" y="2483231"/>
                      <a:pt x="1868623" y="2848635"/>
                      <a:pt x="1787346" y="3028510"/>
                    </a:cubicBezTo>
                    <a:lnTo>
                      <a:pt x="1622029" y="3068266"/>
                    </a:lnTo>
                    <a:cubicBezTo>
                      <a:pt x="1543398" y="3011459"/>
                      <a:pt x="1209820" y="3097867"/>
                      <a:pt x="1130029" y="2661165"/>
                    </a:cubicBezTo>
                    <a:cubicBezTo>
                      <a:pt x="968516" y="2476254"/>
                      <a:pt x="836273" y="2301147"/>
                      <a:pt x="811977" y="1919043"/>
                    </a:cubicBezTo>
                    <a:cubicBezTo>
                      <a:pt x="628656" y="1656209"/>
                      <a:pt x="400882" y="1463632"/>
                      <a:pt x="268639" y="1004643"/>
                    </a:cubicBezTo>
                    <a:cubicBezTo>
                      <a:pt x="185265" y="669762"/>
                      <a:pt x="-70389" y="507159"/>
                      <a:pt x="18516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3DC06144-BA0B-4658-AF54-0AA904A43625}"/>
                  </a:ext>
                </a:extLst>
              </p:cNvPr>
              <p:cNvSpPr/>
              <p:nvPr/>
            </p:nvSpPr>
            <p:spPr>
              <a:xfrm>
                <a:off x="1948070" y="2597426"/>
                <a:ext cx="1775791" cy="3008244"/>
              </a:xfrm>
              <a:custGeom>
                <a:avLst/>
                <a:gdLst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775791 w 1775791"/>
                  <a:gd name="connsiteY2" fmla="*/ 3008244 h 3008244"/>
                  <a:gd name="connsiteX3" fmla="*/ 1775791 w 1775791"/>
                  <a:gd name="connsiteY3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791" h="3008244">
                    <a:moveTo>
                      <a:pt x="0" y="0"/>
                    </a:moveTo>
                    <a:cubicBezTo>
                      <a:pt x="322470" y="238539"/>
                      <a:pt x="326887" y="742122"/>
                      <a:pt x="556591" y="1139687"/>
                    </a:cubicBezTo>
                    <a:cubicBezTo>
                      <a:pt x="737704" y="1417983"/>
                      <a:pt x="1038087" y="1590261"/>
                      <a:pt x="1219200" y="1921565"/>
                    </a:cubicBezTo>
                    <a:cubicBezTo>
                      <a:pt x="1338469" y="2548834"/>
                      <a:pt x="1590261" y="2646018"/>
                      <a:pt x="1775791" y="3008244"/>
                    </a:cubicBezTo>
                    <a:lnTo>
                      <a:pt x="1775791" y="300824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3C22758-405F-4AFE-85A8-B900DB9DDFAF}"/>
                </a:ext>
              </a:extLst>
            </p:cNvPr>
            <p:cNvGrpSpPr/>
            <p:nvPr/>
          </p:nvGrpSpPr>
          <p:grpSpPr>
            <a:xfrm>
              <a:off x="1931223" y="11894"/>
              <a:ext cx="5348140" cy="6510668"/>
              <a:chOff x="1931223" y="11894"/>
              <a:chExt cx="5348140" cy="6510668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53DE5683-9DD3-45F8-B329-1790FA7378B7}"/>
                  </a:ext>
                </a:extLst>
              </p:cNvPr>
              <p:cNvGrpSpPr/>
              <p:nvPr/>
            </p:nvGrpSpPr>
            <p:grpSpPr>
              <a:xfrm rot="20109069" flipH="1">
                <a:off x="3973696" y="698713"/>
                <a:ext cx="2704793" cy="4518062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53" name="Rectangle 32">
                  <a:extLst>
                    <a:ext uri="{FF2B5EF4-FFF2-40B4-BE49-F238E27FC236}">
                      <a16:creationId xmlns:a16="http://schemas.microsoft.com/office/drawing/2014/main" id="{4E4D9D79-14E5-454B-A10E-7B9490CFA0DA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B1CB46F9-F152-4883-8786-589CFB90178C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8B696F47-5932-436A-BAD6-F626559D0F33}"/>
                  </a:ext>
                </a:extLst>
              </p:cNvPr>
              <p:cNvGrpSpPr/>
              <p:nvPr/>
            </p:nvGrpSpPr>
            <p:grpSpPr>
              <a:xfrm>
                <a:off x="1931223" y="2586696"/>
                <a:ext cx="1836855" cy="3068266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51" name="Rectangle 32">
                  <a:extLst>
                    <a:ext uri="{FF2B5EF4-FFF2-40B4-BE49-F238E27FC236}">
                      <a16:creationId xmlns:a16="http://schemas.microsoft.com/office/drawing/2014/main" id="{7E094C0D-8B69-427A-B199-0A7CDF541473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D15B53D6-F24A-484B-8945-72EE7ADBDEB9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FAB2CB9E-0407-41F2-AF1E-D84A587AC3FB}"/>
                  </a:ext>
                </a:extLst>
              </p:cNvPr>
              <p:cNvGrpSpPr/>
              <p:nvPr/>
            </p:nvGrpSpPr>
            <p:grpSpPr>
              <a:xfrm rot="19505537" flipH="1">
                <a:off x="2703370" y="1977364"/>
                <a:ext cx="2052732" cy="3428865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49" name="Rectangle 32">
                  <a:extLst>
                    <a:ext uri="{FF2B5EF4-FFF2-40B4-BE49-F238E27FC236}">
                      <a16:creationId xmlns:a16="http://schemas.microsoft.com/office/drawing/2014/main" id="{BD3C42D6-4FD4-46F7-8B70-935092692B02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B704105D-9655-40AF-BD2A-106F2C23664E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F81AAB51-BD21-47F0-BF01-000198EFE3AA}"/>
                  </a:ext>
                </a:extLst>
              </p:cNvPr>
              <p:cNvGrpSpPr/>
              <p:nvPr/>
            </p:nvGrpSpPr>
            <p:grpSpPr>
              <a:xfrm rot="19505537" flipH="1">
                <a:off x="3076591" y="11894"/>
                <a:ext cx="3036702" cy="5072480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47" name="Rectangle 32">
                  <a:extLst>
                    <a:ext uri="{FF2B5EF4-FFF2-40B4-BE49-F238E27FC236}">
                      <a16:creationId xmlns:a16="http://schemas.microsoft.com/office/drawing/2014/main" id="{77971C4D-D4B9-43BD-835E-036EA1253BD1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81E93BC1-23A0-4362-A54D-25844A7B69E8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D0C54BD-9C06-4DC3-BD75-1A2DDF5ED406}"/>
                  </a:ext>
                </a:extLst>
              </p:cNvPr>
              <p:cNvGrpSpPr/>
              <p:nvPr/>
            </p:nvGrpSpPr>
            <p:grpSpPr>
              <a:xfrm>
                <a:off x="3031599" y="5285614"/>
                <a:ext cx="4247764" cy="1236948"/>
                <a:chOff x="3031599" y="5285614"/>
                <a:chExt cx="4247764" cy="1236948"/>
              </a:xfrm>
              <a:solidFill>
                <a:srgbClr val="BABED1"/>
              </a:solidFill>
            </p:grpSpPr>
            <p:sp>
              <p:nvSpPr>
                <p:cNvPr id="240" name="Oval 56">
                  <a:extLst>
                    <a:ext uri="{FF2B5EF4-FFF2-40B4-BE49-F238E27FC236}">
                      <a16:creationId xmlns:a16="http://schemas.microsoft.com/office/drawing/2014/main" id="{526BE1D7-5761-4F62-8803-064A89B31B00}"/>
                    </a:ext>
                  </a:extLst>
                </p:cNvPr>
                <p:cNvSpPr/>
                <p:nvPr/>
              </p:nvSpPr>
              <p:spPr>
                <a:xfrm>
                  <a:off x="4743816" y="5285614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Oval 56">
                  <a:extLst>
                    <a:ext uri="{FF2B5EF4-FFF2-40B4-BE49-F238E27FC236}">
                      <a16:creationId xmlns:a16="http://schemas.microsoft.com/office/drawing/2014/main" id="{1DE9DAF6-A498-4AB1-B819-92D65E3D96F7}"/>
                    </a:ext>
                  </a:extLst>
                </p:cNvPr>
                <p:cNvSpPr/>
                <p:nvPr/>
              </p:nvSpPr>
              <p:spPr>
                <a:xfrm>
                  <a:off x="5772988" y="5415271"/>
                  <a:ext cx="1506375" cy="830565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Oval 56">
                  <a:extLst>
                    <a:ext uri="{FF2B5EF4-FFF2-40B4-BE49-F238E27FC236}">
                      <a16:creationId xmlns:a16="http://schemas.microsoft.com/office/drawing/2014/main" id="{A7FED4C6-9476-459D-8C32-E9A2E97A8CFB}"/>
                    </a:ext>
                  </a:extLst>
                </p:cNvPr>
                <p:cNvSpPr/>
                <p:nvPr/>
              </p:nvSpPr>
              <p:spPr>
                <a:xfrm>
                  <a:off x="5671677" y="5754489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Oval 56">
                  <a:extLst>
                    <a:ext uri="{FF2B5EF4-FFF2-40B4-BE49-F238E27FC236}">
                      <a16:creationId xmlns:a16="http://schemas.microsoft.com/office/drawing/2014/main" id="{F7B6E778-6099-425E-8357-B942D4CB3312}"/>
                    </a:ext>
                  </a:extLst>
                </p:cNvPr>
                <p:cNvSpPr/>
                <p:nvPr/>
              </p:nvSpPr>
              <p:spPr>
                <a:xfrm>
                  <a:off x="4003000" y="5299493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Oval 56">
                  <a:extLst>
                    <a:ext uri="{FF2B5EF4-FFF2-40B4-BE49-F238E27FC236}">
                      <a16:creationId xmlns:a16="http://schemas.microsoft.com/office/drawing/2014/main" id="{CF9377F3-5EB6-4F1F-B157-93E2086E5A46}"/>
                    </a:ext>
                  </a:extLst>
                </p:cNvPr>
                <p:cNvSpPr/>
                <p:nvPr/>
              </p:nvSpPr>
              <p:spPr>
                <a:xfrm>
                  <a:off x="4700276" y="5754489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Oval 56">
                  <a:extLst>
                    <a:ext uri="{FF2B5EF4-FFF2-40B4-BE49-F238E27FC236}">
                      <a16:creationId xmlns:a16="http://schemas.microsoft.com/office/drawing/2014/main" id="{18993F38-548E-4FF6-8360-3DD026DA12DF}"/>
                    </a:ext>
                  </a:extLst>
                </p:cNvPr>
                <p:cNvSpPr/>
                <p:nvPr/>
              </p:nvSpPr>
              <p:spPr>
                <a:xfrm>
                  <a:off x="3031599" y="5474838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Oval 56">
                  <a:extLst>
                    <a:ext uri="{FF2B5EF4-FFF2-40B4-BE49-F238E27FC236}">
                      <a16:creationId xmlns:a16="http://schemas.microsoft.com/office/drawing/2014/main" id="{6D665270-162B-4C0F-82E4-C9FF12ECE12F}"/>
                    </a:ext>
                  </a:extLst>
                </p:cNvPr>
                <p:cNvSpPr/>
                <p:nvPr/>
              </p:nvSpPr>
              <p:spPr>
                <a:xfrm>
                  <a:off x="3684103" y="5801031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3FD426-E7D4-4688-BF28-70AD570ED1AC}"/>
              </a:ext>
            </a:extLst>
          </p:cNvPr>
          <p:cNvGrpSpPr/>
          <p:nvPr/>
        </p:nvGrpSpPr>
        <p:grpSpPr>
          <a:xfrm>
            <a:off x="-42363" y="2912737"/>
            <a:ext cx="5866390" cy="4514017"/>
            <a:chOff x="-42364" y="3674545"/>
            <a:chExt cx="5866390" cy="3847744"/>
          </a:xfrm>
        </p:grpSpPr>
        <p:sp>
          <p:nvSpPr>
            <p:cNvPr id="30" name="Double Wave 29">
              <a:extLst>
                <a:ext uri="{FF2B5EF4-FFF2-40B4-BE49-F238E27FC236}">
                  <a16:creationId xmlns:a16="http://schemas.microsoft.com/office/drawing/2014/main" id="{A68EC873-9AB1-49A5-8009-CA2B683DB736}"/>
                </a:ext>
              </a:extLst>
            </p:cNvPr>
            <p:cNvSpPr/>
            <p:nvPr/>
          </p:nvSpPr>
          <p:spPr>
            <a:xfrm>
              <a:off x="-42363" y="3674545"/>
              <a:ext cx="5866389" cy="3818890"/>
            </a:xfrm>
            <a:prstGeom prst="doubleWave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Double Wave 30">
              <a:extLst>
                <a:ext uri="{FF2B5EF4-FFF2-40B4-BE49-F238E27FC236}">
                  <a16:creationId xmlns:a16="http://schemas.microsoft.com/office/drawing/2014/main" id="{4D49593A-9E2D-4FE2-91BA-BD0761AF1AC1}"/>
                </a:ext>
              </a:extLst>
            </p:cNvPr>
            <p:cNvSpPr/>
            <p:nvPr/>
          </p:nvSpPr>
          <p:spPr>
            <a:xfrm>
              <a:off x="-42364" y="3703399"/>
              <a:ext cx="5866389" cy="3818890"/>
            </a:xfrm>
            <a:prstGeom prst="doubleWav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31_19-56-22">
            <a:hlinkClick r:id="" action="ppaction://media"/>
            <a:extLst>
              <a:ext uri="{FF2B5EF4-FFF2-40B4-BE49-F238E27FC236}">
                <a16:creationId xmlns:a16="http://schemas.microsoft.com/office/drawing/2014/main" id="{B0514179-0E67-4FC8-B69D-C93C2995BC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78F191B4-2D19-45B5-8C80-7754BFCA4B0B}"/>
              </a:ext>
            </a:extLst>
          </p:cNvPr>
          <p:cNvSpPr/>
          <p:nvPr/>
        </p:nvSpPr>
        <p:spPr>
          <a:xfrm>
            <a:off x="-24669" y="-6413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3B066D85-C0FF-4764-80E7-91CCF9386339}"/>
              </a:ext>
            </a:extLst>
          </p:cNvPr>
          <p:cNvSpPr/>
          <p:nvPr/>
        </p:nvSpPr>
        <p:spPr>
          <a:xfrm>
            <a:off x="3576622" y="-16405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5C2D978-D6E8-41BA-B62A-25086D945D56}"/>
              </a:ext>
            </a:extLst>
          </p:cNvPr>
          <p:cNvGrpSpPr/>
          <p:nvPr/>
        </p:nvGrpSpPr>
        <p:grpSpPr>
          <a:xfrm>
            <a:off x="-41558" y="679419"/>
            <a:ext cx="5843836" cy="840081"/>
            <a:chOff x="130" y="660682"/>
            <a:chExt cx="5860743" cy="840081"/>
          </a:xfrm>
        </p:grpSpPr>
        <p:sp>
          <p:nvSpPr>
            <p:cNvPr id="94" name="Rectangle 72">
              <a:extLst>
                <a:ext uri="{FF2B5EF4-FFF2-40B4-BE49-F238E27FC236}">
                  <a16:creationId xmlns:a16="http://schemas.microsoft.com/office/drawing/2014/main" id="{332BB6B2-4DE1-4F03-A39B-04FA587F6891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72">
              <a:extLst>
                <a:ext uri="{FF2B5EF4-FFF2-40B4-BE49-F238E27FC236}">
                  <a16:creationId xmlns:a16="http://schemas.microsoft.com/office/drawing/2014/main" id="{19F84245-B60F-4E3A-A842-261F52E700C3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6" name="2sec">
            <a:hlinkClick r:id="" action="ppaction://media"/>
            <a:extLst>
              <a:ext uri="{FF2B5EF4-FFF2-40B4-BE49-F238E27FC236}">
                <a16:creationId xmlns:a16="http://schemas.microsoft.com/office/drawing/2014/main" id="{06D7F9EC-8975-45A9-8512-99593F4332E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733442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sees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alrus on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 sand.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86A6A0-8FFF-48D3-9061-349F48C44699}"/>
              </a:ext>
            </a:extLst>
          </p:cNvPr>
          <p:cNvSpPr/>
          <p:nvPr/>
        </p:nvSpPr>
        <p:spPr>
          <a:xfrm>
            <a:off x="6466767" y="3416105"/>
            <a:ext cx="5814142" cy="3441894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34AEAB-4B7D-41F6-A5CE-B75D918A7660}"/>
              </a:ext>
            </a:extLst>
          </p:cNvPr>
          <p:cNvSpPr/>
          <p:nvPr/>
        </p:nvSpPr>
        <p:spPr>
          <a:xfrm>
            <a:off x="6469873" y="-4843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5CECF0-97EE-4B5C-90BF-01467B01CFF4}"/>
              </a:ext>
            </a:extLst>
          </p:cNvPr>
          <p:cNvSpPr/>
          <p:nvPr/>
        </p:nvSpPr>
        <p:spPr>
          <a:xfrm>
            <a:off x="10071164" y="-14835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BB1AA9DA-1E1F-48FF-A848-2A6FB72F446E}"/>
              </a:ext>
            </a:extLst>
          </p:cNvPr>
          <p:cNvSpPr/>
          <p:nvPr/>
        </p:nvSpPr>
        <p:spPr>
          <a:xfrm>
            <a:off x="6479755" y="1576736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D2CCE5-831D-4D11-A7F5-0D88443F98C5}"/>
              </a:ext>
            </a:extLst>
          </p:cNvPr>
          <p:cNvGrpSpPr/>
          <p:nvPr/>
        </p:nvGrpSpPr>
        <p:grpSpPr>
          <a:xfrm>
            <a:off x="6452984" y="680989"/>
            <a:ext cx="5843836" cy="840081"/>
            <a:chOff x="130" y="660682"/>
            <a:chExt cx="5860743" cy="840081"/>
          </a:xfrm>
        </p:grpSpPr>
        <p:sp>
          <p:nvSpPr>
            <p:cNvPr id="15" name="Rectangle 72">
              <a:extLst>
                <a:ext uri="{FF2B5EF4-FFF2-40B4-BE49-F238E27FC236}">
                  <a16:creationId xmlns:a16="http://schemas.microsoft.com/office/drawing/2014/main" id="{20DC3D98-6F5C-4F24-939A-A1FF4090A3BA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72">
              <a:extLst>
                <a:ext uri="{FF2B5EF4-FFF2-40B4-BE49-F238E27FC236}">
                  <a16:creationId xmlns:a16="http://schemas.microsoft.com/office/drawing/2014/main" id="{1BC22542-B251-4397-B581-891FF26CD582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ctangle 49">
            <a:extLst>
              <a:ext uri="{FF2B5EF4-FFF2-40B4-BE49-F238E27FC236}">
                <a16:creationId xmlns:a16="http://schemas.microsoft.com/office/drawing/2014/main" id="{2725BD9A-E77E-4041-84C4-382E2135846D}"/>
              </a:ext>
            </a:extLst>
          </p:cNvPr>
          <p:cNvSpPr/>
          <p:nvPr/>
        </p:nvSpPr>
        <p:spPr>
          <a:xfrm>
            <a:off x="6466766" y="1475995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F224F5-A550-4C50-B61D-3A1D449FD51F}"/>
              </a:ext>
            </a:extLst>
          </p:cNvPr>
          <p:cNvSpPr/>
          <p:nvPr/>
        </p:nvSpPr>
        <p:spPr>
          <a:xfrm flipH="1" flipV="1">
            <a:off x="9144029" y="2776437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A18C9B-53A0-4DC6-A767-8B9E33F26897}"/>
              </a:ext>
            </a:extLst>
          </p:cNvPr>
          <p:cNvSpPr/>
          <p:nvPr/>
        </p:nvSpPr>
        <p:spPr>
          <a:xfrm flipV="1">
            <a:off x="6493435" y="3096371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23547F-3EF8-49E6-A966-B34C2CCA8DDD}"/>
              </a:ext>
            </a:extLst>
          </p:cNvPr>
          <p:cNvGrpSpPr/>
          <p:nvPr/>
        </p:nvGrpSpPr>
        <p:grpSpPr>
          <a:xfrm rot="21335013">
            <a:off x="10135354" y="168321"/>
            <a:ext cx="1988505" cy="1782046"/>
            <a:chOff x="3838081" y="1231617"/>
            <a:chExt cx="3933411" cy="3525022"/>
          </a:xfrm>
        </p:grpSpPr>
        <p:sp>
          <p:nvSpPr>
            <p:cNvPr id="21" name="Rectangle: Rounded Corners 1">
              <a:extLst>
                <a:ext uri="{FF2B5EF4-FFF2-40B4-BE49-F238E27FC236}">
                  <a16:creationId xmlns:a16="http://schemas.microsoft.com/office/drawing/2014/main" id="{C36D639C-E9C1-4A9C-A8BF-C457FEB4B2AF}"/>
                </a:ext>
              </a:extLst>
            </p:cNvPr>
            <p:cNvSpPr/>
            <p:nvPr/>
          </p:nvSpPr>
          <p:spPr>
            <a:xfrm>
              <a:off x="3838081" y="4284122"/>
              <a:ext cx="3702049" cy="472517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3360721 w 3702050"/>
                <a:gd name="connsiteY5" fmla="*/ 428433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10371 w 3702050"/>
                <a:gd name="connsiteY7" fmla="*/ 421061 h 453661"/>
                <a:gd name="connsiteX8" fmla="*/ 85725 w 3702050"/>
                <a:gd name="connsiteY8" fmla="*/ 382140 h 453661"/>
                <a:gd name="connsiteX9" fmla="*/ 0 w 3702050"/>
                <a:gd name="connsiteY9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10371 w 3702050"/>
                <a:gd name="connsiteY8" fmla="*/ 421061 h 453663"/>
                <a:gd name="connsiteX9" fmla="*/ 85725 w 3702050"/>
                <a:gd name="connsiteY9" fmla="*/ 382140 h 453663"/>
                <a:gd name="connsiteX10" fmla="*/ 0 w 3702050"/>
                <a:gd name="connsiteY10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10371 w 3702050"/>
                <a:gd name="connsiteY9" fmla="*/ 421061 h 453661"/>
                <a:gd name="connsiteX10" fmla="*/ 85725 w 3702050"/>
                <a:gd name="connsiteY10" fmla="*/ 382140 h 453661"/>
                <a:gd name="connsiteX11" fmla="*/ 0 w 3702050"/>
                <a:gd name="connsiteY11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210371 w 3702050"/>
                <a:gd name="connsiteY10" fmla="*/ 421061 h 453663"/>
                <a:gd name="connsiteX11" fmla="*/ 85725 w 3702050"/>
                <a:gd name="connsiteY11" fmla="*/ 382140 h 453663"/>
                <a:gd name="connsiteX12" fmla="*/ 0 w 3702050"/>
                <a:gd name="connsiteY12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2050" h="47251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591430" y="443215"/>
                    <a:pt x="3537215" y="449636"/>
                  </a:cubicBezTo>
                  <a:cubicBezTo>
                    <a:pt x="3492515" y="512699"/>
                    <a:pt x="3450953" y="425034"/>
                    <a:pt x="3360721" y="428433"/>
                  </a:cubicBezTo>
                  <a:cubicBezTo>
                    <a:pt x="3272796" y="426340"/>
                    <a:pt x="3291637" y="455649"/>
                    <a:pt x="3191151" y="453555"/>
                  </a:cubicBezTo>
                  <a:cubicBezTo>
                    <a:pt x="3083446" y="453498"/>
                    <a:pt x="2988302" y="428320"/>
                    <a:pt x="2880597" y="428263"/>
                  </a:cubicBezTo>
                  <a:cubicBezTo>
                    <a:pt x="2771737" y="428262"/>
                    <a:pt x="2656597" y="447103"/>
                    <a:pt x="2547737" y="447102"/>
                  </a:cubicBezTo>
                  <a:cubicBezTo>
                    <a:pt x="2436783" y="445009"/>
                    <a:pt x="2372934" y="411514"/>
                    <a:pt x="2214876" y="409421"/>
                  </a:cubicBezTo>
                  <a:cubicBezTo>
                    <a:pt x="2089790" y="411514"/>
                    <a:pt x="2062053" y="451289"/>
                    <a:pt x="1988782" y="453382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Isosceles Triangle 29">
              <a:extLst>
                <a:ext uri="{FF2B5EF4-FFF2-40B4-BE49-F238E27FC236}">
                  <a16:creationId xmlns:a16="http://schemas.microsoft.com/office/drawing/2014/main" id="{C2876D37-166A-431D-A1BB-098C3D923BDE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BD22CC-56C9-4F07-ABF9-8F3B29EECB99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">
              <a:extLst>
                <a:ext uri="{FF2B5EF4-FFF2-40B4-BE49-F238E27FC236}">
                  <a16:creationId xmlns:a16="http://schemas.microsoft.com/office/drawing/2014/main" id="{E9265640-7110-4B4F-B1E4-BCCF88376237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434A43-D038-4049-8823-17249A27048A}"/>
              </a:ext>
            </a:extLst>
          </p:cNvPr>
          <p:cNvGrpSpPr/>
          <p:nvPr/>
        </p:nvGrpSpPr>
        <p:grpSpPr>
          <a:xfrm rot="184283">
            <a:off x="8494918" y="3597505"/>
            <a:ext cx="3672688" cy="2583531"/>
            <a:chOff x="2650882" y="894745"/>
            <a:chExt cx="7226543" cy="5083470"/>
          </a:xfrm>
        </p:grpSpPr>
        <p:sp>
          <p:nvSpPr>
            <p:cNvPr id="87" name="Rectangle 36">
              <a:extLst>
                <a:ext uri="{FF2B5EF4-FFF2-40B4-BE49-F238E27FC236}">
                  <a16:creationId xmlns:a16="http://schemas.microsoft.com/office/drawing/2014/main" id="{FBE1B24B-5AD4-47C9-93C1-F448CBA9606F}"/>
                </a:ext>
              </a:extLst>
            </p:cNvPr>
            <p:cNvSpPr/>
            <p:nvPr/>
          </p:nvSpPr>
          <p:spPr>
            <a:xfrm rot="313031" flipH="1">
              <a:off x="2650882" y="4621839"/>
              <a:ext cx="1834881" cy="1121194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10">
              <a:extLst>
                <a:ext uri="{FF2B5EF4-FFF2-40B4-BE49-F238E27FC236}">
                  <a16:creationId xmlns:a16="http://schemas.microsoft.com/office/drawing/2014/main" id="{1D498609-AEC6-424F-B9A9-B32A2329FDF4}"/>
                </a:ext>
              </a:extLst>
            </p:cNvPr>
            <p:cNvSpPr/>
            <p:nvPr/>
          </p:nvSpPr>
          <p:spPr>
            <a:xfrm>
              <a:off x="7972425" y="4343400"/>
              <a:ext cx="1905000" cy="696985"/>
            </a:xfrm>
            <a:custGeom>
              <a:avLst/>
              <a:gdLst>
                <a:gd name="connsiteX0" fmla="*/ 0 w 438150"/>
                <a:gd name="connsiteY0" fmla="*/ 0 h 571500"/>
                <a:gd name="connsiteX1" fmla="*/ 438150 w 438150"/>
                <a:gd name="connsiteY1" fmla="*/ 0 h 571500"/>
                <a:gd name="connsiteX2" fmla="*/ 438150 w 438150"/>
                <a:gd name="connsiteY2" fmla="*/ 571500 h 571500"/>
                <a:gd name="connsiteX3" fmla="*/ 0 w 438150"/>
                <a:gd name="connsiteY3" fmla="*/ 571500 h 571500"/>
                <a:gd name="connsiteX4" fmla="*/ 0 w 438150"/>
                <a:gd name="connsiteY4" fmla="*/ 0 h 571500"/>
                <a:gd name="connsiteX0" fmla="*/ 0 w 1905000"/>
                <a:gd name="connsiteY0" fmla="*/ 0 h 571500"/>
                <a:gd name="connsiteX1" fmla="*/ 438150 w 1905000"/>
                <a:gd name="connsiteY1" fmla="*/ 0 h 571500"/>
                <a:gd name="connsiteX2" fmla="*/ 1905000 w 1905000"/>
                <a:gd name="connsiteY2" fmla="*/ 171450 h 571500"/>
                <a:gd name="connsiteX3" fmla="*/ 0 w 1905000"/>
                <a:gd name="connsiteY3" fmla="*/ 571500 h 571500"/>
                <a:gd name="connsiteX4" fmla="*/ 0 w 1905000"/>
                <a:gd name="connsiteY4" fmla="*/ 0 h 571500"/>
                <a:gd name="connsiteX0" fmla="*/ 0 w 1905000"/>
                <a:gd name="connsiteY0" fmla="*/ 0 h 616113"/>
                <a:gd name="connsiteX1" fmla="*/ 438150 w 1905000"/>
                <a:gd name="connsiteY1" fmla="*/ 0 h 616113"/>
                <a:gd name="connsiteX2" fmla="*/ 1905000 w 1905000"/>
                <a:gd name="connsiteY2" fmla="*/ 171450 h 616113"/>
                <a:gd name="connsiteX3" fmla="*/ 0 w 1905000"/>
                <a:gd name="connsiteY3" fmla="*/ 571500 h 616113"/>
                <a:gd name="connsiteX4" fmla="*/ 0 w 1905000"/>
                <a:gd name="connsiteY4" fmla="*/ 0 h 616113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905000 w 1905000"/>
                <a:gd name="connsiteY2" fmla="*/ 171450 h 726139"/>
                <a:gd name="connsiteX3" fmla="*/ 0 w 1905000"/>
                <a:gd name="connsiteY3" fmla="*/ 571500 h 726139"/>
                <a:gd name="connsiteX4" fmla="*/ 0 w 1905000"/>
                <a:gd name="connsiteY4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583055 w 1905000"/>
                <a:gd name="connsiteY2" fmla="*/ 220980 h 726139"/>
                <a:gd name="connsiteX3" fmla="*/ 1905000 w 1905000"/>
                <a:gd name="connsiteY3" fmla="*/ 171450 h 726139"/>
                <a:gd name="connsiteX4" fmla="*/ 0 w 1905000"/>
                <a:gd name="connsiteY4" fmla="*/ 571500 h 726139"/>
                <a:gd name="connsiteX5" fmla="*/ 0 w 1905000"/>
                <a:gd name="connsiteY5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696985"/>
                <a:gd name="connsiteX1" fmla="*/ 438150 w 1905000"/>
                <a:gd name="connsiteY1" fmla="*/ 0 h 696985"/>
                <a:gd name="connsiteX2" fmla="*/ 1644015 w 1905000"/>
                <a:gd name="connsiteY2" fmla="*/ 76200 h 696985"/>
                <a:gd name="connsiteX3" fmla="*/ 1583055 w 1905000"/>
                <a:gd name="connsiteY3" fmla="*/ 220980 h 696985"/>
                <a:gd name="connsiteX4" fmla="*/ 1905000 w 1905000"/>
                <a:gd name="connsiteY4" fmla="*/ 171450 h 696985"/>
                <a:gd name="connsiteX5" fmla="*/ 0 w 1905000"/>
                <a:gd name="connsiteY5" fmla="*/ 571500 h 696985"/>
                <a:gd name="connsiteX6" fmla="*/ 0 w 1905000"/>
                <a:gd name="connsiteY6" fmla="*/ 0 h 69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0" h="696985">
                  <a:moveTo>
                    <a:pt x="0" y="0"/>
                  </a:moveTo>
                  <a:lnTo>
                    <a:pt x="438150" y="0"/>
                  </a:lnTo>
                  <a:cubicBezTo>
                    <a:pt x="676592" y="227330"/>
                    <a:pt x="1399857" y="191770"/>
                    <a:pt x="1644015" y="76200"/>
                  </a:cubicBezTo>
                  <a:cubicBezTo>
                    <a:pt x="1834833" y="113030"/>
                    <a:pt x="1511618" y="191135"/>
                    <a:pt x="1583055" y="220980"/>
                  </a:cubicBezTo>
                  <a:cubicBezTo>
                    <a:pt x="1659890" y="288290"/>
                    <a:pt x="1828165" y="104140"/>
                    <a:pt x="1905000" y="171450"/>
                  </a:cubicBezTo>
                  <a:cubicBezTo>
                    <a:pt x="1628140" y="861060"/>
                    <a:pt x="246380" y="727710"/>
                    <a:pt x="0" y="5715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5464463C-C265-487F-8A4C-F08AE5E9187C}"/>
                </a:ext>
              </a:extLst>
            </p:cNvPr>
            <p:cNvSpPr/>
            <p:nvPr/>
          </p:nvSpPr>
          <p:spPr>
            <a:xfrm>
              <a:off x="3603521" y="894745"/>
              <a:ext cx="5208329" cy="4685821"/>
            </a:xfrm>
            <a:custGeom>
              <a:avLst/>
              <a:gdLst>
                <a:gd name="connsiteX0" fmla="*/ 0 w 1959428"/>
                <a:gd name="connsiteY0" fmla="*/ 0 h 3904343"/>
                <a:gd name="connsiteX1" fmla="*/ 1959428 w 1959428"/>
                <a:gd name="connsiteY1" fmla="*/ 0 h 3904343"/>
                <a:gd name="connsiteX2" fmla="*/ 1959428 w 1959428"/>
                <a:gd name="connsiteY2" fmla="*/ 3904343 h 3904343"/>
                <a:gd name="connsiteX3" fmla="*/ 0 w 1959428"/>
                <a:gd name="connsiteY3" fmla="*/ 3904343 h 3904343"/>
                <a:gd name="connsiteX4" fmla="*/ 0 w 1959428"/>
                <a:gd name="connsiteY4" fmla="*/ 0 h 3904343"/>
                <a:gd name="connsiteX0" fmla="*/ 0 w 2394856"/>
                <a:gd name="connsiteY0" fmla="*/ 1422400 h 3904343"/>
                <a:gd name="connsiteX1" fmla="*/ 2394856 w 2394856"/>
                <a:gd name="connsiteY1" fmla="*/ 0 h 3904343"/>
                <a:gd name="connsiteX2" fmla="*/ 2394856 w 2394856"/>
                <a:gd name="connsiteY2" fmla="*/ 3904343 h 3904343"/>
                <a:gd name="connsiteX3" fmla="*/ 435428 w 2394856"/>
                <a:gd name="connsiteY3" fmla="*/ 3904343 h 3904343"/>
                <a:gd name="connsiteX4" fmla="*/ 0 w 2394856"/>
                <a:gd name="connsiteY4" fmla="*/ 1422400 h 3904343"/>
                <a:gd name="connsiteX0" fmla="*/ 0 w 2394856"/>
                <a:gd name="connsiteY0" fmla="*/ 362857 h 2844800"/>
                <a:gd name="connsiteX1" fmla="*/ 2090056 w 2394856"/>
                <a:gd name="connsiteY1" fmla="*/ 0 h 2844800"/>
                <a:gd name="connsiteX2" fmla="*/ 2394856 w 2394856"/>
                <a:gd name="connsiteY2" fmla="*/ 2844800 h 2844800"/>
                <a:gd name="connsiteX3" fmla="*/ 435428 w 2394856"/>
                <a:gd name="connsiteY3" fmla="*/ 2844800 h 2844800"/>
                <a:gd name="connsiteX4" fmla="*/ 0 w 2394856"/>
                <a:gd name="connsiteY4" fmla="*/ 362857 h 2844800"/>
                <a:gd name="connsiteX0" fmla="*/ 0 w 2394856"/>
                <a:gd name="connsiteY0" fmla="*/ 1992818 h 4474761"/>
                <a:gd name="connsiteX1" fmla="*/ 2090056 w 2394856"/>
                <a:gd name="connsiteY1" fmla="*/ 1629961 h 4474761"/>
                <a:gd name="connsiteX2" fmla="*/ 2394856 w 2394856"/>
                <a:gd name="connsiteY2" fmla="*/ 4474761 h 4474761"/>
                <a:gd name="connsiteX3" fmla="*/ 435428 w 2394856"/>
                <a:gd name="connsiteY3" fmla="*/ 4474761 h 4474761"/>
                <a:gd name="connsiteX4" fmla="*/ 0 w 2394856"/>
                <a:gd name="connsiteY4" fmla="*/ 1992818 h 4474761"/>
                <a:gd name="connsiteX0" fmla="*/ 108246 w 2503102"/>
                <a:gd name="connsiteY0" fmla="*/ 2269429 h 4751372"/>
                <a:gd name="connsiteX1" fmla="*/ 2198302 w 2503102"/>
                <a:gd name="connsiteY1" fmla="*/ 1906572 h 4751372"/>
                <a:gd name="connsiteX2" fmla="*/ 2503102 w 2503102"/>
                <a:gd name="connsiteY2" fmla="*/ 4751372 h 4751372"/>
                <a:gd name="connsiteX3" fmla="*/ 543674 w 2503102"/>
                <a:gd name="connsiteY3" fmla="*/ 4751372 h 4751372"/>
                <a:gd name="connsiteX4" fmla="*/ 108246 w 2503102"/>
                <a:gd name="connsiteY4" fmla="*/ 2269429 h 4751372"/>
                <a:gd name="connsiteX0" fmla="*/ 94806 w 2489662"/>
                <a:gd name="connsiteY0" fmla="*/ 2110094 h 4592037"/>
                <a:gd name="connsiteX1" fmla="*/ 2184862 w 2489662"/>
                <a:gd name="connsiteY1" fmla="*/ 1747237 h 4592037"/>
                <a:gd name="connsiteX2" fmla="*/ 2489662 w 2489662"/>
                <a:gd name="connsiteY2" fmla="*/ 4592037 h 4592037"/>
                <a:gd name="connsiteX3" fmla="*/ 530234 w 2489662"/>
                <a:gd name="connsiteY3" fmla="*/ 4592037 h 4592037"/>
                <a:gd name="connsiteX4" fmla="*/ 94806 w 2489662"/>
                <a:gd name="connsiteY4" fmla="*/ 2110094 h 4592037"/>
                <a:gd name="connsiteX0" fmla="*/ 164427 w 2559283"/>
                <a:gd name="connsiteY0" fmla="*/ 2208237 h 4690180"/>
                <a:gd name="connsiteX1" fmla="*/ 2254483 w 2559283"/>
                <a:gd name="connsiteY1" fmla="*/ 1845380 h 4690180"/>
                <a:gd name="connsiteX2" fmla="*/ 2559283 w 2559283"/>
                <a:gd name="connsiteY2" fmla="*/ 4690180 h 4690180"/>
                <a:gd name="connsiteX3" fmla="*/ 599855 w 2559283"/>
                <a:gd name="connsiteY3" fmla="*/ 4690180 h 4690180"/>
                <a:gd name="connsiteX4" fmla="*/ 164427 w 2559283"/>
                <a:gd name="connsiteY4" fmla="*/ 2208237 h 4690180"/>
                <a:gd name="connsiteX0" fmla="*/ 228702 w 2623558"/>
                <a:gd name="connsiteY0" fmla="*/ 2208237 h 4690180"/>
                <a:gd name="connsiteX1" fmla="*/ 2318758 w 2623558"/>
                <a:gd name="connsiteY1" fmla="*/ 1845380 h 4690180"/>
                <a:gd name="connsiteX2" fmla="*/ 2623558 w 2623558"/>
                <a:gd name="connsiteY2" fmla="*/ 4690180 h 4690180"/>
                <a:gd name="connsiteX3" fmla="*/ 664130 w 2623558"/>
                <a:gd name="connsiteY3" fmla="*/ 4690180 h 4690180"/>
                <a:gd name="connsiteX4" fmla="*/ 228702 w 26235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23296"/>
                <a:gd name="connsiteY0" fmla="*/ 2208237 h 4690180"/>
                <a:gd name="connsiteX1" fmla="*/ 2318758 w 5223296"/>
                <a:gd name="connsiteY1" fmla="*/ 1845380 h 4690180"/>
                <a:gd name="connsiteX2" fmla="*/ 5214358 w 5223296"/>
                <a:gd name="connsiteY2" fmla="*/ 3832930 h 4690180"/>
                <a:gd name="connsiteX3" fmla="*/ 664130 w 5223296"/>
                <a:gd name="connsiteY3" fmla="*/ 4690180 h 4690180"/>
                <a:gd name="connsiteX4" fmla="*/ 228702 w 5223296"/>
                <a:gd name="connsiteY4" fmla="*/ 2208237 h 4690180"/>
                <a:gd name="connsiteX0" fmla="*/ 206740 w 5201334"/>
                <a:gd name="connsiteY0" fmla="*/ 2208237 h 4537780"/>
                <a:gd name="connsiteX1" fmla="*/ 2296796 w 5201334"/>
                <a:gd name="connsiteY1" fmla="*/ 1845380 h 4537780"/>
                <a:gd name="connsiteX2" fmla="*/ 5192396 w 5201334"/>
                <a:gd name="connsiteY2" fmla="*/ 3832930 h 4537780"/>
                <a:gd name="connsiteX3" fmla="*/ 794568 w 5201334"/>
                <a:gd name="connsiteY3" fmla="*/ 4537780 h 4537780"/>
                <a:gd name="connsiteX4" fmla="*/ 206740 w 5201334"/>
                <a:gd name="connsiteY4" fmla="*/ 2208237 h 4537780"/>
                <a:gd name="connsiteX0" fmla="*/ 213735 w 5208329"/>
                <a:gd name="connsiteY0" fmla="*/ 2208237 h 4537780"/>
                <a:gd name="connsiteX1" fmla="*/ 2303791 w 5208329"/>
                <a:gd name="connsiteY1" fmla="*/ 1845380 h 4537780"/>
                <a:gd name="connsiteX2" fmla="*/ 5199391 w 5208329"/>
                <a:gd name="connsiteY2" fmla="*/ 3832930 h 4537780"/>
                <a:gd name="connsiteX3" fmla="*/ 801563 w 5208329"/>
                <a:gd name="connsiteY3" fmla="*/ 4537780 h 4537780"/>
                <a:gd name="connsiteX4" fmla="*/ 213735 w 5208329"/>
                <a:gd name="connsiteY4" fmla="*/ 2208237 h 4537780"/>
                <a:gd name="connsiteX0" fmla="*/ 213735 w 5208329"/>
                <a:gd name="connsiteY0" fmla="*/ 2208237 h 4660343"/>
                <a:gd name="connsiteX1" fmla="*/ 2303791 w 5208329"/>
                <a:gd name="connsiteY1" fmla="*/ 1845380 h 4660343"/>
                <a:gd name="connsiteX2" fmla="*/ 5199391 w 5208329"/>
                <a:gd name="connsiteY2" fmla="*/ 3832930 h 4660343"/>
                <a:gd name="connsiteX3" fmla="*/ 801563 w 5208329"/>
                <a:gd name="connsiteY3" fmla="*/ 4537780 h 4660343"/>
                <a:gd name="connsiteX4" fmla="*/ 213735 w 5208329"/>
                <a:gd name="connsiteY4" fmla="*/ 2208237 h 4660343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133771 h 4651823"/>
                <a:gd name="connsiteX1" fmla="*/ 2303791 w 5208329"/>
                <a:gd name="connsiteY1" fmla="*/ 1770914 h 4651823"/>
                <a:gd name="connsiteX2" fmla="*/ 5199391 w 5208329"/>
                <a:gd name="connsiteY2" fmla="*/ 3758464 h 4651823"/>
                <a:gd name="connsiteX3" fmla="*/ 801563 w 5208329"/>
                <a:gd name="connsiteY3" fmla="*/ 4463314 h 4651823"/>
                <a:gd name="connsiteX4" fmla="*/ 213735 w 5208329"/>
                <a:gd name="connsiteY4" fmla="*/ 2133771 h 4651823"/>
                <a:gd name="connsiteX0" fmla="*/ 213735 w 5208329"/>
                <a:gd name="connsiteY0" fmla="*/ 2216663 h 4734715"/>
                <a:gd name="connsiteX1" fmla="*/ 2303791 w 5208329"/>
                <a:gd name="connsiteY1" fmla="*/ 1853806 h 4734715"/>
                <a:gd name="connsiteX2" fmla="*/ 5199391 w 5208329"/>
                <a:gd name="connsiteY2" fmla="*/ 3841356 h 4734715"/>
                <a:gd name="connsiteX3" fmla="*/ 801563 w 5208329"/>
                <a:gd name="connsiteY3" fmla="*/ 4546206 h 4734715"/>
                <a:gd name="connsiteX4" fmla="*/ 213735 w 5208329"/>
                <a:gd name="connsiteY4" fmla="*/ 2216663 h 4734715"/>
                <a:gd name="connsiteX0" fmla="*/ 213735 w 5208329"/>
                <a:gd name="connsiteY0" fmla="*/ 2159633 h 4677685"/>
                <a:gd name="connsiteX1" fmla="*/ 2303791 w 5208329"/>
                <a:gd name="connsiteY1" fmla="*/ 1796776 h 4677685"/>
                <a:gd name="connsiteX2" fmla="*/ 5199391 w 5208329"/>
                <a:gd name="connsiteY2" fmla="*/ 3784326 h 4677685"/>
                <a:gd name="connsiteX3" fmla="*/ 801563 w 5208329"/>
                <a:gd name="connsiteY3" fmla="*/ 4489176 h 4677685"/>
                <a:gd name="connsiteX4" fmla="*/ 213735 w 5208329"/>
                <a:gd name="connsiteY4" fmla="*/ 2159633 h 4677685"/>
                <a:gd name="connsiteX0" fmla="*/ 213735 w 5208329"/>
                <a:gd name="connsiteY0" fmla="*/ 2167769 h 4685821"/>
                <a:gd name="connsiteX1" fmla="*/ 2303791 w 5208329"/>
                <a:gd name="connsiteY1" fmla="*/ 1804912 h 4685821"/>
                <a:gd name="connsiteX2" fmla="*/ 5199391 w 5208329"/>
                <a:gd name="connsiteY2" fmla="*/ 3792462 h 4685821"/>
                <a:gd name="connsiteX3" fmla="*/ 801563 w 5208329"/>
                <a:gd name="connsiteY3" fmla="*/ 4497312 h 4685821"/>
                <a:gd name="connsiteX4" fmla="*/ 213735 w 5208329"/>
                <a:gd name="connsiteY4" fmla="*/ 2167769 h 46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8329" h="4685821">
                  <a:moveTo>
                    <a:pt x="213735" y="2167769"/>
                  </a:moveTo>
                  <a:cubicBezTo>
                    <a:pt x="-532844" y="208945"/>
                    <a:pt x="1677863" y="-1359808"/>
                    <a:pt x="2303791" y="1804912"/>
                  </a:cubicBezTo>
                  <a:cubicBezTo>
                    <a:pt x="2849891" y="2486479"/>
                    <a:pt x="5377191" y="2882295"/>
                    <a:pt x="5199391" y="3792462"/>
                  </a:cubicBezTo>
                  <a:cubicBezTo>
                    <a:pt x="4438298" y="4541762"/>
                    <a:pt x="2438956" y="4948162"/>
                    <a:pt x="801563" y="4497312"/>
                  </a:cubicBezTo>
                  <a:cubicBezTo>
                    <a:pt x="599270" y="4298648"/>
                    <a:pt x="-441222" y="4766733"/>
                    <a:pt x="213735" y="21677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Isosceles Triangle 31">
              <a:extLst>
                <a:ext uri="{FF2B5EF4-FFF2-40B4-BE49-F238E27FC236}">
                  <a16:creationId xmlns:a16="http://schemas.microsoft.com/office/drawing/2014/main" id="{4116F8CB-C3F3-4B30-9B6B-5247E7CD4B9D}"/>
                </a:ext>
              </a:extLst>
            </p:cNvPr>
            <p:cNvSpPr/>
            <p:nvPr/>
          </p:nvSpPr>
          <p:spPr>
            <a:xfrm rot="11781574">
              <a:off x="4656845" y="2167809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Isosceles Triangle 31">
              <a:extLst>
                <a:ext uri="{FF2B5EF4-FFF2-40B4-BE49-F238E27FC236}">
                  <a16:creationId xmlns:a16="http://schemas.microsoft.com/office/drawing/2014/main" id="{539E6C61-EAD1-43DE-88D2-796B81F36760}"/>
                </a:ext>
              </a:extLst>
            </p:cNvPr>
            <p:cNvSpPr/>
            <p:nvPr/>
          </p:nvSpPr>
          <p:spPr>
            <a:xfrm rot="9818426" flipH="1">
              <a:off x="3808663" y="2190835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36">
              <a:extLst>
                <a:ext uri="{FF2B5EF4-FFF2-40B4-BE49-F238E27FC236}">
                  <a16:creationId xmlns:a16="http://schemas.microsoft.com/office/drawing/2014/main" id="{B3FEDC04-CD73-4A08-9065-5204F5F5871C}"/>
                </a:ext>
              </a:extLst>
            </p:cNvPr>
            <p:cNvSpPr/>
            <p:nvPr/>
          </p:nvSpPr>
          <p:spPr>
            <a:xfrm>
              <a:off x="5505450" y="4827345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15">
              <a:extLst>
                <a:ext uri="{FF2B5EF4-FFF2-40B4-BE49-F238E27FC236}">
                  <a16:creationId xmlns:a16="http://schemas.microsoft.com/office/drawing/2014/main" id="{BB1DB36D-DA31-4C2E-BEDE-1C44EF9E8658}"/>
                </a:ext>
              </a:extLst>
            </p:cNvPr>
            <p:cNvSpPr/>
            <p:nvPr/>
          </p:nvSpPr>
          <p:spPr>
            <a:xfrm>
              <a:off x="3603062" y="1602409"/>
              <a:ext cx="1567530" cy="791289"/>
            </a:xfrm>
            <a:custGeom>
              <a:avLst/>
              <a:gdLst>
                <a:gd name="connsiteX0" fmla="*/ 0 w 1003300"/>
                <a:gd name="connsiteY0" fmla="*/ 0 h 152400"/>
                <a:gd name="connsiteX1" fmla="*/ 1003300 w 1003300"/>
                <a:gd name="connsiteY1" fmla="*/ 0 h 152400"/>
                <a:gd name="connsiteX2" fmla="*/ 1003300 w 1003300"/>
                <a:gd name="connsiteY2" fmla="*/ 152400 h 152400"/>
                <a:gd name="connsiteX3" fmla="*/ 0 w 1003300"/>
                <a:gd name="connsiteY3" fmla="*/ 152400 h 152400"/>
                <a:gd name="connsiteX4" fmla="*/ 0 w 1003300"/>
                <a:gd name="connsiteY4" fmla="*/ 0 h 152400"/>
                <a:gd name="connsiteX0" fmla="*/ 0 w 1003300"/>
                <a:gd name="connsiteY0" fmla="*/ 0 h 558800"/>
                <a:gd name="connsiteX1" fmla="*/ 1003300 w 1003300"/>
                <a:gd name="connsiteY1" fmla="*/ 0 h 558800"/>
                <a:gd name="connsiteX2" fmla="*/ 1003300 w 1003300"/>
                <a:gd name="connsiteY2" fmla="*/ 152400 h 558800"/>
                <a:gd name="connsiteX3" fmla="*/ 444500 w 1003300"/>
                <a:gd name="connsiteY3" fmla="*/ 558800 h 558800"/>
                <a:gd name="connsiteX4" fmla="*/ 0 w 1003300"/>
                <a:gd name="connsiteY4" fmla="*/ 0 h 558800"/>
                <a:gd name="connsiteX0" fmla="*/ 296745 w 1300045"/>
                <a:gd name="connsiteY0" fmla="*/ 0 h 565184"/>
                <a:gd name="connsiteX1" fmla="*/ 1300045 w 1300045"/>
                <a:gd name="connsiteY1" fmla="*/ 0 h 565184"/>
                <a:gd name="connsiteX2" fmla="*/ 1300045 w 1300045"/>
                <a:gd name="connsiteY2" fmla="*/ 152400 h 565184"/>
                <a:gd name="connsiteX3" fmla="*/ 741245 w 1300045"/>
                <a:gd name="connsiteY3" fmla="*/ 558800 h 565184"/>
                <a:gd name="connsiteX4" fmla="*/ 296745 w 1300045"/>
                <a:gd name="connsiteY4" fmla="*/ 0 h 565184"/>
                <a:gd name="connsiteX0" fmla="*/ 302697 w 1305997"/>
                <a:gd name="connsiteY0" fmla="*/ 0 h 735868"/>
                <a:gd name="connsiteX1" fmla="*/ 1305997 w 1305997"/>
                <a:gd name="connsiteY1" fmla="*/ 0 h 735868"/>
                <a:gd name="connsiteX2" fmla="*/ 1305997 w 1305997"/>
                <a:gd name="connsiteY2" fmla="*/ 152400 h 735868"/>
                <a:gd name="connsiteX3" fmla="*/ 747197 w 1305997"/>
                <a:gd name="connsiteY3" fmla="*/ 558800 h 735868"/>
                <a:gd name="connsiteX4" fmla="*/ 302697 w 1305997"/>
                <a:gd name="connsiteY4" fmla="*/ 0 h 735868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1349937 w 1349937"/>
                <a:gd name="connsiteY2" fmla="*/ 152400 h 707562"/>
                <a:gd name="connsiteX3" fmla="*/ 791137 w 1349937"/>
                <a:gd name="connsiteY3" fmla="*/ 558800 h 707562"/>
                <a:gd name="connsiteX4" fmla="*/ 346637 w 1349937"/>
                <a:gd name="connsiteY4" fmla="*/ 0 h 707562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791137 w 1349937"/>
                <a:gd name="connsiteY2" fmla="*/ 558800 h 707562"/>
                <a:gd name="connsiteX3" fmla="*/ 346637 w 1349937"/>
                <a:gd name="connsiteY3" fmla="*/ 0 h 707562"/>
                <a:gd name="connsiteX0" fmla="*/ 346637 w 1580253"/>
                <a:gd name="connsiteY0" fmla="*/ 0 h 707562"/>
                <a:gd name="connsiteX1" fmla="*/ 1349937 w 1580253"/>
                <a:gd name="connsiteY1" fmla="*/ 0 h 707562"/>
                <a:gd name="connsiteX2" fmla="*/ 791137 w 1580253"/>
                <a:gd name="connsiteY2" fmla="*/ 558800 h 707562"/>
                <a:gd name="connsiteX3" fmla="*/ 346637 w 1580253"/>
                <a:gd name="connsiteY3" fmla="*/ 0 h 707562"/>
                <a:gd name="connsiteX0" fmla="*/ 346637 w 1567530"/>
                <a:gd name="connsiteY0" fmla="*/ 0 h 717299"/>
                <a:gd name="connsiteX1" fmla="*/ 1349937 w 1567530"/>
                <a:gd name="connsiteY1" fmla="*/ 0 h 717299"/>
                <a:gd name="connsiteX2" fmla="*/ 791137 w 1567530"/>
                <a:gd name="connsiteY2" fmla="*/ 558800 h 717299"/>
                <a:gd name="connsiteX3" fmla="*/ 346637 w 1567530"/>
                <a:gd name="connsiteY3" fmla="*/ 0 h 717299"/>
                <a:gd name="connsiteX0" fmla="*/ 346637 w 1567530"/>
                <a:gd name="connsiteY0" fmla="*/ 39511 h 756810"/>
                <a:gd name="connsiteX1" fmla="*/ 1349937 w 1567530"/>
                <a:gd name="connsiteY1" fmla="*/ 39511 h 756810"/>
                <a:gd name="connsiteX2" fmla="*/ 791137 w 1567530"/>
                <a:gd name="connsiteY2" fmla="*/ 598311 h 756810"/>
                <a:gd name="connsiteX3" fmla="*/ 346637 w 1567530"/>
                <a:gd name="connsiteY3" fmla="*/ 39511 h 756810"/>
                <a:gd name="connsiteX0" fmla="*/ 346637 w 1567530"/>
                <a:gd name="connsiteY0" fmla="*/ 73990 h 791289"/>
                <a:gd name="connsiteX1" fmla="*/ 1349937 w 1567530"/>
                <a:gd name="connsiteY1" fmla="*/ 73990 h 791289"/>
                <a:gd name="connsiteX2" fmla="*/ 791137 w 1567530"/>
                <a:gd name="connsiteY2" fmla="*/ 632790 h 791289"/>
                <a:gd name="connsiteX3" fmla="*/ 346637 w 1567530"/>
                <a:gd name="connsiteY3" fmla="*/ 73990 h 79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530" h="791289">
                  <a:moveTo>
                    <a:pt x="346637" y="73990"/>
                  </a:moveTo>
                  <a:cubicBezTo>
                    <a:pt x="744570" y="-33960"/>
                    <a:pt x="977404" y="-14910"/>
                    <a:pt x="1349937" y="73990"/>
                  </a:cubicBezTo>
                  <a:cubicBezTo>
                    <a:pt x="2039970" y="869857"/>
                    <a:pt x="875804" y="916423"/>
                    <a:pt x="791137" y="632790"/>
                  </a:cubicBezTo>
                  <a:cubicBezTo>
                    <a:pt x="604870" y="865623"/>
                    <a:pt x="-571996" y="920657"/>
                    <a:pt x="346637" y="73990"/>
                  </a:cubicBezTo>
                  <a:close/>
                </a:path>
              </a:pathLst>
            </a:custGeom>
            <a:solidFill>
              <a:srgbClr val="8D6E5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33">
              <a:extLst>
                <a:ext uri="{FF2B5EF4-FFF2-40B4-BE49-F238E27FC236}">
                  <a16:creationId xmlns:a16="http://schemas.microsoft.com/office/drawing/2014/main" id="{50CD5DBF-8585-4582-B051-647E88EDA29A}"/>
                </a:ext>
              </a:extLst>
            </p:cNvPr>
            <p:cNvSpPr/>
            <p:nvPr/>
          </p:nvSpPr>
          <p:spPr>
            <a:xfrm rot="10800000">
              <a:off x="4267792" y="1881856"/>
              <a:ext cx="212961" cy="210966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457200 h 514350"/>
                <a:gd name="connsiteX1" fmla="*/ 457200 w 914400"/>
                <a:gd name="connsiteY1" fmla="*/ 0 h 514350"/>
                <a:gd name="connsiteX2" fmla="*/ 914400 w 914400"/>
                <a:gd name="connsiteY2" fmla="*/ 457200 h 514350"/>
                <a:gd name="connsiteX3" fmla="*/ 0 w 914400"/>
                <a:gd name="connsiteY3" fmla="*/ 457200 h 514350"/>
                <a:gd name="connsiteX0" fmla="*/ 3587 w 727487"/>
                <a:gd name="connsiteY0" fmla="*/ 457208 h 521829"/>
                <a:gd name="connsiteX1" fmla="*/ 460787 w 727487"/>
                <a:gd name="connsiteY1" fmla="*/ 8 h 521829"/>
                <a:gd name="connsiteX2" fmla="*/ 727487 w 727487"/>
                <a:gd name="connsiteY2" fmla="*/ 469908 h 521829"/>
                <a:gd name="connsiteX3" fmla="*/ 3587 w 727487"/>
                <a:gd name="connsiteY3" fmla="*/ 457208 h 521829"/>
                <a:gd name="connsiteX0" fmla="*/ 6063 w 526763"/>
                <a:gd name="connsiteY0" fmla="*/ 457208 h 521829"/>
                <a:gd name="connsiteX1" fmla="*/ 260063 w 526763"/>
                <a:gd name="connsiteY1" fmla="*/ 8 h 521829"/>
                <a:gd name="connsiteX2" fmla="*/ 526763 w 526763"/>
                <a:gd name="connsiteY2" fmla="*/ 469908 h 521829"/>
                <a:gd name="connsiteX3" fmla="*/ 6063 w 526763"/>
                <a:gd name="connsiteY3" fmla="*/ 457208 h 52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763" h="521829">
                  <a:moveTo>
                    <a:pt x="6063" y="457208"/>
                  </a:moveTo>
                  <a:cubicBezTo>
                    <a:pt x="-38387" y="378891"/>
                    <a:pt x="173280" y="-2109"/>
                    <a:pt x="260063" y="8"/>
                  </a:cubicBezTo>
                  <a:cubicBezTo>
                    <a:pt x="346846" y="2125"/>
                    <a:pt x="526763" y="217403"/>
                    <a:pt x="526763" y="469908"/>
                  </a:cubicBezTo>
                  <a:cubicBezTo>
                    <a:pt x="450563" y="546108"/>
                    <a:pt x="50513" y="535525"/>
                    <a:pt x="6063" y="45720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BA50D6D-4306-494A-A580-B9ABF67E273A}"/>
                </a:ext>
              </a:extLst>
            </p:cNvPr>
            <p:cNvSpPr/>
            <p:nvPr/>
          </p:nvSpPr>
          <p:spPr>
            <a:xfrm>
              <a:off x="4752069" y="1379580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F2574A2-21B0-4C4B-996E-16FB1C03BB1A}"/>
                </a:ext>
              </a:extLst>
            </p:cNvPr>
            <p:cNvSpPr/>
            <p:nvPr/>
          </p:nvSpPr>
          <p:spPr>
            <a:xfrm>
              <a:off x="3859380" y="1379745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C66F0B7-93F3-466E-85D4-D49CA7376A7F}"/>
                </a:ext>
              </a:extLst>
            </p:cNvPr>
            <p:cNvSpPr/>
            <p:nvPr/>
          </p:nvSpPr>
          <p:spPr>
            <a:xfrm flipV="1">
              <a:off x="3970874" y="1431670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C064F92-B75F-4DA6-BB37-E7A74DCF7D67}"/>
                </a:ext>
              </a:extLst>
            </p:cNvPr>
            <p:cNvSpPr/>
            <p:nvPr/>
          </p:nvSpPr>
          <p:spPr>
            <a:xfrm flipV="1">
              <a:off x="4893455" y="1424009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1102333-C338-4F08-BBD2-66E359866D2D}"/>
                </a:ext>
              </a:extLst>
            </p:cNvPr>
            <p:cNvSpPr/>
            <p:nvPr/>
          </p:nvSpPr>
          <p:spPr>
            <a:xfrm>
              <a:off x="4738764" y="20535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6ED6CB3-6591-453F-8805-ED92D6A2645B}"/>
                </a:ext>
              </a:extLst>
            </p:cNvPr>
            <p:cNvSpPr/>
            <p:nvPr/>
          </p:nvSpPr>
          <p:spPr>
            <a:xfrm>
              <a:off x="4612468" y="20550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5AB3236-8B83-4557-9C2D-B6B1BE384D89}"/>
                </a:ext>
              </a:extLst>
            </p:cNvPr>
            <p:cNvSpPr/>
            <p:nvPr/>
          </p:nvSpPr>
          <p:spPr>
            <a:xfrm>
              <a:off x="4677281" y="20146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37C55EA-C883-4D85-B4C5-A0B44F966BB1}"/>
                </a:ext>
              </a:extLst>
            </p:cNvPr>
            <p:cNvSpPr/>
            <p:nvPr/>
          </p:nvSpPr>
          <p:spPr>
            <a:xfrm>
              <a:off x="4112584" y="20179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FCCEE88-9C36-4E08-BB7C-931CB7A3C2F2}"/>
                </a:ext>
              </a:extLst>
            </p:cNvPr>
            <p:cNvSpPr/>
            <p:nvPr/>
          </p:nvSpPr>
          <p:spPr>
            <a:xfrm>
              <a:off x="4051101" y="19791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36">
              <a:extLst>
                <a:ext uri="{FF2B5EF4-FFF2-40B4-BE49-F238E27FC236}">
                  <a16:creationId xmlns:a16="http://schemas.microsoft.com/office/drawing/2014/main" id="{9314B6E4-2DD3-4BF8-82F3-20EF37F6FF99}"/>
                </a:ext>
              </a:extLst>
            </p:cNvPr>
            <p:cNvSpPr/>
            <p:nvPr/>
          </p:nvSpPr>
          <p:spPr>
            <a:xfrm rot="18230375">
              <a:off x="5171485" y="4316337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36">
              <a:extLst>
                <a:ext uri="{FF2B5EF4-FFF2-40B4-BE49-F238E27FC236}">
                  <a16:creationId xmlns:a16="http://schemas.microsoft.com/office/drawing/2014/main" id="{3E201BEB-E1CB-435B-93BC-07DCBBE9D878}"/>
                </a:ext>
              </a:extLst>
            </p:cNvPr>
            <p:cNvSpPr/>
            <p:nvPr/>
          </p:nvSpPr>
          <p:spPr>
            <a:xfrm rot="20274620">
              <a:off x="7356501" y="3976902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36">
              <a:extLst>
                <a:ext uri="{FF2B5EF4-FFF2-40B4-BE49-F238E27FC236}">
                  <a16:creationId xmlns:a16="http://schemas.microsoft.com/office/drawing/2014/main" id="{83E675F4-1882-4A70-B8D9-5F6385192456}"/>
                </a:ext>
              </a:extLst>
            </p:cNvPr>
            <p:cNvSpPr/>
            <p:nvPr/>
          </p:nvSpPr>
          <p:spPr>
            <a:xfrm rot="18283353">
              <a:off x="3334405" y="4483892"/>
              <a:ext cx="1532064" cy="835551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FA91C31-0B77-4A61-A2B7-FB9106EE052F}"/>
                </a:ext>
              </a:extLst>
            </p:cNvPr>
            <p:cNvSpPr/>
            <p:nvPr/>
          </p:nvSpPr>
          <p:spPr>
            <a:xfrm rot="20687640">
              <a:off x="4749738" y="1903727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8390CC0-4072-451D-9DA2-B92805CCC397}"/>
                </a:ext>
              </a:extLst>
            </p:cNvPr>
            <p:cNvSpPr/>
            <p:nvPr/>
          </p:nvSpPr>
          <p:spPr>
            <a:xfrm>
              <a:off x="4767426" y="1998053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BB13F8-7EEA-40C2-93B1-95F090E0F1B4}"/>
                </a:ext>
              </a:extLst>
            </p:cNvPr>
            <p:cNvSpPr/>
            <p:nvPr/>
          </p:nvSpPr>
          <p:spPr>
            <a:xfrm rot="700285" flipV="1">
              <a:off x="4760085" y="2159056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750B81F-5A78-4052-B7DC-429AB345A7AB}"/>
                </a:ext>
              </a:extLst>
            </p:cNvPr>
            <p:cNvSpPr/>
            <p:nvPr/>
          </p:nvSpPr>
          <p:spPr>
            <a:xfrm rot="648597" flipH="1">
              <a:off x="3237311" y="1909959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610E068-5A8C-46B8-A016-AA83F2C2972B}"/>
                </a:ext>
              </a:extLst>
            </p:cNvPr>
            <p:cNvSpPr/>
            <p:nvPr/>
          </p:nvSpPr>
          <p:spPr>
            <a:xfrm rot="21092179" flipH="1">
              <a:off x="3086594" y="2039329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6A4EE3-AFDA-4DFF-A818-04F759286068}"/>
                </a:ext>
              </a:extLst>
            </p:cNvPr>
            <p:cNvSpPr/>
            <p:nvPr/>
          </p:nvSpPr>
          <p:spPr>
            <a:xfrm rot="20899715" flipH="1" flipV="1">
              <a:off x="3228483" y="2131151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F40744A-9295-4102-9DB2-3990C8BB8DEB}"/>
                </a:ext>
              </a:extLst>
            </p:cNvPr>
            <p:cNvSpPr/>
            <p:nvPr/>
          </p:nvSpPr>
          <p:spPr>
            <a:xfrm>
              <a:off x="3983787" y="20248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C4B6E51-40FC-4C8D-838B-AF0866098A96}"/>
              </a:ext>
            </a:extLst>
          </p:cNvPr>
          <p:cNvGrpSpPr/>
          <p:nvPr/>
        </p:nvGrpSpPr>
        <p:grpSpPr>
          <a:xfrm rot="18952837" flipH="1">
            <a:off x="7300260" y="843065"/>
            <a:ext cx="3077156" cy="1556838"/>
            <a:chOff x="2475914" y="1868829"/>
            <a:chExt cx="7599598" cy="3844896"/>
          </a:xfrm>
        </p:grpSpPr>
        <p:sp>
          <p:nvSpPr>
            <p:cNvPr id="115" name="Rectangle 20">
              <a:extLst>
                <a:ext uri="{FF2B5EF4-FFF2-40B4-BE49-F238E27FC236}">
                  <a16:creationId xmlns:a16="http://schemas.microsoft.com/office/drawing/2014/main" id="{082B7A33-DFE6-45A4-AD11-60256AEC5029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7">
              <a:extLst>
                <a:ext uri="{FF2B5EF4-FFF2-40B4-BE49-F238E27FC236}">
                  <a16:creationId xmlns:a16="http://schemas.microsoft.com/office/drawing/2014/main" id="{DF1D1C15-099B-414A-A48E-1028BB5B067D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8">
              <a:extLst>
                <a:ext uri="{FF2B5EF4-FFF2-40B4-BE49-F238E27FC236}">
                  <a16:creationId xmlns:a16="http://schemas.microsoft.com/office/drawing/2014/main" id="{8421C434-158A-4A58-BBBC-291B8ADC1898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57F0997-1965-4B8E-B720-B832D4E61F50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D50EE0A-8A2B-46A3-A9D3-0902E3468A14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FDC3707-7486-46D2-A32B-C02FDF8029BB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BD91F64-D7A4-4E46-8145-FEFCA8A00842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A4F81EF-B656-412A-AFD5-9195E17EBE90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20">
              <a:extLst>
                <a:ext uri="{FF2B5EF4-FFF2-40B4-BE49-F238E27FC236}">
                  <a16:creationId xmlns:a16="http://schemas.microsoft.com/office/drawing/2014/main" id="{C9C30C1B-70BD-45C5-B166-8587A5BB7453}"/>
                </a:ext>
              </a:extLst>
            </p:cNvPr>
            <p:cNvSpPr/>
            <p:nvPr/>
          </p:nvSpPr>
          <p:spPr>
            <a:xfrm rot="14125111">
              <a:off x="4420748" y="2591187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271CE4A-C59C-4CF1-93D2-98FC4515EF93}"/>
                </a:ext>
              </a:extLst>
            </p:cNvPr>
            <p:cNvSpPr/>
            <p:nvPr/>
          </p:nvSpPr>
          <p:spPr>
            <a:xfrm rot="21171380">
              <a:off x="5011496" y="3281134"/>
              <a:ext cx="2152338" cy="734356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2B7627-8B72-4081-9E7F-ECCAEBD82AEB}"/>
                </a:ext>
              </a:extLst>
            </p:cNvPr>
            <p:cNvSpPr/>
            <p:nvPr/>
          </p:nvSpPr>
          <p:spPr>
            <a:xfrm>
              <a:off x="4083014" y="3316367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D21B532-0D47-4D7D-B66E-5A3D6D3EAE3C}"/>
                </a:ext>
              </a:extLst>
            </p:cNvPr>
            <p:cNvSpPr/>
            <p:nvPr/>
          </p:nvSpPr>
          <p:spPr>
            <a:xfrm>
              <a:off x="4222236" y="3467231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7CA4DE9-BE9E-44C4-984C-72BCC29B4743}"/>
                </a:ext>
              </a:extLst>
            </p:cNvPr>
            <p:cNvSpPr/>
            <p:nvPr/>
          </p:nvSpPr>
          <p:spPr>
            <a:xfrm>
              <a:off x="4201539" y="3451841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6C4BB6A-0CD7-4B16-9D3C-1C2FACA717CA}"/>
              </a:ext>
            </a:extLst>
          </p:cNvPr>
          <p:cNvSpPr/>
          <p:nvPr/>
        </p:nvSpPr>
        <p:spPr>
          <a:xfrm rot="21145486" flipV="1">
            <a:off x="6892119" y="1550329"/>
            <a:ext cx="5075627" cy="924917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60000">
                <a:srgbClr val="30AEF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31_20-7-2">
            <a:hlinkClick r:id="" action="ppaction://media"/>
            <a:extLst>
              <a:ext uri="{FF2B5EF4-FFF2-40B4-BE49-F238E27FC236}">
                <a16:creationId xmlns:a16="http://schemas.microsoft.com/office/drawing/2014/main" id="{252D48E7-CFE5-4831-8EF1-D80B2D2E7C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6" name="2sec">
            <a:hlinkClick r:id="" action="ppaction://media"/>
            <a:extLst>
              <a:ext uri="{FF2B5EF4-FFF2-40B4-BE49-F238E27FC236}">
                <a16:creationId xmlns:a16="http://schemas.microsoft.com/office/drawing/2014/main" id="{3D408E1D-0A81-4FFC-A0E7-73A8DEBC0C9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0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61867" y="722319"/>
            <a:ext cx="567304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splashes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ater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ith her tail.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0B0EA-6973-46A6-BBF1-848BE565C9D3}"/>
              </a:ext>
            </a:extLst>
          </p:cNvPr>
          <p:cNvSpPr/>
          <p:nvPr/>
        </p:nvSpPr>
        <p:spPr>
          <a:xfrm>
            <a:off x="-16094" y="3416106"/>
            <a:ext cx="5814142" cy="3441894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50E3-948A-4D99-8B49-98C7AD0A95E4}"/>
              </a:ext>
            </a:extLst>
          </p:cNvPr>
          <p:cNvSpPr/>
          <p:nvPr/>
        </p:nvSpPr>
        <p:spPr>
          <a:xfrm>
            <a:off x="-12988" y="-4842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C86370-9A36-4AA2-B602-7302060E038F}"/>
              </a:ext>
            </a:extLst>
          </p:cNvPr>
          <p:cNvSpPr/>
          <p:nvPr/>
        </p:nvSpPr>
        <p:spPr>
          <a:xfrm>
            <a:off x="3588303" y="-14834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FF14140D-32C7-43A0-B69E-19A90017AD15}"/>
              </a:ext>
            </a:extLst>
          </p:cNvPr>
          <p:cNvSpPr/>
          <p:nvPr/>
        </p:nvSpPr>
        <p:spPr>
          <a:xfrm>
            <a:off x="-3106" y="1576737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97BCD-05D2-4F3C-A457-6559BDC54818}"/>
              </a:ext>
            </a:extLst>
          </p:cNvPr>
          <p:cNvGrpSpPr/>
          <p:nvPr/>
        </p:nvGrpSpPr>
        <p:grpSpPr>
          <a:xfrm>
            <a:off x="-29877" y="680990"/>
            <a:ext cx="5843836" cy="840081"/>
            <a:chOff x="130" y="660682"/>
            <a:chExt cx="5860743" cy="840081"/>
          </a:xfrm>
        </p:grpSpPr>
        <p:sp>
          <p:nvSpPr>
            <p:cNvPr id="15" name="Rectangle 72">
              <a:extLst>
                <a:ext uri="{FF2B5EF4-FFF2-40B4-BE49-F238E27FC236}">
                  <a16:creationId xmlns:a16="http://schemas.microsoft.com/office/drawing/2014/main" id="{47C906DB-323D-4594-A87B-AB4E0CB15CED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72">
              <a:extLst>
                <a:ext uri="{FF2B5EF4-FFF2-40B4-BE49-F238E27FC236}">
                  <a16:creationId xmlns:a16="http://schemas.microsoft.com/office/drawing/2014/main" id="{53170E6A-1579-4A12-B2A1-2D09C3E21CCE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ctangle 49">
            <a:extLst>
              <a:ext uri="{FF2B5EF4-FFF2-40B4-BE49-F238E27FC236}">
                <a16:creationId xmlns:a16="http://schemas.microsoft.com/office/drawing/2014/main" id="{3EE29406-C058-4D5E-8A3E-DE6A80577F97}"/>
              </a:ext>
            </a:extLst>
          </p:cNvPr>
          <p:cNvSpPr/>
          <p:nvPr/>
        </p:nvSpPr>
        <p:spPr>
          <a:xfrm>
            <a:off x="-16095" y="1475996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7222A2C-5B18-4883-A5C1-78A9FC6A6BAD}"/>
              </a:ext>
            </a:extLst>
          </p:cNvPr>
          <p:cNvSpPr/>
          <p:nvPr/>
        </p:nvSpPr>
        <p:spPr>
          <a:xfrm flipH="1" flipV="1">
            <a:off x="2661168" y="2776438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56F89D-AD86-4888-821C-DEE7538EDAC2}"/>
              </a:ext>
            </a:extLst>
          </p:cNvPr>
          <p:cNvGrpSpPr/>
          <p:nvPr/>
        </p:nvGrpSpPr>
        <p:grpSpPr>
          <a:xfrm>
            <a:off x="1075350" y="480302"/>
            <a:ext cx="3258882" cy="1348163"/>
            <a:chOff x="1584945" y="4851748"/>
            <a:chExt cx="3258882" cy="1348163"/>
          </a:xfrm>
        </p:grpSpPr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435193B1-D17F-451E-9766-D9A3A44DD714}"/>
                </a:ext>
              </a:extLst>
            </p:cNvPr>
            <p:cNvSpPr/>
            <p:nvPr/>
          </p:nvSpPr>
          <p:spPr>
            <a:xfrm rot="21158866">
              <a:off x="2755671" y="5212816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B6D48E77-B95A-4B80-868F-6F411BBBE6DD}"/>
                </a:ext>
              </a:extLst>
            </p:cNvPr>
            <p:cNvSpPr/>
            <p:nvPr/>
          </p:nvSpPr>
          <p:spPr>
            <a:xfrm rot="18182574">
              <a:off x="4455733" y="5222963"/>
              <a:ext cx="62656" cy="7111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86F66607-4483-42D3-AD47-ADBD98CC3DA1}"/>
                </a:ext>
              </a:extLst>
            </p:cNvPr>
            <p:cNvSpPr/>
            <p:nvPr/>
          </p:nvSpPr>
          <p:spPr>
            <a:xfrm rot="17563822">
              <a:off x="3591267" y="5484647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8DAE551D-56E6-4323-9EAF-1CFC6CB2E244}"/>
                </a:ext>
              </a:extLst>
            </p:cNvPr>
            <p:cNvSpPr/>
            <p:nvPr/>
          </p:nvSpPr>
          <p:spPr>
            <a:xfrm rot="14233720">
              <a:off x="1593604" y="5970367"/>
              <a:ext cx="62656" cy="799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A1CE4001-D407-48E4-95DE-94D58796E824}"/>
                </a:ext>
              </a:extLst>
            </p:cNvPr>
            <p:cNvSpPr/>
            <p:nvPr/>
          </p:nvSpPr>
          <p:spPr>
            <a:xfrm>
              <a:off x="1826514" y="5677908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4F7EA1D7-1A6C-46DF-AAE4-EEDAC1016475}"/>
                </a:ext>
              </a:extLst>
            </p:cNvPr>
            <p:cNvSpPr/>
            <p:nvPr/>
          </p:nvSpPr>
          <p:spPr>
            <a:xfrm rot="19292954">
              <a:off x="1785142" y="5250692"/>
              <a:ext cx="4571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9">
              <a:extLst>
                <a:ext uri="{FF2B5EF4-FFF2-40B4-BE49-F238E27FC236}">
                  <a16:creationId xmlns:a16="http://schemas.microsoft.com/office/drawing/2014/main" id="{F851105D-05B0-4B4B-9322-6F6EAAACEEE5}"/>
                </a:ext>
              </a:extLst>
            </p:cNvPr>
            <p:cNvSpPr/>
            <p:nvPr/>
          </p:nvSpPr>
          <p:spPr>
            <a:xfrm rot="17282422">
              <a:off x="1700656" y="548537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074A1596-041B-47C5-BBD2-6589A5F60B41}"/>
                </a:ext>
              </a:extLst>
            </p:cNvPr>
            <p:cNvSpPr/>
            <p:nvPr/>
          </p:nvSpPr>
          <p:spPr>
            <a:xfrm rot="17596530">
              <a:off x="2707478" y="5429113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Moon 9">
              <a:extLst>
                <a:ext uri="{FF2B5EF4-FFF2-40B4-BE49-F238E27FC236}">
                  <a16:creationId xmlns:a16="http://schemas.microsoft.com/office/drawing/2014/main" id="{F4CE74A4-F728-40CF-A8DF-30D19E983353}"/>
                </a:ext>
              </a:extLst>
            </p:cNvPr>
            <p:cNvSpPr/>
            <p:nvPr/>
          </p:nvSpPr>
          <p:spPr>
            <a:xfrm rot="17282422">
              <a:off x="2901004" y="535473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D0AE134C-0456-4DE5-961B-8C64D8905793}"/>
                </a:ext>
              </a:extLst>
            </p:cNvPr>
            <p:cNvSpPr/>
            <p:nvPr/>
          </p:nvSpPr>
          <p:spPr>
            <a:xfrm>
              <a:off x="1585613" y="4851748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8D562373-EF8E-480C-9CA8-E39F95B91871}"/>
                </a:ext>
              </a:extLst>
            </p:cNvPr>
            <p:cNvSpPr/>
            <p:nvPr/>
          </p:nvSpPr>
          <p:spPr>
            <a:xfrm rot="17596530">
              <a:off x="4499356" y="6114330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Moon 9">
              <a:extLst>
                <a:ext uri="{FF2B5EF4-FFF2-40B4-BE49-F238E27FC236}">
                  <a16:creationId xmlns:a16="http://schemas.microsoft.com/office/drawing/2014/main" id="{8D877A3C-4424-4F94-8E97-631CD2DC80FA}"/>
                </a:ext>
              </a:extLst>
            </p:cNvPr>
            <p:cNvSpPr/>
            <p:nvPr/>
          </p:nvSpPr>
          <p:spPr>
            <a:xfrm rot="8785207">
              <a:off x="4764319" y="5978888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35B8056E-C6FE-4A9C-AE91-F74568DE7D29}"/>
                </a:ext>
              </a:extLst>
            </p:cNvPr>
            <p:cNvSpPr/>
            <p:nvPr/>
          </p:nvSpPr>
          <p:spPr>
            <a:xfrm rot="14301591">
              <a:off x="2989077" y="5671375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2C5881BB-E77E-4F39-BC57-5797D802CEA3}"/>
                </a:ext>
              </a:extLst>
            </p:cNvPr>
            <p:cNvSpPr/>
            <p:nvPr/>
          </p:nvSpPr>
          <p:spPr>
            <a:xfrm rot="1153756">
              <a:off x="2178682" y="4991714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76A51CA0-07B0-4E6F-95F7-11BC105A429E}"/>
                </a:ext>
              </a:extLst>
            </p:cNvPr>
            <p:cNvSpPr/>
            <p:nvPr/>
          </p:nvSpPr>
          <p:spPr>
            <a:xfrm rot="3801842" flipH="1">
              <a:off x="1950484" y="5460439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9F222A7-9977-4AB0-BA46-D1861F24FAB4}"/>
              </a:ext>
            </a:extLst>
          </p:cNvPr>
          <p:cNvGrpSpPr/>
          <p:nvPr/>
        </p:nvGrpSpPr>
        <p:grpSpPr>
          <a:xfrm rot="1133034" flipH="1">
            <a:off x="1122590" y="1030578"/>
            <a:ext cx="3077156" cy="1260538"/>
            <a:chOff x="2475914" y="1878239"/>
            <a:chExt cx="7599598" cy="3113128"/>
          </a:xfrm>
        </p:grpSpPr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5DA45FEE-F87B-49B2-A1EC-087D195EFD21}"/>
                </a:ext>
              </a:extLst>
            </p:cNvPr>
            <p:cNvSpPr/>
            <p:nvPr/>
          </p:nvSpPr>
          <p:spPr>
            <a:xfrm rot="1412849">
              <a:off x="4197944" y="3977631"/>
              <a:ext cx="2458450" cy="1013736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17">
              <a:extLst>
                <a:ext uri="{FF2B5EF4-FFF2-40B4-BE49-F238E27FC236}">
                  <a16:creationId xmlns:a16="http://schemas.microsoft.com/office/drawing/2014/main" id="{F2CDEC1F-79B7-4BDB-A4EE-46EDA3F92233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18">
              <a:extLst>
                <a:ext uri="{FF2B5EF4-FFF2-40B4-BE49-F238E27FC236}">
                  <a16:creationId xmlns:a16="http://schemas.microsoft.com/office/drawing/2014/main" id="{DFFF07A2-BF98-439C-B733-E3505C51A8EA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A544C41-31A3-43A5-8228-72FEA02DE9C8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F864086-3799-49EB-84F6-C528A912B04D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EE6B953-D41F-4A03-BC16-018D2E2FBD49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489605F-40E4-45AD-99CD-1A879D3963E8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EDDD6D4-E1FB-43A9-952B-286A9F709F86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B319669-BB01-4D56-961A-AB6D434B80C9}"/>
                </a:ext>
              </a:extLst>
            </p:cNvPr>
            <p:cNvSpPr/>
            <p:nvPr/>
          </p:nvSpPr>
          <p:spPr>
            <a:xfrm rot="21171380">
              <a:off x="5050558" y="3314524"/>
              <a:ext cx="2152338" cy="734355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A9F8E0A-DD9A-4692-9092-33C473CA96A0}"/>
                </a:ext>
              </a:extLst>
            </p:cNvPr>
            <p:cNvSpPr/>
            <p:nvPr/>
          </p:nvSpPr>
          <p:spPr>
            <a:xfrm>
              <a:off x="4083014" y="3316367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005902-9EA0-4A22-84B4-913317027930}"/>
                </a:ext>
              </a:extLst>
            </p:cNvPr>
            <p:cNvSpPr/>
            <p:nvPr/>
          </p:nvSpPr>
          <p:spPr>
            <a:xfrm>
              <a:off x="4222236" y="3467231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8B82D9-918C-4ADC-B034-CF13870EC5D6}"/>
                </a:ext>
              </a:extLst>
            </p:cNvPr>
            <p:cNvSpPr/>
            <p:nvPr/>
          </p:nvSpPr>
          <p:spPr>
            <a:xfrm>
              <a:off x="4201539" y="3451841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331A88-6458-41F2-B84E-CB504F1941DB}"/>
              </a:ext>
            </a:extLst>
          </p:cNvPr>
          <p:cNvGrpSpPr/>
          <p:nvPr/>
        </p:nvGrpSpPr>
        <p:grpSpPr>
          <a:xfrm>
            <a:off x="1968622" y="4157580"/>
            <a:ext cx="989885" cy="1018612"/>
            <a:chOff x="1968622" y="4157580"/>
            <a:chExt cx="989885" cy="1018612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F02F8BC6-8422-46EC-AD1E-518F0A5C9CC6}"/>
                </a:ext>
              </a:extLst>
            </p:cNvPr>
            <p:cNvSpPr/>
            <p:nvPr/>
          </p:nvSpPr>
          <p:spPr>
            <a:xfrm rot="19030659">
              <a:off x="2044107" y="426179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DC6AE1F9-C94C-4F31-8786-6EC0234B3003}"/>
                </a:ext>
              </a:extLst>
            </p:cNvPr>
            <p:cNvSpPr/>
            <p:nvPr/>
          </p:nvSpPr>
          <p:spPr>
            <a:xfrm rot="19945526">
              <a:off x="1988922" y="41991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C43D653-DD7E-431D-91F9-C501A58CA357}"/>
                </a:ext>
              </a:extLst>
            </p:cNvPr>
            <p:cNvSpPr/>
            <p:nvPr/>
          </p:nvSpPr>
          <p:spPr>
            <a:xfrm rot="20457884">
              <a:off x="1968622" y="415758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71A4575-BB5D-4377-9EB2-4F71C285F44B}"/>
              </a:ext>
            </a:extLst>
          </p:cNvPr>
          <p:cNvGrpSpPr/>
          <p:nvPr/>
        </p:nvGrpSpPr>
        <p:grpSpPr>
          <a:xfrm flipH="1">
            <a:off x="2964969" y="3941100"/>
            <a:ext cx="989885" cy="1018612"/>
            <a:chOff x="1968622" y="4157580"/>
            <a:chExt cx="989885" cy="1018612"/>
          </a:xfrm>
        </p:grpSpPr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CEA9DFC5-C913-441F-84AC-2AB3B82FF8EF}"/>
                </a:ext>
              </a:extLst>
            </p:cNvPr>
            <p:cNvSpPr/>
            <p:nvPr/>
          </p:nvSpPr>
          <p:spPr>
            <a:xfrm rot="19030659">
              <a:off x="2044107" y="426179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ACC9F181-506E-42DF-949D-F0552BAC653A}"/>
                </a:ext>
              </a:extLst>
            </p:cNvPr>
            <p:cNvSpPr/>
            <p:nvPr/>
          </p:nvSpPr>
          <p:spPr>
            <a:xfrm rot="19945526">
              <a:off x="1988922" y="41991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000DEA81-E0A8-4130-A85B-C243CE317336}"/>
                </a:ext>
              </a:extLst>
            </p:cNvPr>
            <p:cNvSpPr/>
            <p:nvPr/>
          </p:nvSpPr>
          <p:spPr>
            <a:xfrm rot="20457884">
              <a:off x="1968622" y="415758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602D02-7DF3-4F9E-AC1F-A43EA01ABA70}"/>
              </a:ext>
            </a:extLst>
          </p:cNvPr>
          <p:cNvGrpSpPr/>
          <p:nvPr/>
        </p:nvGrpSpPr>
        <p:grpSpPr>
          <a:xfrm rot="184283">
            <a:off x="2092243" y="3599656"/>
            <a:ext cx="3597861" cy="2381437"/>
            <a:chOff x="2798114" y="894745"/>
            <a:chExt cx="7079311" cy="4685821"/>
          </a:xfrm>
        </p:grpSpPr>
        <p:sp>
          <p:nvSpPr>
            <p:cNvPr id="85" name="Rectangle 36">
              <a:extLst>
                <a:ext uri="{FF2B5EF4-FFF2-40B4-BE49-F238E27FC236}">
                  <a16:creationId xmlns:a16="http://schemas.microsoft.com/office/drawing/2014/main" id="{26588EBF-CD7A-458A-86A7-9743AB683B8C}"/>
                </a:ext>
              </a:extLst>
            </p:cNvPr>
            <p:cNvSpPr/>
            <p:nvPr/>
          </p:nvSpPr>
          <p:spPr>
            <a:xfrm rot="11167248">
              <a:off x="3454873" y="3231170"/>
              <a:ext cx="1834882" cy="1121193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2E51734B-B3CF-4766-B457-E716842392E6}"/>
                </a:ext>
              </a:extLst>
            </p:cNvPr>
            <p:cNvSpPr/>
            <p:nvPr/>
          </p:nvSpPr>
          <p:spPr>
            <a:xfrm rot="2638473" flipH="1">
              <a:off x="2798114" y="3885939"/>
              <a:ext cx="1834882" cy="1121193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10">
              <a:extLst>
                <a:ext uri="{FF2B5EF4-FFF2-40B4-BE49-F238E27FC236}">
                  <a16:creationId xmlns:a16="http://schemas.microsoft.com/office/drawing/2014/main" id="{56CDF6C8-FFE3-41DC-91E3-E8DC3614572C}"/>
                </a:ext>
              </a:extLst>
            </p:cNvPr>
            <p:cNvSpPr/>
            <p:nvPr/>
          </p:nvSpPr>
          <p:spPr>
            <a:xfrm>
              <a:off x="7972425" y="4343400"/>
              <a:ext cx="1905000" cy="696985"/>
            </a:xfrm>
            <a:custGeom>
              <a:avLst/>
              <a:gdLst>
                <a:gd name="connsiteX0" fmla="*/ 0 w 438150"/>
                <a:gd name="connsiteY0" fmla="*/ 0 h 571500"/>
                <a:gd name="connsiteX1" fmla="*/ 438150 w 438150"/>
                <a:gd name="connsiteY1" fmla="*/ 0 h 571500"/>
                <a:gd name="connsiteX2" fmla="*/ 438150 w 438150"/>
                <a:gd name="connsiteY2" fmla="*/ 571500 h 571500"/>
                <a:gd name="connsiteX3" fmla="*/ 0 w 438150"/>
                <a:gd name="connsiteY3" fmla="*/ 571500 h 571500"/>
                <a:gd name="connsiteX4" fmla="*/ 0 w 438150"/>
                <a:gd name="connsiteY4" fmla="*/ 0 h 571500"/>
                <a:gd name="connsiteX0" fmla="*/ 0 w 1905000"/>
                <a:gd name="connsiteY0" fmla="*/ 0 h 571500"/>
                <a:gd name="connsiteX1" fmla="*/ 438150 w 1905000"/>
                <a:gd name="connsiteY1" fmla="*/ 0 h 571500"/>
                <a:gd name="connsiteX2" fmla="*/ 1905000 w 1905000"/>
                <a:gd name="connsiteY2" fmla="*/ 171450 h 571500"/>
                <a:gd name="connsiteX3" fmla="*/ 0 w 1905000"/>
                <a:gd name="connsiteY3" fmla="*/ 571500 h 571500"/>
                <a:gd name="connsiteX4" fmla="*/ 0 w 1905000"/>
                <a:gd name="connsiteY4" fmla="*/ 0 h 571500"/>
                <a:gd name="connsiteX0" fmla="*/ 0 w 1905000"/>
                <a:gd name="connsiteY0" fmla="*/ 0 h 616113"/>
                <a:gd name="connsiteX1" fmla="*/ 438150 w 1905000"/>
                <a:gd name="connsiteY1" fmla="*/ 0 h 616113"/>
                <a:gd name="connsiteX2" fmla="*/ 1905000 w 1905000"/>
                <a:gd name="connsiteY2" fmla="*/ 171450 h 616113"/>
                <a:gd name="connsiteX3" fmla="*/ 0 w 1905000"/>
                <a:gd name="connsiteY3" fmla="*/ 571500 h 616113"/>
                <a:gd name="connsiteX4" fmla="*/ 0 w 1905000"/>
                <a:gd name="connsiteY4" fmla="*/ 0 h 616113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905000 w 1905000"/>
                <a:gd name="connsiteY2" fmla="*/ 171450 h 726139"/>
                <a:gd name="connsiteX3" fmla="*/ 0 w 1905000"/>
                <a:gd name="connsiteY3" fmla="*/ 571500 h 726139"/>
                <a:gd name="connsiteX4" fmla="*/ 0 w 1905000"/>
                <a:gd name="connsiteY4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583055 w 1905000"/>
                <a:gd name="connsiteY2" fmla="*/ 220980 h 726139"/>
                <a:gd name="connsiteX3" fmla="*/ 1905000 w 1905000"/>
                <a:gd name="connsiteY3" fmla="*/ 171450 h 726139"/>
                <a:gd name="connsiteX4" fmla="*/ 0 w 1905000"/>
                <a:gd name="connsiteY4" fmla="*/ 571500 h 726139"/>
                <a:gd name="connsiteX5" fmla="*/ 0 w 1905000"/>
                <a:gd name="connsiteY5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696985"/>
                <a:gd name="connsiteX1" fmla="*/ 438150 w 1905000"/>
                <a:gd name="connsiteY1" fmla="*/ 0 h 696985"/>
                <a:gd name="connsiteX2" fmla="*/ 1644015 w 1905000"/>
                <a:gd name="connsiteY2" fmla="*/ 76200 h 696985"/>
                <a:gd name="connsiteX3" fmla="*/ 1583055 w 1905000"/>
                <a:gd name="connsiteY3" fmla="*/ 220980 h 696985"/>
                <a:gd name="connsiteX4" fmla="*/ 1905000 w 1905000"/>
                <a:gd name="connsiteY4" fmla="*/ 171450 h 696985"/>
                <a:gd name="connsiteX5" fmla="*/ 0 w 1905000"/>
                <a:gd name="connsiteY5" fmla="*/ 571500 h 696985"/>
                <a:gd name="connsiteX6" fmla="*/ 0 w 1905000"/>
                <a:gd name="connsiteY6" fmla="*/ 0 h 69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0" h="696985">
                  <a:moveTo>
                    <a:pt x="0" y="0"/>
                  </a:moveTo>
                  <a:lnTo>
                    <a:pt x="438150" y="0"/>
                  </a:lnTo>
                  <a:cubicBezTo>
                    <a:pt x="676592" y="227330"/>
                    <a:pt x="1399857" y="191770"/>
                    <a:pt x="1644015" y="76200"/>
                  </a:cubicBezTo>
                  <a:cubicBezTo>
                    <a:pt x="1834833" y="113030"/>
                    <a:pt x="1511618" y="191135"/>
                    <a:pt x="1583055" y="220980"/>
                  </a:cubicBezTo>
                  <a:cubicBezTo>
                    <a:pt x="1659890" y="288290"/>
                    <a:pt x="1828165" y="104140"/>
                    <a:pt x="1905000" y="171450"/>
                  </a:cubicBezTo>
                  <a:cubicBezTo>
                    <a:pt x="1628140" y="861060"/>
                    <a:pt x="246380" y="727710"/>
                    <a:pt x="0" y="5715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F2C1AE5A-CAF5-445A-BE45-99FA3AC60CE9}"/>
                </a:ext>
              </a:extLst>
            </p:cNvPr>
            <p:cNvSpPr/>
            <p:nvPr/>
          </p:nvSpPr>
          <p:spPr>
            <a:xfrm>
              <a:off x="3603522" y="894745"/>
              <a:ext cx="5208329" cy="4685821"/>
            </a:xfrm>
            <a:custGeom>
              <a:avLst/>
              <a:gdLst>
                <a:gd name="connsiteX0" fmla="*/ 0 w 1959428"/>
                <a:gd name="connsiteY0" fmla="*/ 0 h 3904343"/>
                <a:gd name="connsiteX1" fmla="*/ 1959428 w 1959428"/>
                <a:gd name="connsiteY1" fmla="*/ 0 h 3904343"/>
                <a:gd name="connsiteX2" fmla="*/ 1959428 w 1959428"/>
                <a:gd name="connsiteY2" fmla="*/ 3904343 h 3904343"/>
                <a:gd name="connsiteX3" fmla="*/ 0 w 1959428"/>
                <a:gd name="connsiteY3" fmla="*/ 3904343 h 3904343"/>
                <a:gd name="connsiteX4" fmla="*/ 0 w 1959428"/>
                <a:gd name="connsiteY4" fmla="*/ 0 h 3904343"/>
                <a:gd name="connsiteX0" fmla="*/ 0 w 2394856"/>
                <a:gd name="connsiteY0" fmla="*/ 1422400 h 3904343"/>
                <a:gd name="connsiteX1" fmla="*/ 2394856 w 2394856"/>
                <a:gd name="connsiteY1" fmla="*/ 0 h 3904343"/>
                <a:gd name="connsiteX2" fmla="*/ 2394856 w 2394856"/>
                <a:gd name="connsiteY2" fmla="*/ 3904343 h 3904343"/>
                <a:gd name="connsiteX3" fmla="*/ 435428 w 2394856"/>
                <a:gd name="connsiteY3" fmla="*/ 3904343 h 3904343"/>
                <a:gd name="connsiteX4" fmla="*/ 0 w 2394856"/>
                <a:gd name="connsiteY4" fmla="*/ 1422400 h 3904343"/>
                <a:gd name="connsiteX0" fmla="*/ 0 w 2394856"/>
                <a:gd name="connsiteY0" fmla="*/ 362857 h 2844800"/>
                <a:gd name="connsiteX1" fmla="*/ 2090056 w 2394856"/>
                <a:gd name="connsiteY1" fmla="*/ 0 h 2844800"/>
                <a:gd name="connsiteX2" fmla="*/ 2394856 w 2394856"/>
                <a:gd name="connsiteY2" fmla="*/ 2844800 h 2844800"/>
                <a:gd name="connsiteX3" fmla="*/ 435428 w 2394856"/>
                <a:gd name="connsiteY3" fmla="*/ 2844800 h 2844800"/>
                <a:gd name="connsiteX4" fmla="*/ 0 w 2394856"/>
                <a:gd name="connsiteY4" fmla="*/ 362857 h 2844800"/>
                <a:gd name="connsiteX0" fmla="*/ 0 w 2394856"/>
                <a:gd name="connsiteY0" fmla="*/ 1992818 h 4474761"/>
                <a:gd name="connsiteX1" fmla="*/ 2090056 w 2394856"/>
                <a:gd name="connsiteY1" fmla="*/ 1629961 h 4474761"/>
                <a:gd name="connsiteX2" fmla="*/ 2394856 w 2394856"/>
                <a:gd name="connsiteY2" fmla="*/ 4474761 h 4474761"/>
                <a:gd name="connsiteX3" fmla="*/ 435428 w 2394856"/>
                <a:gd name="connsiteY3" fmla="*/ 4474761 h 4474761"/>
                <a:gd name="connsiteX4" fmla="*/ 0 w 2394856"/>
                <a:gd name="connsiteY4" fmla="*/ 1992818 h 4474761"/>
                <a:gd name="connsiteX0" fmla="*/ 108246 w 2503102"/>
                <a:gd name="connsiteY0" fmla="*/ 2269429 h 4751372"/>
                <a:gd name="connsiteX1" fmla="*/ 2198302 w 2503102"/>
                <a:gd name="connsiteY1" fmla="*/ 1906572 h 4751372"/>
                <a:gd name="connsiteX2" fmla="*/ 2503102 w 2503102"/>
                <a:gd name="connsiteY2" fmla="*/ 4751372 h 4751372"/>
                <a:gd name="connsiteX3" fmla="*/ 543674 w 2503102"/>
                <a:gd name="connsiteY3" fmla="*/ 4751372 h 4751372"/>
                <a:gd name="connsiteX4" fmla="*/ 108246 w 2503102"/>
                <a:gd name="connsiteY4" fmla="*/ 2269429 h 4751372"/>
                <a:gd name="connsiteX0" fmla="*/ 94806 w 2489662"/>
                <a:gd name="connsiteY0" fmla="*/ 2110094 h 4592037"/>
                <a:gd name="connsiteX1" fmla="*/ 2184862 w 2489662"/>
                <a:gd name="connsiteY1" fmla="*/ 1747237 h 4592037"/>
                <a:gd name="connsiteX2" fmla="*/ 2489662 w 2489662"/>
                <a:gd name="connsiteY2" fmla="*/ 4592037 h 4592037"/>
                <a:gd name="connsiteX3" fmla="*/ 530234 w 2489662"/>
                <a:gd name="connsiteY3" fmla="*/ 4592037 h 4592037"/>
                <a:gd name="connsiteX4" fmla="*/ 94806 w 2489662"/>
                <a:gd name="connsiteY4" fmla="*/ 2110094 h 4592037"/>
                <a:gd name="connsiteX0" fmla="*/ 164427 w 2559283"/>
                <a:gd name="connsiteY0" fmla="*/ 2208237 h 4690180"/>
                <a:gd name="connsiteX1" fmla="*/ 2254483 w 2559283"/>
                <a:gd name="connsiteY1" fmla="*/ 1845380 h 4690180"/>
                <a:gd name="connsiteX2" fmla="*/ 2559283 w 2559283"/>
                <a:gd name="connsiteY2" fmla="*/ 4690180 h 4690180"/>
                <a:gd name="connsiteX3" fmla="*/ 599855 w 2559283"/>
                <a:gd name="connsiteY3" fmla="*/ 4690180 h 4690180"/>
                <a:gd name="connsiteX4" fmla="*/ 164427 w 2559283"/>
                <a:gd name="connsiteY4" fmla="*/ 2208237 h 4690180"/>
                <a:gd name="connsiteX0" fmla="*/ 228702 w 2623558"/>
                <a:gd name="connsiteY0" fmla="*/ 2208237 h 4690180"/>
                <a:gd name="connsiteX1" fmla="*/ 2318758 w 2623558"/>
                <a:gd name="connsiteY1" fmla="*/ 1845380 h 4690180"/>
                <a:gd name="connsiteX2" fmla="*/ 2623558 w 2623558"/>
                <a:gd name="connsiteY2" fmla="*/ 4690180 h 4690180"/>
                <a:gd name="connsiteX3" fmla="*/ 664130 w 2623558"/>
                <a:gd name="connsiteY3" fmla="*/ 4690180 h 4690180"/>
                <a:gd name="connsiteX4" fmla="*/ 228702 w 26235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23296"/>
                <a:gd name="connsiteY0" fmla="*/ 2208237 h 4690180"/>
                <a:gd name="connsiteX1" fmla="*/ 2318758 w 5223296"/>
                <a:gd name="connsiteY1" fmla="*/ 1845380 h 4690180"/>
                <a:gd name="connsiteX2" fmla="*/ 5214358 w 5223296"/>
                <a:gd name="connsiteY2" fmla="*/ 3832930 h 4690180"/>
                <a:gd name="connsiteX3" fmla="*/ 664130 w 5223296"/>
                <a:gd name="connsiteY3" fmla="*/ 4690180 h 4690180"/>
                <a:gd name="connsiteX4" fmla="*/ 228702 w 5223296"/>
                <a:gd name="connsiteY4" fmla="*/ 2208237 h 4690180"/>
                <a:gd name="connsiteX0" fmla="*/ 206740 w 5201334"/>
                <a:gd name="connsiteY0" fmla="*/ 2208237 h 4537780"/>
                <a:gd name="connsiteX1" fmla="*/ 2296796 w 5201334"/>
                <a:gd name="connsiteY1" fmla="*/ 1845380 h 4537780"/>
                <a:gd name="connsiteX2" fmla="*/ 5192396 w 5201334"/>
                <a:gd name="connsiteY2" fmla="*/ 3832930 h 4537780"/>
                <a:gd name="connsiteX3" fmla="*/ 794568 w 5201334"/>
                <a:gd name="connsiteY3" fmla="*/ 4537780 h 4537780"/>
                <a:gd name="connsiteX4" fmla="*/ 206740 w 5201334"/>
                <a:gd name="connsiteY4" fmla="*/ 2208237 h 4537780"/>
                <a:gd name="connsiteX0" fmla="*/ 213735 w 5208329"/>
                <a:gd name="connsiteY0" fmla="*/ 2208237 h 4537780"/>
                <a:gd name="connsiteX1" fmla="*/ 2303791 w 5208329"/>
                <a:gd name="connsiteY1" fmla="*/ 1845380 h 4537780"/>
                <a:gd name="connsiteX2" fmla="*/ 5199391 w 5208329"/>
                <a:gd name="connsiteY2" fmla="*/ 3832930 h 4537780"/>
                <a:gd name="connsiteX3" fmla="*/ 801563 w 5208329"/>
                <a:gd name="connsiteY3" fmla="*/ 4537780 h 4537780"/>
                <a:gd name="connsiteX4" fmla="*/ 213735 w 5208329"/>
                <a:gd name="connsiteY4" fmla="*/ 2208237 h 4537780"/>
                <a:gd name="connsiteX0" fmla="*/ 213735 w 5208329"/>
                <a:gd name="connsiteY0" fmla="*/ 2208237 h 4660343"/>
                <a:gd name="connsiteX1" fmla="*/ 2303791 w 5208329"/>
                <a:gd name="connsiteY1" fmla="*/ 1845380 h 4660343"/>
                <a:gd name="connsiteX2" fmla="*/ 5199391 w 5208329"/>
                <a:gd name="connsiteY2" fmla="*/ 3832930 h 4660343"/>
                <a:gd name="connsiteX3" fmla="*/ 801563 w 5208329"/>
                <a:gd name="connsiteY3" fmla="*/ 4537780 h 4660343"/>
                <a:gd name="connsiteX4" fmla="*/ 213735 w 5208329"/>
                <a:gd name="connsiteY4" fmla="*/ 2208237 h 4660343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133771 h 4651823"/>
                <a:gd name="connsiteX1" fmla="*/ 2303791 w 5208329"/>
                <a:gd name="connsiteY1" fmla="*/ 1770914 h 4651823"/>
                <a:gd name="connsiteX2" fmla="*/ 5199391 w 5208329"/>
                <a:gd name="connsiteY2" fmla="*/ 3758464 h 4651823"/>
                <a:gd name="connsiteX3" fmla="*/ 801563 w 5208329"/>
                <a:gd name="connsiteY3" fmla="*/ 4463314 h 4651823"/>
                <a:gd name="connsiteX4" fmla="*/ 213735 w 5208329"/>
                <a:gd name="connsiteY4" fmla="*/ 2133771 h 4651823"/>
                <a:gd name="connsiteX0" fmla="*/ 213735 w 5208329"/>
                <a:gd name="connsiteY0" fmla="*/ 2216663 h 4734715"/>
                <a:gd name="connsiteX1" fmla="*/ 2303791 w 5208329"/>
                <a:gd name="connsiteY1" fmla="*/ 1853806 h 4734715"/>
                <a:gd name="connsiteX2" fmla="*/ 5199391 w 5208329"/>
                <a:gd name="connsiteY2" fmla="*/ 3841356 h 4734715"/>
                <a:gd name="connsiteX3" fmla="*/ 801563 w 5208329"/>
                <a:gd name="connsiteY3" fmla="*/ 4546206 h 4734715"/>
                <a:gd name="connsiteX4" fmla="*/ 213735 w 5208329"/>
                <a:gd name="connsiteY4" fmla="*/ 2216663 h 4734715"/>
                <a:gd name="connsiteX0" fmla="*/ 213735 w 5208329"/>
                <a:gd name="connsiteY0" fmla="*/ 2159633 h 4677685"/>
                <a:gd name="connsiteX1" fmla="*/ 2303791 w 5208329"/>
                <a:gd name="connsiteY1" fmla="*/ 1796776 h 4677685"/>
                <a:gd name="connsiteX2" fmla="*/ 5199391 w 5208329"/>
                <a:gd name="connsiteY2" fmla="*/ 3784326 h 4677685"/>
                <a:gd name="connsiteX3" fmla="*/ 801563 w 5208329"/>
                <a:gd name="connsiteY3" fmla="*/ 4489176 h 4677685"/>
                <a:gd name="connsiteX4" fmla="*/ 213735 w 5208329"/>
                <a:gd name="connsiteY4" fmla="*/ 2159633 h 4677685"/>
                <a:gd name="connsiteX0" fmla="*/ 213735 w 5208329"/>
                <a:gd name="connsiteY0" fmla="*/ 2167769 h 4685821"/>
                <a:gd name="connsiteX1" fmla="*/ 2303791 w 5208329"/>
                <a:gd name="connsiteY1" fmla="*/ 1804912 h 4685821"/>
                <a:gd name="connsiteX2" fmla="*/ 5199391 w 5208329"/>
                <a:gd name="connsiteY2" fmla="*/ 3792462 h 4685821"/>
                <a:gd name="connsiteX3" fmla="*/ 801563 w 5208329"/>
                <a:gd name="connsiteY3" fmla="*/ 4497312 h 4685821"/>
                <a:gd name="connsiteX4" fmla="*/ 213735 w 5208329"/>
                <a:gd name="connsiteY4" fmla="*/ 2167769 h 46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8329" h="4685821">
                  <a:moveTo>
                    <a:pt x="213735" y="2167769"/>
                  </a:moveTo>
                  <a:cubicBezTo>
                    <a:pt x="-532844" y="208945"/>
                    <a:pt x="1677863" y="-1359808"/>
                    <a:pt x="2303791" y="1804912"/>
                  </a:cubicBezTo>
                  <a:cubicBezTo>
                    <a:pt x="2849891" y="2486479"/>
                    <a:pt x="5377191" y="2882295"/>
                    <a:pt x="5199391" y="3792462"/>
                  </a:cubicBezTo>
                  <a:cubicBezTo>
                    <a:pt x="4438298" y="4541762"/>
                    <a:pt x="2438956" y="4948162"/>
                    <a:pt x="801563" y="4497312"/>
                  </a:cubicBezTo>
                  <a:cubicBezTo>
                    <a:pt x="599270" y="4298648"/>
                    <a:pt x="-441222" y="4766733"/>
                    <a:pt x="213735" y="21677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36">
              <a:extLst>
                <a:ext uri="{FF2B5EF4-FFF2-40B4-BE49-F238E27FC236}">
                  <a16:creationId xmlns:a16="http://schemas.microsoft.com/office/drawing/2014/main" id="{C217473B-A473-4EEC-BEED-452FCD9067AB}"/>
                </a:ext>
              </a:extLst>
            </p:cNvPr>
            <p:cNvSpPr/>
            <p:nvPr/>
          </p:nvSpPr>
          <p:spPr>
            <a:xfrm rot="20274620">
              <a:off x="7356501" y="3976902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36">
              <a:extLst>
                <a:ext uri="{FF2B5EF4-FFF2-40B4-BE49-F238E27FC236}">
                  <a16:creationId xmlns:a16="http://schemas.microsoft.com/office/drawing/2014/main" id="{F72FF8AC-0E0F-4F90-AB59-90EDAFAD00CA}"/>
                </a:ext>
              </a:extLst>
            </p:cNvPr>
            <p:cNvSpPr/>
            <p:nvPr/>
          </p:nvSpPr>
          <p:spPr>
            <a:xfrm rot="18876741">
              <a:off x="3435162" y="3828383"/>
              <a:ext cx="1535585" cy="100124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498600 w 1518635"/>
                <a:gd name="connsiteY0" fmla="*/ 1198155 h 1231425"/>
                <a:gd name="connsiteX1" fmla="*/ 259305 w 1518635"/>
                <a:gd name="connsiteY1" fmla="*/ -1 h 1231425"/>
                <a:gd name="connsiteX2" fmla="*/ 0 w 1518635"/>
                <a:gd name="connsiteY2" fmla="*/ 157675 h 1231425"/>
                <a:gd name="connsiteX3" fmla="*/ 1498600 w 1518635"/>
                <a:gd name="connsiteY3" fmla="*/ 1198155 h 1231425"/>
                <a:gd name="connsiteX0" fmla="*/ 1498600 w 1514922"/>
                <a:gd name="connsiteY0" fmla="*/ 1215435 h 1248705"/>
                <a:gd name="connsiteX1" fmla="*/ 259305 w 1514922"/>
                <a:gd name="connsiteY1" fmla="*/ 17279 h 1248705"/>
                <a:gd name="connsiteX2" fmla="*/ 0 w 1514922"/>
                <a:gd name="connsiteY2" fmla="*/ 174955 h 1248705"/>
                <a:gd name="connsiteX3" fmla="*/ 1498600 w 1514922"/>
                <a:gd name="connsiteY3" fmla="*/ 1215435 h 1248705"/>
                <a:gd name="connsiteX0" fmla="*/ 1517798 w 1534120"/>
                <a:gd name="connsiteY0" fmla="*/ 1215435 h 1253075"/>
                <a:gd name="connsiteX1" fmla="*/ 278503 w 1534120"/>
                <a:gd name="connsiteY1" fmla="*/ 17279 h 1253075"/>
                <a:gd name="connsiteX2" fmla="*/ 19198 w 1534120"/>
                <a:gd name="connsiteY2" fmla="*/ 174955 h 1253075"/>
                <a:gd name="connsiteX3" fmla="*/ 1517798 w 1534120"/>
                <a:gd name="connsiteY3" fmla="*/ 1215435 h 1253075"/>
                <a:gd name="connsiteX0" fmla="*/ 1519264 w 1535586"/>
                <a:gd name="connsiteY0" fmla="*/ 1215435 h 1252770"/>
                <a:gd name="connsiteX1" fmla="*/ 279969 w 1535586"/>
                <a:gd name="connsiteY1" fmla="*/ 17279 h 1252770"/>
                <a:gd name="connsiteX2" fmla="*/ 20664 w 1535586"/>
                <a:gd name="connsiteY2" fmla="*/ 174955 h 1252770"/>
                <a:gd name="connsiteX3" fmla="*/ 1519264 w 1535586"/>
                <a:gd name="connsiteY3" fmla="*/ 1215435 h 125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5586" h="1252770">
                  <a:moveTo>
                    <a:pt x="1519264" y="1215435"/>
                  </a:moveTo>
                  <a:cubicBezTo>
                    <a:pt x="1707445" y="1090552"/>
                    <a:pt x="204885" y="-160601"/>
                    <a:pt x="279969" y="17279"/>
                  </a:cubicBezTo>
                  <a:lnTo>
                    <a:pt x="20664" y="174955"/>
                  </a:lnTo>
                  <a:cubicBezTo>
                    <a:pt x="-143163" y="690340"/>
                    <a:pt x="695881" y="1427408"/>
                    <a:pt x="1519264" y="1215435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22DF124-35CA-44C0-8E58-34309BC946EB}"/>
              </a:ext>
            </a:extLst>
          </p:cNvPr>
          <p:cNvSpPr/>
          <p:nvPr/>
        </p:nvSpPr>
        <p:spPr>
          <a:xfrm rot="21247160" flipV="1">
            <a:off x="462617" y="1281518"/>
            <a:ext cx="5075627" cy="1424193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60000">
                <a:srgbClr val="30AEF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val 6">
            <a:extLst>
              <a:ext uri="{FF2B5EF4-FFF2-40B4-BE49-F238E27FC236}">
                <a16:creationId xmlns:a16="http://schemas.microsoft.com/office/drawing/2014/main" id="{9A20BB84-06B6-443E-85CD-FC2D20EE0C3F}"/>
              </a:ext>
            </a:extLst>
          </p:cNvPr>
          <p:cNvSpPr/>
          <p:nvPr/>
        </p:nvSpPr>
        <p:spPr>
          <a:xfrm rot="17596530">
            <a:off x="2083961" y="1380704"/>
            <a:ext cx="61749" cy="109414"/>
          </a:xfrm>
          <a:prstGeom prst="ellipse">
            <a:avLst/>
          </a:prstGeom>
          <a:gradFill>
            <a:gsLst>
              <a:gs pos="0">
                <a:schemeClr val="bg1"/>
              </a:gs>
              <a:gs pos="79000">
                <a:srgbClr val="64DB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6">
            <a:extLst>
              <a:ext uri="{FF2B5EF4-FFF2-40B4-BE49-F238E27FC236}">
                <a16:creationId xmlns:a16="http://schemas.microsoft.com/office/drawing/2014/main" id="{A8DB6F31-EBA2-4A86-B973-0C2F00D6A76C}"/>
              </a:ext>
            </a:extLst>
          </p:cNvPr>
          <p:cNvSpPr/>
          <p:nvPr/>
        </p:nvSpPr>
        <p:spPr>
          <a:xfrm rot="19896019">
            <a:off x="1934176" y="1057535"/>
            <a:ext cx="61749" cy="109414"/>
          </a:xfrm>
          <a:prstGeom prst="ellipse">
            <a:avLst/>
          </a:prstGeom>
          <a:gradFill>
            <a:gsLst>
              <a:gs pos="0">
                <a:schemeClr val="bg1"/>
              </a:gs>
              <a:gs pos="79000">
                <a:srgbClr val="64DB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6">
            <a:extLst>
              <a:ext uri="{FF2B5EF4-FFF2-40B4-BE49-F238E27FC236}">
                <a16:creationId xmlns:a16="http://schemas.microsoft.com/office/drawing/2014/main" id="{58695657-D059-474B-841C-11659A7B0E36}"/>
              </a:ext>
            </a:extLst>
          </p:cNvPr>
          <p:cNvSpPr/>
          <p:nvPr/>
        </p:nvSpPr>
        <p:spPr>
          <a:xfrm rot="19896019">
            <a:off x="1600947" y="1009736"/>
            <a:ext cx="61749" cy="109414"/>
          </a:xfrm>
          <a:prstGeom prst="ellipse">
            <a:avLst/>
          </a:prstGeom>
          <a:gradFill>
            <a:gsLst>
              <a:gs pos="0">
                <a:schemeClr val="bg1"/>
              </a:gs>
              <a:gs pos="79000">
                <a:srgbClr val="64DB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0E79D90F-BBE2-4638-A130-D519D142CF4C}"/>
              </a:ext>
            </a:extLst>
          </p:cNvPr>
          <p:cNvSpPr/>
          <p:nvPr/>
        </p:nvSpPr>
        <p:spPr>
          <a:xfrm rot="19896019">
            <a:off x="1706313" y="743515"/>
            <a:ext cx="61749" cy="109414"/>
          </a:xfrm>
          <a:prstGeom prst="ellipse">
            <a:avLst/>
          </a:prstGeom>
          <a:gradFill>
            <a:gsLst>
              <a:gs pos="0">
                <a:schemeClr val="bg1"/>
              </a:gs>
              <a:gs pos="79000">
                <a:srgbClr val="64DB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6">
            <a:extLst>
              <a:ext uri="{FF2B5EF4-FFF2-40B4-BE49-F238E27FC236}">
                <a16:creationId xmlns:a16="http://schemas.microsoft.com/office/drawing/2014/main" id="{2CB5E5E8-0C57-441F-94A0-846A506E1BC1}"/>
              </a:ext>
            </a:extLst>
          </p:cNvPr>
          <p:cNvSpPr/>
          <p:nvPr/>
        </p:nvSpPr>
        <p:spPr>
          <a:xfrm rot="19896019">
            <a:off x="1429810" y="809954"/>
            <a:ext cx="61749" cy="109414"/>
          </a:xfrm>
          <a:prstGeom prst="ellipse">
            <a:avLst/>
          </a:prstGeom>
          <a:gradFill>
            <a:gsLst>
              <a:gs pos="0">
                <a:schemeClr val="bg1"/>
              </a:gs>
              <a:gs pos="79000">
                <a:srgbClr val="64DB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ttsMP3.com_VoiceText_2025-1-31_20-9-19">
            <a:hlinkClick r:id="" action="ppaction://media"/>
            <a:extLst>
              <a:ext uri="{FF2B5EF4-FFF2-40B4-BE49-F238E27FC236}">
                <a16:creationId xmlns:a16="http://schemas.microsoft.com/office/drawing/2014/main" id="{174063ED-C7C8-4BBB-A287-208E409FB1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8" name="2sec">
            <a:hlinkClick r:id="" action="ppaction://media"/>
            <a:extLst>
              <a:ext uri="{FF2B5EF4-FFF2-40B4-BE49-F238E27FC236}">
                <a16:creationId xmlns:a16="http://schemas.microsoft.com/office/drawing/2014/main" id="{FC82FD4F-0A1B-4B49-926C-3DBDA907B3A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-44926"/>
            <a:ext cx="580079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“Hello, friends!”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ith a big smile.</a:t>
            </a: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953C896C-568D-4BE2-8EC3-069E016EEC57}"/>
              </a:ext>
            </a:extLst>
          </p:cNvPr>
          <p:cNvSpPr/>
          <p:nvPr/>
        </p:nvSpPr>
        <p:spPr>
          <a:xfrm>
            <a:off x="6333235" y="2299499"/>
            <a:ext cx="5970651" cy="5356582"/>
          </a:xfrm>
          <a:prstGeom prst="double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BDA088-5DBA-408B-9EED-1B31F1256646}"/>
              </a:ext>
            </a:extLst>
          </p:cNvPr>
          <p:cNvGrpSpPr/>
          <p:nvPr/>
        </p:nvGrpSpPr>
        <p:grpSpPr>
          <a:xfrm rot="232365">
            <a:off x="6740831" y="3809881"/>
            <a:ext cx="5332553" cy="2691317"/>
            <a:chOff x="2475914" y="1878239"/>
            <a:chExt cx="7599598" cy="3835486"/>
          </a:xfrm>
        </p:grpSpPr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9E05EAE9-AD39-474C-8831-376E2A11FC55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1A3FFE71-E093-47E4-AB9A-A1DB36E458C2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54B3794B-D3BF-4E46-813E-ABFB1F1DAF84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91D8D9-E795-46B6-A5EA-63951A5F1767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5DEA38-F0D4-48A8-9523-A16EC6357B26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45F052-086C-4120-A179-C41C435CEFD0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B6C74B-A14F-446B-9375-22802E5E3290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69B0AE-0FCB-4089-A0C8-5C5B57B6D259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876C9CA9-C3DD-48F2-ACBD-EB6DEE44ECC9}"/>
                </a:ext>
              </a:extLst>
            </p:cNvPr>
            <p:cNvSpPr/>
            <p:nvPr/>
          </p:nvSpPr>
          <p:spPr>
            <a:xfrm rot="4225747">
              <a:off x="5107008" y="3765189"/>
              <a:ext cx="1892235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5ABE517-3DB2-41B2-BE85-90CDCADF1EDA}"/>
                </a:ext>
              </a:extLst>
            </p:cNvPr>
            <p:cNvSpPr/>
            <p:nvPr/>
          </p:nvSpPr>
          <p:spPr>
            <a:xfrm rot="110406">
              <a:off x="5144481" y="3373956"/>
              <a:ext cx="1230996" cy="867884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66AF76-F5E4-4323-ACAE-847538283AAB}"/>
                </a:ext>
              </a:extLst>
            </p:cNvPr>
            <p:cNvSpPr/>
            <p:nvPr/>
          </p:nvSpPr>
          <p:spPr>
            <a:xfrm>
              <a:off x="4002726" y="3397678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9DC452-FEEC-49E2-B0FC-771B568F810D}"/>
                </a:ext>
              </a:extLst>
            </p:cNvPr>
            <p:cNvSpPr/>
            <p:nvPr/>
          </p:nvSpPr>
          <p:spPr>
            <a:xfrm>
              <a:off x="4021336" y="3514169"/>
              <a:ext cx="169081" cy="1690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BE9B7F-79F1-489C-A0A7-EEBA1936AA19}"/>
                </a:ext>
              </a:extLst>
            </p:cNvPr>
            <p:cNvSpPr/>
            <p:nvPr/>
          </p:nvSpPr>
          <p:spPr>
            <a:xfrm>
              <a:off x="4249803" y="3537455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04A62F-6534-4090-B2BB-0306154FAC90}"/>
              </a:ext>
            </a:extLst>
          </p:cNvPr>
          <p:cNvGrpSpPr/>
          <p:nvPr/>
        </p:nvGrpSpPr>
        <p:grpSpPr>
          <a:xfrm>
            <a:off x="6731225" y="3250877"/>
            <a:ext cx="416628" cy="309696"/>
            <a:chOff x="9273398" y="3850545"/>
            <a:chExt cx="1374936" cy="1022045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DA01898-07FE-4BC9-9791-D266B45A85B6}"/>
                </a:ext>
              </a:extLst>
            </p:cNvPr>
            <p:cNvSpPr/>
            <p:nvPr/>
          </p:nvSpPr>
          <p:spPr>
            <a:xfrm flipV="1">
              <a:off x="10464913" y="4689169"/>
              <a:ext cx="183421" cy="183421"/>
            </a:xfrm>
            <a:prstGeom prst="ellipse">
              <a:avLst/>
            </a:prstGeom>
            <a:grpFill/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18CB7C-79D0-44CE-91E9-4ADCAAAAF651}"/>
                </a:ext>
              </a:extLst>
            </p:cNvPr>
            <p:cNvSpPr/>
            <p:nvPr/>
          </p:nvSpPr>
          <p:spPr>
            <a:xfrm flipV="1">
              <a:off x="9898690" y="4299528"/>
              <a:ext cx="340034" cy="340034"/>
            </a:xfrm>
            <a:prstGeom prst="ellipse">
              <a:avLst/>
            </a:prstGeom>
            <a:grpFill/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C7F9D8-2A0A-4B7C-A3C6-39E26F8C6184}"/>
                </a:ext>
              </a:extLst>
            </p:cNvPr>
            <p:cNvSpPr/>
            <p:nvPr/>
          </p:nvSpPr>
          <p:spPr>
            <a:xfrm flipV="1">
              <a:off x="9273398" y="3850545"/>
              <a:ext cx="434384" cy="434384"/>
            </a:xfrm>
            <a:prstGeom prst="ellipse">
              <a:avLst/>
            </a:prstGeom>
            <a:grpFill/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312372-B9D8-449D-A0D6-6EC57B6ABA8D}"/>
              </a:ext>
            </a:extLst>
          </p:cNvPr>
          <p:cNvGrpSpPr/>
          <p:nvPr/>
        </p:nvGrpSpPr>
        <p:grpSpPr>
          <a:xfrm>
            <a:off x="7191511" y="3201834"/>
            <a:ext cx="1436997" cy="882139"/>
            <a:chOff x="2595778" y="3283399"/>
            <a:chExt cx="5291341" cy="3248229"/>
          </a:xfrm>
        </p:grpSpPr>
        <p:sp>
          <p:nvSpPr>
            <p:cNvPr id="30" name="Oval 77">
              <a:extLst>
                <a:ext uri="{FF2B5EF4-FFF2-40B4-BE49-F238E27FC236}">
                  <a16:creationId xmlns:a16="http://schemas.microsoft.com/office/drawing/2014/main" id="{80E63FD8-488B-4DEB-9D45-24D604EA665B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77">
              <a:extLst>
                <a:ext uri="{FF2B5EF4-FFF2-40B4-BE49-F238E27FC236}">
                  <a16:creationId xmlns:a16="http://schemas.microsoft.com/office/drawing/2014/main" id="{3983C363-0170-43DF-8212-6EEF1632D46B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76">
              <a:extLst>
                <a:ext uri="{FF2B5EF4-FFF2-40B4-BE49-F238E27FC236}">
                  <a16:creationId xmlns:a16="http://schemas.microsoft.com/office/drawing/2014/main" id="{D8DE6F52-23DD-4254-9F4C-F223CAF807A4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5400D41-B7F8-4AC6-B45E-26D80153B2B9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A3A48A71-6438-451A-A4C8-961D71BD441C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92A7473-24CE-40BD-AFBC-1D67ADB3577C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5D1D1B8B-2C4C-421C-9037-DC4649C857E3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183F251C-5D04-484D-BD46-38CD6AC8BED4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CBD715E2-1980-4DE0-AE7F-BE22A8895AE8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0629637C-88BB-4869-91FE-E11C51255C23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D882239-CB5A-4D7C-8F70-DCB560A47151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72CD2CC0-A8C0-4E6B-9900-5A03CC775ABC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1B668A3C-582A-46B7-9D03-DDCF69B80F4F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530DF3A-3D9B-4220-B9D7-FBC0D736D828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D1B60E49-B06D-43F2-B1A9-FB2202E9A360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A70BE2C-2D4D-4375-9370-3BDF15159B14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31AF82F3-1976-4BB6-AA98-8768A05B02BC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CA5EFB13-FEF8-497E-9948-B72C2712A5C7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4EFDB6AF-5CF2-4991-BFA0-DCE7973FB0CC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52824B6F-7858-44CC-A180-C1C7E9765933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37FE9186-A4AC-483E-8602-F60B5308CA50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48FAFD71-E2DA-4316-964E-C402DF548417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E18A8AE9-203E-4303-A440-8C9AE080F5D2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BC44CD4-DE1B-4B48-BEF6-20ECF74BB699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3C302DD3-77C3-4CFA-B2F2-87A659903929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3687B871-8C78-4A08-BE74-C1EF3DC24F17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38AD502-3CA7-4667-ACE5-BC4AF09F17C5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B5EA6348-E534-4B10-900B-40E4430DEBF8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A50087B-7B74-4316-A2F9-2E6EB544F113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022F3985-F6DC-491A-B76E-778A8617123D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A408DE2C-F2AC-4367-9719-7D680343E1F7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AEC14CE4-0AC6-450A-A2BF-2A58B1B02B41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8DCEE64-D92C-4B5C-86EB-C50E7FA05642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A179E27D-15AE-4377-BCCE-CD0D85C9CA65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3CABB9E-1C33-4363-9181-A0CDF383386E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A6D19408-AC01-45C9-99DB-379BA55E60C6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291BB7CA-63EE-4572-8452-00F1B891692C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72F031C-E950-49E5-A332-764125DE0CB4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DF255CC6-7D67-4C11-A969-279ACC9C6D68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43E1598E-0F9C-4667-8358-CB2F1B51E3F3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782F7DFF-19C0-4FB0-B569-F5E5431F9F87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4AA9250B-EA16-4825-8087-62EACE76F52B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A75915D3-1862-488B-B79E-DE20B981CF72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AA43341C-02E7-496A-BCD6-8181FABAB4B6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CDB72CD6-F20F-408D-910C-43505DF01813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2AF34BE-B4DE-415D-84AE-309772E7B171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D6819864-4DB4-4AA6-814D-5FBAF5D8A911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8CFE56A7-E01F-4694-88D2-0909DE3CB7D8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9785F716-1134-4A3C-8674-D783EF4DF245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8CBDD3AC-CF2D-485C-9947-AA433352C556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CFC23AE-0636-4B8E-AD52-F9CADF34568B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4FB5C24E-FD67-414A-8035-9C1D4CBF0E5C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E1693A48-FB1B-4BE0-94E1-BB22100796C7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C8A0A9A1-4942-4476-A615-DD89009988F4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54CE1699-6905-4E7D-81DE-C21A91759523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4F65146C-1A5F-4866-A8A3-5491DF4A0117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61129E8D-EC4F-421D-8FE2-1FC8098E81E9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F4182D29-BAB6-4B95-AF1C-5AC15E051CA8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63B292-FD76-4AA7-8E31-7F7F6246E0A2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46196E3E-204E-4824-B4CA-53C3BAE5D0E1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BCB800B0-A572-4D90-8A54-F7B4A80BE9EB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8DFA7B42-4259-413D-AD18-48A185AF2AE2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B9119031-D7DC-4E36-A1ED-8BD7380CA9D8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7959A402-77C5-4FE1-A450-C43973665065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5DE7F37A-A22C-4C3F-88E5-3BB0E5A8A2D6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56067337-200D-4434-BBBB-E9CADF3C6D84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D95F2D3C-0653-490B-8482-2133DF90053E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BEAB9599-0E77-4BA6-960D-D2B657977E52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E0D707F4-031D-4491-99B6-950041D95266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79656090-4A8C-48E9-B55E-D02EFCA8BCD1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D5E7BE02-707A-4F83-8C30-901E5A00294C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459D8E7D-A821-4808-BF95-E1A35C0B3487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8A8F3D26-E45F-43C9-A43A-923DDFA29F0F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B0C88C60-3C1A-4D53-9D22-5CACF2EA9015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C94CAFFE-8098-4053-BC72-E27BA0CCDBF0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D7C676ED-D5FA-4387-8391-62970CBD73A5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85BFAE8F-E1C4-4C8F-B133-33A185A994B9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EE5FA1A9-1650-4C9F-9AEB-F1314B44203D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ADCD9C88-7529-4496-AE6A-80B9B63DAC63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579A87D9-19BD-479E-8A48-3CEF8AD4AD1E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BF5CB9AB-E1BB-445D-8305-AFDCF3A5E9CB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E5CB369D-F6C2-453E-9619-599B78EF10DF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BEE894C4-3DDE-4348-ADF7-DD7F140D2AC4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9E85B6A6-96F7-49B5-8322-C5FD397101F6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C5F89B25-C5D5-49FD-A805-966E15A15668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9C92D706-D400-4B68-B9EA-82EDF079405B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E4DA8285-A9AE-43F2-9F3A-1B597E444A0F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2775D8F0-512C-482F-8D81-98E20CFFC817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965E7856-8331-4726-AD5C-CB57153A336E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E40E06B2-1B0A-491A-9202-70DAF9BA226D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3E634963-650F-487E-8904-710B67A822E0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76DEC2E4-E585-4A1B-A836-4D62753DB7A4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BD76DF67-E833-41B4-9BCB-29F40433D20C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0CEE0B3A-40F4-4B22-BBBF-AF9D934339A9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EB1E7001-95FF-4263-B5FC-BAE812704EA8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4795AB63-AFDE-4395-A580-1AF617BBF0FB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E67D7217-019C-46AD-A8CF-8BCC33F4034E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AF1DB79-D4B0-4834-B0FF-94B57F3F29FE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2EEEA05E-BC58-4CEE-BC34-C36C011BB227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9D8F43C1-6A8F-46AF-A7A5-9680AEE418B6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9A251C44-C018-45D5-98E1-D7DEE5D9C2BB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9619EE1C-43AC-4BEE-A1F3-985B44ACC57C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070DC658-BCCA-4371-B211-16D8282444B9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BDAF2F93-B426-4439-B248-8AF88FFA7A06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655DF665-BDFC-46C2-88FD-1258C25A1B15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0B28C211-6D34-47F7-BEED-B8BBE873DBE4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1581BF37-9A6E-42A7-9D6C-F69A54D3815F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5A4C7873-216C-4EB4-9A1D-7CCC4248E4B1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DB13DA1-EAAD-4783-A5DB-527FE02672F1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485F6E28-E8FD-401B-89E5-BAB384A47AB8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263FFBA9-8715-4A87-9B1D-BB6557CA9F2C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77">
              <a:extLst>
                <a:ext uri="{FF2B5EF4-FFF2-40B4-BE49-F238E27FC236}">
                  <a16:creationId xmlns:a16="http://schemas.microsoft.com/office/drawing/2014/main" id="{72D555C6-FCB8-43D0-809F-23C7A297B350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4355F54-4629-4148-BCBF-1365D222B38B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80D704A-F431-4BC9-A265-FB836F05DFC4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ECB1BC5-871F-4A5A-BCBC-7B6EDB16CED1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18E9EBD-6D36-4E58-94AF-9A6DEBD68495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12F6128-7B42-49B0-97DC-22434F0DD73C}"/>
              </a:ext>
            </a:extLst>
          </p:cNvPr>
          <p:cNvGrpSpPr/>
          <p:nvPr/>
        </p:nvGrpSpPr>
        <p:grpSpPr>
          <a:xfrm>
            <a:off x="9540273" y="2836040"/>
            <a:ext cx="1104748" cy="1667429"/>
            <a:chOff x="249865" y="426891"/>
            <a:chExt cx="2351241" cy="3548799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B5879E4-344F-4DBA-999C-9C9D1A0C8D29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: Rounded Corners 5">
              <a:extLst>
                <a:ext uri="{FF2B5EF4-FFF2-40B4-BE49-F238E27FC236}">
                  <a16:creationId xmlns:a16="http://schemas.microsoft.com/office/drawing/2014/main" id="{958643B7-9B93-4CC6-B710-02F144D9B62C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: Rounded Corners 5">
              <a:extLst>
                <a:ext uri="{FF2B5EF4-FFF2-40B4-BE49-F238E27FC236}">
                  <a16:creationId xmlns:a16="http://schemas.microsoft.com/office/drawing/2014/main" id="{0440FCEE-F016-4C4D-90E6-C23039C881BD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: Rounded Corners 5">
              <a:extLst>
                <a:ext uri="{FF2B5EF4-FFF2-40B4-BE49-F238E27FC236}">
                  <a16:creationId xmlns:a16="http://schemas.microsoft.com/office/drawing/2014/main" id="{1F1A528A-E54E-48BA-A9C0-4C4161890E78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: Rounded Corners 5">
              <a:extLst>
                <a:ext uri="{FF2B5EF4-FFF2-40B4-BE49-F238E27FC236}">
                  <a16:creationId xmlns:a16="http://schemas.microsoft.com/office/drawing/2014/main" id="{4FAD2AAD-70D6-4BDF-BD3E-75B129FE4305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3">
              <a:extLst>
                <a:ext uri="{FF2B5EF4-FFF2-40B4-BE49-F238E27FC236}">
                  <a16:creationId xmlns:a16="http://schemas.microsoft.com/office/drawing/2014/main" id="{BBD86229-3042-4F81-91A3-A85741440F5C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377AA87-BFFD-41A0-AF1F-088A717C9202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6706E45B-4B56-48D7-AF5B-7B5FD86922B5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2">
              <a:extLst>
                <a:ext uri="{FF2B5EF4-FFF2-40B4-BE49-F238E27FC236}">
                  <a16:creationId xmlns:a16="http://schemas.microsoft.com/office/drawing/2014/main" id="{6AA16C3C-193B-45D4-96AF-0AFF11FF5BCA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6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1B8618D-F215-4092-AAC7-7E362355588D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20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988B4B-FC79-419A-9396-DBC8A4D5F01A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06355F1F-46CD-4D04-A627-30095A0A0C6E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11E33A6-4CDE-4762-9BAF-612C957E1C3D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9C69375-04EB-46A9-AD2C-8C885573C6BF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5456857-7FB0-4024-BB1D-C1438F1F8A3D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778EF65-4856-49BD-8B57-6C43F3D9F0AE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F4FFD32-903C-40D3-94ED-8C18DD79484B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5D0558-8B9E-491B-B774-1BD7446C7369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6A7A0F6-C059-4399-8B6F-3F63D042784C}"/>
              </a:ext>
            </a:extLst>
          </p:cNvPr>
          <p:cNvGrpSpPr/>
          <p:nvPr/>
        </p:nvGrpSpPr>
        <p:grpSpPr>
          <a:xfrm rot="19612435">
            <a:off x="11356271" y="5143173"/>
            <a:ext cx="435401" cy="749790"/>
            <a:chOff x="3030450" y="284501"/>
            <a:chExt cx="3548534" cy="6110812"/>
          </a:xfrm>
        </p:grpSpPr>
        <p:sp>
          <p:nvSpPr>
            <p:cNvPr id="167" name="Rectangle 9">
              <a:extLst>
                <a:ext uri="{FF2B5EF4-FFF2-40B4-BE49-F238E27FC236}">
                  <a16:creationId xmlns:a16="http://schemas.microsoft.com/office/drawing/2014/main" id="{7B7D3BBD-56A2-4C36-84EC-CC41C0A1012C}"/>
                </a:ext>
              </a:extLst>
            </p:cNvPr>
            <p:cNvSpPr/>
            <p:nvPr/>
          </p:nvSpPr>
          <p:spPr>
            <a:xfrm rot="2111050">
              <a:off x="4281022" y="5427319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6D5F5316-CE41-41E2-8FFA-B9596C707AB0}"/>
                </a:ext>
              </a:extLst>
            </p:cNvPr>
            <p:cNvSpPr/>
            <p:nvPr/>
          </p:nvSpPr>
          <p:spPr>
            <a:xfrm rot="19488950" flipH="1">
              <a:off x="4723147" y="5428532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2">
              <a:extLst>
                <a:ext uri="{FF2B5EF4-FFF2-40B4-BE49-F238E27FC236}">
                  <a16:creationId xmlns:a16="http://schemas.microsoft.com/office/drawing/2014/main" id="{3A3310CA-2C23-4A4C-967E-9C928C7197A3}"/>
                </a:ext>
              </a:extLst>
            </p:cNvPr>
            <p:cNvSpPr/>
            <p:nvPr/>
          </p:nvSpPr>
          <p:spPr>
            <a:xfrm>
              <a:off x="4610101" y="5517390"/>
              <a:ext cx="504826" cy="877923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B623F54-7C7E-488F-932B-BBC5619AB9F2}"/>
                </a:ext>
              </a:extLst>
            </p:cNvPr>
            <p:cNvGrpSpPr/>
            <p:nvPr/>
          </p:nvGrpSpPr>
          <p:grpSpPr>
            <a:xfrm>
              <a:off x="3698921" y="284501"/>
              <a:ext cx="885734" cy="2680406"/>
              <a:chOff x="3698921" y="284501"/>
              <a:chExt cx="885734" cy="2680406"/>
            </a:xfrm>
          </p:grpSpPr>
          <p:sp>
            <p:nvSpPr>
              <p:cNvPr id="196" name="Rectangle: Rounded Corners 14">
                <a:extLst>
                  <a:ext uri="{FF2B5EF4-FFF2-40B4-BE49-F238E27FC236}">
                    <a16:creationId xmlns:a16="http://schemas.microsoft.com/office/drawing/2014/main" id="{11E48B11-8FA6-49B8-8962-2619C7BC3DD7}"/>
                  </a:ext>
                </a:extLst>
              </p:cNvPr>
              <p:cNvSpPr/>
              <p:nvPr/>
            </p:nvSpPr>
            <p:spPr>
              <a:xfrm rot="20842153">
                <a:off x="3800213" y="1784926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: Rounded Corners 14">
                <a:extLst>
                  <a:ext uri="{FF2B5EF4-FFF2-40B4-BE49-F238E27FC236}">
                    <a16:creationId xmlns:a16="http://schemas.microsoft.com/office/drawing/2014/main" id="{850DF739-3DFC-49E0-A8E9-304FD44CDE26}"/>
                  </a:ext>
                </a:extLst>
              </p:cNvPr>
              <p:cNvSpPr/>
              <p:nvPr/>
            </p:nvSpPr>
            <p:spPr>
              <a:xfrm rot="20842153">
                <a:off x="3992833" y="2294449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3">
                <a:extLst>
                  <a:ext uri="{FF2B5EF4-FFF2-40B4-BE49-F238E27FC236}">
                    <a16:creationId xmlns:a16="http://schemas.microsoft.com/office/drawing/2014/main" id="{270C3E4C-2B08-4C41-A90E-A8C4C5324D32}"/>
                  </a:ext>
                </a:extLst>
              </p:cNvPr>
              <p:cNvSpPr/>
              <p:nvPr/>
            </p:nvSpPr>
            <p:spPr>
              <a:xfrm>
                <a:off x="3698921" y="284501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D55C48E-310C-44D3-9D35-E06E3FEFD8EC}"/>
                  </a:ext>
                </a:extLst>
              </p:cNvPr>
              <p:cNvSpPr/>
              <p:nvPr/>
            </p:nvSpPr>
            <p:spPr>
              <a:xfrm>
                <a:off x="4133850" y="304800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9CF256B-C6E7-45C1-93F0-3027B7625224}"/>
                </a:ext>
              </a:extLst>
            </p:cNvPr>
            <p:cNvGrpSpPr/>
            <p:nvPr/>
          </p:nvGrpSpPr>
          <p:grpSpPr>
            <a:xfrm>
              <a:off x="3030450" y="3067788"/>
              <a:ext cx="1476010" cy="2304482"/>
              <a:chOff x="3030450" y="3067788"/>
              <a:chExt cx="1476010" cy="2304482"/>
            </a:xfrm>
          </p:grpSpPr>
          <p:sp>
            <p:nvSpPr>
              <p:cNvPr id="190" name="Rectangle 17">
                <a:extLst>
                  <a:ext uri="{FF2B5EF4-FFF2-40B4-BE49-F238E27FC236}">
                    <a16:creationId xmlns:a16="http://schemas.microsoft.com/office/drawing/2014/main" id="{10AC2099-73D9-4782-BCB3-1B3DD81C0E13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7">
                <a:extLst>
                  <a:ext uri="{FF2B5EF4-FFF2-40B4-BE49-F238E27FC236}">
                    <a16:creationId xmlns:a16="http://schemas.microsoft.com/office/drawing/2014/main" id="{6952F090-20E4-433E-8E3D-BD2251D64BE8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7">
                <a:extLst>
                  <a:ext uri="{FF2B5EF4-FFF2-40B4-BE49-F238E27FC236}">
                    <a16:creationId xmlns:a16="http://schemas.microsoft.com/office/drawing/2014/main" id="{0C02C1F4-8BEA-48DA-ACF0-6D88FDA4C653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542F3C9E-4681-4B5E-997A-219D9753E176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55C8F14-DA80-4491-BE9B-3770DEDB4958}"/>
                  </a:ext>
                </a:extLst>
              </p:cNvPr>
              <p:cNvSpPr/>
              <p:nvPr/>
            </p:nvSpPr>
            <p:spPr>
              <a:xfrm>
                <a:off x="3552106" y="5091284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0944E28-2D98-45F3-912F-E123D4E2A8EB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49816C8-EE33-4169-9BA2-24B165890853}"/>
                </a:ext>
              </a:extLst>
            </p:cNvPr>
            <p:cNvGrpSpPr/>
            <p:nvPr/>
          </p:nvGrpSpPr>
          <p:grpSpPr>
            <a:xfrm flipH="1">
              <a:off x="5102974" y="3069001"/>
              <a:ext cx="1476010" cy="2304482"/>
              <a:chOff x="3030450" y="3067788"/>
              <a:chExt cx="1476010" cy="2304482"/>
            </a:xfrm>
          </p:grpSpPr>
          <p:sp>
            <p:nvSpPr>
              <p:cNvPr id="184" name="Rectangle 17">
                <a:extLst>
                  <a:ext uri="{FF2B5EF4-FFF2-40B4-BE49-F238E27FC236}">
                    <a16:creationId xmlns:a16="http://schemas.microsoft.com/office/drawing/2014/main" id="{7105D095-1ED6-469B-995B-91CF5CB9DA73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Rectangle 17">
                <a:extLst>
                  <a:ext uri="{FF2B5EF4-FFF2-40B4-BE49-F238E27FC236}">
                    <a16:creationId xmlns:a16="http://schemas.microsoft.com/office/drawing/2014/main" id="{E7500ED2-F1C5-49AD-BB72-573814FEB873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7">
                <a:extLst>
                  <a:ext uri="{FF2B5EF4-FFF2-40B4-BE49-F238E27FC236}">
                    <a16:creationId xmlns:a16="http://schemas.microsoft.com/office/drawing/2014/main" id="{CB508A6F-2466-4FDE-B257-A8EBD7504D4F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672B8568-2894-4115-A7DA-06495E0526D9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561A40B8-D1AF-4F4E-B2C8-517F377E3C22}"/>
                  </a:ext>
                </a:extLst>
              </p:cNvPr>
              <p:cNvSpPr/>
              <p:nvPr/>
            </p:nvSpPr>
            <p:spPr>
              <a:xfrm>
                <a:off x="3552106" y="5091284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46B84CF2-156B-4B45-BB84-76B3CD48A510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A45851A-71FC-4F94-8784-A67A46AD365F}"/>
                </a:ext>
              </a:extLst>
            </p:cNvPr>
            <p:cNvGrpSpPr/>
            <p:nvPr/>
          </p:nvGrpSpPr>
          <p:grpSpPr>
            <a:xfrm flipH="1">
              <a:off x="4950832" y="297062"/>
              <a:ext cx="885734" cy="2680406"/>
              <a:chOff x="3622480" y="324462"/>
              <a:chExt cx="885734" cy="2680406"/>
            </a:xfrm>
          </p:grpSpPr>
          <p:sp>
            <p:nvSpPr>
              <p:cNvPr id="180" name="Rectangle: Rounded Corners 14">
                <a:extLst>
                  <a:ext uri="{FF2B5EF4-FFF2-40B4-BE49-F238E27FC236}">
                    <a16:creationId xmlns:a16="http://schemas.microsoft.com/office/drawing/2014/main" id="{D992ADF3-C20C-44ED-BB2F-83318190E1C6}"/>
                  </a:ext>
                </a:extLst>
              </p:cNvPr>
              <p:cNvSpPr/>
              <p:nvPr/>
            </p:nvSpPr>
            <p:spPr>
              <a:xfrm rot="20842153">
                <a:off x="3723772" y="1824887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: Rounded Corners 14">
                <a:extLst>
                  <a:ext uri="{FF2B5EF4-FFF2-40B4-BE49-F238E27FC236}">
                    <a16:creationId xmlns:a16="http://schemas.microsoft.com/office/drawing/2014/main" id="{8EDA8E81-C457-4BAF-B953-A5E115A88877}"/>
                  </a:ext>
                </a:extLst>
              </p:cNvPr>
              <p:cNvSpPr/>
              <p:nvPr/>
            </p:nvSpPr>
            <p:spPr>
              <a:xfrm rot="20842153">
                <a:off x="3916392" y="2334410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3">
                <a:extLst>
                  <a:ext uri="{FF2B5EF4-FFF2-40B4-BE49-F238E27FC236}">
                    <a16:creationId xmlns:a16="http://schemas.microsoft.com/office/drawing/2014/main" id="{FBD3803E-6103-48C0-B6FA-30473A92BB0A}"/>
                  </a:ext>
                </a:extLst>
              </p:cNvPr>
              <p:cNvSpPr/>
              <p:nvPr/>
            </p:nvSpPr>
            <p:spPr>
              <a:xfrm>
                <a:off x="3622480" y="324462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5DD10CC3-F085-41C4-ACC7-EF258211A67A}"/>
                  </a:ext>
                </a:extLst>
              </p:cNvPr>
              <p:cNvSpPr/>
              <p:nvPr/>
            </p:nvSpPr>
            <p:spPr>
              <a:xfrm>
                <a:off x="4057409" y="344761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4" name="Rectangle 4">
              <a:extLst>
                <a:ext uri="{FF2B5EF4-FFF2-40B4-BE49-F238E27FC236}">
                  <a16:creationId xmlns:a16="http://schemas.microsoft.com/office/drawing/2014/main" id="{2F6A87D5-74D7-4E05-BF62-8806B9556CF5}"/>
                </a:ext>
              </a:extLst>
            </p:cNvPr>
            <p:cNvSpPr/>
            <p:nvPr/>
          </p:nvSpPr>
          <p:spPr>
            <a:xfrm>
              <a:off x="4174166" y="1769508"/>
              <a:ext cx="1229924" cy="2452052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924" h="2452052">
                  <a:moveTo>
                    <a:pt x="417042" y="13651"/>
                  </a:moveTo>
                  <a:cubicBezTo>
                    <a:pt x="538382" y="-38391"/>
                    <a:pt x="533205" y="73768"/>
                    <a:pt x="649782" y="93164"/>
                  </a:cubicBezTo>
                  <a:cubicBezTo>
                    <a:pt x="720460" y="75495"/>
                    <a:pt x="781613" y="-37426"/>
                    <a:pt x="880866" y="40156"/>
                  </a:cubicBezTo>
                  <a:cubicBezTo>
                    <a:pt x="946229" y="95995"/>
                    <a:pt x="1561145" y="1171009"/>
                    <a:pt x="986884" y="2452052"/>
                  </a:cubicBezTo>
                  <a:lnTo>
                    <a:pt x="297771" y="2452052"/>
                  </a:lnTo>
                  <a:cubicBezTo>
                    <a:pt x="-409011" y="804364"/>
                    <a:pt x="356233" y="85365"/>
                    <a:pt x="417042" y="1365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 4">
              <a:extLst>
                <a:ext uri="{FF2B5EF4-FFF2-40B4-BE49-F238E27FC236}">
                  <a16:creationId xmlns:a16="http://schemas.microsoft.com/office/drawing/2014/main" id="{28AB296A-FE77-4963-9E2E-7146848BAD49}"/>
                </a:ext>
              </a:extLst>
            </p:cNvPr>
            <p:cNvSpPr/>
            <p:nvPr/>
          </p:nvSpPr>
          <p:spPr>
            <a:xfrm>
              <a:off x="4383957" y="3976084"/>
              <a:ext cx="863420" cy="604487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1038" h="2593584">
                  <a:moveTo>
                    <a:pt x="52784" y="277792"/>
                  </a:moveTo>
                  <a:cubicBezTo>
                    <a:pt x="343499" y="-305526"/>
                    <a:pt x="488155" y="440074"/>
                    <a:pt x="604732" y="459470"/>
                  </a:cubicBezTo>
                  <a:cubicBezTo>
                    <a:pt x="675410" y="441801"/>
                    <a:pt x="997137" y="-325001"/>
                    <a:pt x="1102906" y="161256"/>
                  </a:cubicBezTo>
                  <a:cubicBezTo>
                    <a:pt x="1168269" y="217095"/>
                    <a:pt x="1229461" y="1925553"/>
                    <a:pt x="1124239" y="2511849"/>
                  </a:cubicBezTo>
                  <a:lnTo>
                    <a:pt x="63803" y="2593584"/>
                  </a:lnTo>
                  <a:cubicBezTo>
                    <a:pt x="-30622" y="1354567"/>
                    <a:pt x="-8025" y="349506"/>
                    <a:pt x="52784" y="277792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4">
              <a:extLst>
                <a:ext uri="{FF2B5EF4-FFF2-40B4-BE49-F238E27FC236}">
                  <a16:creationId xmlns:a16="http://schemas.microsoft.com/office/drawing/2014/main" id="{C9D6FE54-C654-4A1E-9060-4C709FCF894B}"/>
                </a:ext>
              </a:extLst>
            </p:cNvPr>
            <p:cNvSpPr/>
            <p:nvPr/>
          </p:nvSpPr>
          <p:spPr>
            <a:xfrm>
              <a:off x="4383957" y="4474562"/>
              <a:ext cx="863420" cy="622413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038" h="2670496">
                  <a:moveTo>
                    <a:pt x="52784" y="354704"/>
                  </a:moveTo>
                  <a:cubicBezTo>
                    <a:pt x="225968" y="-50684"/>
                    <a:pt x="924330" y="-134175"/>
                    <a:pt x="1102906" y="238168"/>
                  </a:cubicBezTo>
                  <a:cubicBezTo>
                    <a:pt x="1168269" y="294007"/>
                    <a:pt x="1229461" y="2002465"/>
                    <a:pt x="1124239" y="2588761"/>
                  </a:cubicBezTo>
                  <a:lnTo>
                    <a:pt x="63803" y="2670496"/>
                  </a:lnTo>
                  <a:cubicBezTo>
                    <a:pt x="-30622" y="1431479"/>
                    <a:pt x="-8025" y="426418"/>
                    <a:pt x="52784" y="354704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4">
              <a:extLst>
                <a:ext uri="{FF2B5EF4-FFF2-40B4-BE49-F238E27FC236}">
                  <a16:creationId xmlns:a16="http://schemas.microsoft.com/office/drawing/2014/main" id="{B13B122A-C129-4A40-B9A7-9E6D990B706B}"/>
                </a:ext>
              </a:extLst>
            </p:cNvPr>
            <p:cNvSpPr/>
            <p:nvPr/>
          </p:nvSpPr>
          <p:spPr>
            <a:xfrm>
              <a:off x="4410946" y="5000985"/>
              <a:ext cx="837498" cy="614585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  <a:gd name="connsiteX0" fmla="*/ 4728 w 1132982"/>
                <a:gd name="connsiteY0" fmla="*/ 354704 h 2854402"/>
                <a:gd name="connsiteX1" fmla="*/ 1054850 w 1132982"/>
                <a:gd name="connsiteY1" fmla="*/ 238168 h 2854402"/>
                <a:gd name="connsiteX2" fmla="*/ 1076183 w 1132982"/>
                <a:gd name="connsiteY2" fmla="*/ 2588761 h 2854402"/>
                <a:gd name="connsiteX3" fmla="*/ 582503 w 1132982"/>
                <a:gd name="connsiteY3" fmla="*/ 2854402 h 2854402"/>
                <a:gd name="connsiteX4" fmla="*/ 4728 w 1132982"/>
                <a:gd name="connsiteY4" fmla="*/ 354704 h 2854402"/>
                <a:gd name="connsiteX0" fmla="*/ 44535 w 1172789"/>
                <a:gd name="connsiteY0" fmla="*/ 354704 h 2854402"/>
                <a:gd name="connsiteX1" fmla="*/ 1094657 w 1172789"/>
                <a:gd name="connsiteY1" fmla="*/ 238168 h 2854402"/>
                <a:gd name="connsiteX2" fmla="*/ 1115990 w 1172789"/>
                <a:gd name="connsiteY2" fmla="*/ 2588761 h 2854402"/>
                <a:gd name="connsiteX3" fmla="*/ 622310 w 1172789"/>
                <a:gd name="connsiteY3" fmla="*/ 2854402 h 2854402"/>
                <a:gd name="connsiteX4" fmla="*/ 44535 w 1172789"/>
                <a:gd name="connsiteY4" fmla="*/ 354704 h 2854402"/>
                <a:gd name="connsiteX0" fmla="*/ 54953 w 1144121"/>
                <a:gd name="connsiteY0" fmla="*/ 572931 h 2766120"/>
                <a:gd name="connsiteX1" fmla="*/ 1065989 w 1144121"/>
                <a:gd name="connsiteY1" fmla="*/ 149886 h 2766120"/>
                <a:gd name="connsiteX2" fmla="*/ 1087322 w 1144121"/>
                <a:gd name="connsiteY2" fmla="*/ 2500479 h 2766120"/>
                <a:gd name="connsiteX3" fmla="*/ 593642 w 1144121"/>
                <a:gd name="connsiteY3" fmla="*/ 2766120 h 2766120"/>
                <a:gd name="connsiteX4" fmla="*/ 54953 w 1144121"/>
                <a:gd name="connsiteY4" fmla="*/ 572931 h 2766120"/>
                <a:gd name="connsiteX0" fmla="*/ 54953 w 1079129"/>
                <a:gd name="connsiteY0" fmla="*/ 572931 h 2766120"/>
                <a:gd name="connsiteX1" fmla="*/ 1065989 w 1079129"/>
                <a:gd name="connsiteY1" fmla="*/ 149886 h 2766120"/>
                <a:gd name="connsiteX2" fmla="*/ 593642 w 1079129"/>
                <a:gd name="connsiteY2" fmla="*/ 2766120 h 2766120"/>
                <a:gd name="connsiteX3" fmla="*/ 54953 w 1079129"/>
                <a:gd name="connsiteY3" fmla="*/ 572931 h 2766120"/>
                <a:gd name="connsiteX0" fmla="*/ 54953 w 1117201"/>
                <a:gd name="connsiteY0" fmla="*/ 261325 h 2454514"/>
                <a:gd name="connsiteX1" fmla="*/ 1105076 w 1117201"/>
                <a:gd name="connsiteY1" fmla="*/ 328690 h 2454514"/>
                <a:gd name="connsiteX2" fmla="*/ 593642 w 1117201"/>
                <a:gd name="connsiteY2" fmla="*/ 2454514 h 2454514"/>
                <a:gd name="connsiteX3" fmla="*/ 54953 w 1117201"/>
                <a:gd name="connsiteY3" fmla="*/ 261325 h 2454514"/>
                <a:gd name="connsiteX0" fmla="*/ 54953 w 1145580"/>
                <a:gd name="connsiteY0" fmla="*/ 261325 h 2454514"/>
                <a:gd name="connsiteX1" fmla="*/ 1105076 w 1145580"/>
                <a:gd name="connsiteY1" fmla="*/ 328690 h 2454514"/>
                <a:gd name="connsiteX2" fmla="*/ 593642 w 1145580"/>
                <a:gd name="connsiteY2" fmla="*/ 2454514 h 2454514"/>
                <a:gd name="connsiteX3" fmla="*/ 54953 w 1145580"/>
                <a:gd name="connsiteY3" fmla="*/ 261325 h 2454514"/>
                <a:gd name="connsiteX0" fmla="*/ 54953 w 1145580"/>
                <a:gd name="connsiteY0" fmla="*/ 415682 h 2608871"/>
                <a:gd name="connsiteX1" fmla="*/ 1105076 w 1145580"/>
                <a:gd name="connsiteY1" fmla="*/ 483047 h 2608871"/>
                <a:gd name="connsiteX2" fmla="*/ 593642 w 1145580"/>
                <a:gd name="connsiteY2" fmla="*/ 2608871 h 2608871"/>
                <a:gd name="connsiteX3" fmla="*/ 54953 w 1145580"/>
                <a:gd name="connsiteY3" fmla="*/ 415682 h 2608871"/>
                <a:gd name="connsiteX0" fmla="*/ 54953 w 1145580"/>
                <a:gd name="connsiteY0" fmla="*/ 443721 h 2636910"/>
                <a:gd name="connsiteX1" fmla="*/ 1105076 w 1145580"/>
                <a:gd name="connsiteY1" fmla="*/ 511086 h 2636910"/>
                <a:gd name="connsiteX2" fmla="*/ 593642 w 1145580"/>
                <a:gd name="connsiteY2" fmla="*/ 2636910 h 2636910"/>
                <a:gd name="connsiteX3" fmla="*/ 54953 w 1145580"/>
                <a:gd name="connsiteY3" fmla="*/ 443721 h 26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80" h="2636910">
                  <a:moveTo>
                    <a:pt x="54953" y="443721"/>
                  </a:moveTo>
                  <a:cubicBezTo>
                    <a:pt x="241166" y="-43403"/>
                    <a:pt x="815753" y="-269931"/>
                    <a:pt x="1105076" y="511086"/>
                  </a:cubicBezTo>
                  <a:cubicBezTo>
                    <a:pt x="1194857" y="876617"/>
                    <a:pt x="1179072" y="2525536"/>
                    <a:pt x="593642" y="2636910"/>
                  </a:cubicBezTo>
                  <a:cubicBezTo>
                    <a:pt x="-158740" y="2296978"/>
                    <a:pt x="-5856" y="515435"/>
                    <a:pt x="54953" y="44372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2">
              <a:extLst>
                <a:ext uri="{FF2B5EF4-FFF2-40B4-BE49-F238E27FC236}">
                  <a16:creationId xmlns:a16="http://schemas.microsoft.com/office/drawing/2014/main" id="{1B1AE622-FDB5-4954-92AB-661722831C68}"/>
                </a:ext>
              </a:extLst>
            </p:cNvPr>
            <p:cNvSpPr/>
            <p:nvPr/>
          </p:nvSpPr>
          <p:spPr>
            <a:xfrm flipV="1">
              <a:off x="4586075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2">
              <a:extLst>
                <a:ext uri="{FF2B5EF4-FFF2-40B4-BE49-F238E27FC236}">
                  <a16:creationId xmlns:a16="http://schemas.microsoft.com/office/drawing/2014/main" id="{001AFC44-DAF5-4FC4-BAEC-96601252F91E}"/>
                </a:ext>
              </a:extLst>
            </p:cNvPr>
            <p:cNvSpPr/>
            <p:nvPr/>
          </p:nvSpPr>
          <p:spPr>
            <a:xfrm flipV="1">
              <a:off x="4898120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E72FD7B-1E14-4B8E-8177-E7D4D08FD7BD}"/>
              </a:ext>
            </a:extLst>
          </p:cNvPr>
          <p:cNvGrpSpPr/>
          <p:nvPr/>
        </p:nvGrpSpPr>
        <p:grpSpPr>
          <a:xfrm>
            <a:off x="10193892" y="5045799"/>
            <a:ext cx="2015177" cy="1823072"/>
            <a:chOff x="1931223" y="11894"/>
            <a:chExt cx="7196725" cy="6510668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225345C-F507-4628-A7D3-E4431A090145}"/>
                </a:ext>
              </a:extLst>
            </p:cNvPr>
            <p:cNvGrpSpPr/>
            <p:nvPr/>
          </p:nvGrpSpPr>
          <p:grpSpPr>
            <a:xfrm rot="2719480">
              <a:off x="5220458" y="813535"/>
              <a:ext cx="2704793" cy="4518062"/>
              <a:chOff x="1931223" y="2586696"/>
              <a:chExt cx="1836855" cy="306826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6" name="Rectangle 32">
                <a:extLst>
                  <a:ext uri="{FF2B5EF4-FFF2-40B4-BE49-F238E27FC236}">
                    <a16:creationId xmlns:a16="http://schemas.microsoft.com/office/drawing/2014/main" id="{F5968E9F-B3F8-45B1-BE37-EB6B16B965EE}"/>
                  </a:ext>
                </a:extLst>
              </p:cNvPr>
              <p:cNvSpPr/>
              <p:nvPr/>
            </p:nvSpPr>
            <p:spPr>
              <a:xfrm>
                <a:off x="1931223" y="2586696"/>
                <a:ext cx="1836855" cy="3068266"/>
              </a:xfrm>
              <a:custGeom>
                <a:avLst/>
                <a:gdLst>
                  <a:gd name="connsiteX0" fmla="*/ 0 w 1000205"/>
                  <a:gd name="connsiteY0" fmla="*/ 0 h 2047849"/>
                  <a:gd name="connsiteX1" fmla="*/ 1000205 w 1000205"/>
                  <a:gd name="connsiteY1" fmla="*/ 0 h 2047849"/>
                  <a:gd name="connsiteX2" fmla="*/ 1000205 w 1000205"/>
                  <a:gd name="connsiteY2" fmla="*/ 2047849 h 2047849"/>
                  <a:gd name="connsiteX3" fmla="*/ 0 w 1000205"/>
                  <a:gd name="connsiteY3" fmla="*/ 2047849 h 2047849"/>
                  <a:gd name="connsiteX4" fmla="*/ 0 w 1000205"/>
                  <a:gd name="connsiteY4" fmla="*/ 0 h 2047849"/>
                  <a:gd name="connsiteX0" fmla="*/ 0 w 1477283"/>
                  <a:gd name="connsiteY0" fmla="*/ 0 h 3041762"/>
                  <a:gd name="connsiteX1" fmla="*/ 1477283 w 1477283"/>
                  <a:gd name="connsiteY1" fmla="*/ 993913 h 3041762"/>
                  <a:gd name="connsiteX2" fmla="*/ 1477283 w 1477283"/>
                  <a:gd name="connsiteY2" fmla="*/ 3041762 h 3041762"/>
                  <a:gd name="connsiteX3" fmla="*/ 477078 w 1477283"/>
                  <a:gd name="connsiteY3" fmla="*/ 3041762 h 3041762"/>
                  <a:gd name="connsiteX4" fmla="*/ 0 w 1477283"/>
                  <a:gd name="connsiteY4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0 w 1477283"/>
                  <a:gd name="connsiteY5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172483 w 1477283"/>
                  <a:gd name="connsiteY2" fmla="*/ 1431235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615097"/>
                  <a:gd name="connsiteY0" fmla="*/ 0 h 3041762"/>
                  <a:gd name="connsiteX1" fmla="*/ 581427 w 1615097"/>
                  <a:gd name="connsiteY1" fmla="*/ 646834 h 3041762"/>
                  <a:gd name="connsiteX2" fmla="*/ 1172483 w 1615097"/>
                  <a:gd name="connsiteY2" fmla="*/ 1431235 h 3041762"/>
                  <a:gd name="connsiteX3" fmla="*/ 1615097 w 1615097"/>
                  <a:gd name="connsiteY3" fmla="*/ 2223843 h 3041762"/>
                  <a:gd name="connsiteX4" fmla="*/ 1477283 w 1615097"/>
                  <a:gd name="connsiteY4" fmla="*/ 3041762 h 3041762"/>
                  <a:gd name="connsiteX5" fmla="*/ 477078 w 1615097"/>
                  <a:gd name="connsiteY5" fmla="*/ 3041762 h 3041762"/>
                  <a:gd name="connsiteX6" fmla="*/ 250123 w 1615097"/>
                  <a:gd name="connsiteY6" fmla="*/ 1004643 h 3041762"/>
                  <a:gd name="connsiteX7" fmla="*/ 0 w 1615097"/>
                  <a:gd name="connsiteY7" fmla="*/ 0 h 3041762"/>
                  <a:gd name="connsiteX0" fmla="*/ 0 w 1888100"/>
                  <a:gd name="connsiteY0" fmla="*/ 0 h 3041762"/>
                  <a:gd name="connsiteX1" fmla="*/ 581427 w 1888100"/>
                  <a:gd name="connsiteY1" fmla="*/ 646834 h 3041762"/>
                  <a:gd name="connsiteX2" fmla="*/ 1172483 w 1888100"/>
                  <a:gd name="connsiteY2" fmla="*/ 1431235 h 3041762"/>
                  <a:gd name="connsiteX3" fmla="*/ 1615097 w 1888100"/>
                  <a:gd name="connsiteY3" fmla="*/ 2223843 h 3041762"/>
                  <a:gd name="connsiteX4" fmla="*/ 1888100 w 1888100"/>
                  <a:gd name="connsiteY4" fmla="*/ 3002006 h 3041762"/>
                  <a:gd name="connsiteX5" fmla="*/ 477078 w 1888100"/>
                  <a:gd name="connsiteY5" fmla="*/ 3041762 h 3041762"/>
                  <a:gd name="connsiteX6" fmla="*/ 250123 w 1888100"/>
                  <a:gd name="connsiteY6" fmla="*/ 1004643 h 3041762"/>
                  <a:gd name="connsiteX7" fmla="*/ 0 w 1888100"/>
                  <a:gd name="connsiteY7" fmla="*/ 0 h 3041762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250123 w 1888100"/>
                  <a:gd name="connsiteY6" fmla="*/ 1004643 h 3068266"/>
                  <a:gd name="connsiteX7" fmla="*/ 0 w 1888100"/>
                  <a:gd name="connsiteY7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250123 w 1888100"/>
                  <a:gd name="connsiteY7" fmla="*/ 1004643 h 3068266"/>
                  <a:gd name="connsiteX8" fmla="*/ 0 w 1888100"/>
                  <a:gd name="connsiteY8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787346"/>
                  <a:gd name="connsiteY0" fmla="*/ 0 h 3068266"/>
                  <a:gd name="connsiteX1" fmla="*/ 599943 w 1787346"/>
                  <a:gd name="connsiteY1" fmla="*/ 646834 h 3068266"/>
                  <a:gd name="connsiteX2" fmla="*/ 1190999 w 1787346"/>
                  <a:gd name="connsiteY2" fmla="*/ 1431235 h 3068266"/>
                  <a:gd name="connsiteX3" fmla="*/ 1633613 w 1787346"/>
                  <a:gd name="connsiteY3" fmla="*/ 2223843 h 3068266"/>
                  <a:gd name="connsiteX4" fmla="*/ 1787346 w 1787346"/>
                  <a:gd name="connsiteY4" fmla="*/ 3028510 h 3068266"/>
                  <a:gd name="connsiteX5" fmla="*/ 1622029 w 1787346"/>
                  <a:gd name="connsiteY5" fmla="*/ 3068266 h 3068266"/>
                  <a:gd name="connsiteX6" fmla="*/ 1130029 w 1787346"/>
                  <a:gd name="connsiteY6" fmla="*/ 2661165 h 3068266"/>
                  <a:gd name="connsiteX7" fmla="*/ 811977 w 1787346"/>
                  <a:gd name="connsiteY7" fmla="*/ 1919043 h 3068266"/>
                  <a:gd name="connsiteX8" fmla="*/ 268639 w 1787346"/>
                  <a:gd name="connsiteY8" fmla="*/ 1004643 h 3068266"/>
                  <a:gd name="connsiteX9" fmla="*/ 18516 w 1787346"/>
                  <a:gd name="connsiteY9" fmla="*/ 0 h 3068266"/>
                  <a:gd name="connsiteX0" fmla="*/ 18516 w 1836855"/>
                  <a:gd name="connsiteY0" fmla="*/ 0 h 3068266"/>
                  <a:gd name="connsiteX1" fmla="*/ 599943 w 1836855"/>
                  <a:gd name="connsiteY1" fmla="*/ 646834 h 3068266"/>
                  <a:gd name="connsiteX2" fmla="*/ 1190999 w 1836855"/>
                  <a:gd name="connsiteY2" fmla="*/ 1431235 h 3068266"/>
                  <a:gd name="connsiteX3" fmla="*/ 1633613 w 1836855"/>
                  <a:gd name="connsiteY3" fmla="*/ 2223843 h 3068266"/>
                  <a:gd name="connsiteX4" fmla="*/ 1787346 w 1836855"/>
                  <a:gd name="connsiteY4" fmla="*/ 3028510 h 3068266"/>
                  <a:gd name="connsiteX5" fmla="*/ 1622029 w 1836855"/>
                  <a:gd name="connsiteY5" fmla="*/ 3068266 h 3068266"/>
                  <a:gd name="connsiteX6" fmla="*/ 1130029 w 1836855"/>
                  <a:gd name="connsiteY6" fmla="*/ 2661165 h 3068266"/>
                  <a:gd name="connsiteX7" fmla="*/ 811977 w 1836855"/>
                  <a:gd name="connsiteY7" fmla="*/ 1919043 h 3068266"/>
                  <a:gd name="connsiteX8" fmla="*/ 268639 w 1836855"/>
                  <a:gd name="connsiteY8" fmla="*/ 1004643 h 3068266"/>
                  <a:gd name="connsiteX9" fmla="*/ 18516 w 1836855"/>
                  <a:gd name="connsiteY9" fmla="*/ 0 h 306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36855" h="3068266">
                    <a:moveTo>
                      <a:pt x="18516" y="0"/>
                    </a:moveTo>
                    <a:cubicBezTo>
                      <a:pt x="486203" y="61003"/>
                      <a:pt x="397300" y="440057"/>
                      <a:pt x="599943" y="646834"/>
                    </a:cubicBezTo>
                    <a:cubicBezTo>
                      <a:pt x="995744" y="881797"/>
                      <a:pt x="1126502" y="1143263"/>
                      <a:pt x="1190999" y="1431235"/>
                    </a:cubicBezTo>
                    <a:cubicBezTo>
                      <a:pt x="1515232" y="1664515"/>
                      <a:pt x="1587675" y="1977310"/>
                      <a:pt x="1633613" y="2223843"/>
                    </a:cubicBezTo>
                    <a:cubicBezTo>
                      <a:pt x="1870388" y="2483231"/>
                      <a:pt x="1868623" y="2848635"/>
                      <a:pt x="1787346" y="3028510"/>
                    </a:cubicBezTo>
                    <a:lnTo>
                      <a:pt x="1622029" y="3068266"/>
                    </a:lnTo>
                    <a:cubicBezTo>
                      <a:pt x="1543398" y="3011459"/>
                      <a:pt x="1209820" y="3097867"/>
                      <a:pt x="1130029" y="2661165"/>
                    </a:cubicBezTo>
                    <a:cubicBezTo>
                      <a:pt x="968516" y="2476254"/>
                      <a:pt x="836273" y="2301147"/>
                      <a:pt x="811977" y="1919043"/>
                    </a:cubicBezTo>
                    <a:cubicBezTo>
                      <a:pt x="628656" y="1656209"/>
                      <a:pt x="400882" y="1463632"/>
                      <a:pt x="268639" y="1004643"/>
                    </a:cubicBezTo>
                    <a:cubicBezTo>
                      <a:pt x="185265" y="669762"/>
                      <a:pt x="-70389" y="507159"/>
                      <a:pt x="18516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0819BB9B-C07A-49D1-9935-5FC8C81CA485}"/>
                  </a:ext>
                </a:extLst>
              </p:cNvPr>
              <p:cNvSpPr/>
              <p:nvPr/>
            </p:nvSpPr>
            <p:spPr>
              <a:xfrm>
                <a:off x="1948070" y="2597426"/>
                <a:ext cx="1775791" cy="3008244"/>
              </a:xfrm>
              <a:custGeom>
                <a:avLst/>
                <a:gdLst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775791 w 1775791"/>
                  <a:gd name="connsiteY2" fmla="*/ 3008244 h 3008244"/>
                  <a:gd name="connsiteX3" fmla="*/ 1775791 w 1775791"/>
                  <a:gd name="connsiteY3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791" h="3008244">
                    <a:moveTo>
                      <a:pt x="0" y="0"/>
                    </a:moveTo>
                    <a:cubicBezTo>
                      <a:pt x="322470" y="238539"/>
                      <a:pt x="326887" y="742122"/>
                      <a:pt x="556591" y="1139687"/>
                    </a:cubicBezTo>
                    <a:cubicBezTo>
                      <a:pt x="737704" y="1417983"/>
                      <a:pt x="1038087" y="1590261"/>
                      <a:pt x="1219200" y="1921565"/>
                    </a:cubicBezTo>
                    <a:cubicBezTo>
                      <a:pt x="1338469" y="2548834"/>
                      <a:pt x="1590261" y="2646018"/>
                      <a:pt x="1775791" y="3008244"/>
                    </a:cubicBezTo>
                    <a:lnTo>
                      <a:pt x="1775791" y="300824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EC307A1B-1613-413B-B86E-679A6629B9AC}"/>
                </a:ext>
              </a:extLst>
            </p:cNvPr>
            <p:cNvGrpSpPr/>
            <p:nvPr/>
          </p:nvGrpSpPr>
          <p:grpSpPr>
            <a:xfrm rot="3175264">
              <a:off x="6675387" y="2596254"/>
              <a:ext cx="1836855" cy="3068266"/>
              <a:chOff x="1931223" y="2586696"/>
              <a:chExt cx="1836855" cy="306826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4" name="Rectangle 32">
                <a:extLst>
                  <a:ext uri="{FF2B5EF4-FFF2-40B4-BE49-F238E27FC236}">
                    <a16:creationId xmlns:a16="http://schemas.microsoft.com/office/drawing/2014/main" id="{989361EF-05F2-4D62-99D9-3E095A814FDE}"/>
                  </a:ext>
                </a:extLst>
              </p:cNvPr>
              <p:cNvSpPr/>
              <p:nvPr/>
            </p:nvSpPr>
            <p:spPr>
              <a:xfrm>
                <a:off x="1931223" y="2586696"/>
                <a:ext cx="1836855" cy="3068266"/>
              </a:xfrm>
              <a:custGeom>
                <a:avLst/>
                <a:gdLst>
                  <a:gd name="connsiteX0" fmla="*/ 0 w 1000205"/>
                  <a:gd name="connsiteY0" fmla="*/ 0 h 2047849"/>
                  <a:gd name="connsiteX1" fmla="*/ 1000205 w 1000205"/>
                  <a:gd name="connsiteY1" fmla="*/ 0 h 2047849"/>
                  <a:gd name="connsiteX2" fmla="*/ 1000205 w 1000205"/>
                  <a:gd name="connsiteY2" fmla="*/ 2047849 h 2047849"/>
                  <a:gd name="connsiteX3" fmla="*/ 0 w 1000205"/>
                  <a:gd name="connsiteY3" fmla="*/ 2047849 h 2047849"/>
                  <a:gd name="connsiteX4" fmla="*/ 0 w 1000205"/>
                  <a:gd name="connsiteY4" fmla="*/ 0 h 2047849"/>
                  <a:gd name="connsiteX0" fmla="*/ 0 w 1477283"/>
                  <a:gd name="connsiteY0" fmla="*/ 0 h 3041762"/>
                  <a:gd name="connsiteX1" fmla="*/ 1477283 w 1477283"/>
                  <a:gd name="connsiteY1" fmla="*/ 993913 h 3041762"/>
                  <a:gd name="connsiteX2" fmla="*/ 1477283 w 1477283"/>
                  <a:gd name="connsiteY2" fmla="*/ 3041762 h 3041762"/>
                  <a:gd name="connsiteX3" fmla="*/ 477078 w 1477283"/>
                  <a:gd name="connsiteY3" fmla="*/ 3041762 h 3041762"/>
                  <a:gd name="connsiteX4" fmla="*/ 0 w 1477283"/>
                  <a:gd name="connsiteY4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0 w 1477283"/>
                  <a:gd name="connsiteY5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172483 w 1477283"/>
                  <a:gd name="connsiteY2" fmla="*/ 1431235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615097"/>
                  <a:gd name="connsiteY0" fmla="*/ 0 h 3041762"/>
                  <a:gd name="connsiteX1" fmla="*/ 581427 w 1615097"/>
                  <a:gd name="connsiteY1" fmla="*/ 646834 h 3041762"/>
                  <a:gd name="connsiteX2" fmla="*/ 1172483 w 1615097"/>
                  <a:gd name="connsiteY2" fmla="*/ 1431235 h 3041762"/>
                  <a:gd name="connsiteX3" fmla="*/ 1615097 w 1615097"/>
                  <a:gd name="connsiteY3" fmla="*/ 2223843 h 3041762"/>
                  <a:gd name="connsiteX4" fmla="*/ 1477283 w 1615097"/>
                  <a:gd name="connsiteY4" fmla="*/ 3041762 h 3041762"/>
                  <a:gd name="connsiteX5" fmla="*/ 477078 w 1615097"/>
                  <a:gd name="connsiteY5" fmla="*/ 3041762 h 3041762"/>
                  <a:gd name="connsiteX6" fmla="*/ 250123 w 1615097"/>
                  <a:gd name="connsiteY6" fmla="*/ 1004643 h 3041762"/>
                  <a:gd name="connsiteX7" fmla="*/ 0 w 1615097"/>
                  <a:gd name="connsiteY7" fmla="*/ 0 h 3041762"/>
                  <a:gd name="connsiteX0" fmla="*/ 0 w 1888100"/>
                  <a:gd name="connsiteY0" fmla="*/ 0 h 3041762"/>
                  <a:gd name="connsiteX1" fmla="*/ 581427 w 1888100"/>
                  <a:gd name="connsiteY1" fmla="*/ 646834 h 3041762"/>
                  <a:gd name="connsiteX2" fmla="*/ 1172483 w 1888100"/>
                  <a:gd name="connsiteY2" fmla="*/ 1431235 h 3041762"/>
                  <a:gd name="connsiteX3" fmla="*/ 1615097 w 1888100"/>
                  <a:gd name="connsiteY3" fmla="*/ 2223843 h 3041762"/>
                  <a:gd name="connsiteX4" fmla="*/ 1888100 w 1888100"/>
                  <a:gd name="connsiteY4" fmla="*/ 3002006 h 3041762"/>
                  <a:gd name="connsiteX5" fmla="*/ 477078 w 1888100"/>
                  <a:gd name="connsiteY5" fmla="*/ 3041762 h 3041762"/>
                  <a:gd name="connsiteX6" fmla="*/ 250123 w 1888100"/>
                  <a:gd name="connsiteY6" fmla="*/ 1004643 h 3041762"/>
                  <a:gd name="connsiteX7" fmla="*/ 0 w 1888100"/>
                  <a:gd name="connsiteY7" fmla="*/ 0 h 3041762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250123 w 1888100"/>
                  <a:gd name="connsiteY6" fmla="*/ 1004643 h 3068266"/>
                  <a:gd name="connsiteX7" fmla="*/ 0 w 1888100"/>
                  <a:gd name="connsiteY7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250123 w 1888100"/>
                  <a:gd name="connsiteY7" fmla="*/ 1004643 h 3068266"/>
                  <a:gd name="connsiteX8" fmla="*/ 0 w 1888100"/>
                  <a:gd name="connsiteY8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787346"/>
                  <a:gd name="connsiteY0" fmla="*/ 0 h 3068266"/>
                  <a:gd name="connsiteX1" fmla="*/ 599943 w 1787346"/>
                  <a:gd name="connsiteY1" fmla="*/ 646834 h 3068266"/>
                  <a:gd name="connsiteX2" fmla="*/ 1190999 w 1787346"/>
                  <a:gd name="connsiteY2" fmla="*/ 1431235 h 3068266"/>
                  <a:gd name="connsiteX3" fmla="*/ 1633613 w 1787346"/>
                  <a:gd name="connsiteY3" fmla="*/ 2223843 h 3068266"/>
                  <a:gd name="connsiteX4" fmla="*/ 1787346 w 1787346"/>
                  <a:gd name="connsiteY4" fmla="*/ 3028510 h 3068266"/>
                  <a:gd name="connsiteX5" fmla="*/ 1622029 w 1787346"/>
                  <a:gd name="connsiteY5" fmla="*/ 3068266 h 3068266"/>
                  <a:gd name="connsiteX6" fmla="*/ 1130029 w 1787346"/>
                  <a:gd name="connsiteY6" fmla="*/ 2661165 h 3068266"/>
                  <a:gd name="connsiteX7" fmla="*/ 811977 w 1787346"/>
                  <a:gd name="connsiteY7" fmla="*/ 1919043 h 3068266"/>
                  <a:gd name="connsiteX8" fmla="*/ 268639 w 1787346"/>
                  <a:gd name="connsiteY8" fmla="*/ 1004643 h 3068266"/>
                  <a:gd name="connsiteX9" fmla="*/ 18516 w 1787346"/>
                  <a:gd name="connsiteY9" fmla="*/ 0 h 3068266"/>
                  <a:gd name="connsiteX0" fmla="*/ 18516 w 1836855"/>
                  <a:gd name="connsiteY0" fmla="*/ 0 h 3068266"/>
                  <a:gd name="connsiteX1" fmla="*/ 599943 w 1836855"/>
                  <a:gd name="connsiteY1" fmla="*/ 646834 h 3068266"/>
                  <a:gd name="connsiteX2" fmla="*/ 1190999 w 1836855"/>
                  <a:gd name="connsiteY2" fmla="*/ 1431235 h 3068266"/>
                  <a:gd name="connsiteX3" fmla="*/ 1633613 w 1836855"/>
                  <a:gd name="connsiteY3" fmla="*/ 2223843 h 3068266"/>
                  <a:gd name="connsiteX4" fmla="*/ 1787346 w 1836855"/>
                  <a:gd name="connsiteY4" fmla="*/ 3028510 h 3068266"/>
                  <a:gd name="connsiteX5" fmla="*/ 1622029 w 1836855"/>
                  <a:gd name="connsiteY5" fmla="*/ 3068266 h 3068266"/>
                  <a:gd name="connsiteX6" fmla="*/ 1130029 w 1836855"/>
                  <a:gd name="connsiteY6" fmla="*/ 2661165 h 3068266"/>
                  <a:gd name="connsiteX7" fmla="*/ 811977 w 1836855"/>
                  <a:gd name="connsiteY7" fmla="*/ 1919043 h 3068266"/>
                  <a:gd name="connsiteX8" fmla="*/ 268639 w 1836855"/>
                  <a:gd name="connsiteY8" fmla="*/ 1004643 h 3068266"/>
                  <a:gd name="connsiteX9" fmla="*/ 18516 w 1836855"/>
                  <a:gd name="connsiteY9" fmla="*/ 0 h 306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36855" h="3068266">
                    <a:moveTo>
                      <a:pt x="18516" y="0"/>
                    </a:moveTo>
                    <a:cubicBezTo>
                      <a:pt x="486203" y="61003"/>
                      <a:pt x="397300" y="440057"/>
                      <a:pt x="599943" y="646834"/>
                    </a:cubicBezTo>
                    <a:cubicBezTo>
                      <a:pt x="995744" y="881797"/>
                      <a:pt x="1126502" y="1143263"/>
                      <a:pt x="1190999" y="1431235"/>
                    </a:cubicBezTo>
                    <a:cubicBezTo>
                      <a:pt x="1515232" y="1664515"/>
                      <a:pt x="1587675" y="1977310"/>
                      <a:pt x="1633613" y="2223843"/>
                    </a:cubicBezTo>
                    <a:cubicBezTo>
                      <a:pt x="1870388" y="2483231"/>
                      <a:pt x="1868623" y="2848635"/>
                      <a:pt x="1787346" y="3028510"/>
                    </a:cubicBezTo>
                    <a:lnTo>
                      <a:pt x="1622029" y="3068266"/>
                    </a:lnTo>
                    <a:cubicBezTo>
                      <a:pt x="1543398" y="3011459"/>
                      <a:pt x="1209820" y="3097867"/>
                      <a:pt x="1130029" y="2661165"/>
                    </a:cubicBezTo>
                    <a:cubicBezTo>
                      <a:pt x="968516" y="2476254"/>
                      <a:pt x="836273" y="2301147"/>
                      <a:pt x="811977" y="1919043"/>
                    </a:cubicBezTo>
                    <a:cubicBezTo>
                      <a:pt x="628656" y="1656209"/>
                      <a:pt x="400882" y="1463632"/>
                      <a:pt x="268639" y="1004643"/>
                    </a:cubicBezTo>
                    <a:cubicBezTo>
                      <a:pt x="185265" y="669762"/>
                      <a:pt x="-70389" y="507159"/>
                      <a:pt x="18516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D16AF18-2738-48CF-8B20-3936B716CD98}"/>
                  </a:ext>
                </a:extLst>
              </p:cNvPr>
              <p:cNvSpPr/>
              <p:nvPr/>
            </p:nvSpPr>
            <p:spPr>
              <a:xfrm>
                <a:off x="1948070" y="2597426"/>
                <a:ext cx="1775791" cy="3008244"/>
              </a:xfrm>
              <a:custGeom>
                <a:avLst/>
                <a:gdLst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775791 w 1775791"/>
                  <a:gd name="connsiteY2" fmla="*/ 3008244 h 3008244"/>
                  <a:gd name="connsiteX3" fmla="*/ 1775791 w 1775791"/>
                  <a:gd name="connsiteY3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791" h="3008244">
                    <a:moveTo>
                      <a:pt x="0" y="0"/>
                    </a:moveTo>
                    <a:cubicBezTo>
                      <a:pt x="322470" y="238539"/>
                      <a:pt x="326887" y="742122"/>
                      <a:pt x="556591" y="1139687"/>
                    </a:cubicBezTo>
                    <a:cubicBezTo>
                      <a:pt x="737704" y="1417983"/>
                      <a:pt x="1038087" y="1590261"/>
                      <a:pt x="1219200" y="1921565"/>
                    </a:cubicBezTo>
                    <a:cubicBezTo>
                      <a:pt x="1338469" y="2548834"/>
                      <a:pt x="1590261" y="2646018"/>
                      <a:pt x="1775791" y="3008244"/>
                    </a:cubicBezTo>
                    <a:lnTo>
                      <a:pt x="1775791" y="300824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6BE012C-DD33-4550-8D72-C3F784F8E084}"/>
                </a:ext>
              </a:extLst>
            </p:cNvPr>
            <p:cNvGrpSpPr/>
            <p:nvPr/>
          </p:nvGrpSpPr>
          <p:grpSpPr>
            <a:xfrm>
              <a:off x="1931223" y="11894"/>
              <a:ext cx="5348140" cy="6510668"/>
              <a:chOff x="1931223" y="11894"/>
              <a:chExt cx="5348140" cy="6510668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8FFFBA6-0039-4027-BFC3-9F3A13A50044}"/>
                  </a:ext>
                </a:extLst>
              </p:cNvPr>
              <p:cNvGrpSpPr/>
              <p:nvPr/>
            </p:nvGrpSpPr>
            <p:grpSpPr>
              <a:xfrm rot="20109069" flipH="1">
                <a:off x="3973696" y="698713"/>
                <a:ext cx="2704793" cy="4518062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22" name="Rectangle 32">
                  <a:extLst>
                    <a:ext uri="{FF2B5EF4-FFF2-40B4-BE49-F238E27FC236}">
                      <a16:creationId xmlns:a16="http://schemas.microsoft.com/office/drawing/2014/main" id="{2B335FAE-C0BF-4450-BE1E-7D62BAC6F0B7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A8A8A65C-1AD7-4E3E-8E6A-AE0C4026AD5C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284E9CD-669F-4840-9D7B-8CCC2F4100C7}"/>
                  </a:ext>
                </a:extLst>
              </p:cNvPr>
              <p:cNvGrpSpPr/>
              <p:nvPr/>
            </p:nvGrpSpPr>
            <p:grpSpPr>
              <a:xfrm>
                <a:off x="1931223" y="2586696"/>
                <a:ext cx="1836855" cy="3068266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20" name="Rectangle 32">
                  <a:extLst>
                    <a:ext uri="{FF2B5EF4-FFF2-40B4-BE49-F238E27FC236}">
                      <a16:creationId xmlns:a16="http://schemas.microsoft.com/office/drawing/2014/main" id="{E29D6902-CF37-4F99-BC56-95406899267F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5B1F5D87-B0DA-4DE8-AFA1-6DDA07C91998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7E0090BD-C14E-4906-851D-5DAFC31C4619}"/>
                  </a:ext>
                </a:extLst>
              </p:cNvPr>
              <p:cNvGrpSpPr/>
              <p:nvPr/>
            </p:nvGrpSpPr>
            <p:grpSpPr>
              <a:xfrm rot="19505537" flipH="1">
                <a:off x="2703370" y="1977364"/>
                <a:ext cx="2052732" cy="3428865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18" name="Rectangle 32">
                  <a:extLst>
                    <a:ext uri="{FF2B5EF4-FFF2-40B4-BE49-F238E27FC236}">
                      <a16:creationId xmlns:a16="http://schemas.microsoft.com/office/drawing/2014/main" id="{5AE999E0-8E45-4C8F-9CAA-DB628DA8A502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F2F3C78A-2F16-48B2-BD19-D5F65571BAFE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AD578DDC-C437-40B4-907E-9FD35EF6C50E}"/>
                  </a:ext>
                </a:extLst>
              </p:cNvPr>
              <p:cNvGrpSpPr/>
              <p:nvPr/>
            </p:nvGrpSpPr>
            <p:grpSpPr>
              <a:xfrm rot="19505537" flipH="1">
                <a:off x="3076591" y="11894"/>
                <a:ext cx="3036702" cy="5072480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16" name="Rectangle 32">
                  <a:extLst>
                    <a:ext uri="{FF2B5EF4-FFF2-40B4-BE49-F238E27FC236}">
                      <a16:creationId xmlns:a16="http://schemas.microsoft.com/office/drawing/2014/main" id="{E7850B60-D2D7-4FA7-AD02-F91305B9DAC4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7772CA41-E56C-4A60-8D66-BDEBF1F9993D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F44AE770-6A61-4B8B-8DCB-4C3A2F6D9018}"/>
                  </a:ext>
                </a:extLst>
              </p:cNvPr>
              <p:cNvGrpSpPr/>
              <p:nvPr/>
            </p:nvGrpSpPr>
            <p:grpSpPr>
              <a:xfrm>
                <a:off x="3031599" y="5285614"/>
                <a:ext cx="4247764" cy="1236948"/>
                <a:chOff x="3031599" y="5285614"/>
                <a:chExt cx="4247764" cy="1236948"/>
              </a:xfrm>
              <a:solidFill>
                <a:srgbClr val="BABED1"/>
              </a:solidFill>
            </p:grpSpPr>
            <p:sp>
              <p:nvSpPr>
                <p:cNvPr id="209" name="Oval 56">
                  <a:extLst>
                    <a:ext uri="{FF2B5EF4-FFF2-40B4-BE49-F238E27FC236}">
                      <a16:creationId xmlns:a16="http://schemas.microsoft.com/office/drawing/2014/main" id="{68FE9E08-343B-40FC-AB18-D42C2E84C358}"/>
                    </a:ext>
                  </a:extLst>
                </p:cNvPr>
                <p:cNvSpPr/>
                <p:nvPr/>
              </p:nvSpPr>
              <p:spPr>
                <a:xfrm>
                  <a:off x="4743816" y="5285614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56">
                  <a:extLst>
                    <a:ext uri="{FF2B5EF4-FFF2-40B4-BE49-F238E27FC236}">
                      <a16:creationId xmlns:a16="http://schemas.microsoft.com/office/drawing/2014/main" id="{5694AFC6-F890-480F-912E-58FD3F0BE8DC}"/>
                    </a:ext>
                  </a:extLst>
                </p:cNvPr>
                <p:cNvSpPr/>
                <p:nvPr/>
              </p:nvSpPr>
              <p:spPr>
                <a:xfrm>
                  <a:off x="5772988" y="5415271"/>
                  <a:ext cx="1506375" cy="830565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Oval 56">
                  <a:extLst>
                    <a:ext uri="{FF2B5EF4-FFF2-40B4-BE49-F238E27FC236}">
                      <a16:creationId xmlns:a16="http://schemas.microsoft.com/office/drawing/2014/main" id="{1F6DAA07-4D91-4455-BD7B-302AECA89F37}"/>
                    </a:ext>
                  </a:extLst>
                </p:cNvPr>
                <p:cNvSpPr/>
                <p:nvPr/>
              </p:nvSpPr>
              <p:spPr>
                <a:xfrm>
                  <a:off x="5671677" y="5754489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56">
                  <a:extLst>
                    <a:ext uri="{FF2B5EF4-FFF2-40B4-BE49-F238E27FC236}">
                      <a16:creationId xmlns:a16="http://schemas.microsoft.com/office/drawing/2014/main" id="{F1C16F70-0F48-49BF-BACC-D617CF4C5F67}"/>
                    </a:ext>
                  </a:extLst>
                </p:cNvPr>
                <p:cNvSpPr/>
                <p:nvPr/>
              </p:nvSpPr>
              <p:spPr>
                <a:xfrm>
                  <a:off x="4003000" y="5299493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Oval 56">
                  <a:extLst>
                    <a:ext uri="{FF2B5EF4-FFF2-40B4-BE49-F238E27FC236}">
                      <a16:creationId xmlns:a16="http://schemas.microsoft.com/office/drawing/2014/main" id="{F3F445CD-6522-42F8-B6EE-038DBBBA00DC}"/>
                    </a:ext>
                  </a:extLst>
                </p:cNvPr>
                <p:cNvSpPr/>
                <p:nvPr/>
              </p:nvSpPr>
              <p:spPr>
                <a:xfrm>
                  <a:off x="4700276" y="5754489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Oval 56">
                  <a:extLst>
                    <a:ext uri="{FF2B5EF4-FFF2-40B4-BE49-F238E27FC236}">
                      <a16:creationId xmlns:a16="http://schemas.microsoft.com/office/drawing/2014/main" id="{1C858C36-083E-4C1E-8171-DCF268917E72}"/>
                    </a:ext>
                  </a:extLst>
                </p:cNvPr>
                <p:cNvSpPr/>
                <p:nvPr/>
              </p:nvSpPr>
              <p:spPr>
                <a:xfrm>
                  <a:off x="3031599" y="5474838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56">
                  <a:extLst>
                    <a:ext uri="{FF2B5EF4-FFF2-40B4-BE49-F238E27FC236}">
                      <a16:creationId xmlns:a16="http://schemas.microsoft.com/office/drawing/2014/main" id="{11E676DB-59AE-4F2C-AFDE-A4A429A357AB}"/>
                    </a:ext>
                  </a:extLst>
                </p:cNvPr>
                <p:cNvSpPr/>
                <p:nvPr/>
              </p:nvSpPr>
              <p:spPr>
                <a:xfrm>
                  <a:off x="3684103" y="5801031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EC0341D-91DF-492E-A166-2952B200B6EB}"/>
              </a:ext>
            </a:extLst>
          </p:cNvPr>
          <p:cNvGrpSpPr/>
          <p:nvPr/>
        </p:nvGrpSpPr>
        <p:grpSpPr>
          <a:xfrm>
            <a:off x="6333235" y="2259061"/>
            <a:ext cx="5973652" cy="5397054"/>
            <a:chOff x="-42364" y="3674545"/>
            <a:chExt cx="5866390" cy="3847744"/>
          </a:xfrm>
        </p:grpSpPr>
        <p:sp>
          <p:nvSpPr>
            <p:cNvPr id="229" name="Double Wave 228">
              <a:extLst>
                <a:ext uri="{FF2B5EF4-FFF2-40B4-BE49-F238E27FC236}">
                  <a16:creationId xmlns:a16="http://schemas.microsoft.com/office/drawing/2014/main" id="{2006F4BE-E6F5-45B4-B6EB-AF9C13D875F8}"/>
                </a:ext>
              </a:extLst>
            </p:cNvPr>
            <p:cNvSpPr/>
            <p:nvPr/>
          </p:nvSpPr>
          <p:spPr>
            <a:xfrm>
              <a:off x="-42363" y="3674545"/>
              <a:ext cx="5866389" cy="3818890"/>
            </a:xfrm>
            <a:prstGeom prst="doubleWave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Double Wave 229">
              <a:extLst>
                <a:ext uri="{FF2B5EF4-FFF2-40B4-BE49-F238E27FC236}">
                  <a16:creationId xmlns:a16="http://schemas.microsoft.com/office/drawing/2014/main" id="{F7555E3F-C364-434E-A03F-E25E87E4CD1E}"/>
                </a:ext>
              </a:extLst>
            </p:cNvPr>
            <p:cNvSpPr/>
            <p:nvPr/>
          </p:nvSpPr>
          <p:spPr>
            <a:xfrm>
              <a:off x="-42364" y="3703399"/>
              <a:ext cx="5866389" cy="3818890"/>
            </a:xfrm>
            <a:prstGeom prst="doubleWav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CE86BBB-5B6F-459B-AFD5-1150E3FD84C6}"/>
              </a:ext>
            </a:extLst>
          </p:cNvPr>
          <p:cNvSpPr/>
          <p:nvPr/>
        </p:nvSpPr>
        <p:spPr>
          <a:xfrm>
            <a:off x="6333235" y="-27170"/>
            <a:ext cx="5977800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6787326E-B947-49CB-BDEB-C8567835A67F}"/>
              </a:ext>
            </a:extLst>
          </p:cNvPr>
          <p:cNvSpPr/>
          <p:nvPr/>
        </p:nvSpPr>
        <p:spPr>
          <a:xfrm>
            <a:off x="10091534" y="-37162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54EA22C-AC46-4AD2-9DC9-D038214ACE28}"/>
              </a:ext>
            </a:extLst>
          </p:cNvPr>
          <p:cNvGrpSpPr/>
          <p:nvPr/>
        </p:nvGrpSpPr>
        <p:grpSpPr>
          <a:xfrm>
            <a:off x="6333235" y="658662"/>
            <a:ext cx="5983955" cy="840081"/>
            <a:chOff x="130" y="660682"/>
            <a:chExt cx="5860743" cy="840081"/>
          </a:xfrm>
        </p:grpSpPr>
        <p:sp>
          <p:nvSpPr>
            <p:cNvPr id="234" name="Rectangle 72">
              <a:extLst>
                <a:ext uri="{FF2B5EF4-FFF2-40B4-BE49-F238E27FC236}">
                  <a16:creationId xmlns:a16="http://schemas.microsoft.com/office/drawing/2014/main" id="{5588FFC0-F17D-422E-ABA1-00FFF1ED0213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72">
              <a:extLst>
                <a:ext uri="{FF2B5EF4-FFF2-40B4-BE49-F238E27FC236}">
                  <a16:creationId xmlns:a16="http://schemas.microsoft.com/office/drawing/2014/main" id="{B5F1C843-D5E5-4B1D-8EC2-83D660BA4321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31_20-10-10">
            <a:hlinkClick r:id="" action="ppaction://media"/>
            <a:extLst>
              <a:ext uri="{FF2B5EF4-FFF2-40B4-BE49-F238E27FC236}">
                <a16:creationId xmlns:a16="http://schemas.microsoft.com/office/drawing/2014/main" id="{CC29CDF4-A9EB-4743-9149-EBAE309CDB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36" name="2sec">
            <a:hlinkClick r:id="" action="ppaction://media"/>
            <a:extLst>
              <a:ext uri="{FF2B5EF4-FFF2-40B4-BE49-F238E27FC236}">
                <a16:creationId xmlns:a16="http://schemas.microsoft.com/office/drawing/2014/main" id="{B95F6C5E-E345-4B8B-9248-2601B540872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alrus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1762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hale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12C699-387C-4700-926E-48E723631AC1}"/>
              </a:ext>
            </a:extLst>
          </p:cNvPr>
          <p:cNvGrpSpPr/>
          <p:nvPr/>
        </p:nvGrpSpPr>
        <p:grpSpPr>
          <a:xfrm rot="2541482">
            <a:off x="-472589" y="2395210"/>
            <a:ext cx="6748752" cy="3406067"/>
            <a:chOff x="2475914" y="1878239"/>
            <a:chExt cx="7599598" cy="3835486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F2E365F5-51F8-4392-910E-0B0F9E08E7CD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01437409-3B21-43BD-918A-F02956833F30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9EBB64CB-7803-4CF1-9976-DB7F52FA6574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A1E835-07F1-4B62-A9BA-E31C4E81108E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9F87AC-2033-4D48-85FE-23137BC4AABF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064DD48-CF16-4E82-8B59-291FDD98F6EF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93751-2F22-4DBC-AFC1-701DDA756B53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9A09A3E-8774-44C3-B0AC-D6391BC11607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057B6A08-9280-41E5-B32E-88628CD8B470}"/>
                </a:ext>
              </a:extLst>
            </p:cNvPr>
            <p:cNvSpPr/>
            <p:nvPr/>
          </p:nvSpPr>
          <p:spPr>
            <a:xfrm rot="4561381">
              <a:off x="5391480" y="3706320"/>
              <a:ext cx="1710290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019CEA-B40C-4088-BB35-1CFC77413194}"/>
                </a:ext>
              </a:extLst>
            </p:cNvPr>
            <p:cNvSpPr/>
            <p:nvPr/>
          </p:nvSpPr>
          <p:spPr>
            <a:xfrm rot="21171380">
              <a:off x="5042335" y="3382379"/>
              <a:ext cx="2152338" cy="734356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809C06-B41A-465B-ABAC-751B077D3D04}"/>
                </a:ext>
              </a:extLst>
            </p:cNvPr>
            <p:cNvSpPr/>
            <p:nvPr/>
          </p:nvSpPr>
          <p:spPr>
            <a:xfrm>
              <a:off x="4083014" y="3316367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EC9514-5B89-4EFB-B7BC-697C91E36342}"/>
                </a:ext>
              </a:extLst>
            </p:cNvPr>
            <p:cNvSpPr/>
            <p:nvPr/>
          </p:nvSpPr>
          <p:spPr>
            <a:xfrm>
              <a:off x="4222236" y="3467231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247125-7CD4-42DE-9189-C95AA086D036}"/>
                </a:ext>
              </a:extLst>
            </p:cNvPr>
            <p:cNvSpPr/>
            <p:nvPr/>
          </p:nvSpPr>
          <p:spPr>
            <a:xfrm>
              <a:off x="4201539" y="3451841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A1CCF1-2C5A-4F8A-B3AF-1425DCACFCF2}"/>
              </a:ext>
            </a:extLst>
          </p:cNvPr>
          <p:cNvGrpSpPr/>
          <p:nvPr/>
        </p:nvGrpSpPr>
        <p:grpSpPr>
          <a:xfrm>
            <a:off x="7328333" y="2149885"/>
            <a:ext cx="4596948" cy="3233696"/>
            <a:chOff x="2650882" y="894745"/>
            <a:chExt cx="7226543" cy="5083470"/>
          </a:xfrm>
        </p:grpSpPr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938FC08-ED06-4B9E-8B2F-B6E949910789}"/>
                </a:ext>
              </a:extLst>
            </p:cNvPr>
            <p:cNvSpPr/>
            <p:nvPr/>
          </p:nvSpPr>
          <p:spPr>
            <a:xfrm rot="313031" flipH="1">
              <a:off x="2650882" y="4621839"/>
              <a:ext cx="1834881" cy="1121194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43FCB8C2-3906-4987-980D-B6C3656843BD}"/>
                </a:ext>
              </a:extLst>
            </p:cNvPr>
            <p:cNvSpPr/>
            <p:nvPr/>
          </p:nvSpPr>
          <p:spPr>
            <a:xfrm>
              <a:off x="7972425" y="4343400"/>
              <a:ext cx="1905000" cy="696985"/>
            </a:xfrm>
            <a:custGeom>
              <a:avLst/>
              <a:gdLst>
                <a:gd name="connsiteX0" fmla="*/ 0 w 438150"/>
                <a:gd name="connsiteY0" fmla="*/ 0 h 571500"/>
                <a:gd name="connsiteX1" fmla="*/ 438150 w 438150"/>
                <a:gd name="connsiteY1" fmla="*/ 0 h 571500"/>
                <a:gd name="connsiteX2" fmla="*/ 438150 w 438150"/>
                <a:gd name="connsiteY2" fmla="*/ 571500 h 571500"/>
                <a:gd name="connsiteX3" fmla="*/ 0 w 438150"/>
                <a:gd name="connsiteY3" fmla="*/ 571500 h 571500"/>
                <a:gd name="connsiteX4" fmla="*/ 0 w 438150"/>
                <a:gd name="connsiteY4" fmla="*/ 0 h 571500"/>
                <a:gd name="connsiteX0" fmla="*/ 0 w 1905000"/>
                <a:gd name="connsiteY0" fmla="*/ 0 h 571500"/>
                <a:gd name="connsiteX1" fmla="*/ 438150 w 1905000"/>
                <a:gd name="connsiteY1" fmla="*/ 0 h 571500"/>
                <a:gd name="connsiteX2" fmla="*/ 1905000 w 1905000"/>
                <a:gd name="connsiteY2" fmla="*/ 171450 h 571500"/>
                <a:gd name="connsiteX3" fmla="*/ 0 w 1905000"/>
                <a:gd name="connsiteY3" fmla="*/ 571500 h 571500"/>
                <a:gd name="connsiteX4" fmla="*/ 0 w 1905000"/>
                <a:gd name="connsiteY4" fmla="*/ 0 h 571500"/>
                <a:gd name="connsiteX0" fmla="*/ 0 w 1905000"/>
                <a:gd name="connsiteY0" fmla="*/ 0 h 616113"/>
                <a:gd name="connsiteX1" fmla="*/ 438150 w 1905000"/>
                <a:gd name="connsiteY1" fmla="*/ 0 h 616113"/>
                <a:gd name="connsiteX2" fmla="*/ 1905000 w 1905000"/>
                <a:gd name="connsiteY2" fmla="*/ 171450 h 616113"/>
                <a:gd name="connsiteX3" fmla="*/ 0 w 1905000"/>
                <a:gd name="connsiteY3" fmla="*/ 571500 h 616113"/>
                <a:gd name="connsiteX4" fmla="*/ 0 w 1905000"/>
                <a:gd name="connsiteY4" fmla="*/ 0 h 616113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905000 w 1905000"/>
                <a:gd name="connsiteY2" fmla="*/ 171450 h 726139"/>
                <a:gd name="connsiteX3" fmla="*/ 0 w 1905000"/>
                <a:gd name="connsiteY3" fmla="*/ 571500 h 726139"/>
                <a:gd name="connsiteX4" fmla="*/ 0 w 1905000"/>
                <a:gd name="connsiteY4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583055 w 1905000"/>
                <a:gd name="connsiteY2" fmla="*/ 220980 h 726139"/>
                <a:gd name="connsiteX3" fmla="*/ 1905000 w 1905000"/>
                <a:gd name="connsiteY3" fmla="*/ 171450 h 726139"/>
                <a:gd name="connsiteX4" fmla="*/ 0 w 1905000"/>
                <a:gd name="connsiteY4" fmla="*/ 571500 h 726139"/>
                <a:gd name="connsiteX5" fmla="*/ 0 w 1905000"/>
                <a:gd name="connsiteY5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696985"/>
                <a:gd name="connsiteX1" fmla="*/ 438150 w 1905000"/>
                <a:gd name="connsiteY1" fmla="*/ 0 h 696985"/>
                <a:gd name="connsiteX2" fmla="*/ 1644015 w 1905000"/>
                <a:gd name="connsiteY2" fmla="*/ 76200 h 696985"/>
                <a:gd name="connsiteX3" fmla="*/ 1583055 w 1905000"/>
                <a:gd name="connsiteY3" fmla="*/ 220980 h 696985"/>
                <a:gd name="connsiteX4" fmla="*/ 1905000 w 1905000"/>
                <a:gd name="connsiteY4" fmla="*/ 171450 h 696985"/>
                <a:gd name="connsiteX5" fmla="*/ 0 w 1905000"/>
                <a:gd name="connsiteY5" fmla="*/ 571500 h 696985"/>
                <a:gd name="connsiteX6" fmla="*/ 0 w 1905000"/>
                <a:gd name="connsiteY6" fmla="*/ 0 h 69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0" h="696985">
                  <a:moveTo>
                    <a:pt x="0" y="0"/>
                  </a:moveTo>
                  <a:lnTo>
                    <a:pt x="438150" y="0"/>
                  </a:lnTo>
                  <a:cubicBezTo>
                    <a:pt x="676592" y="227330"/>
                    <a:pt x="1399857" y="191770"/>
                    <a:pt x="1644015" y="76200"/>
                  </a:cubicBezTo>
                  <a:cubicBezTo>
                    <a:pt x="1834833" y="113030"/>
                    <a:pt x="1511618" y="191135"/>
                    <a:pt x="1583055" y="220980"/>
                  </a:cubicBezTo>
                  <a:cubicBezTo>
                    <a:pt x="1659890" y="288290"/>
                    <a:pt x="1828165" y="104140"/>
                    <a:pt x="1905000" y="171450"/>
                  </a:cubicBezTo>
                  <a:cubicBezTo>
                    <a:pt x="1628140" y="861060"/>
                    <a:pt x="246380" y="727710"/>
                    <a:pt x="0" y="5715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067F53E8-0D71-47CD-9274-56E7E8EA058D}"/>
                </a:ext>
              </a:extLst>
            </p:cNvPr>
            <p:cNvSpPr/>
            <p:nvPr/>
          </p:nvSpPr>
          <p:spPr>
            <a:xfrm>
              <a:off x="3603521" y="894745"/>
              <a:ext cx="5208329" cy="4685821"/>
            </a:xfrm>
            <a:custGeom>
              <a:avLst/>
              <a:gdLst>
                <a:gd name="connsiteX0" fmla="*/ 0 w 1959428"/>
                <a:gd name="connsiteY0" fmla="*/ 0 h 3904343"/>
                <a:gd name="connsiteX1" fmla="*/ 1959428 w 1959428"/>
                <a:gd name="connsiteY1" fmla="*/ 0 h 3904343"/>
                <a:gd name="connsiteX2" fmla="*/ 1959428 w 1959428"/>
                <a:gd name="connsiteY2" fmla="*/ 3904343 h 3904343"/>
                <a:gd name="connsiteX3" fmla="*/ 0 w 1959428"/>
                <a:gd name="connsiteY3" fmla="*/ 3904343 h 3904343"/>
                <a:gd name="connsiteX4" fmla="*/ 0 w 1959428"/>
                <a:gd name="connsiteY4" fmla="*/ 0 h 3904343"/>
                <a:gd name="connsiteX0" fmla="*/ 0 w 2394856"/>
                <a:gd name="connsiteY0" fmla="*/ 1422400 h 3904343"/>
                <a:gd name="connsiteX1" fmla="*/ 2394856 w 2394856"/>
                <a:gd name="connsiteY1" fmla="*/ 0 h 3904343"/>
                <a:gd name="connsiteX2" fmla="*/ 2394856 w 2394856"/>
                <a:gd name="connsiteY2" fmla="*/ 3904343 h 3904343"/>
                <a:gd name="connsiteX3" fmla="*/ 435428 w 2394856"/>
                <a:gd name="connsiteY3" fmla="*/ 3904343 h 3904343"/>
                <a:gd name="connsiteX4" fmla="*/ 0 w 2394856"/>
                <a:gd name="connsiteY4" fmla="*/ 1422400 h 3904343"/>
                <a:gd name="connsiteX0" fmla="*/ 0 w 2394856"/>
                <a:gd name="connsiteY0" fmla="*/ 362857 h 2844800"/>
                <a:gd name="connsiteX1" fmla="*/ 2090056 w 2394856"/>
                <a:gd name="connsiteY1" fmla="*/ 0 h 2844800"/>
                <a:gd name="connsiteX2" fmla="*/ 2394856 w 2394856"/>
                <a:gd name="connsiteY2" fmla="*/ 2844800 h 2844800"/>
                <a:gd name="connsiteX3" fmla="*/ 435428 w 2394856"/>
                <a:gd name="connsiteY3" fmla="*/ 2844800 h 2844800"/>
                <a:gd name="connsiteX4" fmla="*/ 0 w 2394856"/>
                <a:gd name="connsiteY4" fmla="*/ 362857 h 2844800"/>
                <a:gd name="connsiteX0" fmla="*/ 0 w 2394856"/>
                <a:gd name="connsiteY0" fmla="*/ 1992818 h 4474761"/>
                <a:gd name="connsiteX1" fmla="*/ 2090056 w 2394856"/>
                <a:gd name="connsiteY1" fmla="*/ 1629961 h 4474761"/>
                <a:gd name="connsiteX2" fmla="*/ 2394856 w 2394856"/>
                <a:gd name="connsiteY2" fmla="*/ 4474761 h 4474761"/>
                <a:gd name="connsiteX3" fmla="*/ 435428 w 2394856"/>
                <a:gd name="connsiteY3" fmla="*/ 4474761 h 4474761"/>
                <a:gd name="connsiteX4" fmla="*/ 0 w 2394856"/>
                <a:gd name="connsiteY4" fmla="*/ 1992818 h 4474761"/>
                <a:gd name="connsiteX0" fmla="*/ 108246 w 2503102"/>
                <a:gd name="connsiteY0" fmla="*/ 2269429 h 4751372"/>
                <a:gd name="connsiteX1" fmla="*/ 2198302 w 2503102"/>
                <a:gd name="connsiteY1" fmla="*/ 1906572 h 4751372"/>
                <a:gd name="connsiteX2" fmla="*/ 2503102 w 2503102"/>
                <a:gd name="connsiteY2" fmla="*/ 4751372 h 4751372"/>
                <a:gd name="connsiteX3" fmla="*/ 543674 w 2503102"/>
                <a:gd name="connsiteY3" fmla="*/ 4751372 h 4751372"/>
                <a:gd name="connsiteX4" fmla="*/ 108246 w 2503102"/>
                <a:gd name="connsiteY4" fmla="*/ 2269429 h 4751372"/>
                <a:gd name="connsiteX0" fmla="*/ 94806 w 2489662"/>
                <a:gd name="connsiteY0" fmla="*/ 2110094 h 4592037"/>
                <a:gd name="connsiteX1" fmla="*/ 2184862 w 2489662"/>
                <a:gd name="connsiteY1" fmla="*/ 1747237 h 4592037"/>
                <a:gd name="connsiteX2" fmla="*/ 2489662 w 2489662"/>
                <a:gd name="connsiteY2" fmla="*/ 4592037 h 4592037"/>
                <a:gd name="connsiteX3" fmla="*/ 530234 w 2489662"/>
                <a:gd name="connsiteY3" fmla="*/ 4592037 h 4592037"/>
                <a:gd name="connsiteX4" fmla="*/ 94806 w 2489662"/>
                <a:gd name="connsiteY4" fmla="*/ 2110094 h 4592037"/>
                <a:gd name="connsiteX0" fmla="*/ 164427 w 2559283"/>
                <a:gd name="connsiteY0" fmla="*/ 2208237 h 4690180"/>
                <a:gd name="connsiteX1" fmla="*/ 2254483 w 2559283"/>
                <a:gd name="connsiteY1" fmla="*/ 1845380 h 4690180"/>
                <a:gd name="connsiteX2" fmla="*/ 2559283 w 2559283"/>
                <a:gd name="connsiteY2" fmla="*/ 4690180 h 4690180"/>
                <a:gd name="connsiteX3" fmla="*/ 599855 w 2559283"/>
                <a:gd name="connsiteY3" fmla="*/ 4690180 h 4690180"/>
                <a:gd name="connsiteX4" fmla="*/ 164427 w 2559283"/>
                <a:gd name="connsiteY4" fmla="*/ 2208237 h 4690180"/>
                <a:gd name="connsiteX0" fmla="*/ 228702 w 2623558"/>
                <a:gd name="connsiteY0" fmla="*/ 2208237 h 4690180"/>
                <a:gd name="connsiteX1" fmla="*/ 2318758 w 2623558"/>
                <a:gd name="connsiteY1" fmla="*/ 1845380 h 4690180"/>
                <a:gd name="connsiteX2" fmla="*/ 2623558 w 2623558"/>
                <a:gd name="connsiteY2" fmla="*/ 4690180 h 4690180"/>
                <a:gd name="connsiteX3" fmla="*/ 664130 w 2623558"/>
                <a:gd name="connsiteY3" fmla="*/ 4690180 h 4690180"/>
                <a:gd name="connsiteX4" fmla="*/ 228702 w 26235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23296"/>
                <a:gd name="connsiteY0" fmla="*/ 2208237 h 4690180"/>
                <a:gd name="connsiteX1" fmla="*/ 2318758 w 5223296"/>
                <a:gd name="connsiteY1" fmla="*/ 1845380 h 4690180"/>
                <a:gd name="connsiteX2" fmla="*/ 5214358 w 5223296"/>
                <a:gd name="connsiteY2" fmla="*/ 3832930 h 4690180"/>
                <a:gd name="connsiteX3" fmla="*/ 664130 w 5223296"/>
                <a:gd name="connsiteY3" fmla="*/ 4690180 h 4690180"/>
                <a:gd name="connsiteX4" fmla="*/ 228702 w 5223296"/>
                <a:gd name="connsiteY4" fmla="*/ 2208237 h 4690180"/>
                <a:gd name="connsiteX0" fmla="*/ 206740 w 5201334"/>
                <a:gd name="connsiteY0" fmla="*/ 2208237 h 4537780"/>
                <a:gd name="connsiteX1" fmla="*/ 2296796 w 5201334"/>
                <a:gd name="connsiteY1" fmla="*/ 1845380 h 4537780"/>
                <a:gd name="connsiteX2" fmla="*/ 5192396 w 5201334"/>
                <a:gd name="connsiteY2" fmla="*/ 3832930 h 4537780"/>
                <a:gd name="connsiteX3" fmla="*/ 794568 w 5201334"/>
                <a:gd name="connsiteY3" fmla="*/ 4537780 h 4537780"/>
                <a:gd name="connsiteX4" fmla="*/ 206740 w 5201334"/>
                <a:gd name="connsiteY4" fmla="*/ 2208237 h 4537780"/>
                <a:gd name="connsiteX0" fmla="*/ 213735 w 5208329"/>
                <a:gd name="connsiteY0" fmla="*/ 2208237 h 4537780"/>
                <a:gd name="connsiteX1" fmla="*/ 2303791 w 5208329"/>
                <a:gd name="connsiteY1" fmla="*/ 1845380 h 4537780"/>
                <a:gd name="connsiteX2" fmla="*/ 5199391 w 5208329"/>
                <a:gd name="connsiteY2" fmla="*/ 3832930 h 4537780"/>
                <a:gd name="connsiteX3" fmla="*/ 801563 w 5208329"/>
                <a:gd name="connsiteY3" fmla="*/ 4537780 h 4537780"/>
                <a:gd name="connsiteX4" fmla="*/ 213735 w 5208329"/>
                <a:gd name="connsiteY4" fmla="*/ 2208237 h 4537780"/>
                <a:gd name="connsiteX0" fmla="*/ 213735 w 5208329"/>
                <a:gd name="connsiteY0" fmla="*/ 2208237 h 4660343"/>
                <a:gd name="connsiteX1" fmla="*/ 2303791 w 5208329"/>
                <a:gd name="connsiteY1" fmla="*/ 1845380 h 4660343"/>
                <a:gd name="connsiteX2" fmla="*/ 5199391 w 5208329"/>
                <a:gd name="connsiteY2" fmla="*/ 3832930 h 4660343"/>
                <a:gd name="connsiteX3" fmla="*/ 801563 w 5208329"/>
                <a:gd name="connsiteY3" fmla="*/ 4537780 h 4660343"/>
                <a:gd name="connsiteX4" fmla="*/ 213735 w 5208329"/>
                <a:gd name="connsiteY4" fmla="*/ 2208237 h 4660343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133771 h 4651823"/>
                <a:gd name="connsiteX1" fmla="*/ 2303791 w 5208329"/>
                <a:gd name="connsiteY1" fmla="*/ 1770914 h 4651823"/>
                <a:gd name="connsiteX2" fmla="*/ 5199391 w 5208329"/>
                <a:gd name="connsiteY2" fmla="*/ 3758464 h 4651823"/>
                <a:gd name="connsiteX3" fmla="*/ 801563 w 5208329"/>
                <a:gd name="connsiteY3" fmla="*/ 4463314 h 4651823"/>
                <a:gd name="connsiteX4" fmla="*/ 213735 w 5208329"/>
                <a:gd name="connsiteY4" fmla="*/ 2133771 h 4651823"/>
                <a:gd name="connsiteX0" fmla="*/ 213735 w 5208329"/>
                <a:gd name="connsiteY0" fmla="*/ 2216663 h 4734715"/>
                <a:gd name="connsiteX1" fmla="*/ 2303791 w 5208329"/>
                <a:gd name="connsiteY1" fmla="*/ 1853806 h 4734715"/>
                <a:gd name="connsiteX2" fmla="*/ 5199391 w 5208329"/>
                <a:gd name="connsiteY2" fmla="*/ 3841356 h 4734715"/>
                <a:gd name="connsiteX3" fmla="*/ 801563 w 5208329"/>
                <a:gd name="connsiteY3" fmla="*/ 4546206 h 4734715"/>
                <a:gd name="connsiteX4" fmla="*/ 213735 w 5208329"/>
                <a:gd name="connsiteY4" fmla="*/ 2216663 h 4734715"/>
                <a:gd name="connsiteX0" fmla="*/ 213735 w 5208329"/>
                <a:gd name="connsiteY0" fmla="*/ 2159633 h 4677685"/>
                <a:gd name="connsiteX1" fmla="*/ 2303791 w 5208329"/>
                <a:gd name="connsiteY1" fmla="*/ 1796776 h 4677685"/>
                <a:gd name="connsiteX2" fmla="*/ 5199391 w 5208329"/>
                <a:gd name="connsiteY2" fmla="*/ 3784326 h 4677685"/>
                <a:gd name="connsiteX3" fmla="*/ 801563 w 5208329"/>
                <a:gd name="connsiteY3" fmla="*/ 4489176 h 4677685"/>
                <a:gd name="connsiteX4" fmla="*/ 213735 w 5208329"/>
                <a:gd name="connsiteY4" fmla="*/ 2159633 h 4677685"/>
                <a:gd name="connsiteX0" fmla="*/ 213735 w 5208329"/>
                <a:gd name="connsiteY0" fmla="*/ 2167769 h 4685821"/>
                <a:gd name="connsiteX1" fmla="*/ 2303791 w 5208329"/>
                <a:gd name="connsiteY1" fmla="*/ 1804912 h 4685821"/>
                <a:gd name="connsiteX2" fmla="*/ 5199391 w 5208329"/>
                <a:gd name="connsiteY2" fmla="*/ 3792462 h 4685821"/>
                <a:gd name="connsiteX3" fmla="*/ 801563 w 5208329"/>
                <a:gd name="connsiteY3" fmla="*/ 4497312 h 4685821"/>
                <a:gd name="connsiteX4" fmla="*/ 213735 w 5208329"/>
                <a:gd name="connsiteY4" fmla="*/ 2167769 h 46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8329" h="4685821">
                  <a:moveTo>
                    <a:pt x="213735" y="2167769"/>
                  </a:moveTo>
                  <a:cubicBezTo>
                    <a:pt x="-532844" y="208945"/>
                    <a:pt x="1677863" y="-1359808"/>
                    <a:pt x="2303791" y="1804912"/>
                  </a:cubicBezTo>
                  <a:cubicBezTo>
                    <a:pt x="2849891" y="2486479"/>
                    <a:pt x="5377191" y="2882295"/>
                    <a:pt x="5199391" y="3792462"/>
                  </a:cubicBezTo>
                  <a:cubicBezTo>
                    <a:pt x="4438298" y="4541762"/>
                    <a:pt x="2438956" y="4948162"/>
                    <a:pt x="801563" y="4497312"/>
                  </a:cubicBezTo>
                  <a:cubicBezTo>
                    <a:pt x="599270" y="4298648"/>
                    <a:pt x="-441222" y="4766733"/>
                    <a:pt x="213735" y="21677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Isosceles Triangle 31">
              <a:extLst>
                <a:ext uri="{FF2B5EF4-FFF2-40B4-BE49-F238E27FC236}">
                  <a16:creationId xmlns:a16="http://schemas.microsoft.com/office/drawing/2014/main" id="{20D4CAD7-CC0B-45FD-A699-B4D9909D9704}"/>
                </a:ext>
              </a:extLst>
            </p:cNvPr>
            <p:cNvSpPr/>
            <p:nvPr/>
          </p:nvSpPr>
          <p:spPr>
            <a:xfrm rot="11781574">
              <a:off x="4656845" y="2167809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31">
              <a:extLst>
                <a:ext uri="{FF2B5EF4-FFF2-40B4-BE49-F238E27FC236}">
                  <a16:creationId xmlns:a16="http://schemas.microsoft.com/office/drawing/2014/main" id="{BD1A85E5-F7C7-40C4-9947-9CE1C2163CCA}"/>
                </a:ext>
              </a:extLst>
            </p:cNvPr>
            <p:cNvSpPr/>
            <p:nvPr/>
          </p:nvSpPr>
          <p:spPr>
            <a:xfrm rot="9818426" flipH="1">
              <a:off x="3808663" y="2190835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D8F21F4B-63EE-4D1D-9CC7-59637610DC24}"/>
                </a:ext>
              </a:extLst>
            </p:cNvPr>
            <p:cNvSpPr/>
            <p:nvPr/>
          </p:nvSpPr>
          <p:spPr>
            <a:xfrm>
              <a:off x="5505450" y="4827345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D9AE916B-80D5-46F3-B79D-46B43DC196A5}"/>
                </a:ext>
              </a:extLst>
            </p:cNvPr>
            <p:cNvSpPr/>
            <p:nvPr/>
          </p:nvSpPr>
          <p:spPr>
            <a:xfrm>
              <a:off x="3603062" y="1602409"/>
              <a:ext cx="1567530" cy="791289"/>
            </a:xfrm>
            <a:custGeom>
              <a:avLst/>
              <a:gdLst>
                <a:gd name="connsiteX0" fmla="*/ 0 w 1003300"/>
                <a:gd name="connsiteY0" fmla="*/ 0 h 152400"/>
                <a:gd name="connsiteX1" fmla="*/ 1003300 w 1003300"/>
                <a:gd name="connsiteY1" fmla="*/ 0 h 152400"/>
                <a:gd name="connsiteX2" fmla="*/ 1003300 w 1003300"/>
                <a:gd name="connsiteY2" fmla="*/ 152400 h 152400"/>
                <a:gd name="connsiteX3" fmla="*/ 0 w 1003300"/>
                <a:gd name="connsiteY3" fmla="*/ 152400 h 152400"/>
                <a:gd name="connsiteX4" fmla="*/ 0 w 1003300"/>
                <a:gd name="connsiteY4" fmla="*/ 0 h 152400"/>
                <a:gd name="connsiteX0" fmla="*/ 0 w 1003300"/>
                <a:gd name="connsiteY0" fmla="*/ 0 h 558800"/>
                <a:gd name="connsiteX1" fmla="*/ 1003300 w 1003300"/>
                <a:gd name="connsiteY1" fmla="*/ 0 h 558800"/>
                <a:gd name="connsiteX2" fmla="*/ 1003300 w 1003300"/>
                <a:gd name="connsiteY2" fmla="*/ 152400 h 558800"/>
                <a:gd name="connsiteX3" fmla="*/ 444500 w 1003300"/>
                <a:gd name="connsiteY3" fmla="*/ 558800 h 558800"/>
                <a:gd name="connsiteX4" fmla="*/ 0 w 1003300"/>
                <a:gd name="connsiteY4" fmla="*/ 0 h 558800"/>
                <a:gd name="connsiteX0" fmla="*/ 296745 w 1300045"/>
                <a:gd name="connsiteY0" fmla="*/ 0 h 565184"/>
                <a:gd name="connsiteX1" fmla="*/ 1300045 w 1300045"/>
                <a:gd name="connsiteY1" fmla="*/ 0 h 565184"/>
                <a:gd name="connsiteX2" fmla="*/ 1300045 w 1300045"/>
                <a:gd name="connsiteY2" fmla="*/ 152400 h 565184"/>
                <a:gd name="connsiteX3" fmla="*/ 741245 w 1300045"/>
                <a:gd name="connsiteY3" fmla="*/ 558800 h 565184"/>
                <a:gd name="connsiteX4" fmla="*/ 296745 w 1300045"/>
                <a:gd name="connsiteY4" fmla="*/ 0 h 565184"/>
                <a:gd name="connsiteX0" fmla="*/ 302697 w 1305997"/>
                <a:gd name="connsiteY0" fmla="*/ 0 h 735868"/>
                <a:gd name="connsiteX1" fmla="*/ 1305997 w 1305997"/>
                <a:gd name="connsiteY1" fmla="*/ 0 h 735868"/>
                <a:gd name="connsiteX2" fmla="*/ 1305997 w 1305997"/>
                <a:gd name="connsiteY2" fmla="*/ 152400 h 735868"/>
                <a:gd name="connsiteX3" fmla="*/ 747197 w 1305997"/>
                <a:gd name="connsiteY3" fmla="*/ 558800 h 735868"/>
                <a:gd name="connsiteX4" fmla="*/ 302697 w 1305997"/>
                <a:gd name="connsiteY4" fmla="*/ 0 h 735868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1349937 w 1349937"/>
                <a:gd name="connsiteY2" fmla="*/ 152400 h 707562"/>
                <a:gd name="connsiteX3" fmla="*/ 791137 w 1349937"/>
                <a:gd name="connsiteY3" fmla="*/ 558800 h 707562"/>
                <a:gd name="connsiteX4" fmla="*/ 346637 w 1349937"/>
                <a:gd name="connsiteY4" fmla="*/ 0 h 707562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791137 w 1349937"/>
                <a:gd name="connsiteY2" fmla="*/ 558800 h 707562"/>
                <a:gd name="connsiteX3" fmla="*/ 346637 w 1349937"/>
                <a:gd name="connsiteY3" fmla="*/ 0 h 707562"/>
                <a:gd name="connsiteX0" fmla="*/ 346637 w 1580253"/>
                <a:gd name="connsiteY0" fmla="*/ 0 h 707562"/>
                <a:gd name="connsiteX1" fmla="*/ 1349937 w 1580253"/>
                <a:gd name="connsiteY1" fmla="*/ 0 h 707562"/>
                <a:gd name="connsiteX2" fmla="*/ 791137 w 1580253"/>
                <a:gd name="connsiteY2" fmla="*/ 558800 h 707562"/>
                <a:gd name="connsiteX3" fmla="*/ 346637 w 1580253"/>
                <a:gd name="connsiteY3" fmla="*/ 0 h 707562"/>
                <a:gd name="connsiteX0" fmla="*/ 346637 w 1567530"/>
                <a:gd name="connsiteY0" fmla="*/ 0 h 717299"/>
                <a:gd name="connsiteX1" fmla="*/ 1349937 w 1567530"/>
                <a:gd name="connsiteY1" fmla="*/ 0 h 717299"/>
                <a:gd name="connsiteX2" fmla="*/ 791137 w 1567530"/>
                <a:gd name="connsiteY2" fmla="*/ 558800 h 717299"/>
                <a:gd name="connsiteX3" fmla="*/ 346637 w 1567530"/>
                <a:gd name="connsiteY3" fmla="*/ 0 h 717299"/>
                <a:gd name="connsiteX0" fmla="*/ 346637 w 1567530"/>
                <a:gd name="connsiteY0" fmla="*/ 39511 h 756810"/>
                <a:gd name="connsiteX1" fmla="*/ 1349937 w 1567530"/>
                <a:gd name="connsiteY1" fmla="*/ 39511 h 756810"/>
                <a:gd name="connsiteX2" fmla="*/ 791137 w 1567530"/>
                <a:gd name="connsiteY2" fmla="*/ 598311 h 756810"/>
                <a:gd name="connsiteX3" fmla="*/ 346637 w 1567530"/>
                <a:gd name="connsiteY3" fmla="*/ 39511 h 756810"/>
                <a:gd name="connsiteX0" fmla="*/ 346637 w 1567530"/>
                <a:gd name="connsiteY0" fmla="*/ 73990 h 791289"/>
                <a:gd name="connsiteX1" fmla="*/ 1349937 w 1567530"/>
                <a:gd name="connsiteY1" fmla="*/ 73990 h 791289"/>
                <a:gd name="connsiteX2" fmla="*/ 791137 w 1567530"/>
                <a:gd name="connsiteY2" fmla="*/ 632790 h 791289"/>
                <a:gd name="connsiteX3" fmla="*/ 346637 w 1567530"/>
                <a:gd name="connsiteY3" fmla="*/ 73990 h 79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530" h="791289">
                  <a:moveTo>
                    <a:pt x="346637" y="73990"/>
                  </a:moveTo>
                  <a:cubicBezTo>
                    <a:pt x="744570" y="-33960"/>
                    <a:pt x="977404" y="-14910"/>
                    <a:pt x="1349937" y="73990"/>
                  </a:cubicBezTo>
                  <a:cubicBezTo>
                    <a:pt x="2039970" y="869857"/>
                    <a:pt x="875804" y="916423"/>
                    <a:pt x="791137" y="632790"/>
                  </a:cubicBezTo>
                  <a:cubicBezTo>
                    <a:pt x="604870" y="865623"/>
                    <a:pt x="-571996" y="920657"/>
                    <a:pt x="346637" y="73990"/>
                  </a:cubicBezTo>
                  <a:close/>
                </a:path>
              </a:pathLst>
            </a:custGeom>
            <a:solidFill>
              <a:srgbClr val="8D6E5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41EBFEC0-3861-43BD-8735-7B2706815D46}"/>
                </a:ext>
              </a:extLst>
            </p:cNvPr>
            <p:cNvSpPr/>
            <p:nvPr/>
          </p:nvSpPr>
          <p:spPr>
            <a:xfrm rot="10800000">
              <a:off x="4267792" y="1881856"/>
              <a:ext cx="212961" cy="210966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457200 h 514350"/>
                <a:gd name="connsiteX1" fmla="*/ 457200 w 914400"/>
                <a:gd name="connsiteY1" fmla="*/ 0 h 514350"/>
                <a:gd name="connsiteX2" fmla="*/ 914400 w 914400"/>
                <a:gd name="connsiteY2" fmla="*/ 457200 h 514350"/>
                <a:gd name="connsiteX3" fmla="*/ 0 w 914400"/>
                <a:gd name="connsiteY3" fmla="*/ 457200 h 514350"/>
                <a:gd name="connsiteX0" fmla="*/ 3587 w 727487"/>
                <a:gd name="connsiteY0" fmla="*/ 457208 h 521829"/>
                <a:gd name="connsiteX1" fmla="*/ 460787 w 727487"/>
                <a:gd name="connsiteY1" fmla="*/ 8 h 521829"/>
                <a:gd name="connsiteX2" fmla="*/ 727487 w 727487"/>
                <a:gd name="connsiteY2" fmla="*/ 469908 h 521829"/>
                <a:gd name="connsiteX3" fmla="*/ 3587 w 727487"/>
                <a:gd name="connsiteY3" fmla="*/ 457208 h 521829"/>
                <a:gd name="connsiteX0" fmla="*/ 6063 w 526763"/>
                <a:gd name="connsiteY0" fmla="*/ 457208 h 521829"/>
                <a:gd name="connsiteX1" fmla="*/ 260063 w 526763"/>
                <a:gd name="connsiteY1" fmla="*/ 8 h 521829"/>
                <a:gd name="connsiteX2" fmla="*/ 526763 w 526763"/>
                <a:gd name="connsiteY2" fmla="*/ 469908 h 521829"/>
                <a:gd name="connsiteX3" fmla="*/ 6063 w 526763"/>
                <a:gd name="connsiteY3" fmla="*/ 457208 h 52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763" h="521829">
                  <a:moveTo>
                    <a:pt x="6063" y="457208"/>
                  </a:moveTo>
                  <a:cubicBezTo>
                    <a:pt x="-38387" y="378891"/>
                    <a:pt x="173280" y="-2109"/>
                    <a:pt x="260063" y="8"/>
                  </a:cubicBezTo>
                  <a:cubicBezTo>
                    <a:pt x="346846" y="2125"/>
                    <a:pt x="526763" y="217403"/>
                    <a:pt x="526763" y="469908"/>
                  </a:cubicBezTo>
                  <a:cubicBezTo>
                    <a:pt x="450563" y="546108"/>
                    <a:pt x="50513" y="535525"/>
                    <a:pt x="6063" y="45720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95B844-A78D-414E-AE9F-8E48E13E65AC}"/>
                </a:ext>
              </a:extLst>
            </p:cNvPr>
            <p:cNvSpPr/>
            <p:nvPr/>
          </p:nvSpPr>
          <p:spPr>
            <a:xfrm>
              <a:off x="4752069" y="1379580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21FC45-9EC6-41A2-8A04-A3F1364D3DC2}"/>
                </a:ext>
              </a:extLst>
            </p:cNvPr>
            <p:cNvSpPr/>
            <p:nvPr/>
          </p:nvSpPr>
          <p:spPr>
            <a:xfrm>
              <a:off x="3859380" y="1379745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5B3060-04D3-4EE9-A7DF-1C640829BCD5}"/>
                </a:ext>
              </a:extLst>
            </p:cNvPr>
            <p:cNvSpPr/>
            <p:nvPr/>
          </p:nvSpPr>
          <p:spPr>
            <a:xfrm flipV="1">
              <a:off x="3970874" y="1431670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B21ED5-C408-46FD-BFA2-CBAEA5796DB2}"/>
                </a:ext>
              </a:extLst>
            </p:cNvPr>
            <p:cNvSpPr/>
            <p:nvPr/>
          </p:nvSpPr>
          <p:spPr>
            <a:xfrm flipV="1">
              <a:off x="4893455" y="1424009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6827529-FE59-4ABD-92B8-05A58FEDC0DC}"/>
                </a:ext>
              </a:extLst>
            </p:cNvPr>
            <p:cNvSpPr/>
            <p:nvPr/>
          </p:nvSpPr>
          <p:spPr>
            <a:xfrm>
              <a:off x="4738764" y="20535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FCD1C1-9D98-4CDA-A7A5-8E49578087E6}"/>
                </a:ext>
              </a:extLst>
            </p:cNvPr>
            <p:cNvSpPr/>
            <p:nvPr/>
          </p:nvSpPr>
          <p:spPr>
            <a:xfrm>
              <a:off x="4612468" y="20550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3CBBE-697D-4389-9D95-37BFCB62E96D}"/>
                </a:ext>
              </a:extLst>
            </p:cNvPr>
            <p:cNvSpPr/>
            <p:nvPr/>
          </p:nvSpPr>
          <p:spPr>
            <a:xfrm>
              <a:off x="4677281" y="20146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7AC37D-DFB4-4511-AF80-8F71F3B36545}"/>
                </a:ext>
              </a:extLst>
            </p:cNvPr>
            <p:cNvSpPr/>
            <p:nvPr/>
          </p:nvSpPr>
          <p:spPr>
            <a:xfrm>
              <a:off x="4112584" y="20179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A502D10-B9A0-4F9C-B831-90AC9F82CDF0}"/>
                </a:ext>
              </a:extLst>
            </p:cNvPr>
            <p:cNvSpPr/>
            <p:nvPr/>
          </p:nvSpPr>
          <p:spPr>
            <a:xfrm>
              <a:off x="4051101" y="19791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AA7F4DE2-CD38-4B52-9F88-AEC0DD8F380D}"/>
                </a:ext>
              </a:extLst>
            </p:cNvPr>
            <p:cNvSpPr/>
            <p:nvPr/>
          </p:nvSpPr>
          <p:spPr>
            <a:xfrm rot="18230375">
              <a:off x="5171485" y="4316337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C6828D28-EFF7-4585-BA4D-C57C80B87D72}"/>
                </a:ext>
              </a:extLst>
            </p:cNvPr>
            <p:cNvSpPr/>
            <p:nvPr/>
          </p:nvSpPr>
          <p:spPr>
            <a:xfrm rot="20274620">
              <a:off x="7356501" y="3976902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7B43CB0F-FB27-44A5-AC17-F7C6994276A7}"/>
                </a:ext>
              </a:extLst>
            </p:cNvPr>
            <p:cNvSpPr/>
            <p:nvPr/>
          </p:nvSpPr>
          <p:spPr>
            <a:xfrm rot="18283353">
              <a:off x="3334405" y="4483892"/>
              <a:ext cx="1532064" cy="835551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8136D9C-3B78-49B8-A38E-27632C50F777}"/>
                </a:ext>
              </a:extLst>
            </p:cNvPr>
            <p:cNvSpPr/>
            <p:nvPr/>
          </p:nvSpPr>
          <p:spPr>
            <a:xfrm rot="20687640">
              <a:off x="4749738" y="1903727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C0EC0CF-1E72-4291-9B0C-33E5D16F0635}"/>
                </a:ext>
              </a:extLst>
            </p:cNvPr>
            <p:cNvSpPr/>
            <p:nvPr/>
          </p:nvSpPr>
          <p:spPr>
            <a:xfrm>
              <a:off x="4767426" y="1998053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3074F0-101C-4DC1-8083-BC0BE0676AA8}"/>
                </a:ext>
              </a:extLst>
            </p:cNvPr>
            <p:cNvSpPr/>
            <p:nvPr/>
          </p:nvSpPr>
          <p:spPr>
            <a:xfrm rot="700285" flipV="1">
              <a:off x="4760085" y="2159056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F09A18B-AAD3-4CBE-9FC1-85AE1B66CABC}"/>
                </a:ext>
              </a:extLst>
            </p:cNvPr>
            <p:cNvSpPr/>
            <p:nvPr/>
          </p:nvSpPr>
          <p:spPr>
            <a:xfrm rot="648597" flipH="1">
              <a:off x="3237311" y="1909959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FC200B1-F166-45F2-B307-CC8225327318}"/>
                </a:ext>
              </a:extLst>
            </p:cNvPr>
            <p:cNvSpPr/>
            <p:nvPr/>
          </p:nvSpPr>
          <p:spPr>
            <a:xfrm rot="21092179" flipH="1">
              <a:off x="3086594" y="2039329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0F4B64D-6754-413D-8876-CC16B294AE18}"/>
                </a:ext>
              </a:extLst>
            </p:cNvPr>
            <p:cNvSpPr/>
            <p:nvPr/>
          </p:nvSpPr>
          <p:spPr>
            <a:xfrm rot="20899715" flipH="1" flipV="1">
              <a:off x="3228483" y="2131151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3748416-860D-41BA-8AC4-9B534649B3B8}"/>
                </a:ext>
              </a:extLst>
            </p:cNvPr>
            <p:cNvSpPr/>
            <p:nvPr/>
          </p:nvSpPr>
          <p:spPr>
            <a:xfrm>
              <a:off x="3983787" y="20248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31_20-12-22">
            <a:hlinkClick r:id="" action="ppaction://media"/>
            <a:extLst>
              <a:ext uri="{FF2B5EF4-FFF2-40B4-BE49-F238E27FC236}">
                <a16:creationId xmlns:a16="http://schemas.microsoft.com/office/drawing/2014/main" id="{53D73758-D489-49E2-819D-4792852484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38580" y="3717476"/>
            <a:ext cx="609600" cy="609600"/>
          </a:xfrm>
          <a:prstGeom prst="rect">
            <a:avLst/>
          </a:prstGeom>
        </p:spPr>
      </p:pic>
      <p:pic>
        <p:nvPicPr>
          <p:cNvPr id="51" name="2sec">
            <a:hlinkClick r:id="" action="ppaction://media"/>
            <a:extLst>
              <a:ext uri="{FF2B5EF4-FFF2-40B4-BE49-F238E27FC236}">
                <a16:creationId xmlns:a16="http://schemas.microsoft.com/office/drawing/2014/main" id="{3F7DEE9E-E764-4F14-9B8D-A76DF7EF5E1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780530" y="1460214"/>
            <a:ext cx="609600" cy="609600"/>
          </a:xfrm>
          <a:prstGeom prst="rect">
            <a:avLst/>
          </a:prstGeom>
        </p:spPr>
      </p:pic>
      <p:pic>
        <p:nvPicPr>
          <p:cNvPr id="3" name="ttsMP3.com_VoiceText_2025-1-31_20-12-54">
            <a:hlinkClick r:id="" action="ppaction://media"/>
            <a:extLst>
              <a:ext uri="{FF2B5EF4-FFF2-40B4-BE49-F238E27FC236}">
                <a16:creationId xmlns:a16="http://schemas.microsoft.com/office/drawing/2014/main" id="{689DAC90-23D6-49D8-9AF8-98CF49486A4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114784" y="1790302"/>
            <a:ext cx="609600" cy="609600"/>
          </a:xfrm>
          <a:prstGeom prst="rect">
            <a:avLst/>
          </a:prstGeom>
        </p:spPr>
      </p:pic>
      <p:pic>
        <p:nvPicPr>
          <p:cNvPr id="53" name="2sec">
            <a:hlinkClick r:id="" action="ppaction://media"/>
            <a:extLst>
              <a:ext uri="{FF2B5EF4-FFF2-40B4-BE49-F238E27FC236}">
                <a16:creationId xmlns:a16="http://schemas.microsoft.com/office/drawing/2014/main" id="{BF76669D-8ED1-4CD6-A112-96147E64E69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623981" y="57468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8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82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69BAE71-F39B-4994-833C-9259D1A0623A}"/>
              </a:ext>
            </a:extLst>
          </p:cNvPr>
          <p:cNvGrpSpPr/>
          <p:nvPr/>
        </p:nvGrpSpPr>
        <p:grpSpPr>
          <a:xfrm>
            <a:off x="291244" y="197007"/>
            <a:ext cx="7502042" cy="2122590"/>
            <a:chOff x="398806" y="1370304"/>
            <a:chExt cx="7502042" cy="2122590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245C0EE-2BE4-43C7-9D18-A03B98254997}"/>
                </a:ext>
              </a:extLst>
            </p:cNvPr>
            <p:cNvSpPr txBox="1"/>
            <p:nvPr/>
          </p:nvSpPr>
          <p:spPr>
            <a:xfrm>
              <a:off x="4183736" y="1792749"/>
              <a:ext cx="3717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0B0754"/>
                  </a:solidFill>
                  <a:latin typeface="Arial Black" panose="020B0A04020102020204" pitchFamily="34" charset="0"/>
                </a:rPr>
                <a:t>W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hale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7D8A17B-C13D-4C26-96A0-E7668EEB4BEA}"/>
                </a:ext>
              </a:extLst>
            </p:cNvPr>
            <p:cNvGrpSpPr/>
            <p:nvPr/>
          </p:nvGrpSpPr>
          <p:grpSpPr>
            <a:xfrm rot="19966045" flipH="1">
              <a:off x="398806" y="1370304"/>
              <a:ext cx="4205681" cy="2122590"/>
              <a:chOff x="2475914" y="1878239"/>
              <a:chExt cx="7599598" cy="3835486"/>
            </a:xfrm>
          </p:grpSpPr>
          <p:sp>
            <p:nvSpPr>
              <p:cNvPr id="159" name="Rectangle 20">
                <a:extLst>
                  <a:ext uri="{FF2B5EF4-FFF2-40B4-BE49-F238E27FC236}">
                    <a16:creationId xmlns:a16="http://schemas.microsoft.com/office/drawing/2014/main" id="{6B5C23F0-EF20-47FE-B040-74F8D699E015}"/>
                  </a:ext>
                </a:extLst>
              </p:cNvPr>
              <p:cNvSpPr/>
              <p:nvPr/>
            </p:nvSpPr>
            <p:spPr>
              <a:xfrm rot="4143027">
                <a:off x="4197943" y="3977632"/>
                <a:ext cx="2458451" cy="1013735"/>
              </a:xfrm>
              <a:custGeom>
                <a:avLst/>
                <a:gdLst>
                  <a:gd name="connsiteX0" fmla="*/ 0 w 890731"/>
                  <a:gd name="connsiteY0" fmla="*/ 0 h 303004"/>
                  <a:gd name="connsiteX1" fmla="*/ 890731 w 890731"/>
                  <a:gd name="connsiteY1" fmla="*/ 0 h 303004"/>
                  <a:gd name="connsiteX2" fmla="*/ 890731 w 890731"/>
                  <a:gd name="connsiteY2" fmla="*/ 303004 h 303004"/>
                  <a:gd name="connsiteX3" fmla="*/ 0 w 890731"/>
                  <a:gd name="connsiteY3" fmla="*/ 303004 h 303004"/>
                  <a:gd name="connsiteX4" fmla="*/ 0 w 890731"/>
                  <a:gd name="connsiteY4" fmla="*/ 0 h 303004"/>
                  <a:gd name="connsiteX0" fmla="*/ 0 w 1655078"/>
                  <a:gd name="connsiteY0" fmla="*/ 0 h 303004"/>
                  <a:gd name="connsiteX1" fmla="*/ 890731 w 1655078"/>
                  <a:gd name="connsiteY1" fmla="*/ 0 h 303004"/>
                  <a:gd name="connsiteX2" fmla="*/ 1655078 w 1655078"/>
                  <a:gd name="connsiteY2" fmla="*/ 184148 h 303004"/>
                  <a:gd name="connsiteX3" fmla="*/ 0 w 1655078"/>
                  <a:gd name="connsiteY3" fmla="*/ 303004 h 303004"/>
                  <a:gd name="connsiteX4" fmla="*/ 0 w 1655078"/>
                  <a:gd name="connsiteY4" fmla="*/ 0 h 303004"/>
                  <a:gd name="connsiteX0" fmla="*/ 0 w 1655078"/>
                  <a:gd name="connsiteY0" fmla="*/ 367531 h 670535"/>
                  <a:gd name="connsiteX1" fmla="*/ 1173148 w 1655078"/>
                  <a:gd name="connsiteY1" fmla="*/ 0 h 670535"/>
                  <a:gd name="connsiteX2" fmla="*/ 1655078 w 1655078"/>
                  <a:gd name="connsiteY2" fmla="*/ 551679 h 670535"/>
                  <a:gd name="connsiteX3" fmla="*/ 0 w 1655078"/>
                  <a:gd name="connsiteY3" fmla="*/ 670535 h 670535"/>
                  <a:gd name="connsiteX4" fmla="*/ 0 w 1655078"/>
                  <a:gd name="connsiteY4" fmla="*/ 367531 h 670535"/>
                  <a:gd name="connsiteX0" fmla="*/ 0 w 1891852"/>
                  <a:gd name="connsiteY0" fmla="*/ 367531 h 670535"/>
                  <a:gd name="connsiteX1" fmla="*/ 1173148 w 1891852"/>
                  <a:gd name="connsiteY1" fmla="*/ 0 h 670535"/>
                  <a:gd name="connsiteX2" fmla="*/ 1655078 w 1891852"/>
                  <a:gd name="connsiteY2" fmla="*/ 551679 h 670535"/>
                  <a:gd name="connsiteX3" fmla="*/ 0 w 1891852"/>
                  <a:gd name="connsiteY3" fmla="*/ 670535 h 670535"/>
                  <a:gd name="connsiteX4" fmla="*/ 0 w 1891852"/>
                  <a:gd name="connsiteY4" fmla="*/ 367531 h 670535"/>
                  <a:gd name="connsiteX0" fmla="*/ 0 w 1992269"/>
                  <a:gd name="connsiteY0" fmla="*/ 367531 h 670535"/>
                  <a:gd name="connsiteX1" fmla="*/ 1173148 w 1992269"/>
                  <a:gd name="connsiteY1" fmla="*/ 0 h 670535"/>
                  <a:gd name="connsiteX2" fmla="*/ 1655078 w 1992269"/>
                  <a:gd name="connsiteY2" fmla="*/ 551679 h 670535"/>
                  <a:gd name="connsiteX3" fmla="*/ 0 w 1992269"/>
                  <a:gd name="connsiteY3" fmla="*/ 670535 h 670535"/>
                  <a:gd name="connsiteX4" fmla="*/ 0 w 1992269"/>
                  <a:gd name="connsiteY4" fmla="*/ 367531 h 670535"/>
                  <a:gd name="connsiteX0" fmla="*/ 0 w 1992269"/>
                  <a:gd name="connsiteY0" fmla="*/ 367531 h 826142"/>
                  <a:gd name="connsiteX1" fmla="*/ 1173148 w 1992269"/>
                  <a:gd name="connsiteY1" fmla="*/ 0 h 826142"/>
                  <a:gd name="connsiteX2" fmla="*/ 1655078 w 1992269"/>
                  <a:gd name="connsiteY2" fmla="*/ 551679 h 826142"/>
                  <a:gd name="connsiteX3" fmla="*/ 0 w 1992269"/>
                  <a:gd name="connsiteY3" fmla="*/ 670535 h 826142"/>
                  <a:gd name="connsiteX4" fmla="*/ 0 w 1992269"/>
                  <a:gd name="connsiteY4" fmla="*/ 367531 h 826142"/>
                  <a:gd name="connsiteX0" fmla="*/ 466182 w 2458451"/>
                  <a:gd name="connsiteY0" fmla="*/ 367531 h 921924"/>
                  <a:gd name="connsiteX1" fmla="*/ 1639330 w 2458451"/>
                  <a:gd name="connsiteY1" fmla="*/ 0 h 921924"/>
                  <a:gd name="connsiteX2" fmla="*/ 2121260 w 2458451"/>
                  <a:gd name="connsiteY2" fmla="*/ 551679 h 921924"/>
                  <a:gd name="connsiteX3" fmla="*/ 0 w 2458451"/>
                  <a:gd name="connsiteY3" fmla="*/ 896857 h 921924"/>
                  <a:gd name="connsiteX4" fmla="*/ 466182 w 2458451"/>
                  <a:gd name="connsiteY4" fmla="*/ 367531 h 921924"/>
                  <a:gd name="connsiteX0" fmla="*/ 466182 w 2458451"/>
                  <a:gd name="connsiteY0" fmla="*/ 367531 h 995897"/>
                  <a:gd name="connsiteX1" fmla="*/ 1639330 w 2458451"/>
                  <a:gd name="connsiteY1" fmla="*/ 0 h 995897"/>
                  <a:gd name="connsiteX2" fmla="*/ 2121260 w 2458451"/>
                  <a:gd name="connsiteY2" fmla="*/ 551679 h 995897"/>
                  <a:gd name="connsiteX3" fmla="*/ 0 w 2458451"/>
                  <a:gd name="connsiteY3" fmla="*/ 896857 h 995897"/>
                  <a:gd name="connsiteX4" fmla="*/ 466182 w 2458451"/>
                  <a:gd name="connsiteY4" fmla="*/ 367531 h 995897"/>
                  <a:gd name="connsiteX0" fmla="*/ 466182 w 2458451"/>
                  <a:gd name="connsiteY0" fmla="*/ 367531 h 976043"/>
                  <a:gd name="connsiteX1" fmla="*/ 1639330 w 2458451"/>
                  <a:gd name="connsiteY1" fmla="*/ 0 h 976043"/>
                  <a:gd name="connsiteX2" fmla="*/ 2121260 w 2458451"/>
                  <a:gd name="connsiteY2" fmla="*/ 551679 h 976043"/>
                  <a:gd name="connsiteX3" fmla="*/ 469461 w 2458451"/>
                  <a:gd name="connsiteY3" fmla="*/ 933636 h 976043"/>
                  <a:gd name="connsiteX4" fmla="*/ 0 w 2458451"/>
                  <a:gd name="connsiteY4" fmla="*/ 896857 h 976043"/>
                  <a:gd name="connsiteX5" fmla="*/ 466182 w 2458451"/>
                  <a:gd name="connsiteY5" fmla="*/ 367531 h 976043"/>
                  <a:gd name="connsiteX0" fmla="*/ 466182 w 2458451"/>
                  <a:gd name="connsiteY0" fmla="*/ 367531 h 1013547"/>
                  <a:gd name="connsiteX1" fmla="*/ 1639330 w 2458451"/>
                  <a:gd name="connsiteY1" fmla="*/ 0 h 1013547"/>
                  <a:gd name="connsiteX2" fmla="*/ 2121260 w 2458451"/>
                  <a:gd name="connsiteY2" fmla="*/ 551679 h 1013547"/>
                  <a:gd name="connsiteX3" fmla="*/ 469461 w 2458451"/>
                  <a:gd name="connsiteY3" fmla="*/ 933636 h 1013547"/>
                  <a:gd name="connsiteX4" fmla="*/ 0 w 2458451"/>
                  <a:gd name="connsiteY4" fmla="*/ 896857 h 1013547"/>
                  <a:gd name="connsiteX5" fmla="*/ 466182 w 2458451"/>
                  <a:gd name="connsiteY5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719 h 1013735"/>
                  <a:gd name="connsiteX1" fmla="*/ 1071047 w 2458451"/>
                  <a:gd name="connsiteY1" fmla="*/ 227004 h 1013735"/>
                  <a:gd name="connsiteX2" fmla="*/ 1639330 w 2458451"/>
                  <a:gd name="connsiteY2" fmla="*/ 188 h 1013735"/>
                  <a:gd name="connsiteX3" fmla="*/ 2121260 w 2458451"/>
                  <a:gd name="connsiteY3" fmla="*/ 551867 h 1013735"/>
                  <a:gd name="connsiteX4" fmla="*/ 469461 w 2458451"/>
                  <a:gd name="connsiteY4" fmla="*/ 933824 h 1013735"/>
                  <a:gd name="connsiteX5" fmla="*/ 0 w 2458451"/>
                  <a:gd name="connsiteY5" fmla="*/ 897045 h 1013735"/>
                  <a:gd name="connsiteX6" fmla="*/ 466182 w 2458451"/>
                  <a:gd name="connsiteY6" fmla="*/ 367719 h 101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451" h="1013735">
                    <a:moveTo>
                      <a:pt x="466182" y="367719"/>
                    </a:moveTo>
                    <a:cubicBezTo>
                      <a:pt x="677468" y="301383"/>
                      <a:pt x="859761" y="293340"/>
                      <a:pt x="1071047" y="227004"/>
                    </a:cubicBezTo>
                    <a:cubicBezTo>
                      <a:pt x="1252340" y="75635"/>
                      <a:pt x="1468880" y="-4416"/>
                      <a:pt x="1639330" y="188"/>
                    </a:cubicBezTo>
                    <a:cubicBezTo>
                      <a:pt x="3017025" y="70264"/>
                      <a:pt x="2274749" y="481390"/>
                      <a:pt x="2121260" y="551867"/>
                    </a:cubicBezTo>
                    <a:cubicBezTo>
                      <a:pt x="1927763" y="716511"/>
                      <a:pt x="784600" y="1203830"/>
                      <a:pt x="469461" y="933824"/>
                    </a:cubicBezTo>
                    <a:cubicBezTo>
                      <a:pt x="115918" y="991354"/>
                      <a:pt x="2028" y="1000433"/>
                      <a:pt x="0" y="897045"/>
                    </a:cubicBezTo>
                    <a:lnTo>
                      <a:pt x="466182" y="367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7">
                <a:extLst>
                  <a:ext uri="{FF2B5EF4-FFF2-40B4-BE49-F238E27FC236}">
                    <a16:creationId xmlns:a16="http://schemas.microsoft.com/office/drawing/2014/main" id="{A1261ED1-90CA-43A4-9867-AAA4776F3D86}"/>
                  </a:ext>
                </a:extLst>
              </p:cNvPr>
              <p:cNvSpPr/>
              <p:nvPr/>
            </p:nvSpPr>
            <p:spPr>
              <a:xfrm>
                <a:off x="2475914" y="1878239"/>
                <a:ext cx="7599598" cy="2825118"/>
              </a:xfrm>
              <a:custGeom>
                <a:avLst/>
                <a:gdLst>
                  <a:gd name="connsiteX0" fmla="*/ 0 w 4557333"/>
                  <a:gd name="connsiteY0" fmla="*/ 0 h 1268088"/>
                  <a:gd name="connsiteX1" fmla="*/ 4557333 w 4557333"/>
                  <a:gd name="connsiteY1" fmla="*/ 0 h 1268088"/>
                  <a:gd name="connsiteX2" fmla="*/ 4557333 w 4557333"/>
                  <a:gd name="connsiteY2" fmla="*/ 1268088 h 1268088"/>
                  <a:gd name="connsiteX3" fmla="*/ 0 w 4557333"/>
                  <a:gd name="connsiteY3" fmla="*/ 1268088 h 1268088"/>
                  <a:gd name="connsiteX4" fmla="*/ 0 w 4557333"/>
                  <a:gd name="connsiteY4" fmla="*/ 0 h 1268088"/>
                  <a:gd name="connsiteX0" fmla="*/ 609600 w 4557333"/>
                  <a:gd name="connsiteY0" fmla="*/ 0 h 1496688"/>
                  <a:gd name="connsiteX1" fmla="*/ 4557333 w 4557333"/>
                  <a:gd name="connsiteY1" fmla="*/ 228600 h 1496688"/>
                  <a:gd name="connsiteX2" fmla="*/ 4557333 w 4557333"/>
                  <a:gd name="connsiteY2" fmla="*/ 1496688 h 1496688"/>
                  <a:gd name="connsiteX3" fmla="*/ 0 w 4557333"/>
                  <a:gd name="connsiteY3" fmla="*/ 1496688 h 1496688"/>
                  <a:gd name="connsiteX4" fmla="*/ 609600 w 4557333"/>
                  <a:gd name="connsiteY4" fmla="*/ 0 h 1496688"/>
                  <a:gd name="connsiteX0" fmla="*/ 304800 w 4252533"/>
                  <a:gd name="connsiteY0" fmla="*/ 0 h 1496688"/>
                  <a:gd name="connsiteX1" fmla="*/ 4252533 w 4252533"/>
                  <a:gd name="connsiteY1" fmla="*/ 228600 h 1496688"/>
                  <a:gd name="connsiteX2" fmla="*/ 4252533 w 4252533"/>
                  <a:gd name="connsiteY2" fmla="*/ 1496688 h 1496688"/>
                  <a:gd name="connsiteX3" fmla="*/ 0 w 4252533"/>
                  <a:gd name="connsiteY3" fmla="*/ 1001388 h 1496688"/>
                  <a:gd name="connsiteX4" fmla="*/ 304800 w 4252533"/>
                  <a:gd name="connsiteY4" fmla="*/ 0 h 1496688"/>
                  <a:gd name="connsiteX0" fmla="*/ 317500 w 4265233"/>
                  <a:gd name="connsiteY0" fmla="*/ 0 h 1496688"/>
                  <a:gd name="connsiteX1" fmla="*/ 4265233 w 4265233"/>
                  <a:gd name="connsiteY1" fmla="*/ 228600 h 1496688"/>
                  <a:gd name="connsiteX2" fmla="*/ 4265233 w 4265233"/>
                  <a:gd name="connsiteY2" fmla="*/ 1496688 h 1496688"/>
                  <a:gd name="connsiteX3" fmla="*/ 0 w 4265233"/>
                  <a:gd name="connsiteY3" fmla="*/ 1026788 h 1496688"/>
                  <a:gd name="connsiteX4" fmla="*/ 317500 w 4265233"/>
                  <a:gd name="connsiteY4" fmla="*/ 0 h 1496688"/>
                  <a:gd name="connsiteX0" fmla="*/ 877533 w 4825266"/>
                  <a:gd name="connsiteY0" fmla="*/ 0 h 1496688"/>
                  <a:gd name="connsiteX1" fmla="*/ 4825266 w 4825266"/>
                  <a:gd name="connsiteY1" fmla="*/ 228600 h 1496688"/>
                  <a:gd name="connsiteX2" fmla="*/ 4825266 w 4825266"/>
                  <a:gd name="connsiteY2" fmla="*/ 1496688 h 1496688"/>
                  <a:gd name="connsiteX3" fmla="*/ 560033 w 4825266"/>
                  <a:gd name="connsiteY3" fmla="*/ 1026788 h 1496688"/>
                  <a:gd name="connsiteX4" fmla="*/ 877533 w 4825266"/>
                  <a:gd name="connsiteY4" fmla="*/ 0 h 1496688"/>
                  <a:gd name="connsiteX0" fmla="*/ 902286 w 4850019"/>
                  <a:gd name="connsiteY0" fmla="*/ 0 h 1496688"/>
                  <a:gd name="connsiteX1" fmla="*/ 4850019 w 4850019"/>
                  <a:gd name="connsiteY1" fmla="*/ 228600 h 1496688"/>
                  <a:gd name="connsiteX2" fmla="*/ 4850019 w 4850019"/>
                  <a:gd name="connsiteY2" fmla="*/ 1496688 h 1496688"/>
                  <a:gd name="connsiteX3" fmla="*/ 584786 w 4850019"/>
                  <a:gd name="connsiteY3" fmla="*/ 1026788 h 1496688"/>
                  <a:gd name="connsiteX4" fmla="*/ 902286 w 4850019"/>
                  <a:gd name="connsiteY4" fmla="*/ 0 h 1496688"/>
                  <a:gd name="connsiteX0" fmla="*/ 902286 w 5827919"/>
                  <a:gd name="connsiteY0" fmla="*/ 546100 h 2042788"/>
                  <a:gd name="connsiteX1" fmla="*/ 5827919 w 5827919"/>
                  <a:gd name="connsiteY1" fmla="*/ 0 h 2042788"/>
                  <a:gd name="connsiteX2" fmla="*/ 4850019 w 5827919"/>
                  <a:gd name="connsiteY2" fmla="*/ 2042788 h 2042788"/>
                  <a:gd name="connsiteX3" fmla="*/ 584786 w 5827919"/>
                  <a:gd name="connsiteY3" fmla="*/ 1572888 h 2042788"/>
                  <a:gd name="connsiteX4" fmla="*/ 902286 w 5827919"/>
                  <a:gd name="connsiteY4" fmla="*/ 546100 h 2042788"/>
                  <a:gd name="connsiteX0" fmla="*/ 902286 w 5954919"/>
                  <a:gd name="connsiteY0" fmla="*/ 546100 h 1572888"/>
                  <a:gd name="connsiteX1" fmla="*/ 5827919 w 5954919"/>
                  <a:gd name="connsiteY1" fmla="*/ 0 h 1572888"/>
                  <a:gd name="connsiteX2" fmla="*/ 5954919 w 5954919"/>
                  <a:gd name="connsiteY2" fmla="*/ 252088 h 1572888"/>
                  <a:gd name="connsiteX3" fmla="*/ 584786 w 5954919"/>
                  <a:gd name="connsiteY3" fmla="*/ 1572888 h 1572888"/>
                  <a:gd name="connsiteX4" fmla="*/ 902286 w 5954919"/>
                  <a:gd name="connsiteY4" fmla="*/ 546100 h 1572888"/>
                  <a:gd name="connsiteX0" fmla="*/ 902286 w 5954919"/>
                  <a:gd name="connsiteY0" fmla="*/ 546100 h 1572888"/>
                  <a:gd name="connsiteX1" fmla="*/ 5827919 w 5954919"/>
                  <a:gd name="connsiteY1" fmla="*/ 0 h 1572888"/>
                  <a:gd name="connsiteX2" fmla="*/ 5954919 w 5954919"/>
                  <a:gd name="connsiteY2" fmla="*/ 252088 h 1572888"/>
                  <a:gd name="connsiteX3" fmla="*/ 584786 w 5954919"/>
                  <a:gd name="connsiteY3" fmla="*/ 1572888 h 1572888"/>
                  <a:gd name="connsiteX4" fmla="*/ 902286 w 5954919"/>
                  <a:gd name="connsiteY4" fmla="*/ 546100 h 1572888"/>
                  <a:gd name="connsiteX0" fmla="*/ 902286 w 5954919"/>
                  <a:gd name="connsiteY0" fmla="*/ 584200 h 1610988"/>
                  <a:gd name="connsiteX1" fmla="*/ 5827919 w 5954919"/>
                  <a:gd name="connsiteY1" fmla="*/ 0 h 1610988"/>
                  <a:gd name="connsiteX2" fmla="*/ 5954919 w 5954919"/>
                  <a:gd name="connsiteY2" fmla="*/ 290188 h 1610988"/>
                  <a:gd name="connsiteX3" fmla="*/ 584786 w 5954919"/>
                  <a:gd name="connsiteY3" fmla="*/ 1610988 h 1610988"/>
                  <a:gd name="connsiteX4" fmla="*/ 902286 w 5954919"/>
                  <a:gd name="connsiteY4" fmla="*/ 584200 h 1610988"/>
                  <a:gd name="connsiteX0" fmla="*/ 902286 w 5985399"/>
                  <a:gd name="connsiteY0" fmla="*/ 584200 h 1610988"/>
                  <a:gd name="connsiteX1" fmla="*/ 5827919 w 5985399"/>
                  <a:gd name="connsiteY1" fmla="*/ 0 h 1610988"/>
                  <a:gd name="connsiteX2" fmla="*/ 5985399 w 5985399"/>
                  <a:gd name="connsiteY2" fmla="*/ 282568 h 1610988"/>
                  <a:gd name="connsiteX3" fmla="*/ 584786 w 5985399"/>
                  <a:gd name="connsiteY3" fmla="*/ 1610988 h 1610988"/>
                  <a:gd name="connsiteX4" fmla="*/ 902286 w 5985399"/>
                  <a:gd name="connsiteY4" fmla="*/ 584200 h 1610988"/>
                  <a:gd name="connsiteX0" fmla="*/ 902286 w 5985399"/>
                  <a:gd name="connsiteY0" fmla="*/ 584200 h 1845089"/>
                  <a:gd name="connsiteX1" fmla="*/ 5827919 w 5985399"/>
                  <a:gd name="connsiteY1" fmla="*/ 0 h 1845089"/>
                  <a:gd name="connsiteX2" fmla="*/ 5985399 w 5985399"/>
                  <a:gd name="connsiteY2" fmla="*/ 282568 h 1845089"/>
                  <a:gd name="connsiteX3" fmla="*/ 584786 w 5985399"/>
                  <a:gd name="connsiteY3" fmla="*/ 1610988 h 1845089"/>
                  <a:gd name="connsiteX4" fmla="*/ 902286 w 5985399"/>
                  <a:gd name="connsiteY4" fmla="*/ 584200 h 1845089"/>
                  <a:gd name="connsiteX0" fmla="*/ 902286 w 5985399"/>
                  <a:gd name="connsiteY0" fmla="*/ 584200 h 2087156"/>
                  <a:gd name="connsiteX1" fmla="*/ 5827919 w 5985399"/>
                  <a:gd name="connsiteY1" fmla="*/ 0 h 2087156"/>
                  <a:gd name="connsiteX2" fmla="*/ 5985399 w 5985399"/>
                  <a:gd name="connsiteY2" fmla="*/ 282568 h 2087156"/>
                  <a:gd name="connsiteX3" fmla="*/ 584786 w 5985399"/>
                  <a:gd name="connsiteY3" fmla="*/ 1610988 h 2087156"/>
                  <a:gd name="connsiteX4" fmla="*/ 902286 w 5985399"/>
                  <a:gd name="connsiteY4" fmla="*/ 584200 h 2087156"/>
                  <a:gd name="connsiteX0" fmla="*/ 902286 w 6769687"/>
                  <a:gd name="connsiteY0" fmla="*/ 1107854 h 2610810"/>
                  <a:gd name="connsiteX1" fmla="*/ 5827919 w 6769687"/>
                  <a:gd name="connsiteY1" fmla="*/ 523654 h 2610810"/>
                  <a:gd name="connsiteX2" fmla="*/ 6769687 w 6769687"/>
                  <a:gd name="connsiteY2" fmla="*/ 2952 h 2610810"/>
                  <a:gd name="connsiteX3" fmla="*/ 5985399 w 6769687"/>
                  <a:gd name="connsiteY3" fmla="*/ 806222 h 2610810"/>
                  <a:gd name="connsiteX4" fmla="*/ 584786 w 6769687"/>
                  <a:gd name="connsiteY4" fmla="*/ 2134642 h 2610810"/>
                  <a:gd name="connsiteX5" fmla="*/ 902286 w 6769687"/>
                  <a:gd name="connsiteY5" fmla="*/ 1107854 h 2610810"/>
                  <a:gd name="connsiteX0" fmla="*/ 902286 w 7588448"/>
                  <a:gd name="connsiteY0" fmla="*/ 1107854 h 2610810"/>
                  <a:gd name="connsiteX1" fmla="*/ 5827919 w 7588448"/>
                  <a:gd name="connsiteY1" fmla="*/ 523654 h 2610810"/>
                  <a:gd name="connsiteX2" fmla="*/ 6769687 w 7588448"/>
                  <a:gd name="connsiteY2" fmla="*/ 2952 h 2610810"/>
                  <a:gd name="connsiteX3" fmla="*/ 7569787 w 7588448"/>
                  <a:gd name="connsiteY3" fmla="*/ 1044352 h 2610810"/>
                  <a:gd name="connsiteX4" fmla="*/ 5985399 w 7588448"/>
                  <a:gd name="connsiteY4" fmla="*/ 806222 h 2610810"/>
                  <a:gd name="connsiteX5" fmla="*/ 584786 w 7588448"/>
                  <a:gd name="connsiteY5" fmla="*/ 2134642 h 2610810"/>
                  <a:gd name="connsiteX6" fmla="*/ 902286 w 7588448"/>
                  <a:gd name="connsiteY6" fmla="*/ 1107854 h 2610810"/>
                  <a:gd name="connsiteX0" fmla="*/ 902286 w 7583936"/>
                  <a:gd name="connsiteY0" fmla="*/ 1108326 h 2611282"/>
                  <a:gd name="connsiteX1" fmla="*/ 5827919 w 7583936"/>
                  <a:gd name="connsiteY1" fmla="*/ 524126 h 2611282"/>
                  <a:gd name="connsiteX2" fmla="*/ 6769687 w 7583936"/>
                  <a:gd name="connsiteY2" fmla="*/ 3424 h 2611282"/>
                  <a:gd name="connsiteX3" fmla="*/ 6439486 w 7583936"/>
                  <a:gd name="connsiteY3" fmla="*/ 460624 h 2611282"/>
                  <a:gd name="connsiteX4" fmla="*/ 7569787 w 7583936"/>
                  <a:gd name="connsiteY4" fmla="*/ 1044824 h 2611282"/>
                  <a:gd name="connsiteX5" fmla="*/ 5985399 w 7583936"/>
                  <a:gd name="connsiteY5" fmla="*/ 806694 h 2611282"/>
                  <a:gd name="connsiteX6" fmla="*/ 584786 w 7583936"/>
                  <a:gd name="connsiteY6" fmla="*/ 2135114 h 2611282"/>
                  <a:gd name="connsiteX7" fmla="*/ 902286 w 7583936"/>
                  <a:gd name="connsiteY7" fmla="*/ 1108326 h 2611282"/>
                  <a:gd name="connsiteX0" fmla="*/ 902286 w 7583936"/>
                  <a:gd name="connsiteY0" fmla="*/ 1109371 h 2612327"/>
                  <a:gd name="connsiteX1" fmla="*/ 5827919 w 7583936"/>
                  <a:gd name="connsiteY1" fmla="*/ 525171 h 2612327"/>
                  <a:gd name="connsiteX2" fmla="*/ 6769687 w 7583936"/>
                  <a:gd name="connsiteY2" fmla="*/ 4469 h 2612327"/>
                  <a:gd name="connsiteX3" fmla="*/ 6439486 w 7583936"/>
                  <a:gd name="connsiteY3" fmla="*/ 461669 h 2612327"/>
                  <a:gd name="connsiteX4" fmla="*/ 7569787 w 7583936"/>
                  <a:gd name="connsiteY4" fmla="*/ 1045869 h 2612327"/>
                  <a:gd name="connsiteX5" fmla="*/ 5985399 w 7583936"/>
                  <a:gd name="connsiteY5" fmla="*/ 807739 h 2612327"/>
                  <a:gd name="connsiteX6" fmla="*/ 584786 w 7583936"/>
                  <a:gd name="connsiteY6" fmla="*/ 2136159 h 2612327"/>
                  <a:gd name="connsiteX7" fmla="*/ 902286 w 7583936"/>
                  <a:gd name="connsiteY7" fmla="*/ 1109371 h 2612327"/>
                  <a:gd name="connsiteX0" fmla="*/ 902286 w 7583936"/>
                  <a:gd name="connsiteY0" fmla="*/ 1275148 h 2778104"/>
                  <a:gd name="connsiteX1" fmla="*/ 5827919 w 7583936"/>
                  <a:gd name="connsiteY1" fmla="*/ 690948 h 2778104"/>
                  <a:gd name="connsiteX2" fmla="*/ 6769687 w 7583936"/>
                  <a:gd name="connsiteY2" fmla="*/ 170246 h 2778104"/>
                  <a:gd name="connsiteX3" fmla="*/ 6439486 w 7583936"/>
                  <a:gd name="connsiteY3" fmla="*/ 627446 h 2778104"/>
                  <a:gd name="connsiteX4" fmla="*/ 7569787 w 7583936"/>
                  <a:gd name="connsiteY4" fmla="*/ 1211646 h 2778104"/>
                  <a:gd name="connsiteX5" fmla="*/ 5985399 w 7583936"/>
                  <a:gd name="connsiteY5" fmla="*/ 973516 h 2778104"/>
                  <a:gd name="connsiteX6" fmla="*/ 584786 w 7583936"/>
                  <a:gd name="connsiteY6" fmla="*/ 2301936 h 2778104"/>
                  <a:gd name="connsiteX7" fmla="*/ 902286 w 7583936"/>
                  <a:gd name="connsiteY7" fmla="*/ 1275148 h 2778104"/>
                  <a:gd name="connsiteX0" fmla="*/ 902286 w 7583936"/>
                  <a:gd name="connsiteY0" fmla="*/ 1275148 h 2778104"/>
                  <a:gd name="connsiteX1" fmla="*/ 5827919 w 7583936"/>
                  <a:gd name="connsiteY1" fmla="*/ 690948 h 2778104"/>
                  <a:gd name="connsiteX2" fmla="*/ 6769687 w 7583936"/>
                  <a:gd name="connsiteY2" fmla="*/ 170246 h 2778104"/>
                  <a:gd name="connsiteX3" fmla="*/ 6439486 w 7583936"/>
                  <a:gd name="connsiteY3" fmla="*/ 627446 h 2778104"/>
                  <a:gd name="connsiteX4" fmla="*/ 7569787 w 7583936"/>
                  <a:gd name="connsiteY4" fmla="*/ 1211646 h 2778104"/>
                  <a:gd name="connsiteX5" fmla="*/ 5985399 w 7583936"/>
                  <a:gd name="connsiteY5" fmla="*/ 973516 h 2778104"/>
                  <a:gd name="connsiteX6" fmla="*/ 584786 w 7583936"/>
                  <a:gd name="connsiteY6" fmla="*/ 2301936 h 2778104"/>
                  <a:gd name="connsiteX7" fmla="*/ 902286 w 7583936"/>
                  <a:gd name="connsiteY7" fmla="*/ 1275148 h 2778104"/>
                  <a:gd name="connsiteX0" fmla="*/ 902286 w 7583936"/>
                  <a:gd name="connsiteY0" fmla="*/ 1482140 h 2985096"/>
                  <a:gd name="connsiteX1" fmla="*/ 5827919 w 7583936"/>
                  <a:gd name="connsiteY1" fmla="*/ 897940 h 2985096"/>
                  <a:gd name="connsiteX2" fmla="*/ 6795087 w 7583936"/>
                  <a:gd name="connsiteY2" fmla="*/ 148638 h 2985096"/>
                  <a:gd name="connsiteX3" fmla="*/ 6439486 w 7583936"/>
                  <a:gd name="connsiteY3" fmla="*/ 834438 h 2985096"/>
                  <a:gd name="connsiteX4" fmla="*/ 7569787 w 7583936"/>
                  <a:gd name="connsiteY4" fmla="*/ 1418638 h 2985096"/>
                  <a:gd name="connsiteX5" fmla="*/ 5985399 w 7583936"/>
                  <a:gd name="connsiteY5" fmla="*/ 1180508 h 2985096"/>
                  <a:gd name="connsiteX6" fmla="*/ 584786 w 7583936"/>
                  <a:gd name="connsiteY6" fmla="*/ 2508928 h 2985096"/>
                  <a:gd name="connsiteX7" fmla="*/ 902286 w 7583936"/>
                  <a:gd name="connsiteY7" fmla="*/ 1482140 h 2985096"/>
                  <a:gd name="connsiteX0" fmla="*/ 902286 w 7599598"/>
                  <a:gd name="connsiteY0" fmla="*/ 1482140 h 2985096"/>
                  <a:gd name="connsiteX1" fmla="*/ 5827919 w 7599598"/>
                  <a:gd name="connsiteY1" fmla="*/ 897940 h 2985096"/>
                  <a:gd name="connsiteX2" fmla="*/ 6795087 w 7599598"/>
                  <a:gd name="connsiteY2" fmla="*/ 148638 h 2985096"/>
                  <a:gd name="connsiteX3" fmla="*/ 6439486 w 7599598"/>
                  <a:gd name="connsiteY3" fmla="*/ 834438 h 2985096"/>
                  <a:gd name="connsiteX4" fmla="*/ 7569787 w 7599598"/>
                  <a:gd name="connsiteY4" fmla="*/ 1418638 h 2985096"/>
                  <a:gd name="connsiteX5" fmla="*/ 5985399 w 7599598"/>
                  <a:gd name="connsiteY5" fmla="*/ 1180508 h 2985096"/>
                  <a:gd name="connsiteX6" fmla="*/ 584786 w 7599598"/>
                  <a:gd name="connsiteY6" fmla="*/ 2508928 h 2985096"/>
                  <a:gd name="connsiteX7" fmla="*/ 902286 w 7599598"/>
                  <a:gd name="connsiteY7" fmla="*/ 1482140 h 2985096"/>
                  <a:gd name="connsiteX0" fmla="*/ 902286 w 7599598"/>
                  <a:gd name="connsiteY0" fmla="*/ 1482140 h 2985096"/>
                  <a:gd name="connsiteX1" fmla="*/ 5827919 w 7599598"/>
                  <a:gd name="connsiteY1" fmla="*/ 897940 h 2985096"/>
                  <a:gd name="connsiteX2" fmla="*/ 6795087 w 7599598"/>
                  <a:gd name="connsiteY2" fmla="*/ 148638 h 2985096"/>
                  <a:gd name="connsiteX3" fmla="*/ 6439486 w 7599598"/>
                  <a:gd name="connsiteY3" fmla="*/ 834438 h 2985096"/>
                  <a:gd name="connsiteX4" fmla="*/ 7569787 w 7599598"/>
                  <a:gd name="connsiteY4" fmla="*/ 1418638 h 2985096"/>
                  <a:gd name="connsiteX5" fmla="*/ 5985399 w 7599598"/>
                  <a:gd name="connsiteY5" fmla="*/ 1180508 h 2985096"/>
                  <a:gd name="connsiteX6" fmla="*/ 584786 w 7599598"/>
                  <a:gd name="connsiteY6" fmla="*/ 2508928 h 2985096"/>
                  <a:gd name="connsiteX7" fmla="*/ 902286 w 7599598"/>
                  <a:gd name="connsiteY7" fmla="*/ 1482140 h 2985096"/>
                  <a:gd name="connsiteX0" fmla="*/ 902286 w 7599598"/>
                  <a:gd name="connsiteY0" fmla="*/ 1470497 h 2973453"/>
                  <a:gd name="connsiteX1" fmla="*/ 5827919 w 7599598"/>
                  <a:gd name="connsiteY1" fmla="*/ 886297 h 2973453"/>
                  <a:gd name="connsiteX2" fmla="*/ 6795087 w 7599598"/>
                  <a:gd name="connsiteY2" fmla="*/ 149695 h 2973453"/>
                  <a:gd name="connsiteX3" fmla="*/ 6439486 w 7599598"/>
                  <a:gd name="connsiteY3" fmla="*/ 822795 h 2973453"/>
                  <a:gd name="connsiteX4" fmla="*/ 7569787 w 7599598"/>
                  <a:gd name="connsiteY4" fmla="*/ 1406995 h 2973453"/>
                  <a:gd name="connsiteX5" fmla="*/ 5985399 w 7599598"/>
                  <a:gd name="connsiteY5" fmla="*/ 1168865 h 2973453"/>
                  <a:gd name="connsiteX6" fmla="*/ 584786 w 7599598"/>
                  <a:gd name="connsiteY6" fmla="*/ 2497285 h 2973453"/>
                  <a:gd name="connsiteX7" fmla="*/ 902286 w 7599598"/>
                  <a:gd name="connsiteY7" fmla="*/ 1470497 h 2973453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8264 h 2841220"/>
                  <a:gd name="connsiteX1" fmla="*/ 5827919 w 7599598"/>
                  <a:gd name="connsiteY1" fmla="*/ 754064 h 2841220"/>
                  <a:gd name="connsiteX2" fmla="*/ 6795087 w 7599598"/>
                  <a:gd name="connsiteY2" fmla="*/ 17462 h 2841220"/>
                  <a:gd name="connsiteX3" fmla="*/ 6439486 w 7599598"/>
                  <a:gd name="connsiteY3" fmla="*/ 690562 h 2841220"/>
                  <a:gd name="connsiteX4" fmla="*/ 7569787 w 7599598"/>
                  <a:gd name="connsiteY4" fmla="*/ 1274762 h 2841220"/>
                  <a:gd name="connsiteX5" fmla="*/ 5985399 w 7599598"/>
                  <a:gd name="connsiteY5" fmla="*/ 1036632 h 2841220"/>
                  <a:gd name="connsiteX6" fmla="*/ 584786 w 7599598"/>
                  <a:gd name="connsiteY6" fmla="*/ 2365052 h 2841220"/>
                  <a:gd name="connsiteX7" fmla="*/ 902286 w 7599598"/>
                  <a:gd name="connsiteY7" fmla="*/ 1338264 h 2841220"/>
                  <a:gd name="connsiteX0" fmla="*/ 902286 w 7599598"/>
                  <a:gd name="connsiteY0" fmla="*/ 1338264 h 2841220"/>
                  <a:gd name="connsiteX1" fmla="*/ 5827919 w 7599598"/>
                  <a:gd name="connsiteY1" fmla="*/ 754064 h 2841220"/>
                  <a:gd name="connsiteX2" fmla="*/ 6795087 w 7599598"/>
                  <a:gd name="connsiteY2" fmla="*/ 17462 h 2841220"/>
                  <a:gd name="connsiteX3" fmla="*/ 6439486 w 7599598"/>
                  <a:gd name="connsiteY3" fmla="*/ 690562 h 2841220"/>
                  <a:gd name="connsiteX4" fmla="*/ 7569787 w 7599598"/>
                  <a:gd name="connsiteY4" fmla="*/ 1274762 h 2841220"/>
                  <a:gd name="connsiteX5" fmla="*/ 5985399 w 7599598"/>
                  <a:gd name="connsiteY5" fmla="*/ 1036632 h 2841220"/>
                  <a:gd name="connsiteX6" fmla="*/ 584786 w 7599598"/>
                  <a:gd name="connsiteY6" fmla="*/ 2365052 h 2841220"/>
                  <a:gd name="connsiteX7" fmla="*/ 902286 w 7599598"/>
                  <a:gd name="connsiteY7" fmla="*/ 1338264 h 2841220"/>
                  <a:gd name="connsiteX0" fmla="*/ 902286 w 7599598"/>
                  <a:gd name="connsiteY0" fmla="*/ 1321499 h 2824455"/>
                  <a:gd name="connsiteX1" fmla="*/ 5827919 w 7599598"/>
                  <a:gd name="connsiteY1" fmla="*/ 737299 h 2824455"/>
                  <a:gd name="connsiteX2" fmla="*/ 6795087 w 7599598"/>
                  <a:gd name="connsiteY2" fmla="*/ 697 h 2824455"/>
                  <a:gd name="connsiteX3" fmla="*/ 6439486 w 7599598"/>
                  <a:gd name="connsiteY3" fmla="*/ 673797 h 2824455"/>
                  <a:gd name="connsiteX4" fmla="*/ 7569787 w 7599598"/>
                  <a:gd name="connsiteY4" fmla="*/ 1257997 h 2824455"/>
                  <a:gd name="connsiteX5" fmla="*/ 5985399 w 7599598"/>
                  <a:gd name="connsiteY5" fmla="*/ 1019867 h 2824455"/>
                  <a:gd name="connsiteX6" fmla="*/ 584786 w 7599598"/>
                  <a:gd name="connsiteY6" fmla="*/ 2348287 h 2824455"/>
                  <a:gd name="connsiteX7" fmla="*/ 902286 w 7599598"/>
                  <a:gd name="connsiteY7" fmla="*/ 1321499 h 2824455"/>
                  <a:gd name="connsiteX0" fmla="*/ 902286 w 7599598"/>
                  <a:gd name="connsiteY0" fmla="*/ 1322162 h 2825118"/>
                  <a:gd name="connsiteX1" fmla="*/ 5827919 w 7599598"/>
                  <a:gd name="connsiteY1" fmla="*/ 737962 h 2825118"/>
                  <a:gd name="connsiteX2" fmla="*/ 6795087 w 7599598"/>
                  <a:gd name="connsiteY2" fmla="*/ 1360 h 2825118"/>
                  <a:gd name="connsiteX3" fmla="*/ 6439486 w 7599598"/>
                  <a:gd name="connsiteY3" fmla="*/ 674460 h 2825118"/>
                  <a:gd name="connsiteX4" fmla="*/ 7569787 w 7599598"/>
                  <a:gd name="connsiteY4" fmla="*/ 1258660 h 2825118"/>
                  <a:gd name="connsiteX5" fmla="*/ 5985399 w 7599598"/>
                  <a:gd name="connsiteY5" fmla="*/ 1020530 h 2825118"/>
                  <a:gd name="connsiteX6" fmla="*/ 584786 w 7599598"/>
                  <a:gd name="connsiteY6" fmla="*/ 2348950 h 2825118"/>
                  <a:gd name="connsiteX7" fmla="*/ 902286 w 7599598"/>
                  <a:gd name="connsiteY7" fmla="*/ 1322162 h 2825118"/>
                  <a:gd name="connsiteX0" fmla="*/ 902286 w 7599598"/>
                  <a:gd name="connsiteY0" fmla="*/ 1322162 h 2825118"/>
                  <a:gd name="connsiteX1" fmla="*/ 5827919 w 7599598"/>
                  <a:gd name="connsiteY1" fmla="*/ 737962 h 2825118"/>
                  <a:gd name="connsiteX2" fmla="*/ 6795087 w 7599598"/>
                  <a:gd name="connsiteY2" fmla="*/ 1360 h 2825118"/>
                  <a:gd name="connsiteX3" fmla="*/ 6439486 w 7599598"/>
                  <a:gd name="connsiteY3" fmla="*/ 674460 h 2825118"/>
                  <a:gd name="connsiteX4" fmla="*/ 7569787 w 7599598"/>
                  <a:gd name="connsiteY4" fmla="*/ 1258660 h 2825118"/>
                  <a:gd name="connsiteX5" fmla="*/ 5985399 w 7599598"/>
                  <a:gd name="connsiteY5" fmla="*/ 1020530 h 2825118"/>
                  <a:gd name="connsiteX6" fmla="*/ 584786 w 7599598"/>
                  <a:gd name="connsiteY6" fmla="*/ 2348950 h 2825118"/>
                  <a:gd name="connsiteX7" fmla="*/ 902286 w 7599598"/>
                  <a:gd name="connsiteY7" fmla="*/ 1322162 h 282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99598" h="2825118">
                    <a:moveTo>
                      <a:pt x="902286" y="1322162"/>
                    </a:moveTo>
                    <a:cubicBezTo>
                      <a:pt x="2544164" y="1140129"/>
                      <a:pt x="2372481" y="1918215"/>
                      <a:pt x="5827919" y="737962"/>
                    </a:cubicBezTo>
                    <a:cubicBezTo>
                      <a:pt x="5705808" y="160111"/>
                      <a:pt x="6802898" y="-17689"/>
                      <a:pt x="6795087" y="1360"/>
                    </a:cubicBezTo>
                    <a:cubicBezTo>
                      <a:pt x="6822931" y="43693"/>
                      <a:pt x="7017336" y="500893"/>
                      <a:pt x="6439486" y="674460"/>
                    </a:cubicBezTo>
                    <a:cubicBezTo>
                      <a:pt x="7271336" y="467027"/>
                      <a:pt x="7723785" y="1171348"/>
                      <a:pt x="7569787" y="1258660"/>
                    </a:cubicBezTo>
                    <a:cubicBezTo>
                      <a:pt x="7041658" y="1179283"/>
                      <a:pt x="6391608" y="1358987"/>
                      <a:pt x="5985399" y="1020530"/>
                    </a:cubicBezTo>
                    <a:cubicBezTo>
                      <a:pt x="3537495" y="3825537"/>
                      <a:pt x="1013390" y="2584323"/>
                      <a:pt x="584786" y="2348950"/>
                    </a:cubicBezTo>
                    <a:cubicBezTo>
                      <a:pt x="-795281" y="1397087"/>
                      <a:pt x="669453" y="1397725"/>
                      <a:pt x="902286" y="1322162"/>
                    </a:cubicBezTo>
                    <a:close/>
                  </a:path>
                </a:pathLst>
              </a:custGeom>
              <a:solidFill>
                <a:srgbClr val="0B075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8">
                <a:extLst>
                  <a:ext uri="{FF2B5EF4-FFF2-40B4-BE49-F238E27FC236}">
                    <a16:creationId xmlns:a16="http://schemas.microsoft.com/office/drawing/2014/main" id="{956E0208-2587-4BF6-8B6A-AF0076EFA0B6}"/>
                  </a:ext>
                </a:extLst>
              </p:cNvPr>
              <p:cNvSpPr/>
              <p:nvPr/>
            </p:nvSpPr>
            <p:spPr>
              <a:xfrm>
                <a:off x="2480171" y="3490515"/>
                <a:ext cx="5095694" cy="1239447"/>
              </a:xfrm>
              <a:custGeom>
                <a:avLst/>
                <a:gdLst>
                  <a:gd name="connsiteX0" fmla="*/ 0 w 933607"/>
                  <a:gd name="connsiteY0" fmla="*/ 0 h 482674"/>
                  <a:gd name="connsiteX1" fmla="*/ 933607 w 933607"/>
                  <a:gd name="connsiteY1" fmla="*/ 0 h 482674"/>
                  <a:gd name="connsiteX2" fmla="*/ 933607 w 933607"/>
                  <a:gd name="connsiteY2" fmla="*/ 482674 h 482674"/>
                  <a:gd name="connsiteX3" fmla="*/ 0 w 933607"/>
                  <a:gd name="connsiteY3" fmla="*/ 482674 h 482674"/>
                  <a:gd name="connsiteX4" fmla="*/ 0 w 933607"/>
                  <a:gd name="connsiteY4" fmla="*/ 0 h 482674"/>
                  <a:gd name="connsiteX0" fmla="*/ 617220 w 933607"/>
                  <a:gd name="connsiteY0" fmla="*/ 0 h 566494"/>
                  <a:gd name="connsiteX1" fmla="*/ 933607 w 933607"/>
                  <a:gd name="connsiteY1" fmla="*/ 83820 h 566494"/>
                  <a:gd name="connsiteX2" fmla="*/ 933607 w 933607"/>
                  <a:gd name="connsiteY2" fmla="*/ 566494 h 566494"/>
                  <a:gd name="connsiteX3" fmla="*/ 0 w 933607"/>
                  <a:gd name="connsiteY3" fmla="*/ 566494 h 566494"/>
                  <a:gd name="connsiteX4" fmla="*/ 617220 w 933607"/>
                  <a:gd name="connsiteY4" fmla="*/ 0 h 566494"/>
                  <a:gd name="connsiteX0" fmla="*/ 441960 w 758347"/>
                  <a:gd name="connsiteY0" fmla="*/ 0 h 566494"/>
                  <a:gd name="connsiteX1" fmla="*/ 758347 w 758347"/>
                  <a:gd name="connsiteY1" fmla="*/ 83820 h 566494"/>
                  <a:gd name="connsiteX2" fmla="*/ 758347 w 758347"/>
                  <a:gd name="connsiteY2" fmla="*/ 566494 h 566494"/>
                  <a:gd name="connsiteX3" fmla="*/ 0 w 758347"/>
                  <a:gd name="connsiteY3" fmla="*/ 566494 h 566494"/>
                  <a:gd name="connsiteX4" fmla="*/ 441960 w 758347"/>
                  <a:gd name="connsiteY4" fmla="*/ 0 h 566494"/>
                  <a:gd name="connsiteX0" fmla="*/ 855769 w 1172156"/>
                  <a:gd name="connsiteY0" fmla="*/ 0 h 566494"/>
                  <a:gd name="connsiteX1" fmla="*/ 1172156 w 1172156"/>
                  <a:gd name="connsiteY1" fmla="*/ 83820 h 566494"/>
                  <a:gd name="connsiteX2" fmla="*/ 1172156 w 1172156"/>
                  <a:gd name="connsiteY2" fmla="*/ 566494 h 566494"/>
                  <a:gd name="connsiteX3" fmla="*/ 413809 w 1172156"/>
                  <a:gd name="connsiteY3" fmla="*/ 566494 h 566494"/>
                  <a:gd name="connsiteX4" fmla="*/ 855769 w 1172156"/>
                  <a:gd name="connsiteY4" fmla="*/ 0 h 566494"/>
                  <a:gd name="connsiteX0" fmla="*/ 906105 w 1222492"/>
                  <a:gd name="connsiteY0" fmla="*/ 81109 h 647603"/>
                  <a:gd name="connsiteX1" fmla="*/ 1222492 w 1222492"/>
                  <a:gd name="connsiteY1" fmla="*/ 164929 h 647603"/>
                  <a:gd name="connsiteX2" fmla="*/ 1222492 w 1222492"/>
                  <a:gd name="connsiteY2" fmla="*/ 647603 h 647603"/>
                  <a:gd name="connsiteX3" fmla="*/ 464145 w 1222492"/>
                  <a:gd name="connsiteY3" fmla="*/ 647603 h 647603"/>
                  <a:gd name="connsiteX4" fmla="*/ 906105 w 1222492"/>
                  <a:gd name="connsiteY4" fmla="*/ 81109 h 64760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1222492 w 5085832"/>
                  <a:gd name="connsiteY2" fmla="*/ 647603 h 647603"/>
                  <a:gd name="connsiteX3" fmla="*/ 464145 w 5085832"/>
                  <a:gd name="connsiteY3" fmla="*/ 647603 h 647603"/>
                  <a:gd name="connsiteX4" fmla="*/ 906105 w 5085832"/>
                  <a:gd name="connsiteY4" fmla="*/ 81109 h 647603"/>
                  <a:gd name="connsiteX0" fmla="*/ 906105 w 5085832"/>
                  <a:gd name="connsiteY0" fmla="*/ 81109 h 921923"/>
                  <a:gd name="connsiteX1" fmla="*/ 5085832 w 5085832"/>
                  <a:gd name="connsiteY1" fmla="*/ 279229 h 921923"/>
                  <a:gd name="connsiteX2" fmla="*/ 3036052 w 5085832"/>
                  <a:gd name="connsiteY2" fmla="*/ 921923 h 921923"/>
                  <a:gd name="connsiteX3" fmla="*/ 464145 w 5085832"/>
                  <a:gd name="connsiteY3" fmla="*/ 647603 h 921923"/>
                  <a:gd name="connsiteX4" fmla="*/ 906105 w 5085832"/>
                  <a:gd name="connsiteY4" fmla="*/ 81109 h 92192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464145 w 5085832"/>
                  <a:gd name="connsiteY2" fmla="*/ 647603 h 647603"/>
                  <a:gd name="connsiteX3" fmla="*/ 906105 w 5085832"/>
                  <a:gd name="connsiteY3" fmla="*/ 81109 h 64760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464145 w 5085832"/>
                  <a:gd name="connsiteY2" fmla="*/ 647603 h 647603"/>
                  <a:gd name="connsiteX3" fmla="*/ 906105 w 5085832"/>
                  <a:gd name="connsiteY3" fmla="*/ 81109 h 647603"/>
                  <a:gd name="connsiteX0" fmla="*/ 906105 w 5085832"/>
                  <a:gd name="connsiteY0" fmla="*/ 81109 h 1132288"/>
                  <a:gd name="connsiteX1" fmla="*/ 5085832 w 5085832"/>
                  <a:gd name="connsiteY1" fmla="*/ 279229 h 1132288"/>
                  <a:gd name="connsiteX2" fmla="*/ 464145 w 5085832"/>
                  <a:gd name="connsiteY2" fmla="*/ 647603 h 1132288"/>
                  <a:gd name="connsiteX3" fmla="*/ 906105 w 5085832"/>
                  <a:gd name="connsiteY3" fmla="*/ 81109 h 113228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18349 w 5098076"/>
                  <a:gd name="connsiteY0" fmla="*/ 75644 h 1232996"/>
                  <a:gd name="connsiteX1" fmla="*/ 5098076 w 5098076"/>
                  <a:gd name="connsiteY1" fmla="*/ 273764 h 1232996"/>
                  <a:gd name="connsiteX2" fmla="*/ 460514 w 5098076"/>
                  <a:gd name="connsiteY2" fmla="*/ 661188 h 1232996"/>
                  <a:gd name="connsiteX3" fmla="*/ 918349 w 5098076"/>
                  <a:gd name="connsiteY3" fmla="*/ 75644 h 1232996"/>
                  <a:gd name="connsiteX0" fmla="*/ 918349 w 5098076"/>
                  <a:gd name="connsiteY0" fmla="*/ 75644 h 1230449"/>
                  <a:gd name="connsiteX1" fmla="*/ 5098076 w 5098076"/>
                  <a:gd name="connsiteY1" fmla="*/ 264239 h 1230449"/>
                  <a:gd name="connsiteX2" fmla="*/ 460514 w 5098076"/>
                  <a:gd name="connsiteY2" fmla="*/ 661188 h 1230449"/>
                  <a:gd name="connsiteX3" fmla="*/ 918349 w 5098076"/>
                  <a:gd name="connsiteY3" fmla="*/ 75644 h 1230449"/>
                  <a:gd name="connsiteX0" fmla="*/ 918349 w 5098076"/>
                  <a:gd name="connsiteY0" fmla="*/ 75644 h 1227922"/>
                  <a:gd name="connsiteX1" fmla="*/ 5098076 w 5098076"/>
                  <a:gd name="connsiteY1" fmla="*/ 254714 h 1227922"/>
                  <a:gd name="connsiteX2" fmla="*/ 460514 w 5098076"/>
                  <a:gd name="connsiteY2" fmla="*/ 661188 h 1227922"/>
                  <a:gd name="connsiteX3" fmla="*/ 918349 w 5098076"/>
                  <a:gd name="connsiteY3" fmla="*/ 75644 h 1227922"/>
                  <a:gd name="connsiteX0" fmla="*/ 918349 w 5095694"/>
                  <a:gd name="connsiteY0" fmla="*/ 75644 h 1224791"/>
                  <a:gd name="connsiteX1" fmla="*/ 5095694 w 5095694"/>
                  <a:gd name="connsiteY1" fmla="*/ 242807 h 1224791"/>
                  <a:gd name="connsiteX2" fmla="*/ 460514 w 5095694"/>
                  <a:gd name="connsiteY2" fmla="*/ 661188 h 1224791"/>
                  <a:gd name="connsiteX3" fmla="*/ 918349 w 5095694"/>
                  <a:gd name="connsiteY3" fmla="*/ 75644 h 1224791"/>
                  <a:gd name="connsiteX0" fmla="*/ 918349 w 5095694"/>
                  <a:gd name="connsiteY0" fmla="*/ 75644 h 1239447"/>
                  <a:gd name="connsiteX1" fmla="*/ 5095694 w 5095694"/>
                  <a:gd name="connsiteY1" fmla="*/ 242807 h 1239447"/>
                  <a:gd name="connsiteX2" fmla="*/ 460514 w 5095694"/>
                  <a:gd name="connsiteY2" fmla="*/ 661188 h 1239447"/>
                  <a:gd name="connsiteX3" fmla="*/ 918349 w 5095694"/>
                  <a:gd name="connsiteY3" fmla="*/ 75644 h 123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5694" h="1239447">
                    <a:moveTo>
                      <a:pt x="918349" y="75644"/>
                    </a:moveTo>
                    <a:cubicBezTo>
                      <a:pt x="1244791" y="179784"/>
                      <a:pt x="2132732" y="1388347"/>
                      <a:pt x="5095694" y="242807"/>
                    </a:cubicBezTo>
                    <a:cubicBezTo>
                      <a:pt x="4297129" y="879471"/>
                      <a:pt x="2481136" y="1887137"/>
                      <a:pt x="460514" y="661188"/>
                    </a:cubicBezTo>
                    <a:cubicBezTo>
                      <a:pt x="-626606" y="-144863"/>
                      <a:pt x="496709" y="-32705"/>
                      <a:pt x="918349" y="756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E8BD4D0-6D2D-4EA3-87AD-30A4B2BA5FCF}"/>
                  </a:ext>
                </a:extLst>
              </p:cNvPr>
              <p:cNvSpPr/>
              <p:nvPr/>
            </p:nvSpPr>
            <p:spPr>
              <a:xfrm>
                <a:off x="3431453" y="3575246"/>
                <a:ext cx="3794070" cy="726811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4146327"/>
                  <a:gd name="connsiteY0" fmla="*/ 0 h 810486"/>
                  <a:gd name="connsiteX1" fmla="*/ 3512914 w 4146327"/>
                  <a:gd name="connsiteY1" fmla="*/ 434340 h 810486"/>
                  <a:gd name="connsiteX2" fmla="*/ 4146327 w 4146327"/>
                  <a:gd name="connsiteY2" fmla="*/ 193833 h 810486"/>
                  <a:gd name="connsiteX0" fmla="*/ 94 w 3786758"/>
                  <a:gd name="connsiteY0" fmla="*/ 0 h 810486"/>
                  <a:gd name="connsiteX1" fmla="*/ 3512914 w 3786758"/>
                  <a:gd name="connsiteY1" fmla="*/ 434340 h 810486"/>
                  <a:gd name="connsiteX2" fmla="*/ 3786758 w 3786758"/>
                  <a:gd name="connsiteY2" fmla="*/ 303370 h 810486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0" fmla="*/ 86 w 3787887"/>
                  <a:gd name="connsiteY0" fmla="*/ 0 h 735493"/>
                  <a:gd name="connsiteX1" fmla="*/ 3787888 w 3787887"/>
                  <a:gd name="connsiteY1" fmla="*/ 305587 h 735493"/>
                  <a:gd name="connsiteX0" fmla="*/ 86 w 3794070"/>
                  <a:gd name="connsiteY0" fmla="*/ 0 h 726811"/>
                  <a:gd name="connsiteX1" fmla="*/ 3794070 w 3794070"/>
                  <a:gd name="connsiteY1" fmla="*/ 289712 h 72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94070" h="726811">
                    <a:moveTo>
                      <a:pt x="86" y="0"/>
                    </a:moveTo>
                    <a:cubicBezTo>
                      <a:pt x="-17694" y="975360"/>
                      <a:pt x="2752670" y="861212"/>
                      <a:pt x="3794070" y="28971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67CA32A-63A0-4DCE-B892-419D43447A7F}"/>
                  </a:ext>
                </a:extLst>
              </p:cNvPr>
              <p:cNvSpPr/>
              <p:nvPr/>
            </p:nvSpPr>
            <p:spPr>
              <a:xfrm>
                <a:off x="3104064" y="3517590"/>
                <a:ext cx="4433907" cy="982810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5714 w 4439621"/>
                  <a:gd name="connsiteY0" fmla="*/ 0 h 445779"/>
                  <a:gd name="connsiteX1" fmla="*/ 4439621 w 4439621"/>
                  <a:gd name="connsiteY1" fmla="*/ 259473 h 445779"/>
                  <a:gd name="connsiteX0" fmla="*/ 0 w 4433907"/>
                  <a:gd name="connsiteY0" fmla="*/ 0 h 747560"/>
                  <a:gd name="connsiteX1" fmla="*/ 4433907 w 4433907"/>
                  <a:gd name="connsiteY1" fmla="*/ 259473 h 747560"/>
                  <a:gd name="connsiteX0" fmla="*/ 0 w 4433907"/>
                  <a:gd name="connsiteY0" fmla="*/ 0 h 982810"/>
                  <a:gd name="connsiteX1" fmla="*/ 4433907 w 4433907"/>
                  <a:gd name="connsiteY1" fmla="*/ 259473 h 9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3907" h="982810">
                    <a:moveTo>
                      <a:pt x="0" y="0"/>
                    </a:moveTo>
                    <a:cubicBezTo>
                      <a:pt x="218015" y="1370186"/>
                      <a:pt x="3183358" y="1163840"/>
                      <a:pt x="4433907" y="25947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83927DA8-7805-4166-8566-613477E88BA4}"/>
                  </a:ext>
                </a:extLst>
              </p:cNvPr>
              <p:cNvSpPr/>
              <p:nvPr/>
            </p:nvSpPr>
            <p:spPr>
              <a:xfrm>
                <a:off x="2873652" y="3496850"/>
                <a:ext cx="4158743" cy="1109656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11147 w 2944847"/>
                  <a:gd name="connsiteY0" fmla="*/ 0 h 1052093"/>
                  <a:gd name="connsiteX1" fmla="*/ 2944847 w 2944847"/>
                  <a:gd name="connsiteY1" fmla="*/ 1005840 h 1052093"/>
                  <a:gd name="connsiteX0" fmla="*/ 0 w 2933700"/>
                  <a:gd name="connsiteY0" fmla="*/ 0 h 1068214"/>
                  <a:gd name="connsiteX1" fmla="*/ 2933700 w 2933700"/>
                  <a:gd name="connsiteY1" fmla="*/ 1005840 h 1068214"/>
                  <a:gd name="connsiteX0" fmla="*/ 12180 w 2945880"/>
                  <a:gd name="connsiteY0" fmla="*/ 0 h 1061539"/>
                  <a:gd name="connsiteX1" fmla="*/ 2945880 w 2945880"/>
                  <a:gd name="connsiteY1" fmla="*/ 1005840 h 1061539"/>
                  <a:gd name="connsiteX0" fmla="*/ 11785 w 2999460"/>
                  <a:gd name="connsiteY0" fmla="*/ 0 h 1064469"/>
                  <a:gd name="connsiteX1" fmla="*/ 2999460 w 2999460"/>
                  <a:gd name="connsiteY1" fmla="*/ 1009015 h 1064469"/>
                  <a:gd name="connsiteX0" fmla="*/ 6902 w 4160083"/>
                  <a:gd name="connsiteY0" fmla="*/ 0 h 719393"/>
                  <a:gd name="connsiteX1" fmla="*/ 4160082 w 4160083"/>
                  <a:gd name="connsiteY1" fmla="*/ 607278 h 719393"/>
                  <a:gd name="connsiteX0" fmla="*/ 6810 w 4159990"/>
                  <a:gd name="connsiteY0" fmla="*/ 0 h 1045079"/>
                  <a:gd name="connsiteX1" fmla="*/ 4159990 w 4159990"/>
                  <a:gd name="connsiteY1" fmla="*/ 607278 h 1045079"/>
                  <a:gd name="connsiteX0" fmla="*/ 7224 w 4160404"/>
                  <a:gd name="connsiteY0" fmla="*/ 0 h 1070211"/>
                  <a:gd name="connsiteX1" fmla="*/ 4160404 w 4160404"/>
                  <a:gd name="connsiteY1" fmla="*/ 607278 h 1070211"/>
                  <a:gd name="connsiteX0" fmla="*/ 5563 w 4158743"/>
                  <a:gd name="connsiteY0" fmla="*/ 0 h 1109656"/>
                  <a:gd name="connsiteX1" fmla="*/ 4158743 w 4158743"/>
                  <a:gd name="connsiteY1" fmla="*/ 607278 h 110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8743" h="1109656">
                    <a:moveTo>
                      <a:pt x="5563" y="0"/>
                    </a:moveTo>
                    <a:cubicBezTo>
                      <a:pt x="-133887" y="942154"/>
                      <a:pt x="2378666" y="1618067"/>
                      <a:pt x="4158743" y="60727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A3BBAD85-9C2A-4EC5-A136-88E46B25CAD2}"/>
                  </a:ext>
                </a:extLst>
              </p:cNvPr>
              <p:cNvSpPr/>
              <p:nvPr/>
            </p:nvSpPr>
            <p:spPr>
              <a:xfrm>
                <a:off x="2670335" y="3490587"/>
                <a:ext cx="3303975" cy="1182542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11147 w 2944847"/>
                  <a:gd name="connsiteY0" fmla="*/ 0 h 1052093"/>
                  <a:gd name="connsiteX1" fmla="*/ 2944847 w 2944847"/>
                  <a:gd name="connsiteY1" fmla="*/ 1005840 h 1052093"/>
                  <a:gd name="connsiteX0" fmla="*/ 0 w 2933700"/>
                  <a:gd name="connsiteY0" fmla="*/ 0 h 1068214"/>
                  <a:gd name="connsiteX1" fmla="*/ 2933700 w 2933700"/>
                  <a:gd name="connsiteY1" fmla="*/ 1005840 h 1068214"/>
                  <a:gd name="connsiteX0" fmla="*/ 12180 w 2945880"/>
                  <a:gd name="connsiteY0" fmla="*/ 0 h 1061539"/>
                  <a:gd name="connsiteX1" fmla="*/ 2945880 w 2945880"/>
                  <a:gd name="connsiteY1" fmla="*/ 1005840 h 1061539"/>
                  <a:gd name="connsiteX0" fmla="*/ 10444 w 3210844"/>
                  <a:gd name="connsiteY0" fmla="*/ 0 h 1054516"/>
                  <a:gd name="connsiteX1" fmla="*/ 3210844 w 3210844"/>
                  <a:gd name="connsiteY1" fmla="*/ 998220 h 1054516"/>
                  <a:gd name="connsiteX0" fmla="*/ 10360 w 3210760"/>
                  <a:gd name="connsiteY0" fmla="*/ 0 h 1082488"/>
                  <a:gd name="connsiteX1" fmla="*/ 3210760 w 3210760"/>
                  <a:gd name="connsiteY1" fmla="*/ 998220 h 1082488"/>
                  <a:gd name="connsiteX0" fmla="*/ 10104 w 3258129"/>
                  <a:gd name="connsiteY0" fmla="*/ 0 h 1140152"/>
                  <a:gd name="connsiteX1" fmla="*/ 3258129 w 3258129"/>
                  <a:gd name="connsiteY1" fmla="*/ 1061720 h 1140152"/>
                  <a:gd name="connsiteX0" fmla="*/ 9842 w 3309198"/>
                  <a:gd name="connsiteY0" fmla="*/ 0 h 1148400"/>
                  <a:gd name="connsiteX1" fmla="*/ 3309198 w 3309198"/>
                  <a:gd name="connsiteY1" fmla="*/ 1070737 h 1148400"/>
                  <a:gd name="connsiteX0" fmla="*/ 10386 w 3309742"/>
                  <a:gd name="connsiteY0" fmla="*/ 0 h 1186383"/>
                  <a:gd name="connsiteX1" fmla="*/ 3309742 w 3309742"/>
                  <a:gd name="connsiteY1" fmla="*/ 1070737 h 1186383"/>
                  <a:gd name="connsiteX0" fmla="*/ 10383 w 3309739"/>
                  <a:gd name="connsiteY0" fmla="*/ 0 h 1180204"/>
                  <a:gd name="connsiteX1" fmla="*/ 3309739 w 3309739"/>
                  <a:gd name="connsiteY1" fmla="*/ 1070737 h 1180204"/>
                  <a:gd name="connsiteX0" fmla="*/ 2949 w 3302305"/>
                  <a:gd name="connsiteY0" fmla="*/ 0 h 1173633"/>
                  <a:gd name="connsiteX1" fmla="*/ 3302305 w 3302305"/>
                  <a:gd name="connsiteY1" fmla="*/ 1070737 h 1173633"/>
                  <a:gd name="connsiteX0" fmla="*/ 2946 w 3303974"/>
                  <a:gd name="connsiteY0" fmla="*/ 0 h 1182541"/>
                  <a:gd name="connsiteX1" fmla="*/ 3303974 w 3303974"/>
                  <a:gd name="connsiteY1" fmla="*/ 1080528 h 118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3974" h="1182541">
                    <a:moveTo>
                      <a:pt x="2946" y="0"/>
                    </a:moveTo>
                    <a:cubicBezTo>
                      <a:pt x="-78984" y="695826"/>
                      <a:pt x="1561119" y="1463135"/>
                      <a:pt x="3303974" y="10805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636AA57-8E72-4F80-9516-C3B0A0F18706}"/>
                  </a:ext>
                </a:extLst>
              </p:cNvPr>
              <p:cNvSpPr/>
              <p:nvPr/>
            </p:nvSpPr>
            <p:spPr>
              <a:xfrm>
                <a:off x="3991548" y="3240960"/>
                <a:ext cx="660349" cy="660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20">
                <a:extLst>
                  <a:ext uri="{FF2B5EF4-FFF2-40B4-BE49-F238E27FC236}">
                    <a16:creationId xmlns:a16="http://schemas.microsoft.com/office/drawing/2014/main" id="{D969A8ED-C8F2-440E-9273-5AC8F90D1862}"/>
                  </a:ext>
                </a:extLst>
              </p:cNvPr>
              <p:cNvSpPr/>
              <p:nvPr/>
            </p:nvSpPr>
            <p:spPr>
              <a:xfrm rot="4855603">
                <a:off x="5478803" y="3656317"/>
                <a:ext cx="1684284" cy="1013735"/>
              </a:xfrm>
              <a:custGeom>
                <a:avLst/>
                <a:gdLst>
                  <a:gd name="connsiteX0" fmla="*/ 0 w 890731"/>
                  <a:gd name="connsiteY0" fmla="*/ 0 h 303004"/>
                  <a:gd name="connsiteX1" fmla="*/ 890731 w 890731"/>
                  <a:gd name="connsiteY1" fmla="*/ 0 h 303004"/>
                  <a:gd name="connsiteX2" fmla="*/ 890731 w 890731"/>
                  <a:gd name="connsiteY2" fmla="*/ 303004 h 303004"/>
                  <a:gd name="connsiteX3" fmla="*/ 0 w 890731"/>
                  <a:gd name="connsiteY3" fmla="*/ 303004 h 303004"/>
                  <a:gd name="connsiteX4" fmla="*/ 0 w 890731"/>
                  <a:gd name="connsiteY4" fmla="*/ 0 h 303004"/>
                  <a:gd name="connsiteX0" fmla="*/ 0 w 1655078"/>
                  <a:gd name="connsiteY0" fmla="*/ 0 h 303004"/>
                  <a:gd name="connsiteX1" fmla="*/ 890731 w 1655078"/>
                  <a:gd name="connsiteY1" fmla="*/ 0 h 303004"/>
                  <a:gd name="connsiteX2" fmla="*/ 1655078 w 1655078"/>
                  <a:gd name="connsiteY2" fmla="*/ 184148 h 303004"/>
                  <a:gd name="connsiteX3" fmla="*/ 0 w 1655078"/>
                  <a:gd name="connsiteY3" fmla="*/ 303004 h 303004"/>
                  <a:gd name="connsiteX4" fmla="*/ 0 w 1655078"/>
                  <a:gd name="connsiteY4" fmla="*/ 0 h 303004"/>
                  <a:gd name="connsiteX0" fmla="*/ 0 w 1655078"/>
                  <a:gd name="connsiteY0" fmla="*/ 367531 h 670535"/>
                  <a:gd name="connsiteX1" fmla="*/ 1173148 w 1655078"/>
                  <a:gd name="connsiteY1" fmla="*/ 0 h 670535"/>
                  <a:gd name="connsiteX2" fmla="*/ 1655078 w 1655078"/>
                  <a:gd name="connsiteY2" fmla="*/ 551679 h 670535"/>
                  <a:gd name="connsiteX3" fmla="*/ 0 w 1655078"/>
                  <a:gd name="connsiteY3" fmla="*/ 670535 h 670535"/>
                  <a:gd name="connsiteX4" fmla="*/ 0 w 1655078"/>
                  <a:gd name="connsiteY4" fmla="*/ 367531 h 670535"/>
                  <a:gd name="connsiteX0" fmla="*/ 0 w 1891852"/>
                  <a:gd name="connsiteY0" fmla="*/ 367531 h 670535"/>
                  <a:gd name="connsiteX1" fmla="*/ 1173148 w 1891852"/>
                  <a:gd name="connsiteY1" fmla="*/ 0 h 670535"/>
                  <a:gd name="connsiteX2" fmla="*/ 1655078 w 1891852"/>
                  <a:gd name="connsiteY2" fmla="*/ 551679 h 670535"/>
                  <a:gd name="connsiteX3" fmla="*/ 0 w 1891852"/>
                  <a:gd name="connsiteY3" fmla="*/ 670535 h 670535"/>
                  <a:gd name="connsiteX4" fmla="*/ 0 w 1891852"/>
                  <a:gd name="connsiteY4" fmla="*/ 367531 h 670535"/>
                  <a:gd name="connsiteX0" fmla="*/ 0 w 1992269"/>
                  <a:gd name="connsiteY0" fmla="*/ 367531 h 670535"/>
                  <a:gd name="connsiteX1" fmla="*/ 1173148 w 1992269"/>
                  <a:gd name="connsiteY1" fmla="*/ 0 h 670535"/>
                  <a:gd name="connsiteX2" fmla="*/ 1655078 w 1992269"/>
                  <a:gd name="connsiteY2" fmla="*/ 551679 h 670535"/>
                  <a:gd name="connsiteX3" fmla="*/ 0 w 1992269"/>
                  <a:gd name="connsiteY3" fmla="*/ 670535 h 670535"/>
                  <a:gd name="connsiteX4" fmla="*/ 0 w 1992269"/>
                  <a:gd name="connsiteY4" fmla="*/ 367531 h 670535"/>
                  <a:gd name="connsiteX0" fmla="*/ 0 w 1992269"/>
                  <a:gd name="connsiteY0" fmla="*/ 367531 h 826142"/>
                  <a:gd name="connsiteX1" fmla="*/ 1173148 w 1992269"/>
                  <a:gd name="connsiteY1" fmla="*/ 0 h 826142"/>
                  <a:gd name="connsiteX2" fmla="*/ 1655078 w 1992269"/>
                  <a:gd name="connsiteY2" fmla="*/ 551679 h 826142"/>
                  <a:gd name="connsiteX3" fmla="*/ 0 w 1992269"/>
                  <a:gd name="connsiteY3" fmla="*/ 670535 h 826142"/>
                  <a:gd name="connsiteX4" fmla="*/ 0 w 1992269"/>
                  <a:gd name="connsiteY4" fmla="*/ 367531 h 826142"/>
                  <a:gd name="connsiteX0" fmla="*/ 466182 w 2458451"/>
                  <a:gd name="connsiteY0" fmla="*/ 367531 h 921924"/>
                  <a:gd name="connsiteX1" fmla="*/ 1639330 w 2458451"/>
                  <a:gd name="connsiteY1" fmla="*/ 0 h 921924"/>
                  <a:gd name="connsiteX2" fmla="*/ 2121260 w 2458451"/>
                  <a:gd name="connsiteY2" fmla="*/ 551679 h 921924"/>
                  <a:gd name="connsiteX3" fmla="*/ 0 w 2458451"/>
                  <a:gd name="connsiteY3" fmla="*/ 896857 h 921924"/>
                  <a:gd name="connsiteX4" fmla="*/ 466182 w 2458451"/>
                  <a:gd name="connsiteY4" fmla="*/ 367531 h 921924"/>
                  <a:gd name="connsiteX0" fmla="*/ 466182 w 2458451"/>
                  <a:gd name="connsiteY0" fmla="*/ 367531 h 995897"/>
                  <a:gd name="connsiteX1" fmla="*/ 1639330 w 2458451"/>
                  <a:gd name="connsiteY1" fmla="*/ 0 h 995897"/>
                  <a:gd name="connsiteX2" fmla="*/ 2121260 w 2458451"/>
                  <a:gd name="connsiteY2" fmla="*/ 551679 h 995897"/>
                  <a:gd name="connsiteX3" fmla="*/ 0 w 2458451"/>
                  <a:gd name="connsiteY3" fmla="*/ 896857 h 995897"/>
                  <a:gd name="connsiteX4" fmla="*/ 466182 w 2458451"/>
                  <a:gd name="connsiteY4" fmla="*/ 367531 h 995897"/>
                  <a:gd name="connsiteX0" fmla="*/ 466182 w 2458451"/>
                  <a:gd name="connsiteY0" fmla="*/ 367531 h 976043"/>
                  <a:gd name="connsiteX1" fmla="*/ 1639330 w 2458451"/>
                  <a:gd name="connsiteY1" fmla="*/ 0 h 976043"/>
                  <a:gd name="connsiteX2" fmla="*/ 2121260 w 2458451"/>
                  <a:gd name="connsiteY2" fmla="*/ 551679 h 976043"/>
                  <a:gd name="connsiteX3" fmla="*/ 469461 w 2458451"/>
                  <a:gd name="connsiteY3" fmla="*/ 933636 h 976043"/>
                  <a:gd name="connsiteX4" fmla="*/ 0 w 2458451"/>
                  <a:gd name="connsiteY4" fmla="*/ 896857 h 976043"/>
                  <a:gd name="connsiteX5" fmla="*/ 466182 w 2458451"/>
                  <a:gd name="connsiteY5" fmla="*/ 367531 h 976043"/>
                  <a:gd name="connsiteX0" fmla="*/ 466182 w 2458451"/>
                  <a:gd name="connsiteY0" fmla="*/ 367531 h 1013547"/>
                  <a:gd name="connsiteX1" fmla="*/ 1639330 w 2458451"/>
                  <a:gd name="connsiteY1" fmla="*/ 0 h 1013547"/>
                  <a:gd name="connsiteX2" fmla="*/ 2121260 w 2458451"/>
                  <a:gd name="connsiteY2" fmla="*/ 551679 h 1013547"/>
                  <a:gd name="connsiteX3" fmla="*/ 469461 w 2458451"/>
                  <a:gd name="connsiteY3" fmla="*/ 933636 h 1013547"/>
                  <a:gd name="connsiteX4" fmla="*/ 0 w 2458451"/>
                  <a:gd name="connsiteY4" fmla="*/ 896857 h 1013547"/>
                  <a:gd name="connsiteX5" fmla="*/ 466182 w 2458451"/>
                  <a:gd name="connsiteY5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719 h 1013735"/>
                  <a:gd name="connsiteX1" fmla="*/ 1071047 w 2458451"/>
                  <a:gd name="connsiteY1" fmla="*/ 227004 h 1013735"/>
                  <a:gd name="connsiteX2" fmla="*/ 1639330 w 2458451"/>
                  <a:gd name="connsiteY2" fmla="*/ 188 h 1013735"/>
                  <a:gd name="connsiteX3" fmla="*/ 2121260 w 2458451"/>
                  <a:gd name="connsiteY3" fmla="*/ 551867 h 1013735"/>
                  <a:gd name="connsiteX4" fmla="*/ 469461 w 2458451"/>
                  <a:gd name="connsiteY4" fmla="*/ 933824 h 1013735"/>
                  <a:gd name="connsiteX5" fmla="*/ 0 w 2458451"/>
                  <a:gd name="connsiteY5" fmla="*/ 897045 h 1013735"/>
                  <a:gd name="connsiteX6" fmla="*/ 466182 w 2458451"/>
                  <a:gd name="connsiteY6" fmla="*/ 367719 h 101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451" h="1013735">
                    <a:moveTo>
                      <a:pt x="466182" y="367719"/>
                    </a:moveTo>
                    <a:cubicBezTo>
                      <a:pt x="677468" y="301383"/>
                      <a:pt x="859761" y="293340"/>
                      <a:pt x="1071047" y="227004"/>
                    </a:cubicBezTo>
                    <a:cubicBezTo>
                      <a:pt x="1252340" y="75635"/>
                      <a:pt x="1468880" y="-4416"/>
                      <a:pt x="1639330" y="188"/>
                    </a:cubicBezTo>
                    <a:cubicBezTo>
                      <a:pt x="3017025" y="70264"/>
                      <a:pt x="2274749" y="481390"/>
                      <a:pt x="2121260" y="551867"/>
                    </a:cubicBezTo>
                    <a:cubicBezTo>
                      <a:pt x="1927763" y="716511"/>
                      <a:pt x="784600" y="1203830"/>
                      <a:pt x="469461" y="933824"/>
                    </a:cubicBezTo>
                    <a:cubicBezTo>
                      <a:pt x="115918" y="991354"/>
                      <a:pt x="2028" y="1000433"/>
                      <a:pt x="0" y="897045"/>
                    </a:cubicBezTo>
                    <a:lnTo>
                      <a:pt x="466182" y="367719"/>
                    </a:lnTo>
                    <a:close/>
                  </a:path>
                </a:pathLst>
              </a:custGeom>
              <a:solidFill>
                <a:srgbClr val="0B075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50109C4-2F3F-46C3-A3A0-1996BDB1F129}"/>
                  </a:ext>
                </a:extLst>
              </p:cNvPr>
              <p:cNvSpPr/>
              <p:nvPr/>
            </p:nvSpPr>
            <p:spPr>
              <a:xfrm rot="21318596">
                <a:off x="5300813" y="3295219"/>
                <a:ext cx="1454627" cy="879082"/>
              </a:xfrm>
              <a:prstGeom prst="ellipse">
                <a:avLst/>
              </a:prstGeom>
              <a:solidFill>
                <a:srgbClr val="0B07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E9074B9-7B35-4AE7-8716-43D4CEAEAB0A}"/>
                  </a:ext>
                </a:extLst>
              </p:cNvPr>
              <p:cNvSpPr/>
              <p:nvPr/>
            </p:nvSpPr>
            <p:spPr>
              <a:xfrm>
                <a:off x="4057925" y="3321078"/>
                <a:ext cx="379245" cy="3792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091C053D-2AD5-40F3-B8DB-B2A33457F884}"/>
                  </a:ext>
                </a:extLst>
              </p:cNvPr>
              <p:cNvSpPr/>
              <p:nvPr/>
            </p:nvSpPr>
            <p:spPr>
              <a:xfrm>
                <a:off x="4144703" y="3399149"/>
                <a:ext cx="169080" cy="169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D607D5B-59E8-42BF-81C5-CBFA6148EAD9}"/>
                  </a:ext>
                </a:extLst>
              </p:cNvPr>
              <p:cNvSpPr/>
              <p:nvPr/>
            </p:nvSpPr>
            <p:spPr>
              <a:xfrm>
                <a:off x="4330910" y="3601375"/>
                <a:ext cx="36103" cy="361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8F0B090-7391-4E6D-AC1D-BDFB92C992DB}"/>
              </a:ext>
            </a:extLst>
          </p:cNvPr>
          <p:cNvGrpSpPr/>
          <p:nvPr/>
        </p:nvGrpSpPr>
        <p:grpSpPr>
          <a:xfrm>
            <a:off x="215512" y="4022738"/>
            <a:ext cx="7961060" cy="2688460"/>
            <a:chOff x="759210" y="1998150"/>
            <a:chExt cx="11277473" cy="3808417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FEFA867-B271-4A6B-85D5-29FC89738112}"/>
                </a:ext>
              </a:extLst>
            </p:cNvPr>
            <p:cNvSpPr txBox="1"/>
            <p:nvPr/>
          </p:nvSpPr>
          <p:spPr>
            <a:xfrm flipH="1">
              <a:off x="6302189" y="2940365"/>
              <a:ext cx="5734494" cy="1874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D4976E"/>
                  </a:solidFill>
                  <a:latin typeface="Arial Black" panose="020B0A04020102020204" pitchFamily="34" charset="0"/>
                </a:rPr>
                <a:t>W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alrus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A11E2ACA-68F1-40DA-8171-82FC5B3A45E6}"/>
                </a:ext>
              </a:extLst>
            </p:cNvPr>
            <p:cNvGrpSpPr/>
            <p:nvPr/>
          </p:nvGrpSpPr>
          <p:grpSpPr>
            <a:xfrm flipH="1">
              <a:off x="759210" y="1998150"/>
              <a:ext cx="5413958" cy="3808417"/>
              <a:chOff x="2650882" y="894745"/>
              <a:chExt cx="7226543" cy="5083470"/>
            </a:xfrm>
          </p:grpSpPr>
          <p:sp>
            <p:nvSpPr>
              <p:cNvPr id="175" name="Rectangle 36">
                <a:extLst>
                  <a:ext uri="{FF2B5EF4-FFF2-40B4-BE49-F238E27FC236}">
                    <a16:creationId xmlns:a16="http://schemas.microsoft.com/office/drawing/2014/main" id="{277C15BA-FEE5-4EE5-A30B-E85EE94C8523}"/>
                  </a:ext>
                </a:extLst>
              </p:cNvPr>
              <p:cNvSpPr/>
              <p:nvPr/>
            </p:nvSpPr>
            <p:spPr>
              <a:xfrm rot="313031" flipH="1">
                <a:off x="2650882" y="4621839"/>
                <a:ext cx="1834881" cy="1121194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  <a:gd name="connsiteX0" fmla="*/ 1772898 w 1806362"/>
                  <a:gd name="connsiteY0" fmla="*/ 1117600 h 1157672"/>
                  <a:gd name="connsiteX1" fmla="*/ 1070617 w 1806362"/>
                  <a:gd name="connsiteY1" fmla="*/ 0 h 1157672"/>
                  <a:gd name="connsiteX2" fmla="*/ 0 w 1806362"/>
                  <a:gd name="connsiteY2" fmla="*/ 252931 h 1157672"/>
                  <a:gd name="connsiteX3" fmla="*/ 1772898 w 1806362"/>
                  <a:gd name="connsiteY3" fmla="*/ 1117600 h 1157672"/>
                  <a:gd name="connsiteX0" fmla="*/ 1772898 w 1797588"/>
                  <a:gd name="connsiteY0" fmla="*/ 1134098 h 1174170"/>
                  <a:gd name="connsiteX1" fmla="*/ 785185 w 1797588"/>
                  <a:gd name="connsiteY1" fmla="*/ 0 h 1174170"/>
                  <a:gd name="connsiteX2" fmla="*/ 0 w 1797588"/>
                  <a:gd name="connsiteY2" fmla="*/ 269429 h 1174170"/>
                  <a:gd name="connsiteX3" fmla="*/ 1772898 w 1797588"/>
                  <a:gd name="connsiteY3" fmla="*/ 1134098 h 1174170"/>
                  <a:gd name="connsiteX0" fmla="*/ 1805685 w 1829650"/>
                  <a:gd name="connsiteY0" fmla="*/ 1089269 h 1131529"/>
                  <a:gd name="connsiteX1" fmla="*/ 785185 w 1829650"/>
                  <a:gd name="connsiteY1" fmla="*/ 0 h 1131529"/>
                  <a:gd name="connsiteX2" fmla="*/ 0 w 1829650"/>
                  <a:gd name="connsiteY2" fmla="*/ 269429 h 1131529"/>
                  <a:gd name="connsiteX3" fmla="*/ 1805685 w 1829650"/>
                  <a:gd name="connsiteY3" fmla="*/ 1089269 h 1131529"/>
                  <a:gd name="connsiteX0" fmla="*/ 1805685 w 1834881"/>
                  <a:gd name="connsiteY0" fmla="*/ 1089269 h 1131529"/>
                  <a:gd name="connsiteX1" fmla="*/ 785185 w 1834881"/>
                  <a:gd name="connsiteY1" fmla="*/ 0 h 1131529"/>
                  <a:gd name="connsiteX2" fmla="*/ 0 w 1834881"/>
                  <a:gd name="connsiteY2" fmla="*/ 269429 h 1131529"/>
                  <a:gd name="connsiteX3" fmla="*/ 1805685 w 1834881"/>
                  <a:gd name="connsiteY3" fmla="*/ 1089269 h 1131529"/>
                  <a:gd name="connsiteX0" fmla="*/ 1805685 w 1834881"/>
                  <a:gd name="connsiteY0" fmla="*/ 1089269 h 1131958"/>
                  <a:gd name="connsiteX1" fmla="*/ 785185 w 1834881"/>
                  <a:gd name="connsiteY1" fmla="*/ 0 h 1131958"/>
                  <a:gd name="connsiteX2" fmla="*/ 0 w 1834881"/>
                  <a:gd name="connsiteY2" fmla="*/ 269429 h 1131958"/>
                  <a:gd name="connsiteX3" fmla="*/ 1805685 w 1834881"/>
                  <a:gd name="connsiteY3" fmla="*/ 1089269 h 1131958"/>
                  <a:gd name="connsiteX0" fmla="*/ 1805685 w 1834881"/>
                  <a:gd name="connsiteY0" fmla="*/ 1089269 h 1121194"/>
                  <a:gd name="connsiteX1" fmla="*/ 785185 w 1834881"/>
                  <a:gd name="connsiteY1" fmla="*/ 0 h 1121194"/>
                  <a:gd name="connsiteX2" fmla="*/ 0 w 1834881"/>
                  <a:gd name="connsiteY2" fmla="*/ 269429 h 1121194"/>
                  <a:gd name="connsiteX3" fmla="*/ 1805685 w 1834881"/>
                  <a:gd name="connsiteY3" fmla="*/ 1089269 h 112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881" h="1121194">
                    <a:moveTo>
                      <a:pt x="1805685" y="1089269"/>
                    </a:moveTo>
                    <a:cubicBezTo>
                      <a:pt x="1993866" y="964386"/>
                      <a:pt x="1227755" y="917623"/>
                      <a:pt x="785185" y="0"/>
                    </a:cubicBezTo>
                    <a:lnTo>
                      <a:pt x="0" y="269429"/>
                    </a:lnTo>
                    <a:cubicBezTo>
                      <a:pt x="204296" y="675759"/>
                      <a:pt x="1215151" y="1265115"/>
                      <a:pt x="1805685" y="1089269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0">
                <a:extLst>
                  <a:ext uri="{FF2B5EF4-FFF2-40B4-BE49-F238E27FC236}">
                    <a16:creationId xmlns:a16="http://schemas.microsoft.com/office/drawing/2014/main" id="{CD52FBC6-0125-44CC-9B1D-A233A82C8447}"/>
                  </a:ext>
                </a:extLst>
              </p:cNvPr>
              <p:cNvSpPr/>
              <p:nvPr/>
            </p:nvSpPr>
            <p:spPr>
              <a:xfrm>
                <a:off x="7972425" y="4343400"/>
                <a:ext cx="1905000" cy="696985"/>
              </a:xfrm>
              <a:custGeom>
                <a:avLst/>
                <a:gdLst>
                  <a:gd name="connsiteX0" fmla="*/ 0 w 438150"/>
                  <a:gd name="connsiteY0" fmla="*/ 0 h 571500"/>
                  <a:gd name="connsiteX1" fmla="*/ 438150 w 438150"/>
                  <a:gd name="connsiteY1" fmla="*/ 0 h 571500"/>
                  <a:gd name="connsiteX2" fmla="*/ 438150 w 438150"/>
                  <a:gd name="connsiteY2" fmla="*/ 571500 h 571500"/>
                  <a:gd name="connsiteX3" fmla="*/ 0 w 438150"/>
                  <a:gd name="connsiteY3" fmla="*/ 571500 h 571500"/>
                  <a:gd name="connsiteX4" fmla="*/ 0 w 438150"/>
                  <a:gd name="connsiteY4" fmla="*/ 0 h 571500"/>
                  <a:gd name="connsiteX0" fmla="*/ 0 w 1905000"/>
                  <a:gd name="connsiteY0" fmla="*/ 0 h 571500"/>
                  <a:gd name="connsiteX1" fmla="*/ 438150 w 1905000"/>
                  <a:gd name="connsiteY1" fmla="*/ 0 h 571500"/>
                  <a:gd name="connsiteX2" fmla="*/ 1905000 w 1905000"/>
                  <a:gd name="connsiteY2" fmla="*/ 171450 h 571500"/>
                  <a:gd name="connsiteX3" fmla="*/ 0 w 1905000"/>
                  <a:gd name="connsiteY3" fmla="*/ 571500 h 571500"/>
                  <a:gd name="connsiteX4" fmla="*/ 0 w 1905000"/>
                  <a:gd name="connsiteY4" fmla="*/ 0 h 571500"/>
                  <a:gd name="connsiteX0" fmla="*/ 0 w 1905000"/>
                  <a:gd name="connsiteY0" fmla="*/ 0 h 616113"/>
                  <a:gd name="connsiteX1" fmla="*/ 438150 w 1905000"/>
                  <a:gd name="connsiteY1" fmla="*/ 0 h 616113"/>
                  <a:gd name="connsiteX2" fmla="*/ 1905000 w 1905000"/>
                  <a:gd name="connsiteY2" fmla="*/ 171450 h 616113"/>
                  <a:gd name="connsiteX3" fmla="*/ 0 w 1905000"/>
                  <a:gd name="connsiteY3" fmla="*/ 571500 h 616113"/>
                  <a:gd name="connsiteX4" fmla="*/ 0 w 1905000"/>
                  <a:gd name="connsiteY4" fmla="*/ 0 h 616113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905000 w 1905000"/>
                  <a:gd name="connsiteY2" fmla="*/ 171450 h 726139"/>
                  <a:gd name="connsiteX3" fmla="*/ 0 w 1905000"/>
                  <a:gd name="connsiteY3" fmla="*/ 571500 h 726139"/>
                  <a:gd name="connsiteX4" fmla="*/ 0 w 1905000"/>
                  <a:gd name="connsiteY4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583055 w 1905000"/>
                  <a:gd name="connsiteY2" fmla="*/ 220980 h 726139"/>
                  <a:gd name="connsiteX3" fmla="*/ 1905000 w 1905000"/>
                  <a:gd name="connsiteY3" fmla="*/ 171450 h 726139"/>
                  <a:gd name="connsiteX4" fmla="*/ 0 w 1905000"/>
                  <a:gd name="connsiteY4" fmla="*/ 571500 h 726139"/>
                  <a:gd name="connsiteX5" fmla="*/ 0 w 1905000"/>
                  <a:gd name="connsiteY5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696985"/>
                  <a:gd name="connsiteX1" fmla="*/ 438150 w 1905000"/>
                  <a:gd name="connsiteY1" fmla="*/ 0 h 696985"/>
                  <a:gd name="connsiteX2" fmla="*/ 1644015 w 1905000"/>
                  <a:gd name="connsiteY2" fmla="*/ 76200 h 696985"/>
                  <a:gd name="connsiteX3" fmla="*/ 1583055 w 1905000"/>
                  <a:gd name="connsiteY3" fmla="*/ 220980 h 696985"/>
                  <a:gd name="connsiteX4" fmla="*/ 1905000 w 1905000"/>
                  <a:gd name="connsiteY4" fmla="*/ 171450 h 696985"/>
                  <a:gd name="connsiteX5" fmla="*/ 0 w 1905000"/>
                  <a:gd name="connsiteY5" fmla="*/ 571500 h 696985"/>
                  <a:gd name="connsiteX6" fmla="*/ 0 w 1905000"/>
                  <a:gd name="connsiteY6" fmla="*/ 0 h 69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696985">
                    <a:moveTo>
                      <a:pt x="0" y="0"/>
                    </a:moveTo>
                    <a:lnTo>
                      <a:pt x="438150" y="0"/>
                    </a:lnTo>
                    <a:cubicBezTo>
                      <a:pt x="676592" y="227330"/>
                      <a:pt x="1399857" y="191770"/>
                      <a:pt x="1644015" y="76200"/>
                    </a:cubicBezTo>
                    <a:cubicBezTo>
                      <a:pt x="1834833" y="113030"/>
                      <a:pt x="1511618" y="191135"/>
                      <a:pt x="1583055" y="220980"/>
                    </a:cubicBezTo>
                    <a:cubicBezTo>
                      <a:pt x="1659890" y="288290"/>
                      <a:pt x="1828165" y="104140"/>
                      <a:pt x="1905000" y="171450"/>
                    </a:cubicBezTo>
                    <a:cubicBezTo>
                      <a:pt x="1628140" y="861060"/>
                      <a:pt x="246380" y="727710"/>
                      <a:pt x="0" y="5715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2">
                <a:extLst>
                  <a:ext uri="{FF2B5EF4-FFF2-40B4-BE49-F238E27FC236}">
                    <a16:creationId xmlns:a16="http://schemas.microsoft.com/office/drawing/2014/main" id="{432D6120-2486-4BEA-A9D8-7E919770A777}"/>
                  </a:ext>
                </a:extLst>
              </p:cNvPr>
              <p:cNvSpPr/>
              <p:nvPr/>
            </p:nvSpPr>
            <p:spPr>
              <a:xfrm>
                <a:off x="3603521" y="894745"/>
                <a:ext cx="5208329" cy="4685821"/>
              </a:xfrm>
              <a:custGeom>
                <a:avLst/>
                <a:gdLst>
                  <a:gd name="connsiteX0" fmla="*/ 0 w 1959428"/>
                  <a:gd name="connsiteY0" fmla="*/ 0 h 3904343"/>
                  <a:gd name="connsiteX1" fmla="*/ 1959428 w 1959428"/>
                  <a:gd name="connsiteY1" fmla="*/ 0 h 3904343"/>
                  <a:gd name="connsiteX2" fmla="*/ 1959428 w 1959428"/>
                  <a:gd name="connsiteY2" fmla="*/ 3904343 h 3904343"/>
                  <a:gd name="connsiteX3" fmla="*/ 0 w 1959428"/>
                  <a:gd name="connsiteY3" fmla="*/ 3904343 h 3904343"/>
                  <a:gd name="connsiteX4" fmla="*/ 0 w 1959428"/>
                  <a:gd name="connsiteY4" fmla="*/ 0 h 3904343"/>
                  <a:gd name="connsiteX0" fmla="*/ 0 w 2394856"/>
                  <a:gd name="connsiteY0" fmla="*/ 1422400 h 3904343"/>
                  <a:gd name="connsiteX1" fmla="*/ 2394856 w 2394856"/>
                  <a:gd name="connsiteY1" fmla="*/ 0 h 3904343"/>
                  <a:gd name="connsiteX2" fmla="*/ 2394856 w 2394856"/>
                  <a:gd name="connsiteY2" fmla="*/ 3904343 h 3904343"/>
                  <a:gd name="connsiteX3" fmla="*/ 435428 w 2394856"/>
                  <a:gd name="connsiteY3" fmla="*/ 3904343 h 3904343"/>
                  <a:gd name="connsiteX4" fmla="*/ 0 w 2394856"/>
                  <a:gd name="connsiteY4" fmla="*/ 1422400 h 3904343"/>
                  <a:gd name="connsiteX0" fmla="*/ 0 w 2394856"/>
                  <a:gd name="connsiteY0" fmla="*/ 362857 h 2844800"/>
                  <a:gd name="connsiteX1" fmla="*/ 2090056 w 2394856"/>
                  <a:gd name="connsiteY1" fmla="*/ 0 h 2844800"/>
                  <a:gd name="connsiteX2" fmla="*/ 2394856 w 2394856"/>
                  <a:gd name="connsiteY2" fmla="*/ 2844800 h 2844800"/>
                  <a:gd name="connsiteX3" fmla="*/ 435428 w 2394856"/>
                  <a:gd name="connsiteY3" fmla="*/ 2844800 h 2844800"/>
                  <a:gd name="connsiteX4" fmla="*/ 0 w 2394856"/>
                  <a:gd name="connsiteY4" fmla="*/ 362857 h 2844800"/>
                  <a:gd name="connsiteX0" fmla="*/ 0 w 2394856"/>
                  <a:gd name="connsiteY0" fmla="*/ 1992818 h 4474761"/>
                  <a:gd name="connsiteX1" fmla="*/ 2090056 w 2394856"/>
                  <a:gd name="connsiteY1" fmla="*/ 1629961 h 4474761"/>
                  <a:gd name="connsiteX2" fmla="*/ 2394856 w 2394856"/>
                  <a:gd name="connsiteY2" fmla="*/ 4474761 h 4474761"/>
                  <a:gd name="connsiteX3" fmla="*/ 435428 w 2394856"/>
                  <a:gd name="connsiteY3" fmla="*/ 4474761 h 4474761"/>
                  <a:gd name="connsiteX4" fmla="*/ 0 w 2394856"/>
                  <a:gd name="connsiteY4" fmla="*/ 1992818 h 4474761"/>
                  <a:gd name="connsiteX0" fmla="*/ 108246 w 2503102"/>
                  <a:gd name="connsiteY0" fmla="*/ 2269429 h 4751372"/>
                  <a:gd name="connsiteX1" fmla="*/ 2198302 w 2503102"/>
                  <a:gd name="connsiteY1" fmla="*/ 1906572 h 4751372"/>
                  <a:gd name="connsiteX2" fmla="*/ 2503102 w 2503102"/>
                  <a:gd name="connsiteY2" fmla="*/ 4751372 h 4751372"/>
                  <a:gd name="connsiteX3" fmla="*/ 543674 w 2503102"/>
                  <a:gd name="connsiteY3" fmla="*/ 4751372 h 4751372"/>
                  <a:gd name="connsiteX4" fmla="*/ 108246 w 2503102"/>
                  <a:gd name="connsiteY4" fmla="*/ 2269429 h 4751372"/>
                  <a:gd name="connsiteX0" fmla="*/ 94806 w 2489662"/>
                  <a:gd name="connsiteY0" fmla="*/ 2110094 h 4592037"/>
                  <a:gd name="connsiteX1" fmla="*/ 2184862 w 2489662"/>
                  <a:gd name="connsiteY1" fmla="*/ 1747237 h 4592037"/>
                  <a:gd name="connsiteX2" fmla="*/ 2489662 w 2489662"/>
                  <a:gd name="connsiteY2" fmla="*/ 4592037 h 4592037"/>
                  <a:gd name="connsiteX3" fmla="*/ 530234 w 2489662"/>
                  <a:gd name="connsiteY3" fmla="*/ 4592037 h 4592037"/>
                  <a:gd name="connsiteX4" fmla="*/ 94806 w 2489662"/>
                  <a:gd name="connsiteY4" fmla="*/ 2110094 h 4592037"/>
                  <a:gd name="connsiteX0" fmla="*/ 164427 w 2559283"/>
                  <a:gd name="connsiteY0" fmla="*/ 2208237 h 4690180"/>
                  <a:gd name="connsiteX1" fmla="*/ 2254483 w 2559283"/>
                  <a:gd name="connsiteY1" fmla="*/ 1845380 h 4690180"/>
                  <a:gd name="connsiteX2" fmla="*/ 2559283 w 2559283"/>
                  <a:gd name="connsiteY2" fmla="*/ 4690180 h 4690180"/>
                  <a:gd name="connsiteX3" fmla="*/ 599855 w 2559283"/>
                  <a:gd name="connsiteY3" fmla="*/ 4690180 h 4690180"/>
                  <a:gd name="connsiteX4" fmla="*/ 164427 w 2559283"/>
                  <a:gd name="connsiteY4" fmla="*/ 2208237 h 4690180"/>
                  <a:gd name="connsiteX0" fmla="*/ 228702 w 2623558"/>
                  <a:gd name="connsiteY0" fmla="*/ 2208237 h 4690180"/>
                  <a:gd name="connsiteX1" fmla="*/ 2318758 w 2623558"/>
                  <a:gd name="connsiteY1" fmla="*/ 1845380 h 4690180"/>
                  <a:gd name="connsiteX2" fmla="*/ 2623558 w 2623558"/>
                  <a:gd name="connsiteY2" fmla="*/ 4690180 h 4690180"/>
                  <a:gd name="connsiteX3" fmla="*/ 664130 w 2623558"/>
                  <a:gd name="connsiteY3" fmla="*/ 4690180 h 4690180"/>
                  <a:gd name="connsiteX4" fmla="*/ 228702 w 26235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23296"/>
                  <a:gd name="connsiteY0" fmla="*/ 2208237 h 4690180"/>
                  <a:gd name="connsiteX1" fmla="*/ 2318758 w 5223296"/>
                  <a:gd name="connsiteY1" fmla="*/ 1845380 h 4690180"/>
                  <a:gd name="connsiteX2" fmla="*/ 5214358 w 5223296"/>
                  <a:gd name="connsiteY2" fmla="*/ 3832930 h 4690180"/>
                  <a:gd name="connsiteX3" fmla="*/ 664130 w 5223296"/>
                  <a:gd name="connsiteY3" fmla="*/ 4690180 h 4690180"/>
                  <a:gd name="connsiteX4" fmla="*/ 228702 w 5223296"/>
                  <a:gd name="connsiteY4" fmla="*/ 2208237 h 4690180"/>
                  <a:gd name="connsiteX0" fmla="*/ 206740 w 5201334"/>
                  <a:gd name="connsiteY0" fmla="*/ 2208237 h 4537780"/>
                  <a:gd name="connsiteX1" fmla="*/ 2296796 w 5201334"/>
                  <a:gd name="connsiteY1" fmla="*/ 1845380 h 4537780"/>
                  <a:gd name="connsiteX2" fmla="*/ 5192396 w 5201334"/>
                  <a:gd name="connsiteY2" fmla="*/ 3832930 h 4537780"/>
                  <a:gd name="connsiteX3" fmla="*/ 794568 w 5201334"/>
                  <a:gd name="connsiteY3" fmla="*/ 4537780 h 4537780"/>
                  <a:gd name="connsiteX4" fmla="*/ 206740 w 5201334"/>
                  <a:gd name="connsiteY4" fmla="*/ 2208237 h 4537780"/>
                  <a:gd name="connsiteX0" fmla="*/ 213735 w 5208329"/>
                  <a:gd name="connsiteY0" fmla="*/ 2208237 h 4537780"/>
                  <a:gd name="connsiteX1" fmla="*/ 2303791 w 5208329"/>
                  <a:gd name="connsiteY1" fmla="*/ 1845380 h 4537780"/>
                  <a:gd name="connsiteX2" fmla="*/ 5199391 w 5208329"/>
                  <a:gd name="connsiteY2" fmla="*/ 3832930 h 4537780"/>
                  <a:gd name="connsiteX3" fmla="*/ 801563 w 5208329"/>
                  <a:gd name="connsiteY3" fmla="*/ 4537780 h 4537780"/>
                  <a:gd name="connsiteX4" fmla="*/ 213735 w 5208329"/>
                  <a:gd name="connsiteY4" fmla="*/ 2208237 h 4537780"/>
                  <a:gd name="connsiteX0" fmla="*/ 213735 w 5208329"/>
                  <a:gd name="connsiteY0" fmla="*/ 2208237 h 4660343"/>
                  <a:gd name="connsiteX1" fmla="*/ 2303791 w 5208329"/>
                  <a:gd name="connsiteY1" fmla="*/ 1845380 h 4660343"/>
                  <a:gd name="connsiteX2" fmla="*/ 5199391 w 5208329"/>
                  <a:gd name="connsiteY2" fmla="*/ 3832930 h 4660343"/>
                  <a:gd name="connsiteX3" fmla="*/ 801563 w 5208329"/>
                  <a:gd name="connsiteY3" fmla="*/ 4537780 h 4660343"/>
                  <a:gd name="connsiteX4" fmla="*/ 213735 w 5208329"/>
                  <a:gd name="connsiteY4" fmla="*/ 2208237 h 4660343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133771 h 4651823"/>
                  <a:gd name="connsiteX1" fmla="*/ 2303791 w 5208329"/>
                  <a:gd name="connsiteY1" fmla="*/ 1770914 h 4651823"/>
                  <a:gd name="connsiteX2" fmla="*/ 5199391 w 5208329"/>
                  <a:gd name="connsiteY2" fmla="*/ 3758464 h 4651823"/>
                  <a:gd name="connsiteX3" fmla="*/ 801563 w 5208329"/>
                  <a:gd name="connsiteY3" fmla="*/ 4463314 h 4651823"/>
                  <a:gd name="connsiteX4" fmla="*/ 213735 w 5208329"/>
                  <a:gd name="connsiteY4" fmla="*/ 2133771 h 4651823"/>
                  <a:gd name="connsiteX0" fmla="*/ 213735 w 5208329"/>
                  <a:gd name="connsiteY0" fmla="*/ 2216663 h 4734715"/>
                  <a:gd name="connsiteX1" fmla="*/ 2303791 w 5208329"/>
                  <a:gd name="connsiteY1" fmla="*/ 1853806 h 4734715"/>
                  <a:gd name="connsiteX2" fmla="*/ 5199391 w 5208329"/>
                  <a:gd name="connsiteY2" fmla="*/ 3841356 h 4734715"/>
                  <a:gd name="connsiteX3" fmla="*/ 801563 w 5208329"/>
                  <a:gd name="connsiteY3" fmla="*/ 4546206 h 4734715"/>
                  <a:gd name="connsiteX4" fmla="*/ 213735 w 5208329"/>
                  <a:gd name="connsiteY4" fmla="*/ 2216663 h 4734715"/>
                  <a:gd name="connsiteX0" fmla="*/ 213735 w 5208329"/>
                  <a:gd name="connsiteY0" fmla="*/ 2159633 h 4677685"/>
                  <a:gd name="connsiteX1" fmla="*/ 2303791 w 5208329"/>
                  <a:gd name="connsiteY1" fmla="*/ 1796776 h 4677685"/>
                  <a:gd name="connsiteX2" fmla="*/ 5199391 w 5208329"/>
                  <a:gd name="connsiteY2" fmla="*/ 3784326 h 4677685"/>
                  <a:gd name="connsiteX3" fmla="*/ 801563 w 5208329"/>
                  <a:gd name="connsiteY3" fmla="*/ 4489176 h 4677685"/>
                  <a:gd name="connsiteX4" fmla="*/ 213735 w 5208329"/>
                  <a:gd name="connsiteY4" fmla="*/ 2159633 h 4677685"/>
                  <a:gd name="connsiteX0" fmla="*/ 213735 w 5208329"/>
                  <a:gd name="connsiteY0" fmla="*/ 2167769 h 4685821"/>
                  <a:gd name="connsiteX1" fmla="*/ 2303791 w 5208329"/>
                  <a:gd name="connsiteY1" fmla="*/ 1804912 h 4685821"/>
                  <a:gd name="connsiteX2" fmla="*/ 5199391 w 5208329"/>
                  <a:gd name="connsiteY2" fmla="*/ 3792462 h 4685821"/>
                  <a:gd name="connsiteX3" fmla="*/ 801563 w 5208329"/>
                  <a:gd name="connsiteY3" fmla="*/ 4497312 h 4685821"/>
                  <a:gd name="connsiteX4" fmla="*/ 213735 w 5208329"/>
                  <a:gd name="connsiteY4" fmla="*/ 2167769 h 468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8329" h="4685821">
                    <a:moveTo>
                      <a:pt x="213735" y="2167769"/>
                    </a:moveTo>
                    <a:cubicBezTo>
                      <a:pt x="-532844" y="208945"/>
                      <a:pt x="1677863" y="-1359808"/>
                      <a:pt x="2303791" y="1804912"/>
                    </a:cubicBezTo>
                    <a:cubicBezTo>
                      <a:pt x="2849891" y="2486479"/>
                      <a:pt x="5377191" y="2882295"/>
                      <a:pt x="5199391" y="3792462"/>
                    </a:cubicBezTo>
                    <a:cubicBezTo>
                      <a:pt x="4438298" y="4541762"/>
                      <a:pt x="2438956" y="4948162"/>
                      <a:pt x="801563" y="4497312"/>
                    </a:cubicBezTo>
                    <a:cubicBezTo>
                      <a:pt x="599270" y="4298648"/>
                      <a:pt x="-441222" y="4766733"/>
                      <a:pt x="213735" y="2167769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31">
                <a:extLst>
                  <a:ext uri="{FF2B5EF4-FFF2-40B4-BE49-F238E27FC236}">
                    <a16:creationId xmlns:a16="http://schemas.microsoft.com/office/drawing/2014/main" id="{4E2FFE21-B013-4859-8F44-D846D0CAE34C}"/>
                  </a:ext>
                </a:extLst>
              </p:cNvPr>
              <p:cNvSpPr/>
              <p:nvPr/>
            </p:nvSpPr>
            <p:spPr>
              <a:xfrm rot="11781574">
                <a:off x="4656845" y="2167809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Isosceles Triangle 31">
                <a:extLst>
                  <a:ext uri="{FF2B5EF4-FFF2-40B4-BE49-F238E27FC236}">
                    <a16:creationId xmlns:a16="http://schemas.microsoft.com/office/drawing/2014/main" id="{07E72A8C-643E-456C-AC38-1B60D747F6D9}"/>
                  </a:ext>
                </a:extLst>
              </p:cNvPr>
              <p:cNvSpPr/>
              <p:nvPr/>
            </p:nvSpPr>
            <p:spPr>
              <a:xfrm rot="9818426" flipH="1">
                <a:off x="3808663" y="2190835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36">
                <a:extLst>
                  <a:ext uri="{FF2B5EF4-FFF2-40B4-BE49-F238E27FC236}">
                    <a16:creationId xmlns:a16="http://schemas.microsoft.com/office/drawing/2014/main" id="{1F788E2A-BC65-4986-BC3C-BD06A2C52176}"/>
                  </a:ext>
                </a:extLst>
              </p:cNvPr>
              <p:cNvSpPr/>
              <p:nvPr/>
            </p:nvSpPr>
            <p:spPr>
              <a:xfrm>
                <a:off x="5505450" y="4827345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5">
                <a:extLst>
                  <a:ext uri="{FF2B5EF4-FFF2-40B4-BE49-F238E27FC236}">
                    <a16:creationId xmlns:a16="http://schemas.microsoft.com/office/drawing/2014/main" id="{C0CA422B-4538-4FFE-A9F5-74847DAEFFD9}"/>
                  </a:ext>
                </a:extLst>
              </p:cNvPr>
              <p:cNvSpPr/>
              <p:nvPr/>
            </p:nvSpPr>
            <p:spPr>
              <a:xfrm>
                <a:off x="3603062" y="1602409"/>
                <a:ext cx="1567530" cy="791289"/>
              </a:xfrm>
              <a:custGeom>
                <a:avLst/>
                <a:gdLst>
                  <a:gd name="connsiteX0" fmla="*/ 0 w 1003300"/>
                  <a:gd name="connsiteY0" fmla="*/ 0 h 152400"/>
                  <a:gd name="connsiteX1" fmla="*/ 1003300 w 1003300"/>
                  <a:gd name="connsiteY1" fmla="*/ 0 h 152400"/>
                  <a:gd name="connsiteX2" fmla="*/ 1003300 w 1003300"/>
                  <a:gd name="connsiteY2" fmla="*/ 152400 h 152400"/>
                  <a:gd name="connsiteX3" fmla="*/ 0 w 1003300"/>
                  <a:gd name="connsiteY3" fmla="*/ 152400 h 152400"/>
                  <a:gd name="connsiteX4" fmla="*/ 0 w 1003300"/>
                  <a:gd name="connsiteY4" fmla="*/ 0 h 152400"/>
                  <a:gd name="connsiteX0" fmla="*/ 0 w 1003300"/>
                  <a:gd name="connsiteY0" fmla="*/ 0 h 558800"/>
                  <a:gd name="connsiteX1" fmla="*/ 1003300 w 1003300"/>
                  <a:gd name="connsiteY1" fmla="*/ 0 h 558800"/>
                  <a:gd name="connsiteX2" fmla="*/ 1003300 w 1003300"/>
                  <a:gd name="connsiteY2" fmla="*/ 152400 h 558800"/>
                  <a:gd name="connsiteX3" fmla="*/ 444500 w 1003300"/>
                  <a:gd name="connsiteY3" fmla="*/ 558800 h 558800"/>
                  <a:gd name="connsiteX4" fmla="*/ 0 w 1003300"/>
                  <a:gd name="connsiteY4" fmla="*/ 0 h 558800"/>
                  <a:gd name="connsiteX0" fmla="*/ 296745 w 1300045"/>
                  <a:gd name="connsiteY0" fmla="*/ 0 h 565184"/>
                  <a:gd name="connsiteX1" fmla="*/ 1300045 w 1300045"/>
                  <a:gd name="connsiteY1" fmla="*/ 0 h 565184"/>
                  <a:gd name="connsiteX2" fmla="*/ 1300045 w 1300045"/>
                  <a:gd name="connsiteY2" fmla="*/ 152400 h 565184"/>
                  <a:gd name="connsiteX3" fmla="*/ 741245 w 1300045"/>
                  <a:gd name="connsiteY3" fmla="*/ 558800 h 565184"/>
                  <a:gd name="connsiteX4" fmla="*/ 296745 w 1300045"/>
                  <a:gd name="connsiteY4" fmla="*/ 0 h 565184"/>
                  <a:gd name="connsiteX0" fmla="*/ 302697 w 1305997"/>
                  <a:gd name="connsiteY0" fmla="*/ 0 h 735868"/>
                  <a:gd name="connsiteX1" fmla="*/ 1305997 w 1305997"/>
                  <a:gd name="connsiteY1" fmla="*/ 0 h 735868"/>
                  <a:gd name="connsiteX2" fmla="*/ 1305997 w 1305997"/>
                  <a:gd name="connsiteY2" fmla="*/ 152400 h 735868"/>
                  <a:gd name="connsiteX3" fmla="*/ 747197 w 1305997"/>
                  <a:gd name="connsiteY3" fmla="*/ 558800 h 735868"/>
                  <a:gd name="connsiteX4" fmla="*/ 302697 w 1305997"/>
                  <a:gd name="connsiteY4" fmla="*/ 0 h 735868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1349937 w 1349937"/>
                  <a:gd name="connsiteY2" fmla="*/ 152400 h 707562"/>
                  <a:gd name="connsiteX3" fmla="*/ 791137 w 1349937"/>
                  <a:gd name="connsiteY3" fmla="*/ 558800 h 707562"/>
                  <a:gd name="connsiteX4" fmla="*/ 346637 w 1349937"/>
                  <a:gd name="connsiteY4" fmla="*/ 0 h 707562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791137 w 1349937"/>
                  <a:gd name="connsiteY2" fmla="*/ 558800 h 707562"/>
                  <a:gd name="connsiteX3" fmla="*/ 346637 w 1349937"/>
                  <a:gd name="connsiteY3" fmla="*/ 0 h 707562"/>
                  <a:gd name="connsiteX0" fmla="*/ 346637 w 1580253"/>
                  <a:gd name="connsiteY0" fmla="*/ 0 h 707562"/>
                  <a:gd name="connsiteX1" fmla="*/ 1349937 w 1580253"/>
                  <a:gd name="connsiteY1" fmla="*/ 0 h 707562"/>
                  <a:gd name="connsiteX2" fmla="*/ 791137 w 1580253"/>
                  <a:gd name="connsiteY2" fmla="*/ 558800 h 707562"/>
                  <a:gd name="connsiteX3" fmla="*/ 346637 w 1580253"/>
                  <a:gd name="connsiteY3" fmla="*/ 0 h 707562"/>
                  <a:gd name="connsiteX0" fmla="*/ 346637 w 1567530"/>
                  <a:gd name="connsiteY0" fmla="*/ 0 h 717299"/>
                  <a:gd name="connsiteX1" fmla="*/ 1349937 w 1567530"/>
                  <a:gd name="connsiteY1" fmla="*/ 0 h 717299"/>
                  <a:gd name="connsiteX2" fmla="*/ 791137 w 1567530"/>
                  <a:gd name="connsiteY2" fmla="*/ 558800 h 717299"/>
                  <a:gd name="connsiteX3" fmla="*/ 346637 w 1567530"/>
                  <a:gd name="connsiteY3" fmla="*/ 0 h 717299"/>
                  <a:gd name="connsiteX0" fmla="*/ 346637 w 1567530"/>
                  <a:gd name="connsiteY0" fmla="*/ 39511 h 756810"/>
                  <a:gd name="connsiteX1" fmla="*/ 1349937 w 1567530"/>
                  <a:gd name="connsiteY1" fmla="*/ 39511 h 756810"/>
                  <a:gd name="connsiteX2" fmla="*/ 791137 w 1567530"/>
                  <a:gd name="connsiteY2" fmla="*/ 598311 h 756810"/>
                  <a:gd name="connsiteX3" fmla="*/ 346637 w 1567530"/>
                  <a:gd name="connsiteY3" fmla="*/ 39511 h 756810"/>
                  <a:gd name="connsiteX0" fmla="*/ 346637 w 1567530"/>
                  <a:gd name="connsiteY0" fmla="*/ 73990 h 791289"/>
                  <a:gd name="connsiteX1" fmla="*/ 1349937 w 1567530"/>
                  <a:gd name="connsiteY1" fmla="*/ 73990 h 791289"/>
                  <a:gd name="connsiteX2" fmla="*/ 791137 w 1567530"/>
                  <a:gd name="connsiteY2" fmla="*/ 632790 h 791289"/>
                  <a:gd name="connsiteX3" fmla="*/ 346637 w 1567530"/>
                  <a:gd name="connsiteY3" fmla="*/ 73990 h 79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30" h="791289">
                    <a:moveTo>
                      <a:pt x="346637" y="73990"/>
                    </a:moveTo>
                    <a:cubicBezTo>
                      <a:pt x="744570" y="-33960"/>
                      <a:pt x="977404" y="-14910"/>
                      <a:pt x="1349937" y="73990"/>
                    </a:cubicBezTo>
                    <a:cubicBezTo>
                      <a:pt x="2039970" y="869857"/>
                      <a:pt x="875804" y="916423"/>
                      <a:pt x="791137" y="632790"/>
                    </a:cubicBezTo>
                    <a:cubicBezTo>
                      <a:pt x="604870" y="865623"/>
                      <a:pt x="-571996" y="920657"/>
                      <a:pt x="346637" y="73990"/>
                    </a:cubicBezTo>
                    <a:close/>
                  </a:path>
                </a:pathLst>
              </a:custGeom>
              <a:solidFill>
                <a:srgbClr val="8D6E5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33">
                <a:extLst>
                  <a:ext uri="{FF2B5EF4-FFF2-40B4-BE49-F238E27FC236}">
                    <a16:creationId xmlns:a16="http://schemas.microsoft.com/office/drawing/2014/main" id="{C3C5B345-7831-4955-A92A-9BFCD0CF7B06}"/>
                  </a:ext>
                </a:extLst>
              </p:cNvPr>
              <p:cNvSpPr/>
              <p:nvPr/>
            </p:nvSpPr>
            <p:spPr>
              <a:xfrm rot="10800000">
                <a:off x="4267792" y="1881856"/>
                <a:ext cx="212961" cy="210966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  <a:gd name="connsiteX0" fmla="*/ 3587 w 727487"/>
                  <a:gd name="connsiteY0" fmla="*/ 457208 h 521829"/>
                  <a:gd name="connsiteX1" fmla="*/ 460787 w 727487"/>
                  <a:gd name="connsiteY1" fmla="*/ 8 h 521829"/>
                  <a:gd name="connsiteX2" fmla="*/ 727487 w 727487"/>
                  <a:gd name="connsiteY2" fmla="*/ 469908 h 521829"/>
                  <a:gd name="connsiteX3" fmla="*/ 3587 w 727487"/>
                  <a:gd name="connsiteY3" fmla="*/ 457208 h 521829"/>
                  <a:gd name="connsiteX0" fmla="*/ 6063 w 526763"/>
                  <a:gd name="connsiteY0" fmla="*/ 457208 h 521829"/>
                  <a:gd name="connsiteX1" fmla="*/ 260063 w 526763"/>
                  <a:gd name="connsiteY1" fmla="*/ 8 h 521829"/>
                  <a:gd name="connsiteX2" fmla="*/ 526763 w 526763"/>
                  <a:gd name="connsiteY2" fmla="*/ 469908 h 521829"/>
                  <a:gd name="connsiteX3" fmla="*/ 6063 w 526763"/>
                  <a:gd name="connsiteY3" fmla="*/ 457208 h 52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763" h="521829">
                    <a:moveTo>
                      <a:pt x="6063" y="457208"/>
                    </a:moveTo>
                    <a:cubicBezTo>
                      <a:pt x="-38387" y="378891"/>
                      <a:pt x="173280" y="-2109"/>
                      <a:pt x="260063" y="8"/>
                    </a:cubicBezTo>
                    <a:cubicBezTo>
                      <a:pt x="346846" y="2125"/>
                      <a:pt x="526763" y="217403"/>
                      <a:pt x="526763" y="469908"/>
                    </a:cubicBezTo>
                    <a:cubicBezTo>
                      <a:pt x="450563" y="546108"/>
                      <a:pt x="50513" y="535525"/>
                      <a:pt x="6063" y="45720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8CF308CB-94E0-49E2-8D42-9A32324E0C0D}"/>
                  </a:ext>
                </a:extLst>
              </p:cNvPr>
              <p:cNvSpPr/>
              <p:nvPr/>
            </p:nvSpPr>
            <p:spPr>
              <a:xfrm>
                <a:off x="4752069" y="1379580"/>
                <a:ext cx="298923" cy="2989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DFF01305-5AF7-431C-87A3-E622DE08E151}"/>
                  </a:ext>
                </a:extLst>
              </p:cNvPr>
              <p:cNvSpPr/>
              <p:nvPr/>
            </p:nvSpPr>
            <p:spPr>
              <a:xfrm>
                <a:off x="3859380" y="1379745"/>
                <a:ext cx="298923" cy="2989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C50EC91F-53FF-465B-AAC2-DF1451F6A683}"/>
                  </a:ext>
                </a:extLst>
              </p:cNvPr>
              <p:cNvSpPr/>
              <p:nvPr/>
            </p:nvSpPr>
            <p:spPr>
              <a:xfrm flipV="1">
                <a:off x="3970874" y="1431670"/>
                <a:ext cx="127707" cy="127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C59B73C1-0C8F-4859-83E9-43C1E59DD897}"/>
                  </a:ext>
                </a:extLst>
              </p:cNvPr>
              <p:cNvSpPr/>
              <p:nvPr/>
            </p:nvSpPr>
            <p:spPr>
              <a:xfrm flipV="1">
                <a:off x="4893455" y="1424009"/>
                <a:ext cx="127707" cy="127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C1A0E18-4AF5-4F07-BF2D-BAB0D905D51C}"/>
                  </a:ext>
                </a:extLst>
              </p:cNvPr>
              <p:cNvSpPr/>
              <p:nvPr/>
            </p:nvSpPr>
            <p:spPr>
              <a:xfrm>
                <a:off x="4738764" y="205352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A324070-3E31-4653-9ACE-1137AB8090D6}"/>
                  </a:ext>
                </a:extLst>
              </p:cNvPr>
              <p:cNvSpPr/>
              <p:nvPr/>
            </p:nvSpPr>
            <p:spPr>
              <a:xfrm>
                <a:off x="4612468" y="20550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072DBA1-4DBE-45AF-A60F-DD5815CE825E}"/>
                  </a:ext>
                </a:extLst>
              </p:cNvPr>
              <p:cNvSpPr/>
              <p:nvPr/>
            </p:nvSpPr>
            <p:spPr>
              <a:xfrm>
                <a:off x="4677281" y="20146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7766FAB-5C6A-41AF-8389-CE442291FF58}"/>
                  </a:ext>
                </a:extLst>
              </p:cNvPr>
              <p:cNvSpPr/>
              <p:nvPr/>
            </p:nvSpPr>
            <p:spPr>
              <a:xfrm>
                <a:off x="4112584" y="20179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D8D5AD44-5F62-406B-A380-9354BFE058DB}"/>
                  </a:ext>
                </a:extLst>
              </p:cNvPr>
              <p:cNvSpPr/>
              <p:nvPr/>
            </p:nvSpPr>
            <p:spPr>
              <a:xfrm>
                <a:off x="4051101" y="19791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36">
                <a:extLst>
                  <a:ext uri="{FF2B5EF4-FFF2-40B4-BE49-F238E27FC236}">
                    <a16:creationId xmlns:a16="http://schemas.microsoft.com/office/drawing/2014/main" id="{B072266B-F6BE-4E37-BDC8-71A0EB902D28}"/>
                  </a:ext>
                </a:extLst>
              </p:cNvPr>
              <p:cNvSpPr/>
              <p:nvPr/>
            </p:nvSpPr>
            <p:spPr>
              <a:xfrm rot="18230375">
                <a:off x="5171485" y="4316337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36">
                <a:extLst>
                  <a:ext uri="{FF2B5EF4-FFF2-40B4-BE49-F238E27FC236}">
                    <a16:creationId xmlns:a16="http://schemas.microsoft.com/office/drawing/2014/main" id="{44C21B73-48D5-4D20-B8FA-C21DB7A68E9F}"/>
                  </a:ext>
                </a:extLst>
              </p:cNvPr>
              <p:cNvSpPr/>
              <p:nvPr/>
            </p:nvSpPr>
            <p:spPr>
              <a:xfrm rot="20274620">
                <a:off x="7356501" y="3976902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36">
                <a:extLst>
                  <a:ext uri="{FF2B5EF4-FFF2-40B4-BE49-F238E27FC236}">
                    <a16:creationId xmlns:a16="http://schemas.microsoft.com/office/drawing/2014/main" id="{E5F1291E-43CE-41D8-80AD-8D0AF17C4DA6}"/>
                  </a:ext>
                </a:extLst>
              </p:cNvPr>
              <p:cNvSpPr/>
              <p:nvPr/>
            </p:nvSpPr>
            <p:spPr>
              <a:xfrm rot="18283353">
                <a:off x="3334405" y="4483892"/>
                <a:ext cx="1532064" cy="835551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7333DB6E-B76C-4316-843B-7BAFDC299F9E}"/>
                  </a:ext>
                </a:extLst>
              </p:cNvPr>
              <p:cNvSpPr/>
              <p:nvPr/>
            </p:nvSpPr>
            <p:spPr>
              <a:xfrm rot="20687640">
                <a:off x="4749738" y="1903727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3878642D-9317-4965-AC99-F4D323B040FC}"/>
                  </a:ext>
                </a:extLst>
              </p:cNvPr>
              <p:cNvSpPr/>
              <p:nvPr/>
            </p:nvSpPr>
            <p:spPr>
              <a:xfrm>
                <a:off x="4767426" y="1998053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F0C6B20-40E8-489E-8F37-94E5C84F2993}"/>
                  </a:ext>
                </a:extLst>
              </p:cNvPr>
              <p:cNvSpPr/>
              <p:nvPr/>
            </p:nvSpPr>
            <p:spPr>
              <a:xfrm rot="700285" flipV="1">
                <a:off x="4760085" y="2159056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4F56B2F-00BB-494F-A660-5ABA34E05E03}"/>
                  </a:ext>
                </a:extLst>
              </p:cNvPr>
              <p:cNvSpPr/>
              <p:nvPr/>
            </p:nvSpPr>
            <p:spPr>
              <a:xfrm rot="648597" flipH="1">
                <a:off x="3237311" y="1909959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E9DFD61-980C-4FB3-933E-C4DD153E422E}"/>
                  </a:ext>
                </a:extLst>
              </p:cNvPr>
              <p:cNvSpPr/>
              <p:nvPr/>
            </p:nvSpPr>
            <p:spPr>
              <a:xfrm rot="21092179" flipH="1">
                <a:off x="3086594" y="2039329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0CDA1FC2-FC51-45EC-8B4C-60F50936A8D9}"/>
                  </a:ext>
                </a:extLst>
              </p:cNvPr>
              <p:cNvSpPr/>
              <p:nvPr/>
            </p:nvSpPr>
            <p:spPr>
              <a:xfrm rot="20899715" flipH="1" flipV="1">
                <a:off x="3228483" y="2131151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3EE72694-9D6E-443E-8ABE-885D437469F3}"/>
                  </a:ext>
                </a:extLst>
              </p:cNvPr>
              <p:cNvSpPr/>
              <p:nvPr/>
            </p:nvSpPr>
            <p:spPr>
              <a:xfrm>
                <a:off x="3983787" y="20248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A915ADD-5D9A-4D96-9FF8-B197ED774FD9}"/>
              </a:ext>
            </a:extLst>
          </p:cNvPr>
          <p:cNvGrpSpPr/>
          <p:nvPr/>
        </p:nvGrpSpPr>
        <p:grpSpPr>
          <a:xfrm>
            <a:off x="522205" y="2190730"/>
            <a:ext cx="9313204" cy="1904192"/>
            <a:chOff x="4805826" y="4031344"/>
            <a:chExt cx="11045784" cy="2258438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B61EB96-01E7-45F6-A6EA-165AE3C8EFF6}"/>
                </a:ext>
              </a:extLst>
            </p:cNvPr>
            <p:cNvSpPr txBox="1"/>
            <p:nvPr/>
          </p:nvSpPr>
          <p:spPr>
            <a:xfrm>
              <a:off x="7590502" y="4610992"/>
              <a:ext cx="8261108" cy="1569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E7F4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atermelon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092FF4B0-E439-424F-8A95-D1B27E5C95ED}"/>
                </a:ext>
              </a:extLst>
            </p:cNvPr>
            <p:cNvGrpSpPr/>
            <p:nvPr/>
          </p:nvGrpSpPr>
          <p:grpSpPr>
            <a:xfrm>
              <a:off x="4805826" y="4031344"/>
              <a:ext cx="2580347" cy="2258438"/>
              <a:chOff x="2679137" y="516730"/>
              <a:chExt cx="6579160" cy="5758383"/>
            </a:xfrm>
          </p:grpSpPr>
          <p:sp>
            <p:nvSpPr>
              <p:cNvPr id="205" name="Oval 3">
                <a:extLst>
                  <a:ext uri="{FF2B5EF4-FFF2-40B4-BE49-F238E27FC236}">
                    <a16:creationId xmlns:a16="http://schemas.microsoft.com/office/drawing/2014/main" id="{B3FBFC76-254D-4AFD-ADF4-D343CC9057F6}"/>
                  </a:ext>
                </a:extLst>
              </p:cNvPr>
              <p:cNvSpPr/>
              <p:nvPr/>
            </p:nvSpPr>
            <p:spPr>
              <a:xfrm>
                <a:off x="2679137" y="516730"/>
                <a:ext cx="6579160" cy="5758383"/>
              </a:xfrm>
              <a:custGeom>
                <a:avLst/>
                <a:gdLst>
                  <a:gd name="connsiteX0" fmla="*/ 0 w 6578600"/>
                  <a:gd name="connsiteY0" fmla="*/ 2774950 h 5549900"/>
                  <a:gd name="connsiteX1" fmla="*/ 3289300 w 6578600"/>
                  <a:gd name="connsiteY1" fmla="*/ 0 h 5549900"/>
                  <a:gd name="connsiteX2" fmla="*/ 6578600 w 6578600"/>
                  <a:gd name="connsiteY2" fmla="*/ 2774950 h 5549900"/>
                  <a:gd name="connsiteX3" fmla="*/ 3289300 w 6578600"/>
                  <a:gd name="connsiteY3" fmla="*/ 5549900 h 5549900"/>
                  <a:gd name="connsiteX4" fmla="*/ 0 w 6578600"/>
                  <a:gd name="connsiteY4" fmla="*/ 2774950 h 5549900"/>
                  <a:gd name="connsiteX0" fmla="*/ 242 w 6578842"/>
                  <a:gd name="connsiteY0" fmla="*/ 2927350 h 5702300"/>
                  <a:gd name="connsiteX1" fmla="*/ 3162542 w 6578842"/>
                  <a:gd name="connsiteY1" fmla="*/ 0 h 5702300"/>
                  <a:gd name="connsiteX2" fmla="*/ 6578842 w 6578842"/>
                  <a:gd name="connsiteY2" fmla="*/ 2927350 h 5702300"/>
                  <a:gd name="connsiteX3" fmla="*/ 3289542 w 6578842"/>
                  <a:gd name="connsiteY3" fmla="*/ 5702300 h 5702300"/>
                  <a:gd name="connsiteX4" fmla="*/ 242 w 6578842"/>
                  <a:gd name="connsiteY4" fmla="*/ 2927350 h 5702300"/>
                  <a:gd name="connsiteX0" fmla="*/ 10 w 6578610"/>
                  <a:gd name="connsiteY0" fmla="*/ 2927350 h 5702300"/>
                  <a:gd name="connsiteX1" fmla="*/ 3162310 w 6578610"/>
                  <a:gd name="connsiteY1" fmla="*/ 0 h 5702300"/>
                  <a:gd name="connsiteX2" fmla="*/ 6578610 w 6578610"/>
                  <a:gd name="connsiteY2" fmla="*/ 2927350 h 5702300"/>
                  <a:gd name="connsiteX3" fmla="*/ 3289310 w 6578610"/>
                  <a:gd name="connsiteY3" fmla="*/ 5702300 h 5702300"/>
                  <a:gd name="connsiteX4" fmla="*/ 10 w 6578610"/>
                  <a:gd name="connsiteY4" fmla="*/ 2927350 h 5702300"/>
                  <a:gd name="connsiteX0" fmla="*/ 12045 w 6590645"/>
                  <a:gd name="connsiteY0" fmla="*/ 2927350 h 5702300"/>
                  <a:gd name="connsiteX1" fmla="*/ 3174345 w 6590645"/>
                  <a:gd name="connsiteY1" fmla="*/ 0 h 5702300"/>
                  <a:gd name="connsiteX2" fmla="*/ 6590645 w 6590645"/>
                  <a:gd name="connsiteY2" fmla="*/ 2927350 h 5702300"/>
                  <a:gd name="connsiteX3" fmla="*/ 3301345 w 6590645"/>
                  <a:gd name="connsiteY3" fmla="*/ 5702300 h 5702300"/>
                  <a:gd name="connsiteX4" fmla="*/ 12045 w 6590645"/>
                  <a:gd name="connsiteY4" fmla="*/ 2927350 h 5702300"/>
                  <a:gd name="connsiteX0" fmla="*/ 487121 w 3776421"/>
                  <a:gd name="connsiteY0" fmla="*/ 5774327 h 5858354"/>
                  <a:gd name="connsiteX1" fmla="*/ 360121 w 3776421"/>
                  <a:gd name="connsiteY1" fmla="*/ 72027 h 5858354"/>
                  <a:gd name="connsiteX2" fmla="*/ 3776421 w 3776421"/>
                  <a:gd name="connsiteY2" fmla="*/ 2999377 h 5858354"/>
                  <a:gd name="connsiteX3" fmla="*/ 487121 w 3776421"/>
                  <a:gd name="connsiteY3" fmla="*/ 5774327 h 5858354"/>
                  <a:gd name="connsiteX0" fmla="*/ 384829 w 3674129"/>
                  <a:gd name="connsiteY0" fmla="*/ 5772718 h 6292242"/>
                  <a:gd name="connsiteX1" fmla="*/ 257830 w 3674129"/>
                  <a:gd name="connsiteY1" fmla="*/ 5734618 h 6292242"/>
                  <a:gd name="connsiteX2" fmla="*/ 257829 w 3674129"/>
                  <a:gd name="connsiteY2" fmla="*/ 70418 h 6292242"/>
                  <a:gd name="connsiteX3" fmla="*/ 3674129 w 3674129"/>
                  <a:gd name="connsiteY3" fmla="*/ 2997768 h 6292242"/>
                  <a:gd name="connsiteX4" fmla="*/ 384829 w 3674129"/>
                  <a:gd name="connsiteY4" fmla="*/ 5772718 h 6292242"/>
                  <a:gd name="connsiteX0" fmla="*/ 3843336 w 3843336"/>
                  <a:gd name="connsiteY0" fmla="*/ 2983607 h 5788066"/>
                  <a:gd name="connsiteX1" fmla="*/ 427037 w 3843336"/>
                  <a:gd name="connsiteY1" fmla="*/ 5720457 h 5788066"/>
                  <a:gd name="connsiteX2" fmla="*/ 427036 w 3843336"/>
                  <a:gd name="connsiteY2" fmla="*/ 56257 h 5788066"/>
                  <a:gd name="connsiteX3" fmla="*/ 3843336 w 3843336"/>
                  <a:gd name="connsiteY3" fmla="*/ 2983607 h 5788066"/>
                  <a:gd name="connsiteX0" fmla="*/ 5743144 w 5743144"/>
                  <a:gd name="connsiteY0" fmla="*/ 2983607 h 5788066"/>
                  <a:gd name="connsiteX1" fmla="*/ 2326845 w 5743144"/>
                  <a:gd name="connsiteY1" fmla="*/ 5720457 h 5788066"/>
                  <a:gd name="connsiteX2" fmla="*/ 2326844 w 5743144"/>
                  <a:gd name="connsiteY2" fmla="*/ 56257 h 5788066"/>
                  <a:gd name="connsiteX3" fmla="*/ 5743144 w 5743144"/>
                  <a:gd name="connsiteY3" fmla="*/ 2983607 h 5788066"/>
                  <a:gd name="connsiteX0" fmla="*/ 5743144 w 5743144"/>
                  <a:gd name="connsiteY0" fmla="*/ 2984956 h 5826567"/>
                  <a:gd name="connsiteX1" fmla="*/ 2326845 w 5743144"/>
                  <a:gd name="connsiteY1" fmla="*/ 5759906 h 5826567"/>
                  <a:gd name="connsiteX2" fmla="*/ 2326844 w 5743144"/>
                  <a:gd name="connsiteY2" fmla="*/ 57606 h 5826567"/>
                  <a:gd name="connsiteX3" fmla="*/ 5743144 w 5743144"/>
                  <a:gd name="connsiteY3" fmla="*/ 2984956 h 5826567"/>
                  <a:gd name="connsiteX0" fmla="*/ 6317706 w 6317706"/>
                  <a:gd name="connsiteY0" fmla="*/ 2984956 h 5826567"/>
                  <a:gd name="connsiteX1" fmla="*/ 2901407 w 6317706"/>
                  <a:gd name="connsiteY1" fmla="*/ 5759906 h 5826567"/>
                  <a:gd name="connsiteX2" fmla="*/ 2901406 w 6317706"/>
                  <a:gd name="connsiteY2" fmla="*/ 57606 h 5826567"/>
                  <a:gd name="connsiteX3" fmla="*/ 6317706 w 6317706"/>
                  <a:gd name="connsiteY3" fmla="*/ 2984956 h 5826567"/>
                  <a:gd name="connsiteX0" fmla="*/ 6533541 w 6533541"/>
                  <a:gd name="connsiteY0" fmla="*/ 2941248 h 5782859"/>
                  <a:gd name="connsiteX1" fmla="*/ 3117242 w 6533541"/>
                  <a:gd name="connsiteY1" fmla="*/ 5716198 h 5782859"/>
                  <a:gd name="connsiteX2" fmla="*/ 3117241 w 6533541"/>
                  <a:gd name="connsiteY2" fmla="*/ 13898 h 5782859"/>
                  <a:gd name="connsiteX3" fmla="*/ 6533541 w 6533541"/>
                  <a:gd name="connsiteY3" fmla="*/ 2941248 h 5782859"/>
                  <a:gd name="connsiteX0" fmla="*/ 6193850 w 6194128"/>
                  <a:gd name="connsiteY0" fmla="*/ 3482465 h 6324076"/>
                  <a:gd name="connsiteX1" fmla="*/ 2777551 w 6194128"/>
                  <a:gd name="connsiteY1" fmla="*/ 6257415 h 6324076"/>
                  <a:gd name="connsiteX2" fmla="*/ 2777550 w 6194128"/>
                  <a:gd name="connsiteY2" fmla="*/ 555115 h 6324076"/>
                  <a:gd name="connsiteX3" fmla="*/ 2968052 w 6194128"/>
                  <a:gd name="connsiteY3" fmla="*/ 549747 h 6324076"/>
                  <a:gd name="connsiteX4" fmla="*/ 6193850 w 6194128"/>
                  <a:gd name="connsiteY4" fmla="*/ 3482465 h 6324076"/>
                  <a:gd name="connsiteX0" fmla="*/ 3746374 w 3746652"/>
                  <a:gd name="connsiteY0" fmla="*/ 2932718 h 5774329"/>
                  <a:gd name="connsiteX1" fmla="*/ 330075 w 3746652"/>
                  <a:gd name="connsiteY1" fmla="*/ 5707668 h 5774329"/>
                  <a:gd name="connsiteX2" fmla="*/ 520576 w 3746652"/>
                  <a:gd name="connsiteY2" fmla="*/ 0 h 5774329"/>
                  <a:gd name="connsiteX3" fmla="*/ 3746374 w 3746652"/>
                  <a:gd name="connsiteY3" fmla="*/ 2932718 h 5774329"/>
                  <a:gd name="connsiteX0" fmla="*/ 6145646 w 6145924"/>
                  <a:gd name="connsiteY0" fmla="*/ 2932718 h 5774329"/>
                  <a:gd name="connsiteX1" fmla="*/ 2729347 w 6145924"/>
                  <a:gd name="connsiteY1" fmla="*/ 5707668 h 5774329"/>
                  <a:gd name="connsiteX2" fmla="*/ 2919848 w 6145924"/>
                  <a:gd name="connsiteY2" fmla="*/ 0 h 5774329"/>
                  <a:gd name="connsiteX3" fmla="*/ 6145646 w 6145924"/>
                  <a:gd name="connsiteY3" fmla="*/ 2932718 h 5774329"/>
                  <a:gd name="connsiteX0" fmla="*/ 6679549 w 6679827"/>
                  <a:gd name="connsiteY0" fmla="*/ 2932718 h 5774329"/>
                  <a:gd name="connsiteX1" fmla="*/ 3263250 w 6679827"/>
                  <a:gd name="connsiteY1" fmla="*/ 5707668 h 5774329"/>
                  <a:gd name="connsiteX2" fmla="*/ 3453751 w 6679827"/>
                  <a:gd name="connsiteY2" fmla="*/ 0 h 5774329"/>
                  <a:gd name="connsiteX3" fmla="*/ 6679549 w 6679827"/>
                  <a:gd name="connsiteY3" fmla="*/ 2932718 h 5774329"/>
                  <a:gd name="connsiteX0" fmla="*/ 6679549 w 6679549"/>
                  <a:gd name="connsiteY0" fmla="*/ 2932718 h 5774329"/>
                  <a:gd name="connsiteX1" fmla="*/ 3263250 w 6679549"/>
                  <a:gd name="connsiteY1" fmla="*/ 5707668 h 5774329"/>
                  <a:gd name="connsiteX2" fmla="*/ 3453751 w 6679549"/>
                  <a:gd name="connsiteY2" fmla="*/ 0 h 5774329"/>
                  <a:gd name="connsiteX3" fmla="*/ 6679549 w 6679549"/>
                  <a:gd name="connsiteY3" fmla="*/ 2932718 h 5774329"/>
                  <a:gd name="connsiteX0" fmla="*/ 6679549 w 6683498"/>
                  <a:gd name="connsiteY0" fmla="*/ 2932718 h 5850884"/>
                  <a:gd name="connsiteX1" fmla="*/ 3263250 w 6683498"/>
                  <a:gd name="connsiteY1" fmla="*/ 5707668 h 5850884"/>
                  <a:gd name="connsiteX2" fmla="*/ 3453751 w 6683498"/>
                  <a:gd name="connsiteY2" fmla="*/ 0 h 5850884"/>
                  <a:gd name="connsiteX3" fmla="*/ 6679549 w 6683498"/>
                  <a:gd name="connsiteY3" fmla="*/ 2932718 h 5850884"/>
                  <a:gd name="connsiteX0" fmla="*/ 6679549 w 6683226"/>
                  <a:gd name="connsiteY0" fmla="*/ 2932718 h 5760855"/>
                  <a:gd name="connsiteX1" fmla="*/ 3263250 w 6683226"/>
                  <a:gd name="connsiteY1" fmla="*/ 5707668 h 5760855"/>
                  <a:gd name="connsiteX2" fmla="*/ 3453751 w 6683226"/>
                  <a:gd name="connsiteY2" fmla="*/ 0 h 5760855"/>
                  <a:gd name="connsiteX3" fmla="*/ 6679549 w 6683226"/>
                  <a:gd name="connsiteY3" fmla="*/ 2932718 h 5760855"/>
                  <a:gd name="connsiteX0" fmla="*/ 6679549 w 6683482"/>
                  <a:gd name="connsiteY0" fmla="*/ 2932718 h 5760855"/>
                  <a:gd name="connsiteX1" fmla="*/ 3263250 w 6683482"/>
                  <a:gd name="connsiteY1" fmla="*/ 5707668 h 5760855"/>
                  <a:gd name="connsiteX2" fmla="*/ 3453751 w 6683482"/>
                  <a:gd name="connsiteY2" fmla="*/ 0 h 5760855"/>
                  <a:gd name="connsiteX3" fmla="*/ 6679549 w 6683482"/>
                  <a:gd name="connsiteY3" fmla="*/ 2932718 h 5760855"/>
                  <a:gd name="connsiteX0" fmla="*/ 6679549 w 6679549"/>
                  <a:gd name="connsiteY0" fmla="*/ 2932718 h 5760855"/>
                  <a:gd name="connsiteX1" fmla="*/ 3263250 w 6679549"/>
                  <a:gd name="connsiteY1" fmla="*/ 5707668 h 5760855"/>
                  <a:gd name="connsiteX2" fmla="*/ 3453751 w 6679549"/>
                  <a:gd name="connsiteY2" fmla="*/ 0 h 5760855"/>
                  <a:gd name="connsiteX3" fmla="*/ 6679549 w 6679549"/>
                  <a:gd name="connsiteY3" fmla="*/ 2932718 h 5760855"/>
                  <a:gd name="connsiteX0" fmla="*/ 6781688 w 6781688"/>
                  <a:gd name="connsiteY0" fmla="*/ 2932718 h 5719899"/>
                  <a:gd name="connsiteX1" fmla="*/ 3365389 w 6781688"/>
                  <a:gd name="connsiteY1" fmla="*/ 5707668 h 5719899"/>
                  <a:gd name="connsiteX2" fmla="*/ 3555890 w 6781688"/>
                  <a:gd name="connsiteY2" fmla="*/ 0 h 5719899"/>
                  <a:gd name="connsiteX3" fmla="*/ 6781688 w 6781688"/>
                  <a:gd name="connsiteY3" fmla="*/ 2932718 h 5719899"/>
                  <a:gd name="connsiteX0" fmla="*/ 6781688 w 6781688"/>
                  <a:gd name="connsiteY0" fmla="*/ 2932718 h 5719899"/>
                  <a:gd name="connsiteX1" fmla="*/ 3365389 w 6781688"/>
                  <a:gd name="connsiteY1" fmla="*/ 5707668 h 5719899"/>
                  <a:gd name="connsiteX2" fmla="*/ 3555890 w 6781688"/>
                  <a:gd name="connsiteY2" fmla="*/ 0 h 5719899"/>
                  <a:gd name="connsiteX3" fmla="*/ 6781688 w 6781688"/>
                  <a:gd name="connsiteY3" fmla="*/ 2932718 h 5719899"/>
                  <a:gd name="connsiteX0" fmla="*/ 6513730 w 6513730"/>
                  <a:gd name="connsiteY0" fmla="*/ 2932718 h 5719899"/>
                  <a:gd name="connsiteX1" fmla="*/ 3097431 w 6513730"/>
                  <a:gd name="connsiteY1" fmla="*/ 5707668 h 5719899"/>
                  <a:gd name="connsiteX2" fmla="*/ 3287932 w 6513730"/>
                  <a:gd name="connsiteY2" fmla="*/ 0 h 5719899"/>
                  <a:gd name="connsiteX3" fmla="*/ 6513730 w 6513730"/>
                  <a:gd name="connsiteY3" fmla="*/ 2932718 h 5719899"/>
                  <a:gd name="connsiteX0" fmla="*/ 6486436 w 6486436"/>
                  <a:gd name="connsiteY0" fmla="*/ 2952708 h 5739889"/>
                  <a:gd name="connsiteX1" fmla="*/ 3070137 w 6486436"/>
                  <a:gd name="connsiteY1" fmla="*/ 5727658 h 5739889"/>
                  <a:gd name="connsiteX2" fmla="*/ 367 w 6486436"/>
                  <a:gd name="connsiteY2" fmla="*/ 1868747 h 5739889"/>
                  <a:gd name="connsiteX3" fmla="*/ 3260638 w 6486436"/>
                  <a:gd name="connsiteY3" fmla="*/ 19990 h 5739889"/>
                  <a:gd name="connsiteX4" fmla="*/ 6486436 w 6486436"/>
                  <a:gd name="connsiteY4" fmla="*/ 2952708 h 5739889"/>
                  <a:gd name="connsiteX0" fmla="*/ 6486436 w 6486436"/>
                  <a:gd name="connsiteY0" fmla="*/ 2962088 h 5749269"/>
                  <a:gd name="connsiteX1" fmla="*/ 3070137 w 6486436"/>
                  <a:gd name="connsiteY1" fmla="*/ 5737038 h 5749269"/>
                  <a:gd name="connsiteX2" fmla="*/ 367 w 6486436"/>
                  <a:gd name="connsiteY2" fmla="*/ 1878127 h 5749269"/>
                  <a:gd name="connsiteX3" fmla="*/ 3260638 w 6486436"/>
                  <a:gd name="connsiteY3" fmla="*/ 29370 h 5749269"/>
                  <a:gd name="connsiteX4" fmla="*/ 6486436 w 6486436"/>
                  <a:gd name="connsiteY4" fmla="*/ 2962088 h 5749269"/>
                  <a:gd name="connsiteX0" fmla="*/ 6574119 w 6574119"/>
                  <a:gd name="connsiteY0" fmla="*/ 2962088 h 5749269"/>
                  <a:gd name="connsiteX1" fmla="*/ 3157820 w 6574119"/>
                  <a:gd name="connsiteY1" fmla="*/ 5737038 h 5749269"/>
                  <a:gd name="connsiteX2" fmla="*/ 88050 w 6574119"/>
                  <a:gd name="connsiteY2" fmla="*/ 1878127 h 5749269"/>
                  <a:gd name="connsiteX3" fmla="*/ 3348321 w 6574119"/>
                  <a:gd name="connsiteY3" fmla="*/ 29370 h 5749269"/>
                  <a:gd name="connsiteX4" fmla="*/ 6574119 w 6574119"/>
                  <a:gd name="connsiteY4" fmla="*/ 2962088 h 5749269"/>
                  <a:gd name="connsiteX0" fmla="*/ 6579160 w 6579160"/>
                  <a:gd name="connsiteY0" fmla="*/ 2962088 h 5749269"/>
                  <a:gd name="connsiteX1" fmla="*/ 3162861 w 6579160"/>
                  <a:gd name="connsiteY1" fmla="*/ 5737038 h 5749269"/>
                  <a:gd name="connsiteX2" fmla="*/ 93091 w 6579160"/>
                  <a:gd name="connsiteY2" fmla="*/ 1878127 h 5749269"/>
                  <a:gd name="connsiteX3" fmla="*/ 3353362 w 6579160"/>
                  <a:gd name="connsiteY3" fmla="*/ 29370 h 5749269"/>
                  <a:gd name="connsiteX4" fmla="*/ 6579160 w 6579160"/>
                  <a:gd name="connsiteY4" fmla="*/ 2962088 h 5749269"/>
                  <a:gd name="connsiteX0" fmla="*/ 6579160 w 6579160"/>
                  <a:gd name="connsiteY0" fmla="*/ 2962088 h 5758383"/>
                  <a:gd name="connsiteX1" fmla="*/ 3162861 w 6579160"/>
                  <a:gd name="connsiteY1" fmla="*/ 5737038 h 5758383"/>
                  <a:gd name="connsiteX2" fmla="*/ 93091 w 6579160"/>
                  <a:gd name="connsiteY2" fmla="*/ 1878127 h 5758383"/>
                  <a:gd name="connsiteX3" fmla="*/ 3353362 w 6579160"/>
                  <a:gd name="connsiteY3" fmla="*/ 29370 h 5758383"/>
                  <a:gd name="connsiteX4" fmla="*/ 6579160 w 6579160"/>
                  <a:gd name="connsiteY4" fmla="*/ 2962088 h 5758383"/>
                  <a:gd name="connsiteX0" fmla="*/ 6579160 w 6579160"/>
                  <a:gd name="connsiteY0" fmla="*/ 2962088 h 5758383"/>
                  <a:gd name="connsiteX1" fmla="*/ 3162861 w 6579160"/>
                  <a:gd name="connsiteY1" fmla="*/ 5737038 h 5758383"/>
                  <a:gd name="connsiteX2" fmla="*/ 93091 w 6579160"/>
                  <a:gd name="connsiteY2" fmla="*/ 1878127 h 5758383"/>
                  <a:gd name="connsiteX3" fmla="*/ 3353362 w 6579160"/>
                  <a:gd name="connsiteY3" fmla="*/ 29370 h 5758383"/>
                  <a:gd name="connsiteX4" fmla="*/ 6579160 w 6579160"/>
                  <a:gd name="connsiteY4" fmla="*/ 2962088 h 575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60" h="5758383">
                    <a:moveTo>
                      <a:pt x="6579160" y="2962088"/>
                    </a:moveTo>
                    <a:cubicBezTo>
                      <a:pt x="6477560" y="5861921"/>
                      <a:pt x="3748573" y="5809459"/>
                      <a:pt x="3162861" y="5737038"/>
                    </a:cubicBezTo>
                    <a:cubicBezTo>
                      <a:pt x="1924612" y="5745064"/>
                      <a:pt x="-504716" y="5050091"/>
                      <a:pt x="93091" y="1878127"/>
                    </a:cubicBezTo>
                    <a:cubicBezTo>
                      <a:pt x="357069" y="505934"/>
                      <a:pt x="2289284" y="-151290"/>
                      <a:pt x="3353362" y="29370"/>
                    </a:cubicBezTo>
                    <a:cubicBezTo>
                      <a:pt x="3951773" y="168919"/>
                      <a:pt x="6204510" y="385210"/>
                      <a:pt x="6579160" y="2962088"/>
                    </a:cubicBezTo>
                    <a:close/>
                  </a:path>
                </a:pathLst>
              </a:custGeom>
              <a:solidFill>
                <a:srgbClr val="62A4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4">
                <a:extLst>
                  <a:ext uri="{FF2B5EF4-FFF2-40B4-BE49-F238E27FC236}">
                    <a16:creationId xmlns:a16="http://schemas.microsoft.com/office/drawing/2014/main" id="{72BA3C60-D80E-40AF-BE80-732604391AFA}"/>
                  </a:ext>
                </a:extLst>
              </p:cNvPr>
              <p:cNvSpPr/>
              <p:nvPr/>
            </p:nvSpPr>
            <p:spPr>
              <a:xfrm>
                <a:off x="4432751" y="517410"/>
                <a:ext cx="3750402" cy="3817643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251654 h 3821488"/>
                  <a:gd name="connsiteX1" fmla="*/ 1303339 w 3731352"/>
                  <a:gd name="connsiteY1" fmla="*/ 17793 h 3821488"/>
                  <a:gd name="connsiteX2" fmla="*/ 3731352 w 3731352"/>
                  <a:gd name="connsiteY2" fmla="*/ 3821488 h 3821488"/>
                  <a:gd name="connsiteX3" fmla="*/ 0 w 3731352"/>
                  <a:gd name="connsiteY3" fmla="*/ 251654 h 3821488"/>
                  <a:gd name="connsiteX0" fmla="*/ 0 w 3731352"/>
                  <a:gd name="connsiteY0" fmla="*/ 254954 h 3824788"/>
                  <a:gd name="connsiteX1" fmla="*/ 1303339 w 3731352"/>
                  <a:gd name="connsiteY1" fmla="*/ 21093 h 3824788"/>
                  <a:gd name="connsiteX2" fmla="*/ 3731352 w 3731352"/>
                  <a:gd name="connsiteY2" fmla="*/ 3824788 h 3824788"/>
                  <a:gd name="connsiteX3" fmla="*/ 0 w 3731352"/>
                  <a:gd name="connsiteY3" fmla="*/ 254954 h 3824788"/>
                  <a:gd name="connsiteX0" fmla="*/ 0 w 3740877"/>
                  <a:gd name="connsiteY0" fmla="*/ 254954 h 3824788"/>
                  <a:gd name="connsiteX1" fmla="*/ 1312864 w 3740877"/>
                  <a:gd name="connsiteY1" fmla="*/ 21093 h 3824788"/>
                  <a:gd name="connsiteX2" fmla="*/ 3740877 w 3740877"/>
                  <a:gd name="connsiteY2" fmla="*/ 3824788 h 3824788"/>
                  <a:gd name="connsiteX3" fmla="*/ 0 w 3740877"/>
                  <a:gd name="connsiteY3" fmla="*/ 254954 h 3824788"/>
                  <a:gd name="connsiteX0" fmla="*/ 0 w 3750402"/>
                  <a:gd name="connsiteY0" fmla="*/ 254954 h 3824788"/>
                  <a:gd name="connsiteX1" fmla="*/ 1322389 w 3750402"/>
                  <a:gd name="connsiteY1" fmla="*/ 21093 h 3824788"/>
                  <a:gd name="connsiteX2" fmla="*/ 3750402 w 3750402"/>
                  <a:gd name="connsiteY2" fmla="*/ 3824788 h 3824788"/>
                  <a:gd name="connsiteX3" fmla="*/ 0 w 3750402"/>
                  <a:gd name="connsiteY3" fmla="*/ 254954 h 3824788"/>
                  <a:gd name="connsiteX0" fmla="*/ 0 w 3750402"/>
                  <a:gd name="connsiteY0" fmla="*/ 241830 h 3825952"/>
                  <a:gd name="connsiteX1" fmla="*/ 1322389 w 3750402"/>
                  <a:gd name="connsiteY1" fmla="*/ 22257 h 3825952"/>
                  <a:gd name="connsiteX2" fmla="*/ 3750402 w 3750402"/>
                  <a:gd name="connsiteY2" fmla="*/ 3825952 h 3825952"/>
                  <a:gd name="connsiteX3" fmla="*/ 0 w 3750402"/>
                  <a:gd name="connsiteY3" fmla="*/ 241830 h 3825952"/>
                  <a:gd name="connsiteX0" fmla="*/ 0 w 3750402"/>
                  <a:gd name="connsiteY0" fmla="*/ 233521 h 3817643"/>
                  <a:gd name="connsiteX1" fmla="*/ 1322389 w 3750402"/>
                  <a:gd name="connsiteY1" fmla="*/ 13948 h 3817643"/>
                  <a:gd name="connsiteX2" fmla="*/ 3750402 w 3750402"/>
                  <a:gd name="connsiteY2" fmla="*/ 3817643 h 3817643"/>
                  <a:gd name="connsiteX3" fmla="*/ 0 w 3750402"/>
                  <a:gd name="connsiteY3" fmla="*/ 233521 h 3817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0402" h="3817643">
                    <a:moveTo>
                      <a:pt x="0" y="233521"/>
                    </a:moveTo>
                    <a:cubicBezTo>
                      <a:pt x="324909" y="109848"/>
                      <a:pt x="954617" y="-48115"/>
                      <a:pt x="1322389" y="13948"/>
                    </a:cubicBezTo>
                    <a:cubicBezTo>
                      <a:pt x="2372392" y="434121"/>
                      <a:pt x="3530979" y="1035270"/>
                      <a:pt x="3750402" y="3817643"/>
                    </a:cubicBezTo>
                    <a:cubicBezTo>
                      <a:pt x="2765698" y="1604078"/>
                      <a:pt x="1632404" y="656386"/>
                      <a:pt x="0" y="2335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4">
                <a:extLst>
                  <a:ext uri="{FF2B5EF4-FFF2-40B4-BE49-F238E27FC236}">
                    <a16:creationId xmlns:a16="http://schemas.microsoft.com/office/drawing/2014/main" id="{36C26588-A1B6-4DE2-B506-7E351CECAB09}"/>
                  </a:ext>
                </a:extLst>
              </p:cNvPr>
              <p:cNvSpPr/>
              <p:nvPr/>
            </p:nvSpPr>
            <p:spPr>
              <a:xfrm>
                <a:off x="2809306" y="1547075"/>
                <a:ext cx="5309575" cy="2723705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2602 w 5316319"/>
                  <a:gd name="connsiteY0" fmla="*/ 732537 h 2723705"/>
                  <a:gd name="connsiteX1" fmla="*/ 420999 w 5316319"/>
                  <a:gd name="connsiteY1" fmla="*/ 2796 h 2723705"/>
                  <a:gd name="connsiteX2" fmla="*/ 5316319 w 5316319"/>
                  <a:gd name="connsiteY2" fmla="*/ 2723705 h 2723705"/>
                  <a:gd name="connsiteX3" fmla="*/ 2602 w 5316319"/>
                  <a:gd name="connsiteY3" fmla="*/ 732537 h 2723705"/>
                  <a:gd name="connsiteX0" fmla="*/ 2101 w 5315818"/>
                  <a:gd name="connsiteY0" fmla="*/ 732537 h 2723705"/>
                  <a:gd name="connsiteX1" fmla="*/ 420498 w 5315818"/>
                  <a:gd name="connsiteY1" fmla="*/ 2796 h 2723705"/>
                  <a:gd name="connsiteX2" fmla="*/ 5315818 w 5315818"/>
                  <a:gd name="connsiteY2" fmla="*/ 2723705 h 2723705"/>
                  <a:gd name="connsiteX3" fmla="*/ 2101 w 5315818"/>
                  <a:gd name="connsiteY3" fmla="*/ 732537 h 2723705"/>
                  <a:gd name="connsiteX0" fmla="*/ 2066 w 5322133"/>
                  <a:gd name="connsiteY0" fmla="*/ 700787 h 2723705"/>
                  <a:gd name="connsiteX1" fmla="*/ 426813 w 5322133"/>
                  <a:gd name="connsiteY1" fmla="*/ 2796 h 2723705"/>
                  <a:gd name="connsiteX2" fmla="*/ 5322133 w 5322133"/>
                  <a:gd name="connsiteY2" fmla="*/ 2723705 h 2723705"/>
                  <a:gd name="connsiteX3" fmla="*/ 2066 w 5322133"/>
                  <a:gd name="connsiteY3" fmla="*/ 700787 h 2723705"/>
                  <a:gd name="connsiteX0" fmla="*/ 2136 w 5309503"/>
                  <a:gd name="connsiteY0" fmla="*/ 719837 h 2723705"/>
                  <a:gd name="connsiteX1" fmla="*/ 414183 w 5309503"/>
                  <a:gd name="connsiteY1" fmla="*/ 2796 h 2723705"/>
                  <a:gd name="connsiteX2" fmla="*/ 5309503 w 5309503"/>
                  <a:gd name="connsiteY2" fmla="*/ 2723705 h 2723705"/>
                  <a:gd name="connsiteX3" fmla="*/ 2136 w 5309503"/>
                  <a:gd name="connsiteY3" fmla="*/ 719837 h 2723705"/>
                  <a:gd name="connsiteX0" fmla="*/ 2208 w 5309575"/>
                  <a:gd name="connsiteY0" fmla="*/ 719837 h 2723705"/>
                  <a:gd name="connsiteX1" fmla="*/ 414255 w 5309575"/>
                  <a:gd name="connsiteY1" fmla="*/ 2796 h 2723705"/>
                  <a:gd name="connsiteX2" fmla="*/ 5309575 w 5309575"/>
                  <a:gd name="connsiteY2" fmla="*/ 2723705 h 2723705"/>
                  <a:gd name="connsiteX3" fmla="*/ 2208 w 5309575"/>
                  <a:gd name="connsiteY3" fmla="*/ 719837 h 272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09575" h="2723705">
                    <a:moveTo>
                      <a:pt x="2208" y="719837"/>
                    </a:moveTo>
                    <a:cubicBezTo>
                      <a:pt x="-30692" y="728686"/>
                      <a:pt x="313363" y="-31645"/>
                      <a:pt x="414255" y="2796"/>
                    </a:cubicBezTo>
                    <a:cubicBezTo>
                      <a:pt x="1456638" y="-79951"/>
                      <a:pt x="4023352" y="1693932"/>
                      <a:pt x="5309575" y="2723705"/>
                    </a:cubicBezTo>
                    <a:cubicBezTo>
                      <a:pt x="3210363" y="2108684"/>
                      <a:pt x="559529" y="1509125"/>
                      <a:pt x="2208" y="7198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4">
                <a:extLst>
                  <a:ext uri="{FF2B5EF4-FFF2-40B4-BE49-F238E27FC236}">
                    <a16:creationId xmlns:a16="http://schemas.microsoft.com/office/drawing/2014/main" id="{1E22FAE2-4EFD-4581-A79E-59CAD8358667}"/>
                  </a:ext>
                </a:extLst>
              </p:cNvPr>
              <p:cNvSpPr/>
              <p:nvPr/>
            </p:nvSpPr>
            <p:spPr>
              <a:xfrm>
                <a:off x="2689797" y="3622987"/>
                <a:ext cx="5516202" cy="1719590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1113 w 5570380"/>
                  <a:gd name="connsiteY0" fmla="*/ 0 h 1991168"/>
                  <a:gd name="connsiteX1" fmla="*/ 40060 w 5570380"/>
                  <a:gd name="connsiteY1" fmla="*/ 197359 h 1991168"/>
                  <a:gd name="connsiteX2" fmla="*/ 5570380 w 5570380"/>
                  <a:gd name="connsiteY2" fmla="*/ 1991168 h 1991168"/>
                  <a:gd name="connsiteX3" fmla="*/ 301113 w 5570380"/>
                  <a:gd name="connsiteY3" fmla="*/ 0 h 1991168"/>
                  <a:gd name="connsiteX0" fmla="*/ 396055 w 5563722"/>
                  <a:gd name="connsiteY0" fmla="*/ 1141734 h 1799402"/>
                  <a:gd name="connsiteX1" fmla="*/ 33402 w 5563722"/>
                  <a:gd name="connsiteY1" fmla="*/ 5593 h 1799402"/>
                  <a:gd name="connsiteX2" fmla="*/ 5563722 w 5563722"/>
                  <a:gd name="connsiteY2" fmla="*/ 1799402 h 1799402"/>
                  <a:gd name="connsiteX3" fmla="*/ 396055 w 5563722"/>
                  <a:gd name="connsiteY3" fmla="*/ 1141734 h 1799402"/>
                  <a:gd name="connsiteX0" fmla="*/ 396055 w 5538322"/>
                  <a:gd name="connsiteY0" fmla="*/ 1185676 h 1399153"/>
                  <a:gd name="connsiteX1" fmla="*/ 33402 w 5538322"/>
                  <a:gd name="connsiteY1" fmla="*/ 49535 h 1399153"/>
                  <a:gd name="connsiteX2" fmla="*/ 5538322 w 5538322"/>
                  <a:gd name="connsiteY2" fmla="*/ 890844 h 1399153"/>
                  <a:gd name="connsiteX3" fmla="*/ 396055 w 5538322"/>
                  <a:gd name="connsiteY3" fmla="*/ 1185676 h 1399153"/>
                  <a:gd name="connsiteX0" fmla="*/ 396055 w 5538322"/>
                  <a:gd name="connsiteY0" fmla="*/ 1185676 h 1683208"/>
                  <a:gd name="connsiteX1" fmla="*/ 33402 w 5538322"/>
                  <a:gd name="connsiteY1" fmla="*/ 49535 h 1683208"/>
                  <a:gd name="connsiteX2" fmla="*/ 5538322 w 5538322"/>
                  <a:gd name="connsiteY2" fmla="*/ 890844 h 1683208"/>
                  <a:gd name="connsiteX3" fmla="*/ 396055 w 5538322"/>
                  <a:gd name="connsiteY3" fmla="*/ 1185676 h 1683208"/>
                  <a:gd name="connsiteX0" fmla="*/ 396055 w 5538322"/>
                  <a:gd name="connsiteY0" fmla="*/ 1185676 h 1801896"/>
                  <a:gd name="connsiteX1" fmla="*/ 33402 w 5538322"/>
                  <a:gd name="connsiteY1" fmla="*/ 49535 h 1801896"/>
                  <a:gd name="connsiteX2" fmla="*/ 5538322 w 5538322"/>
                  <a:gd name="connsiteY2" fmla="*/ 890844 h 1801896"/>
                  <a:gd name="connsiteX3" fmla="*/ 396055 w 5538322"/>
                  <a:gd name="connsiteY3" fmla="*/ 1185676 h 1801896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46184"/>
                  <a:gd name="connsiteX1" fmla="*/ 33402 w 5563722"/>
                  <a:gd name="connsiteY1" fmla="*/ 1739 h 1746184"/>
                  <a:gd name="connsiteX2" fmla="*/ 5563722 w 5563722"/>
                  <a:gd name="connsiteY2" fmla="*/ 779548 h 1746184"/>
                  <a:gd name="connsiteX3" fmla="*/ 396055 w 5563722"/>
                  <a:gd name="connsiteY3" fmla="*/ 1137880 h 1746184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696139"/>
                  <a:gd name="connsiteX1" fmla="*/ 35042 w 5536787"/>
                  <a:gd name="connsiteY1" fmla="*/ 1774 h 1696139"/>
                  <a:gd name="connsiteX2" fmla="*/ 5536787 w 5536787"/>
                  <a:gd name="connsiteY2" fmla="*/ 755771 h 1696139"/>
                  <a:gd name="connsiteX3" fmla="*/ 369120 w 5536787"/>
                  <a:gd name="connsiteY3" fmla="*/ 1114103 h 1696139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53719 w 5521386"/>
                  <a:gd name="connsiteY0" fmla="*/ 1113719 h 1711561"/>
                  <a:gd name="connsiteX1" fmla="*/ 19641 w 5521386"/>
                  <a:gd name="connsiteY1" fmla="*/ 1390 h 1711561"/>
                  <a:gd name="connsiteX2" fmla="*/ 5521386 w 5521386"/>
                  <a:gd name="connsiteY2" fmla="*/ 755387 h 1711561"/>
                  <a:gd name="connsiteX3" fmla="*/ 353719 w 5521386"/>
                  <a:gd name="connsiteY3" fmla="*/ 1113719 h 1711561"/>
                  <a:gd name="connsiteX0" fmla="*/ 329380 w 5522447"/>
                  <a:gd name="connsiteY0" fmla="*/ 1126404 h 1719569"/>
                  <a:gd name="connsiteX1" fmla="*/ 20702 w 5522447"/>
                  <a:gd name="connsiteY1" fmla="*/ 1375 h 1719569"/>
                  <a:gd name="connsiteX2" fmla="*/ 5522447 w 5522447"/>
                  <a:gd name="connsiteY2" fmla="*/ 755372 h 1719569"/>
                  <a:gd name="connsiteX3" fmla="*/ 329380 w 5522447"/>
                  <a:gd name="connsiteY3" fmla="*/ 1126404 h 1719569"/>
                  <a:gd name="connsiteX0" fmla="*/ 331741 w 5524808"/>
                  <a:gd name="connsiteY0" fmla="*/ 1126425 h 1719590"/>
                  <a:gd name="connsiteX1" fmla="*/ 23063 w 5524808"/>
                  <a:gd name="connsiteY1" fmla="*/ 1396 h 1719590"/>
                  <a:gd name="connsiteX2" fmla="*/ 5524808 w 5524808"/>
                  <a:gd name="connsiteY2" fmla="*/ 755393 h 1719590"/>
                  <a:gd name="connsiteX3" fmla="*/ 331741 w 5524808"/>
                  <a:gd name="connsiteY3" fmla="*/ 1126425 h 1719590"/>
                  <a:gd name="connsiteX0" fmla="*/ 322425 w 5515492"/>
                  <a:gd name="connsiteY0" fmla="*/ 1126425 h 1719590"/>
                  <a:gd name="connsiteX1" fmla="*/ 13747 w 5515492"/>
                  <a:gd name="connsiteY1" fmla="*/ 1396 h 1719590"/>
                  <a:gd name="connsiteX2" fmla="*/ 5515492 w 5515492"/>
                  <a:gd name="connsiteY2" fmla="*/ 755393 h 1719590"/>
                  <a:gd name="connsiteX3" fmla="*/ 322425 w 5515492"/>
                  <a:gd name="connsiteY3" fmla="*/ 1126425 h 1719590"/>
                  <a:gd name="connsiteX0" fmla="*/ 323135 w 5516202"/>
                  <a:gd name="connsiteY0" fmla="*/ 1126425 h 1719590"/>
                  <a:gd name="connsiteX1" fmla="*/ 14457 w 5516202"/>
                  <a:gd name="connsiteY1" fmla="*/ 1396 h 1719590"/>
                  <a:gd name="connsiteX2" fmla="*/ 5516202 w 5516202"/>
                  <a:gd name="connsiteY2" fmla="*/ 755393 h 1719590"/>
                  <a:gd name="connsiteX3" fmla="*/ 323135 w 5516202"/>
                  <a:gd name="connsiteY3" fmla="*/ 1126425 h 171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6202" h="1719590">
                    <a:moveTo>
                      <a:pt x="323135" y="1126425"/>
                    </a:moveTo>
                    <a:cubicBezTo>
                      <a:pt x="220385" y="1116224"/>
                      <a:pt x="-67385" y="-45745"/>
                      <a:pt x="14457" y="1396"/>
                    </a:cubicBezTo>
                    <a:cubicBezTo>
                      <a:pt x="1796615" y="1456937"/>
                      <a:pt x="4407779" y="690820"/>
                      <a:pt x="5516202" y="755393"/>
                    </a:cubicBezTo>
                    <a:cubicBezTo>
                      <a:pt x="3701470" y="1755812"/>
                      <a:pt x="829656" y="2134153"/>
                      <a:pt x="323135" y="11264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4">
                <a:extLst>
                  <a:ext uri="{FF2B5EF4-FFF2-40B4-BE49-F238E27FC236}">
                    <a16:creationId xmlns:a16="http://schemas.microsoft.com/office/drawing/2014/main" id="{9DEFDDF9-57E8-4DFE-AC26-16009B2F9511}"/>
                  </a:ext>
                </a:extLst>
              </p:cNvPr>
              <p:cNvSpPr/>
              <p:nvPr/>
            </p:nvSpPr>
            <p:spPr>
              <a:xfrm>
                <a:off x="5168753" y="4410508"/>
                <a:ext cx="2955093" cy="1855678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1113 w 5570380"/>
                  <a:gd name="connsiteY0" fmla="*/ 0 h 1991168"/>
                  <a:gd name="connsiteX1" fmla="*/ 40060 w 5570380"/>
                  <a:gd name="connsiteY1" fmla="*/ 197359 h 1991168"/>
                  <a:gd name="connsiteX2" fmla="*/ 5570380 w 5570380"/>
                  <a:gd name="connsiteY2" fmla="*/ 1991168 h 1991168"/>
                  <a:gd name="connsiteX3" fmla="*/ 301113 w 5570380"/>
                  <a:gd name="connsiteY3" fmla="*/ 0 h 1991168"/>
                  <a:gd name="connsiteX0" fmla="*/ 396055 w 5563722"/>
                  <a:gd name="connsiteY0" fmla="*/ 1141734 h 1799402"/>
                  <a:gd name="connsiteX1" fmla="*/ 33402 w 5563722"/>
                  <a:gd name="connsiteY1" fmla="*/ 5593 h 1799402"/>
                  <a:gd name="connsiteX2" fmla="*/ 5563722 w 5563722"/>
                  <a:gd name="connsiteY2" fmla="*/ 1799402 h 1799402"/>
                  <a:gd name="connsiteX3" fmla="*/ 396055 w 5563722"/>
                  <a:gd name="connsiteY3" fmla="*/ 1141734 h 1799402"/>
                  <a:gd name="connsiteX0" fmla="*/ 396055 w 5538322"/>
                  <a:gd name="connsiteY0" fmla="*/ 1185676 h 1399153"/>
                  <a:gd name="connsiteX1" fmla="*/ 33402 w 5538322"/>
                  <a:gd name="connsiteY1" fmla="*/ 49535 h 1399153"/>
                  <a:gd name="connsiteX2" fmla="*/ 5538322 w 5538322"/>
                  <a:gd name="connsiteY2" fmla="*/ 890844 h 1399153"/>
                  <a:gd name="connsiteX3" fmla="*/ 396055 w 5538322"/>
                  <a:gd name="connsiteY3" fmla="*/ 1185676 h 1399153"/>
                  <a:gd name="connsiteX0" fmla="*/ 396055 w 5538322"/>
                  <a:gd name="connsiteY0" fmla="*/ 1185676 h 1683208"/>
                  <a:gd name="connsiteX1" fmla="*/ 33402 w 5538322"/>
                  <a:gd name="connsiteY1" fmla="*/ 49535 h 1683208"/>
                  <a:gd name="connsiteX2" fmla="*/ 5538322 w 5538322"/>
                  <a:gd name="connsiteY2" fmla="*/ 890844 h 1683208"/>
                  <a:gd name="connsiteX3" fmla="*/ 396055 w 5538322"/>
                  <a:gd name="connsiteY3" fmla="*/ 1185676 h 1683208"/>
                  <a:gd name="connsiteX0" fmla="*/ 396055 w 5538322"/>
                  <a:gd name="connsiteY0" fmla="*/ 1185676 h 1801896"/>
                  <a:gd name="connsiteX1" fmla="*/ 33402 w 5538322"/>
                  <a:gd name="connsiteY1" fmla="*/ 49535 h 1801896"/>
                  <a:gd name="connsiteX2" fmla="*/ 5538322 w 5538322"/>
                  <a:gd name="connsiteY2" fmla="*/ 890844 h 1801896"/>
                  <a:gd name="connsiteX3" fmla="*/ 396055 w 5538322"/>
                  <a:gd name="connsiteY3" fmla="*/ 1185676 h 1801896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46184"/>
                  <a:gd name="connsiteX1" fmla="*/ 33402 w 5563722"/>
                  <a:gd name="connsiteY1" fmla="*/ 1739 h 1746184"/>
                  <a:gd name="connsiteX2" fmla="*/ 5563722 w 5563722"/>
                  <a:gd name="connsiteY2" fmla="*/ 779548 h 1746184"/>
                  <a:gd name="connsiteX3" fmla="*/ 396055 w 5563722"/>
                  <a:gd name="connsiteY3" fmla="*/ 1137880 h 1746184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696139"/>
                  <a:gd name="connsiteX1" fmla="*/ 35042 w 5536787"/>
                  <a:gd name="connsiteY1" fmla="*/ 1774 h 1696139"/>
                  <a:gd name="connsiteX2" fmla="*/ 5536787 w 5536787"/>
                  <a:gd name="connsiteY2" fmla="*/ 755771 h 1696139"/>
                  <a:gd name="connsiteX3" fmla="*/ 369120 w 5536787"/>
                  <a:gd name="connsiteY3" fmla="*/ 1114103 h 1696139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052962 w 5507909"/>
                  <a:gd name="connsiteY0" fmla="*/ 2172455 h 2517178"/>
                  <a:gd name="connsiteX1" fmla="*/ 6164 w 5507909"/>
                  <a:gd name="connsiteY1" fmla="*/ 946 h 2517178"/>
                  <a:gd name="connsiteX2" fmla="*/ 5507909 w 5507909"/>
                  <a:gd name="connsiteY2" fmla="*/ 754943 h 2517178"/>
                  <a:gd name="connsiteX3" fmla="*/ 3052962 w 5507909"/>
                  <a:gd name="connsiteY3" fmla="*/ 2172455 h 2517178"/>
                  <a:gd name="connsiteX0" fmla="*/ 1466167 w 3921114"/>
                  <a:gd name="connsiteY0" fmla="*/ 1418597 h 1763320"/>
                  <a:gd name="connsiteX1" fmla="*/ 11949 w 3921114"/>
                  <a:gd name="connsiteY1" fmla="*/ 1327348 h 1763320"/>
                  <a:gd name="connsiteX2" fmla="*/ 3921114 w 3921114"/>
                  <a:gd name="connsiteY2" fmla="*/ 1085 h 1763320"/>
                  <a:gd name="connsiteX3" fmla="*/ 1466167 w 3921114"/>
                  <a:gd name="connsiteY3" fmla="*/ 1418597 h 1763320"/>
                  <a:gd name="connsiteX0" fmla="*/ 1466167 w 3121014"/>
                  <a:gd name="connsiteY0" fmla="*/ 1837558 h 2129636"/>
                  <a:gd name="connsiteX1" fmla="*/ 11949 w 3121014"/>
                  <a:gd name="connsiteY1" fmla="*/ 1746309 h 2129636"/>
                  <a:gd name="connsiteX2" fmla="*/ 3121014 w 3121014"/>
                  <a:gd name="connsiteY2" fmla="*/ 946 h 2129636"/>
                  <a:gd name="connsiteX3" fmla="*/ 1466167 w 3121014"/>
                  <a:gd name="connsiteY3" fmla="*/ 1837558 h 2129636"/>
                  <a:gd name="connsiteX0" fmla="*/ 1466167 w 3121014"/>
                  <a:gd name="connsiteY0" fmla="*/ 1837558 h 2120437"/>
                  <a:gd name="connsiteX1" fmla="*/ 11949 w 3121014"/>
                  <a:gd name="connsiteY1" fmla="*/ 1746309 h 2120437"/>
                  <a:gd name="connsiteX2" fmla="*/ 3121014 w 3121014"/>
                  <a:gd name="connsiteY2" fmla="*/ 946 h 2120437"/>
                  <a:gd name="connsiteX3" fmla="*/ 1466167 w 3121014"/>
                  <a:gd name="connsiteY3" fmla="*/ 1837558 h 2120437"/>
                  <a:gd name="connsiteX0" fmla="*/ 1466167 w 3121014"/>
                  <a:gd name="connsiteY0" fmla="*/ 1837558 h 2120437"/>
                  <a:gd name="connsiteX1" fmla="*/ 11949 w 3121014"/>
                  <a:gd name="connsiteY1" fmla="*/ 1746309 h 2120437"/>
                  <a:gd name="connsiteX2" fmla="*/ 3121014 w 3121014"/>
                  <a:gd name="connsiteY2" fmla="*/ 946 h 2120437"/>
                  <a:gd name="connsiteX3" fmla="*/ 1466167 w 3121014"/>
                  <a:gd name="connsiteY3" fmla="*/ 1837558 h 2120437"/>
                  <a:gd name="connsiteX0" fmla="*/ 1466167 w 3121014"/>
                  <a:gd name="connsiteY0" fmla="*/ 1838411 h 1861583"/>
                  <a:gd name="connsiteX1" fmla="*/ 11949 w 3121014"/>
                  <a:gd name="connsiteY1" fmla="*/ 1747162 h 1861583"/>
                  <a:gd name="connsiteX2" fmla="*/ 3121014 w 3121014"/>
                  <a:gd name="connsiteY2" fmla="*/ 1799 h 1861583"/>
                  <a:gd name="connsiteX3" fmla="*/ 1466167 w 3121014"/>
                  <a:gd name="connsiteY3" fmla="*/ 1838411 h 1861583"/>
                  <a:gd name="connsiteX0" fmla="*/ 1466167 w 3121014"/>
                  <a:gd name="connsiteY0" fmla="*/ 1836612 h 1859784"/>
                  <a:gd name="connsiteX1" fmla="*/ 11949 w 3121014"/>
                  <a:gd name="connsiteY1" fmla="*/ 1745363 h 1859784"/>
                  <a:gd name="connsiteX2" fmla="*/ 3121014 w 3121014"/>
                  <a:gd name="connsiteY2" fmla="*/ 0 h 1859784"/>
                  <a:gd name="connsiteX3" fmla="*/ 1466167 w 3121014"/>
                  <a:gd name="connsiteY3" fmla="*/ 1836612 h 1859784"/>
                  <a:gd name="connsiteX0" fmla="*/ 1466167 w 3121014"/>
                  <a:gd name="connsiteY0" fmla="*/ 1836612 h 1868066"/>
                  <a:gd name="connsiteX1" fmla="*/ 11949 w 3121014"/>
                  <a:gd name="connsiteY1" fmla="*/ 1745363 h 1868066"/>
                  <a:gd name="connsiteX2" fmla="*/ 3121014 w 3121014"/>
                  <a:gd name="connsiteY2" fmla="*/ 0 h 1868066"/>
                  <a:gd name="connsiteX3" fmla="*/ 1466167 w 3121014"/>
                  <a:gd name="connsiteY3" fmla="*/ 1836612 h 1868066"/>
                  <a:gd name="connsiteX0" fmla="*/ 1239425 w 3122872"/>
                  <a:gd name="connsiteY0" fmla="*/ 1865187 h 1895827"/>
                  <a:gd name="connsiteX1" fmla="*/ 13807 w 3122872"/>
                  <a:gd name="connsiteY1" fmla="*/ 1745363 h 1895827"/>
                  <a:gd name="connsiteX2" fmla="*/ 3122872 w 3122872"/>
                  <a:gd name="connsiteY2" fmla="*/ 0 h 1895827"/>
                  <a:gd name="connsiteX3" fmla="*/ 1239425 w 3122872"/>
                  <a:gd name="connsiteY3" fmla="*/ 1865187 h 1895827"/>
                  <a:gd name="connsiteX0" fmla="*/ 1239425 w 3122872"/>
                  <a:gd name="connsiteY0" fmla="*/ 1865187 h 1871564"/>
                  <a:gd name="connsiteX1" fmla="*/ 13807 w 3122872"/>
                  <a:gd name="connsiteY1" fmla="*/ 1745363 h 1871564"/>
                  <a:gd name="connsiteX2" fmla="*/ 3122872 w 3122872"/>
                  <a:gd name="connsiteY2" fmla="*/ 0 h 1871564"/>
                  <a:gd name="connsiteX3" fmla="*/ 1239425 w 3122872"/>
                  <a:gd name="connsiteY3" fmla="*/ 1865187 h 1871564"/>
                  <a:gd name="connsiteX0" fmla="*/ 1239425 w 3122872"/>
                  <a:gd name="connsiteY0" fmla="*/ 1865187 h 1869168"/>
                  <a:gd name="connsiteX1" fmla="*/ 13807 w 3122872"/>
                  <a:gd name="connsiteY1" fmla="*/ 1745363 h 1869168"/>
                  <a:gd name="connsiteX2" fmla="*/ 3122872 w 3122872"/>
                  <a:gd name="connsiteY2" fmla="*/ 0 h 1869168"/>
                  <a:gd name="connsiteX3" fmla="*/ 1239425 w 3122872"/>
                  <a:gd name="connsiteY3" fmla="*/ 1865187 h 1869168"/>
                  <a:gd name="connsiteX0" fmla="*/ 1220557 w 3123054"/>
                  <a:gd name="connsiteY0" fmla="*/ 1874712 h 1878647"/>
                  <a:gd name="connsiteX1" fmla="*/ 13989 w 3123054"/>
                  <a:gd name="connsiteY1" fmla="*/ 1745363 h 1878647"/>
                  <a:gd name="connsiteX2" fmla="*/ 3123054 w 3123054"/>
                  <a:gd name="connsiteY2" fmla="*/ 0 h 1878647"/>
                  <a:gd name="connsiteX3" fmla="*/ 1220557 w 3123054"/>
                  <a:gd name="connsiteY3" fmla="*/ 1874712 h 1878647"/>
                  <a:gd name="connsiteX0" fmla="*/ 1220557 w 3123054"/>
                  <a:gd name="connsiteY0" fmla="*/ 1874712 h 1878647"/>
                  <a:gd name="connsiteX1" fmla="*/ 13989 w 3123054"/>
                  <a:gd name="connsiteY1" fmla="*/ 1745363 h 1878647"/>
                  <a:gd name="connsiteX2" fmla="*/ 3123054 w 3123054"/>
                  <a:gd name="connsiteY2" fmla="*/ 0 h 1878647"/>
                  <a:gd name="connsiteX3" fmla="*/ 1220557 w 3123054"/>
                  <a:gd name="connsiteY3" fmla="*/ 1874712 h 1878647"/>
                  <a:gd name="connsiteX0" fmla="*/ 1220557 w 2961129"/>
                  <a:gd name="connsiteY0" fmla="*/ 1893762 h 1897607"/>
                  <a:gd name="connsiteX1" fmla="*/ 13989 w 2961129"/>
                  <a:gd name="connsiteY1" fmla="*/ 1764413 h 1897607"/>
                  <a:gd name="connsiteX2" fmla="*/ 2961129 w 2961129"/>
                  <a:gd name="connsiteY2" fmla="*/ 0 h 1897607"/>
                  <a:gd name="connsiteX3" fmla="*/ 1220557 w 2961129"/>
                  <a:gd name="connsiteY3" fmla="*/ 1893762 h 1897607"/>
                  <a:gd name="connsiteX0" fmla="*/ 1220557 w 2961129"/>
                  <a:gd name="connsiteY0" fmla="*/ 1893762 h 1897607"/>
                  <a:gd name="connsiteX1" fmla="*/ 13989 w 2961129"/>
                  <a:gd name="connsiteY1" fmla="*/ 1764413 h 1897607"/>
                  <a:gd name="connsiteX2" fmla="*/ 2961129 w 2961129"/>
                  <a:gd name="connsiteY2" fmla="*/ 0 h 1897607"/>
                  <a:gd name="connsiteX3" fmla="*/ 1220557 w 2961129"/>
                  <a:gd name="connsiteY3" fmla="*/ 1893762 h 1897607"/>
                  <a:gd name="connsiteX0" fmla="*/ 1220557 w 2961129"/>
                  <a:gd name="connsiteY0" fmla="*/ 1893762 h 1897325"/>
                  <a:gd name="connsiteX1" fmla="*/ 13989 w 2961129"/>
                  <a:gd name="connsiteY1" fmla="*/ 1764413 h 1897325"/>
                  <a:gd name="connsiteX2" fmla="*/ 2961129 w 2961129"/>
                  <a:gd name="connsiteY2" fmla="*/ 0 h 1897325"/>
                  <a:gd name="connsiteX3" fmla="*/ 1220557 w 2961129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487884 w 2955406"/>
                  <a:gd name="connsiteY0" fmla="*/ 1839787 h 1848421"/>
                  <a:gd name="connsiteX1" fmla="*/ 8266 w 2955406"/>
                  <a:gd name="connsiteY1" fmla="*/ 1764413 h 1848421"/>
                  <a:gd name="connsiteX2" fmla="*/ 2955406 w 2955406"/>
                  <a:gd name="connsiteY2" fmla="*/ 0 h 1848421"/>
                  <a:gd name="connsiteX3" fmla="*/ 1487884 w 2955406"/>
                  <a:gd name="connsiteY3" fmla="*/ 1839787 h 1848421"/>
                  <a:gd name="connsiteX0" fmla="*/ 1487884 w 2955406"/>
                  <a:gd name="connsiteY0" fmla="*/ 1839787 h 1848421"/>
                  <a:gd name="connsiteX1" fmla="*/ 8266 w 2955406"/>
                  <a:gd name="connsiteY1" fmla="*/ 1764413 h 1848421"/>
                  <a:gd name="connsiteX2" fmla="*/ 2955406 w 2955406"/>
                  <a:gd name="connsiteY2" fmla="*/ 0 h 1848421"/>
                  <a:gd name="connsiteX3" fmla="*/ 1487884 w 2955406"/>
                  <a:gd name="connsiteY3" fmla="*/ 1839787 h 1848421"/>
                  <a:gd name="connsiteX0" fmla="*/ 1488170 w 2955692"/>
                  <a:gd name="connsiteY0" fmla="*/ 1839787 h 1863873"/>
                  <a:gd name="connsiteX1" fmla="*/ 8552 w 2955692"/>
                  <a:gd name="connsiteY1" fmla="*/ 1764413 h 1863873"/>
                  <a:gd name="connsiteX2" fmla="*/ 2955692 w 2955692"/>
                  <a:gd name="connsiteY2" fmla="*/ 0 h 1863873"/>
                  <a:gd name="connsiteX3" fmla="*/ 1488170 w 2955692"/>
                  <a:gd name="connsiteY3" fmla="*/ 1839787 h 1863873"/>
                  <a:gd name="connsiteX0" fmla="*/ 1494487 w 2962009"/>
                  <a:gd name="connsiteY0" fmla="*/ 1839787 h 1867869"/>
                  <a:gd name="connsiteX1" fmla="*/ 8519 w 2962009"/>
                  <a:gd name="connsiteY1" fmla="*/ 1777113 h 1867869"/>
                  <a:gd name="connsiteX2" fmla="*/ 2962009 w 2962009"/>
                  <a:gd name="connsiteY2" fmla="*/ 0 h 1867869"/>
                  <a:gd name="connsiteX3" fmla="*/ 1494487 w 2962009"/>
                  <a:gd name="connsiteY3" fmla="*/ 1839787 h 1867869"/>
                  <a:gd name="connsiteX0" fmla="*/ 1487571 w 2955093"/>
                  <a:gd name="connsiteY0" fmla="*/ 1839787 h 1855678"/>
                  <a:gd name="connsiteX1" fmla="*/ 1603 w 2955093"/>
                  <a:gd name="connsiteY1" fmla="*/ 1777113 h 1855678"/>
                  <a:gd name="connsiteX2" fmla="*/ 2955093 w 2955093"/>
                  <a:gd name="connsiteY2" fmla="*/ 0 h 1855678"/>
                  <a:gd name="connsiteX3" fmla="*/ 1487571 w 2955093"/>
                  <a:gd name="connsiteY3" fmla="*/ 1839787 h 185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5093" h="1855678">
                    <a:moveTo>
                      <a:pt x="1487571" y="1839787"/>
                    </a:moveTo>
                    <a:cubicBezTo>
                      <a:pt x="1397521" y="1883561"/>
                      <a:pt x="-54839" y="1828397"/>
                      <a:pt x="1603" y="1777113"/>
                    </a:cubicBezTo>
                    <a:cubicBezTo>
                      <a:pt x="974136" y="1765804"/>
                      <a:pt x="2722970" y="745052"/>
                      <a:pt x="2955093" y="0"/>
                    </a:cubicBezTo>
                    <a:cubicBezTo>
                      <a:pt x="2900581" y="1133769"/>
                      <a:pt x="1914717" y="1882315"/>
                      <a:pt x="1487571" y="18397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5">
                <a:extLst>
                  <a:ext uri="{FF2B5EF4-FFF2-40B4-BE49-F238E27FC236}">
                    <a16:creationId xmlns:a16="http://schemas.microsoft.com/office/drawing/2014/main" id="{E8957880-6632-4B22-BDD2-A2D277D8C857}"/>
                  </a:ext>
                </a:extLst>
              </p:cNvPr>
              <p:cNvSpPr/>
              <p:nvPr/>
            </p:nvSpPr>
            <p:spPr>
              <a:xfrm>
                <a:off x="8226424" y="4356100"/>
                <a:ext cx="547687" cy="1330325"/>
              </a:xfrm>
              <a:custGeom>
                <a:avLst/>
                <a:gdLst>
                  <a:gd name="connsiteX0" fmla="*/ 0 w 190500"/>
                  <a:gd name="connsiteY0" fmla="*/ 0 h 466725"/>
                  <a:gd name="connsiteX1" fmla="*/ 190500 w 190500"/>
                  <a:gd name="connsiteY1" fmla="*/ 0 h 466725"/>
                  <a:gd name="connsiteX2" fmla="*/ 190500 w 190500"/>
                  <a:gd name="connsiteY2" fmla="*/ 466725 h 466725"/>
                  <a:gd name="connsiteX3" fmla="*/ 0 w 190500"/>
                  <a:gd name="connsiteY3" fmla="*/ 466725 h 466725"/>
                  <a:gd name="connsiteX4" fmla="*/ 0 w 190500"/>
                  <a:gd name="connsiteY4" fmla="*/ 0 h 466725"/>
                  <a:gd name="connsiteX0" fmla="*/ 0 w 349250"/>
                  <a:gd name="connsiteY0" fmla="*/ 0 h 466725"/>
                  <a:gd name="connsiteX1" fmla="*/ 190500 w 349250"/>
                  <a:gd name="connsiteY1" fmla="*/ 0 h 466725"/>
                  <a:gd name="connsiteX2" fmla="*/ 349250 w 349250"/>
                  <a:gd name="connsiteY2" fmla="*/ 346075 h 466725"/>
                  <a:gd name="connsiteX3" fmla="*/ 0 w 349250"/>
                  <a:gd name="connsiteY3" fmla="*/ 466725 h 466725"/>
                  <a:gd name="connsiteX4" fmla="*/ 0 w 349250"/>
                  <a:gd name="connsiteY4" fmla="*/ 0 h 466725"/>
                  <a:gd name="connsiteX0" fmla="*/ 203200 w 552450"/>
                  <a:gd name="connsiteY0" fmla="*/ 0 h 885825"/>
                  <a:gd name="connsiteX1" fmla="*/ 393700 w 552450"/>
                  <a:gd name="connsiteY1" fmla="*/ 0 h 885825"/>
                  <a:gd name="connsiteX2" fmla="*/ 552450 w 552450"/>
                  <a:gd name="connsiteY2" fmla="*/ 346075 h 885825"/>
                  <a:gd name="connsiteX3" fmla="*/ 0 w 552450"/>
                  <a:gd name="connsiteY3" fmla="*/ 885825 h 885825"/>
                  <a:gd name="connsiteX4" fmla="*/ 203200 w 552450"/>
                  <a:gd name="connsiteY4" fmla="*/ 0 h 885825"/>
                  <a:gd name="connsiteX0" fmla="*/ 203200 w 552450"/>
                  <a:gd name="connsiteY0" fmla="*/ 0 h 885825"/>
                  <a:gd name="connsiteX1" fmla="*/ 393700 w 552450"/>
                  <a:gd name="connsiteY1" fmla="*/ 0 h 885825"/>
                  <a:gd name="connsiteX2" fmla="*/ 552450 w 552450"/>
                  <a:gd name="connsiteY2" fmla="*/ 346075 h 885825"/>
                  <a:gd name="connsiteX3" fmla="*/ 0 w 552450"/>
                  <a:gd name="connsiteY3" fmla="*/ 885825 h 885825"/>
                  <a:gd name="connsiteX4" fmla="*/ 203200 w 552450"/>
                  <a:gd name="connsiteY4" fmla="*/ 0 h 885825"/>
                  <a:gd name="connsiteX0" fmla="*/ 69850 w 552450"/>
                  <a:gd name="connsiteY0" fmla="*/ 0 h 1228725"/>
                  <a:gd name="connsiteX1" fmla="*/ 393700 w 552450"/>
                  <a:gd name="connsiteY1" fmla="*/ 342900 h 1228725"/>
                  <a:gd name="connsiteX2" fmla="*/ 552450 w 552450"/>
                  <a:gd name="connsiteY2" fmla="*/ 688975 h 1228725"/>
                  <a:gd name="connsiteX3" fmla="*/ 0 w 552450"/>
                  <a:gd name="connsiteY3" fmla="*/ 1228725 h 1228725"/>
                  <a:gd name="connsiteX4" fmla="*/ 69850 w 552450"/>
                  <a:gd name="connsiteY4" fmla="*/ 0 h 1228725"/>
                  <a:gd name="connsiteX0" fmla="*/ 69850 w 552450"/>
                  <a:gd name="connsiteY0" fmla="*/ 0 h 1228725"/>
                  <a:gd name="connsiteX1" fmla="*/ 552450 w 552450"/>
                  <a:gd name="connsiteY1" fmla="*/ 688975 h 1228725"/>
                  <a:gd name="connsiteX2" fmla="*/ 0 w 552450"/>
                  <a:gd name="connsiteY2" fmla="*/ 1228725 h 1228725"/>
                  <a:gd name="connsiteX3" fmla="*/ 69850 w 552450"/>
                  <a:gd name="connsiteY3" fmla="*/ 0 h 12287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47687"/>
                  <a:gd name="connsiteY0" fmla="*/ 0 h 1330325"/>
                  <a:gd name="connsiteX1" fmla="*/ 547687 w 547687"/>
                  <a:gd name="connsiteY1" fmla="*/ 778669 h 1330325"/>
                  <a:gd name="connsiteX2" fmla="*/ 0 w 547687"/>
                  <a:gd name="connsiteY2" fmla="*/ 1330325 h 1330325"/>
                  <a:gd name="connsiteX3" fmla="*/ 31750 w 547687"/>
                  <a:gd name="connsiteY3" fmla="*/ 0 h 1330325"/>
                  <a:gd name="connsiteX0" fmla="*/ 31750 w 547687"/>
                  <a:gd name="connsiteY0" fmla="*/ 0 h 1330325"/>
                  <a:gd name="connsiteX1" fmla="*/ 547687 w 547687"/>
                  <a:gd name="connsiteY1" fmla="*/ 778669 h 1330325"/>
                  <a:gd name="connsiteX2" fmla="*/ 0 w 547687"/>
                  <a:gd name="connsiteY2" fmla="*/ 1330325 h 1330325"/>
                  <a:gd name="connsiteX3" fmla="*/ 31750 w 547687"/>
                  <a:gd name="connsiteY3" fmla="*/ 0 h 133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7687" h="1330325">
                    <a:moveTo>
                      <a:pt x="31750" y="0"/>
                    </a:moveTo>
                    <a:cubicBezTo>
                      <a:pt x="205317" y="263525"/>
                      <a:pt x="494770" y="546894"/>
                      <a:pt x="547687" y="778669"/>
                    </a:cubicBezTo>
                    <a:cubicBezTo>
                      <a:pt x="363537" y="1025261"/>
                      <a:pt x="209550" y="1175808"/>
                      <a:pt x="0" y="1330325"/>
                    </a:cubicBezTo>
                    <a:cubicBezTo>
                      <a:pt x="86783" y="1026583"/>
                      <a:pt x="116417" y="589492"/>
                      <a:pt x="317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6">
                <a:extLst>
                  <a:ext uri="{FF2B5EF4-FFF2-40B4-BE49-F238E27FC236}">
                    <a16:creationId xmlns:a16="http://schemas.microsoft.com/office/drawing/2014/main" id="{E47073A3-F3FE-4050-AEC4-59DA8AC7EFBA}"/>
                  </a:ext>
                </a:extLst>
              </p:cNvPr>
              <p:cNvSpPr/>
              <p:nvPr/>
            </p:nvSpPr>
            <p:spPr>
              <a:xfrm>
                <a:off x="8181976" y="3740150"/>
                <a:ext cx="1053306" cy="715591"/>
              </a:xfrm>
              <a:custGeom>
                <a:avLst/>
                <a:gdLst>
                  <a:gd name="connsiteX0" fmla="*/ 0 w 282575"/>
                  <a:gd name="connsiteY0" fmla="*/ 0 h 171450"/>
                  <a:gd name="connsiteX1" fmla="*/ 282575 w 282575"/>
                  <a:gd name="connsiteY1" fmla="*/ 0 h 171450"/>
                  <a:gd name="connsiteX2" fmla="*/ 282575 w 282575"/>
                  <a:gd name="connsiteY2" fmla="*/ 171450 h 171450"/>
                  <a:gd name="connsiteX3" fmla="*/ 0 w 282575"/>
                  <a:gd name="connsiteY3" fmla="*/ 171450 h 171450"/>
                  <a:gd name="connsiteX4" fmla="*/ 0 w 282575"/>
                  <a:gd name="connsiteY4" fmla="*/ 0 h 171450"/>
                  <a:gd name="connsiteX0" fmla="*/ 0 w 454025"/>
                  <a:gd name="connsiteY0" fmla="*/ 444500 h 615950"/>
                  <a:gd name="connsiteX1" fmla="*/ 454025 w 454025"/>
                  <a:gd name="connsiteY1" fmla="*/ 0 h 615950"/>
                  <a:gd name="connsiteX2" fmla="*/ 282575 w 454025"/>
                  <a:gd name="connsiteY2" fmla="*/ 615950 h 615950"/>
                  <a:gd name="connsiteX3" fmla="*/ 0 w 454025"/>
                  <a:gd name="connsiteY3" fmla="*/ 615950 h 615950"/>
                  <a:gd name="connsiteX4" fmla="*/ 0 w 454025"/>
                  <a:gd name="connsiteY4" fmla="*/ 444500 h 6159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615950 h 717550"/>
                  <a:gd name="connsiteX4" fmla="*/ 0 w 454025"/>
                  <a:gd name="connsiteY4" fmla="*/ 444500 h 7175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615950 h 717550"/>
                  <a:gd name="connsiteX4" fmla="*/ 0 w 454025"/>
                  <a:gd name="connsiteY4" fmla="*/ 444500 h 7175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44450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8647"/>
                  <a:gd name="connsiteX1" fmla="*/ 1050925 w 1050925"/>
                  <a:gd name="connsiteY1" fmla="*/ 0 h 718647"/>
                  <a:gd name="connsiteX2" fmla="*/ 942975 w 1050925"/>
                  <a:gd name="connsiteY2" fmla="*/ 717550 h 718647"/>
                  <a:gd name="connsiteX3" fmla="*/ 0 w 1050925"/>
                  <a:gd name="connsiteY3" fmla="*/ 603250 h 718647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23925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23925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16781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16781 w 1050925"/>
                  <a:gd name="connsiteY2" fmla="*/ 714375 h 715591"/>
                  <a:gd name="connsiteX3" fmla="*/ 0 w 1050925"/>
                  <a:gd name="connsiteY3" fmla="*/ 603250 h 715591"/>
                  <a:gd name="connsiteX0" fmla="*/ 0 w 1053306"/>
                  <a:gd name="connsiteY0" fmla="*/ 603250 h 715591"/>
                  <a:gd name="connsiteX1" fmla="*/ 1053306 w 1053306"/>
                  <a:gd name="connsiteY1" fmla="*/ 0 h 715591"/>
                  <a:gd name="connsiteX2" fmla="*/ 916781 w 1053306"/>
                  <a:gd name="connsiteY2" fmla="*/ 714375 h 715591"/>
                  <a:gd name="connsiteX3" fmla="*/ 0 w 1053306"/>
                  <a:gd name="connsiteY3" fmla="*/ 603250 h 715591"/>
                  <a:gd name="connsiteX0" fmla="*/ 0 w 1053306"/>
                  <a:gd name="connsiteY0" fmla="*/ 603250 h 715591"/>
                  <a:gd name="connsiteX1" fmla="*/ 1053306 w 1053306"/>
                  <a:gd name="connsiteY1" fmla="*/ 0 h 715591"/>
                  <a:gd name="connsiteX2" fmla="*/ 916781 w 1053306"/>
                  <a:gd name="connsiteY2" fmla="*/ 714375 h 715591"/>
                  <a:gd name="connsiteX3" fmla="*/ 0 w 1053306"/>
                  <a:gd name="connsiteY3" fmla="*/ 603250 h 71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3306" h="715591">
                    <a:moveTo>
                      <a:pt x="0" y="603250"/>
                    </a:moveTo>
                    <a:cubicBezTo>
                      <a:pt x="509058" y="491067"/>
                      <a:pt x="779198" y="239183"/>
                      <a:pt x="1053306" y="0"/>
                    </a:cubicBezTo>
                    <a:cubicBezTo>
                      <a:pt x="1029230" y="241565"/>
                      <a:pt x="1037695" y="260086"/>
                      <a:pt x="916781" y="714375"/>
                    </a:cubicBezTo>
                    <a:cubicBezTo>
                      <a:pt x="621506" y="720725"/>
                      <a:pt x="314325" y="704850"/>
                      <a:pt x="0" y="6032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7">
                <a:extLst>
                  <a:ext uri="{FF2B5EF4-FFF2-40B4-BE49-F238E27FC236}">
                    <a16:creationId xmlns:a16="http://schemas.microsoft.com/office/drawing/2014/main" id="{17CABC4B-3FF5-4071-B71F-494588D0900A}"/>
                  </a:ext>
                </a:extLst>
              </p:cNvPr>
              <p:cNvSpPr/>
              <p:nvPr/>
            </p:nvSpPr>
            <p:spPr>
              <a:xfrm>
                <a:off x="8145780" y="1417320"/>
                <a:ext cx="822960" cy="2971800"/>
              </a:xfrm>
              <a:custGeom>
                <a:avLst/>
                <a:gdLst>
                  <a:gd name="connsiteX0" fmla="*/ 0 w 289560"/>
                  <a:gd name="connsiteY0" fmla="*/ 0 h 304800"/>
                  <a:gd name="connsiteX1" fmla="*/ 289560 w 289560"/>
                  <a:gd name="connsiteY1" fmla="*/ 0 h 304800"/>
                  <a:gd name="connsiteX2" fmla="*/ 289560 w 289560"/>
                  <a:gd name="connsiteY2" fmla="*/ 304800 h 304800"/>
                  <a:gd name="connsiteX3" fmla="*/ 0 w 289560"/>
                  <a:gd name="connsiteY3" fmla="*/ 304800 h 304800"/>
                  <a:gd name="connsiteX4" fmla="*/ 0 w 289560"/>
                  <a:gd name="connsiteY4" fmla="*/ 0 h 304800"/>
                  <a:gd name="connsiteX0" fmla="*/ 0 w 457200"/>
                  <a:gd name="connsiteY0" fmla="*/ 0 h 502920"/>
                  <a:gd name="connsiteX1" fmla="*/ 457200 w 457200"/>
                  <a:gd name="connsiteY1" fmla="*/ 198120 h 502920"/>
                  <a:gd name="connsiteX2" fmla="*/ 457200 w 457200"/>
                  <a:gd name="connsiteY2" fmla="*/ 502920 h 502920"/>
                  <a:gd name="connsiteX3" fmla="*/ 167640 w 457200"/>
                  <a:gd name="connsiteY3" fmla="*/ 502920 h 502920"/>
                  <a:gd name="connsiteX4" fmla="*/ 0 w 457200"/>
                  <a:gd name="connsiteY4" fmla="*/ 0 h 502920"/>
                  <a:gd name="connsiteX0" fmla="*/ 0 w 815340"/>
                  <a:gd name="connsiteY0" fmla="*/ 0 h 929640"/>
                  <a:gd name="connsiteX1" fmla="*/ 815340 w 815340"/>
                  <a:gd name="connsiteY1" fmla="*/ 929640 h 929640"/>
                  <a:gd name="connsiteX2" fmla="*/ 457200 w 815340"/>
                  <a:gd name="connsiteY2" fmla="*/ 502920 h 929640"/>
                  <a:gd name="connsiteX3" fmla="*/ 167640 w 815340"/>
                  <a:gd name="connsiteY3" fmla="*/ 502920 h 929640"/>
                  <a:gd name="connsiteX4" fmla="*/ 0 w 815340"/>
                  <a:gd name="connsiteY4" fmla="*/ 0 h 929640"/>
                  <a:gd name="connsiteX0" fmla="*/ 0 w 815340"/>
                  <a:gd name="connsiteY0" fmla="*/ 0 h 929640"/>
                  <a:gd name="connsiteX1" fmla="*/ 815340 w 815340"/>
                  <a:gd name="connsiteY1" fmla="*/ 929640 h 929640"/>
                  <a:gd name="connsiteX2" fmla="*/ 167640 w 815340"/>
                  <a:gd name="connsiteY2" fmla="*/ 502920 h 929640"/>
                  <a:gd name="connsiteX3" fmla="*/ 0 w 815340"/>
                  <a:gd name="connsiteY3" fmla="*/ 0 h 9296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30480 w 822960"/>
                  <a:gd name="connsiteY0" fmla="*/ 0 h 2971800"/>
                  <a:gd name="connsiteX1" fmla="*/ 822960 w 822960"/>
                  <a:gd name="connsiteY1" fmla="*/ 1036320 h 2971800"/>
                  <a:gd name="connsiteX2" fmla="*/ 0 w 822960"/>
                  <a:gd name="connsiteY2" fmla="*/ 2971800 h 2971800"/>
                  <a:gd name="connsiteX3" fmla="*/ 30480 w 822960"/>
                  <a:gd name="connsiteY3" fmla="*/ 0 h 2971800"/>
                  <a:gd name="connsiteX0" fmla="*/ 30480 w 822960"/>
                  <a:gd name="connsiteY0" fmla="*/ 0 h 2971800"/>
                  <a:gd name="connsiteX1" fmla="*/ 822960 w 822960"/>
                  <a:gd name="connsiteY1" fmla="*/ 1036320 h 2971800"/>
                  <a:gd name="connsiteX2" fmla="*/ 0 w 822960"/>
                  <a:gd name="connsiteY2" fmla="*/ 2971800 h 2971800"/>
                  <a:gd name="connsiteX3" fmla="*/ 30480 w 822960"/>
                  <a:gd name="connsiteY3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2960" h="2971800">
                    <a:moveTo>
                      <a:pt x="30480" y="0"/>
                    </a:moveTo>
                    <a:cubicBezTo>
                      <a:pt x="309880" y="187960"/>
                      <a:pt x="657860" y="711200"/>
                      <a:pt x="822960" y="1036320"/>
                    </a:cubicBezTo>
                    <a:cubicBezTo>
                      <a:pt x="807720" y="1874520"/>
                      <a:pt x="502920" y="2400300"/>
                      <a:pt x="0" y="2971800"/>
                    </a:cubicBezTo>
                    <a:cubicBezTo>
                      <a:pt x="314960" y="2319020"/>
                      <a:pt x="683260" y="1216660"/>
                      <a:pt x="3048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61A3263-E278-4A77-8FC6-6F23CF59F298}"/>
                  </a:ext>
                </a:extLst>
              </p:cNvPr>
              <p:cNvGrpSpPr/>
              <p:nvPr/>
            </p:nvGrpSpPr>
            <p:grpSpPr>
              <a:xfrm>
                <a:off x="7935061" y="4160150"/>
                <a:ext cx="1240539" cy="672387"/>
                <a:chOff x="11149991" y="2633663"/>
                <a:chExt cx="1240539" cy="672387"/>
              </a:xfrm>
            </p:grpSpPr>
            <p:sp>
              <p:nvSpPr>
                <p:cNvPr id="214" name="Rectangle 11">
                  <a:extLst>
                    <a:ext uri="{FF2B5EF4-FFF2-40B4-BE49-F238E27FC236}">
                      <a16:creationId xmlns:a16="http://schemas.microsoft.com/office/drawing/2014/main" id="{9F759B7C-332E-4F74-9FF1-1A38D36C7D32}"/>
                    </a:ext>
                  </a:extLst>
                </p:cNvPr>
                <p:cNvSpPr/>
                <p:nvPr/>
              </p:nvSpPr>
              <p:spPr>
                <a:xfrm>
                  <a:off x="11149991" y="2633663"/>
                  <a:ext cx="941718" cy="672387"/>
                </a:xfrm>
                <a:custGeom>
                  <a:avLst/>
                  <a:gdLst>
                    <a:gd name="connsiteX0" fmla="*/ 0 w 464101"/>
                    <a:gd name="connsiteY0" fmla="*/ 0 h 381000"/>
                    <a:gd name="connsiteX1" fmla="*/ 464101 w 464101"/>
                    <a:gd name="connsiteY1" fmla="*/ 0 h 381000"/>
                    <a:gd name="connsiteX2" fmla="*/ 464101 w 464101"/>
                    <a:gd name="connsiteY2" fmla="*/ 381000 h 381000"/>
                    <a:gd name="connsiteX3" fmla="*/ 0 w 464101"/>
                    <a:gd name="connsiteY3" fmla="*/ 381000 h 381000"/>
                    <a:gd name="connsiteX4" fmla="*/ 0 w 464101"/>
                    <a:gd name="connsiteY4" fmla="*/ 0 h 381000"/>
                    <a:gd name="connsiteX0" fmla="*/ 0 w 583164"/>
                    <a:gd name="connsiteY0" fmla="*/ 0 h 452438"/>
                    <a:gd name="connsiteX1" fmla="*/ 583164 w 583164"/>
                    <a:gd name="connsiteY1" fmla="*/ 71438 h 452438"/>
                    <a:gd name="connsiteX2" fmla="*/ 583164 w 583164"/>
                    <a:gd name="connsiteY2" fmla="*/ 452438 h 452438"/>
                    <a:gd name="connsiteX3" fmla="*/ 119063 w 583164"/>
                    <a:gd name="connsiteY3" fmla="*/ 452438 h 452438"/>
                    <a:gd name="connsiteX4" fmla="*/ 0 w 583164"/>
                    <a:gd name="connsiteY4" fmla="*/ 0 h 452438"/>
                    <a:gd name="connsiteX0" fmla="*/ 33058 w 616222"/>
                    <a:gd name="connsiteY0" fmla="*/ 0 h 452438"/>
                    <a:gd name="connsiteX1" fmla="*/ 616222 w 616222"/>
                    <a:gd name="connsiteY1" fmla="*/ 71438 h 452438"/>
                    <a:gd name="connsiteX2" fmla="*/ 616222 w 616222"/>
                    <a:gd name="connsiteY2" fmla="*/ 452438 h 452438"/>
                    <a:gd name="connsiteX3" fmla="*/ 152121 w 616222"/>
                    <a:gd name="connsiteY3" fmla="*/ 452438 h 452438"/>
                    <a:gd name="connsiteX4" fmla="*/ 0 w 616222"/>
                    <a:gd name="connsiteY4" fmla="*/ 114301 h 452438"/>
                    <a:gd name="connsiteX5" fmla="*/ 33058 w 616222"/>
                    <a:gd name="connsiteY5" fmla="*/ 0 h 452438"/>
                    <a:gd name="connsiteX0" fmla="*/ 55404 w 638568"/>
                    <a:gd name="connsiteY0" fmla="*/ 0 h 452438"/>
                    <a:gd name="connsiteX1" fmla="*/ 638568 w 638568"/>
                    <a:gd name="connsiteY1" fmla="*/ 71438 h 452438"/>
                    <a:gd name="connsiteX2" fmla="*/ 638568 w 638568"/>
                    <a:gd name="connsiteY2" fmla="*/ 452438 h 452438"/>
                    <a:gd name="connsiteX3" fmla="*/ 174467 w 638568"/>
                    <a:gd name="connsiteY3" fmla="*/ 452438 h 452438"/>
                    <a:gd name="connsiteX4" fmla="*/ 8058 w 638568"/>
                    <a:gd name="connsiteY4" fmla="*/ 285751 h 452438"/>
                    <a:gd name="connsiteX5" fmla="*/ 22346 w 638568"/>
                    <a:gd name="connsiteY5" fmla="*/ 114301 h 452438"/>
                    <a:gd name="connsiteX6" fmla="*/ 55404 w 638568"/>
                    <a:gd name="connsiteY6" fmla="*/ 0 h 452438"/>
                    <a:gd name="connsiteX0" fmla="*/ 58231 w 641395"/>
                    <a:gd name="connsiteY0" fmla="*/ 0 h 452438"/>
                    <a:gd name="connsiteX1" fmla="*/ 641395 w 641395"/>
                    <a:gd name="connsiteY1" fmla="*/ 71438 h 452438"/>
                    <a:gd name="connsiteX2" fmla="*/ 641395 w 641395"/>
                    <a:gd name="connsiteY2" fmla="*/ 452438 h 452438"/>
                    <a:gd name="connsiteX3" fmla="*/ 177294 w 641395"/>
                    <a:gd name="connsiteY3" fmla="*/ 452438 h 452438"/>
                    <a:gd name="connsiteX4" fmla="*/ 10885 w 641395"/>
                    <a:gd name="connsiteY4" fmla="*/ 419101 h 452438"/>
                    <a:gd name="connsiteX5" fmla="*/ 10885 w 641395"/>
                    <a:gd name="connsiteY5" fmla="*/ 285751 h 452438"/>
                    <a:gd name="connsiteX6" fmla="*/ 25173 w 641395"/>
                    <a:gd name="connsiteY6" fmla="*/ 114301 h 452438"/>
                    <a:gd name="connsiteX7" fmla="*/ 58231 w 641395"/>
                    <a:gd name="connsiteY7" fmla="*/ 0 h 452438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641395 w 901194"/>
                    <a:gd name="connsiteY2" fmla="*/ 452438 h 614363"/>
                    <a:gd name="connsiteX3" fmla="*/ 901194 w 901194"/>
                    <a:gd name="connsiteY3" fmla="*/ 614363 h 614363"/>
                    <a:gd name="connsiteX4" fmla="*/ 10885 w 901194"/>
                    <a:gd name="connsiteY4" fmla="*/ 419101 h 614363"/>
                    <a:gd name="connsiteX5" fmla="*/ 10885 w 901194"/>
                    <a:gd name="connsiteY5" fmla="*/ 285751 h 614363"/>
                    <a:gd name="connsiteX6" fmla="*/ 25173 w 901194"/>
                    <a:gd name="connsiteY6" fmla="*/ 114301 h 614363"/>
                    <a:gd name="connsiteX7" fmla="*/ 58231 w 901194"/>
                    <a:gd name="connsiteY7" fmla="*/ 0 h 614363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793795 w 901194"/>
                    <a:gd name="connsiteY2" fmla="*/ 481013 h 614363"/>
                    <a:gd name="connsiteX3" fmla="*/ 901194 w 901194"/>
                    <a:gd name="connsiteY3" fmla="*/ 614363 h 614363"/>
                    <a:gd name="connsiteX4" fmla="*/ 10885 w 901194"/>
                    <a:gd name="connsiteY4" fmla="*/ 419101 h 614363"/>
                    <a:gd name="connsiteX5" fmla="*/ 10885 w 901194"/>
                    <a:gd name="connsiteY5" fmla="*/ 285751 h 614363"/>
                    <a:gd name="connsiteX6" fmla="*/ 25173 w 901194"/>
                    <a:gd name="connsiteY6" fmla="*/ 114301 h 614363"/>
                    <a:gd name="connsiteX7" fmla="*/ 58231 w 901194"/>
                    <a:gd name="connsiteY7" fmla="*/ 0 h 614363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730023 w 901194"/>
                    <a:gd name="connsiteY2" fmla="*/ 257176 h 614363"/>
                    <a:gd name="connsiteX3" fmla="*/ 793795 w 901194"/>
                    <a:gd name="connsiteY3" fmla="*/ 481013 h 614363"/>
                    <a:gd name="connsiteX4" fmla="*/ 901194 w 901194"/>
                    <a:gd name="connsiteY4" fmla="*/ 614363 h 614363"/>
                    <a:gd name="connsiteX5" fmla="*/ 10885 w 901194"/>
                    <a:gd name="connsiteY5" fmla="*/ 419101 h 614363"/>
                    <a:gd name="connsiteX6" fmla="*/ 10885 w 901194"/>
                    <a:gd name="connsiteY6" fmla="*/ 285751 h 614363"/>
                    <a:gd name="connsiteX7" fmla="*/ 25173 w 901194"/>
                    <a:gd name="connsiteY7" fmla="*/ 114301 h 614363"/>
                    <a:gd name="connsiteX8" fmla="*/ 58231 w 901194"/>
                    <a:gd name="connsiteY8" fmla="*/ 0 h 614363"/>
                    <a:gd name="connsiteX0" fmla="*/ 58231 w 901194"/>
                    <a:gd name="connsiteY0" fmla="*/ 0 h 614363"/>
                    <a:gd name="connsiteX1" fmla="*/ 846182 w 901194"/>
                    <a:gd name="connsiteY1" fmla="*/ 80963 h 614363"/>
                    <a:gd name="connsiteX2" fmla="*/ 730023 w 901194"/>
                    <a:gd name="connsiteY2" fmla="*/ 257176 h 614363"/>
                    <a:gd name="connsiteX3" fmla="*/ 793795 w 901194"/>
                    <a:gd name="connsiteY3" fmla="*/ 481013 h 614363"/>
                    <a:gd name="connsiteX4" fmla="*/ 901194 w 901194"/>
                    <a:gd name="connsiteY4" fmla="*/ 614363 h 614363"/>
                    <a:gd name="connsiteX5" fmla="*/ 10885 w 901194"/>
                    <a:gd name="connsiteY5" fmla="*/ 419101 h 614363"/>
                    <a:gd name="connsiteX6" fmla="*/ 10885 w 901194"/>
                    <a:gd name="connsiteY6" fmla="*/ 285751 h 614363"/>
                    <a:gd name="connsiteX7" fmla="*/ 25173 w 901194"/>
                    <a:gd name="connsiteY7" fmla="*/ 114301 h 614363"/>
                    <a:gd name="connsiteX8" fmla="*/ 58231 w 901194"/>
                    <a:gd name="connsiteY8" fmla="*/ 0 h 614363"/>
                    <a:gd name="connsiteX0" fmla="*/ 58231 w 901194"/>
                    <a:gd name="connsiteY0" fmla="*/ 38143 h 652506"/>
                    <a:gd name="connsiteX1" fmla="*/ 234723 w 901194"/>
                    <a:gd name="connsiteY1" fmla="*/ 44 h 652506"/>
                    <a:gd name="connsiteX2" fmla="*/ 846182 w 901194"/>
                    <a:gd name="connsiteY2" fmla="*/ 119106 h 652506"/>
                    <a:gd name="connsiteX3" fmla="*/ 730023 w 901194"/>
                    <a:gd name="connsiteY3" fmla="*/ 295319 h 652506"/>
                    <a:gd name="connsiteX4" fmla="*/ 793795 w 901194"/>
                    <a:gd name="connsiteY4" fmla="*/ 519156 h 652506"/>
                    <a:gd name="connsiteX5" fmla="*/ 901194 w 901194"/>
                    <a:gd name="connsiteY5" fmla="*/ 652506 h 652506"/>
                    <a:gd name="connsiteX6" fmla="*/ 10885 w 901194"/>
                    <a:gd name="connsiteY6" fmla="*/ 457244 h 652506"/>
                    <a:gd name="connsiteX7" fmla="*/ 10885 w 901194"/>
                    <a:gd name="connsiteY7" fmla="*/ 323894 h 652506"/>
                    <a:gd name="connsiteX8" fmla="*/ 25173 w 901194"/>
                    <a:gd name="connsiteY8" fmla="*/ 152444 h 652506"/>
                    <a:gd name="connsiteX9" fmla="*/ 58231 w 901194"/>
                    <a:gd name="connsiteY9" fmla="*/ 38143 h 652506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98755 w 941718"/>
                    <a:gd name="connsiteY0" fmla="*/ 38143 h 672431"/>
                    <a:gd name="connsiteX1" fmla="*/ 275247 w 941718"/>
                    <a:gd name="connsiteY1" fmla="*/ 44 h 672431"/>
                    <a:gd name="connsiteX2" fmla="*/ 886706 w 941718"/>
                    <a:gd name="connsiteY2" fmla="*/ 119106 h 672431"/>
                    <a:gd name="connsiteX3" fmla="*/ 770547 w 941718"/>
                    <a:gd name="connsiteY3" fmla="*/ 295319 h 672431"/>
                    <a:gd name="connsiteX4" fmla="*/ 834319 w 941718"/>
                    <a:gd name="connsiteY4" fmla="*/ 519156 h 672431"/>
                    <a:gd name="connsiteX5" fmla="*/ 941718 w 941718"/>
                    <a:gd name="connsiteY5" fmla="*/ 652506 h 672431"/>
                    <a:gd name="connsiteX6" fmla="*/ 51409 w 941718"/>
                    <a:gd name="connsiteY6" fmla="*/ 457244 h 672431"/>
                    <a:gd name="connsiteX7" fmla="*/ 51409 w 941718"/>
                    <a:gd name="connsiteY7" fmla="*/ 323894 h 672431"/>
                    <a:gd name="connsiteX8" fmla="*/ 65697 w 941718"/>
                    <a:gd name="connsiteY8" fmla="*/ 152444 h 672431"/>
                    <a:gd name="connsiteX9" fmla="*/ 98755 w 941718"/>
                    <a:gd name="connsiteY9" fmla="*/ 38143 h 672431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41718" h="672387">
                      <a:moveTo>
                        <a:pt x="98755" y="38099"/>
                      </a:moveTo>
                      <a:cubicBezTo>
                        <a:pt x="141711" y="39687"/>
                        <a:pt x="222766" y="79374"/>
                        <a:pt x="275247" y="0"/>
                      </a:cubicBezTo>
                      <a:lnTo>
                        <a:pt x="886706" y="119062"/>
                      </a:lnTo>
                      <a:cubicBezTo>
                        <a:pt x="905136" y="180975"/>
                        <a:pt x="823555" y="276224"/>
                        <a:pt x="770547" y="295275"/>
                      </a:cubicBezTo>
                      <a:lnTo>
                        <a:pt x="834319" y="519112"/>
                      </a:lnTo>
                      <a:cubicBezTo>
                        <a:pt x="870119" y="563562"/>
                        <a:pt x="891630" y="460375"/>
                        <a:pt x="941718" y="652462"/>
                      </a:cubicBezTo>
                      <a:cubicBezTo>
                        <a:pt x="536596" y="745331"/>
                        <a:pt x="79144" y="484981"/>
                        <a:pt x="51409" y="457200"/>
                      </a:cubicBezTo>
                      <a:cubicBezTo>
                        <a:pt x="23674" y="429419"/>
                        <a:pt x="58553" y="368300"/>
                        <a:pt x="51409" y="323850"/>
                      </a:cubicBezTo>
                      <a:cubicBezTo>
                        <a:pt x="44265" y="279400"/>
                        <a:pt x="-69194" y="164306"/>
                        <a:pt x="65697" y="152400"/>
                      </a:cubicBezTo>
                      <a:lnTo>
                        <a:pt x="98755" y="380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E7F47"/>
                    </a:gs>
                    <a:gs pos="39000">
                      <a:srgbClr val="AD6943"/>
                    </a:gs>
                  </a:gsLst>
                  <a:lin ang="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Star: 7 Points 214">
                  <a:extLst>
                    <a:ext uri="{FF2B5EF4-FFF2-40B4-BE49-F238E27FC236}">
                      <a16:creationId xmlns:a16="http://schemas.microsoft.com/office/drawing/2014/main" id="{3DEF0A66-5515-45E6-A4CD-23657DA1607E}"/>
                    </a:ext>
                  </a:extLst>
                </p:cNvPr>
                <p:cNvSpPr/>
                <p:nvPr/>
              </p:nvSpPr>
              <p:spPr>
                <a:xfrm>
                  <a:off x="11896182" y="2673968"/>
                  <a:ext cx="494348" cy="632082"/>
                </a:xfrm>
                <a:prstGeom prst="star7">
                  <a:avLst>
                    <a:gd name="adj" fmla="val 48261"/>
                    <a:gd name="hf" fmla="val 102572"/>
                    <a:gd name="vf" fmla="val 105210"/>
                  </a:avLst>
                </a:prstGeom>
                <a:gradFill>
                  <a:gsLst>
                    <a:gs pos="0">
                      <a:srgbClr val="4E7F47"/>
                    </a:gs>
                    <a:gs pos="60000">
                      <a:srgbClr val="AD6943"/>
                    </a:gs>
                  </a:gsLst>
                  <a:lin ang="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920D73C-C76B-44D2-A7DC-4615DE391D2A}"/>
              </a:ext>
            </a:extLst>
          </p:cNvPr>
          <p:cNvGrpSpPr/>
          <p:nvPr/>
        </p:nvGrpSpPr>
        <p:grpSpPr>
          <a:xfrm rot="5806812">
            <a:off x="7195034" y="1587595"/>
            <a:ext cx="6034300" cy="3052958"/>
            <a:chOff x="2475914" y="1868829"/>
            <a:chExt cx="7599598" cy="3844896"/>
          </a:xfrm>
        </p:grpSpPr>
        <p:sp>
          <p:nvSpPr>
            <p:cNvPr id="217" name="Rectangle 20">
              <a:extLst>
                <a:ext uri="{FF2B5EF4-FFF2-40B4-BE49-F238E27FC236}">
                  <a16:creationId xmlns:a16="http://schemas.microsoft.com/office/drawing/2014/main" id="{D7AEB3E8-0723-4927-930E-CE9DAE0ABFFC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17">
              <a:extLst>
                <a:ext uri="{FF2B5EF4-FFF2-40B4-BE49-F238E27FC236}">
                  <a16:creationId xmlns:a16="http://schemas.microsoft.com/office/drawing/2014/main" id="{71E57B90-CA68-4A4F-A561-44EEC8190E93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18">
              <a:extLst>
                <a:ext uri="{FF2B5EF4-FFF2-40B4-BE49-F238E27FC236}">
                  <a16:creationId xmlns:a16="http://schemas.microsoft.com/office/drawing/2014/main" id="{2A80367A-6475-48AE-8B61-47867ED04F92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C345F97-DD9B-432C-AFB8-3181141313AC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57EB439-352C-40CA-B70F-46967F8005AD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20F6A7A-6A88-4D1D-9EA1-66ECA728210C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BE31451-8D84-45BC-9B52-A2414CAE140A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4512346-4E72-4323-BAB6-D6551F44C90F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0">
              <a:extLst>
                <a:ext uri="{FF2B5EF4-FFF2-40B4-BE49-F238E27FC236}">
                  <a16:creationId xmlns:a16="http://schemas.microsoft.com/office/drawing/2014/main" id="{EDA51576-CA6C-4B0C-84A4-4181FE8AEE95}"/>
                </a:ext>
              </a:extLst>
            </p:cNvPr>
            <p:cNvSpPr/>
            <p:nvPr/>
          </p:nvSpPr>
          <p:spPr>
            <a:xfrm rot="14125111">
              <a:off x="4420748" y="2591187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EF5AD2D-ECCD-4EC3-B5FC-BD2234E07350}"/>
                </a:ext>
              </a:extLst>
            </p:cNvPr>
            <p:cNvSpPr/>
            <p:nvPr/>
          </p:nvSpPr>
          <p:spPr>
            <a:xfrm rot="21171380">
              <a:off x="5011496" y="3281134"/>
              <a:ext cx="2152338" cy="734356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8B63A2C-E630-434F-A92D-AF7238E03380}"/>
                </a:ext>
              </a:extLst>
            </p:cNvPr>
            <p:cNvSpPr/>
            <p:nvPr/>
          </p:nvSpPr>
          <p:spPr>
            <a:xfrm>
              <a:off x="4081602" y="3316597"/>
              <a:ext cx="379244" cy="3792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255611D-F291-40C5-AD47-1C012947EBB6}"/>
                </a:ext>
              </a:extLst>
            </p:cNvPr>
            <p:cNvSpPr/>
            <p:nvPr/>
          </p:nvSpPr>
          <p:spPr>
            <a:xfrm>
              <a:off x="4220825" y="3467460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270F3B2-5229-4C58-B273-2FD1FC7826F5}"/>
                </a:ext>
              </a:extLst>
            </p:cNvPr>
            <p:cNvSpPr/>
            <p:nvPr/>
          </p:nvSpPr>
          <p:spPr>
            <a:xfrm>
              <a:off x="4192598" y="3481979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31_23-53-8">
            <a:hlinkClick r:id="" action="ppaction://media"/>
            <a:extLst>
              <a:ext uri="{FF2B5EF4-FFF2-40B4-BE49-F238E27FC236}">
                <a16:creationId xmlns:a16="http://schemas.microsoft.com/office/drawing/2014/main" id="{8A9AF42B-D5F6-68BD-5E02-2D93DD7A88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6096000" y="-47785713"/>
            <a:ext cx="5386807" cy="47087121"/>
            <a:chOff x="7597217" y="-8232214"/>
            <a:chExt cx="5386807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7597217" y="-8232214"/>
              <a:ext cx="4955137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B0754"/>
                  </a:solidFill>
                  <a:latin typeface="Arial Black" panose="020B0A04020102020204" pitchFamily="34" charset="0"/>
                </a:rPr>
                <a:t>Ww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0B07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15784E7-FE27-4351-ABD9-A1C8592F746A}"/>
              </a:ext>
            </a:extLst>
          </p:cNvPr>
          <p:cNvGrpSpPr/>
          <p:nvPr/>
        </p:nvGrpSpPr>
        <p:grpSpPr>
          <a:xfrm rot="17765252" flipH="1">
            <a:off x="-382051" y="1869696"/>
            <a:ext cx="7217676" cy="3651668"/>
            <a:chOff x="2475914" y="1868829"/>
            <a:chExt cx="7599598" cy="3844896"/>
          </a:xfrm>
        </p:grpSpPr>
        <p:sp>
          <p:nvSpPr>
            <p:cNvPr id="56" name="Rectangle 20">
              <a:extLst>
                <a:ext uri="{FF2B5EF4-FFF2-40B4-BE49-F238E27FC236}">
                  <a16:creationId xmlns:a16="http://schemas.microsoft.com/office/drawing/2014/main" id="{655A5266-6F75-4246-A030-0476159DC72F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17">
              <a:extLst>
                <a:ext uri="{FF2B5EF4-FFF2-40B4-BE49-F238E27FC236}">
                  <a16:creationId xmlns:a16="http://schemas.microsoft.com/office/drawing/2014/main" id="{AC75741E-2157-4419-BF1E-92455A91D61D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18">
              <a:extLst>
                <a:ext uri="{FF2B5EF4-FFF2-40B4-BE49-F238E27FC236}">
                  <a16:creationId xmlns:a16="http://schemas.microsoft.com/office/drawing/2014/main" id="{849E9D18-500D-4686-B506-8971B0CA4EDA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DD07E65-7367-440B-9470-060905642ABF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4465A71-8369-4BEE-81FD-37EA26D2E9EA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FDD9485-FE41-4D43-92F3-1DB3AD44852E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1FD201C-7745-45EE-81A0-EEE8EB1984DC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1C87423-C182-45BF-AECC-ABE9EA769C7F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20">
              <a:extLst>
                <a:ext uri="{FF2B5EF4-FFF2-40B4-BE49-F238E27FC236}">
                  <a16:creationId xmlns:a16="http://schemas.microsoft.com/office/drawing/2014/main" id="{ABD3FF5C-812A-41B9-8195-6F190AC36CA4}"/>
                </a:ext>
              </a:extLst>
            </p:cNvPr>
            <p:cNvSpPr/>
            <p:nvPr/>
          </p:nvSpPr>
          <p:spPr>
            <a:xfrm rot="14125111">
              <a:off x="4420748" y="2591187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D7E42C3-6FB1-4A0F-B973-155C83936B94}"/>
                </a:ext>
              </a:extLst>
            </p:cNvPr>
            <p:cNvSpPr/>
            <p:nvPr/>
          </p:nvSpPr>
          <p:spPr>
            <a:xfrm rot="21171380">
              <a:off x="5011496" y="3281134"/>
              <a:ext cx="2152338" cy="734356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4FBB828-D1E2-4D29-9132-3D60AB6110B3}"/>
                </a:ext>
              </a:extLst>
            </p:cNvPr>
            <p:cNvSpPr/>
            <p:nvPr/>
          </p:nvSpPr>
          <p:spPr>
            <a:xfrm>
              <a:off x="4149030" y="3489211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3028A0-8CDE-44D5-B0EB-E2F9D3B88F2C}"/>
                </a:ext>
              </a:extLst>
            </p:cNvPr>
            <p:cNvSpPr/>
            <p:nvPr/>
          </p:nvSpPr>
          <p:spPr>
            <a:xfrm>
              <a:off x="4288253" y="3640075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F3BEF3-A33A-4BC4-B559-37DF29300ED4}"/>
                </a:ext>
              </a:extLst>
            </p:cNvPr>
            <p:cNvSpPr/>
            <p:nvPr/>
          </p:nvSpPr>
          <p:spPr>
            <a:xfrm>
              <a:off x="4267555" y="3624684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31_19-51-44">
            <a:hlinkClick r:id="" action="ppaction://media"/>
            <a:extLst>
              <a:ext uri="{FF2B5EF4-FFF2-40B4-BE49-F238E27FC236}">
                <a16:creationId xmlns:a16="http://schemas.microsoft.com/office/drawing/2014/main" id="{009F602C-FDB5-411B-9ABE-9EA990685A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9" name="2sec">
            <a:hlinkClick r:id="" action="ppaction://media"/>
            <a:extLst>
              <a:ext uri="{FF2B5EF4-FFF2-40B4-BE49-F238E27FC236}">
                <a16:creationId xmlns:a16="http://schemas.microsoft.com/office/drawing/2014/main" id="{E3AF6762-E378-472C-A181-A7F9D151BB1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56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73086" y="-560260"/>
            <a:ext cx="929182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0B0754"/>
                </a:solidFill>
                <a:latin typeface="Arial Black" panose="020B0A04020102020204" pitchFamily="34" charset="0"/>
              </a:rPr>
              <a:t>W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0B0754"/>
                </a:solidFill>
                <a:latin typeface="Arial Black" panose="020B0A04020102020204" pitchFamily="34" charset="0"/>
              </a:rPr>
              <a:t>w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0B075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F229E8F-9C0C-4DA9-AEAE-ED270A5679DF}"/>
              </a:ext>
            </a:extLst>
          </p:cNvPr>
          <p:cNvGrpSpPr/>
          <p:nvPr/>
        </p:nvGrpSpPr>
        <p:grpSpPr>
          <a:xfrm rot="544397">
            <a:off x="3056070" y="2597884"/>
            <a:ext cx="8575244" cy="4327890"/>
            <a:chOff x="2475914" y="1878239"/>
            <a:chExt cx="7599598" cy="3835486"/>
          </a:xfrm>
        </p:grpSpPr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BFDE91CE-46EA-4EF5-93C0-D8EEBFBAB498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17">
              <a:extLst>
                <a:ext uri="{FF2B5EF4-FFF2-40B4-BE49-F238E27FC236}">
                  <a16:creationId xmlns:a16="http://schemas.microsoft.com/office/drawing/2014/main" id="{DC0F56FE-D06E-4090-A9B2-0F4467C425C0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18">
              <a:extLst>
                <a:ext uri="{FF2B5EF4-FFF2-40B4-BE49-F238E27FC236}">
                  <a16:creationId xmlns:a16="http://schemas.microsoft.com/office/drawing/2014/main" id="{C56E383B-0B8F-4015-92D4-EA582E096AD2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8560658-755B-4B20-AD11-EB79E015AD5B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E96F4DB-305C-4844-90A2-D3D45B0F295A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AE0370-338E-4849-9AC8-540D502B2316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87B849-1AC4-4B5D-9B20-8C7A5B7B9811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91993A8-DE45-47F5-9323-6B0D1930345D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0">
              <a:extLst>
                <a:ext uri="{FF2B5EF4-FFF2-40B4-BE49-F238E27FC236}">
                  <a16:creationId xmlns:a16="http://schemas.microsoft.com/office/drawing/2014/main" id="{979DCF50-AC20-4E03-A853-6820160F3B1E}"/>
                </a:ext>
              </a:extLst>
            </p:cNvPr>
            <p:cNvSpPr/>
            <p:nvPr/>
          </p:nvSpPr>
          <p:spPr>
            <a:xfrm rot="4855603">
              <a:off x="5478803" y="3656317"/>
              <a:ext cx="1684284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23B8FF-BC62-4F55-B0D2-9EAEF6996426}"/>
                </a:ext>
              </a:extLst>
            </p:cNvPr>
            <p:cNvSpPr/>
            <p:nvPr/>
          </p:nvSpPr>
          <p:spPr>
            <a:xfrm rot="21318596">
              <a:off x="5300813" y="3295219"/>
              <a:ext cx="1454627" cy="879082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B1B02CE-4CE6-459D-92AE-D6A78CB14213}"/>
                </a:ext>
              </a:extLst>
            </p:cNvPr>
            <p:cNvSpPr/>
            <p:nvPr/>
          </p:nvSpPr>
          <p:spPr>
            <a:xfrm>
              <a:off x="4057925" y="3321078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EA5314-E493-4700-993B-B1D52E632933}"/>
                </a:ext>
              </a:extLst>
            </p:cNvPr>
            <p:cNvSpPr/>
            <p:nvPr/>
          </p:nvSpPr>
          <p:spPr>
            <a:xfrm>
              <a:off x="4144703" y="3399149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2FF20BC-65BF-4776-9371-370D820D964C}"/>
                </a:ext>
              </a:extLst>
            </p:cNvPr>
            <p:cNvSpPr/>
            <p:nvPr/>
          </p:nvSpPr>
          <p:spPr>
            <a:xfrm>
              <a:off x="4330910" y="3601375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31_20-16-24">
            <a:hlinkClick r:id="" action="ppaction://media"/>
            <a:extLst>
              <a:ext uri="{FF2B5EF4-FFF2-40B4-BE49-F238E27FC236}">
                <a16:creationId xmlns:a16="http://schemas.microsoft.com/office/drawing/2014/main" id="{8C1E1F94-C17F-4D34-B388-9246A00E40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5075" y="3361248"/>
            <a:ext cx="609600" cy="609600"/>
          </a:xfrm>
          <a:prstGeom prst="rect">
            <a:avLst/>
          </a:prstGeom>
        </p:spPr>
      </p:pic>
      <p:pic>
        <p:nvPicPr>
          <p:cNvPr id="7" name="alphasounds-w">
            <a:hlinkClick r:id="" action="ppaction://media"/>
            <a:extLst>
              <a:ext uri="{FF2B5EF4-FFF2-40B4-BE49-F238E27FC236}">
                <a16:creationId xmlns:a16="http://schemas.microsoft.com/office/drawing/2014/main" id="{24A0EB5F-BF0E-4B02-BF55-C10FEB9CDBF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19416" y="3367539"/>
            <a:ext cx="609600" cy="609600"/>
          </a:xfrm>
          <a:prstGeom prst="rect">
            <a:avLst/>
          </a:prstGeom>
        </p:spPr>
      </p:pic>
      <p:pic>
        <p:nvPicPr>
          <p:cNvPr id="8" name="ttsMP3.com_VoiceText_2025-1-31_20-18-28">
            <a:hlinkClick r:id="" action="ppaction://media"/>
            <a:extLst>
              <a:ext uri="{FF2B5EF4-FFF2-40B4-BE49-F238E27FC236}">
                <a16:creationId xmlns:a16="http://schemas.microsoft.com/office/drawing/2014/main" id="{0619C040-2B9D-4AF0-98AF-503F41D1F9B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019275" y="3392694"/>
            <a:ext cx="609600" cy="609600"/>
          </a:xfrm>
          <a:prstGeom prst="rect">
            <a:avLst/>
          </a:prstGeom>
        </p:spPr>
      </p:pic>
      <p:pic>
        <p:nvPicPr>
          <p:cNvPr id="67" name="alphasounds-w">
            <a:hlinkClick r:id="" action="ppaction://media"/>
            <a:extLst>
              <a:ext uri="{FF2B5EF4-FFF2-40B4-BE49-F238E27FC236}">
                <a16:creationId xmlns:a16="http://schemas.microsoft.com/office/drawing/2014/main" id="{AA1C5CA1-9578-463D-9F4E-4D88E5023AE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48258" y="3062739"/>
            <a:ext cx="609600" cy="609600"/>
          </a:xfrm>
          <a:prstGeom prst="rect">
            <a:avLst/>
          </a:prstGeom>
        </p:spPr>
      </p:pic>
      <p:pic>
        <p:nvPicPr>
          <p:cNvPr id="9" name="ttsMP3.com_VoiceText_2025-1-31_20-19-34">
            <a:hlinkClick r:id="" action="ppaction://media"/>
            <a:extLst>
              <a:ext uri="{FF2B5EF4-FFF2-40B4-BE49-F238E27FC236}">
                <a16:creationId xmlns:a16="http://schemas.microsoft.com/office/drawing/2014/main" id="{ACED0770-B5BB-431F-A7FC-9E7EC59D8ED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67167" y="289513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22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7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49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1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272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28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0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5107574" y="30942"/>
            <a:ext cx="724401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0B0754"/>
                </a:solidFill>
                <a:latin typeface="Arial Black" panose="020B0A04020102020204" pitchFamily="34" charset="0"/>
              </a:rPr>
              <a:t>W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hale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EDD53E5-7E90-45BA-BB97-9495C0F6D623}"/>
              </a:ext>
            </a:extLst>
          </p:cNvPr>
          <p:cNvGrpSpPr/>
          <p:nvPr/>
        </p:nvGrpSpPr>
        <p:grpSpPr>
          <a:xfrm rot="19966045" flipH="1">
            <a:off x="675728" y="2423713"/>
            <a:ext cx="8575244" cy="4327890"/>
            <a:chOff x="2475914" y="1878239"/>
            <a:chExt cx="7599598" cy="3835486"/>
          </a:xfrm>
        </p:grpSpPr>
        <p:sp>
          <p:nvSpPr>
            <p:cNvPr id="98" name="Rectangle 20">
              <a:extLst>
                <a:ext uri="{FF2B5EF4-FFF2-40B4-BE49-F238E27FC236}">
                  <a16:creationId xmlns:a16="http://schemas.microsoft.com/office/drawing/2014/main" id="{A61684C3-4ACE-490C-8A89-92AC7164D3AE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17">
              <a:extLst>
                <a:ext uri="{FF2B5EF4-FFF2-40B4-BE49-F238E27FC236}">
                  <a16:creationId xmlns:a16="http://schemas.microsoft.com/office/drawing/2014/main" id="{5C3FCFE7-D672-4EE4-AC4D-C9552741D656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8">
              <a:extLst>
                <a:ext uri="{FF2B5EF4-FFF2-40B4-BE49-F238E27FC236}">
                  <a16:creationId xmlns:a16="http://schemas.microsoft.com/office/drawing/2014/main" id="{7697691B-278C-4AE6-8DCB-40BE5A544FC5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CDAE98-4416-44C9-8E76-F2F10EFB7A2D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A72785E-BF55-4D44-AC2B-F90892CC1598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1D2D95A-6299-4829-A10D-28C27D73D74E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DB230D2-61A7-4661-B0F7-7ABC9122BA18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7DE532D-9C5F-42EB-A35B-525E9F0661E7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0">
              <a:extLst>
                <a:ext uri="{FF2B5EF4-FFF2-40B4-BE49-F238E27FC236}">
                  <a16:creationId xmlns:a16="http://schemas.microsoft.com/office/drawing/2014/main" id="{FF29A0E3-633A-4B33-8983-9D5C9503BC65}"/>
                </a:ext>
              </a:extLst>
            </p:cNvPr>
            <p:cNvSpPr/>
            <p:nvPr/>
          </p:nvSpPr>
          <p:spPr>
            <a:xfrm rot="4855603">
              <a:off x="5478803" y="3656317"/>
              <a:ext cx="1684284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13A9E72-9586-4029-988F-EB5F98F513CA}"/>
                </a:ext>
              </a:extLst>
            </p:cNvPr>
            <p:cNvSpPr/>
            <p:nvPr/>
          </p:nvSpPr>
          <p:spPr>
            <a:xfrm rot="21318596">
              <a:off x="5300813" y="3295219"/>
              <a:ext cx="1454627" cy="879082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E0EDC10-C8D1-4E52-8D31-17A94D65DD54}"/>
                </a:ext>
              </a:extLst>
            </p:cNvPr>
            <p:cNvSpPr/>
            <p:nvPr/>
          </p:nvSpPr>
          <p:spPr>
            <a:xfrm>
              <a:off x="4057925" y="3321078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3BC7281-697E-4D64-A33E-5FE59FB87112}"/>
                </a:ext>
              </a:extLst>
            </p:cNvPr>
            <p:cNvSpPr/>
            <p:nvPr/>
          </p:nvSpPr>
          <p:spPr>
            <a:xfrm>
              <a:off x="4144703" y="3399149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5177F9D-16BF-4421-8290-E18307F6F1F4}"/>
                </a:ext>
              </a:extLst>
            </p:cNvPr>
            <p:cNvSpPr/>
            <p:nvPr/>
          </p:nvSpPr>
          <p:spPr>
            <a:xfrm>
              <a:off x="4330910" y="3601375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31_23-40-42">
            <a:hlinkClick r:id="" action="ppaction://media"/>
            <a:extLst>
              <a:ext uri="{FF2B5EF4-FFF2-40B4-BE49-F238E27FC236}">
                <a16:creationId xmlns:a16="http://schemas.microsoft.com/office/drawing/2014/main" id="{E6F1E911-600D-FFAA-5D59-347C210B9E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1359579" y="-17970"/>
            <a:ext cx="107442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E7F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atermelon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53C00E-C05E-4453-A6C3-20BAF5258707}"/>
              </a:ext>
            </a:extLst>
          </p:cNvPr>
          <p:cNvGrpSpPr/>
          <p:nvPr/>
        </p:nvGrpSpPr>
        <p:grpSpPr>
          <a:xfrm>
            <a:off x="550084" y="1941286"/>
            <a:ext cx="4910239" cy="4297667"/>
            <a:chOff x="2679137" y="516730"/>
            <a:chExt cx="6579160" cy="5758383"/>
          </a:xfrm>
        </p:grpSpPr>
        <p:sp>
          <p:nvSpPr>
            <p:cNvPr id="21" name="Oval 3">
              <a:extLst>
                <a:ext uri="{FF2B5EF4-FFF2-40B4-BE49-F238E27FC236}">
                  <a16:creationId xmlns:a16="http://schemas.microsoft.com/office/drawing/2014/main" id="{12CAE2D0-CE4D-4A0D-A506-9DA2D4ECAF0C}"/>
                </a:ext>
              </a:extLst>
            </p:cNvPr>
            <p:cNvSpPr/>
            <p:nvPr/>
          </p:nvSpPr>
          <p:spPr>
            <a:xfrm>
              <a:off x="2679137" y="516730"/>
              <a:ext cx="6579160" cy="5758383"/>
            </a:xfrm>
            <a:custGeom>
              <a:avLst/>
              <a:gdLst>
                <a:gd name="connsiteX0" fmla="*/ 0 w 6578600"/>
                <a:gd name="connsiteY0" fmla="*/ 2774950 h 5549900"/>
                <a:gd name="connsiteX1" fmla="*/ 3289300 w 6578600"/>
                <a:gd name="connsiteY1" fmla="*/ 0 h 5549900"/>
                <a:gd name="connsiteX2" fmla="*/ 6578600 w 6578600"/>
                <a:gd name="connsiteY2" fmla="*/ 2774950 h 5549900"/>
                <a:gd name="connsiteX3" fmla="*/ 3289300 w 6578600"/>
                <a:gd name="connsiteY3" fmla="*/ 5549900 h 5549900"/>
                <a:gd name="connsiteX4" fmla="*/ 0 w 6578600"/>
                <a:gd name="connsiteY4" fmla="*/ 2774950 h 5549900"/>
                <a:gd name="connsiteX0" fmla="*/ 242 w 6578842"/>
                <a:gd name="connsiteY0" fmla="*/ 2927350 h 5702300"/>
                <a:gd name="connsiteX1" fmla="*/ 3162542 w 6578842"/>
                <a:gd name="connsiteY1" fmla="*/ 0 h 5702300"/>
                <a:gd name="connsiteX2" fmla="*/ 6578842 w 6578842"/>
                <a:gd name="connsiteY2" fmla="*/ 2927350 h 5702300"/>
                <a:gd name="connsiteX3" fmla="*/ 3289542 w 6578842"/>
                <a:gd name="connsiteY3" fmla="*/ 5702300 h 5702300"/>
                <a:gd name="connsiteX4" fmla="*/ 242 w 6578842"/>
                <a:gd name="connsiteY4" fmla="*/ 2927350 h 5702300"/>
                <a:gd name="connsiteX0" fmla="*/ 10 w 6578610"/>
                <a:gd name="connsiteY0" fmla="*/ 2927350 h 5702300"/>
                <a:gd name="connsiteX1" fmla="*/ 3162310 w 6578610"/>
                <a:gd name="connsiteY1" fmla="*/ 0 h 5702300"/>
                <a:gd name="connsiteX2" fmla="*/ 6578610 w 6578610"/>
                <a:gd name="connsiteY2" fmla="*/ 2927350 h 5702300"/>
                <a:gd name="connsiteX3" fmla="*/ 3289310 w 6578610"/>
                <a:gd name="connsiteY3" fmla="*/ 5702300 h 5702300"/>
                <a:gd name="connsiteX4" fmla="*/ 10 w 6578610"/>
                <a:gd name="connsiteY4" fmla="*/ 2927350 h 5702300"/>
                <a:gd name="connsiteX0" fmla="*/ 12045 w 6590645"/>
                <a:gd name="connsiteY0" fmla="*/ 2927350 h 5702300"/>
                <a:gd name="connsiteX1" fmla="*/ 3174345 w 6590645"/>
                <a:gd name="connsiteY1" fmla="*/ 0 h 5702300"/>
                <a:gd name="connsiteX2" fmla="*/ 6590645 w 6590645"/>
                <a:gd name="connsiteY2" fmla="*/ 2927350 h 5702300"/>
                <a:gd name="connsiteX3" fmla="*/ 3301345 w 6590645"/>
                <a:gd name="connsiteY3" fmla="*/ 5702300 h 5702300"/>
                <a:gd name="connsiteX4" fmla="*/ 12045 w 6590645"/>
                <a:gd name="connsiteY4" fmla="*/ 2927350 h 5702300"/>
                <a:gd name="connsiteX0" fmla="*/ 487121 w 3776421"/>
                <a:gd name="connsiteY0" fmla="*/ 5774327 h 5858354"/>
                <a:gd name="connsiteX1" fmla="*/ 360121 w 3776421"/>
                <a:gd name="connsiteY1" fmla="*/ 72027 h 5858354"/>
                <a:gd name="connsiteX2" fmla="*/ 3776421 w 3776421"/>
                <a:gd name="connsiteY2" fmla="*/ 2999377 h 5858354"/>
                <a:gd name="connsiteX3" fmla="*/ 487121 w 3776421"/>
                <a:gd name="connsiteY3" fmla="*/ 5774327 h 5858354"/>
                <a:gd name="connsiteX0" fmla="*/ 384829 w 3674129"/>
                <a:gd name="connsiteY0" fmla="*/ 5772718 h 6292242"/>
                <a:gd name="connsiteX1" fmla="*/ 257830 w 3674129"/>
                <a:gd name="connsiteY1" fmla="*/ 5734618 h 6292242"/>
                <a:gd name="connsiteX2" fmla="*/ 257829 w 3674129"/>
                <a:gd name="connsiteY2" fmla="*/ 70418 h 6292242"/>
                <a:gd name="connsiteX3" fmla="*/ 3674129 w 3674129"/>
                <a:gd name="connsiteY3" fmla="*/ 2997768 h 6292242"/>
                <a:gd name="connsiteX4" fmla="*/ 384829 w 3674129"/>
                <a:gd name="connsiteY4" fmla="*/ 5772718 h 6292242"/>
                <a:gd name="connsiteX0" fmla="*/ 3843336 w 3843336"/>
                <a:gd name="connsiteY0" fmla="*/ 2983607 h 5788066"/>
                <a:gd name="connsiteX1" fmla="*/ 427037 w 3843336"/>
                <a:gd name="connsiteY1" fmla="*/ 5720457 h 5788066"/>
                <a:gd name="connsiteX2" fmla="*/ 427036 w 3843336"/>
                <a:gd name="connsiteY2" fmla="*/ 56257 h 5788066"/>
                <a:gd name="connsiteX3" fmla="*/ 3843336 w 3843336"/>
                <a:gd name="connsiteY3" fmla="*/ 2983607 h 5788066"/>
                <a:gd name="connsiteX0" fmla="*/ 5743144 w 5743144"/>
                <a:gd name="connsiteY0" fmla="*/ 2983607 h 5788066"/>
                <a:gd name="connsiteX1" fmla="*/ 2326845 w 5743144"/>
                <a:gd name="connsiteY1" fmla="*/ 5720457 h 5788066"/>
                <a:gd name="connsiteX2" fmla="*/ 2326844 w 5743144"/>
                <a:gd name="connsiteY2" fmla="*/ 56257 h 5788066"/>
                <a:gd name="connsiteX3" fmla="*/ 5743144 w 5743144"/>
                <a:gd name="connsiteY3" fmla="*/ 2983607 h 5788066"/>
                <a:gd name="connsiteX0" fmla="*/ 5743144 w 5743144"/>
                <a:gd name="connsiteY0" fmla="*/ 2984956 h 5826567"/>
                <a:gd name="connsiteX1" fmla="*/ 2326845 w 5743144"/>
                <a:gd name="connsiteY1" fmla="*/ 5759906 h 5826567"/>
                <a:gd name="connsiteX2" fmla="*/ 2326844 w 5743144"/>
                <a:gd name="connsiteY2" fmla="*/ 57606 h 5826567"/>
                <a:gd name="connsiteX3" fmla="*/ 5743144 w 5743144"/>
                <a:gd name="connsiteY3" fmla="*/ 2984956 h 5826567"/>
                <a:gd name="connsiteX0" fmla="*/ 6317706 w 6317706"/>
                <a:gd name="connsiteY0" fmla="*/ 2984956 h 5826567"/>
                <a:gd name="connsiteX1" fmla="*/ 2901407 w 6317706"/>
                <a:gd name="connsiteY1" fmla="*/ 5759906 h 5826567"/>
                <a:gd name="connsiteX2" fmla="*/ 2901406 w 6317706"/>
                <a:gd name="connsiteY2" fmla="*/ 57606 h 5826567"/>
                <a:gd name="connsiteX3" fmla="*/ 6317706 w 6317706"/>
                <a:gd name="connsiteY3" fmla="*/ 2984956 h 5826567"/>
                <a:gd name="connsiteX0" fmla="*/ 6533541 w 6533541"/>
                <a:gd name="connsiteY0" fmla="*/ 2941248 h 5782859"/>
                <a:gd name="connsiteX1" fmla="*/ 3117242 w 6533541"/>
                <a:gd name="connsiteY1" fmla="*/ 5716198 h 5782859"/>
                <a:gd name="connsiteX2" fmla="*/ 3117241 w 6533541"/>
                <a:gd name="connsiteY2" fmla="*/ 13898 h 5782859"/>
                <a:gd name="connsiteX3" fmla="*/ 6533541 w 6533541"/>
                <a:gd name="connsiteY3" fmla="*/ 2941248 h 5782859"/>
                <a:gd name="connsiteX0" fmla="*/ 6193850 w 6194128"/>
                <a:gd name="connsiteY0" fmla="*/ 3482465 h 6324076"/>
                <a:gd name="connsiteX1" fmla="*/ 2777551 w 6194128"/>
                <a:gd name="connsiteY1" fmla="*/ 6257415 h 6324076"/>
                <a:gd name="connsiteX2" fmla="*/ 2777550 w 6194128"/>
                <a:gd name="connsiteY2" fmla="*/ 555115 h 6324076"/>
                <a:gd name="connsiteX3" fmla="*/ 2968052 w 6194128"/>
                <a:gd name="connsiteY3" fmla="*/ 549747 h 6324076"/>
                <a:gd name="connsiteX4" fmla="*/ 6193850 w 6194128"/>
                <a:gd name="connsiteY4" fmla="*/ 3482465 h 6324076"/>
                <a:gd name="connsiteX0" fmla="*/ 3746374 w 3746652"/>
                <a:gd name="connsiteY0" fmla="*/ 2932718 h 5774329"/>
                <a:gd name="connsiteX1" fmla="*/ 330075 w 3746652"/>
                <a:gd name="connsiteY1" fmla="*/ 5707668 h 5774329"/>
                <a:gd name="connsiteX2" fmla="*/ 520576 w 3746652"/>
                <a:gd name="connsiteY2" fmla="*/ 0 h 5774329"/>
                <a:gd name="connsiteX3" fmla="*/ 3746374 w 3746652"/>
                <a:gd name="connsiteY3" fmla="*/ 2932718 h 5774329"/>
                <a:gd name="connsiteX0" fmla="*/ 6145646 w 6145924"/>
                <a:gd name="connsiteY0" fmla="*/ 2932718 h 5774329"/>
                <a:gd name="connsiteX1" fmla="*/ 2729347 w 6145924"/>
                <a:gd name="connsiteY1" fmla="*/ 5707668 h 5774329"/>
                <a:gd name="connsiteX2" fmla="*/ 2919848 w 6145924"/>
                <a:gd name="connsiteY2" fmla="*/ 0 h 5774329"/>
                <a:gd name="connsiteX3" fmla="*/ 6145646 w 6145924"/>
                <a:gd name="connsiteY3" fmla="*/ 2932718 h 5774329"/>
                <a:gd name="connsiteX0" fmla="*/ 6679549 w 6679827"/>
                <a:gd name="connsiteY0" fmla="*/ 2932718 h 5774329"/>
                <a:gd name="connsiteX1" fmla="*/ 3263250 w 6679827"/>
                <a:gd name="connsiteY1" fmla="*/ 5707668 h 5774329"/>
                <a:gd name="connsiteX2" fmla="*/ 3453751 w 6679827"/>
                <a:gd name="connsiteY2" fmla="*/ 0 h 5774329"/>
                <a:gd name="connsiteX3" fmla="*/ 6679549 w 6679827"/>
                <a:gd name="connsiteY3" fmla="*/ 2932718 h 5774329"/>
                <a:gd name="connsiteX0" fmla="*/ 6679549 w 6679549"/>
                <a:gd name="connsiteY0" fmla="*/ 2932718 h 5774329"/>
                <a:gd name="connsiteX1" fmla="*/ 3263250 w 6679549"/>
                <a:gd name="connsiteY1" fmla="*/ 5707668 h 5774329"/>
                <a:gd name="connsiteX2" fmla="*/ 3453751 w 6679549"/>
                <a:gd name="connsiteY2" fmla="*/ 0 h 5774329"/>
                <a:gd name="connsiteX3" fmla="*/ 6679549 w 6679549"/>
                <a:gd name="connsiteY3" fmla="*/ 2932718 h 5774329"/>
                <a:gd name="connsiteX0" fmla="*/ 6679549 w 6683498"/>
                <a:gd name="connsiteY0" fmla="*/ 2932718 h 5850884"/>
                <a:gd name="connsiteX1" fmla="*/ 3263250 w 6683498"/>
                <a:gd name="connsiteY1" fmla="*/ 5707668 h 5850884"/>
                <a:gd name="connsiteX2" fmla="*/ 3453751 w 6683498"/>
                <a:gd name="connsiteY2" fmla="*/ 0 h 5850884"/>
                <a:gd name="connsiteX3" fmla="*/ 6679549 w 6683498"/>
                <a:gd name="connsiteY3" fmla="*/ 2932718 h 5850884"/>
                <a:gd name="connsiteX0" fmla="*/ 6679549 w 6683226"/>
                <a:gd name="connsiteY0" fmla="*/ 2932718 h 5760855"/>
                <a:gd name="connsiteX1" fmla="*/ 3263250 w 6683226"/>
                <a:gd name="connsiteY1" fmla="*/ 5707668 h 5760855"/>
                <a:gd name="connsiteX2" fmla="*/ 3453751 w 6683226"/>
                <a:gd name="connsiteY2" fmla="*/ 0 h 5760855"/>
                <a:gd name="connsiteX3" fmla="*/ 6679549 w 6683226"/>
                <a:gd name="connsiteY3" fmla="*/ 2932718 h 5760855"/>
                <a:gd name="connsiteX0" fmla="*/ 6679549 w 6683482"/>
                <a:gd name="connsiteY0" fmla="*/ 2932718 h 5760855"/>
                <a:gd name="connsiteX1" fmla="*/ 3263250 w 6683482"/>
                <a:gd name="connsiteY1" fmla="*/ 5707668 h 5760855"/>
                <a:gd name="connsiteX2" fmla="*/ 3453751 w 6683482"/>
                <a:gd name="connsiteY2" fmla="*/ 0 h 5760855"/>
                <a:gd name="connsiteX3" fmla="*/ 6679549 w 6683482"/>
                <a:gd name="connsiteY3" fmla="*/ 2932718 h 5760855"/>
                <a:gd name="connsiteX0" fmla="*/ 6679549 w 6679549"/>
                <a:gd name="connsiteY0" fmla="*/ 2932718 h 5760855"/>
                <a:gd name="connsiteX1" fmla="*/ 3263250 w 6679549"/>
                <a:gd name="connsiteY1" fmla="*/ 5707668 h 5760855"/>
                <a:gd name="connsiteX2" fmla="*/ 3453751 w 6679549"/>
                <a:gd name="connsiteY2" fmla="*/ 0 h 5760855"/>
                <a:gd name="connsiteX3" fmla="*/ 6679549 w 6679549"/>
                <a:gd name="connsiteY3" fmla="*/ 2932718 h 5760855"/>
                <a:gd name="connsiteX0" fmla="*/ 6781688 w 6781688"/>
                <a:gd name="connsiteY0" fmla="*/ 2932718 h 5719899"/>
                <a:gd name="connsiteX1" fmla="*/ 3365389 w 6781688"/>
                <a:gd name="connsiteY1" fmla="*/ 5707668 h 5719899"/>
                <a:gd name="connsiteX2" fmla="*/ 3555890 w 6781688"/>
                <a:gd name="connsiteY2" fmla="*/ 0 h 5719899"/>
                <a:gd name="connsiteX3" fmla="*/ 6781688 w 6781688"/>
                <a:gd name="connsiteY3" fmla="*/ 2932718 h 5719899"/>
                <a:gd name="connsiteX0" fmla="*/ 6781688 w 6781688"/>
                <a:gd name="connsiteY0" fmla="*/ 2932718 h 5719899"/>
                <a:gd name="connsiteX1" fmla="*/ 3365389 w 6781688"/>
                <a:gd name="connsiteY1" fmla="*/ 5707668 h 5719899"/>
                <a:gd name="connsiteX2" fmla="*/ 3555890 w 6781688"/>
                <a:gd name="connsiteY2" fmla="*/ 0 h 5719899"/>
                <a:gd name="connsiteX3" fmla="*/ 6781688 w 6781688"/>
                <a:gd name="connsiteY3" fmla="*/ 2932718 h 5719899"/>
                <a:gd name="connsiteX0" fmla="*/ 6513730 w 6513730"/>
                <a:gd name="connsiteY0" fmla="*/ 2932718 h 5719899"/>
                <a:gd name="connsiteX1" fmla="*/ 3097431 w 6513730"/>
                <a:gd name="connsiteY1" fmla="*/ 5707668 h 5719899"/>
                <a:gd name="connsiteX2" fmla="*/ 3287932 w 6513730"/>
                <a:gd name="connsiteY2" fmla="*/ 0 h 5719899"/>
                <a:gd name="connsiteX3" fmla="*/ 6513730 w 6513730"/>
                <a:gd name="connsiteY3" fmla="*/ 2932718 h 5719899"/>
                <a:gd name="connsiteX0" fmla="*/ 6486436 w 6486436"/>
                <a:gd name="connsiteY0" fmla="*/ 2952708 h 5739889"/>
                <a:gd name="connsiteX1" fmla="*/ 3070137 w 6486436"/>
                <a:gd name="connsiteY1" fmla="*/ 5727658 h 5739889"/>
                <a:gd name="connsiteX2" fmla="*/ 367 w 6486436"/>
                <a:gd name="connsiteY2" fmla="*/ 1868747 h 5739889"/>
                <a:gd name="connsiteX3" fmla="*/ 3260638 w 6486436"/>
                <a:gd name="connsiteY3" fmla="*/ 19990 h 5739889"/>
                <a:gd name="connsiteX4" fmla="*/ 6486436 w 6486436"/>
                <a:gd name="connsiteY4" fmla="*/ 2952708 h 5739889"/>
                <a:gd name="connsiteX0" fmla="*/ 6486436 w 6486436"/>
                <a:gd name="connsiteY0" fmla="*/ 2962088 h 5749269"/>
                <a:gd name="connsiteX1" fmla="*/ 3070137 w 6486436"/>
                <a:gd name="connsiteY1" fmla="*/ 5737038 h 5749269"/>
                <a:gd name="connsiteX2" fmla="*/ 367 w 6486436"/>
                <a:gd name="connsiteY2" fmla="*/ 1878127 h 5749269"/>
                <a:gd name="connsiteX3" fmla="*/ 3260638 w 6486436"/>
                <a:gd name="connsiteY3" fmla="*/ 29370 h 5749269"/>
                <a:gd name="connsiteX4" fmla="*/ 6486436 w 6486436"/>
                <a:gd name="connsiteY4" fmla="*/ 2962088 h 5749269"/>
                <a:gd name="connsiteX0" fmla="*/ 6574119 w 6574119"/>
                <a:gd name="connsiteY0" fmla="*/ 2962088 h 5749269"/>
                <a:gd name="connsiteX1" fmla="*/ 3157820 w 6574119"/>
                <a:gd name="connsiteY1" fmla="*/ 5737038 h 5749269"/>
                <a:gd name="connsiteX2" fmla="*/ 88050 w 6574119"/>
                <a:gd name="connsiteY2" fmla="*/ 1878127 h 5749269"/>
                <a:gd name="connsiteX3" fmla="*/ 3348321 w 6574119"/>
                <a:gd name="connsiteY3" fmla="*/ 29370 h 5749269"/>
                <a:gd name="connsiteX4" fmla="*/ 6574119 w 6574119"/>
                <a:gd name="connsiteY4" fmla="*/ 2962088 h 5749269"/>
                <a:gd name="connsiteX0" fmla="*/ 6579160 w 6579160"/>
                <a:gd name="connsiteY0" fmla="*/ 2962088 h 5749269"/>
                <a:gd name="connsiteX1" fmla="*/ 3162861 w 6579160"/>
                <a:gd name="connsiteY1" fmla="*/ 5737038 h 5749269"/>
                <a:gd name="connsiteX2" fmla="*/ 93091 w 6579160"/>
                <a:gd name="connsiteY2" fmla="*/ 1878127 h 5749269"/>
                <a:gd name="connsiteX3" fmla="*/ 3353362 w 6579160"/>
                <a:gd name="connsiteY3" fmla="*/ 29370 h 5749269"/>
                <a:gd name="connsiteX4" fmla="*/ 6579160 w 6579160"/>
                <a:gd name="connsiteY4" fmla="*/ 2962088 h 5749269"/>
                <a:gd name="connsiteX0" fmla="*/ 6579160 w 6579160"/>
                <a:gd name="connsiteY0" fmla="*/ 2962088 h 5758383"/>
                <a:gd name="connsiteX1" fmla="*/ 3162861 w 6579160"/>
                <a:gd name="connsiteY1" fmla="*/ 5737038 h 5758383"/>
                <a:gd name="connsiteX2" fmla="*/ 93091 w 6579160"/>
                <a:gd name="connsiteY2" fmla="*/ 1878127 h 5758383"/>
                <a:gd name="connsiteX3" fmla="*/ 3353362 w 6579160"/>
                <a:gd name="connsiteY3" fmla="*/ 29370 h 5758383"/>
                <a:gd name="connsiteX4" fmla="*/ 6579160 w 6579160"/>
                <a:gd name="connsiteY4" fmla="*/ 2962088 h 5758383"/>
                <a:gd name="connsiteX0" fmla="*/ 6579160 w 6579160"/>
                <a:gd name="connsiteY0" fmla="*/ 2962088 h 5758383"/>
                <a:gd name="connsiteX1" fmla="*/ 3162861 w 6579160"/>
                <a:gd name="connsiteY1" fmla="*/ 5737038 h 5758383"/>
                <a:gd name="connsiteX2" fmla="*/ 93091 w 6579160"/>
                <a:gd name="connsiteY2" fmla="*/ 1878127 h 5758383"/>
                <a:gd name="connsiteX3" fmla="*/ 3353362 w 6579160"/>
                <a:gd name="connsiteY3" fmla="*/ 29370 h 5758383"/>
                <a:gd name="connsiteX4" fmla="*/ 6579160 w 6579160"/>
                <a:gd name="connsiteY4" fmla="*/ 2962088 h 575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9160" h="5758383">
                  <a:moveTo>
                    <a:pt x="6579160" y="2962088"/>
                  </a:moveTo>
                  <a:cubicBezTo>
                    <a:pt x="6477560" y="5861921"/>
                    <a:pt x="3748573" y="5809459"/>
                    <a:pt x="3162861" y="5737038"/>
                  </a:cubicBezTo>
                  <a:cubicBezTo>
                    <a:pt x="1924612" y="5745064"/>
                    <a:pt x="-504716" y="5050091"/>
                    <a:pt x="93091" y="1878127"/>
                  </a:cubicBezTo>
                  <a:cubicBezTo>
                    <a:pt x="357069" y="505934"/>
                    <a:pt x="2289284" y="-151290"/>
                    <a:pt x="3353362" y="29370"/>
                  </a:cubicBezTo>
                  <a:cubicBezTo>
                    <a:pt x="3951773" y="168919"/>
                    <a:pt x="6204510" y="385210"/>
                    <a:pt x="6579160" y="2962088"/>
                  </a:cubicBezTo>
                  <a:close/>
                </a:path>
              </a:pathLst>
            </a:custGeom>
            <a:solidFill>
              <a:srgbClr val="62A4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6C9B4833-A16E-4FAC-A052-3CF17248950E}"/>
                </a:ext>
              </a:extLst>
            </p:cNvPr>
            <p:cNvSpPr/>
            <p:nvPr/>
          </p:nvSpPr>
          <p:spPr>
            <a:xfrm>
              <a:off x="4432751" y="517410"/>
              <a:ext cx="3750402" cy="3817643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251654 h 3821488"/>
                <a:gd name="connsiteX1" fmla="*/ 1303339 w 3731352"/>
                <a:gd name="connsiteY1" fmla="*/ 17793 h 3821488"/>
                <a:gd name="connsiteX2" fmla="*/ 3731352 w 3731352"/>
                <a:gd name="connsiteY2" fmla="*/ 3821488 h 3821488"/>
                <a:gd name="connsiteX3" fmla="*/ 0 w 3731352"/>
                <a:gd name="connsiteY3" fmla="*/ 251654 h 3821488"/>
                <a:gd name="connsiteX0" fmla="*/ 0 w 3731352"/>
                <a:gd name="connsiteY0" fmla="*/ 254954 h 3824788"/>
                <a:gd name="connsiteX1" fmla="*/ 1303339 w 3731352"/>
                <a:gd name="connsiteY1" fmla="*/ 21093 h 3824788"/>
                <a:gd name="connsiteX2" fmla="*/ 3731352 w 3731352"/>
                <a:gd name="connsiteY2" fmla="*/ 3824788 h 3824788"/>
                <a:gd name="connsiteX3" fmla="*/ 0 w 3731352"/>
                <a:gd name="connsiteY3" fmla="*/ 254954 h 3824788"/>
                <a:gd name="connsiteX0" fmla="*/ 0 w 3740877"/>
                <a:gd name="connsiteY0" fmla="*/ 254954 h 3824788"/>
                <a:gd name="connsiteX1" fmla="*/ 1312864 w 3740877"/>
                <a:gd name="connsiteY1" fmla="*/ 21093 h 3824788"/>
                <a:gd name="connsiteX2" fmla="*/ 3740877 w 3740877"/>
                <a:gd name="connsiteY2" fmla="*/ 3824788 h 3824788"/>
                <a:gd name="connsiteX3" fmla="*/ 0 w 3740877"/>
                <a:gd name="connsiteY3" fmla="*/ 254954 h 3824788"/>
                <a:gd name="connsiteX0" fmla="*/ 0 w 3750402"/>
                <a:gd name="connsiteY0" fmla="*/ 254954 h 3824788"/>
                <a:gd name="connsiteX1" fmla="*/ 1322389 w 3750402"/>
                <a:gd name="connsiteY1" fmla="*/ 21093 h 3824788"/>
                <a:gd name="connsiteX2" fmla="*/ 3750402 w 3750402"/>
                <a:gd name="connsiteY2" fmla="*/ 3824788 h 3824788"/>
                <a:gd name="connsiteX3" fmla="*/ 0 w 3750402"/>
                <a:gd name="connsiteY3" fmla="*/ 254954 h 3824788"/>
                <a:gd name="connsiteX0" fmla="*/ 0 w 3750402"/>
                <a:gd name="connsiteY0" fmla="*/ 241830 h 3825952"/>
                <a:gd name="connsiteX1" fmla="*/ 1322389 w 3750402"/>
                <a:gd name="connsiteY1" fmla="*/ 22257 h 3825952"/>
                <a:gd name="connsiteX2" fmla="*/ 3750402 w 3750402"/>
                <a:gd name="connsiteY2" fmla="*/ 3825952 h 3825952"/>
                <a:gd name="connsiteX3" fmla="*/ 0 w 3750402"/>
                <a:gd name="connsiteY3" fmla="*/ 241830 h 3825952"/>
                <a:gd name="connsiteX0" fmla="*/ 0 w 3750402"/>
                <a:gd name="connsiteY0" fmla="*/ 233521 h 3817643"/>
                <a:gd name="connsiteX1" fmla="*/ 1322389 w 3750402"/>
                <a:gd name="connsiteY1" fmla="*/ 13948 h 3817643"/>
                <a:gd name="connsiteX2" fmla="*/ 3750402 w 3750402"/>
                <a:gd name="connsiteY2" fmla="*/ 3817643 h 3817643"/>
                <a:gd name="connsiteX3" fmla="*/ 0 w 3750402"/>
                <a:gd name="connsiteY3" fmla="*/ 233521 h 381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0402" h="3817643">
                  <a:moveTo>
                    <a:pt x="0" y="233521"/>
                  </a:moveTo>
                  <a:cubicBezTo>
                    <a:pt x="324909" y="109848"/>
                    <a:pt x="954617" y="-48115"/>
                    <a:pt x="1322389" y="13948"/>
                  </a:cubicBezTo>
                  <a:cubicBezTo>
                    <a:pt x="2372392" y="434121"/>
                    <a:pt x="3530979" y="1035270"/>
                    <a:pt x="3750402" y="3817643"/>
                  </a:cubicBezTo>
                  <a:cubicBezTo>
                    <a:pt x="2765698" y="1604078"/>
                    <a:pt x="1632404" y="656386"/>
                    <a:pt x="0" y="233521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CF630ADB-2801-4E78-A524-A94AFD207DB5}"/>
                </a:ext>
              </a:extLst>
            </p:cNvPr>
            <p:cNvSpPr/>
            <p:nvPr/>
          </p:nvSpPr>
          <p:spPr>
            <a:xfrm>
              <a:off x="2809306" y="1547075"/>
              <a:ext cx="5309575" cy="2723705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4327700"/>
                <a:gd name="connsiteY0" fmla="*/ 1098813 h 3740995"/>
                <a:gd name="connsiteX1" fmla="*/ 1947312 w 4327700"/>
                <a:gd name="connsiteY1" fmla="*/ 3975 h 3740995"/>
                <a:gd name="connsiteX2" fmla="*/ 4327700 w 4327700"/>
                <a:gd name="connsiteY2" fmla="*/ 3740995 h 3740995"/>
                <a:gd name="connsiteX3" fmla="*/ 0 w 4327700"/>
                <a:gd name="connsiteY3" fmla="*/ 1098813 h 3740995"/>
                <a:gd name="connsiteX0" fmla="*/ 0 w 4327700"/>
                <a:gd name="connsiteY0" fmla="*/ 690356 h 3332538"/>
                <a:gd name="connsiteX1" fmla="*/ 396807 w 4327700"/>
                <a:gd name="connsiteY1" fmla="*/ 6335 h 3332538"/>
                <a:gd name="connsiteX2" fmla="*/ 4327700 w 4327700"/>
                <a:gd name="connsiteY2" fmla="*/ 3332538 h 3332538"/>
                <a:gd name="connsiteX3" fmla="*/ 0 w 4327700"/>
                <a:gd name="connsiteY3" fmla="*/ 690356 h 3332538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22612 w 5185199"/>
                <a:gd name="connsiteY0" fmla="*/ 689352 h 2642420"/>
                <a:gd name="connsiteX1" fmla="*/ 419419 w 5185199"/>
                <a:gd name="connsiteY1" fmla="*/ 5331 h 2642420"/>
                <a:gd name="connsiteX2" fmla="*/ 5185199 w 5185199"/>
                <a:gd name="connsiteY2" fmla="*/ 2642420 h 2642420"/>
                <a:gd name="connsiteX3" fmla="*/ 22612 w 5185199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3480 w 5211787"/>
                <a:gd name="connsiteY0" fmla="*/ 704495 h 2642323"/>
                <a:gd name="connsiteX1" fmla="*/ 446007 w 5211787"/>
                <a:gd name="connsiteY1" fmla="*/ 5234 h 2642323"/>
                <a:gd name="connsiteX2" fmla="*/ 5211787 w 5211787"/>
                <a:gd name="connsiteY2" fmla="*/ 2642323 h 2642323"/>
                <a:gd name="connsiteX3" fmla="*/ 3480 w 5211787"/>
                <a:gd name="connsiteY3" fmla="*/ 704495 h 2642323"/>
                <a:gd name="connsiteX0" fmla="*/ 4844 w 5213151"/>
                <a:gd name="connsiteY0" fmla="*/ 734790 h 2672618"/>
                <a:gd name="connsiteX1" fmla="*/ 378791 w 5213151"/>
                <a:gd name="connsiteY1" fmla="*/ 5049 h 2672618"/>
                <a:gd name="connsiteX2" fmla="*/ 5213151 w 5213151"/>
                <a:gd name="connsiteY2" fmla="*/ 2672618 h 2672618"/>
                <a:gd name="connsiteX3" fmla="*/ 4844 w 5213151"/>
                <a:gd name="connsiteY3" fmla="*/ 734790 h 2672618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720 h 2670548"/>
                <a:gd name="connsiteX1" fmla="*/ 376976 w 5211336"/>
                <a:gd name="connsiteY1" fmla="*/ 2979 h 2670548"/>
                <a:gd name="connsiteX2" fmla="*/ 5211336 w 5211336"/>
                <a:gd name="connsiteY2" fmla="*/ 2670548 h 2670548"/>
                <a:gd name="connsiteX3" fmla="*/ 3029 w 5211336"/>
                <a:gd name="connsiteY3" fmla="*/ 732720 h 2670548"/>
                <a:gd name="connsiteX0" fmla="*/ 3029 w 5272296"/>
                <a:gd name="connsiteY0" fmla="*/ 732632 h 2723800"/>
                <a:gd name="connsiteX1" fmla="*/ 376976 w 5272296"/>
                <a:gd name="connsiteY1" fmla="*/ 2891 h 2723800"/>
                <a:gd name="connsiteX2" fmla="*/ 5272296 w 5272296"/>
                <a:gd name="connsiteY2" fmla="*/ 2723800 h 2723800"/>
                <a:gd name="connsiteX3" fmla="*/ 3029 w 5272296"/>
                <a:gd name="connsiteY3" fmla="*/ 732632 h 2723800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2602 w 5316319"/>
                <a:gd name="connsiteY0" fmla="*/ 732537 h 2723705"/>
                <a:gd name="connsiteX1" fmla="*/ 420999 w 5316319"/>
                <a:gd name="connsiteY1" fmla="*/ 2796 h 2723705"/>
                <a:gd name="connsiteX2" fmla="*/ 5316319 w 5316319"/>
                <a:gd name="connsiteY2" fmla="*/ 2723705 h 2723705"/>
                <a:gd name="connsiteX3" fmla="*/ 2602 w 5316319"/>
                <a:gd name="connsiteY3" fmla="*/ 732537 h 2723705"/>
                <a:gd name="connsiteX0" fmla="*/ 2101 w 5315818"/>
                <a:gd name="connsiteY0" fmla="*/ 732537 h 2723705"/>
                <a:gd name="connsiteX1" fmla="*/ 420498 w 5315818"/>
                <a:gd name="connsiteY1" fmla="*/ 2796 h 2723705"/>
                <a:gd name="connsiteX2" fmla="*/ 5315818 w 5315818"/>
                <a:gd name="connsiteY2" fmla="*/ 2723705 h 2723705"/>
                <a:gd name="connsiteX3" fmla="*/ 2101 w 5315818"/>
                <a:gd name="connsiteY3" fmla="*/ 732537 h 2723705"/>
                <a:gd name="connsiteX0" fmla="*/ 2066 w 5322133"/>
                <a:gd name="connsiteY0" fmla="*/ 700787 h 2723705"/>
                <a:gd name="connsiteX1" fmla="*/ 426813 w 5322133"/>
                <a:gd name="connsiteY1" fmla="*/ 2796 h 2723705"/>
                <a:gd name="connsiteX2" fmla="*/ 5322133 w 5322133"/>
                <a:gd name="connsiteY2" fmla="*/ 2723705 h 2723705"/>
                <a:gd name="connsiteX3" fmla="*/ 2066 w 5322133"/>
                <a:gd name="connsiteY3" fmla="*/ 700787 h 2723705"/>
                <a:gd name="connsiteX0" fmla="*/ 2136 w 5309503"/>
                <a:gd name="connsiteY0" fmla="*/ 719837 h 2723705"/>
                <a:gd name="connsiteX1" fmla="*/ 414183 w 5309503"/>
                <a:gd name="connsiteY1" fmla="*/ 2796 h 2723705"/>
                <a:gd name="connsiteX2" fmla="*/ 5309503 w 5309503"/>
                <a:gd name="connsiteY2" fmla="*/ 2723705 h 2723705"/>
                <a:gd name="connsiteX3" fmla="*/ 2136 w 5309503"/>
                <a:gd name="connsiteY3" fmla="*/ 719837 h 2723705"/>
                <a:gd name="connsiteX0" fmla="*/ 2208 w 5309575"/>
                <a:gd name="connsiteY0" fmla="*/ 719837 h 2723705"/>
                <a:gd name="connsiteX1" fmla="*/ 414255 w 5309575"/>
                <a:gd name="connsiteY1" fmla="*/ 2796 h 2723705"/>
                <a:gd name="connsiteX2" fmla="*/ 5309575 w 5309575"/>
                <a:gd name="connsiteY2" fmla="*/ 2723705 h 2723705"/>
                <a:gd name="connsiteX3" fmla="*/ 2208 w 5309575"/>
                <a:gd name="connsiteY3" fmla="*/ 719837 h 27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9575" h="2723705">
                  <a:moveTo>
                    <a:pt x="2208" y="719837"/>
                  </a:moveTo>
                  <a:cubicBezTo>
                    <a:pt x="-30692" y="728686"/>
                    <a:pt x="313363" y="-31645"/>
                    <a:pt x="414255" y="2796"/>
                  </a:cubicBezTo>
                  <a:cubicBezTo>
                    <a:pt x="1456638" y="-79951"/>
                    <a:pt x="4023352" y="1693932"/>
                    <a:pt x="5309575" y="2723705"/>
                  </a:cubicBezTo>
                  <a:cubicBezTo>
                    <a:pt x="3210363" y="2108684"/>
                    <a:pt x="559529" y="1509125"/>
                    <a:pt x="2208" y="719837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0E725EB2-6B8F-4CE4-B74E-C6020B948EAD}"/>
                </a:ext>
              </a:extLst>
            </p:cNvPr>
            <p:cNvSpPr/>
            <p:nvPr/>
          </p:nvSpPr>
          <p:spPr>
            <a:xfrm>
              <a:off x="2689797" y="3622987"/>
              <a:ext cx="5516202" cy="1719590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4327700"/>
                <a:gd name="connsiteY0" fmla="*/ 1098813 h 3740995"/>
                <a:gd name="connsiteX1" fmla="*/ 1947312 w 4327700"/>
                <a:gd name="connsiteY1" fmla="*/ 3975 h 3740995"/>
                <a:gd name="connsiteX2" fmla="*/ 4327700 w 4327700"/>
                <a:gd name="connsiteY2" fmla="*/ 3740995 h 3740995"/>
                <a:gd name="connsiteX3" fmla="*/ 0 w 4327700"/>
                <a:gd name="connsiteY3" fmla="*/ 1098813 h 3740995"/>
                <a:gd name="connsiteX0" fmla="*/ 0 w 4327700"/>
                <a:gd name="connsiteY0" fmla="*/ 690356 h 3332538"/>
                <a:gd name="connsiteX1" fmla="*/ 396807 w 4327700"/>
                <a:gd name="connsiteY1" fmla="*/ 6335 h 3332538"/>
                <a:gd name="connsiteX2" fmla="*/ 4327700 w 4327700"/>
                <a:gd name="connsiteY2" fmla="*/ 3332538 h 3332538"/>
                <a:gd name="connsiteX3" fmla="*/ 0 w 4327700"/>
                <a:gd name="connsiteY3" fmla="*/ 690356 h 3332538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22612 w 5185199"/>
                <a:gd name="connsiteY0" fmla="*/ 689352 h 2642420"/>
                <a:gd name="connsiteX1" fmla="*/ 419419 w 5185199"/>
                <a:gd name="connsiteY1" fmla="*/ 5331 h 2642420"/>
                <a:gd name="connsiteX2" fmla="*/ 5185199 w 5185199"/>
                <a:gd name="connsiteY2" fmla="*/ 2642420 h 2642420"/>
                <a:gd name="connsiteX3" fmla="*/ 22612 w 5185199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3480 w 5211787"/>
                <a:gd name="connsiteY0" fmla="*/ 704495 h 2642323"/>
                <a:gd name="connsiteX1" fmla="*/ 446007 w 5211787"/>
                <a:gd name="connsiteY1" fmla="*/ 5234 h 2642323"/>
                <a:gd name="connsiteX2" fmla="*/ 5211787 w 5211787"/>
                <a:gd name="connsiteY2" fmla="*/ 2642323 h 2642323"/>
                <a:gd name="connsiteX3" fmla="*/ 3480 w 5211787"/>
                <a:gd name="connsiteY3" fmla="*/ 704495 h 2642323"/>
                <a:gd name="connsiteX0" fmla="*/ 4844 w 5213151"/>
                <a:gd name="connsiteY0" fmla="*/ 734790 h 2672618"/>
                <a:gd name="connsiteX1" fmla="*/ 378791 w 5213151"/>
                <a:gd name="connsiteY1" fmla="*/ 5049 h 2672618"/>
                <a:gd name="connsiteX2" fmla="*/ 5213151 w 5213151"/>
                <a:gd name="connsiteY2" fmla="*/ 2672618 h 2672618"/>
                <a:gd name="connsiteX3" fmla="*/ 4844 w 5213151"/>
                <a:gd name="connsiteY3" fmla="*/ 734790 h 2672618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720 h 2670548"/>
                <a:gd name="connsiteX1" fmla="*/ 376976 w 5211336"/>
                <a:gd name="connsiteY1" fmla="*/ 2979 h 2670548"/>
                <a:gd name="connsiteX2" fmla="*/ 5211336 w 5211336"/>
                <a:gd name="connsiteY2" fmla="*/ 2670548 h 2670548"/>
                <a:gd name="connsiteX3" fmla="*/ 3029 w 5211336"/>
                <a:gd name="connsiteY3" fmla="*/ 732720 h 2670548"/>
                <a:gd name="connsiteX0" fmla="*/ 3029 w 5272296"/>
                <a:gd name="connsiteY0" fmla="*/ 732632 h 2723800"/>
                <a:gd name="connsiteX1" fmla="*/ 376976 w 5272296"/>
                <a:gd name="connsiteY1" fmla="*/ 2891 h 2723800"/>
                <a:gd name="connsiteX2" fmla="*/ 5272296 w 5272296"/>
                <a:gd name="connsiteY2" fmla="*/ 2723800 h 2723800"/>
                <a:gd name="connsiteX3" fmla="*/ 3029 w 5272296"/>
                <a:gd name="connsiteY3" fmla="*/ 732632 h 2723800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1113 w 5570380"/>
                <a:gd name="connsiteY0" fmla="*/ 0 h 1991168"/>
                <a:gd name="connsiteX1" fmla="*/ 40060 w 5570380"/>
                <a:gd name="connsiteY1" fmla="*/ 197359 h 1991168"/>
                <a:gd name="connsiteX2" fmla="*/ 5570380 w 5570380"/>
                <a:gd name="connsiteY2" fmla="*/ 1991168 h 1991168"/>
                <a:gd name="connsiteX3" fmla="*/ 301113 w 5570380"/>
                <a:gd name="connsiteY3" fmla="*/ 0 h 1991168"/>
                <a:gd name="connsiteX0" fmla="*/ 396055 w 5563722"/>
                <a:gd name="connsiteY0" fmla="*/ 1141734 h 1799402"/>
                <a:gd name="connsiteX1" fmla="*/ 33402 w 5563722"/>
                <a:gd name="connsiteY1" fmla="*/ 5593 h 1799402"/>
                <a:gd name="connsiteX2" fmla="*/ 5563722 w 5563722"/>
                <a:gd name="connsiteY2" fmla="*/ 1799402 h 1799402"/>
                <a:gd name="connsiteX3" fmla="*/ 396055 w 5563722"/>
                <a:gd name="connsiteY3" fmla="*/ 1141734 h 1799402"/>
                <a:gd name="connsiteX0" fmla="*/ 396055 w 5538322"/>
                <a:gd name="connsiteY0" fmla="*/ 1185676 h 1399153"/>
                <a:gd name="connsiteX1" fmla="*/ 33402 w 5538322"/>
                <a:gd name="connsiteY1" fmla="*/ 49535 h 1399153"/>
                <a:gd name="connsiteX2" fmla="*/ 5538322 w 5538322"/>
                <a:gd name="connsiteY2" fmla="*/ 890844 h 1399153"/>
                <a:gd name="connsiteX3" fmla="*/ 396055 w 5538322"/>
                <a:gd name="connsiteY3" fmla="*/ 1185676 h 1399153"/>
                <a:gd name="connsiteX0" fmla="*/ 396055 w 5538322"/>
                <a:gd name="connsiteY0" fmla="*/ 1185676 h 1683208"/>
                <a:gd name="connsiteX1" fmla="*/ 33402 w 5538322"/>
                <a:gd name="connsiteY1" fmla="*/ 49535 h 1683208"/>
                <a:gd name="connsiteX2" fmla="*/ 5538322 w 5538322"/>
                <a:gd name="connsiteY2" fmla="*/ 890844 h 1683208"/>
                <a:gd name="connsiteX3" fmla="*/ 396055 w 5538322"/>
                <a:gd name="connsiteY3" fmla="*/ 1185676 h 1683208"/>
                <a:gd name="connsiteX0" fmla="*/ 396055 w 5538322"/>
                <a:gd name="connsiteY0" fmla="*/ 1185676 h 1801896"/>
                <a:gd name="connsiteX1" fmla="*/ 33402 w 5538322"/>
                <a:gd name="connsiteY1" fmla="*/ 49535 h 1801896"/>
                <a:gd name="connsiteX2" fmla="*/ 5538322 w 5538322"/>
                <a:gd name="connsiteY2" fmla="*/ 890844 h 1801896"/>
                <a:gd name="connsiteX3" fmla="*/ 396055 w 5538322"/>
                <a:gd name="connsiteY3" fmla="*/ 1185676 h 1801896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46184"/>
                <a:gd name="connsiteX1" fmla="*/ 33402 w 5563722"/>
                <a:gd name="connsiteY1" fmla="*/ 1739 h 1746184"/>
                <a:gd name="connsiteX2" fmla="*/ 5563722 w 5563722"/>
                <a:gd name="connsiteY2" fmla="*/ 779548 h 1746184"/>
                <a:gd name="connsiteX3" fmla="*/ 396055 w 5563722"/>
                <a:gd name="connsiteY3" fmla="*/ 1137880 h 1746184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696139"/>
                <a:gd name="connsiteX1" fmla="*/ 35042 w 5536787"/>
                <a:gd name="connsiteY1" fmla="*/ 1774 h 1696139"/>
                <a:gd name="connsiteX2" fmla="*/ 5536787 w 5536787"/>
                <a:gd name="connsiteY2" fmla="*/ 755771 h 1696139"/>
                <a:gd name="connsiteX3" fmla="*/ 369120 w 5536787"/>
                <a:gd name="connsiteY3" fmla="*/ 1114103 h 1696139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53719 w 5521386"/>
                <a:gd name="connsiteY0" fmla="*/ 1113719 h 1711561"/>
                <a:gd name="connsiteX1" fmla="*/ 19641 w 5521386"/>
                <a:gd name="connsiteY1" fmla="*/ 1390 h 1711561"/>
                <a:gd name="connsiteX2" fmla="*/ 5521386 w 5521386"/>
                <a:gd name="connsiteY2" fmla="*/ 755387 h 1711561"/>
                <a:gd name="connsiteX3" fmla="*/ 353719 w 5521386"/>
                <a:gd name="connsiteY3" fmla="*/ 1113719 h 1711561"/>
                <a:gd name="connsiteX0" fmla="*/ 329380 w 5522447"/>
                <a:gd name="connsiteY0" fmla="*/ 1126404 h 1719569"/>
                <a:gd name="connsiteX1" fmla="*/ 20702 w 5522447"/>
                <a:gd name="connsiteY1" fmla="*/ 1375 h 1719569"/>
                <a:gd name="connsiteX2" fmla="*/ 5522447 w 5522447"/>
                <a:gd name="connsiteY2" fmla="*/ 755372 h 1719569"/>
                <a:gd name="connsiteX3" fmla="*/ 329380 w 5522447"/>
                <a:gd name="connsiteY3" fmla="*/ 1126404 h 1719569"/>
                <a:gd name="connsiteX0" fmla="*/ 331741 w 5524808"/>
                <a:gd name="connsiteY0" fmla="*/ 1126425 h 1719590"/>
                <a:gd name="connsiteX1" fmla="*/ 23063 w 5524808"/>
                <a:gd name="connsiteY1" fmla="*/ 1396 h 1719590"/>
                <a:gd name="connsiteX2" fmla="*/ 5524808 w 5524808"/>
                <a:gd name="connsiteY2" fmla="*/ 755393 h 1719590"/>
                <a:gd name="connsiteX3" fmla="*/ 331741 w 5524808"/>
                <a:gd name="connsiteY3" fmla="*/ 1126425 h 1719590"/>
                <a:gd name="connsiteX0" fmla="*/ 322425 w 5515492"/>
                <a:gd name="connsiteY0" fmla="*/ 1126425 h 1719590"/>
                <a:gd name="connsiteX1" fmla="*/ 13747 w 5515492"/>
                <a:gd name="connsiteY1" fmla="*/ 1396 h 1719590"/>
                <a:gd name="connsiteX2" fmla="*/ 5515492 w 5515492"/>
                <a:gd name="connsiteY2" fmla="*/ 755393 h 1719590"/>
                <a:gd name="connsiteX3" fmla="*/ 322425 w 5515492"/>
                <a:gd name="connsiteY3" fmla="*/ 1126425 h 1719590"/>
                <a:gd name="connsiteX0" fmla="*/ 323135 w 5516202"/>
                <a:gd name="connsiteY0" fmla="*/ 1126425 h 1719590"/>
                <a:gd name="connsiteX1" fmla="*/ 14457 w 5516202"/>
                <a:gd name="connsiteY1" fmla="*/ 1396 h 1719590"/>
                <a:gd name="connsiteX2" fmla="*/ 5516202 w 5516202"/>
                <a:gd name="connsiteY2" fmla="*/ 755393 h 1719590"/>
                <a:gd name="connsiteX3" fmla="*/ 323135 w 5516202"/>
                <a:gd name="connsiteY3" fmla="*/ 1126425 h 171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6202" h="1719590">
                  <a:moveTo>
                    <a:pt x="323135" y="1126425"/>
                  </a:moveTo>
                  <a:cubicBezTo>
                    <a:pt x="220385" y="1116224"/>
                    <a:pt x="-67385" y="-45745"/>
                    <a:pt x="14457" y="1396"/>
                  </a:cubicBezTo>
                  <a:cubicBezTo>
                    <a:pt x="1796615" y="1456937"/>
                    <a:pt x="4407779" y="690820"/>
                    <a:pt x="5516202" y="755393"/>
                  </a:cubicBezTo>
                  <a:cubicBezTo>
                    <a:pt x="3701470" y="1755812"/>
                    <a:pt x="829656" y="2134153"/>
                    <a:pt x="323135" y="1126425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89C8C08E-8224-4472-99B2-490A44971BC7}"/>
                </a:ext>
              </a:extLst>
            </p:cNvPr>
            <p:cNvSpPr/>
            <p:nvPr/>
          </p:nvSpPr>
          <p:spPr>
            <a:xfrm>
              <a:off x="5168753" y="4410508"/>
              <a:ext cx="2955093" cy="1855678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4327700"/>
                <a:gd name="connsiteY0" fmla="*/ 1098813 h 3740995"/>
                <a:gd name="connsiteX1" fmla="*/ 1947312 w 4327700"/>
                <a:gd name="connsiteY1" fmla="*/ 3975 h 3740995"/>
                <a:gd name="connsiteX2" fmla="*/ 4327700 w 4327700"/>
                <a:gd name="connsiteY2" fmla="*/ 3740995 h 3740995"/>
                <a:gd name="connsiteX3" fmla="*/ 0 w 4327700"/>
                <a:gd name="connsiteY3" fmla="*/ 1098813 h 3740995"/>
                <a:gd name="connsiteX0" fmla="*/ 0 w 4327700"/>
                <a:gd name="connsiteY0" fmla="*/ 690356 h 3332538"/>
                <a:gd name="connsiteX1" fmla="*/ 396807 w 4327700"/>
                <a:gd name="connsiteY1" fmla="*/ 6335 h 3332538"/>
                <a:gd name="connsiteX2" fmla="*/ 4327700 w 4327700"/>
                <a:gd name="connsiteY2" fmla="*/ 3332538 h 3332538"/>
                <a:gd name="connsiteX3" fmla="*/ 0 w 4327700"/>
                <a:gd name="connsiteY3" fmla="*/ 690356 h 3332538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22612 w 5185199"/>
                <a:gd name="connsiteY0" fmla="*/ 689352 h 2642420"/>
                <a:gd name="connsiteX1" fmla="*/ 419419 w 5185199"/>
                <a:gd name="connsiteY1" fmla="*/ 5331 h 2642420"/>
                <a:gd name="connsiteX2" fmla="*/ 5185199 w 5185199"/>
                <a:gd name="connsiteY2" fmla="*/ 2642420 h 2642420"/>
                <a:gd name="connsiteX3" fmla="*/ 22612 w 5185199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3480 w 5211787"/>
                <a:gd name="connsiteY0" fmla="*/ 704495 h 2642323"/>
                <a:gd name="connsiteX1" fmla="*/ 446007 w 5211787"/>
                <a:gd name="connsiteY1" fmla="*/ 5234 h 2642323"/>
                <a:gd name="connsiteX2" fmla="*/ 5211787 w 5211787"/>
                <a:gd name="connsiteY2" fmla="*/ 2642323 h 2642323"/>
                <a:gd name="connsiteX3" fmla="*/ 3480 w 5211787"/>
                <a:gd name="connsiteY3" fmla="*/ 704495 h 2642323"/>
                <a:gd name="connsiteX0" fmla="*/ 4844 w 5213151"/>
                <a:gd name="connsiteY0" fmla="*/ 734790 h 2672618"/>
                <a:gd name="connsiteX1" fmla="*/ 378791 w 5213151"/>
                <a:gd name="connsiteY1" fmla="*/ 5049 h 2672618"/>
                <a:gd name="connsiteX2" fmla="*/ 5213151 w 5213151"/>
                <a:gd name="connsiteY2" fmla="*/ 2672618 h 2672618"/>
                <a:gd name="connsiteX3" fmla="*/ 4844 w 5213151"/>
                <a:gd name="connsiteY3" fmla="*/ 734790 h 2672618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720 h 2670548"/>
                <a:gd name="connsiteX1" fmla="*/ 376976 w 5211336"/>
                <a:gd name="connsiteY1" fmla="*/ 2979 h 2670548"/>
                <a:gd name="connsiteX2" fmla="*/ 5211336 w 5211336"/>
                <a:gd name="connsiteY2" fmla="*/ 2670548 h 2670548"/>
                <a:gd name="connsiteX3" fmla="*/ 3029 w 5211336"/>
                <a:gd name="connsiteY3" fmla="*/ 732720 h 2670548"/>
                <a:gd name="connsiteX0" fmla="*/ 3029 w 5272296"/>
                <a:gd name="connsiteY0" fmla="*/ 732632 h 2723800"/>
                <a:gd name="connsiteX1" fmla="*/ 376976 w 5272296"/>
                <a:gd name="connsiteY1" fmla="*/ 2891 h 2723800"/>
                <a:gd name="connsiteX2" fmla="*/ 5272296 w 5272296"/>
                <a:gd name="connsiteY2" fmla="*/ 2723800 h 2723800"/>
                <a:gd name="connsiteX3" fmla="*/ 3029 w 5272296"/>
                <a:gd name="connsiteY3" fmla="*/ 732632 h 2723800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1113 w 5570380"/>
                <a:gd name="connsiteY0" fmla="*/ 0 h 1991168"/>
                <a:gd name="connsiteX1" fmla="*/ 40060 w 5570380"/>
                <a:gd name="connsiteY1" fmla="*/ 197359 h 1991168"/>
                <a:gd name="connsiteX2" fmla="*/ 5570380 w 5570380"/>
                <a:gd name="connsiteY2" fmla="*/ 1991168 h 1991168"/>
                <a:gd name="connsiteX3" fmla="*/ 301113 w 5570380"/>
                <a:gd name="connsiteY3" fmla="*/ 0 h 1991168"/>
                <a:gd name="connsiteX0" fmla="*/ 396055 w 5563722"/>
                <a:gd name="connsiteY0" fmla="*/ 1141734 h 1799402"/>
                <a:gd name="connsiteX1" fmla="*/ 33402 w 5563722"/>
                <a:gd name="connsiteY1" fmla="*/ 5593 h 1799402"/>
                <a:gd name="connsiteX2" fmla="*/ 5563722 w 5563722"/>
                <a:gd name="connsiteY2" fmla="*/ 1799402 h 1799402"/>
                <a:gd name="connsiteX3" fmla="*/ 396055 w 5563722"/>
                <a:gd name="connsiteY3" fmla="*/ 1141734 h 1799402"/>
                <a:gd name="connsiteX0" fmla="*/ 396055 w 5538322"/>
                <a:gd name="connsiteY0" fmla="*/ 1185676 h 1399153"/>
                <a:gd name="connsiteX1" fmla="*/ 33402 w 5538322"/>
                <a:gd name="connsiteY1" fmla="*/ 49535 h 1399153"/>
                <a:gd name="connsiteX2" fmla="*/ 5538322 w 5538322"/>
                <a:gd name="connsiteY2" fmla="*/ 890844 h 1399153"/>
                <a:gd name="connsiteX3" fmla="*/ 396055 w 5538322"/>
                <a:gd name="connsiteY3" fmla="*/ 1185676 h 1399153"/>
                <a:gd name="connsiteX0" fmla="*/ 396055 w 5538322"/>
                <a:gd name="connsiteY0" fmla="*/ 1185676 h 1683208"/>
                <a:gd name="connsiteX1" fmla="*/ 33402 w 5538322"/>
                <a:gd name="connsiteY1" fmla="*/ 49535 h 1683208"/>
                <a:gd name="connsiteX2" fmla="*/ 5538322 w 5538322"/>
                <a:gd name="connsiteY2" fmla="*/ 890844 h 1683208"/>
                <a:gd name="connsiteX3" fmla="*/ 396055 w 5538322"/>
                <a:gd name="connsiteY3" fmla="*/ 1185676 h 1683208"/>
                <a:gd name="connsiteX0" fmla="*/ 396055 w 5538322"/>
                <a:gd name="connsiteY0" fmla="*/ 1185676 h 1801896"/>
                <a:gd name="connsiteX1" fmla="*/ 33402 w 5538322"/>
                <a:gd name="connsiteY1" fmla="*/ 49535 h 1801896"/>
                <a:gd name="connsiteX2" fmla="*/ 5538322 w 5538322"/>
                <a:gd name="connsiteY2" fmla="*/ 890844 h 1801896"/>
                <a:gd name="connsiteX3" fmla="*/ 396055 w 5538322"/>
                <a:gd name="connsiteY3" fmla="*/ 1185676 h 1801896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46184"/>
                <a:gd name="connsiteX1" fmla="*/ 33402 w 5563722"/>
                <a:gd name="connsiteY1" fmla="*/ 1739 h 1746184"/>
                <a:gd name="connsiteX2" fmla="*/ 5563722 w 5563722"/>
                <a:gd name="connsiteY2" fmla="*/ 779548 h 1746184"/>
                <a:gd name="connsiteX3" fmla="*/ 396055 w 5563722"/>
                <a:gd name="connsiteY3" fmla="*/ 1137880 h 1746184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696139"/>
                <a:gd name="connsiteX1" fmla="*/ 35042 w 5536787"/>
                <a:gd name="connsiteY1" fmla="*/ 1774 h 1696139"/>
                <a:gd name="connsiteX2" fmla="*/ 5536787 w 5536787"/>
                <a:gd name="connsiteY2" fmla="*/ 755771 h 1696139"/>
                <a:gd name="connsiteX3" fmla="*/ 369120 w 5536787"/>
                <a:gd name="connsiteY3" fmla="*/ 1114103 h 1696139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052962 w 5507909"/>
                <a:gd name="connsiteY0" fmla="*/ 2172455 h 2517178"/>
                <a:gd name="connsiteX1" fmla="*/ 6164 w 5507909"/>
                <a:gd name="connsiteY1" fmla="*/ 946 h 2517178"/>
                <a:gd name="connsiteX2" fmla="*/ 5507909 w 5507909"/>
                <a:gd name="connsiteY2" fmla="*/ 754943 h 2517178"/>
                <a:gd name="connsiteX3" fmla="*/ 3052962 w 5507909"/>
                <a:gd name="connsiteY3" fmla="*/ 2172455 h 2517178"/>
                <a:gd name="connsiteX0" fmla="*/ 1466167 w 3921114"/>
                <a:gd name="connsiteY0" fmla="*/ 1418597 h 1763320"/>
                <a:gd name="connsiteX1" fmla="*/ 11949 w 3921114"/>
                <a:gd name="connsiteY1" fmla="*/ 1327348 h 1763320"/>
                <a:gd name="connsiteX2" fmla="*/ 3921114 w 3921114"/>
                <a:gd name="connsiteY2" fmla="*/ 1085 h 1763320"/>
                <a:gd name="connsiteX3" fmla="*/ 1466167 w 3921114"/>
                <a:gd name="connsiteY3" fmla="*/ 1418597 h 1763320"/>
                <a:gd name="connsiteX0" fmla="*/ 1466167 w 3121014"/>
                <a:gd name="connsiteY0" fmla="*/ 1837558 h 2129636"/>
                <a:gd name="connsiteX1" fmla="*/ 11949 w 3121014"/>
                <a:gd name="connsiteY1" fmla="*/ 1746309 h 2129636"/>
                <a:gd name="connsiteX2" fmla="*/ 3121014 w 3121014"/>
                <a:gd name="connsiteY2" fmla="*/ 946 h 2129636"/>
                <a:gd name="connsiteX3" fmla="*/ 1466167 w 3121014"/>
                <a:gd name="connsiteY3" fmla="*/ 1837558 h 2129636"/>
                <a:gd name="connsiteX0" fmla="*/ 1466167 w 3121014"/>
                <a:gd name="connsiteY0" fmla="*/ 1837558 h 2120437"/>
                <a:gd name="connsiteX1" fmla="*/ 11949 w 3121014"/>
                <a:gd name="connsiteY1" fmla="*/ 1746309 h 2120437"/>
                <a:gd name="connsiteX2" fmla="*/ 3121014 w 3121014"/>
                <a:gd name="connsiteY2" fmla="*/ 946 h 2120437"/>
                <a:gd name="connsiteX3" fmla="*/ 1466167 w 3121014"/>
                <a:gd name="connsiteY3" fmla="*/ 1837558 h 2120437"/>
                <a:gd name="connsiteX0" fmla="*/ 1466167 w 3121014"/>
                <a:gd name="connsiteY0" fmla="*/ 1837558 h 2120437"/>
                <a:gd name="connsiteX1" fmla="*/ 11949 w 3121014"/>
                <a:gd name="connsiteY1" fmla="*/ 1746309 h 2120437"/>
                <a:gd name="connsiteX2" fmla="*/ 3121014 w 3121014"/>
                <a:gd name="connsiteY2" fmla="*/ 946 h 2120437"/>
                <a:gd name="connsiteX3" fmla="*/ 1466167 w 3121014"/>
                <a:gd name="connsiteY3" fmla="*/ 1837558 h 2120437"/>
                <a:gd name="connsiteX0" fmla="*/ 1466167 w 3121014"/>
                <a:gd name="connsiteY0" fmla="*/ 1838411 h 1861583"/>
                <a:gd name="connsiteX1" fmla="*/ 11949 w 3121014"/>
                <a:gd name="connsiteY1" fmla="*/ 1747162 h 1861583"/>
                <a:gd name="connsiteX2" fmla="*/ 3121014 w 3121014"/>
                <a:gd name="connsiteY2" fmla="*/ 1799 h 1861583"/>
                <a:gd name="connsiteX3" fmla="*/ 1466167 w 3121014"/>
                <a:gd name="connsiteY3" fmla="*/ 1838411 h 1861583"/>
                <a:gd name="connsiteX0" fmla="*/ 1466167 w 3121014"/>
                <a:gd name="connsiteY0" fmla="*/ 1836612 h 1859784"/>
                <a:gd name="connsiteX1" fmla="*/ 11949 w 3121014"/>
                <a:gd name="connsiteY1" fmla="*/ 1745363 h 1859784"/>
                <a:gd name="connsiteX2" fmla="*/ 3121014 w 3121014"/>
                <a:gd name="connsiteY2" fmla="*/ 0 h 1859784"/>
                <a:gd name="connsiteX3" fmla="*/ 1466167 w 3121014"/>
                <a:gd name="connsiteY3" fmla="*/ 1836612 h 1859784"/>
                <a:gd name="connsiteX0" fmla="*/ 1466167 w 3121014"/>
                <a:gd name="connsiteY0" fmla="*/ 1836612 h 1868066"/>
                <a:gd name="connsiteX1" fmla="*/ 11949 w 3121014"/>
                <a:gd name="connsiteY1" fmla="*/ 1745363 h 1868066"/>
                <a:gd name="connsiteX2" fmla="*/ 3121014 w 3121014"/>
                <a:gd name="connsiteY2" fmla="*/ 0 h 1868066"/>
                <a:gd name="connsiteX3" fmla="*/ 1466167 w 3121014"/>
                <a:gd name="connsiteY3" fmla="*/ 1836612 h 1868066"/>
                <a:gd name="connsiteX0" fmla="*/ 1239425 w 3122872"/>
                <a:gd name="connsiteY0" fmla="*/ 1865187 h 1895827"/>
                <a:gd name="connsiteX1" fmla="*/ 13807 w 3122872"/>
                <a:gd name="connsiteY1" fmla="*/ 1745363 h 1895827"/>
                <a:gd name="connsiteX2" fmla="*/ 3122872 w 3122872"/>
                <a:gd name="connsiteY2" fmla="*/ 0 h 1895827"/>
                <a:gd name="connsiteX3" fmla="*/ 1239425 w 3122872"/>
                <a:gd name="connsiteY3" fmla="*/ 1865187 h 1895827"/>
                <a:gd name="connsiteX0" fmla="*/ 1239425 w 3122872"/>
                <a:gd name="connsiteY0" fmla="*/ 1865187 h 1871564"/>
                <a:gd name="connsiteX1" fmla="*/ 13807 w 3122872"/>
                <a:gd name="connsiteY1" fmla="*/ 1745363 h 1871564"/>
                <a:gd name="connsiteX2" fmla="*/ 3122872 w 3122872"/>
                <a:gd name="connsiteY2" fmla="*/ 0 h 1871564"/>
                <a:gd name="connsiteX3" fmla="*/ 1239425 w 3122872"/>
                <a:gd name="connsiteY3" fmla="*/ 1865187 h 1871564"/>
                <a:gd name="connsiteX0" fmla="*/ 1239425 w 3122872"/>
                <a:gd name="connsiteY0" fmla="*/ 1865187 h 1869168"/>
                <a:gd name="connsiteX1" fmla="*/ 13807 w 3122872"/>
                <a:gd name="connsiteY1" fmla="*/ 1745363 h 1869168"/>
                <a:gd name="connsiteX2" fmla="*/ 3122872 w 3122872"/>
                <a:gd name="connsiteY2" fmla="*/ 0 h 1869168"/>
                <a:gd name="connsiteX3" fmla="*/ 1239425 w 3122872"/>
                <a:gd name="connsiteY3" fmla="*/ 1865187 h 1869168"/>
                <a:gd name="connsiteX0" fmla="*/ 1220557 w 3123054"/>
                <a:gd name="connsiteY0" fmla="*/ 1874712 h 1878647"/>
                <a:gd name="connsiteX1" fmla="*/ 13989 w 3123054"/>
                <a:gd name="connsiteY1" fmla="*/ 1745363 h 1878647"/>
                <a:gd name="connsiteX2" fmla="*/ 3123054 w 3123054"/>
                <a:gd name="connsiteY2" fmla="*/ 0 h 1878647"/>
                <a:gd name="connsiteX3" fmla="*/ 1220557 w 3123054"/>
                <a:gd name="connsiteY3" fmla="*/ 1874712 h 1878647"/>
                <a:gd name="connsiteX0" fmla="*/ 1220557 w 3123054"/>
                <a:gd name="connsiteY0" fmla="*/ 1874712 h 1878647"/>
                <a:gd name="connsiteX1" fmla="*/ 13989 w 3123054"/>
                <a:gd name="connsiteY1" fmla="*/ 1745363 h 1878647"/>
                <a:gd name="connsiteX2" fmla="*/ 3123054 w 3123054"/>
                <a:gd name="connsiteY2" fmla="*/ 0 h 1878647"/>
                <a:gd name="connsiteX3" fmla="*/ 1220557 w 3123054"/>
                <a:gd name="connsiteY3" fmla="*/ 1874712 h 1878647"/>
                <a:gd name="connsiteX0" fmla="*/ 1220557 w 2961129"/>
                <a:gd name="connsiteY0" fmla="*/ 1893762 h 1897607"/>
                <a:gd name="connsiteX1" fmla="*/ 13989 w 2961129"/>
                <a:gd name="connsiteY1" fmla="*/ 1764413 h 1897607"/>
                <a:gd name="connsiteX2" fmla="*/ 2961129 w 2961129"/>
                <a:gd name="connsiteY2" fmla="*/ 0 h 1897607"/>
                <a:gd name="connsiteX3" fmla="*/ 1220557 w 2961129"/>
                <a:gd name="connsiteY3" fmla="*/ 1893762 h 1897607"/>
                <a:gd name="connsiteX0" fmla="*/ 1220557 w 2961129"/>
                <a:gd name="connsiteY0" fmla="*/ 1893762 h 1897607"/>
                <a:gd name="connsiteX1" fmla="*/ 13989 w 2961129"/>
                <a:gd name="connsiteY1" fmla="*/ 1764413 h 1897607"/>
                <a:gd name="connsiteX2" fmla="*/ 2961129 w 2961129"/>
                <a:gd name="connsiteY2" fmla="*/ 0 h 1897607"/>
                <a:gd name="connsiteX3" fmla="*/ 1220557 w 2961129"/>
                <a:gd name="connsiteY3" fmla="*/ 1893762 h 1897607"/>
                <a:gd name="connsiteX0" fmla="*/ 1220557 w 2961129"/>
                <a:gd name="connsiteY0" fmla="*/ 1893762 h 1897325"/>
                <a:gd name="connsiteX1" fmla="*/ 13989 w 2961129"/>
                <a:gd name="connsiteY1" fmla="*/ 1764413 h 1897325"/>
                <a:gd name="connsiteX2" fmla="*/ 2961129 w 2961129"/>
                <a:gd name="connsiteY2" fmla="*/ 0 h 1897325"/>
                <a:gd name="connsiteX3" fmla="*/ 1220557 w 2961129"/>
                <a:gd name="connsiteY3" fmla="*/ 1893762 h 1897325"/>
                <a:gd name="connsiteX0" fmla="*/ 1216444 w 2957016"/>
                <a:gd name="connsiteY0" fmla="*/ 1893762 h 1897325"/>
                <a:gd name="connsiteX1" fmla="*/ 9876 w 2957016"/>
                <a:gd name="connsiteY1" fmla="*/ 1764413 h 1897325"/>
                <a:gd name="connsiteX2" fmla="*/ 2957016 w 2957016"/>
                <a:gd name="connsiteY2" fmla="*/ 0 h 1897325"/>
                <a:gd name="connsiteX3" fmla="*/ 1216444 w 2957016"/>
                <a:gd name="connsiteY3" fmla="*/ 1893762 h 1897325"/>
                <a:gd name="connsiteX0" fmla="*/ 1216444 w 2957016"/>
                <a:gd name="connsiteY0" fmla="*/ 1893762 h 1897325"/>
                <a:gd name="connsiteX1" fmla="*/ 9876 w 2957016"/>
                <a:gd name="connsiteY1" fmla="*/ 1764413 h 1897325"/>
                <a:gd name="connsiteX2" fmla="*/ 2957016 w 2957016"/>
                <a:gd name="connsiteY2" fmla="*/ 0 h 1897325"/>
                <a:gd name="connsiteX3" fmla="*/ 1216444 w 2957016"/>
                <a:gd name="connsiteY3" fmla="*/ 1893762 h 1897325"/>
                <a:gd name="connsiteX0" fmla="*/ 1216444 w 2957016"/>
                <a:gd name="connsiteY0" fmla="*/ 1893762 h 1897325"/>
                <a:gd name="connsiteX1" fmla="*/ 9876 w 2957016"/>
                <a:gd name="connsiteY1" fmla="*/ 1764413 h 1897325"/>
                <a:gd name="connsiteX2" fmla="*/ 2957016 w 2957016"/>
                <a:gd name="connsiteY2" fmla="*/ 0 h 1897325"/>
                <a:gd name="connsiteX3" fmla="*/ 1216444 w 2957016"/>
                <a:gd name="connsiteY3" fmla="*/ 1893762 h 1897325"/>
                <a:gd name="connsiteX0" fmla="*/ 1487884 w 2955406"/>
                <a:gd name="connsiteY0" fmla="*/ 1839787 h 1848421"/>
                <a:gd name="connsiteX1" fmla="*/ 8266 w 2955406"/>
                <a:gd name="connsiteY1" fmla="*/ 1764413 h 1848421"/>
                <a:gd name="connsiteX2" fmla="*/ 2955406 w 2955406"/>
                <a:gd name="connsiteY2" fmla="*/ 0 h 1848421"/>
                <a:gd name="connsiteX3" fmla="*/ 1487884 w 2955406"/>
                <a:gd name="connsiteY3" fmla="*/ 1839787 h 1848421"/>
                <a:gd name="connsiteX0" fmla="*/ 1487884 w 2955406"/>
                <a:gd name="connsiteY0" fmla="*/ 1839787 h 1848421"/>
                <a:gd name="connsiteX1" fmla="*/ 8266 w 2955406"/>
                <a:gd name="connsiteY1" fmla="*/ 1764413 h 1848421"/>
                <a:gd name="connsiteX2" fmla="*/ 2955406 w 2955406"/>
                <a:gd name="connsiteY2" fmla="*/ 0 h 1848421"/>
                <a:gd name="connsiteX3" fmla="*/ 1487884 w 2955406"/>
                <a:gd name="connsiteY3" fmla="*/ 1839787 h 1848421"/>
                <a:gd name="connsiteX0" fmla="*/ 1488170 w 2955692"/>
                <a:gd name="connsiteY0" fmla="*/ 1839787 h 1863873"/>
                <a:gd name="connsiteX1" fmla="*/ 8552 w 2955692"/>
                <a:gd name="connsiteY1" fmla="*/ 1764413 h 1863873"/>
                <a:gd name="connsiteX2" fmla="*/ 2955692 w 2955692"/>
                <a:gd name="connsiteY2" fmla="*/ 0 h 1863873"/>
                <a:gd name="connsiteX3" fmla="*/ 1488170 w 2955692"/>
                <a:gd name="connsiteY3" fmla="*/ 1839787 h 1863873"/>
                <a:gd name="connsiteX0" fmla="*/ 1494487 w 2962009"/>
                <a:gd name="connsiteY0" fmla="*/ 1839787 h 1867869"/>
                <a:gd name="connsiteX1" fmla="*/ 8519 w 2962009"/>
                <a:gd name="connsiteY1" fmla="*/ 1777113 h 1867869"/>
                <a:gd name="connsiteX2" fmla="*/ 2962009 w 2962009"/>
                <a:gd name="connsiteY2" fmla="*/ 0 h 1867869"/>
                <a:gd name="connsiteX3" fmla="*/ 1494487 w 2962009"/>
                <a:gd name="connsiteY3" fmla="*/ 1839787 h 1867869"/>
                <a:gd name="connsiteX0" fmla="*/ 1487571 w 2955093"/>
                <a:gd name="connsiteY0" fmla="*/ 1839787 h 1855678"/>
                <a:gd name="connsiteX1" fmla="*/ 1603 w 2955093"/>
                <a:gd name="connsiteY1" fmla="*/ 1777113 h 1855678"/>
                <a:gd name="connsiteX2" fmla="*/ 2955093 w 2955093"/>
                <a:gd name="connsiteY2" fmla="*/ 0 h 1855678"/>
                <a:gd name="connsiteX3" fmla="*/ 1487571 w 2955093"/>
                <a:gd name="connsiteY3" fmla="*/ 1839787 h 18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093" h="1855678">
                  <a:moveTo>
                    <a:pt x="1487571" y="1839787"/>
                  </a:moveTo>
                  <a:cubicBezTo>
                    <a:pt x="1397521" y="1883561"/>
                    <a:pt x="-54839" y="1828397"/>
                    <a:pt x="1603" y="1777113"/>
                  </a:cubicBezTo>
                  <a:cubicBezTo>
                    <a:pt x="974136" y="1765804"/>
                    <a:pt x="2722970" y="745052"/>
                    <a:pt x="2955093" y="0"/>
                  </a:cubicBezTo>
                  <a:cubicBezTo>
                    <a:pt x="2900581" y="1133769"/>
                    <a:pt x="1914717" y="1882315"/>
                    <a:pt x="1487571" y="1839787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09DFDB0A-83A4-46F8-A6F1-00987CACE503}"/>
                </a:ext>
              </a:extLst>
            </p:cNvPr>
            <p:cNvSpPr/>
            <p:nvPr/>
          </p:nvSpPr>
          <p:spPr>
            <a:xfrm>
              <a:off x="8226424" y="4356100"/>
              <a:ext cx="547687" cy="1330325"/>
            </a:xfrm>
            <a:custGeom>
              <a:avLst/>
              <a:gdLst>
                <a:gd name="connsiteX0" fmla="*/ 0 w 190500"/>
                <a:gd name="connsiteY0" fmla="*/ 0 h 466725"/>
                <a:gd name="connsiteX1" fmla="*/ 190500 w 190500"/>
                <a:gd name="connsiteY1" fmla="*/ 0 h 466725"/>
                <a:gd name="connsiteX2" fmla="*/ 190500 w 190500"/>
                <a:gd name="connsiteY2" fmla="*/ 466725 h 466725"/>
                <a:gd name="connsiteX3" fmla="*/ 0 w 190500"/>
                <a:gd name="connsiteY3" fmla="*/ 466725 h 466725"/>
                <a:gd name="connsiteX4" fmla="*/ 0 w 190500"/>
                <a:gd name="connsiteY4" fmla="*/ 0 h 466725"/>
                <a:gd name="connsiteX0" fmla="*/ 0 w 349250"/>
                <a:gd name="connsiteY0" fmla="*/ 0 h 466725"/>
                <a:gd name="connsiteX1" fmla="*/ 190500 w 349250"/>
                <a:gd name="connsiteY1" fmla="*/ 0 h 466725"/>
                <a:gd name="connsiteX2" fmla="*/ 349250 w 349250"/>
                <a:gd name="connsiteY2" fmla="*/ 346075 h 466725"/>
                <a:gd name="connsiteX3" fmla="*/ 0 w 349250"/>
                <a:gd name="connsiteY3" fmla="*/ 466725 h 466725"/>
                <a:gd name="connsiteX4" fmla="*/ 0 w 349250"/>
                <a:gd name="connsiteY4" fmla="*/ 0 h 466725"/>
                <a:gd name="connsiteX0" fmla="*/ 203200 w 552450"/>
                <a:gd name="connsiteY0" fmla="*/ 0 h 885825"/>
                <a:gd name="connsiteX1" fmla="*/ 393700 w 552450"/>
                <a:gd name="connsiteY1" fmla="*/ 0 h 885825"/>
                <a:gd name="connsiteX2" fmla="*/ 552450 w 552450"/>
                <a:gd name="connsiteY2" fmla="*/ 346075 h 885825"/>
                <a:gd name="connsiteX3" fmla="*/ 0 w 552450"/>
                <a:gd name="connsiteY3" fmla="*/ 885825 h 885825"/>
                <a:gd name="connsiteX4" fmla="*/ 203200 w 552450"/>
                <a:gd name="connsiteY4" fmla="*/ 0 h 885825"/>
                <a:gd name="connsiteX0" fmla="*/ 203200 w 552450"/>
                <a:gd name="connsiteY0" fmla="*/ 0 h 885825"/>
                <a:gd name="connsiteX1" fmla="*/ 393700 w 552450"/>
                <a:gd name="connsiteY1" fmla="*/ 0 h 885825"/>
                <a:gd name="connsiteX2" fmla="*/ 552450 w 552450"/>
                <a:gd name="connsiteY2" fmla="*/ 346075 h 885825"/>
                <a:gd name="connsiteX3" fmla="*/ 0 w 552450"/>
                <a:gd name="connsiteY3" fmla="*/ 885825 h 885825"/>
                <a:gd name="connsiteX4" fmla="*/ 203200 w 552450"/>
                <a:gd name="connsiteY4" fmla="*/ 0 h 885825"/>
                <a:gd name="connsiteX0" fmla="*/ 69850 w 552450"/>
                <a:gd name="connsiteY0" fmla="*/ 0 h 1228725"/>
                <a:gd name="connsiteX1" fmla="*/ 393700 w 552450"/>
                <a:gd name="connsiteY1" fmla="*/ 342900 h 1228725"/>
                <a:gd name="connsiteX2" fmla="*/ 552450 w 552450"/>
                <a:gd name="connsiteY2" fmla="*/ 688975 h 1228725"/>
                <a:gd name="connsiteX3" fmla="*/ 0 w 552450"/>
                <a:gd name="connsiteY3" fmla="*/ 1228725 h 1228725"/>
                <a:gd name="connsiteX4" fmla="*/ 69850 w 552450"/>
                <a:gd name="connsiteY4" fmla="*/ 0 h 1228725"/>
                <a:gd name="connsiteX0" fmla="*/ 69850 w 552450"/>
                <a:gd name="connsiteY0" fmla="*/ 0 h 1228725"/>
                <a:gd name="connsiteX1" fmla="*/ 552450 w 552450"/>
                <a:gd name="connsiteY1" fmla="*/ 688975 h 1228725"/>
                <a:gd name="connsiteX2" fmla="*/ 0 w 552450"/>
                <a:gd name="connsiteY2" fmla="*/ 1228725 h 1228725"/>
                <a:gd name="connsiteX3" fmla="*/ 69850 w 552450"/>
                <a:gd name="connsiteY3" fmla="*/ 0 h 12287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47687"/>
                <a:gd name="connsiteY0" fmla="*/ 0 h 1330325"/>
                <a:gd name="connsiteX1" fmla="*/ 547687 w 547687"/>
                <a:gd name="connsiteY1" fmla="*/ 778669 h 1330325"/>
                <a:gd name="connsiteX2" fmla="*/ 0 w 547687"/>
                <a:gd name="connsiteY2" fmla="*/ 1330325 h 1330325"/>
                <a:gd name="connsiteX3" fmla="*/ 31750 w 547687"/>
                <a:gd name="connsiteY3" fmla="*/ 0 h 1330325"/>
                <a:gd name="connsiteX0" fmla="*/ 31750 w 547687"/>
                <a:gd name="connsiteY0" fmla="*/ 0 h 1330325"/>
                <a:gd name="connsiteX1" fmla="*/ 547687 w 547687"/>
                <a:gd name="connsiteY1" fmla="*/ 778669 h 1330325"/>
                <a:gd name="connsiteX2" fmla="*/ 0 w 547687"/>
                <a:gd name="connsiteY2" fmla="*/ 1330325 h 1330325"/>
                <a:gd name="connsiteX3" fmla="*/ 31750 w 547687"/>
                <a:gd name="connsiteY3" fmla="*/ 0 h 133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7" h="1330325">
                  <a:moveTo>
                    <a:pt x="31750" y="0"/>
                  </a:moveTo>
                  <a:cubicBezTo>
                    <a:pt x="205317" y="263525"/>
                    <a:pt x="494770" y="546894"/>
                    <a:pt x="547687" y="778669"/>
                  </a:cubicBezTo>
                  <a:cubicBezTo>
                    <a:pt x="363537" y="1025261"/>
                    <a:pt x="209550" y="1175808"/>
                    <a:pt x="0" y="1330325"/>
                  </a:cubicBezTo>
                  <a:cubicBezTo>
                    <a:pt x="86783" y="1026583"/>
                    <a:pt x="116417" y="589492"/>
                    <a:pt x="31750" y="0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A645F0CD-F497-47AF-9C22-B0041F66B093}"/>
                </a:ext>
              </a:extLst>
            </p:cNvPr>
            <p:cNvSpPr/>
            <p:nvPr/>
          </p:nvSpPr>
          <p:spPr>
            <a:xfrm>
              <a:off x="8181976" y="3740150"/>
              <a:ext cx="1053306" cy="715591"/>
            </a:xfrm>
            <a:custGeom>
              <a:avLst/>
              <a:gdLst>
                <a:gd name="connsiteX0" fmla="*/ 0 w 282575"/>
                <a:gd name="connsiteY0" fmla="*/ 0 h 171450"/>
                <a:gd name="connsiteX1" fmla="*/ 282575 w 282575"/>
                <a:gd name="connsiteY1" fmla="*/ 0 h 171450"/>
                <a:gd name="connsiteX2" fmla="*/ 282575 w 282575"/>
                <a:gd name="connsiteY2" fmla="*/ 171450 h 171450"/>
                <a:gd name="connsiteX3" fmla="*/ 0 w 282575"/>
                <a:gd name="connsiteY3" fmla="*/ 171450 h 171450"/>
                <a:gd name="connsiteX4" fmla="*/ 0 w 282575"/>
                <a:gd name="connsiteY4" fmla="*/ 0 h 171450"/>
                <a:gd name="connsiteX0" fmla="*/ 0 w 454025"/>
                <a:gd name="connsiteY0" fmla="*/ 444500 h 615950"/>
                <a:gd name="connsiteX1" fmla="*/ 454025 w 454025"/>
                <a:gd name="connsiteY1" fmla="*/ 0 h 615950"/>
                <a:gd name="connsiteX2" fmla="*/ 282575 w 454025"/>
                <a:gd name="connsiteY2" fmla="*/ 615950 h 615950"/>
                <a:gd name="connsiteX3" fmla="*/ 0 w 454025"/>
                <a:gd name="connsiteY3" fmla="*/ 615950 h 615950"/>
                <a:gd name="connsiteX4" fmla="*/ 0 w 454025"/>
                <a:gd name="connsiteY4" fmla="*/ 444500 h 615950"/>
                <a:gd name="connsiteX0" fmla="*/ 0 w 454025"/>
                <a:gd name="connsiteY0" fmla="*/ 444500 h 717550"/>
                <a:gd name="connsiteX1" fmla="*/ 454025 w 454025"/>
                <a:gd name="connsiteY1" fmla="*/ 0 h 717550"/>
                <a:gd name="connsiteX2" fmla="*/ 346075 w 454025"/>
                <a:gd name="connsiteY2" fmla="*/ 717550 h 717550"/>
                <a:gd name="connsiteX3" fmla="*/ 0 w 454025"/>
                <a:gd name="connsiteY3" fmla="*/ 615950 h 717550"/>
                <a:gd name="connsiteX4" fmla="*/ 0 w 454025"/>
                <a:gd name="connsiteY4" fmla="*/ 444500 h 717550"/>
                <a:gd name="connsiteX0" fmla="*/ 0 w 454025"/>
                <a:gd name="connsiteY0" fmla="*/ 444500 h 717550"/>
                <a:gd name="connsiteX1" fmla="*/ 454025 w 454025"/>
                <a:gd name="connsiteY1" fmla="*/ 0 h 717550"/>
                <a:gd name="connsiteX2" fmla="*/ 346075 w 454025"/>
                <a:gd name="connsiteY2" fmla="*/ 717550 h 717550"/>
                <a:gd name="connsiteX3" fmla="*/ 0 w 454025"/>
                <a:gd name="connsiteY3" fmla="*/ 615950 h 717550"/>
                <a:gd name="connsiteX4" fmla="*/ 0 w 454025"/>
                <a:gd name="connsiteY4" fmla="*/ 444500 h 717550"/>
                <a:gd name="connsiteX0" fmla="*/ 0 w 454025"/>
                <a:gd name="connsiteY0" fmla="*/ 444500 h 717550"/>
                <a:gd name="connsiteX1" fmla="*/ 454025 w 454025"/>
                <a:gd name="connsiteY1" fmla="*/ 0 h 717550"/>
                <a:gd name="connsiteX2" fmla="*/ 346075 w 454025"/>
                <a:gd name="connsiteY2" fmla="*/ 717550 h 717550"/>
                <a:gd name="connsiteX3" fmla="*/ 0 w 454025"/>
                <a:gd name="connsiteY3" fmla="*/ 44450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8647"/>
                <a:gd name="connsiteX1" fmla="*/ 1050925 w 1050925"/>
                <a:gd name="connsiteY1" fmla="*/ 0 h 718647"/>
                <a:gd name="connsiteX2" fmla="*/ 942975 w 1050925"/>
                <a:gd name="connsiteY2" fmla="*/ 717550 h 718647"/>
                <a:gd name="connsiteX3" fmla="*/ 0 w 1050925"/>
                <a:gd name="connsiteY3" fmla="*/ 603250 h 718647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23925 w 1050925"/>
                <a:gd name="connsiteY2" fmla="*/ 714375 h 715591"/>
                <a:gd name="connsiteX3" fmla="*/ 0 w 1050925"/>
                <a:gd name="connsiteY3" fmla="*/ 603250 h 715591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23925 w 1050925"/>
                <a:gd name="connsiteY2" fmla="*/ 714375 h 715591"/>
                <a:gd name="connsiteX3" fmla="*/ 0 w 1050925"/>
                <a:gd name="connsiteY3" fmla="*/ 603250 h 715591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16781 w 1050925"/>
                <a:gd name="connsiteY2" fmla="*/ 714375 h 715591"/>
                <a:gd name="connsiteX3" fmla="*/ 0 w 1050925"/>
                <a:gd name="connsiteY3" fmla="*/ 603250 h 715591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16781 w 1050925"/>
                <a:gd name="connsiteY2" fmla="*/ 714375 h 715591"/>
                <a:gd name="connsiteX3" fmla="*/ 0 w 1050925"/>
                <a:gd name="connsiteY3" fmla="*/ 603250 h 715591"/>
                <a:gd name="connsiteX0" fmla="*/ 0 w 1053306"/>
                <a:gd name="connsiteY0" fmla="*/ 603250 h 715591"/>
                <a:gd name="connsiteX1" fmla="*/ 1053306 w 1053306"/>
                <a:gd name="connsiteY1" fmla="*/ 0 h 715591"/>
                <a:gd name="connsiteX2" fmla="*/ 916781 w 1053306"/>
                <a:gd name="connsiteY2" fmla="*/ 714375 h 715591"/>
                <a:gd name="connsiteX3" fmla="*/ 0 w 1053306"/>
                <a:gd name="connsiteY3" fmla="*/ 603250 h 715591"/>
                <a:gd name="connsiteX0" fmla="*/ 0 w 1053306"/>
                <a:gd name="connsiteY0" fmla="*/ 603250 h 715591"/>
                <a:gd name="connsiteX1" fmla="*/ 1053306 w 1053306"/>
                <a:gd name="connsiteY1" fmla="*/ 0 h 715591"/>
                <a:gd name="connsiteX2" fmla="*/ 916781 w 1053306"/>
                <a:gd name="connsiteY2" fmla="*/ 714375 h 715591"/>
                <a:gd name="connsiteX3" fmla="*/ 0 w 1053306"/>
                <a:gd name="connsiteY3" fmla="*/ 603250 h 7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306" h="715591">
                  <a:moveTo>
                    <a:pt x="0" y="603250"/>
                  </a:moveTo>
                  <a:cubicBezTo>
                    <a:pt x="509058" y="491067"/>
                    <a:pt x="779198" y="239183"/>
                    <a:pt x="1053306" y="0"/>
                  </a:cubicBezTo>
                  <a:cubicBezTo>
                    <a:pt x="1029230" y="241565"/>
                    <a:pt x="1037695" y="260086"/>
                    <a:pt x="916781" y="714375"/>
                  </a:cubicBezTo>
                  <a:cubicBezTo>
                    <a:pt x="621506" y="720725"/>
                    <a:pt x="314325" y="704850"/>
                    <a:pt x="0" y="603250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3A1C8B65-D373-4276-AFBE-C3241BEA0D8C}"/>
                </a:ext>
              </a:extLst>
            </p:cNvPr>
            <p:cNvSpPr/>
            <p:nvPr/>
          </p:nvSpPr>
          <p:spPr>
            <a:xfrm>
              <a:off x="8145780" y="1417320"/>
              <a:ext cx="822960" cy="2971800"/>
            </a:xfrm>
            <a:custGeom>
              <a:avLst/>
              <a:gdLst>
                <a:gd name="connsiteX0" fmla="*/ 0 w 289560"/>
                <a:gd name="connsiteY0" fmla="*/ 0 h 304800"/>
                <a:gd name="connsiteX1" fmla="*/ 289560 w 289560"/>
                <a:gd name="connsiteY1" fmla="*/ 0 h 304800"/>
                <a:gd name="connsiteX2" fmla="*/ 289560 w 289560"/>
                <a:gd name="connsiteY2" fmla="*/ 304800 h 304800"/>
                <a:gd name="connsiteX3" fmla="*/ 0 w 289560"/>
                <a:gd name="connsiteY3" fmla="*/ 304800 h 304800"/>
                <a:gd name="connsiteX4" fmla="*/ 0 w 289560"/>
                <a:gd name="connsiteY4" fmla="*/ 0 h 304800"/>
                <a:gd name="connsiteX0" fmla="*/ 0 w 457200"/>
                <a:gd name="connsiteY0" fmla="*/ 0 h 502920"/>
                <a:gd name="connsiteX1" fmla="*/ 457200 w 457200"/>
                <a:gd name="connsiteY1" fmla="*/ 198120 h 502920"/>
                <a:gd name="connsiteX2" fmla="*/ 457200 w 457200"/>
                <a:gd name="connsiteY2" fmla="*/ 502920 h 502920"/>
                <a:gd name="connsiteX3" fmla="*/ 167640 w 457200"/>
                <a:gd name="connsiteY3" fmla="*/ 502920 h 502920"/>
                <a:gd name="connsiteX4" fmla="*/ 0 w 457200"/>
                <a:gd name="connsiteY4" fmla="*/ 0 h 502920"/>
                <a:gd name="connsiteX0" fmla="*/ 0 w 815340"/>
                <a:gd name="connsiteY0" fmla="*/ 0 h 929640"/>
                <a:gd name="connsiteX1" fmla="*/ 815340 w 815340"/>
                <a:gd name="connsiteY1" fmla="*/ 929640 h 929640"/>
                <a:gd name="connsiteX2" fmla="*/ 457200 w 815340"/>
                <a:gd name="connsiteY2" fmla="*/ 502920 h 929640"/>
                <a:gd name="connsiteX3" fmla="*/ 167640 w 815340"/>
                <a:gd name="connsiteY3" fmla="*/ 502920 h 929640"/>
                <a:gd name="connsiteX4" fmla="*/ 0 w 815340"/>
                <a:gd name="connsiteY4" fmla="*/ 0 h 929640"/>
                <a:gd name="connsiteX0" fmla="*/ 0 w 815340"/>
                <a:gd name="connsiteY0" fmla="*/ 0 h 929640"/>
                <a:gd name="connsiteX1" fmla="*/ 815340 w 815340"/>
                <a:gd name="connsiteY1" fmla="*/ 929640 h 929640"/>
                <a:gd name="connsiteX2" fmla="*/ 167640 w 815340"/>
                <a:gd name="connsiteY2" fmla="*/ 502920 h 929640"/>
                <a:gd name="connsiteX3" fmla="*/ 0 w 815340"/>
                <a:gd name="connsiteY3" fmla="*/ 0 h 9296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7620 w 822960"/>
                <a:gd name="connsiteY0" fmla="*/ 0 h 2865120"/>
                <a:gd name="connsiteX1" fmla="*/ 822960 w 822960"/>
                <a:gd name="connsiteY1" fmla="*/ 929640 h 2865120"/>
                <a:gd name="connsiteX2" fmla="*/ 0 w 822960"/>
                <a:gd name="connsiteY2" fmla="*/ 2865120 h 2865120"/>
                <a:gd name="connsiteX3" fmla="*/ 7620 w 822960"/>
                <a:gd name="connsiteY3" fmla="*/ 0 h 2865120"/>
                <a:gd name="connsiteX0" fmla="*/ 7620 w 822960"/>
                <a:gd name="connsiteY0" fmla="*/ 0 h 2865120"/>
                <a:gd name="connsiteX1" fmla="*/ 822960 w 822960"/>
                <a:gd name="connsiteY1" fmla="*/ 929640 h 2865120"/>
                <a:gd name="connsiteX2" fmla="*/ 0 w 822960"/>
                <a:gd name="connsiteY2" fmla="*/ 2865120 h 2865120"/>
                <a:gd name="connsiteX3" fmla="*/ 7620 w 822960"/>
                <a:gd name="connsiteY3" fmla="*/ 0 h 2865120"/>
                <a:gd name="connsiteX0" fmla="*/ 7620 w 822960"/>
                <a:gd name="connsiteY0" fmla="*/ 0 h 2865120"/>
                <a:gd name="connsiteX1" fmla="*/ 822960 w 822960"/>
                <a:gd name="connsiteY1" fmla="*/ 929640 h 2865120"/>
                <a:gd name="connsiteX2" fmla="*/ 0 w 822960"/>
                <a:gd name="connsiteY2" fmla="*/ 2865120 h 2865120"/>
                <a:gd name="connsiteX3" fmla="*/ 7620 w 822960"/>
                <a:gd name="connsiteY3" fmla="*/ 0 h 2865120"/>
                <a:gd name="connsiteX0" fmla="*/ 22860 w 822960"/>
                <a:gd name="connsiteY0" fmla="*/ 0 h 2956560"/>
                <a:gd name="connsiteX1" fmla="*/ 822960 w 822960"/>
                <a:gd name="connsiteY1" fmla="*/ 1021080 h 2956560"/>
                <a:gd name="connsiteX2" fmla="*/ 0 w 822960"/>
                <a:gd name="connsiteY2" fmla="*/ 2956560 h 2956560"/>
                <a:gd name="connsiteX3" fmla="*/ 22860 w 822960"/>
                <a:gd name="connsiteY3" fmla="*/ 0 h 2956560"/>
                <a:gd name="connsiteX0" fmla="*/ 22860 w 822960"/>
                <a:gd name="connsiteY0" fmla="*/ 0 h 2956560"/>
                <a:gd name="connsiteX1" fmla="*/ 822960 w 822960"/>
                <a:gd name="connsiteY1" fmla="*/ 1021080 h 2956560"/>
                <a:gd name="connsiteX2" fmla="*/ 0 w 822960"/>
                <a:gd name="connsiteY2" fmla="*/ 2956560 h 2956560"/>
                <a:gd name="connsiteX3" fmla="*/ 22860 w 822960"/>
                <a:gd name="connsiteY3" fmla="*/ 0 h 2956560"/>
                <a:gd name="connsiteX0" fmla="*/ 22860 w 822960"/>
                <a:gd name="connsiteY0" fmla="*/ 0 h 2956560"/>
                <a:gd name="connsiteX1" fmla="*/ 822960 w 822960"/>
                <a:gd name="connsiteY1" fmla="*/ 1021080 h 2956560"/>
                <a:gd name="connsiteX2" fmla="*/ 0 w 822960"/>
                <a:gd name="connsiteY2" fmla="*/ 2956560 h 2956560"/>
                <a:gd name="connsiteX3" fmla="*/ 22860 w 822960"/>
                <a:gd name="connsiteY3" fmla="*/ 0 h 2956560"/>
                <a:gd name="connsiteX0" fmla="*/ 30480 w 822960"/>
                <a:gd name="connsiteY0" fmla="*/ 0 h 2971800"/>
                <a:gd name="connsiteX1" fmla="*/ 822960 w 822960"/>
                <a:gd name="connsiteY1" fmla="*/ 1036320 h 2971800"/>
                <a:gd name="connsiteX2" fmla="*/ 0 w 822960"/>
                <a:gd name="connsiteY2" fmla="*/ 2971800 h 2971800"/>
                <a:gd name="connsiteX3" fmla="*/ 30480 w 822960"/>
                <a:gd name="connsiteY3" fmla="*/ 0 h 2971800"/>
                <a:gd name="connsiteX0" fmla="*/ 30480 w 822960"/>
                <a:gd name="connsiteY0" fmla="*/ 0 h 2971800"/>
                <a:gd name="connsiteX1" fmla="*/ 822960 w 822960"/>
                <a:gd name="connsiteY1" fmla="*/ 1036320 h 2971800"/>
                <a:gd name="connsiteX2" fmla="*/ 0 w 822960"/>
                <a:gd name="connsiteY2" fmla="*/ 2971800 h 2971800"/>
                <a:gd name="connsiteX3" fmla="*/ 30480 w 822960"/>
                <a:gd name="connsiteY3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960" h="2971800">
                  <a:moveTo>
                    <a:pt x="30480" y="0"/>
                  </a:moveTo>
                  <a:cubicBezTo>
                    <a:pt x="309880" y="187960"/>
                    <a:pt x="657860" y="711200"/>
                    <a:pt x="822960" y="1036320"/>
                  </a:cubicBezTo>
                  <a:cubicBezTo>
                    <a:pt x="807720" y="1874520"/>
                    <a:pt x="502920" y="2400300"/>
                    <a:pt x="0" y="2971800"/>
                  </a:cubicBezTo>
                  <a:cubicBezTo>
                    <a:pt x="314960" y="2319020"/>
                    <a:pt x="683260" y="1216660"/>
                    <a:pt x="30480" y="0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A40A4A-AC37-4FF6-BD55-7CD90923B364}"/>
                </a:ext>
              </a:extLst>
            </p:cNvPr>
            <p:cNvGrpSpPr/>
            <p:nvPr/>
          </p:nvGrpSpPr>
          <p:grpSpPr>
            <a:xfrm>
              <a:off x="7935061" y="4160150"/>
              <a:ext cx="1240539" cy="672387"/>
              <a:chOff x="11149991" y="2633663"/>
              <a:chExt cx="1240539" cy="672387"/>
            </a:xfrm>
          </p:grpSpPr>
          <p:sp>
            <p:nvSpPr>
              <p:cNvPr id="30" name="Rectangle 11">
                <a:extLst>
                  <a:ext uri="{FF2B5EF4-FFF2-40B4-BE49-F238E27FC236}">
                    <a16:creationId xmlns:a16="http://schemas.microsoft.com/office/drawing/2014/main" id="{33C7E660-2945-4235-8D49-339C0639364F}"/>
                  </a:ext>
                </a:extLst>
              </p:cNvPr>
              <p:cNvSpPr/>
              <p:nvPr/>
            </p:nvSpPr>
            <p:spPr>
              <a:xfrm>
                <a:off x="11149991" y="2633663"/>
                <a:ext cx="941718" cy="672387"/>
              </a:xfrm>
              <a:custGeom>
                <a:avLst/>
                <a:gdLst>
                  <a:gd name="connsiteX0" fmla="*/ 0 w 464101"/>
                  <a:gd name="connsiteY0" fmla="*/ 0 h 381000"/>
                  <a:gd name="connsiteX1" fmla="*/ 464101 w 464101"/>
                  <a:gd name="connsiteY1" fmla="*/ 0 h 381000"/>
                  <a:gd name="connsiteX2" fmla="*/ 464101 w 464101"/>
                  <a:gd name="connsiteY2" fmla="*/ 381000 h 381000"/>
                  <a:gd name="connsiteX3" fmla="*/ 0 w 464101"/>
                  <a:gd name="connsiteY3" fmla="*/ 381000 h 381000"/>
                  <a:gd name="connsiteX4" fmla="*/ 0 w 464101"/>
                  <a:gd name="connsiteY4" fmla="*/ 0 h 381000"/>
                  <a:gd name="connsiteX0" fmla="*/ 0 w 583164"/>
                  <a:gd name="connsiteY0" fmla="*/ 0 h 452438"/>
                  <a:gd name="connsiteX1" fmla="*/ 583164 w 583164"/>
                  <a:gd name="connsiteY1" fmla="*/ 71438 h 452438"/>
                  <a:gd name="connsiteX2" fmla="*/ 583164 w 583164"/>
                  <a:gd name="connsiteY2" fmla="*/ 452438 h 452438"/>
                  <a:gd name="connsiteX3" fmla="*/ 119063 w 583164"/>
                  <a:gd name="connsiteY3" fmla="*/ 452438 h 452438"/>
                  <a:gd name="connsiteX4" fmla="*/ 0 w 583164"/>
                  <a:gd name="connsiteY4" fmla="*/ 0 h 452438"/>
                  <a:gd name="connsiteX0" fmla="*/ 33058 w 616222"/>
                  <a:gd name="connsiteY0" fmla="*/ 0 h 452438"/>
                  <a:gd name="connsiteX1" fmla="*/ 616222 w 616222"/>
                  <a:gd name="connsiteY1" fmla="*/ 71438 h 452438"/>
                  <a:gd name="connsiteX2" fmla="*/ 616222 w 616222"/>
                  <a:gd name="connsiteY2" fmla="*/ 452438 h 452438"/>
                  <a:gd name="connsiteX3" fmla="*/ 152121 w 616222"/>
                  <a:gd name="connsiteY3" fmla="*/ 452438 h 452438"/>
                  <a:gd name="connsiteX4" fmla="*/ 0 w 616222"/>
                  <a:gd name="connsiteY4" fmla="*/ 114301 h 452438"/>
                  <a:gd name="connsiteX5" fmla="*/ 33058 w 616222"/>
                  <a:gd name="connsiteY5" fmla="*/ 0 h 452438"/>
                  <a:gd name="connsiteX0" fmla="*/ 55404 w 638568"/>
                  <a:gd name="connsiteY0" fmla="*/ 0 h 452438"/>
                  <a:gd name="connsiteX1" fmla="*/ 638568 w 638568"/>
                  <a:gd name="connsiteY1" fmla="*/ 71438 h 452438"/>
                  <a:gd name="connsiteX2" fmla="*/ 638568 w 638568"/>
                  <a:gd name="connsiteY2" fmla="*/ 452438 h 452438"/>
                  <a:gd name="connsiteX3" fmla="*/ 174467 w 638568"/>
                  <a:gd name="connsiteY3" fmla="*/ 452438 h 452438"/>
                  <a:gd name="connsiteX4" fmla="*/ 8058 w 638568"/>
                  <a:gd name="connsiteY4" fmla="*/ 285751 h 452438"/>
                  <a:gd name="connsiteX5" fmla="*/ 22346 w 638568"/>
                  <a:gd name="connsiteY5" fmla="*/ 114301 h 452438"/>
                  <a:gd name="connsiteX6" fmla="*/ 55404 w 638568"/>
                  <a:gd name="connsiteY6" fmla="*/ 0 h 452438"/>
                  <a:gd name="connsiteX0" fmla="*/ 58231 w 641395"/>
                  <a:gd name="connsiteY0" fmla="*/ 0 h 452438"/>
                  <a:gd name="connsiteX1" fmla="*/ 641395 w 641395"/>
                  <a:gd name="connsiteY1" fmla="*/ 71438 h 452438"/>
                  <a:gd name="connsiteX2" fmla="*/ 641395 w 641395"/>
                  <a:gd name="connsiteY2" fmla="*/ 452438 h 452438"/>
                  <a:gd name="connsiteX3" fmla="*/ 177294 w 641395"/>
                  <a:gd name="connsiteY3" fmla="*/ 452438 h 452438"/>
                  <a:gd name="connsiteX4" fmla="*/ 10885 w 641395"/>
                  <a:gd name="connsiteY4" fmla="*/ 419101 h 452438"/>
                  <a:gd name="connsiteX5" fmla="*/ 10885 w 641395"/>
                  <a:gd name="connsiteY5" fmla="*/ 285751 h 452438"/>
                  <a:gd name="connsiteX6" fmla="*/ 25173 w 641395"/>
                  <a:gd name="connsiteY6" fmla="*/ 114301 h 452438"/>
                  <a:gd name="connsiteX7" fmla="*/ 58231 w 641395"/>
                  <a:gd name="connsiteY7" fmla="*/ 0 h 452438"/>
                  <a:gd name="connsiteX0" fmla="*/ 58231 w 901194"/>
                  <a:gd name="connsiteY0" fmla="*/ 0 h 614363"/>
                  <a:gd name="connsiteX1" fmla="*/ 641395 w 901194"/>
                  <a:gd name="connsiteY1" fmla="*/ 71438 h 614363"/>
                  <a:gd name="connsiteX2" fmla="*/ 641395 w 901194"/>
                  <a:gd name="connsiteY2" fmla="*/ 452438 h 614363"/>
                  <a:gd name="connsiteX3" fmla="*/ 901194 w 901194"/>
                  <a:gd name="connsiteY3" fmla="*/ 614363 h 614363"/>
                  <a:gd name="connsiteX4" fmla="*/ 10885 w 901194"/>
                  <a:gd name="connsiteY4" fmla="*/ 419101 h 614363"/>
                  <a:gd name="connsiteX5" fmla="*/ 10885 w 901194"/>
                  <a:gd name="connsiteY5" fmla="*/ 285751 h 614363"/>
                  <a:gd name="connsiteX6" fmla="*/ 25173 w 901194"/>
                  <a:gd name="connsiteY6" fmla="*/ 114301 h 614363"/>
                  <a:gd name="connsiteX7" fmla="*/ 58231 w 901194"/>
                  <a:gd name="connsiteY7" fmla="*/ 0 h 614363"/>
                  <a:gd name="connsiteX0" fmla="*/ 58231 w 901194"/>
                  <a:gd name="connsiteY0" fmla="*/ 0 h 614363"/>
                  <a:gd name="connsiteX1" fmla="*/ 641395 w 901194"/>
                  <a:gd name="connsiteY1" fmla="*/ 71438 h 614363"/>
                  <a:gd name="connsiteX2" fmla="*/ 793795 w 901194"/>
                  <a:gd name="connsiteY2" fmla="*/ 481013 h 614363"/>
                  <a:gd name="connsiteX3" fmla="*/ 901194 w 901194"/>
                  <a:gd name="connsiteY3" fmla="*/ 614363 h 614363"/>
                  <a:gd name="connsiteX4" fmla="*/ 10885 w 901194"/>
                  <a:gd name="connsiteY4" fmla="*/ 419101 h 614363"/>
                  <a:gd name="connsiteX5" fmla="*/ 10885 w 901194"/>
                  <a:gd name="connsiteY5" fmla="*/ 285751 h 614363"/>
                  <a:gd name="connsiteX6" fmla="*/ 25173 w 901194"/>
                  <a:gd name="connsiteY6" fmla="*/ 114301 h 614363"/>
                  <a:gd name="connsiteX7" fmla="*/ 58231 w 901194"/>
                  <a:gd name="connsiteY7" fmla="*/ 0 h 614363"/>
                  <a:gd name="connsiteX0" fmla="*/ 58231 w 901194"/>
                  <a:gd name="connsiteY0" fmla="*/ 0 h 614363"/>
                  <a:gd name="connsiteX1" fmla="*/ 641395 w 901194"/>
                  <a:gd name="connsiteY1" fmla="*/ 71438 h 614363"/>
                  <a:gd name="connsiteX2" fmla="*/ 730023 w 901194"/>
                  <a:gd name="connsiteY2" fmla="*/ 257176 h 614363"/>
                  <a:gd name="connsiteX3" fmla="*/ 793795 w 901194"/>
                  <a:gd name="connsiteY3" fmla="*/ 481013 h 614363"/>
                  <a:gd name="connsiteX4" fmla="*/ 901194 w 901194"/>
                  <a:gd name="connsiteY4" fmla="*/ 614363 h 614363"/>
                  <a:gd name="connsiteX5" fmla="*/ 10885 w 901194"/>
                  <a:gd name="connsiteY5" fmla="*/ 419101 h 614363"/>
                  <a:gd name="connsiteX6" fmla="*/ 10885 w 901194"/>
                  <a:gd name="connsiteY6" fmla="*/ 285751 h 614363"/>
                  <a:gd name="connsiteX7" fmla="*/ 25173 w 901194"/>
                  <a:gd name="connsiteY7" fmla="*/ 114301 h 614363"/>
                  <a:gd name="connsiteX8" fmla="*/ 58231 w 901194"/>
                  <a:gd name="connsiteY8" fmla="*/ 0 h 614363"/>
                  <a:gd name="connsiteX0" fmla="*/ 58231 w 901194"/>
                  <a:gd name="connsiteY0" fmla="*/ 0 h 614363"/>
                  <a:gd name="connsiteX1" fmla="*/ 846182 w 901194"/>
                  <a:gd name="connsiteY1" fmla="*/ 80963 h 614363"/>
                  <a:gd name="connsiteX2" fmla="*/ 730023 w 901194"/>
                  <a:gd name="connsiteY2" fmla="*/ 257176 h 614363"/>
                  <a:gd name="connsiteX3" fmla="*/ 793795 w 901194"/>
                  <a:gd name="connsiteY3" fmla="*/ 481013 h 614363"/>
                  <a:gd name="connsiteX4" fmla="*/ 901194 w 901194"/>
                  <a:gd name="connsiteY4" fmla="*/ 614363 h 614363"/>
                  <a:gd name="connsiteX5" fmla="*/ 10885 w 901194"/>
                  <a:gd name="connsiteY5" fmla="*/ 419101 h 614363"/>
                  <a:gd name="connsiteX6" fmla="*/ 10885 w 901194"/>
                  <a:gd name="connsiteY6" fmla="*/ 285751 h 614363"/>
                  <a:gd name="connsiteX7" fmla="*/ 25173 w 901194"/>
                  <a:gd name="connsiteY7" fmla="*/ 114301 h 614363"/>
                  <a:gd name="connsiteX8" fmla="*/ 58231 w 901194"/>
                  <a:gd name="connsiteY8" fmla="*/ 0 h 614363"/>
                  <a:gd name="connsiteX0" fmla="*/ 58231 w 901194"/>
                  <a:gd name="connsiteY0" fmla="*/ 38143 h 652506"/>
                  <a:gd name="connsiteX1" fmla="*/ 234723 w 901194"/>
                  <a:gd name="connsiteY1" fmla="*/ 44 h 652506"/>
                  <a:gd name="connsiteX2" fmla="*/ 846182 w 901194"/>
                  <a:gd name="connsiteY2" fmla="*/ 119106 h 652506"/>
                  <a:gd name="connsiteX3" fmla="*/ 730023 w 901194"/>
                  <a:gd name="connsiteY3" fmla="*/ 295319 h 652506"/>
                  <a:gd name="connsiteX4" fmla="*/ 793795 w 901194"/>
                  <a:gd name="connsiteY4" fmla="*/ 519156 h 652506"/>
                  <a:gd name="connsiteX5" fmla="*/ 901194 w 901194"/>
                  <a:gd name="connsiteY5" fmla="*/ 652506 h 652506"/>
                  <a:gd name="connsiteX6" fmla="*/ 10885 w 901194"/>
                  <a:gd name="connsiteY6" fmla="*/ 457244 h 652506"/>
                  <a:gd name="connsiteX7" fmla="*/ 10885 w 901194"/>
                  <a:gd name="connsiteY7" fmla="*/ 323894 h 652506"/>
                  <a:gd name="connsiteX8" fmla="*/ 25173 w 901194"/>
                  <a:gd name="connsiteY8" fmla="*/ 152444 h 652506"/>
                  <a:gd name="connsiteX9" fmla="*/ 58231 w 901194"/>
                  <a:gd name="connsiteY9" fmla="*/ 38143 h 652506"/>
                  <a:gd name="connsiteX0" fmla="*/ 58231 w 901194"/>
                  <a:gd name="connsiteY0" fmla="*/ 38143 h 672431"/>
                  <a:gd name="connsiteX1" fmla="*/ 234723 w 901194"/>
                  <a:gd name="connsiteY1" fmla="*/ 44 h 672431"/>
                  <a:gd name="connsiteX2" fmla="*/ 846182 w 901194"/>
                  <a:gd name="connsiteY2" fmla="*/ 119106 h 672431"/>
                  <a:gd name="connsiteX3" fmla="*/ 730023 w 901194"/>
                  <a:gd name="connsiteY3" fmla="*/ 295319 h 672431"/>
                  <a:gd name="connsiteX4" fmla="*/ 793795 w 901194"/>
                  <a:gd name="connsiteY4" fmla="*/ 519156 h 672431"/>
                  <a:gd name="connsiteX5" fmla="*/ 901194 w 901194"/>
                  <a:gd name="connsiteY5" fmla="*/ 652506 h 672431"/>
                  <a:gd name="connsiteX6" fmla="*/ 10885 w 901194"/>
                  <a:gd name="connsiteY6" fmla="*/ 457244 h 672431"/>
                  <a:gd name="connsiteX7" fmla="*/ 10885 w 901194"/>
                  <a:gd name="connsiteY7" fmla="*/ 323894 h 672431"/>
                  <a:gd name="connsiteX8" fmla="*/ 25173 w 901194"/>
                  <a:gd name="connsiteY8" fmla="*/ 152444 h 672431"/>
                  <a:gd name="connsiteX9" fmla="*/ 58231 w 901194"/>
                  <a:gd name="connsiteY9" fmla="*/ 38143 h 672431"/>
                  <a:gd name="connsiteX0" fmla="*/ 58231 w 901194"/>
                  <a:gd name="connsiteY0" fmla="*/ 38143 h 672431"/>
                  <a:gd name="connsiteX1" fmla="*/ 234723 w 901194"/>
                  <a:gd name="connsiteY1" fmla="*/ 44 h 672431"/>
                  <a:gd name="connsiteX2" fmla="*/ 846182 w 901194"/>
                  <a:gd name="connsiteY2" fmla="*/ 119106 h 672431"/>
                  <a:gd name="connsiteX3" fmla="*/ 730023 w 901194"/>
                  <a:gd name="connsiteY3" fmla="*/ 295319 h 672431"/>
                  <a:gd name="connsiteX4" fmla="*/ 793795 w 901194"/>
                  <a:gd name="connsiteY4" fmla="*/ 519156 h 672431"/>
                  <a:gd name="connsiteX5" fmla="*/ 901194 w 901194"/>
                  <a:gd name="connsiteY5" fmla="*/ 652506 h 672431"/>
                  <a:gd name="connsiteX6" fmla="*/ 10885 w 901194"/>
                  <a:gd name="connsiteY6" fmla="*/ 457244 h 672431"/>
                  <a:gd name="connsiteX7" fmla="*/ 10885 w 901194"/>
                  <a:gd name="connsiteY7" fmla="*/ 323894 h 672431"/>
                  <a:gd name="connsiteX8" fmla="*/ 25173 w 901194"/>
                  <a:gd name="connsiteY8" fmla="*/ 152444 h 672431"/>
                  <a:gd name="connsiteX9" fmla="*/ 58231 w 901194"/>
                  <a:gd name="connsiteY9" fmla="*/ 38143 h 672431"/>
                  <a:gd name="connsiteX0" fmla="*/ 58231 w 901194"/>
                  <a:gd name="connsiteY0" fmla="*/ 38143 h 672431"/>
                  <a:gd name="connsiteX1" fmla="*/ 234723 w 901194"/>
                  <a:gd name="connsiteY1" fmla="*/ 44 h 672431"/>
                  <a:gd name="connsiteX2" fmla="*/ 846182 w 901194"/>
                  <a:gd name="connsiteY2" fmla="*/ 119106 h 672431"/>
                  <a:gd name="connsiteX3" fmla="*/ 730023 w 901194"/>
                  <a:gd name="connsiteY3" fmla="*/ 295319 h 672431"/>
                  <a:gd name="connsiteX4" fmla="*/ 793795 w 901194"/>
                  <a:gd name="connsiteY4" fmla="*/ 519156 h 672431"/>
                  <a:gd name="connsiteX5" fmla="*/ 901194 w 901194"/>
                  <a:gd name="connsiteY5" fmla="*/ 652506 h 672431"/>
                  <a:gd name="connsiteX6" fmla="*/ 10885 w 901194"/>
                  <a:gd name="connsiteY6" fmla="*/ 457244 h 672431"/>
                  <a:gd name="connsiteX7" fmla="*/ 10885 w 901194"/>
                  <a:gd name="connsiteY7" fmla="*/ 323894 h 672431"/>
                  <a:gd name="connsiteX8" fmla="*/ 25173 w 901194"/>
                  <a:gd name="connsiteY8" fmla="*/ 152444 h 672431"/>
                  <a:gd name="connsiteX9" fmla="*/ 58231 w 901194"/>
                  <a:gd name="connsiteY9" fmla="*/ 38143 h 672431"/>
                  <a:gd name="connsiteX0" fmla="*/ 98755 w 941718"/>
                  <a:gd name="connsiteY0" fmla="*/ 38143 h 672431"/>
                  <a:gd name="connsiteX1" fmla="*/ 275247 w 941718"/>
                  <a:gd name="connsiteY1" fmla="*/ 44 h 672431"/>
                  <a:gd name="connsiteX2" fmla="*/ 886706 w 941718"/>
                  <a:gd name="connsiteY2" fmla="*/ 119106 h 672431"/>
                  <a:gd name="connsiteX3" fmla="*/ 770547 w 941718"/>
                  <a:gd name="connsiteY3" fmla="*/ 295319 h 672431"/>
                  <a:gd name="connsiteX4" fmla="*/ 834319 w 941718"/>
                  <a:gd name="connsiteY4" fmla="*/ 519156 h 672431"/>
                  <a:gd name="connsiteX5" fmla="*/ 941718 w 941718"/>
                  <a:gd name="connsiteY5" fmla="*/ 652506 h 672431"/>
                  <a:gd name="connsiteX6" fmla="*/ 51409 w 941718"/>
                  <a:gd name="connsiteY6" fmla="*/ 457244 h 672431"/>
                  <a:gd name="connsiteX7" fmla="*/ 51409 w 941718"/>
                  <a:gd name="connsiteY7" fmla="*/ 323894 h 672431"/>
                  <a:gd name="connsiteX8" fmla="*/ 65697 w 941718"/>
                  <a:gd name="connsiteY8" fmla="*/ 152444 h 672431"/>
                  <a:gd name="connsiteX9" fmla="*/ 98755 w 941718"/>
                  <a:gd name="connsiteY9" fmla="*/ 38143 h 672431"/>
                  <a:gd name="connsiteX0" fmla="*/ 98755 w 941718"/>
                  <a:gd name="connsiteY0" fmla="*/ 38099 h 672387"/>
                  <a:gd name="connsiteX1" fmla="*/ 275247 w 941718"/>
                  <a:gd name="connsiteY1" fmla="*/ 0 h 672387"/>
                  <a:gd name="connsiteX2" fmla="*/ 886706 w 941718"/>
                  <a:gd name="connsiteY2" fmla="*/ 119062 h 672387"/>
                  <a:gd name="connsiteX3" fmla="*/ 770547 w 941718"/>
                  <a:gd name="connsiteY3" fmla="*/ 295275 h 672387"/>
                  <a:gd name="connsiteX4" fmla="*/ 834319 w 941718"/>
                  <a:gd name="connsiteY4" fmla="*/ 519112 h 672387"/>
                  <a:gd name="connsiteX5" fmla="*/ 941718 w 941718"/>
                  <a:gd name="connsiteY5" fmla="*/ 652462 h 672387"/>
                  <a:gd name="connsiteX6" fmla="*/ 51409 w 941718"/>
                  <a:gd name="connsiteY6" fmla="*/ 457200 h 672387"/>
                  <a:gd name="connsiteX7" fmla="*/ 51409 w 941718"/>
                  <a:gd name="connsiteY7" fmla="*/ 323850 h 672387"/>
                  <a:gd name="connsiteX8" fmla="*/ 65697 w 941718"/>
                  <a:gd name="connsiteY8" fmla="*/ 152400 h 672387"/>
                  <a:gd name="connsiteX9" fmla="*/ 98755 w 941718"/>
                  <a:gd name="connsiteY9" fmla="*/ 38099 h 672387"/>
                  <a:gd name="connsiteX0" fmla="*/ 98755 w 941718"/>
                  <a:gd name="connsiteY0" fmla="*/ 38099 h 672387"/>
                  <a:gd name="connsiteX1" fmla="*/ 275247 w 941718"/>
                  <a:gd name="connsiteY1" fmla="*/ 0 h 672387"/>
                  <a:gd name="connsiteX2" fmla="*/ 886706 w 941718"/>
                  <a:gd name="connsiteY2" fmla="*/ 119062 h 672387"/>
                  <a:gd name="connsiteX3" fmla="*/ 770547 w 941718"/>
                  <a:gd name="connsiteY3" fmla="*/ 295275 h 672387"/>
                  <a:gd name="connsiteX4" fmla="*/ 834319 w 941718"/>
                  <a:gd name="connsiteY4" fmla="*/ 519112 h 672387"/>
                  <a:gd name="connsiteX5" fmla="*/ 941718 w 941718"/>
                  <a:gd name="connsiteY5" fmla="*/ 652462 h 672387"/>
                  <a:gd name="connsiteX6" fmla="*/ 51409 w 941718"/>
                  <a:gd name="connsiteY6" fmla="*/ 457200 h 672387"/>
                  <a:gd name="connsiteX7" fmla="*/ 51409 w 941718"/>
                  <a:gd name="connsiteY7" fmla="*/ 323850 h 672387"/>
                  <a:gd name="connsiteX8" fmla="*/ 65697 w 941718"/>
                  <a:gd name="connsiteY8" fmla="*/ 152400 h 672387"/>
                  <a:gd name="connsiteX9" fmla="*/ 98755 w 941718"/>
                  <a:gd name="connsiteY9" fmla="*/ 38099 h 672387"/>
                  <a:gd name="connsiteX0" fmla="*/ 98755 w 941718"/>
                  <a:gd name="connsiteY0" fmla="*/ 38099 h 672387"/>
                  <a:gd name="connsiteX1" fmla="*/ 275247 w 941718"/>
                  <a:gd name="connsiteY1" fmla="*/ 0 h 672387"/>
                  <a:gd name="connsiteX2" fmla="*/ 886706 w 941718"/>
                  <a:gd name="connsiteY2" fmla="*/ 119062 h 672387"/>
                  <a:gd name="connsiteX3" fmla="*/ 770547 w 941718"/>
                  <a:gd name="connsiteY3" fmla="*/ 295275 h 672387"/>
                  <a:gd name="connsiteX4" fmla="*/ 834319 w 941718"/>
                  <a:gd name="connsiteY4" fmla="*/ 519112 h 672387"/>
                  <a:gd name="connsiteX5" fmla="*/ 941718 w 941718"/>
                  <a:gd name="connsiteY5" fmla="*/ 652462 h 672387"/>
                  <a:gd name="connsiteX6" fmla="*/ 51409 w 941718"/>
                  <a:gd name="connsiteY6" fmla="*/ 457200 h 672387"/>
                  <a:gd name="connsiteX7" fmla="*/ 51409 w 941718"/>
                  <a:gd name="connsiteY7" fmla="*/ 323850 h 672387"/>
                  <a:gd name="connsiteX8" fmla="*/ 65697 w 941718"/>
                  <a:gd name="connsiteY8" fmla="*/ 152400 h 672387"/>
                  <a:gd name="connsiteX9" fmla="*/ 98755 w 941718"/>
                  <a:gd name="connsiteY9" fmla="*/ 38099 h 67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1718" h="672387">
                    <a:moveTo>
                      <a:pt x="98755" y="38099"/>
                    </a:moveTo>
                    <a:cubicBezTo>
                      <a:pt x="141711" y="39687"/>
                      <a:pt x="222766" y="79374"/>
                      <a:pt x="275247" y="0"/>
                    </a:cubicBezTo>
                    <a:lnTo>
                      <a:pt x="886706" y="119062"/>
                    </a:lnTo>
                    <a:cubicBezTo>
                      <a:pt x="905136" y="180975"/>
                      <a:pt x="823555" y="276224"/>
                      <a:pt x="770547" y="295275"/>
                    </a:cubicBezTo>
                    <a:lnTo>
                      <a:pt x="834319" y="519112"/>
                    </a:lnTo>
                    <a:cubicBezTo>
                      <a:pt x="870119" y="563562"/>
                      <a:pt x="891630" y="460375"/>
                      <a:pt x="941718" y="652462"/>
                    </a:cubicBezTo>
                    <a:cubicBezTo>
                      <a:pt x="536596" y="745331"/>
                      <a:pt x="79144" y="484981"/>
                      <a:pt x="51409" y="457200"/>
                    </a:cubicBezTo>
                    <a:cubicBezTo>
                      <a:pt x="23674" y="429419"/>
                      <a:pt x="58553" y="368300"/>
                      <a:pt x="51409" y="323850"/>
                    </a:cubicBezTo>
                    <a:cubicBezTo>
                      <a:pt x="44265" y="279400"/>
                      <a:pt x="-69194" y="164306"/>
                      <a:pt x="65697" y="152400"/>
                    </a:cubicBezTo>
                    <a:lnTo>
                      <a:pt x="98755" y="38099"/>
                    </a:lnTo>
                    <a:close/>
                  </a:path>
                </a:pathLst>
              </a:custGeom>
              <a:gradFill>
                <a:gsLst>
                  <a:gs pos="0">
                    <a:srgbClr val="4E7F47"/>
                  </a:gs>
                  <a:gs pos="39000">
                    <a:srgbClr val="AD6943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Star: 7 Points 30">
                <a:extLst>
                  <a:ext uri="{FF2B5EF4-FFF2-40B4-BE49-F238E27FC236}">
                    <a16:creationId xmlns:a16="http://schemas.microsoft.com/office/drawing/2014/main" id="{F887AF4E-216E-4251-A70A-EAA4EF3903CB}"/>
                  </a:ext>
                </a:extLst>
              </p:cNvPr>
              <p:cNvSpPr/>
              <p:nvPr/>
            </p:nvSpPr>
            <p:spPr>
              <a:xfrm>
                <a:off x="11896182" y="2673968"/>
                <a:ext cx="494348" cy="632082"/>
              </a:xfrm>
              <a:prstGeom prst="star7">
                <a:avLst>
                  <a:gd name="adj" fmla="val 48261"/>
                  <a:gd name="hf" fmla="val 102572"/>
                  <a:gd name="vf" fmla="val 105210"/>
                </a:avLst>
              </a:prstGeom>
              <a:gradFill>
                <a:gsLst>
                  <a:gs pos="0">
                    <a:srgbClr val="4E7F47"/>
                  </a:gs>
                  <a:gs pos="60000">
                    <a:srgbClr val="AD6943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31_23-42-44">
            <a:hlinkClick r:id="" action="ppaction://media"/>
            <a:extLst>
              <a:ext uri="{FF2B5EF4-FFF2-40B4-BE49-F238E27FC236}">
                <a16:creationId xmlns:a16="http://schemas.microsoft.com/office/drawing/2014/main" id="{D1E6C642-6193-6597-259B-608D57A97E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4885130" y="-269442"/>
            <a:ext cx="737042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D4976E"/>
                </a:solidFill>
                <a:latin typeface="Arial Black" panose="020B0A04020102020204" pitchFamily="34" charset="0"/>
              </a:rPr>
              <a:t>W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alrus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1EEAFDD-541F-4867-843F-FF62F7CC06F2}"/>
              </a:ext>
            </a:extLst>
          </p:cNvPr>
          <p:cNvGrpSpPr/>
          <p:nvPr/>
        </p:nvGrpSpPr>
        <p:grpSpPr>
          <a:xfrm flipH="1">
            <a:off x="511720" y="1697135"/>
            <a:ext cx="6732846" cy="4736181"/>
            <a:chOff x="2650882" y="894745"/>
            <a:chExt cx="7226543" cy="5083470"/>
          </a:xfrm>
        </p:grpSpPr>
        <p:sp>
          <p:nvSpPr>
            <p:cNvPr id="88" name="Rectangle 36">
              <a:extLst>
                <a:ext uri="{FF2B5EF4-FFF2-40B4-BE49-F238E27FC236}">
                  <a16:creationId xmlns:a16="http://schemas.microsoft.com/office/drawing/2014/main" id="{46E18D2E-297D-40A8-88CD-760A30F59856}"/>
                </a:ext>
              </a:extLst>
            </p:cNvPr>
            <p:cNvSpPr/>
            <p:nvPr/>
          </p:nvSpPr>
          <p:spPr>
            <a:xfrm rot="313031" flipH="1">
              <a:off x="2650882" y="4621839"/>
              <a:ext cx="1834881" cy="1121194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10">
              <a:extLst>
                <a:ext uri="{FF2B5EF4-FFF2-40B4-BE49-F238E27FC236}">
                  <a16:creationId xmlns:a16="http://schemas.microsoft.com/office/drawing/2014/main" id="{11614C0E-9575-4324-B3F3-116FF76B42FD}"/>
                </a:ext>
              </a:extLst>
            </p:cNvPr>
            <p:cNvSpPr/>
            <p:nvPr/>
          </p:nvSpPr>
          <p:spPr>
            <a:xfrm>
              <a:off x="7972425" y="4343400"/>
              <a:ext cx="1905000" cy="696985"/>
            </a:xfrm>
            <a:custGeom>
              <a:avLst/>
              <a:gdLst>
                <a:gd name="connsiteX0" fmla="*/ 0 w 438150"/>
                <a:gd name="connsiteY0" fmla="*/ 0 h 571500"/>
                <a:gd name="connsiteX1" fmla="*/ 438150 w 438150"/>
                <a:gd name="connsiteY1" fmla="*/ 0 h 571500"/>
                <a:gd name="connsiteX2" fmla="*/ 438150 w 438150"/>
                <a:gd name="connsiteY2" fmla="*/ 571500 h 571500"/>
                <a:gd name="connsiteX3" fmla="*/ 0 w 438150"/>
                <a:gd name="connsiteY3" fmla="*/ 571500 h 571500"/>
                <a:gd name="connsiteX4" fmla="*/ 0 w 438150"/>
                <a:gd name="connsiteY4" fmla="*/ 0 h 571500"/>
                <a:gd name="connsiteX0" fmla="*/ 0 w 1905000"/>
                <a:gd name="connsiteY0" fmla="*/ 0 h 571500"/>
                <a:gd name="connsiteX1" fmla="*/ 438150 w 1905000"/>
                <a:gd name="connsiteY1" fmla="*/ 0 h 571500"/>
                <a:gd name="connsiteX2" fmla="*/ 1905000 w 1905000"/>
                <a:gd name="connsiteY2" fmla="*/ 171450 h 571500"/>
                <a:gd name="connsiteX3" fmla="*/ 0 w 1905000"/>
                <a:gd name="connsiteY3" fmla="*/ 571500 h 571500"/>
                <a:gd name="connsiteX4" fmla="*/ 0 w 1905000"/>
                <a:gd name="connsiteY4" fmla="*/ 0 h 571500"/>
                <a:gd name="connsiteX0" fmla="*/ 0 w 1905000"/>
                <a:gd name="connsiteY0" fmla="*/ 0 h 616113"/>
                <a:gd name="connsiteX1" fmla="*/ 438150 w 1905000"/>
                <a:gd name="connsiteY1" fmla="*/ 0 h 616113"/>
                <a:gd name="connsiteX2" fmla="*/ 1905000 w 1905000"/>
                <a:gd name="connsiteY2" fmla="*/ 171450 h 616113"/>
                <a:gd name="connsiteX3" fmla="*/ 0 w 1905000"/>
                <a:gd name="connsiteY3" fmla="*/ 571500 h 616113"/>
                <a:gd name="connsiteX4" fmla="*/ 0 w 1905000"/>
                <a:gd name="connsiteY4" fmla="*/ 0 h 616113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905000 w 1905000"/>
                <a:gd name="connsiteY2" fmla="*/ 171450 h 726139"/>
                <a:gd name="connsiteX3" fmla="*/ 0 w 1905000"/>
                <a:gd name="connsiteY3" fmla="*/ 571500 h 726139"/>
                <a:gd name="connsiteX4" fmla="*/ 0 w 1905000"/>
                <a:gd name="connsiteY4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583055 w 1905000"/>
                <a:gd name="connsiteY2" fmla="*/ 220980 h 726139"/>
                <a:gd name="connsiteX3" fmla="*/ 1905000 w 1905000"/>
                <a:gd name="connsiteY3" fmla="*/ 171450 h 726139"/>
                <a:gd name="connsiteX4" fmla="*/ 0 w 1905000"/>
                <a:gd name="connsiteY4" fmla="*/ 571500 h 726139"/>
                <a:gd name="connsiteX5" fmla="*/ 0 w 1905000"/>
                <a:gd name="connsiteY5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696985"/>
                <a:gd name="connsiteX1" fmla="*/ 438150 w 1905000"/>
                <a:gd name="connsiteY1" fmla="*/ 0 h 696985"/>
                <a:gd name="connsiteX2" fmla="*/ 1644015 w 1905000"/>
                <a:gd name="connsiteY2" fmla="*/ 76200 h 696985"/>
                <a:gd name="connsiteX3" fmla="*/ 1583055 w 1905000"/>
                <a:gd name="connsiteY3" fmla="*/ 220980 h 696985"/>
                <a:gd name="connsiteX4" fmla="*/ 1905000 w 1905000"/>
                <a:gd name="connsiteY4" fmla="*/ 171450 h 696985"/>
                <a:gd name="connsiteX5" fmla="*/ 0 w 1905000"/>
                <a:gd name="connsiteY5" fmla="*/ 571500 h 696985"/>
                <a:gd name="connsiteX6" fmla="*/ 0 w 1905000"/>
                <a:gd name="connsiteY6" fmla="*/ 0 h 69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0" h="696985">
                  <a:moveTo>
                    <a:pt x="0" y="0"/>
                  </a:moveTo>
                  <a:lnTo>
                    <a:pt x="438150" y="0"/>
                  </a:lnTo>
                  <a:cubicBezTo>
                    <a:pt x="676592" y="227330"/>
                    <a:pt x="1399857" y="191770"/>
                    <a:pt x="1644015" y="76200"/>
                  </a:cubicBezTo>
                  <a:cubicBezTo>
                    <a:pt x="1834833" y="113030"/>
                    <a:pt x="1511618" y="191135"/>
                    <a:pt x="1583055" y="220980"/>
                  </a:cubicBezTo>
                  <a:cubicBezTo>
                    <a:pt x="1659890" y="288290"/>
                    <a:pt x="1828165" y="104140"/>
                    <a:pt x="1905000" y="171450"/>
                  </a:cubicBezTo>
                  <a:cubicBezTo>
                    <a:pt x="1628140" y="861060"/>
                    <a:pt x="246380" y="727710"/>
                    <a:pt x="0" y="5715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1FC3940F-33B2-4639-97B1-4D24A05B5965}"/>
                </a:ext>
              </a:extLst>
            </p:cNvPr>
            <p:cNvSpPr/>
            <p:nvPr/>
          </p:nvSpPr>
          <p:spPr>
            <a:xfrm>
              <a:off x="3603521" y="894745"/>
              <a:ext cx="5208329" cy="4685821"/>
            </a:xfrm>
            <a:custGeom>
              <a:avLst/>
              <a:gdLst>
                <a:gd name="connsiteX0" fmla="*/ 0 w 1959428"/>
                <a:gd name="connsiteY0" fmla="*/ 0 h 3904343"/>
                <a:gd name="connsiteX1" fmla="*/ 1959428 w 1959428"/>
                <a:gd name="connsiteY1" fmla="*/ 0 h 3904343"/>
                <a:gd name="connsiteX2" fmla="*/ 1959428 w 1959428"/>
                <a:gd name="connsiteY2" fmla="*/ 3904343 h 3904343"/>
                <a:gd name="connsiteX3" fmla="*/ 0 w 1959428"/>
                <a:gd name="connsiteY3" fmla="*/ 3904343 h 3904343"/>
                <a:gd name="connsiteX4" fmla="*/ 0 w 1959428"/>
                <a:gd name="connsiteY4" fmla="*/ 0 h 3904343"/>
                <a:gd name="connsiteX0" fmla="*/ 0 w 2394856"/>
                <a:gd name="connsiteY0" fmla="*/ 1422400 h 3904343"/>
                <a:gd name="connsiteX1" fmla="*/ 2394856 w 2394856"/>
                <a:gd name="connsiteY1" fmla="*/ 0 h 3904343"/>
                <a:gd name="connsiteX2" fmla="*/ 2394856 w 2394856"/>
                <a:gd name="connsiteY2" fmla="*/ 3904343 h 3904343"/>
                <a:gd name="connsiteX3" fmla="*/ 435428 w 2394856"/>
                <a:gd name="connsiteY3" fmla="*/ 3904343 h 3904343"/>
                <a:gd name="connsiteX4" fmla="*/ 0 w 2394856"/>
                <a:gd name="connsiteY4" fmla="*/ 1422400 h 3904343"/>
                <a:gd name="connsiteX0" fmla="*/ 0 w 2394856"/>
                <a:gd name="connsiteY0" fmla="*/ 362857 h 2844800"/>
                <a:gd name="connsiteX1" fmla="*/ 2090056 w 2394856"/>
                <a:gd name="connsiteY1" fmla="*/ 0 h 2844800"/>
                <a:gd name="connsiteX2" fmla="*/ 2394856 w 2394856"/>
                <a:gd name="connsiteY2" fmla="*/ 2844800 h 2844800"/>
                <a:gd name="connsiteX3" fmla="*/ 435428 w 2394856"/>
                <a:gd name="connsiteY3" fmla="*/ 2844800 h 2844800"/>
                <a:gd name="connsiteX4" fmla="*/ 0 w 2394856"/>
                <a:gd name="connsiteY4" fmla="*/ 362857 h 2844800"/>
                <a:gd name="connsiteX0" fmla="*/ 0 w 2394856"/>
                <a:gd name="connsiteY0" fmla="*/ 1992818 h 4474761"/>
                <a:gd name="connsiteX1" fmla="*/ 2090056 w 2394856"/>
                <a:gd name="connsiteY1" fmla="*/ 1629961 h 4474761"/>
                <a:gd name="connsiteX2" fmla="*/ 2394856 w 2394856"/>
                <a:gd name="connsiteY2" fmla="*/ 4474761 h 4474761"/>
                <a:gd name="connsiteX3" fmla="*/ 435428 w 2394856"/>
                <a:gd name="connsiteY3" fmla="*/ 4474761 h 4474761"/>
                <a:gd name="connsiteX4" fmla="*/ 0 w 2394856"/>
                <a:gd name="connsiteY4" fmla="*/ 1992818 h 4474761"/>
                <a:gd name="connsiteX0" fmla="*/ 108246 w 2503102"/>
                <a:gd name="connsiteY0" fmla="*/ 2269429 h 4751372"/>
                <a:gd name="connsiteX1" fmla="*/ 2198302 w 2503102"/>
                <a:gd name="connsiteY1" fmla="*/ 1906572 h 4751372"/>
                <a:gd name="connsiteX2" fmla="*/ 2503102 w 2503102"/>
                <a:gd name="connsiteY2" fmla="*/ 4751372 h 4751372"/>
                <a:gd name="connsiteX3" fmla="*/ 543674 w 2503102"/>
                <a:gd name="connsiteY3" fmla="*/ 4751372 h 4751372"/>
                <a:gd name="connsiteX4" fmla="*/ 108246 w 2503102"/>
                <a:gd name="connsiteY4" fmla="*/ 2269429 h 4751372"/>
                <a:gd name="connsiteX0" fmla="*/ 94806 w 2489662"/>
                <a:gd name="connsiteY0" fmla="*/ 2110094 h 4592037"/>
                <a:gd name="connsiteX1" fmla="*/ 2184862 w 2489662"/>
                <a:gd name="connsiteY1" fmla="*/ 1747237 h 4592037"/>
                <a:gd name="connsiteX2" fmla="*/ 2489662 w 2489662"/>
                <a:gd name="connsiteY2" fmla="*/ 4592037 h 4592037"/>
                <a:gd name="connsiteX3" fmla="*/ 530234 w 2489662"/>
                <a:gd name="connsiteY3" fmla="*/ 4592037 h 4592037"/>
                <a:gd name="connsiteX4" fmla="*/ 94806 w 2489662"/>
                <a:gd name="connsiteY4" fmla="*/ 2110094 h 4592037"/>
                <a:gd name="connsiteX0" fmla="*/ 164427 w 2559283"/>
                <a:gd name="connsiteY0" fmla="*/ 2208237 h 4690180"/>
                <a:gd name="connsiteX1" fmla="*/ 2254483 w 2559283"/>
                <a:gd name="connsiteY1" fmla="*/ 1845380 h 4690180"/>
                <a:gd name="connsiteX2" fmla="*/ 2559283 w 2559283"/>
                <a:gd name="connsiteY2" fmla="*/ 4690180 h 4690180"/>
                <a:gd name="connsiteX3" fmla="*/ 599855 w 2559283"/>
                <a:gd name="connsiteY3" fmla="*/ 4690180 h 4690180"/>
                <a:gd name="connsiteX4" fmla="*/ 164427 w 2559283"/>
                <a:gd name="connsiteY4" fmla="*/ 2208237 h 4690180"/>
                <a:gd name="connsiteX0" fmla="*/ 228702 w 2623558"/>
                <a:gd name="connsiteY0" fmla="*/ 2208237 h 4690180"/>
                <a:gd name="connsiteX1" fmla="*/ 2318758 w 2623558"/>
                <a:gd name="connsiteY1" fmla="*/ 1845380 h 4690180"/>
                <a:gd name="connsiteX2" fmla="*/ 2623558 w 2623558"/>
                <a:gd name="connsiteY2" fmla="*/ 4690180 h 4690180"/>
                <a:gd name="connsiteX3" fmla="*/ 664130 w 2623558"/>
                <a:gd name="connsiteY3" fmla="*/ 4690180 h 4690180"/>
                <a:gd name="connsiteX4" fmla="*/ 228702 w 26235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23296"/>
                <a:gd name="connsiteY0" fmla="*/ 2208237 h 4690180"/>
                <a:gd name="connsiteX1" fmla="*/ 2318758 w 5223296"/>
                <a:gd name="connsiteY1" fmla="*/ 1845380 h 4690180"/>
                <a:gd name="connsiteX2" fmla="*/ 5214358 w 5223296"/>
                <a:gd name="connsiteY2" fmla="*/ 3832930 h 4690180"/>
                <a:gd name="connsiteX3" fmla="*/ 664130 w 5223296"/>
                <a:gd name="connsiteY3" fmla="*/ 4690180 h 4690180"/>
                <a:gd name="connsiteX4" fmla="*/ 228702 w 5223296"/>
                <a:gd name="connsiteY4" fmla="*/ 2208237 h 4690180"/>
                <a:gd name="connsiteX0" fmla="*/ 206740 w 5201334"/>
                <a:gd name="connsiteY0" fmla="*/ 2208237 h 4537780"/>
                <a:gd name="connsiteX1" fmla="*/ 2296796 w 5201334"/>
                <a:gd name="connsiteY1" fmla="*/ 1845380 h 4537780"/>
                <a:gd name="connsiteX2" fmla="*/ 5192396 w 5201334"/>
                <a:gd name="connsiteY2" fmla="*/ 3832930 h 4537780"/>
                <a:gd name="connsiteX3" fmla="*/ 794568 w 5201334"/>
                <a:gd name="connsiteY3" fmla="*/ 4537780 h 4537780"/>
                <a:gd name="connsiteX4" fmla="*/ 206740 w 5201334"/>
                <a:gd name="connsiteY4" fmla="*/ 2208237 h 4537780"/>
                <a:gd name="connsiteX0" fmla="*/ 213735 w 5208329"/>
                <a:gd name="connsiteY0" fmla="*/ 2208237 h 4537780"/>
                <a:gd name="connsiteX1" fmla="*/ 2303791 w 5208329"/>
                <a:gd name="connsiteY1" fmla="*/ 1845380 h 4537780"/>
                <a:gd name="connsiteX2" fmla="*/ 5199391 w 5208329"/>
                <a:gd name="connsiteY2" fmla="*/ 3832930 h 4537780"/>
                <a:gd name="connsiteX3" fmla="*/ 801563 w 5208329"/>
                <a:gd name="connsiteY3" fmla="*/ 4537780 h 4537780"/>
                <a:gd name="connsiteX4" fmla="*/ 213735 w 5208329"/>
                <a:gd name="connsiteY4" fmla="*/ 2208237 h 4537780"/>
                <a:gd name="connsiteX0" fmla="*/ 213735 w 5208329"/>
                <a:gd name="connsiteY0" fmla="*/ 2208237 h 4660343"/>
                <a:gd name="connsiteX1" fmla="*/ 2303791 w 5208329"/>
                <a:gd name="connsiteY1" fmla="*/ 1845380 h 4660343"/>
                <a:gd name="connsiteX2" fmla="*/ 5199391 w 5208329"/>
                <a:gd name="connsiteY2" fmla="*/ 3832930 h 4660343"/>
                <a:gd name="connsiteX3" fmla="*/ 801563 w 5208329"/>
                <a:gd name="connsiteY3" fmla="*/ 4537780 h 4660343"/>
                <a:gd name="connsiteX4" fmla="*/ 213735 w 5208329"/>
                <a:gd name="connsiteY4" fmla="*/ 2208237 h 4660343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133771 h 4651823"/>
                <a:gd name="connsiteX1" fmla="*/ 2303791 w 5208329"/>
                <a:gd name="connsiteY1" fmla="*/ 1770914 h 4651823"/>
                <a:gd name="connsiteX2" fmla="*/ 5199391 w 5208329"/>
                <a:gd name="connsiteY2" fmla="*/ 3758464 h 4651823"/>
                <a:gd name="connsiteX3" fmla="*/ 801563 w 5208329"/>
                <a:gd name="connsiteY3" fmla="*/ 4463314 h 4651823"/>
                <a:gd name="connsiteX4" fmla="*/ 213735 w 5208329"/>
                <a:gd name="connsiteY4" fmla="*/ 2133771 h 4651823"/>
                <a:gd name="connsiteX0" fmla="*/ 213735 w 5208329"/>
                <a:gd name="connsiteY0" fmla="*/ 2216663 h 4734715"/>
                <a:gd name="connsiteX1" fmla="*/ 2303791 w 5208329"/>
                <a:gd name="connsiteY1" fmla="*/ 1853806 h 4734715"/>
                <a:gd name="connsiteX2" fmla="*/ 5199391 w 5208329"/>
                <a:gd name="connsiteY2" fmla="*/ 3841356 h 4734715"/>
                <a:gd name="connsiteX3" fmla="*/ 801563 w 5208329"/>
                <a:gd name="connsiteY3" fmla="*/ 4546206 h 4734715"/>
                <a:gd name="connsiteX4" fmla="*/ 213735 w 5208329"/>
                <a:gd name="connsiteY4" fmla="*/ 2216663 h 4734715"/>
                <a:gd name="connsiteX0" fmla="*/ 213735 w 5208329"/>
                <a:gd name="connsiteY0" fmla="*/ 2159633 h 4677685"/>
                <a:gd name="connsiteX1" fmla="*/ 2303791 w 5208329"/>
                <a:gd name="connsiteY1" fmla="*/ 1796776 h 4677685"/>
                <a:gd name="connsiteX2" fmla="*/ 5199391 w 5208329"/>
                <a:gd name="connsiteY2" fmla="*/ 3784326 h 4677685"/>
                <a:gd name="connsiteX3" fmla="*/ 801563 w 5208329"/>
                <a:gd name="connsiteY3" fmla="*/ 4489176 h 4677685"/>
                <a:gd name="connsiteX4" fmla="*/ 213735 w 5208329"/>
                <a:gd name="connsiteY4" fmla="*/ 2159633 h 4677685"/>
                <a:gd name="connsiteX0" fmla="*/ 213735 w 5208329"/>
                <a:gd name="connsiteY0" fmla="*/ 2167769 h 4685821"/>
                <a:gd name="connsiteX1" fmla="*/ 2303791 w 5208329"/>
                <a:gd name="connsiteY1" fmla="*/ 1804912 h 4685821"/>
                <a:gd name="connsiteX2" fmla="*/ 5199391 w 5208329"/>
                <a:gd name="connsiteY2" fmla="*/ 3792462 h 4685821"/>
                <a:gd name="connsiteX3" fmla="*/ 801563 w 5208329"/>
                <a:gd name="connsiteY3" fmla="*/ 4497312 h 4685821"/>
                <a:gd name="connsiteX4" fmla="*/ 213735 w 5208329"/>
                <a:gd name="connsiteY4" fmla="*/ 2167769 h 46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8329" h="4685821">
                  <a:moveTo>
                    <a:pt x="213735" y="2167769"/>
                  </a:moveTo>
                  <a:cubicBezTo>
                    <a:pt x="-532844" y="208945"/>
                    <a:pt x="1677863" y="-1359808"/>
                    <a:pt x="2303791" y="1804912"/>
                  </a:cubicBezTo>
                  <a:cubicBezTo>
                    <a:pt x="2849891" y="2486479"/>
                    <a:pt x="5377191" y="2882295"/>
                    <a:pt x="5199391" y="3792462"/>
                  </a:cubicBezTo>
                  <a:cubicBezTo>
                    <a:pt x="4438298" y="4541762"/>
                    <a:pt x="2438956" y="4948162"/>
                    <a:pt x="801563" y="4497312"/>
                  </a:cubicBezTo>
                  <a:cubicBezTo>
                    <a:pt x="599270" y="4298648"/>
                    <a:pt x="-441222" y="4766733"/>
                    <a:pt x="213735" y="21677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31">
              <a:extLst>
                <a:ext uri="{FF2B5EF4-FFF2-40B4-BE49-F238E27FC236}">
                  <a16:creationId xmlns:a16="http://schemas.microsoft.com/office/drawing/2014/main" id="{8D4AE392-C4E3-447D-9B91-7F17B1DA79E8}"/>
                </a:ext>
              </a:extLst>
            </p:cNvPr>
            <p:cNvSpPr/>
            <p:nvPr/>
          </p:nvSpPr>
          <p:spPr>
            <a:xfrm rot="11781574">
              <a:off x="4656845" y="2167809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31">
              <a:extLst>
                <a:ext uri="{FF2B5EF4-FFF2-40B4-BE49-F238E27FC236}">
                  <a16:creationId xmlns:a16="http://schemas.microsoft.com/office/drawing/2014/main" id="{8CAD401D-583C-4054-A77B-4EAA839A0E4B}"/>
                </a:ext>
              </a:extLst>
            </p:cNvPr>
            <p:cNvSpPr/>
            <p:nvPr/>
          </p:nvSpPr>
          <p:spPr>
            <a:xfrm rot="9818426" flipH="1">
              <a:off x="3808663" y="2190835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36">
              <a:extLst>
                <a:ext uri="{FF2B5EF4-FFF2-40B4-BE49-F238E27FC236}">
                  <a16:creationId xmlns:a16="http://schemas.microsoft.com/office/drawing/2014/main" id="{E3AA6FA8-2C52-4232-BB31-A97D10E4973D}"/>
                </a:ext>
              </a:extLst>
            </p:cNvPr>
            <p:cNvSpPr/>
            <p:nvPr/>
          </p:nvSpPr>
          <p:spPr>
            <a:xfrm>
              <a:off x="5505450" y="4827345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5">
              <a:extLst>
                <a:ext uri="{FF2B5EF4-FFF2-40B4-BE49-F238E27FC236}">
                  <a16:creationId xmlns:a16="http://schemas.microsoft.com/office/drawing/2014/main" id="{BDB43AB7-D839-49B1-AA5E-3892B6126CCF}"/>
                </a:ext>
              </a:extLst>
            </p:cNvPr>
            <p:cNvSpPr/>
            <p:nvPr/>
          </p:nvSpPr>
          <p:spPr>
            <a:xfrm>
              <a:off x="3603062" y="1602409"/>
              <a:ext cx="1567530" cy="791289"/>
            </a:xfrm>
            <a:custGeom>
              <a:avLst/>
              <a:gdLst>
                <a:gd name="connsiteX0" fmla="*/ 0 w 1003300"/>
                <a:gd name="connsiteY0" fmla="*/ 0 h 152400"/>
                <a:gd name="connsiteX1" fmla="*/ 1003300 w 1003300"/>
                <a:gd name="connsiteY1" fmla="*/ 0 h 152400"/>
                <a:gd name="connsiteX2" fmla="*/ 1003300 w 1003300"/>
                <a:gd name="connsiteY2" fmla="*/ 152400 h 152400"/>
                <a:gd name="connsiteX3" fmla="*/ 0 w 1003300"/>
                <a:gd name="connsiteY3" fmla="*/ 152400 h 152400"/>
                <a:gd name="connsiteX4" fmla="*/ 0 w 1003300"/>
                <a:gd name="connsiteY4" fmla="*/ 0 h 152400"/>
                <a:gd name="connsiteX0" fmla="*/ 0 w 1003300"/>
                <a:gd name="connsiteY0" fmla="*/ 0 h 558800"/>
                <a:gd name="connsiteX1" fmla="*/ 1003300 w 1003300"/>
                <a:gd name="connsiteY1" fmla="*/ 0 h 558800"/>
                <a:gd name="connsiteX2" fmla="*/ 1003300 w 1003300"/>
                <a:gd name="connsiteY2" fmla="*/ 152400 h 558800"/>
                <a:gd name="connsiteX3" fmla="*/ 444500 w 1003300"/>
                <a:gd name="connsiteY3" fmla="*/ 558800 h 558800"/>
                <a:gd name="connsiteX4" fmla="*/ 0 w 1003300"/>
                <a:gd name="connsiteY4" fmla="*/ 0 h 558800"/>
                <a:gd name="connsiteX0" fmla="*/ 296745 w 1300045"/>
                <a:gd name="connsiteY0" fmla="*/ 0 h 565184"/>
                <a:gd name="connsiteX1" fmla="*/ 1300045 w 1300045"/>
                <a:gd name="connsiteY1" fmla="*/ 0 h 565184"/>
                <a:gd name="connsiteX2" fmla="*/ 1300045 w 1300045"/>
                <a:gd name="connsiteY2" fmla="*/ 152400 h 565184"/>
                <a:gd name="connsiteX3" fmla="*/ 741245 w 1300045"/>
                <a:gd name="connsiteY3" fmla="*/ 558800 h 565184"/>
                <a:gd name="connsiteX4" fmla="*/ 296745 w 1300045"/>
                <a:gd name="connsiteY4" fmla="*/ 0 h 565184"/>
                <a:gd name="connsiteX0" fmla="*/ 302697 w 1305997"/>
                <a:gd name="connsiteY0" fmla="*/ 0 h 735868"/>
                <a:gd name="connsiteX1" fmla="*/ 1305997 w 1305997"/>
                <a:gd name="connsiteY1" fmla="*/ 0 h 735868"/>
                <a:gd name="connsiteX2" fmla="*/ 1305997 w 1305997"/>
                <a:gd name="connsiteY2" fmla="*/ 152400 h 735868"/>
                <a:gd name="connsiteX3" fmla="*/ 747197 w 1305997"/>
                <a:gd name="connsiteY3" fmla="*/ 558800 h 735868"/>
                <a:gd name="connsiteX4" fmla="*/ 302697 w 1305997"/>
                <a:gd name="connsiteY4" fmla="*/ 0 h 735868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1349937 w 1349937"/>
                <a:gd name="connsiteY2" fmla="*/ 152400 h 707562"/>
                <a:gd name="connsiteX3" fmla="*/ 791137 w 1349937"/>
                <a:gd name="connsiteY3" fmla="*/ 558800 h 707562"/>
                <a:gd name="connsiteX4" fmla="*/ 346637 w 1349937"/>
                <a:gd name="connsiteY4" fmla="*/ 0 h 707562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791137 w 1349937"/>
                <a:gd name="connsiteY2" fmla="*/ 558800 h 707562"/>
                <a:gd name="connsiteX3" fmla="*/ 346637 w 1349937"/>
                <a:gd name="connsiteY3" fmla="*/ 0 h 707562"/>
                <a:gd name="connsiteX0" fmla="*/ 346637 w 1580253"/>
                <a:gd name="connsiteY0" fmla="*/ 0 h 707562"/>
                <a:gd name="connsiteX1" fmla="*/ 1349937 w 1580253"/>
                <a:gd name="connsiteY1" fmla="*/ 0 h 707562"/>
                <a:gd name="connsiteX2" fmla="*/ 791137 w 1580253"/>
                <a:gd name="connsiteY2" fmla="*/ 558800 h 707562"/>
                <a:gd name="connsiteX3" fmla="*/ 346637 w 1580253"/>
                <a:gd name="connsiteY3" fmla="*/ 0 h 707562"/>
                <a:gd name="connsiteX0" fmla="*/ 346637 w 1567530"/>
                <a:gd name="connsiteY0" fmla="*/ 0 h 717299"/>
                <a:gd name="connsiteX1" fmla="*/ 1349937 w 1567530"/>
                <a:gd name="connsiteY1" fmla="*/ 0 h 717299"/>
                <a:gd name="connsiteX2" fmla="*/ 791137 w 1567530"/>
                <a:gd name="connsiteY2" fmla="*/ 558800 h 717299"/>
                <a:gd name="connsiteX3" fmla="*/ 346637 w 1567530"/>
                <a:gd name="connsiteY3" fmla="*/ 0 h 717299"/>
                <a:gd name="connsiteX0" fmla="*/ 346637 w 1567530"/>
                <a:gd name="connsiteY0" fmla="*/ 39511 h 756810"/>
                <a:gd name="connsiteX1" fmla="*/ 1349937 w 1567530"/>
                <a:gd name="connsiteY1" fmla="*/ 39511 h 756810"/>
                <a:gd name="connsiteX2" fmla="*/ 791137 w 1567530"/>
                <a:gd name="connsiteY2" fmla="*/ 598311 h 756810"/>
                <a:gd name="connsiteX3" fmla="*/ 346637 w 1567530"/>
                <a:gd name="connsiteY3" fmla="*/ 39511 h 756810"/>
                <a:gd name="connsiteX0" fmla="*/ 346637 w 1567530"/>
                <a:gd name="connsiteY0" fmla="*/ 73990 h 791289"/>
                <a:gd name="connsiteX1" fmla="*/ 1349937 w 1567530"/>
                <a:gd name="connsiteY1" fmla="*/ 73990 h 791289"/>
                <a:gd name="connsiteX2" fmla="*/ 791137 w 1567530"/>
                <a:gd name="connsiteY2" fmla="*/ 632790 h 791289"/>
                <a:gd name="connsiteX3" fmla="*/ 346637 w 1567530"/>
                <a:gd name="connsiteY3" fmla="*/ 73990 h 79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530" h="791289">
                  <a:moveTo>
                    <a:pt x="346637" y="73990"/>
                  </a:moveTo>
                  <a:cubicBezTo>
                    <a:pt x="744570" y="-33960"/>
                    <a:pt x="977404" y="-14910"/>
                    <a:pt x="1349937" y="73990"/>
                  </a:cubicBezTo>
                  <a:cubicBezTo>
                    <a:pt x="2039970" y="869857"/>
                    <a:pt x="875804" y="916423"/>
                    <a:pt x="791137" y="632790"/>
                  </a:cubicBezTo>
                  <a:cubicBezTo>
                    <a:pt x="604870" y="865623"/>
                    <a:pt x="-571996" y="920657"/>
                    <a:pt x="346637" y="73990"/>
                  </a:cubicBezTo>
                  <a:close/>
                </a:path>
              </a:pathLst>
            </a:custGeom>
            <a:solidFill>
              <a:srgbClr val="8D6E5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33">
              <a:extLst>
                <a:ext uri="{FF2B5EF4-FFF2-40B4-BE49-F238E27FC236}">
                  <a16:creationId xmlns:a16="http://schemas.microsoft.com/office/drawing/2014/main" id="{761093B6-8A5A-415D-BB54-C8DA4B9F0227}"/>
                </a:ext>
              </a:extLst>
            </p:cNvPr>
            <p:cNvSpPr/>
            <p:nvPr/>
          </p:nvSpPr>
          <p:spPr>
            <a:xfrm rot="10800000">
              <a:off x="4267792" y="1881856"/>
              <a:ext cx="212961" cy="210966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457200 h 514350"/>
                <a:gd name="connsiteX1" fmla="*/ 457200 w 914400"/>
                <a:gd name="connsiteY1" fmla="*/ 0 h 514350"/>
                <a:gd name="connsiteX2" fmla="*/ 914400 w 914400"/>
                <a:gd name="connsiteY2" fmla="*/ 457200 h 514350"/>
                <a:gd name="connsiteX3" fmla="*/ 0 w 914400"/>
                <a:gd name="connsiteY3" fmla="*/ 457200 h 514350"/>
                <a:gd name="connsiteX0" fmla="*/ 3587 w 727487"/>
                <a:gd name="connsiteY0" fmla="*/ 457208 h 521829"/>
                <a:gd name="connsiteX1" fmla="*/ 460787 w 727487"/>
                <a:gd name="connsiteY1" fmla="*/ 8 h 521829"/>
                <a:gd name="connsiteX2" fmla="*/ 727487 w 727487"/>
                <a:gd name="connsiteY2" fmla="*/ 469908 h 521829"/>
                <a:gd name="connsiteX3" fmla="*/ 3587 w 727487"/>
                <a:gd name="connsiteY3" fmla="*/ 457208 h 521829"/>
                <a:gd name="connsiteX0" fmla="*/ 6063 w 526763"/>
                <a:gd name="connsiteY0" fmla="*/ 457208 h 521829"/>
                <a:gd name="connsiteX1" fmla="*/ 260063 w 526763"/>
                <a:gd name="connsiteY1" fmla="*/ 8 h 521829"/>
                <a:gd name="connsiteX2" fmla="*/ 526763 w 526763"/>
                <a:gd name="connsiteY2" fmla="*/ 469908 h 521829"/>
                <a:gd name="connsiteX3" fmla="*/ 6063 w 526763"/>
                <a:gd name="connsiteY3" fmla="*/ 457208 h 52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763" h="521829">
                  <a:moveTo>
                    <a:pt x="6063" y="457208"/>
                  </a:moveTo>
                  <a:cubicBezTo>
                    <a:pt x="-38387" y="378891"/>
                    <a:pt x="173280" y="-2109"/>
                    <a:pt x="260063" y="8"/>
                  </a:cubicBezTo>
                  <a:cubicBezTo>
                    <a:pt x="346846" y="2125"/>
                    <a:pt x="526763" y="217403"/>
                    <a:pt x="526763" y="469908"/>
                  </a:cubicBezTo>
                  <a:cubicBezTo>
                    <a:pt x="450563" y="546108"/>
                    <a:pt x="50513" y="535525"/>
                    <a:pt x="6063" y="45720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D4F3A17-DA6D-42F6-91AE-AE6A42D9F1E8}"/>
                </a:ext>
              </a:extLst>
            </p:cNvPr>
            <p:cNvSpPr/>
            <p:nvPr/>
          </p:nvSpPr>
          <p:spPr>
            <a:xfrm>
              <a:off x="4752069" y="1379580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323A386-24BA-4CE4-B22F-9860AC04B1BA}"/>
                </a:ext>
              </a:extLst>
            </p:cNvPr>
            <p:cNvSpPr/>
            <p:nvPr/>
          </p:nvSpPr>
          <p:spPr>
            <a:xfrm>
              <a:off x="3859380" y="1379745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438E07F-BF3F-4E46-8E84-B5E5FC4CA34D}"/>
                </a:ext>
              </a:extLst>
            </p:cNvPr>
            <p:cNvSpPr/>
            <p:nvPr/>
          </p:nvSpPr>
          <p:spPr>
            <a:xfrm flipV="1">
              <a:off x="3970874" y="1431670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BDDF682-0147-4844-B3B2-41CD18B2F03B}"/>
                </a:ext>
              </a:extLst>
            </p:cNvPr>
            <p:cNvSpPr/>
            <p:nvPr/>
          </p:nvSpPr>
          <p:spPr>
            <a:xfrm flipV="1">
              <a:off x="4893455" y="1424009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690888-D4B6-480F-A3E3-77227509D8B5}"/>
                </a:ext>
              </a:extLst>
            </p:cNvPr>
            <p:cNvSpPr/>
            <p:nvPr/>
          </p:nvSpPr>
          <p:spPr>
            <a:xfrm>
              <a:off x="4738764" y="20535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EDD1288-1409-4FAE-83B8-0D14E3AD098F}"/>
                </a:ext>
              </a:extLst>
            </p:cNvPr>
            <p:cNvSpPr/>
            <p:nvPr/>
          </p:nvSpPr>
          <p:spPr>
            <a:xfrm>
              <a:off x="4612468" y="20550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ADC56BD-FC3F-489E-86FC-3FDE7AD44453}"/>
                </a:ext>
              </a:extLst>
            </p:cNvPr>
            <p:cNvSpPr/>
            <p:nvPr/>
          </p:nvSpPr>
          <p:spPr>
            <a:xfrm>
              <a:off x="4677281" y="20146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B57FAEB-C819-4E16-AF07-3893C60616B5}"/>
                </a:ext>
              </a:extLst>
            </p:cNvPr>
            <p:cNvSpPr/>
            <p:nvPr/>
          </p:nvSpPr>
          <p:spPr>
            <a:xfrm>
              <a:off x="4112584" y="20179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0CE9A7D-F491-4CB0-9E1F-28297E655DCC}"/>
                </a:ext>
              </a:extLst>
            </p:cNvPr>
            <p:cNvSpPr/>
            <p:nvPr/>
          </p:nvSpPr>
          <p:spPr>
            <a:xfrm>
              <a:off x="4051101" y="19791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36">
              <a:extLst>
                <a:ext uri="{FF2B5EF4-FFF2-40B4-BE49-F238E27FC236}">
                  <a16:creationId xmlns:a16="http://schemas.microsoft.com/office/drawing/2014/main" id="{5C97A615-0BC6-459C-B4E3-09E4D83D8262}"/>
                </a:ext>
              </a:extLst>
            </p:cNvPr>
            <p:cNvSpPr/>
            <p:nvPr/>
          </p:nvSpPr>
          <p:spPr>
            <a:xfrm rot="18230375">
              <a:off x="5171485" y="4316337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36">
              <a:extLst>
                <a:ext uri="{FF2B5EF4-FFF2-40B4-BE49-F238E27FC236}">
                  <a16:creationId xmlns:a16="http://schemas.microsoft.com/office/drawing/2014/main" id="{1D534882-C8EE-469A-8FD4-942C761E90E4}"/>
                </a:ext>
              </a:extLst>
            </p:cNvPr>
            <p:cNvSpPr/>
            <p:nvPr/>
          </p:nvSpPr>
          <p:spPr>
            <a:xfrm rot="20274620">
              <a:off x="7356501" y="3976902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36">
              <a:extLst>
                <a:ext uri="{FF2B5EF4-FFF2-40B4-BE49-F238E27FC236}">
                  <a16:creationId xmlns:a16="http://schemas.microsoft.com/office/drawing/2014/main" id="{1ECDB9EF-D0C2-49E3-AEF6-2AF53D5B7F49}"/>
                </a:ext>
              </a:extLst>
            </p:cNvPr>
            <p:cNvSpPr/>
            <p:nvPr/>
          </p:nvSpPr>
          <p:spPr>
            <a:xfrm rot="18283353">
              <a:off x="3334405" y="4483892"/>
              <a:ext cx="1532064" cy="835551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8F675C5-2559-41A8-9F7A-17F984DB054B}"/>
                </a:ext>
              </a:extLst>
            </p:cNvPr>
            <p:cNvSpPr/>
            <p:nvPr/>
          </p:nvSpPr>
          <p:spPr>
            <a:xfrm rot="20687640">
              <a:off x="4749738" y="1903727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A11E44E-5A88-4C07-91D2-960EC26C0FE8}"/>
                </a:ext>
              </a:extLst>
            </p:cNvPr>
            <p:cNvSpPr/>
            <p:nvPr/>
          </p:nvSpPr>
          <p:spPr>
            <a:xfrm>
              <a:off x="4767426" y="1998053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48BCFF3-62BB-493B-B9C4-673AAF181932}"/>
                </a:ext>
              </a:extLst>
            </p:cNvPr>
            <p:cNvSpPr/>
            <p:nvPr/>
          </p:nvSpPr>
          <p:spPr>
            <a:xfrm rot="700285" flipV="1">
              <a:off x="4760085" y="2159056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08A85F-C261-4073-853C-2B6976CDC3B6}"/>
                </a:ext>
              </a:extLst>
            </p:cNvPr>
            <p:cNvSpPr/>
            <p:nvPr/>
          </p:nvSpPr>
          <p:spPr>
            <a:xfrm rot="648597" flipH="1">
              <a:off x="3237311" y="1909959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468FFF-92BE-4A27-A902-EE53BEFEFB2A}"/>
                </a:ext>
              </a:extLst>
            </p:cNvPr>
            <p:cNvSpPr/>
            <p:nvPr/>
          </p:nvSpPr>
          <p:spPr>
            <a:xfrm rot="21092179" flipH="1">
              <a:off x="3086594" y="2039329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57BD659-5A9D-40C4-A6DB-1386FCBA0956}"/>
                </a:ext>
              </a:extLst>
            </p:cNvPr>
            <p:cNvSpPr/>
            <p:nvPr/>
          </p:nvSpPr>
          <p:spPr>
            <a:xfrm rot="20899715" flipH="1" flipV="1">
              <a:off x="3228483" y="2131151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106CF4B-F979-42C9-9300-B7CE06005962}"/>
                </a:ext>
              </a:extLst>
            </p:cNvPr>
            <p:cNvSpPr/>
            <p:nvPr/>
          </p:nvSpPr>
          <p:spPr>
            <a:xfrm>
              <a:off x="3983787" y="20248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31_23-44-39">
            <a:hlinkClick r:id="" action="ppaction://media"/>
            <a:extLst>
              <a:ext uri="{FF2B5EF4-FFF2-40B4-BE49-F238E27FC236}">
                <a16:creationId xmlns:a16="http://schemas.microsoft.com/office/drawing/2014/main" id="{B40C77A5-CC7D-047C-DF19-F7E0AB8829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2983F4-E947-47A4-B248-8428061F4B26}"/>
              </a:ext>
            </a:extLst>
          </p:cNvPr>
          <p:cNvGrpSpPr/>
          <p:nvPr/>
        </p:nvGrpSpPr>
        <p:grpSpPr>
          <a:xfrm>
            <a:off x="7501310" y="0"/>
            <a:ext cx="4506372" cy="6869654"/>
            <a:chOff x="911824" y="191568"/>
            <a:chExt cx="4506372" cy="68696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BF5A8B-3F53-4DA9-9B47-50A2BBB731EB}"/>
                </a:ext>
              </a:extLst>
            </p:cNvPr>
            <p:cNvSpPr txBox="1"/>
            <p:nvPr/>
          </p:nvSpPr>
          <p:spPr>
            <a:xfrm>
              <a:off x="911824" y="191568"/>
              <a:ext cx="450637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</a:t>
              </a:r>
              <a:r>
                <a:rPr kumimoji="0" 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ulture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59E2BAC-F503-4066-9A1A-9E0C24EAEDEC}"/>
                </a:ext>
              </a:extLst>
            </p:cNvPr>
            <p:cNvGrpSpPr/>
            <p:nvPr/>
          </p:nvGrpSpPr>
          <p:grpSpPr>
            <a:xfrm flipH="1">
              <a:off x="1181251" y="1700193"/>
              <a:ext cx="3198852" cy="5361029"/>
              <a:chOff x="3135414" y="23782"/>
              <a:chExt cx="4450514" cy="745871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2E48E57-EF80-4F60-8527-CE07F1E5B5F4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488574" cy="3583472"/>
                <a:chOff x="6087929" y="3899027"/>
                <a:chExt cx="1488574" cy="3583472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1FE098D5-B4E1-45B0-840A-4E598A279CF8}"/>
                    </a:ext>
                  </a:extLst>
                </p:cNvPr>
                <p:cNvGrpSpPr/>
                <p:nvPr/>
              </p:nvGrpSpPr>
              <p:grpSpPr>
                <a:xfrm>
                  <a:off x="6087929" y="3899027"/>
                  <a:ext cx="1331285" cy="2567761"/>
                  <a:chOff x="6087929" y="3899027"/>
                  <a:chExt cx="1331285" cy="2567761"/>
                </a:xfrm>
              </p:grpSpPr>
              <p:sp>
                <p:nvSpPr>
                  <p:cNvPr id="116" name="Rectangle 15">
                    <a:extLst>
                      <a:ext uri="{FF2B5EF4-FFF2-40B4-BE49-F238E27FC236}">
                        <a16:creationId xmlns:a16="http://schemas.microsoft.com/office/drawing/2014/main" id="{1DF6A094-912C-4349-8023-D118946CDDC9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213347" y="3899027"/>
                    <a:ext cx="1205867" cy="256776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6E635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Rectangle 15">
                    <a:extLst>
                      <a:ext uri="{FF2B5EF4-FFF2-40B4-BE49-F238E27FC236}">
                        <a16:creationId xmlns:a16="http://schemas.microsoft.com/office/drawing/2014/main" id="{410A069C-7CFC-4B21-9C9D-74C8731B342F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087929" y="3902213"/>
                    <a:ext cx="1131672" cy="240977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51433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4" name="Arc 113">
                  <a:extLst>
                    <a:ext uri="{FF2B5EF4-FFF2-40B4-BE49-F238E27FC236}">
                      <a16:creationId xmlns:a16="http://schemas.microsoft.com/office/drawing/2014/main" id="{D9D68515-7F82-40C9-A5D0-62409F9D43A1}"/>
                    </a:ext>
                  </a:extLst>
                </p:cNvPr>
                <p:cNvSpPr/>
                <p:nvPr/>
              </p:nvSpPr>
              <p:spPr>
                <a:xfrm rot="19046660" flipH="1">
                  <a:off x="7140163" y="5179358"/>
                  <a:ext cx="166637" cy="230314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Arc 114">
                  <a:extLst>
                    <a:ext uri="{FF2B5EF4-FFF2-40B4-BE49-F238E27FC236}">
                      <a16:creationId xmlns:a16="http://schemas.microsoft.com/office/drawing/2014/main" id="{9AF59CBF-2497-459A-9444-E15FAFEE685B}"/>
                    </a:ext>
                  </a:extLst>
                </p:cNvPr>
                <p:cNvSpPr/>
                <p:nvPr/>
              </p:nvSpPr>
              <p:spPr>
                <a:xfrm rot="19046660" flipH="1">
                  <a:off x="7409866" y="5075739"/>
                  <a:ext cx="166637" cy="23571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4D290F2-54E0-43C2-8A83-D18F3E38269F}"/>
                  </a:ext>
                </a:extLst>
              </p:cNvPr>
              <p:cNvGrpSpPr/>
              <p:nvPr/>
            </p:nvGrpSpPr>
            <p:grpSpPr>
              <a:xfrm>
                <a:off x="3763767" y="1960695"/>
                <a:ext cx="2021977" cy="3259329"/>
                <a:chOff x="3763767" y="1960695"/>
                <a:chExt cx="2021977" cy="3259329"/>
              </a:xfrm>
            </p:grpSpPr>
            <p:sp>
              <p:nvSpPr>
                <p:cNvPr id="111" name="Oval 11">
                  <a:extLst>
                    <a:ext uri="{FF2B5EF4-FFF2-40B4-BE49-F238E27FC236}">
                      <a16:creationId xmlns:a16="http://schemas.microsoft.com/office/drawing/2014/main" id="{C82350E8-894F-4ABF-A219-98AC501F976D}"/>
                    </a:ext>
                  </a:extLst>
                </p:cNvPr>
                <p:cNvSpPr/>
                <p:nvPr/>
              </p:nvSpPr>
              <p:spPr>
                <a:xfrm>
                  <a:off x="3763767" y="1960695"/>
                  <a:ext cx="1880717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">
                  <a:extLst>
                    <a:ext uri="{FF2B5EF4-FFF2-40B4-BE49-F238E27FC236}">
                      <a16:creationId xmlns:a16="http://schemas.microsoft.com/office/drawing/2014/main" id="{4C43E07F-EE69-406A-BFC4-F8EA937E7E5E}"/>
                    </a:ext>
                  </a:extLst>
                </p:cNvPr>
                <p:cNvSpPr/>
                <p:nvPr/>
              </p:nvSpPr>
              <p:spPr>
                <a:xfrm>
                  <a:off x="3905028" y="1977110"/>
                  <a:ext cx="1880716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solidFill>
                  <a:srgbClr val="51433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AutoShape 2" descr="How to Draw a Simple Vulture for Kids">
                <a:extLst>
                  <a:ext uri="{FF2B5EF4-FFF2-40B4-BE49-F238E27FC236}">
                    <a16:creationId xmlns:a16="http://schemas.microsoft.com/office/drawing/2014/main" id="{4640CAC6-A0D4-4AF5-A0B7-B82EB29060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14">
                <a:extLst>
                  <a:ext uri="{FF2B5EF4-FFF2-40B4-BE49-F238E27FC236}">
                    <a16:creationId xmlns:a16="http://schemas.microsoft.com/office/drawing/2014/main" id="{95CF675B-1129-4ED0-94E9-0BD759F4123B}"/>
                  </a:ext>
                </a:extLst>
              </p:cNvPr>
              <p:cNvSpPr/>
              <p:nvPr/>
            </p:nvSpPr>
            <p:spPr>
              <a:xfrm>
                <a:off x="4062137" y="2133602"/>
                <a:ext cx="2935562" cy="3646680"/>
              </a:xfrm>
              <a:custGeom>
                <a:avLst/>
                <a:gdLst>
                  <a:gd name="connsiteX0" fmla="*/ 0 w 2478086"/>
                  <a:gd name="connsiteY0" fmla="*/ 0 h 2603823"/>
                  <a:gd name="connsiteX1" fmla="*/ 2478086 w 2478086"/>
                  <a:gd name="connsiteY1" fmla="*/ 0 h 2603823"/>
                  <a:gd name="connsiteX2" fmla="*/ 2478086 w 2478086"/>
                  <a:gd name="connsiteY2" fmla="*/ 2603823 h 2603823"/>
                  <a:gd name="connsiteX3" fmla="*/ 0 w 2478086"/>
                  <a:gd name="connsiteY3" fmla="*/ 2603823 h 2603823"/>
                  <a:gd name="connsiteX4" fmla="*/ 0 w 2478086"/>
                  <a:gd name="connsiteY4" fmla="*/ 0 h 2603823"/>
                  <a:gd name="connsiteX0" fmla="*/ 76200 w 2478086"/>
                  <a:gd name="connsiteY0" fmla="*/ 0 h 3086423"/>
                  <a:gd name="connsiteX1" fmla="*/ 2478086 w 2478086"/>
                  <a:gd name="connsiteY1" fmla="*/ 482600 h 3086423"/>
                  <a:gd name="connsiteX2" fmla="*/ 2478086 w 2478086"/>
                  <a:gd name="connsiteY2" fmla="*/ 3086423 h 3086423"/>
                  <a:gd name="connsiteX3" fmla="*/ 0 w 2478086"/>
                  <a:gd name="connsiteY3" fmla="*/ 3086423 h 3086423"/>
                  <a:gd name="connsiteX4" fmla="*/ 76200 w 2478086"/>
                  <a:gd name="connsiteY4" fmla="*/ 0 h 3086423"/>
                  <a:gd name="connsiteX0" fmla="*/ 404155 w 2806041"/>
                  <a:gd name="connsiteY0" fmla="*/ 0 h 3086423"/>
                  <a:gd name="connsiteX1" fmla="*/ 2806041 w 2806041"/>
                  <a:gd name="connsiteY1" fmla="*/ 482600 h 3086423"/>
                  <a:gd name="connsiteX2" fmla="*/ 2806041 w 2806041"/>
                  <a:gd name="connsiteY2" fmla="*/ 3086423 h 3086423"/>
                  <a:gd name="connsiteX3" fmla="*/ 327955 w 2806041"/>
                  <a:gd name="connsiteY3" fmla="*/ 3086423 h 3086423"/>
                  <a:gd name="connsiteX4" fmla="*/ 404155 w 2806041"/>
                  <a:gd name="connsiteY4" fmla="*/ 0 h 3086423"/>
                  <a:gd name="connsiteX0" fmla="*/ 467563 w 2869449"/>
                  <a:gd name="connsiteY0" fmla="*/ 0 h 3086423"/>
                  <a:gd name="connsiteX1" fmla="*/ 2869449 w 2869449"/>
                  <a:gd name="connsiteY1" fmla="*/ 482600 h 3086423"/>
                  <a:gd name="connsiteX2" fmla="*/ 2869449 w 2869449"/>
                  <a:gd name="connsiteY2" fmla="*/ 3086423 h 3086423"/>
                  <a:gd name="connsiteX3" fmla="*/ 391363 w 2869449"/>
                  <a:gd name="connsiteY3" fmla="*/ 3086423 h 3086423"/>
                  <a:gd name="connsiteX4" fmla="*/ 467563 w 2869449"/>
                  <a:gd name="connsiteY4" fmla="*/ 0 h 3086423"/>
                  <a:gd name="connsiteX0" fmla="*/ 467563 w 2869449"/>
                  <a:gd name="connsiteY0" fmla="*/ 0 h 3515400"/>
                  <a:gd name="connsiteX1" fmla="*/ 2869449 w 2869449"/>
                  <a:gd name="connsiteY1" fmla="*/ 482600 h 3515400"/>
                  <a:gd name="connsiteX2" fmla="*/ 2869449 w 2869449"/>
                  <a:gd name="connsiteY2" fmla="*/ 3086423 h 3515400"/>
                  <a:gd name="connsiteX3" fmla="*/ 391363 w 2869449"/>
                  <a:gd name="connsiteY3" fmla="*/ 3086423 h 3515400"/>
                  <a:gd name="connsiteX4" fmla="*/ 467563 w 2869449"/>
                  <a:gd name="connsiteY4" fmla="*/ 0 h 3515400"/>
                  <a:gd name="connsiteX0" fmla="*/ 467563 w 2869449"/>
                  <a:gd name="connsiteY0" fmla="*/ 0 h 3635878"/>
                  <a:gd name="connsiteX1" fmla="*/ 2869449 w 2869449"/>
                  <a:gd name="connsiteY1" fmla="*/ 4826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467563 w 2869449"/>
                  <a:gd name="connsiteY0" fmla="*/ 0 h 3635878"/>
                  <a:gd name="connsiteX1" fmla="*/ 1739149 w 2869449"/>
                  <a:gd name="connsiteY1" fmla="*/ 508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533676 w 2935562"/>
                  <a:gd name="connsiteY0" fmla="*/ 0 h 3635878"/>
                  <a:gd name="connsiteX1" fmla="*/ 1805262 w 2935562"/>
                  <a:gd name="connsiteY1" fmla="*/ 50800 h 3635878"/>
                  <a:gd name="connsiteX2" fmla="*/ 2935562 w 2935562"/>
                  <a:gd name="connsiteY2" fmla="*/ 3086423 h 3635878"/>
                  <a:gd name="connsiteX3" fmla="*/ 457476 w 2935562"/>
                  <a:gd name="connsiteY3" fmla="*/ 3086423 h 3635878"/>
                  <a:gd name="connsiteX4" fmla="*/ 533676 w 2935562"/>
                  <a:gd name="connsiteY4" fmla="*/ 0 h 3635878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5562" h="3646680">
                    <a:moveTo>
                      <a:pt x="533676" y="0"/>
                    </a:moveTo>
                    <a:lnTo>
                      <a:pt x="1805262" y="50800"/>
                    </a:lnTo>
                    <a:lnTo>
                      <a:pt x="2935562" y="3086423"/>
                    </a:lnTo>
                    <a:cubicBezTo>
                      <a:pt x="2515933" y="3543623"/>
                      <a:pt x="1486705" y="4077023"/>
                      <a:pt x="457476" y="3086423"/>
                    </a:cubicBezTo>
                    <a:cubicBezTo>
                      <a:pt x="241576" y="2756115"/>
                      <a:pt x="-495024" y="1028808"/>
                      <a:pt x="533676" y="0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73614E"/>
                  </a:gs>
                  <a:gs pos="0">
                    <a:srgbClr val="6E6355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12FC8CC-BF44-460F-A855-487191593C01}"/>
                  </a:ext>
                </a:extLst>
              </p:cNvPr>
              <p:cNvGrpSpPr/>
              <p:nvPr/>
            </p:nvGrpSpPr>
            <p:grpSpPr>
              <a:xfrm>
                <a:off x="4073879" y="5212366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08" name="Rectangle 18">
                  <a:extLst>
                    <a:ext uri="{FF2B5EF4-FFF2-40B4-BE49-F238E27FC236}">
                      <a16:creationId xmlns:a16="http://schemas.microsoft.com/office/drawing/2014/main" id="{818EB3AB-7C1D-4A36-BF9E-B93F8489F094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FE48E031-D4E2-431B-8759-05B33FFEFB6A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A29B3F62-C5C0-45C5-B71C-9A0C098234B2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62984CA-FFFD-4569-A205-958ED6B6CCC2}"/>
                  </a:ext>
                </a:extLst>
              </p:cNvPr>
              <p:cNvGrpSpPr/>
              <p:nvPr/>
            </p:nvGrpSpPr>
            <p:grpSpPr>
              <a:xfrm>
                <a:off x="5162477" y="5342149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05" name="Rectangle 18">
                  <a:extLst>
                    <a:ext uri="{FF2B5EF4-FFF2-40B4-BE49-F238E27FC236}">
                      <a16:creationId xmlns:a16="http://schemas.microsoft.com/office/drawing/2014/main" id="{721E58DB-C854-4798-8082-E78FB00711AD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1AB25B5B-7FF9-4BA2-BDA5-5556B4C57904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710EE3DE-CB2F-4389-9F2B-047A1163E2E2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" name="Rectangle 10">
                <a:extLst>
                  <a:ext uri="{FF2B5EF4-FFF2-40B4-BE49-F238E27FC236}">
                    <a16:creationId xmlns:a16="http://schemas.microsoft.com/office/drawing/2014/main" id="{A9A1D4CB-3276-4455-B150-0E63BE8ED444}"/>
                  </a:ext>
                </a:extLst>
              </p:cNvPr>
              <p:cNvSpPr/>
              <p:nvPr/>
            </p:nvSpPr>
            <p:spPr>
              <a:xfrm rot="580953" flipV="1">
                <a:off x="4735435" y="5030816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10">
                <a:extLst>
                  <a:ext uri="{FF2B5EF4-FFF2-40B4-BE49-F238E27FC236}">
                    <a16:creationId xmlns:a16="http://schemas.microsoft.com/office/drawing/2014/main" id="{ED2511F7-E4C6-4241-B2E3-658AD0F2311E}"/>
                  </a:ext>
                </a:extLst>
              </p:cNvPr>
              <p:cNvSpPr/>
              <p:nvPr/>
            </p:nvSpPr>
            <p:spPr>
              <a:xfrm rot="580953" flipV="1">
                <a:off x="5826083" y="5163918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84C214B-5D4B-4961-9424-6F1AE1CF0746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4213661"/>
                <a:chOff x="5689919" y="2002004"/>
                <a:chExt cx="1896009" cy="4213661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F82204B5-3527-4F98-9CD2-9737255E6D43}"/>
                    </a:ext>
                  </a:extLst>
                </p:cNvPr>
                <p:cNvGrpSpPr/>
                <p:nvPr/>
              </p:nvGrpSpPr>
              <p:grpSpPr>
                <a:xfrm>
                  <a:off x="5689919" y="2002004"/>
                  <a:ext cx="1896009" cy="3395995"/>
                  <a:chOff x="5689919" y="2002004"/>
                  <a:chExt cx="1896009" cy="3395995"/>
                </a:xfrm>
              </p:grpSpPr>
              <p:sp>
                <p:nvSpPr>
                  <p:cNvPr id="103" name="Oval 11">
                    <a:extLst>
                      <a:ext uri="{FF2B5EF4-FFF2-40B4-BE49-F238E27FC236}">
                        <a16:creationId xmlns:a16="http://schemas.microsoft.com/office/drawing/2014/main" id="{99A04748-5F6D-45E1-A36F-FAE4B279E04E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689919" y="2037460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24000">
                        <a:srgbClr val="514336"/>
                      </a:gs>
                      <a:gs pos="0">
                        <a:srgbClr val="6E6355"/>
                      </a:gs>
                    </a:gsLst>
                    <a:lin ang="21594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Oval 11">
                    <a:extLst>
                      <a:ext uri="{FF2B5EF4-FFF2-40B4-BE49-F238E27FC236}">
                        <a16:creationId xmlns:a16="http://schemas.microsoft.com/office/drawing/2014/main" id="{2E97076A-8DB8-4B4C-B523-4EBC3A6AC043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838382" y="2002004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14336"/>
                      </a:gs>
                      <a:gs pos="22000">
                        <a:srgbClr val="6E6355"/>
                      </a:gs>
                    </a:gsLst>
                    <a:lin ang="21594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0" name="Arc 99">
                  <a:extLst>
                    <a:ext uri="{FF2B5EF4-FFF2-40B4-BE49-F238E27FC236}">
                      <a16:creationId xmlns:a16="http://schemas.microsoft.com/office/drawing/2014/main" id="{D3DD82BB-8403-4ACB-9434-40EC0B04D4FF}"/>
                    </a:ext>
                  </a:extLst>
                </p:cNvPr>
                <p:cNvSpPr/>
                <p:nvPr/>
              </p:nvSpPr>
              <p:spPr>
                <a:xfrm>
                  <a:off x="6980635" y="4347566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Arc 100">
                  <a:extLst>
                    <a:ext uri="{FF2B5EF4-FFF2-40B4-BE49-F238E27FC236}">
                      <a16:creationId xmlns:a16="http://schemas.microsoft.com/office/drawing/2014/main" id="{02961EE8-5890-48FE-8AD2-4253C4C57806}"/>
                    </a:ext>
                  </a:extLst>
                </p:cNvPr>
                <p:cNvSpPr/>
                <p:nvPr/>
              </p:nvSpPr>
              <p:spPr>
                <a:xfrm>
                  <a:off x="7235742" y="4248857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rc 101">
                  <a:extLst>
                    <a:ext uri="{FF2B5EF4-FFF2-40B4-BE49-F238E27FC236}">
                      <a16:creationId xmlns:a16="http://schemas.microsoft.com/office/drawing/2014/main" id="{7B0A7BE1-0B19-4E43-A924-83785CA1FDEF}"/>
                    </a:ext>
                  </a:extLst>
                </p:cNvPr>
                <p:cNvSpPr/>
                <p:nvPr/>
              </p:nvSpPr>
              <p:spPr>
                <a:xfrm>
                  <a:off x="6664425" y="4313476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719945A-C0AA-46C4-853C-FFA7A08F9256}"/>
                  </a:ext>
                </a:extLst>
              </p:cNvPr>
              <p:cNvGrpSpPr/>
              <p:nvPr/>
            </p:nvGrpSpPr>
            <p:grpSpPr>
              <a:xfrm>
                <a:off x="3135414" y="23782"/>
                <a:ext cx="2922727" cy="2753979"/>
                <a:chOff x="3135414" y="23782"/>
                <a:chExt cx="2922727" cy="2753979"/>
              </a:xfrm>
            </p:grpSpPr>
            <p:sp>
              <p:nvSpPr>
                <p:cNvPr id="87" name="Oval 5">
                  <a:extLst>
                    <a:ext uri="{FF2B5EF4-FFF2-40B4-BE49-F238E27FC236}">
                      <a16:creationId xmlns:a16="http://schemas.microsoft.com/office/drawing/2014/main" id="{AD48D5C8-8F36-4F08-88A3-B8446A3FCD2D}"/>
                    </a:ext>
                  </a:extLst>
                </p:cNvPr>
                <p:cNvSpPr/>
                <p:nvPr/>
              </p:nvSpPr>
              <p:spPr>
                <a:xfrm>
                  <a:off x="4054043" y="135138"/>
                  <a:ext cx="1603774" cy="1486208"/>
                </a:xfrm>
                <a:custGeom>
                  <a:avLst/>
                  <a:gdLst>
                    <a:gd name="connsiteX0" fmla="*/ 0 w 1497496"/>
                    <a:gd name="connsiteY0" fmla="*/ 715854 h 1431707"/>
                    <a:gd name="connsiteX1" fmla="*/ 748748 w 1497496"/>
                    <a:gd name="connsiteY1" fmla="*/ 0 h 1431707"/>
                    <a:gd name="connsiteX2" fmla="*/ 1497496 w 1497496"/>
                    <a:gd name="connsiteY2" fmla="*/ 715854 h 1431707"/>
                    <a:gd name="connsiteX3" fmla="*/ 748748 w 1497496"/>
                    <a:gd name="connsiteY3" fmla="*/ 1431708 h 1431707"/>
                    <a:gd name="connsiteX4" fmla="*/ 0 w 1497496"/>
                    <a:gd name="connsiteY4" fmla="*/ 715854 h 1431707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34371"/>
                    <a:gd name="connsiteX1" fmla="*/ 749872 w 1498620"/>
                    <a:gd name="connsiteY1" fmla="*/ 0 h 1434371"/>
                    <a:gd name="connsiteX2" fmla="*/ 1498620 w 1498620"/>
                    <a:gd name="connsiteY2" fmla="*/ 715854 h 1434371"/>
                    <a:gd name="connsiteX3" fmla="*/ 749872 w 1498620"/>
                    <a:gd name="connsiteY3" fmla="*/ 1431708 h 1434371"/>
                    <a:gd name="connsiteX4" fmla="*/ 584633 w 1498620"/>
                    <a:gd name="connsiteY4" fmla="*/ 1350065 h 1434371"/>
                    <a:gd name="connsiteX5" fmla="*/ 1124 w 1498620"/>
                    <a:gd name="connsiteY5" fmla="*/ 715854 h 1434371"/>
                    <a:gd name="connsiteX0" fmla="*/ 1124 w 1603395"/>
                    <a:gd name="connsiteY0" fmla="*/ 715878 h 1485535"/>
                    <a:gd name="connsiteX1" fmla="*/ 749872 w 1603395"/>
                    <a:gd name="connsiteY1" fmla="*/ 24 h 1485535"/>
                    <a:gd name="connsiteX2" fmla="*/ 1603395 w 1603395"/>
                    <a:gd name="connsiteY2" fmla="*/ 696828 h 1485535"/>
                    <a:gd name="connsiteX3" fmla="*/ 749872 w 1603395"/>
                    <a:gd name="connsiteY3" fmla="*/ 1431732 h 1485535"/>
                    <a:gd name="connsiteX4" fmla="*/ 584633 w 1603395"/>
                    <a:gd name="connsiteY4" fmla="*/ 1350089 h 1485535"/>
                    <a:gd name="connsiteX5" fmla="*/ 1124 w 1603395"/>
                    <a:gd name="connsiteY5" fmla="*/ 715878 h 1485535"/>
                    <a:gd name="connsiteX0" fmla="*/ 1124 w 1603395"/>
                    <a:gd name="connsiteY0" fmla="*/ 716551 h 1486208"/>
                    <a:gd name="connsiteX1" fmla="*/ 749872 w 1603395"/>
                    <a:gd name="connsiteY1" fmla="*/ 697 h 1486208"/>
                    <a:gd name="connsiteX2" fmla="*/ 1603395 w 1603395"/>
                    <a:gd name="connsiteY2" fmla="*/ 697501 h 1486208"/>
                    <a:gd name="connsiteX3" fmla="*/ 749872 w 1603395"/>
                    <a:gd name="connsiteY3" fmla="*/ 1432405 h 1486208"/>
                    <a:gd name="connsiteX4" fmla="*/ 584633 w 1603395"/>
                    <a:gd name="connsiteY4" fmla="*/ 1350762 h 1486208"/>
                    <a:gd name="connsiteX5" fmla="*/ 1124 w 1603395"/>
                    <a:gd name="connsiteY5" fmla="*/ 716551 h 1486208"/>
                    <a:gd name="connsiteX0" fmla="*/ 1124 w 1603774"/>
                    <a:gd name="connsiteY0" fmla="*/ 716551 h 1486208"/>
                    <a:gd name="connsiteX1" fmla="*/ 749872 w 1603774"/>
                    <a:gd name="connsiteY1" fmla="*/ 697 h 1486208"/>
                    <a:gd name="connsiteX2" fmla="*/ 1603395 w 1603774"/>
                    <a:gd name="connsiteY2" fmla="*/ 697501 h 1486208"/>
                    <a:gd name="connsiteX3" fmla="*/ 749872 w 1603774"/>
                    <a:gd name="connsiteY3" fmla="*/ 1432405 h 1486208"/>
                    <a:gd name="connsiteX4" fmla="*/ 584633 w 1603774"/>
                    <a:gd name="connsiteY4" fmla="*/ 1350762 h 1486208"/>
                    <a:gd name="connsiteX5" fmla="*/ 1124 w 1603774"/>
                    <a:gd name="connsiteY5" fmla="*/ 716551 h 14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3774" h="1486208">
                      <a:moveTo>
                        <a:pt x="1124" y="716551"/>
                      </a:moveTo>
                      <a:cubicBezTo>
                        <a:pt x="28664" y="491540"/>
                        <a:pt x="482827" y="3872"/>
                        <a:pt x="749872" y="697"/>
                      </a:cubicBezTo>
                      <a:cubicBezTo>
                        <a:pt x="1016917" y="-2478"/>
                        <a:pt x="1603395" y="-21704"/>
                        <a:pt x="1603395" y="697501"/>
                      </a:cubicBezTo>
                      <a:cubicBezTo>
                        <a:pt x="1622445" y="1188106"/>
                        <a:pt x="919666" y="1323528"/>
                        <a:pt x="749872" y="1432405"/>
                      </a:cubicBezTo>
                      <a:cubicBezTo>
                        <a:pt x="580078" y="1541282"/>
                        <a:pt x="709424" y="1470071"/>
                        <a:pt x="584633" y="1350762"/>
                      </a:cubicBezTo>
                      <a:cubicBezTo>
                        <a:pt x="459842" y="1231453"/>
                        <a:pt x="-26416" y="941562"/>
                        <a:pt x="1124" y="716551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6">
                  <a:extLst>
                    <a:ext uri="{FF2B5EF4-FFF2-40B4-BE49-F238E27FC236}">
                      <a16:creationId xmlns:a16="http://schemas.microsoft.com/office/drawing/2014/main" id="{BCFDAC73-2F29-4484-B679-FBA5AA435031}"/>
                    </a:ext>
                  </a:extLst>
                </p:cNvPr>
                <p:cNvSpPr/>
                <p:nvPr/>
              </p:nvSpPr>
              <p:spPr>
                <a:xfrm>
                  <a:off x="3135414" y="527924"/>
                  <a:ext cx="1502848" cy="1097329"/>
                </a:xfrm>
                <a:custGeom>
                  <a:avLst/>
                  <a:gdLst>
                    <a:gd name="connsiteX0" fmla="*/ 0 w 874643"/>
                    <a:gd name="connsiteY0" fmla="*/ 0 h 702365"/>
                    <a:gd name="connsiteX1" fmla="*/ 874643 w 874643"/>
                    <a:gd name="connsiteY1" fmla="*/ 0 h 702365"/>
                    <a:gd name="connsiteX2" fmla="*/ 874643 w 874643"/>
                    <a:gd name="connsiteY2" fmla="*/ 702365 h 702365"/>
                    <a:gd name="connsiteX3" fmla="*/ 0 w 874643"/>
                    <a:gd name="connsiteY3" fmla="*/ 702365 h 702365"/>
                    <a:gd name="connsiteX4" fmla="*/ 0 w 874643"/>
                    <a:gd name="connsiteY4" fmla="*/ 0 h 702365"/>
                    <a:gd name="connsiteX0" fmla="*/ 0 w 874643"/>
                    <a:gd name="connsiteY0" fmla="*/ 172278 h 874643"/>
                    <a:gd name="connsiteX1" fmla="*/ 781878 w 874643"/>
                    <a:gd name="connsiteY1" fmla="*/ 0 h 874643"/>
                    <a:gd name="connsiteX2" fmla="*/ 874643 w 874643"/>
                    <a:gd name="connsiteY2" fmla="*/ 874643 h 874643"/>
                    <a:gd name="connsiteX3" fmla="*/ 0 w 874643"/>
                    <a:gd name="connsiteY3" fmla="*/ 874643 h 874643"/>
                    <a:gd name="connsiteX4" fmla="*/ 0 w 874643"/>
                    <a:gd name="connsiteY4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0 w 1298713"/>
                    <a:gd name="connsiteY4" fmla="*/ 874643 h 874643"/>
                    <a:gd name="connsiteX5" fmla="*/ 0 w 1298713"/>
                    <a:gd name="connsiteY5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119269 w 1298713"/>
                    <a:gd name="connsiteY4" fmla="*/ 715617 h 874643"/>
                    <a:gd name="connsiteX5" fmla="*/ 0 w 1298713"/>
                    <a:gd name="connsiteY5" fmla="*/ 172278 h 874643"/>
                    <a:gd name="connsiteX0" fmla="*/ 106018 w 1404731"/>
                    <a:gd name="connsiteY0" fmla="*/ 172278 h 1110977"/>
                    <a:gd name="connsiteX1" fmla="*/ 887896 w 1404731"/>
                    <a:gd name="connsiteY1" fmla="*/ 0 h 1110977"/>
                    <a:gd name="connsiteX2" fmla="*/ 1404731 w 1404731"/>
                    <a:gd name="connsiteY2" fmla="*/ 556592 h 1110977"/>
                    <a:gd name="connsiteX3" fmla="*/ 980661 w 1404731"/>
                    <a:gd name="connsiteY3" fmla="*/ 874643 h 1110977"/>
                    <a:gd name="connsiteX4" fmla="*/ 225287 w 1404731"/>
                    <a:gd name="connsiteY4" fmla="*/ 715617 h 1110977"/>
                    <a:gd name="connsiteX5" fmla="*/ 0 w 1404731"/>
                    <a:gd name="connsiteY5" fmla="*/ 1099931 h 1110977"/>
                    <a:gd name="connsiteX6" fmla="*/ 106018 w 1404731"/>
                    <a:gd name="connsiteY6" fmla="*/ 172278 h 1110977"/>
                    <a:gd name="connsiteX0" fmla="*/ 203295 w 1502008"/>
                    <a:gd name="connsiteY0" fmla="*/ 172278 h 1110977"/>
                    <a:gd name="connsiteX1" fmla="*/ 985173 w 1502008"/>
                    <a:gd name="connsiteY1" fmla="*/ 0 h 1110977"/>
                    <a:gd name="connsiteX2" fmla="*/ 1502008 w 1502008"/>
                    <a:gd name="connsiteY2" fmla="*/ 556592 h 1110977"/>
                    <a:gd name="connsiteX3" fmla="*/ 1077938 w 1502008"/>
                    <a:gd name="connsiteY3" fmla="*/ 874643 h 1110977"/>
                    <a:gd name="connsiteX4" fmla="*/ 322564 w 1502008"/>
                    <a:gd name="connsiteY4" fmla="*/ 715617 h 1110977"/>
                    <a:gd name="connsiteX5" fmla="*/ 97277 w 1502008"/>
                    <a:gd name="connsiteY5" fmla="*/ 1099931 h 1110977"/>
                    <a:gd name="connsiteX6" fmla="*/ 203295 w 1502008"/>
                    <a:gd name="connsiteY6" fmla="*/ 172278 h 1110977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25674 w 1524387"/>
                    <a:gd name="connsiteY0" fmla="*/ 172727 h 1111426"/>
                    <a:gd name="connsiteX1" fmla="*/ 1007552 w 1524387"/>
                    <a:gd name="connsiteY1" fmla="*/ 449 h 1111426"/>
                    <a:gd name="connsiteX2" fmla="*/ 1524387 w 1524387"/>
                    <a:gd name="connsiteY2" fmla="*/ 557041 h 1111426"/>
                    <a:gd name="connsiteX3" fmla="*/ 1100317 w 1524387"/>
                    <a:gd name="connsiteY3" fmla="*/ 875092 h 1111426"/>
                    <a:gd name="connsiteX4" fmla="*/ 344943 w 1524387"/>
                    <a:gd name="connsiteY4" fmla="*/ 716066 h 1111426"/>
                    <a:gd name="connsiteX5" fmla="*/ 119656 w 1524387"/>
                    <a:gd name="connsiteY5" fmla="*/ 1100380 h 1111426"/>
                    <a:gd name="connsiteX6" fmla="*/ 225674 w 1524387"/>
                    <a:gd name="connsiteY6" fmla="*/ 172727 h 1111426"/>
                    <a:gd name="connsiteX0" fmla="*/ 242725 w 1518578"/>
                    <a:gd name="connsiteY0" fmla="*/ 203123 h 1111342"/>
                    <a:gd name="connsiteX1" fmla="*/ 1001743 w 1518578"/>
                    <a:gd name="connsiteY1" fmla="*/ 365 h 1111342"/>
                    <a:gd name="connsiteX2" fmla="*/ 1518578 w 1518578"/>
                    <a:gd name="connsiteY2" fmla="*/ 556957 h 1111342"/>
                    <a:gd name="connsiteX3" fmla="*/ 1094508 w 1518578"/>
                    <a:gd name="connsiteY3" fmla="*/ 875008 h 1111342"/>
                    <a:gd name="connsiteX4" fmla="*/ 339134 w 1518578"/>
                    <a:gd name="connsiteY4" fmla="*/ 715982 h 1111342"/>
                    <a:gd name="connsiteX5" fmla="*/ 113847 w 1518578"/>
                    <a:gd name="connsiteY5" fmla="*/ 1100296 h 1111342"/>
                    <a:gd name="connsiteX6" fmla="*/ 242725 w 1518578"/>
                    <a:gd name="connsiteY6" fmla="*/ 203123 h 1111342"/>
                    <a:gd name="connsiteX0" fmla="*/ 242725 w 1518578"/>
                    <a:gd name="connsiteY0" fmla="*/ 203337 h 1111556"/>
                    <a:gd name="connsiteX1" fmla="*/ 1001743 w 1518578"/>
                    <a:gd name="connsiteY1" fmla="*/ 579 h 1111556"/>
                    <a:gd name="connsiteX2" fmla="*/ 1518578 w 1518578"/>
                    <a:gd name="connsiteY2" fmla="*/ 557171 h 1111556"/>
                    <a:gd name="connsiteX3" fmla="*/ 1094508 w 1518578"/>
                    <a:gd name="connsiteY3" fmla="*/ 875222 h 1111556"/>
                    <a:gd name="connsiteX4" fmla="*/ 339134 w 1518578"/>
                    <a:gd name="connsiteY4" fmla="*/ 716196 h 1111556"/>
                    <a:gd name="connsiteX5" fmla="*/ 113847 w 1518578"/>
                    <a:gd name="connsiteY5" fmla="*/ 1100510 h 1111556"/>
                    <a:gd name="connsiteX6" fmla="*/ 242725 w 1518578"/>
                    <a:gd name="connsiteY6" fmla="*/ 203337 h 1111556"/>
                    <a:gd name="connsiteX0" fmla="*/ 229194 w 1505047"/>
                    <a:gd name="connsiteY0" fmla="*/ 203337 h 1111556"/>
                    <a:gd name="connsiteX1" fmla="*/ 988212 w 1505047"/>
                    <a:gd name="connsiteY1" fmla="*/ 579 h 1111556"/>
                    <a:gd name="connsiteX2" fmla="*/ 1505047 w 1505047"/>
                    <a:gd name="connsiteY2" fmla="*/ 557171 h 1111556"/>
                    <a:gd name="connsiteX3" fmla="*/ 1080977 w 1505047"/>
                    <a:gd name="connsiteY3" fmla="*/ 875222 h 1111556"/>
                    <a:gd name="connsiteX4" fmla="*/ 325603 w 1505047"/>
                    <a:gd name="connsiteY4" fmla="*/ 716196 h 1111556"/>
                    <a:gd name="connsiteX5" fmla="*/ 100316 w 1505047"/>
                    <a:gd name="connsiteY5" fmla="*/ 1100510 h 1111556"/>
                    <a:gd name="connsiteX6" fmla="*/ 229194 w 1505047"/>
                    <a:gd name="connsiteY6" fmla="*/ 203337 h 1111556"/>
                    <a:gd name="connsiteX0" fmla="*/ 229194 w 1505047"/>
                    <a:gd name="connsiteY0" fmla="*/ 203337 h 1113000"/>
                    <a:gd name="connsiteX1" fmla="*/ 988212 w 1505047"/>
                    <a:gd name="connsiteY1" fmla="*/ 579 h 1113000"/>
                    <a:gd name="connsiteX2" fmla="*/ 1505047 w 1505047"/>
                    <a:gd name="connsiteY2" fmla="*/ 557171 h 1113000"/>
                    <a:gd name="connsiteX3" fmla="*/ 1080977 w 1505047"/>
                    <a:gd name="connsiteY3" fmla="*/ 875222 h 1113000"/>
                    <a:gd name="connsiteX4" fmla="*/ 325603 w 1505047"/>
                    <a:gd name="connsiteY4" fmla="*/ 716196 h 1113000"/>
                    <a:gd name="connsiteX5" fmla="*/ 100316 w 1505047"/>
                    <a:gd name="connsiteY5" fmla="*/ 1100510 h 1113000"/>
                    <a:gd name="connsiteX6" fmla="*/ 229194 w 1505047"/>
                    <a:gd name="connsiteY6" fmla="*/ 203337 h 111300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07957 w 1483810"/>
                    <a:gd name="connsiteY0" fmla="*/ 203337 h 1095747"/>
                    <a:gd name="connsiteX1" fmla="*/ 966975 w 1483810"/>
                    <a:gd name="connsiteY1" fmla="*/ 579 h 1095747"/>
                    <a:gd name="connsiteX2" fmla="*/ 1483810 w 1483810"/>
                    <a:gd name="connsiteY2" fmla="*/ 557171 h 1095747"/>
                    <a:gd name="connsiteX3" fmla="*/ 1059740 w 1483810"/>
                    <a:gd name="connsiteY3" fmla="*/ 875222 h 1095747"/>
                    <a:gd name="connsiteX4" fmla="*/ 304366 w 1483810"/>
                    <a:gd name="connsiteY4" fmla="*/ 716196 h 1095747"/>
                    <a:gd name="connsiteX5" fmla="*/ 107654 w 1483810"/>
                    <a:gd name="connsiteY5" fmla="*/ 1095747 h 1095747"/>
                    <a:gd name="connsiteX6" fmla="*/ 207957 w 1483810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3404 w 1502848"/>
                    <a:gd name="connsiteY4" fmla="*/ 716196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4919 h 1097329"/>
                    <a:gd name="connsiteX1" fmla="*/ 986013 w 1502848"/>
                    <a:gd name="connsiteY1" fmla="*/ 2161 h 1097329"/>
                    <a:gd name="connsiteX2" fmla="*/ 1502848 w 1502848"/>
                    <a:gd name="connsiteY2" fmla="*/ 558753 h 1097329"/>
                    <a:gd name="connsiteX3" fmla="*/ 1078778 w 1502848"/>
                    <a:gd name="connsiteY3" fmla="*/ 876804 h 1097329"/>
                    <a:gd name="connsiteX4" fmla="*/ 351027 w 1502848"/>
                    <a:gd name="connsiteY4" fmla="*/ 770166 h 1097329"/>
                    <a:gd name="connsiteX5" fmla="*/ 126692 w 1502848"/>
                    <a:gd name="connsiteY5" fmla="*/ 1097329 h 1097329"/>
                    <a:gd name="connsiteX6" fmla="*/ 226995 w 1502848"/>
                    <a:gd name="connsiteY6" fmla="*/ 204919 h 1097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2848" h="1097329">
                      <a:moveTo>
                        <a:pt x="226995" y="204919"/>
                      </a:moveTo>
                      <a:cubicBezTo>
                        <a:pt x="441901" y="2713"/>
                        <a:pt x="738639" y="-6673"/>
                        <a:pt x="986013" y="2161"/>
                      </a:cubicBezTo>
                      <a:cubicBezTo>
                        <a:pt x="1281979" y="77257"/>
                        <a:pt x="1485178" y="417396"/>
                        <a:pt x="1502848" y="558753"/>
                      </a:cubicBezTo>
                      <a:cubicBezTo>
                        <a:pt x="1361491" y="664770"/>
                        <a:pt x="1273144" y="890057"/>
                        <a:pt x="1078778" y="876804"/>
                      </a:cubicBezTo>
                      <a:cubicBezTo>
                        <a:pt x="836194" y="841258"/>
                        <a:pt x="601231" y="729512"/>
                        <a:pt x="351027" y="770166"/>
                      </a:cubicBezTo>
                      <a:cubicBezTo>
                        <a:pt x="311188" y="822527"/>
                        <a:pt x="221776" y="882091"/>
                        <a:pt x="126692" y="1097329"/>
                      </a:cubicBezTo>
                      <a:cubicBezTo>
                        <a:pt x="-141898" y="593262"/>
                        <a:pt x="77356" y="361737"/>
                        <a:pt x="226995" y="204919"/>
                      </a:cubicBezTo>
                      <a:close/>
                    </a:path>
                  </a:pathLst>
                </a:custGeom>
                <a:solidFill>
                  <a:srgbClr val="FFEB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9746369-D544-42F5-B844-3256A7AEBEAC}"/>
                    </a:ext>
                  </a:extLst>
                </p:cNvPr>
                <p:cNvSpPr/>
                <p:nvPr/>
              </p:nvSpPr>
              <p:spPr>
                <a:xfrm>
                  <a:off x="4638263" y="481013"/>
                  <a:ext cx="380382" cy="3143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DF53CCB-D6A5-4E46-8597-D8D9E77E553C}"/>
                    </a:ext>
                  </a:extLst>
                </p:cNvPr>
                <p:cNvSpPr/>
                <p:nvPr/>
              </p:nvSpPr>
              <p:spPr>
                <a:xfrm>
                  <a:off x="4723227" y="571500"/>
                  <a:ext cx="161374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Cloud 90">
                  <a:extLst>
                    <a:ext uri="{FF2B5EF4-FFF2-40B4-BE49-F238E27FC236}">
                      <a16:creationId xmlns:a16="http://schemas.microsoft.com/office/drawing/2014/main" id="{3D54ED4A-A577-411B-A508-DA71DB3447AD}"/>
                    </a:ext>
                  </a:extLst>
                </p:cNvPr>
                <p:cNvSpPr/>
                <p:nvPr/>
              </p:nvSpPr>
              <p:spPr>
                <a:xfrm rot="20967020">
                  <a:off x="4178740" y="1727650"/>
                  <a:ext cx="1879401" cy="1050111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10">
                  <a:extLst>
                    <a:ext uri="{FF2B5EF4-FFF2-40B4-BE49-F238E27FC236}">
                      <a16:creationId xmlns:a16="http://schemas.microsoft.com/office/drawing/2014/main" id="{8AF7519B-5783-4125-B517-7359178EAA23}"/>
                    </a:ext>
                  </a:extLst>
                </p:cNvPr>
                <p:cNvSpPr/>
                <p:nvPr/>
              </p:nvSpPr>
              <p:spPr>
                <a:xfrm rot="20985504">
                  <a:off x="4650322" y="1277393"/>
                  <a:ext cx="664510" cy="1120953"/>
                </a:xfrm>
                <a:custGeom>
                  <a:avLst/>
                  <a:gdLst>
                    <a:gd name="connsiteX0" fmla="*/ 0 w 499606"/>
                    <a:gd name="connsiteY0" fmla="*/ 0 h 1095747"/>
                    <a:gd name="connsiteX1" fmla="*/ 499606 w 499606"/>
                    <a:gd name="connsiteY1" fmla="*/ 0 h 1095747"/>
                    <a:gd name="connsiteX2" fmla="*/ 499606 w 499606"/>
                    <a:gd name="connsiteY2" fmla="*/ 1095747 h 1095747"/>
                    <a:gd name="connsiteX3" fmla="*/ 0 w 499606"/>
                    <a:gd name="connsiteY3" fmla="*/ 1095747 h 1095747"/>
                    <a:gd name="connsiteX4" fmla="*/ 0 w 499606"/>
                    <a:gd name="connsiteY4" fmla="*/ 0 h 1095747"/>
                    <a:gd name="connsiteX0" fmla="*/ 0 w 544597"/>
                    <a:gd name="connsiteY0" fmla="*/ 0 h 1103876"/>
                    <a:gd name="connsiteX1" fmla="*/ 544597 w 544597"/>
                    <a:gd name="connsiteY1" fmla="*/ 8129 h 1103876"/>
                    <a:gd name="connsiteX2" fmla="*/ 544597 w 544597"/>
                    <a:gd name="connsiteY2" fmla="*/ 1103876 h 1103876"/>
                    <a:gd name="connsiteX3" fmla="*/ 44991 w 544597"/>
                    <a:gd name="connsiteY3" fmla="*/ 1103876 h 1103876"/>
                    <a:gd name="connsiteX4" fmla="*/ 0 w 544597"/>
                    <a:gd name="connsiteY4" fmla="*/ 0 h 1103876"/>
                    <a:gd name="connsiteX0" fmla="*/ 0 w 544597"/>
                    <a:gd name="connsiteY0" fmla="*/ 0 h 1120953"/>
                    <a:gd name="connsiteX1" fmla="*/ 544597 w 544597"/>
                    <a:gd name="connsiteY1" fmla="*/ 8129 h 1120953"/>
                    <a:gd name="connsiteX2" fmla="*/ 544597 w 544597"/>
                    <a:gd name="connsiteY2" fmla="*/ 1103876 h 1120953"/>
                    <a:gd name="connsiteX3" fmla="*/ 10932 w 544597"/>
                    <a:gd name="connsiteY3" fmla="*/ 1120953 h 1120953"/>
                    <a:gd name="connsiteX4" fmla="*/ 0 w 544597"/>
                    <a:gd name="connsiteY4" fmla="*/ 0 h 1120953"/>
                    <a:gd name="connsiteX0" fmla="*/ 0 w 567093"/>
                    <a:gd name="connsiteY0" fmla="*/ 0 h 1120953"/>
                    <a:gd name="connsiteX1" fmla="*/ 567093 w 567093"/>
                    <a:gd name="connsiteY1" fmla="*/ 12194 h 1120953"/>
                    <a:gd name="connsiteX2" fmla="*/ 544597 w 567093"/>
                    <a:gd name="connsiteY2" fmla="*/ 1103876 h 1120953"/>
                    <a:gd name="connsiteX3" fmla="*/ 10932 w 567093"/>
                    <a:gd name="connsiteY3" fmla="*/ 1120953 h 1120953"/>
                    <a:gd name="connsiteX4" fmla="*/ 0 w 567093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74921 w 664510"/>
                    <a:gd name="connsiteY0" fmla="*/ 0 h 1120953"/>
                    <a:gd name="connsiteX1" fmla="*/ 642014 w 664510"/>
                    <a:gd name="connsiteY1" fmla="*/ 12194 h 1120953"/>
                    <a:gd name="connsiteX2" fmla="*/ 664510 w 664510"/>
                    <a:gd name="connsiteY2" fmla="*/ 1112005 h 1120953"/>
                    <a:gd name="connsiteX3" fmla="*/ 85853 w 664510"/>
                    <a:gd name="connsiteY3" fmla="*/ 1120953 h 1120953"/>
                    <a:gd name="connsiteX4" fmla="*/ 74921 w 664510"/>
                    <a:gd name="connsiteY4" fmla="*/ 0 h 112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4510" h="1120953">
                      <a:moveTo>
                        <a:pt x="74921" y="0"/>
                      </a:moveTo>
                      <a:lnTo>
                        <a:pt x="642014" y="12194"/>
                      </a:lnTo>
                      <a:cubicBezTo>
                        <a:pt x="649513" y="378798"/>
                        <a:pt x="338448" y="494259"/>
                        <a:pt x="664510" y="1112005"/>
                      </a:cubicBezTo>
                      <a:lnTo>
                        <a:pt x="85853" y="1120953"/>
                      </a:lnTo>
                      <a:cubicBezTo>
                        <a:pt x="-102640" y="613240"/>
                        <a:pt x="78565" y="373651"/>
                        <a:pt x="74921" y="0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64E907B3-AA13-4957-9D3A-41FB1032C57D}"/>
                    </a:ext>
                  </a:extLst>
                </p:cNvPr>
                <p:cNvSpPr/>
                <p:nvPr/>
              </p:nvSpPr>
              <p:spPr>
                <a:xfrm rot="21021619">
                  <a:off x="4519614" y="1154909"/>
                  <a:ext cx="795456" cy="284320"/>
                </a:xfrm>
                <a:prstGeom prst="ellipse">
                  <a:avLst/>
                </a:prstGeom>
                <a:solidFill>
                  <a:srgbClr val="EECA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70D5C5E9-D974-434C-96B5-22F76A0FDE07}"/>
                    </a:ext>
                  </a:extLst>
                </p:cNvPr>
                <p:cNvSpPr/>
                <p:nvPr/>
              </p:nvSpPr>
              <p:spPr>
                <a:xfrm>
                  <a:off x="3492442" y="1082053"/>
                  <a:ext cx="816099" cy="213360"/>
                </a:xfrm>
                <a:custGeom>
                  <a:avLst/>
                  <a:gdLst>
                    <a:gd name="connsiteX0" fmla="*/ 0 w 816099"/>
                    <a:gd name="connsiteY0" fmla="*/ 213360 h 213360"/>
                    <a:gd name="connsiteX1" fmla="*/ 175260 w 816099"/>
                    <a:gd name="connsiteY1" fmla="*/ 99060 h 213360"/>
                    <a:gd name="connsiteX2" fmla="*/ 510540 w 816099"/>
                    <a:gd name="connsiteY2" fmla="*/ 45720 h 213360"/>
                    <a:gd name="connsiteX3" fmla="*/ 792480 w 816099"/>
                    <a:gd name="connsiteY3" fmla="*/ 22860 h 213360"/>
                    <a:gd name="connsiteX4" fmla="*/ 800100 w 816099"/>
                    <a:gd name="connsiteY4" fmla="*/ 0 h 213360"/>
                    <a:gd name="connsiteX5" fmla="*/ 800100 w 816099"/>
                    <a:gd name="connsiteY5" fmla="*/ 0 h 213360"/>
                    <a:gd name="connsiteX6" fmla="*/ 800100 w 816099"/>
                    <a:gd name="connsiteY6" fmla="*/ 0 h 21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99" h="213360">
                      <a:moveTo>
                        <a:pt x="0" y="213360"/>
                      </a:moveTo>
                      <a:cubicBezTo>
                        <a:pt x="45085" y="170180"/>
                        <a:pt x="90170" y="127000"/>
                        <a:pt x="175260" y="99060"/>
                      </a:cubicBezTo>
                      <a:cubicBezTo>
                        <a:pt x="260350" y="71120"/>
                        <a:pt x="407670" y="58420"/>
                        <a:pt x="510540" y="45720"/>
                      </a:cubicBezTo>
                      <a:cubicBezTo>
                        <a:pt x="613410" y="33020"/>
                        <a:pt x="744220" y="30480"/>
                        <a:pt x="792480" y="22860"/>
                      </a:cubicBezTo>
                      <a:cubicBezTo>
                        <a:pt x="840740" y="15240"/>
                        <a:pt x="800100" y="0"/>
                        <a:pt x="800100" y="0"/>
                      </a:cubicBezTo>
                      <a:lnTo>
                        <a:pt x="800100" y="0"/>
                      </a:lnTo>
                      <a:lnTo>
                        <a:pt x="80010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10">
                  <a:extLst>
                    <a:ext uri="{FF2B5EF4-FFF2-40B4-BE49-F238E27FC236}">
                      <a16:creationId xmlns:a16="http://schemas.microsoft.com/office/drawing/2014/main" id="{D9DE4F3C-0C3F-42BC-8B0A-CFBA6239F8BF}"/>
                    </a:ext>
                  </a:extLst>
                </p:cNvPr>
                <p:cNvSpPr/>
                <p:nvPr/>
              </p:nvSpPr>
              <p:spPr>
                <a:xfrm rot="20985504">
                  <a:off x="4630012" y="2207911"/>
                  <a:ext cx="982196" cy="301822"/>
                </a:xfrm>
                <a:custGeom>
                  <a:avLst/>
                  <a:gdLst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196" h="301822">
                      <a:moveTo>
                        <a:pt x="0" y="0"/>
                      </a:moveTo>
                      <a:cubicBezTo>
                        <a:pt x="320625" y="37493"/>
                        <a:pt x="601770" y="122057"/>
                        <a:pt x="982196" y="0"/>
                      </a:cubicBezTo>
                      <a:lnTo>
                        <a:pt x="982196" y="301822"/>
                      </a:lnTo>
                      <a:lnTo>
                        <a:pt x="0" y="301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31">
                  <a:extLst>
                    <a:ext uri="{FF2B5EF4-FFF2-40B4-BE49-F238E27FC236}">
                      <a16:creationId xmlns:a16="http://schemas.microsoft.com/office/drawing/2014/main" id="{687B84D0-3366-420F-91E3-BB469E526192}"/>
                    </a:ext>
                  </a:extLst>
                </p:cNvPr>
                <p:cNvSpPr/>
                <p:nvPr/>
              </p:nvSpPr>
              <p:spPr>
                <a:xfrm>
                  <a:off x="4638262" y="455210"/>
                  <a:ext cx="380382" cy="176808"/>
                </a:xfrm>
                <a:custGeom>
                  <a:avLst/>
                  <a:gdLst>
                    <a:gd name="connsiteX0" fmla="*/ 0 w 380382"/>
                    <a:gd name="connsiteY0" fmla="*/ 157163 h 314325"/>
                    <a:gd name="connsiteX1" fmla="*/ 190191 w 380382"/>
                    <a:gd name="connsiteY1" fmla="*/ 0 h 314325"/>
                    <a:gd name="connsiteX2" fmla="*/ 380382 w 380382"/>
                    <a:gd name="connsiteY2" fmla="*/ 157163 h 314325"/>
                    <a:gd name="connsiteX3" fmla="*/ 190191 w 380382"/>
                    <a:gd name="connsiteY3" fmla="*/ 314326 h 314325"/>
                    <a:gd name="connsiteX4" fmla="*/ 0 w 380382"/>
                    <a:gd name="connsiteY4" fmla="*/ 157163 h 314325"/>
                    <a:gd name="connsiteX0" fmla="*/ 0 w 380382"/>
                    <a:gd name="connsiteY0" fmla="*/ 157163 h 176808"/>
                    <a:gd name="connsiteX1" fmla="*/ 190191 w 380382"/>
                    <a:gd name="connsiteY1" fmla="*/ 0 h 176808"/>
                    <a:gd name="connsiteX2" fmla="*/ 380382 w 380382"/>
                    <a:gd name="connsiteY2" fmla="*/ 157163 h 176808"/>
                    <a:gd name="connsiteX3" fmla="*/ 0 w 380382"/>
                    <a:gd name="connsiteY3" fmla="*/ 157163 h 17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382" h="176808">
                      <a:moveTo>
                        <a:pt x="0" y="157163"/>
                      </a:moveTo>
                      <a:cubicBezTo>
                        <a:pt x="0" y="70364"/>
                        <a:pt x="85151" y="0"/>
                        <a:pt x="190191" y="0"/>
                      </a:cubicBezTo>
                      <a:cubicBezTo>
                        <a:pt x="295231" y="0"/>
                        <a:pt x="380382" y="70364"/>
                        <a:pt x="380382" y="157163"/>
                      </a:cubicBezTo>
                      <a:cubicBezTo>
                        <a:pt x="348684" y="183357"/>
                        <a:pt x="31699" y="183357"/>
                        <a:pt x="0" y="157163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6DCC12C-9415-4F77-80D2-2FF6F4817686}"/>
                    </a:ext>
                  </a:extLst>
                </p:cNvPr>
                <p:cNvSpPr/>
                <p:nvPr/>
              </p:nvSpPr>
              <p:spPr>
                <a:xfrm>
                  <a:off x="3671946" y="754413"/>
                  <a:ext cx="80687" cy="767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23E10075-0904-4264-AC46-C9288E81EE67}"/>
                    </a:ext>
                  </a:extLst>
                </p:cNvPr>
                <p:cNvSpPr/>
                <p:nvPr/>
              </p:nvSpPr>
              <p:spPr>
                <a:xfrm>
                  <a:off x="4691063" y="23782"/>
                  <a:ext cx="353130" cy="166718"/>
                </a:xfrm>
                <a:custGeom>
                  <a:avLst/>
                  <a:gdLst>
                    <a:gd name="connsiteX0" fmla="*/ 0 w 353130"/>
                    <a:gd name="connsiteY0" fmla="*/ 128618 h 166718"/>
                    <a:gd name="connsiteX1" fmla="*/ 38100 w 353130"/>
                    <a:gd name="connsiteY1" fmla="*/ 42893 h 166718"/>
                    <a:gd name="connsiteX2" fmla="*/ 38100 w 353130"/>
                    <a:gd name="connsiteY2" fmla="*/ 42893 h 166718"/>
                    <a:gd name="connsiteX3" fmla="*/ 47625 w 353130"/>
                    <a:gd name="connsiteY3" fmla="*/ 76231 h 166718"/>
                    <a:gd name="connsiteX4" fmla="*/ 166687 w 353130"/>
                    <a:gd name="connsiteY4" fmla="*/ 31 h 166718"/>
                    <a:gd name="connsiteX5" fmla="*/ 195262 w 353130"/>
                    <a:gd name="connsiteY5" fmla="*/ 66706 h 166718"/>
                    <a:gd name="connsiteX6" fmla="*/ 257175 w 353130"/>
                    <a:gd name="connsiteY6" fmla="*/ 52418 h 166718"/>
                    <a:gd name="connsiteX7" fmla="*/ 290512 w 353130"/>
                    <a:gd name="connsiteY7" fmla="*/ 66706 h 166718"/>
                    <a:gd name="connsiteX8" fmla="*/ 328612 w 353130"/>
                    <a:gd name="connsiteY8" fmla="*/ 19081 h 166718"/>
                    <a:gd name="connsiteX9" fmla="*/ 342900 w 353130"/>
                    <a:gd name="connsiteY9" fmla="*/ 85756 h 166718"/>
                    <a:gd name="connsiteX10" fmla="*/ 352425 w 353130"/>
                    <a:gd name="connsiteY10" fmla="*/ 152431 h 166718"/>
                    <a:gd name="connsiteX11" fmla="*/ 352425 w 353130"/>
                    <a:gd name="connsiteY11" fmla="*/ 166718 h 166718"/>
                    <a:gd name="connsiteX12" fmla="*/ 352425 w 353130"/>
                    <a:gd name="connsiteY12" fmla="*/ 166718 h 16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30" h="166718">
                      <a:moveTo>
                        <a:pt x="0" y="128618"/>
                      </a:moveTo>
                      <a:lnTo>
                        <a:pt x="38100" y="42893"/>
                      </a:lnTo>
                      <a:lnTo>
                        <a:pt x="38100" y="42893"/>
                      </a:lnTo>
                      <a:cubicBezTo>
                        <a:pt x="39687" y="48449"/>
                        <a:pt x="26194" y="83375"/>
                        <a:pt x="47625" y="76231"/>
                      </a:cubicBezTo>
                      <a:cubicBezTo>
                        <a:pt x="69056" y="69087"/>
                        <a:pt x="142081" y="1618"/>
                        <a:pt x="166687" y="31"/>
                      </a:cubicBezTo>
                      <a:cubicBezTo>
                        <a:pt x="191293" y="-1556"/>
                        <a:pt x="180181" y="57975"/>
                        <a:pt x="195262" y="66706"/>
                      </a:cubicBezTo>
                      <a:cubicBezTo>
                        <a:pt x="210343" y="75437"/>
                        <a:pt x="241300" y="52418"/>
                        <a:pt x="257175" y="52418"/>
                      </a:cubicBezTo>
                      <a:cubicBezTo>
                        <a:pt x="273050" y="52418"/>
                        <a:pt x="278606" y="72262"/>
                        <a:pt x="290512" y="66706"/>
                      </a:cubicBezTo>
                      <a:cubicBezTo>
                        <a:pt x="302418" y="61150"/>
                        <a:pt x="319881" y="15906"/>
                        <a:pt x="328612" y="19081"/>
                      </a:cubicBezTo>
                      <a:cubicBezTo>
                        <a:pt x="337343" y="22256"/>
                        <a:pt x="338931" y="63531"/>
                        <a:pt x="342900" y="85756"/>
                      </a:cubicBezTo>
                      <a:cubicBezTo>
                        <a:pt x="346869" y="107981"/>
                        <a:pt x="352425" y="152431"/>
                        <a:pt x="352425" y="152431"/>
                      </a:cubicBezTo>
                      <a:cubicBezTo>
                        <a:pt x="354012" y="165925"/>
                        <a:pt x="352425" y="166718"/>
                        <a:pt x="352425" y="166718"/>
                      </a:cubicBezTo>
                      <a:lnTo>
                        <a:pt x="352425" y="166718"/>
                      </a:lnTo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D61E0A4-7D37-4766-B925-0FDD01FAA166}"/>
              </a:ext>
            </a:extLst>
          </p:cNvPr>
          <p:cNvGrpSpPr/>
          <p:nvPr/>
        </p:nvGrpSpPr>
        <p:grpSpPr>
          <a:xfrm>
            <a:off x="773590" y="89890"/>
            <a:ext cx="5413958" cy="5798266"/>
            <a:chOff x="759210" y="8301"/>
            <a:chExt cx="5413958" cy="579826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BED4F83-D914-4424-BFC9-405487FF5EBC}"/>
                </a:ext>
              </a:extLst>
            </p:cNvPr>
            <p:cNvSpPr txBox="1"/>
            <p:nvPr/>
          </p:nvSpPr>
          <p:spPr>
            <a:xfrm>
              <a:off x="1315410" y="8301"/>
              <a:ext cx="429057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D4976E"/>
                  </a:solidFill>
                  <a:latin typeface="Arial Black" panose="020B0A04020102020204" pitchFamily="34" charset="0"/>
                </a:rPr>
                <a:t>W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alrus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1CBACAB-F768-4494-B5BF-18E7FFC18BB8}"/>
                </a:ext>
              </a:extLst>
            </p:cNvPr>
            <p:cNvGrpSpPr/>
            <p:nvPr/>
          </p:nvGrpSpPr>
          <p:grpSpPr>
            <a:xfrm flipH="1">
              <a:off x="759210" y="1998150"/>
              <a:ext cx="5413958" cy="3808417"/>
              <a:chOff x="2650882" y="894745"/>
              <a:chExt cx="7226543" cy="5083470"/>
            </a:xfrm>
          </p:grpSpPr>
          <p:sp>
            <p:nvSpPr>
              <p:cNvPr id="120" name="Rectangle 36">
                <a:extLst>
                  <a:ext uri="{FF2B5EF4-FFF2-40B4-BE49-F238E27FC236}">
                    <a16:creationId xmlns:a16="http://schemas.microsoft.com/office/drawing/2014/main" id="{64A77421-57C6-4202-9D87-B6D6E29E5E13}"/>
                  </a:ext>
                </a:extLst>
              </p:cNvPr>
              <p:cNvSpPr/>
              <p:nvPr/>
            </p:nvSpPr>
            <p:spPr>
              <a:xfrm rot="313031" flipH="1">
                <a:off x="2650882" y="4621839"/>
                <a:ext cx="1834881" cy="1121194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  <a:gd name="connsiteX0" fmla="*/ 1772898 w 1806362"/>
                  <a:gd name="connsiteY0" fmla="*/ 1117600 h 1157672"/>
                  <a:gd name="connsiteX1" fmla="*/ 1070617 w 1806362"/>
                  <a:gd name="connsiteY1" fmla="*/ 0 h 1157672"/>
                  <a:gd name="connsiteX2" fmla="*/ 0 w 1806362"/>
                  <a:gd name="connsiteY2" fmla="*/ 252931 h 1157672"/>
                  <a:gd name="connsiteX3" fmla="*/ 1772898 w 1806362"/>
                  <a:gd name="connsiteY3" fmla="*/ 1117600 h 1157672"/>
                  <a:gd name="connsiteX0" fmla="*/ 1772898 w 1797588"/>
                  <a:gd name="connsiteY0" fmla="*/ 1134098 h 1174170"/>
                  <a:gd name="connsiteX1" fmla="*/ 785185 w 1797588"/>
                  <a:gd name="connsiteY1" fmla="*/ 0 h 1174170"/>
                  <a:gd name="connsiteX2" fmla="*/ 0 w 1797588"/>
                  <a:gd name="connsiteY2" fmla="*/ 269429 h 1174170"/>
                  <a:gd name="connsiteX3" fmla="*/ 1772898 w 1797588"/>
                  <a:gd name="connsiteY3" fmla="*/ 1134098 h 1174170"/>
                  <a:gd name="connsiteX0" fmla="*/ 1805685 w 1829650"/>
                  <a:gd name="connsiteY0" fmla="*/ 1089269 h 1131529"/>
                  <a:gd name="connsiteX1" fmla="*/ 785185 w 1829650"/>
                  <a:gd name="connsiteY1" fmla="*/ 0 h 1131529"/>
                  <a:gd name="connsiteX2" fmla="*/ 0 w 1829650"/>
                  <a:gd name="connsiteY2" fmla="*/ 269429 h 1131529"/>
                  <a:gd name="connsiteX3" fmla="*/ 1805685 w 1829650"/>
                  <a:gd name="connsiteY3" fmla="*/ 1089269 h 1131529"/>
                  <a:gd name="connsiteX0" fmla="*/ 1805685 w 1834881"/>
                  <a:gd name="connsiteY0" fmla="*/ 1089269 h 1131529"/>
                  <a:gd name="connsiteX1" fmla="*/ 785185 w 1834881"/>
                  <a:gd name="connsiteY1" fmla="*/ 0 h 1131529"/>
                  <a:gd name="connsiteX2" fmla="*/ 0 w 1834881"/>
                  <a:gd name="connsiteY2" fmla="*/ 269429 h 1131529"/>
                  <a:gd name="connsiteX3" fmla="*/ 1805685 w 1834881"/>
                  <a:gd name="connsiteY3" fmla="*/ 1089269 h 1131529"/>
                  <a:gd name="connsiteX0" fmla="*/ 1805685 w 1834881"/>
                  <a:gd name="connsiteY0" fmla="*/ 1089269 h 1131958"/>
                  <a:gd name="connsiteX1" fmla="*/ 785185 w 1834881"/>
                  <a:gd name="connsiteY1" fmla="*/ 0 h 1131958"/>
                  <a:gd name="connsiteX2" fmla="*/ 0 w 1834881"/>
                  <a:gd name="connsiteY2" fmla="*/ 269429 h 1131958"/>
                  <a:gd name="connsiteX3" fmla="*/ 1805685 w 1834881"/>
                  <a:gd name="connsiteY3" fmla="*/ 1089269 h 1131958"/>
                  <a:gd name="connsiteX0" fmla="*/ 1805685 w 1834881"/>
                  <a:gd name="connsiteY0" fmla="*/ 1089269 h 1121194"/>
                  <a:gd name="connsiteX1" fmla="*/ 785185 w 1834881"/>
                  <a:gd name="connsiteY1" fmla="*/ 0 h 1121194"/>
                  <a:gd name="connsiteX2" fmla="*/ 0 w 1834881"/>
                  <a:gd name="connsiteY2" fmla="*/ 269429 h 1121194"/>
                  <a:gd name="connsiteX3" fmla="*/ 1805685 w 1834881"/>
                  <a:gd name="connsiteY3" fmla="*/ 1089269 h 112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881" h="1121194">
                    <a:moveTo>
                      <a:pt x="1805685" y="1089269"/>
                    </a:moveTo>
                    <a:cubicBezTo>
                      <a:pt x="1993866" y="964386"/>
                      <a:pt x="1227755" y="917623"/>
                      <a:pt x="785185" y="0"/>
                    </a:cubicBezTo>
                    <a:lnTo>
                      <a:pt x="0" y="269429"/>
                    </a:lnTo>
                    <a:cubicBezTo>
                      <a:pt x="204296" y="675759"/>
                      <a:pt x="1215151" y="1265115"/>
                      <a:pt x="1805685" y="1089269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0">
                <a:extLst>
                  <a:ext uri="{FF2B5EF4-FFF2-40B4-BE49-F238E27FC236}">
                    <a16:creationId xmlns:a16="http://schemas.microsoft.com/office/drawing/2014/main" id="{2E127320-7A18-4699-934A-B856EF2EC5A3}"/>
                  </a:ext>
                </a:extLst>
              </p:cNvPr>
              <p:cNvSpPr/>
              <p:nvPr/>
            </p:nvSpPr>
            <p:spPr>
              <a:xfrm>
                <a:off x="7972425" y="4343400"/>
                <a:ext cx="1905000" cy="696985"/>
              </a:xfrm>
              <a:custGeom>
                <a:avLst/>
                <a:gdLst>
                  <a:gd name="connsiteX0" fmla="*/ 0 w 438150"/>
                  <a:gd name="connsiteY0" fmla="*/ 0 h 571500"/>
                  <a:gd name="connsiteX1" fmla="*/ 438150 w 438150"/>
                  <a:gd name="connsiteY1" fmla="*/ 0 h 571500"/>
                  <a:gd name="connsiteX2" fmla="*/ 438150 w 438150"/>
                  <a:gd name="connsiteY2" fmla="*/ 571500 h 571500"/>
                  <a:gd name="connsiteX3" fmla="*/ 0 w 438150"/>
                  <a:gd name="connsiteY3" fmla="*/ 571500 h 571500"/>
                  <a:gd name="connsiteX4" fmla="*/ 0 w 438150"/>
                  <a:gd name="connsiteY4" fmla="*/ 0 h 571500"/>
                  <a:gd name="connsiteX0" fmla="*/ 0 w 1905000"/>
                  <a:gd name="connsiteY0" fmla="*/ 0 h 571500"/>
                  <a:gd name="connsiteX1" fmla="*/ 438150 w 1905000"/>
                  <a:gd name="connsiteY1" fmla="*/ 0 h 571500"/>
                  <a:gd name="connsiteX2" fmla="*/ 1905000 w 1905000"/>
                  <a:gd name="connsiteY2" fmla="*/ 171450 h 571500"/>
                  <a:gd name="connsiteX3" fmla="*/ 0 w 1905000"/>
                  <a:gd name="connsiteY3" fmla="*/ 571500 h 571500"/>
                  <a:gd name="connsiteX4" fmla="*/ 0 w 1905000"/>
                  <a:gd name="connsiteY4" fmla="*/ 0 h 571500"/>
                  <a:gd name="connsiteX0" fmla="*/ 0 w 1905000"/>
                  <a:gd name="connsiteY0" fmla="*/ 0 h 616113"/>
                  <a:gd name="connsiteX1" fmla="*/ 438150 w 1905000"/>
                  <a:gd name="connsiteY1" fmla="*/ 0 h 616113"/>
                  <a:gd name="connsiteX2" fmla="*/ 1905000 w 1905000"/>
                  <a:gd name="connsiteY2" fmla="*/ 171450 h 616113"/>
                  <a:gd name="connsiteX3" fmla="*/ 0 w 1905000"/>
                  <a:gd name="connsiteY3" fmla="*/ 571500 h 616113"/>
                  <a:gd name="connsiteX4" fmla="*/ 0 w 1905000"/>
                  <a:gd name="connsiteY4" fmla="*/ 0 h 616113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905000 w 1905000"/>
                  <a:gd name="connsiteY2" fmla="*/ 171450 h 726139"/>
                  <a:gd name="connsiteX3" fmla="*/ 0 w 1905000"/>
                  <a:gd name="connsiteY3" fmla="*/ 571500 h 726139"/>
                  <a:gd name="connsiteX4" fmla="*/ 0 w 1905000"/>
                  <a:gd name="connsiteY4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583055 w 1905000"/>
                  <a:gd name="connsiteY2" fmla="*/ 220980 h 726139"/>
                  <a:gd name="connsiteX3" fmla="*/ 1905000 w 1905000"/>
                  <a:gd name="connsiteY3" fmla="*/ 171450 h 726139"/>
                  <a:gd name="connsiteX4" fmla="*/ 0 w 1905000"/>
                  <a:gd name="connsiteY4" fmla="*/ 571500 h 726139"/>
                  <a:gd name="connsiteX5" fmla="*/ 0 w 1905000"/>
                  <a:gd name="connsiteY5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696985"/>
                  <a:gd name="connsiteX1" fmla="*/ 438150 w 1905000"/>
                  <a:gd name="connsiteY1" fmla="*/ 0 h 696985"/>
                  <a:gd name="connsiteX2" fmla="*/ 1644015 w 1905000"/>
                  <a:gd name="connsiteY2" fmla="*/ 76200 h 696985"/>
                  <a:gd name="connsiteX3" fmla="*/ 1583055 w 1905000"/>
                  <a:gd name="connsiteY3" fmla="*/ 220980 h 696985"/>
                  <a:gd name="connsiteX4" fmla="*/ 1905000 w 1905000"/>
                  <a:gd name="connsiteY4" fmla="*/ 171450 h 696985"/>
                  <a:gd name="connsiteX5" fmla="*/ 0 w 1905000"/>
                  <a:gd name="connsiteY5" fmla="*/ 571500 h 696985"/>
                  <a:gd name="connsiteX6" fmla="*/ 0 w 1905000"/>
                  <a:gd name="connsiteY6" fmla="*/ 0 h 69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696985">
                    <a:moveTo>
                      <a:pt x="0" y="0"/>
                    </a:moveTo>
                    <a:lnTo>
                      <a:pt x="438150" y="0"/>
                    </a:lnTo>
                    <a:cubicBezTo>
                      <a:pt x="676592" y="227330"/>
                      <a:pt x="1399857" y="191770"/>
                      <a:pt x="1644015" y="76200"/>
                    </a:cubicBezTo>
                    <a:cubicBezTo>
                      <a:pt x="1834833" y="113030"/>
                      <a:pt x="1511618" y="191135"/>
                      <a:pt x="1583055" y="220980"/>
                    </a:cubicBezTo>
                    <a:cubicBezTo>
                      <a:pt x="1659890" y="288290"/>
                      <a:pt x="1828165" y="104140"/>
                      <a:pt x="1905000" y="171450"/>
                    </a:cubicBezTo>
                    <a:cubicBezTo>
                      <a:pt x="1628140" y="861060"/>
                      <a:pt x="246380" y="727710"/>
                      <a:pt x="0" y="5715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2">
                <a:extLst>
                  <a:ext uri="{FF2B5EF4-FFF2-40B4-BE49-F238E27FC236}">
                    <a16:creationId xmlns:a16="http://schemas.microsoft.com/office/drawing/2014/main" id="{EF87C8EA-475D-45A7-90A8-4404973CE3F4}"/>
                  </a:ext>
                </a:extLst>
              </p:cNvPr>
              <p:cNvSpPr/>
              <p:nvPr/>
            </p:nvSpPr>
            <p:spPr>
              <a:xfrm>
                <a:off x="3603521" y="894745"/>
                <a:ext cx="5208329" cy="4685821"/>
              </a:xfrm>
              <a:custGeom>
                <a:avLst/>
                <a:gdLst>
                  <a:gd name="connsiteX0" fmla="*/ 0 w 1959428"/>
                  <a:gd name="connsiteY0" fmla="*/ 0 h 3904343"/>
                  <a:gd name="connsiteX1" fmla="*/ 1959428 w 1959428"/>
                  <a:gd name="connsiteY1" fmla="*/ 0 h 3904343"/>
                  <a:gd name="connsiteX2" fmla="*/ 1959428 w 1959428"/>
                  <a:gd name="connsiteY2" fmla="*/ 3904343 h 3904343"/>
                  <a:gd name="connsiteX3" fmla="*/ 0 w 1959428"/>
                  <a:gd name="connsiteY3" fmla="*/ 3904343 h 3904343"/>
                  <a:gd name="connsiteX4" fmla="*/ 0 w 1959428"/>
                  <a:gd name="connsiteY4" fmla="*/ 0 h 3904343"/>
                  <a:gd name="connsiteX0" fmla="*/ 0 w 2394856"/>
                  <a:gd name="connsiteY0" fmla="*/ 1422400 h 3904343"/>
                  <a:gd name="connsiteX1" fmla="*/ 2394856 w 2394856"/>
                  <a:gd name="connsiteY1" fmla="*/ 0 h 3904343"/>
                  <a:gd name="connsiteX2" fmla="*/ 2394856 w 2394856"/>
                  <a:gd name="connsiteY2" fmla="*/ 3904343 h 3904343"/>
                  <a:gd name="connsiteX3" fmla="*/ 435428 w 2394856"/>
                  <a:gd name="connsiteY3" fmla="*/ 3904343 h 3904343"/>
                  <a:gd name="connsiteX4" fmla="*/ 0 w 2394856"/>
                  <a:gd name="connsiteY4" fmla="*/ 1422400 h 3904343"/>
                  <a:gd name="connsiteX0" fmla="*/ 0 w 2394856"/>
                  <a:gd name="connsiteY0" fmla="*/ 362857 h 2844800"/>
                  <a:gd name="connsiteX1" fmla="*/ 2090056 w 2394856"/>
                  <a:gd name="connsiteY1" fmla="*/ 0 h 2844800"/>
                  <a:gd name="connsiteX2" fmla="*/ 2394856 w 2394856"/>
                  <a:gd name="connsiteY2" fmla="*/ 2844800 h 2844800"/>
                  <a:gd name="connsiteX3" fmla="*/ 435428 w 2394856"/>
                  <a:gd name="connsiteY3" fmla="*/ 2844800 h 2844800"/>
                  <a:gd name="connsiteX4" fmla="*/ 0 w 2394856"/>
                  <a:gd name="connsiteY4" fmla="*/ 362857 h 2844800"/>
                  <a:gd name="connsiteX0" fmla="*/ 0 w 2394856"/>
                  <a:gd name="connsiteY0" fmla="*/ 1992818 h 4474761"/>
                  <a:gd name="connsiteX1" fmla="*/ 2090056 w 2394856"/>
                  <a:gd name="connsiteY1" fmla="*/ 1629961 h 4474761"/>
                  <a:gd name="connsiteX2" fmla="*/ 2394856 w 2394856"/>
                  <a:gd name="connsiteY2" fmla="*/ 4474761 h 4474761"/>
                  <a:gd name="connsiteX3" fmla="*/ 435428 w 2394856"/>
                  <a:gd name="connsiteY3" fmla="*/ 4474761 h 4474761"/>
                  <a:gd name="connsiteX4" fmla="*/ 0 w 2394856"/>
                  <a:gd name="connsiteY4" fmla="*/ 1992818 h 4474761"/>
                  <a:gd name="connsiteX0" fmla="*/ 108246 w 2503102"/>
                  <a:gd name="connsiteY0" fmla="*/ 2269429 h 4751372"/>
                  <a:gd name="connsiteX1" fmla="*/ 2198302 w 2503102"/>
                  <a:gd name="connsiteY1" fmla="*/ 1906572 h 4751372"/>
                  <a:gd name="connsiteX2" fmla="*/ 2503102 w 2503102"/>
                  <a:gd name="connsiteY2" fmla="*/ 4751372 h 4751372"/>
                  <a:gd name="connsiteX3" fmla="*/ 543674 w 2503102"/>
                  <a:gd name="connsiteY3" fmla="*/ 4751372 h 4751372"/>
                  <a:gd name="connsiteX4" fmla="*/ 108246 w 2503102"/>
                  <a:gd name="connsiteY4" fmla="*/ 2269429 h 4751372"/>
                  <a:gd name="connsiteX0" fmla="*/ 94806 w 2489662"/>
                  <a:gd name="connsiteY0" fmla="*/ 2110094 h 4592037"/>
                  <a:gd name="connsiteX1" fmla="*/ 2184862 w 2489662"/>
                  <a:gd name="connsiteY1" fmla="*/ 1747237 h 4592037"/>
                  <a:gd name="connsiteX2" fmla="*/ 2489662 w 2489662"/>
                  <a:gd name="connsiteY2" fmla="*/ 4592037 h 4592037"/>
                  <a:gd name="connsiteX3" fmla="*/ 530234 w 2489662"/>
                  <a:gd name="connsiteY3" fmla="*/ 4592037 h 4592037"/>
                  <a:gd name="connsiteX4" fmla="*/ 94806 w 2489662"/>
                  <a:gd name="connsiteY4" fmla="*/ 2110094 h 4592037"/>
                  <a:gd name="connsiteX0" fmla="*/ 164427 w 2559283"/>
                  <a:gd name="connsiteY0" fmla="*/ 2208237 h 4690180"/>
                  <a:gd name="connsiteX1" fmla="*/ 2254483 w 2559283"/>
                  <a:gd name="connsiteY1" fmla="*/ 1845380 h 4690180"/>
                  <a:gd name="connsiteX2" fmla="*/ 2559283 w 2559283"/>
                  <a:gd name="connsiteY2" fmla="*/ 4690180 h 4690180"/>
                  <a:gd name="connsiteX3" fmla="*/ 599855 w 2559283"/>
                  <a:gd name="connsiteY3" fmla="*/ 4690180 h 4690180"/>
                  <a:gd name="connsiteX4" fmla="*/ 164427 w 2559283"/>
                  <a:gd name="connsiteY4" fmla="*/ 2208237 h 4690180"/>
                  <a:gd name="connsiteX0" fmla="*/ 228702 w 2623558"/>
                  <a:gd name="connsiteY0" fmla="*/ 2208237 h 4690180"/>
                  <a:gd name="connsiteX1" fmla="*/ 2318758 w 2623558"/>
                  <a:gd name="connsiteY1" fmla="*/ 1845380 h 4690180"/>
                  <a:gd name="connsiteX2" fmla="*/ 2623558 w 2623558"/>
                  <a:gd name="connsiteY2" fmla="*/ 4690180 h 4690180"/>
                  <a:gd name="connsiteX3" fmla="*/ 664130 w 2623558"/>
                  <a:gd name="connsiteY3" fmla="*/ 4690180 h 4690180"/>
                  <a:gd name="connsiteX4" fmla="*/ 228702 w 26235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23296"/>
                  <a:gd name="connsiteY0" fmla="*/ 2208237 h 4690180"/>
                  <a:gd name="connsiteX1" fmla="*/ 2318758 w 5223296"/>
                  <a:gd name="connsiteY1" fmla="*/ 1845380 h 4690180"/>
                  <a:gd name="connsiteX2" fmla="*/ 5214358 w 5223296"/>
                  <a:gd name="connsiteY2" fmla="*/ 3832930 h 4690180"/>
                  <a:gd name="connsiteX3" fmla="*/ 664130 w 5223296"/>
                  <a:gd name="connsiteY3" fmla="*/ 4690180 h 4690180"/>
                  <a:gd name="connsiteX4" fmla="*/ 228702 w 5223296"/>
                  <a:gd name="connsiteY4" fmla="*/ 2208237 h 4690180"/>
                  <a:gd name="connsiteX0" fmla="*/ 206740 w 5201334"/>
                  <a:gd name="connsiteY0" fmla="*/ 2208237 h 4537780"/>
                  <a:gd name="connsiteX1" fmla="*/ 2296796 w 5201334"/>
                  <a:gd name="connsiteY1" fmla="*/ 1845380 h 4537780"/>
                  <a:gd name="connsiteX2" fmla="*/ 5192396 w 5201334"/>
                  <a:gd name="connsiteY2" fmla="*/ 3832930 h 4537780"/>
                  <a:gd name="connsiteX3" fmla="*/ 794568 w 5201334"/>
                  <a:gd name="connsiteY3" fmla="*/ 4537780 h 4537780"/>
                  <a:gd name="connsiteX4" fmla="*/ 206740 w 5201334"/>
                  <a:gd name="connsiteY4" fmla="*/ 2208237 h 4537780"/>
                  <a:gd name="connsiteX0" fmla="*/ 213735 w 5208329"/>
                  <a:gd name="connsiteY0" fmla="*/ 2208237 h 4537780"/>
                  <a:gd name="connsiteX1" fmla="*/ 2303791 w 5208329"/>
                  <a:gd name="connsiteY1" fmla="*/ 1845380 h 4537780"/>
                  <a:gd name="connsiteX2" fmla="*/ 5199391 w 5208329"/>
                  <a:gd name="connsiteY2" fmla="*/ 3832930 h 4537780"/>
                  <a:gd name="connsiteX3" fmla="*/ 801563 w 5208329"/>
                  <a:gd name="connsiteY3" fmla="*/ 4537780 h 4537780"/>
                  <a:gd name="connsiteX4" fmla="*/ 213735 w 5208329"/>
                  <a:gd name="connsiteY4" fmla="*/ 2208237 h 4537780"/>
                  <a:gd name="connsiteX0" fmla="*/ 213735 w 5208329"/>
                  <a:gd name="connsiteY0" fmla="*/ 2208237 h 4660343"/>
                  <a:gd name="connsiteX1" fmla="*/ 2303791 w 5208329"/>
                  <a:gd name="connsiteY1" fmla="*/ 1845380 h 4660343"/>
                  <a:gd name="connsiteX2" fmla="*/ 5199391 w 5208329"/>
                  <a:gd name="connsiteY2" fmla="*/ 3832930 h 4660343"/>
                  <a:gd name="connsiteX3" fmla="*/ 801563 w 5208329"/>
                  <a:gd name="connsiteY3" fmla="*/ 4537780 h 4660343"/>
                  <a:gd name="connsiteX4" fmla="*/ 213735 w 5208329"/>
                  <a:gd name="connsiteY4" fmla="*/ 2208237 h 4660343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133771 h 4651823"/>
                  <a:gd name="connsiteX1" fmla="*/ 2303791 w 5208329"/>
                  <a:gd name="connsiteY1" fmla="*/ 1770914 h 4651823"/>
                  <a:gd name="connsiteX2" fmla="*/ 5199391 w 5208329"/>
                  <a:gd name="connsiteY2" fmla="*/ 3758464 h 4651823"/>
                  <a:gd name="connsiteX3" fmla="*/ 801563 w 5208329"/>
                  <a:gd name="connsiteY3" fmla="*/ 4463314 h 4651823"/>
                  <a:gd name="connsiteX4" fmla="*/ 213735 w 5208329"/>
                  <a:gd name="connsiteY4" fmla="*/ 2133771 h 4651823"/>
                  <a:gd name="connsiteX0" fmla="*/ 213735 w 5208329"/>
                  <a:gd name="connsiteY0" fmla="*/ 2216663 h 4734715"/>
                  <a:gd name="connsiteX1" fmla="*/ 2303791 w 5208329"/>
                  <a:gd name="connsiteY1" fmla="*/ 1853806 h 4734715"/>
                  <a:gd name="connsiteX2" fmla="*/ 5199391 w 5208329"/>
                  <a:gd name="connsiteY2" fmla="*/ 3841356 h 4734715"/>
                  <a:gd name="connsiteX3" fmla="*/ 801563 w 5208329"/>
                  <a:gd name="connsiteY3" fmla="*/ 4546206 h 4734715"/>
                  <a:gd name="connsiteX4" fmla="*/ 213735 w 5208329"/>
                  <a:gd name="connsiteY4" fmla="*/ 2216663 h 4734715"/>
                  <a:gd name="connsiteX0" fmla="*/ 213735 w 5208329"/>
                  <a:gd name="connsiteY0" fmla="*/ 2159633 h 4677685"/>
                  <a:gd name="connsiteX1" fmla="*/ 2303791 w 5208329"/>
                  <a:gd name="connsiteY1" fmla="*/ 1796776 h 4677685"/>
                  <a:gd name="connsiteX2" fmla="*/ 5199391 w 5208329"/>
                  <a:gd name="connsiteY2" fmla="*/ 3784326 h 4677685"/>
                  <a:gd name="connsiteX3" fmla="*/ 801563 w 5208329"/>
                  <a:gd name="connsiteY3" fmla="*/ 4489176 h 4677685"/>
                  <a:gd name="connsiteX4" fmla="*/ 213735 w 5208329"/>
                  <a:gd name="connsiteY4" fmla="*/ 2159633 h 4677685"/>
                  <a:gd name="connsiteX0" fmla="*/ 213735 w 5208329"/>
                  <a:gd name="connsiteY0" fmla="*/ 2167769 h 4685821"/>
                  <a:gd name="connsiteX1" fmla="*/ 2303791 w 5208329"/>
                  <a:gd name="connsiteY1" fmla="*/ 1804912 h 4685821"/>
                  <a:gd name="connsiteX2" fmla="*/ 5199391 w 5208329"/>
                  <a:gd name="connsiteY2" fmla="*/ 3792462 h 4685821"/>
                  <a:gd name="connsiteX3" fmla="*/ 801563 w 5208329"/>
                  <a:gd name="connsiteY3" fmla="*/ 4497312 h 4685821"/>
                  <a:gd name="connsiteX4" fmla="*/ 213735 w 5208329"/>
                  <a:gd name="connsiteY4" fmla="*/ 2167769 h 468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8329" h="4685821">
                    <a:moveTo>
                      <a:pt x="213735" y="2167769"/>
                    </a:moveTo>
                    <a:cubicBezTo>
                      <a:pt x="-532844" y="208945"/>
                      <a:pt x="1677863" y="-1359808"/>
                      <a:pt x="2303791" y="1804912"/>
                    </a:cubicBezTo>
                    <a:cubicBezTo>
                      <a:pt x="2849891" y="2486479"/>
                      <a:pt x="5377191" y="2882295"/>
                      <a:pt x="5199391" y="3792462"/>
                    </a:cubicBezTo>
                    <a:cubicBezTo>
                      <a:pt x="4438298" y="4541762"/>
                      <a:pt x="2438956" y="4948162"/>
                      <a:pt x="801563" y="4497312"/>
                    </a:cubicBezTo>
                    <a:cubicBezTo>
                      <a:pt x="599270" y="4298648"/>
                      <a:pt x="-441222" y="4766733"/>
                      <a:pt x="213735" y="2167769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Isosceles Triangle 31">
                <a:extLst>
                  <a:ext uri="{FF2B5EF4-FFF2-40B4-BE49-F238E27FC236}">
                    <a16:creationId xmlns:a16="http://schemas.microsoft.com/office/drawing/2014/main" id="{D4B0146F-2726-4546-8F55-5BBD91BE34A2}"/>
                  </a:ext>
                </a:extLst>
              </p:cNvPr>
              <p:cNvSpPr/>
              <p:nvPr/>
            </p:nvSpPr>
            <p:spPr>
              <a:xfrm rot="11781574">
                <a:off x="4656845" y="2167809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Isosceles Triangle 31">
                <a:extLst>
                  <a:ext uri="{FF2B5EF4-FFF2-40B4-BE49-F238E27FC236}">
                    <a16:creationId xmlns:a16="http://schemas.microsoft.com/office/drawing/2014/main" id="{F81A0852-2123-41EA-9F4F-220421F22E73}"/>
                  </a:ext>
                </a:extLst>
              </p:cNvPr>
              <p:cNvSpPr/>
              <p:nvPr/>
            </p:nvSpPr>
            <p:spPr>
              <a:xfrm rot="9818426" flipH="1">
                <a:off x="3808663" y="2190835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36">
                <a:extLst>
                  <a:ext uri="{FF2B5EF4-FFF2-40B4-BE49-F238E27FC236}">
                    <a16:creationId xmlns:a16="http://schemas.microsoft.com/office/drawing/2014/main" id="{6C46B8E8-B7FD-403A-85B3-D1F8B0EEC50E}"/>
                  </a:ext>
                </a:extLst>
              </p:cNvPr>
              <p:cNvSpPr/>
              <p:nvPr/>
            </p:nvSpPr>
            <p:spPr>
              <a:xfrm>
                <a:off x="5505450" y="4827345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5">
                <a:extLst>
                  <a:ext uri="{FF2B5EF4-FFF2-40B4-BE49-F238E27FC236}">
                    <a16:creationId xmlns:a16="http://schemas.microsoft.com/office/drawing/2014/main" id="{1F7D4C61-55E7-4D29-8F0C-2D57D9BC6BCE}"/>
                  </a:ext>
                </a:extLst>
              </p:cNvPr>
              <p:cNvSpPr/>
              <p:nvPr/>
            </p:nvSpPr>
            <p:spPr>
              <a:xfrm>
                <a:off x="3603062" y="1602409"/>
                <a:ext cx="1567530" cy="791289"/>
              </a:xfrm>
              <a:custGeom>
                <a:avLst/>
                <a:gdLst>
                  <a:gd name="connsiteX0" fmla="*/ 0 w 1003300"/>
                  <a:gd name="connsiteY0" fmla="*/ 0 h 152400"/>
                  <a:gd name="connsiteX1" fmla="*/ 1003300 w 1003300"/>
                  <a:gd name="connsiteY1" fmla="*/ 0 h 152400"/>
                  <a:gd name="connsiteX2" fmla="*/ 1003300 w 1003300"/>
                  <a:gd name="connsiteY2" fmla="*/ 152400 h 152400"/>
                  <a:gd name="connsiteX3" fmla="*/ 0 w 1003300"/>
                  <a:gd name="connsiteY3" fmla="*/ 152400 h 152400"/>
                  <a:gd name="connsiteX4" fmla="*/ 0 w 1003300"/>
                  <a:gd name="connsiteY4" fmla="*/ 0 h 152400"/>
                  <a:gd name="connsiteX0" fmla="*/ 0 w 1003300"/>
                  <a:gd name="connsiteY0" fmla="*/ 0 h 558800"/>
                  <a:gd name="connsiteX1" fmla="*/ 1003300 w 1003300"/>
                  <a:gd name="connsiteY1" fmla="*/ 0 h 558800"/>
                  <a:gd name="connsiteX2" fmla="*/ 1003300 w 1003300"/>
                  <a:gd name="connsiteY2" fmla="*/ 152400 h 558800"/>
                  <a:gd name="connsiteX3" fmla="*/ 444500 w 1003300"/>
                  <a:gd name="connsiteY3" fmla="*/ 558800 h 558800"/>
                  <a:gd name="connsiteX4" fmla="*/ 0 w 1003300"/>
                  <a:gd name="connsiteY4" fmla="*/ 0 h 558800"/>
                  <a:gd name="connsiteX0" fmla="*/ 296745 w 1300045"/>
                  <a:gd name="connsiteY0" fmla="*/ 0 h 565184"/>
                  <a:gd name="connsiteX1" fmla="*/ 1300045 w 1300045"/>
                  <a:gd name="connsiteY1" fmla="*/ 0 h 565184"/>
                  <a:gd name="connsiteX2" fmla="*/ 1300045 w 1300045"/>
                  <a:gd name="connsiteY2" fmla="*/ 152400 h 565184"/>
                  <a:gd name="connsiteX3" fmla="*/ 741245 w 1300045"/>
                  <a:gd name="connsiteY3" fmla="*/ 558800 h 565184"/>
                  <a:gd name="connsiteX4" fmla="*/ 296745 w 1300045"/>
                  <a:gd name="connsiteY4" fmla="*/ 0 h 565184"/>
                  <a:gd name="connsiteX0" fmla="*/ 302697 w 1305997"/>
                  <a:gd name="connsiteY0" fmla="*/ 0 h 735868"/>
                  <a:gd name="connsiteX1" fmla="*/ 1305997 w 1305997"/>
                  <a:gd name="connsiteY1" fmla="*/ 0 h 735868"/>
                  <a:gd name="connsiteX2" fmla="*/ 1305997 w 1305997"/>
                  <a:gd name="connsiteY2" fmla="*/ 152400 h 735868"/>
                  <a:gd name="connsiteX3" fmla="*/ 747197 w 1305997"/>
                  <a:gd name="connsiteY3" fmla="*/ 558800 h 735868"/>
                  <a:gd name="connsiteX4" fmla="*/ 302697 w 1305997"/>
                  <a:gd name="connsiteY4" fmla="*/ 0 h 735868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1349937 w 1349937"/>
                  <a:gd name="connsiteY2" fmla="*/ 152400 h 707562"/>
                  <a:gd name="connsiteX3" fmla="*/ 791137 w 1349937"/>
                  <a:gd name="connsiteY3" fmla="*/ 558800 h 707562"/>
                  <a:gd name="connsiteX4" fmla="*/ 346637 w 1349937"/>
                  <a:gd name="connsiteY4" fmla="*/ 0 h 707562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791137 w 1349937"/>
                  <a:gd name="connsiteY2" fmla="*/ 558800 h 707562"/>
                  <a:gd name="connsiteX3" fmla="*/ 346637 w 1349937"/>
                  <a:gd name="connsiteY3" fmla="*/ 0 h 707562"/>
                  <a:gd name="connsiteX0" fmla="*/ 346637 w 1580253"/>
                  <a:gd name="connsiteY0" fmla="*/ 0 h 707562"/>
                  <a:gd name="connsiteX1" fmla="*/ 1349937 w 1580253"/>
                  <a:gd name="connsiteY1" fmla="*/ 0 h 707562"/>
                  <a:gd name="connsiteX2" fmla="*/ 791137 w 1580253"/>
                  <a:gd name="connsiteY2" fmla="*/ 558800 h 707562"/>
                  <a:gd name="connsiteX3" fmla="*/ 346637 w 1580253"/>
                  <a:gd name="connsiteY3" fmla="*/ 0 h 707562"/>
                  <a:gd name="connsiteX0" fmla="*/ 346637 w 1567530"/>
                  <a:gd name="connsiteY0" fmla="*/ 0 h 717299"/>
                  <a:gd name="connsiteX1" fmla="*/ 1349937 w 1567530"/>
                  <a:gd name="connsiteY1" fmla="*/ 0 h 717299"/>
                  <a:gd name="connsiteX2" fmla="*/ 791137 w 1567530"/>
                  <a:gd name="connsiteY2" fmla="*/ 558800 h 717299"/>
                  <a:gd name="connsiteX3" fmla="*/ 346637 w 1567530"/>
                  <a:gd name="connsiteY3" fmla="*/ 0 h 717299"/>
                  <a:gd name="connsiteX0" fmla="*/ 346637 w 1567530"/>
                  <a:gd name="connsiteY0" fmla="*/ 39511 h 756810"/>
                  <a:gd name="connsiteX1" fmla="*/ 1349937 w 1567530"/>
                  <a:gd name="connsiteY1" fmla="*/ 39511 h 756810"/>
                  <a:gd name="connsiteX2" fmla="*/ 791137 w 1567530"/>
                  <a:gd name="connsiteY2" fmla="*/ 598311 h 756810"/>
                  <a:gd name="connsiteX3" fmla="*/ 346637 w 1567530"/>
                  <a:gd name="connsiteY3" fmla="*/ 39511 h 756810"/>
                  <a:gd name="connsiteX0" fmla="*/ 346637 w 1567530"/>
                  <a:gd name="connsiteY0" fmla="*/ 73990 h 791289"/>
                  <a:gd name="connsiteX1" fmla="*/ 1349937 w 1567530"/>
                  <a:gd name="connsiteY1" fmla="*/ 73990 h 791289"/>
                  <a:gd name="connsiteX2" fmla="*/ 791137 w 1567530"/>
                  <a:gd name="connsiteY2" fmla="*/ 632790 h 791289"/>
                  <a:gd name="connsiteX3" fmla="*/ 346637 w 1567530"/>
                  <a:gd name="connsiteY3" fmla="*/ 73990 h 79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30" h="791289">
                    <a:moveTo>
                      <a:pt x="346637" y="73990"/>
                    </a:moveTo>
                    <a:cubicBezTo>
                      <a:pt x="744570" y="-33960"/>
                      <a:pt x="977404" y="-14910"/>
                      <a:pt x="1349937" y="73990"/>
                    </a:cubicBezTo>
                    <a:cubicBezTo>
                      <a:pt x="2039970" y="869857"/>
                      <a:pt x="875804" y="916423"/>
                      <a:pt x="791137" y="632790"/>
                    </a:cubicBezTo>
                    <a:cubicBezTo>
                      <a:pt x="604870" y="865623"/>
                      <a:pt x="-571996" y="920657"/>
                      <a:pt x="346637" y="73990"/>
                    </a:cubicBezTo>
                    <a:close/>
                  </a:path>
                </a:pathLst>
              </a:custGeom>
              <a:solidFill>
                <a:srgbClr val="8D6E5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33">
                <a:extLst>
                  <a:ext uri="{FF2B5EF4-FFF2-40B4-BE49-F238E27FC236}">
                    <a16:creationId xmlns:a16="http://schemas.microsoft.com/office/drawing/2014/main" id="{83DB88D3-1828-42C8-8A76-D617798FDAAF}"/>
                  </a:ext>
                </a:extLst>
              </p:cNvPr>
              <p:cNvSpPr/>
              <p:nvPr/>
            </p:nvSpPr>
            <p:spPr>
              <a:xfrm rot="10800000">
                <a:off x="4267792" y="1881856"/>
                <a:ext cx="212961" cy="210966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  <a:gd name="connsiteX0" fmla="*/ 3587 w 727487"/>
                  <a:gd name="connsiteY0" fmla="*/ 457208 h 521829"/>
                  <a:gd name="connsiteX1" fmla="*/ 460787 w 727487"/>
                  <a:gd name="connsiteY1" fmla="*/ 8 h 521829"/>
                  <a:gd name="connsiteX2" fmla="*/ 727487 w 727487"/>
                  <a:gd name="connsiteY2" fmla="*/ 469908 h 521829"/>
                  <a:gd name="connsiteX3" fmla="*/ 3587 w 727487"/>
                  <a:gd name="connsiteY3" fmla="*/ 457208 h 521829"/>
                  <a:gd name="connsiteX0" fmla="*/ 6063 w 526763"/>
                  <a:gd name="connsiteY0" fmla="*/ 457208 h 521829"/>
                  <a:gd name="connsiteX1" fmla="*/ 260063 w 526763"/>
                  <a:gd name="connsiteY1" fmla="*/ 8 h 521829"/>
                  <a:gd name="connsiteX2" fmla="*/ 526763 w 526763"/>
                  <a:gd name="connsiteY2" fmla="*/ 469908 h 521829"/>
                  <a:gd name="connsiteX3" fmla="*/ 6063 w 526763"/>
                  <a:gd name="connsiteY3" fmla="*/ 457208 h 52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763" h="521829">
                    <a:moveTo>
                      <a:pt x="6063" y="457208"/>
                    </a:moveTo>
                    <a:cubicBezTo>
                      <a:pt x="-38387" y="378891"/>
                      <a:pt x="173280" y="-2109"/>
                      <a:pt x="260063" y="8"/>
                    </a:cubicBezTo>
                    <a:cubicBezTo>
                      <a:pt x="346846" y="2125"/>
                      <a:pt x="526763" y="217403"/>
                      <a:pt x="526763" y="469908"/>
                    </a:cubicBezTo>
                    <a:cubicBezTo>
                      <a:pt x="450563" y="546108"/>
                      <a:pt x="50513" y="535525"/>
                      <a:pt x="6063" y="45720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6472FB2-6710-4D69-AA0F-497C39D39C60}"/>
                  </a:ext>
                </a:extLst>
              </p:cNvPr>
              <p:cNvSpPr/>
              <p:nvPr/>
            </p:nvSpPr>
            <p:spPr>
              <a:xfrm>
                <a:off x="4752069" y="1379580"/>
                <a:ext cx="298923" cy="2989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6BB7889-F282-4E7B-8701-1084D82069D1}"/>
                  </a:ext>
                </a:extLst>
              </p:cNvPr>
              <p:cNvSpPr/>
              <p:nvPr/>
            </p:nvSpPr>
            <p:spPr>
              <a:xfrm>
                <a:off x="3859380" y="1379745"/>
                <a:ext cx="298923" cy="2989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01D159E-CE5E-4D7F-ADBE-BC85972F08D9}"/>
                  </a:ext>
                </a:extLst>
              </p:cNvPr>
              <p:cNvSpPr/>
              <p:nvPr/>
            </p:nvSpPr>
            <p:spPr>
              <a:xfrm flipV="1">
                <a:off x="3970874" y="1431670"/>
                <a:ext cx="127707" cy="127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BD80164-3B44-4648-99A9-8F61482677F3}"/>
                  </a:ext>
                </a:extLst>
              </p:cNvPr>
              <p:cNvSpPr/>
              <p:nvPr/>
            </p:nvSpPr>
            <p:spPr>
              <a:xfrm flipV="1">
                <a:off x="4893455" y="1424009"/>
                <a:ext cx="127707" cy="127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E5CCCE5-59C1-48B0-9438-04F863A97427}"/>
                  </a:ext>
                </a:extLst>
              </p:cNvPr>
              <p:cNvSpPr/>
              <p:nvPr/>
            </p:nvSpPr>
            <p:spPr>
              <a:xfrm>
                <a:off x="4738764" y="205352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5FBCD01-2143-4873-BC1D-B7EF1F2EE5CA}"/>
                  </a:ext>
                </a:extLst>
              </p:cNvPr>
              <p:cNvSpPr/>
              <p:nvPr/>
            </p:nvSpPr>
            <p:spPr>
              <a:xfrm>
                <a:off x="4612468" y="20550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7C452CA-318C-4EF7-AC42-C6DA58A5C1AB}"/>
                  </a:ext>
                </a:extLst>
              </p:cNvPr>
              <p:cNvSpPr/>
              <p:nvPr/>
            </p:nvSpPr>
            <p:spPr>
              <a:xfrm>
                <a:off x="4677281" y="20146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1011A87-B3A1-463C-AFD7-D3B34D1A8316}"/>
                  </a:ext>
                </a:extLst>
              </p:cNvPr>
              <p:cNvSpPr/>
              <p:nvPr/>
            </p:nvSpPr>
            <p:spPr>
              <a:xfrm>
                <a:off x="4112584" y="20179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06B8164-8BA4-4358-A812-BAAE0383F4E7}"/>
                  </a:ext>
                </a:extLst>
              </p:cNvPr>
              <p:cNvSpPr/>
              <p:nvPr/>
            </p:nvSpPr>
            <p:spPr>
              <a:xfrm>
                <a:off x="4051101" y="19791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36">
                <a:extLst>
                  <a:ext uri="{FF2B5EF4-FFF2-40B4-BE49-F238E27FC236}">
                    <a16:creationId xmlns:a16="http://schemas.microsoft.com/office/drawing/2014/main" id="{BF323A0C-79E4-45A4-A404-6D73AF6B52A7}"/>
                  </a:ext>
                </a:extLst>
              </p:cNvPr>
              <p:cNvSpPr/>
              <p:nvPr/>
            </p:nvSpPr>
            <p:spPr>
              <a:xfrm rot="18230375">
                <a:off x="5171485" y="4316337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C1DE3BB4-3F62-49BA-9DC5-1C472A185B19}"/>
                  </a:ext>
                </a:extLst>
              </p:cNvPr>
              <p:cNvSpPr/>
              <p:nvPr/>
            </p:nvSpPr>
            <p:spPr>
              <a:xfrm rot="20274620">
                <a:off x="7356501" y="3976902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36">
                <a:extLst>
                  <a:ext uri="{FF2B5EF4-FFF2-40B4-BE49-F238E27FC236}">
                    <a16:creationId xmlns:a16="http://schemas.microsoft.com/office/drawing/2014/main" id="{D905376E-44CA-4F6E-8290-55155C9C129B}"/>
                  </a:ext>
                </a:extLst>
              </p:cNvPr>
              <p:cNvSpPr/>
              <p:nvPr/>
            </p:nvSpPr>
            <p:spPr>
              <a:xfrm rot="18283353">
                <a:off x="3334405" y="4483892"/>
                <a:ext cx="1532064" cy="835551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283B919-3F69-4A84-96D8-A5C0083F9DDB}"/>
                  </a:ext>
                </a:extLst>
              </p:cNvPr>
              <p:cNvSpPr/>
              <p:nvPr/>
            </p:nvSpPr>
            <p:spPr>
              <a:xfrm rot="20687640">
                <a:off x="4749738" y="1903727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AE32E54-48AD-4F9F-ABDF-FDF2D2BE1CA6}"/>
                  </a:ext>
                </a:extLst>
              </p:cNvPr>
              <p:cNvSpPr/>
              <p:nvPr/>
            </p:nvSpPr>
            <p:spPr>
              <a:xfrm>
                <a:off x="4767426" y="1998053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383D85A-2EA8-4909-8D95-503A7BF4F39A}"/>
                  </a:ext>
                </a:extLst>
              </p:cNvPr>
              <p:cNvSpPr/>
              <p:nvPr/>
            </p:nvSpPr>
            <p:spPr>
              <a:xfrm rot="700285" flipV="1">
                <a:off x="4760085" y="2159056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7ECA65F-57BE-41BC-A0A2-875E8FF379AC}"/>
                  </a:ext>
                </a:extLst>
              </p:cNvPr>
              <p:cNvSpPr/>
              <p:nvPr/>
            </p:nvSpPr>
            <p:spPr>
              <a:xfrm rot="648597" flipH="1">
                <a:off x="3237311" y="1909959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295DDA2-51B7-40EC-9FC7-0B91B1ECF8A0}"/>
                  </a:ext>
                </a:extLst>
              </p:cNvPr>
              <p:cNvSpPr/>
              <p:nvPr/>
            </p:nvSpPr>
            <p:spPr>
              <a:xfrm rot="21092179" flipH="1">
                <a:off x="3086594" y="2039329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04DAF4C-3FFA-41DE-A87B-B7F3E5143A23}"/>
                  </a:ext>
                </a:extLst>
              </p:cNvPr>
              <p:cNvSpPr/>
              <p:nvPr/>
            </p:nvSpPr>
            <p:spPr>
              <a:xfrm rot="20899715" flipH="1" flipV="1">
                <a:off x="3228483" y="2131151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B4FCBB3-3FCE-4DEF-B7C7-6989AA67A7DE}"/>
                  </a:ext>
                </a:extLst>
              </p:cNvPr>
              <p:cNvSpPr/>
              <p:nvPr/>
            </p:nvSpPr>
            <p:spPr>
              <a:xfrm>
                <a:off x="3983787" y="20248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ttsMP3.com_VoiceText_2025-1-31_23-46-48">
            <a:hlinkClick r:id="" action="ppaction://media"/>
            <a:extLst>
              <a:ext uri="{FF2B5EF4-FFF2-40B4-BE49-F238E27FC236}">
                <a16:creationId xmlns:a16="http://schemas.microsoft.com/office/drawing/2014/main" id="{017B34BB-1004-64A5-24C4-D5E79C2F6D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231199" y="-248930"/>
            <a:ext cx="8868566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300" dirty="0">
                <a:ln>
                  <a:solidFill>
                    <a:prstClr val="black"/>
                  </a:solidFill>
                </a:ln>
                <a:solidFill>
                  <a:srgbClr val="D4976E"/>
                </a:solidFill>
                <a:latin typeface="Arial Black" panose="020B0A04020102020204" pitchFamily="34" charset="0"/>
              </a:rPr>
              <a:t>W </a:t>
            </a:r>
            <a:r>
              <a:rPr lang="en-US" sz="23300" dirty="0" err="1">
                <a:ln>
                  <a:solidFill>
                    <a:prstClr val="black"/>
                  </a:solidFill>
                </a:ln>
                <a:solidFill>
                  <a:srgbClr val="D4976E"/>
                </a:solidFill>
                <a:latin typeface="Arial Black" panose="020B0A04020102020204" pitchFamily="34" charset="0"/>
              </a:rPr>
              <a:t>w</a:t>
            </a:r>
            <a:endParaRPr kumimoji="0" lang="en-US" sz="233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D4976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73D26E-9A7B-4A8C-A1AB-A63214AC303F}"/>
              </a:ext>
            </a:extLst>
          </p:cNvPr>
          <p:cNvGrpSpPr/>
          <p:nvPr/>
        </p:nvGrpSpPr>
        <p:grpSpPr>
          <a:xfrm flipH="1">
            <a:off x="6637495" y="1058195"/>
            <a:ext cx="5413958" cy="5260772"/>
            <a:chOff x="759210" y="545795"/>
            <a:chExt cx="5413958" cy="526077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B2DFE4-5C7F-4F96-A0A0-943071BFB6A9}"/>
                </a:ext>
              </a:extLst>
            </p:cNvPr>
            <p:cNvSpPr txBox="1"/>
            <p:nvPr/>
          </p:nvSpPr>
          <p:spPr>
            <a:xfrm>
              <a:off x="770393" y="545795"/>
              <a:ext cx="429057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D4976E"/>
                  </a:solidFill>
                  <a:latin typeface="Arial Black" panose="020B0A04020102020204" pitchFamily="34" charset="0"/>
                </a:rPr>
                <a:t>W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alrus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DD18A3C-ED63-486B-BBBA-E277B1E40EF0}"/>
                </a:ext>
              </a:extLst>
            </p:cNvPr>
            <p:cNvGrpSpPr/>
            <p:nvPr/>
          </p:nvGrpSpPr>
          <p:grpSpPr>
            <a:xfrm flipH="1">
              <a:off x="759210" y="1998150"/>
              <a:ext cx="5413958" cy="3808417"/>
              <a:chOff x="2650882" y="894745"/>
              <a:chExt cx="7226543" cy="5083470"/>
            </a:xfrm>
          </p:grpSpPr>
          <p:sp>
            <p:nvSpPr>
              <p:cNvPr id="51" name="Rectangle 36">
                <a:extLst>
                  <a:ext uri="{FF2B5EF4-FFF2-40B4-BE49-F238E27FC236}">
                    <a16:creationId xmlns:a16="http://schemas.microsoft.com/office/drawing/2014/main" id="{4BD637B6-8C9D-4EBA-8BB7-C1EA5B4F50B5}"/>
                  </a:ext>
                </a:extLst>
              </p:cNvPr>
              <p:cNvSpPr/>
              <p:nvPr/>
            </p:nvSpPr>
            <p:spPr>
              <a:xfrm rot="313031" flipH="1">
                <a:off x="2650882" y="4621839"/>
                <a:ext cx="1834881" cy="1121194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  <a:gd name="connsiteX0" fmla="*/ 1772898 w 1806362"/>
                  <a:gd name="connsiteY0" fmla="*/ 1117600 h 1157672"/>
                  <a:gd name="connsiteX1" fmla="*/ 1070617 w 1806362"/>
                  <a:gd name="connsiteY1" fmla="*/ 0 h 1157672"/>
                  <a:gd name="connsiteX2" fmla="*/ 0 w 1806362"/>
                  <a:gd name="connsiteY2" fmla="*/ 252931 h 1157672"/>
                  <a:gd name="connsiteX3" fmla="*/ 1772898 w 1806362"/>
                  <a:gd name="connsiteY3" fmla="*/ 1117600 h 1157672"/>
                  <a:gd name="connsiteX0" fmla="*/ 1772898 w 1797588"/>
                  <a:gd name="connsiteY0" fmla="*/ 1134098 h 1174170"/>
                  <a:gd name="connsiteX1" fmla="*/ 785185 w 1797588"/>
                  <a:gd name="connsiteY1" fmla="*/ 0 h 1174170"/>
                  <a:gd name="connsiteX2" fmla="*/ 0 w 1797588"/>
                  <a:gd name="connsiteY2" fmla="*/ 269429 h 1174170"/>
                  <a:gd name="connsiteX3" fmla="*/ 1772898 w 1797588"/>
                  <a:gd name="connsiteY3" fmla="*/ 1134098 h 1174170"/>
                  <a:gd name="connsiteX0" fmla="*/ 1805685 w 1829650"/>
                  <a:gd name="connsiteY0" fmla="*/ 1089269 h 1131529"/>
                  <a:gd name="connsiteX1" fmla="*/ 785185 w 1829650"/>
                  <a:gd name="connsiteY1" fmla="*/ 0 h 1131529"/>
                  <a:gd name="connsiteX2" fmla="*/ 0 w 1829650"/>
                  <a:gd name="connsiteY2" fmla="*/ 269429 h 1131529"/>
                  <a:gd name="connsiteX3" fmla="*/ 1805685 w 1829650"/>
                  <a:gd name="connsiteY3" fmla="*/ 1089269 h 1131529"/>
                  <a:gd name="connsiteX0" fmla="*/ 1805685 w 1834881"/>
                  <a:gd name="connsiteY0" fmla="*/ 1089269 h 1131529"/>
                  <a:gd name="connsiteX1" fmla="*/ 785185 w 1834881"/>
                  <a:gd name="connsiteY1" fmla="*/ 0 h 1131529"/>
                  <a:gd name="connsiteX2" fmla="*/ 0 w 1834881"/>
                  <a:gd name="connsiteY2" fmla="*/ 269429 h 1131529"/>
                  <a:gd name="connsiteX3" fmla="*/ 1805685 w 1834881"/>
                  <a:gd name="connsiteY3" fmla="*/ 1089269 h 1131529"/>
                  <a:gd name="connsiteX0" fmla="*/ 1805685 w 1834881"/>
                  <a:gd name="connsiteY0" fmla="*/ 1089269 h 1131958"/>
                  <a:gd name="connsiteX1" fmla="*/ 785185 w 1834881"/>
                  <a:gd name="connsiteY1" fmla="*/ 0 h 1131958"/>
                  <a:gd name="connsiteX2" fmla="*/ 0 w 1834881"/>
                  <a:gd name="connsiteY2" fmla="*/ 269429 h 1131958"/>
                  <a:gd name="connsiteX3" fmla="*/ 1805685 w 1834881"/>
                  <a:gd name="connsiteY3" fmla="*/ 1089269 h 1131958"/>
                  <a:gd name="connsiteX0" fmla="*/ 1805685 w 1834881"/>
                  <a:gd name="connsiteY0" fmla="*/ 1089269 h 1121194"/>
                  <a:gd name="connsiteX1" fmla="*/ 785185 w 1834881"/>
                  <a:gd name="connsiteY1" fmla="*/ 0 h 1121194"/>
                  <a:gd name="connsiteX2" fmla="*/ 0 w 1834881"/>
                  <a:gd name="connsiteY2" fmla="*/ 269429 h 1121194"/>
                  <a:gd name="connsiteX3" fmla="*/ 1805685 w 1834881"/>
                  <a:gd name="connsiteY3" fmla="*/ 1089269 h 112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881" h="1121194">
                    <a:moveTo>
                      <a:pt x="1805685" y="1089269"/>
                    </a:moveTo>
                    <a:cubicBezTo>
                      <a:pt x="1993866" y="964386"/>
                      <a:pt x="1227755" y="917623"/>
                      <a:pt x="785185" y="0"/>
                    </a:cubicBezTo>
                    <a:lnTo>
                      <a:pt x="0" y="269429"/>
                    </a:lnTo>
                    <a:cubicBezTo>
                      <a:pt x="204296" y="675759"/>
                      <a:pt x="1215151" y="1265115"/>
                      <a:pt x="1805685" y="1089269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FFEB2385-458F-477D-A08D-210D9180CA0B}"/>
                  </a:ext>
                </a:extLst>
              </p:cNvPr>
              <p:cNvSpPr/>
              <p:nvPr/>
            </p:nvSpPr>
            <p:spPr>
              <a:xfrm>
                <a:off x="7972425" y="4343400"/>
                <a:ext cx="1905000" cy="696985"/>
              </a:xfrm>
              <a:custGeom>
                <a:avLst/>
                <a:gdLst>
                  <a:gd name="connsiteX0" fmla="*/ 0 w 438150"/>
                  <a:gd name="connsiteY0" fmla="*/ 0 h 571500"/>
                  <a:gd name="connsiteX1" fmla="*/ 438150 w 438150"/>
                  <a:gd name="connsiteY1" fmla="*/ 0 h 571500"/>
                  <a:gd name="connsiteX2" fmla="*/ 438150 w 438150"/>
                  <a:gd name="connsiteY2" fmla="*/ 571500 h 571500"/>
                  <a:gd name="connsiteX3" fmla="*/ 0 w 438150"/>
                  <a:gd name="connsiteY3" fmla="*/ 571500 h 571500"/>
                  <a:gd name="connsiteX4" fmla="*/ 0 w 438150"/>
                  <a:gd name="connsiteY4" fmla="*/ 0 h 571500"/>
                  <a:gd name="connsiteX0" fmla="*/ 0 w 1905000"/>
                  <a:gd name="connsiteY0" fmla="*/ 0 h 571500"/>
                  <a:gd name="connsiteX1" fmla="*/ 438150 w 1905000"/>
                  <a:gd name="connsiteY1" fmla="*/ 0 h 571500"/>
                  <a:gd name="connsiteX2" fmla="*/ 1905000 w 1905000"/>
                  <a:gd name="connsiteY2" fmla="*/ 171450 h 571500"/>
                  <a:gd name="connsiteX3" fmla="*/ 0 w 1905000"/>
                  <a:gd name="connsiteY3" fmla="*/ 571500 h 571500"/>
                  <a:gd name="connsiteX4" fmla="*/ 0 w 1905000"/>
                  <a:gd name="connsiteY4" fmla="*/ 0 h 571500"/>
                  <a:gd name="connsiteX0" fmla="*/ 0 w 1905000"/>
                  <a:gd name="connsiteY0" fmla="*/ 0 h 616113"/>
                  <a:gd name="connsiteX1" fmla="*/ 438150 w 1905000"/>
                  <a:gd name="connsiteY1" fmla="*/ 0 h 616113"/>
                  <a:gd name="connsiteX2" fmla="*/ 1905000 w 1905000"/>
                  <a:gd name="connsiteY2" fmla="*/ 171450 h 616113"/>
                  <a:gd name="connsiteX3" fmla="*/ 0 w 1905000"/>
                  <a:gd name="connsiteY3" fmla="*/ 571500 h 616113"/>
                  <a:gd name="connsiteX4" fmla="*/ 0 w 1905000"/>
                  <a:gd name="connsiteY4" fmla="*/ 0 h 616113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905000 w 1905000"/>
                  <a:gd name="connsiteY2" fmla="*/ 171450 h 726139"/>
                  <a:gd name="connsiteX3" fmla="*/ 0 w 1905000"/>
                  <a:gd name="connsiteY3" fmla="*/ 571500 h 726139"/>
                  <a:gd name="connsiteX4" fmla="*/ 0 w 1905000"/>
                  <a:gd name="connsiteY4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583055 w 1905000"/>
                  <a:gd name="connsiteY2" fmla="*/ 220980 h 726139"/>
                  <a:gd name="connsiteX3" fmla="*/ 1905000 w 1905000"/>
                  <a:gd name="connsiteY3" fmla="*/ 171450 h 726139"/>
                  <a:gd name="connsiteX4" fmla="*/ 0 w 1905000"/>
                  <a:gd name="connsiteY4" fmla="*/ 571500 h 726139"/>
                  <a:gd name="connsiteX5" fmla="*/ 0 w 1905000"/>
                  <a:gd name="connsiteY5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696985"/>
                  <a:gd name="connsiteX1" fmla="*/ 438150 w 1905000"/>
                  <a:gd name="connsiteY1" fmla="*/ 0 h 696985"/>
                  <a:gd name="connsiteX2" fmla="*/ 1644015 w 1905000"/>
                  <a:gd name="connsiteY2" fmla="*/ 76200 h 696985"/>
                  <a:gd name="connsiteX3" fmla="*/ 1583055 w 1905000"/>
                  <a:gd name="connsiteY3" fmla="*/ 220980 h 696985"/>
                  <a:gd name="connsiteX4" fmla="*/ 1905000 w 1905000"/>
                  <a:gd name="connsiteY4" fmla="*/ 171450 h 696985"/>
                  <a:gd name="connsiteX5" fmla="*/ 0 w 1905000"/>
                  <a:gd name="connsiteY5" fmla="*/ 571500 h 696985"/>
                  <a:gd name="connsiteX6" fmla="*/ 0 w 1905000"/>
                  <a:gd name="connsiteY6" fmla="*/ 0 h 69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696985">
                    <a:moveTo>
                      <a:pt x="0" y="0"/>
                    </a:moveTo>
                    <a:lnTo>
                      <a:pt x="438150" y="0"/>
                    </a:lnTo>
                    <a:cubicBezTo>
                      <a:pt x="676592" y="227330"/>
                      <a:pt x="1399857" y="191770"/>
                      <a:pt x="1644015" y="76200"/>
                    </a:cubicBezTo>
                    <a:cubicBezTo>
                      <a:pt x="1834833" y="113030"/>
                      <a:pt x="1511618" y="191135"/>
                      <a:pt x="1583055" y="220980"/>
                    </a:cubicBezTo>
                    <a:cubicBezTo>
                      <a:pt x="1659890" y="288290"/>
                      <a:pt x="1828165" y="104140"/>
                      <a:pt x="1905000" y="171450"/>
                    </a:cubicBezTo>
                    <a:cubicBezTo>
                      <a:pt x="1628140" y="861060"/>
                      <a:pt x="246380" y="727710"/>
                      <a:pt x="0" y="5715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2">
                <a:extLst>
                  <a:ext uri="{FF2B5EF4-FFF2-40B4-BE49-F238E27FC236}">
                    <a16:creationId xmlns:a16="http://schemas.microsoft.com/office/drawing/2014/main" id="{6F872B2B-37CA-4BA1-B483-0C667A99E9B9}"/>
                  </a:ext>
                </a:extLst>
              </p:cNvPr>
              <p:cNvSpPr/>
              <p:nvPr/>
            </p:nvSpPr>
            <p:spPr>
              <a:xfrm>
                <a:off x="3603521" y="894745"/>
                <a:ext cx="5208329" cy="4685821"/>
              </a:xfrm>
              <a:custGeom>
                <a:avLst/>
                <a:gdLst>
                  <a:gd name="connsiteX0" fmla="*/ 0 w 1959428"/>
                  <a:gd name="connsiteY0" fmla="*/ 0 h 3904343"/>
                  <a:gd name="connsiteX1" fmla="*/ 1959428 w 1959428"/>
                  <a:gd name="connsiteY1" fmla="*/ 0 h 3904343"/>
                  <a:gd name="connsiteX2" fmla="*/ 1959428 w 1959428"/>
                  <a:gd name="connsiteY2" fmla="*/ 3904343 h 3904343"/>
                  <a:gd name="connsiteX3" fmla="*/ 0 w 1959428"/>
                  <a:gd name="connsiteY3" fmla="*/ 3904343 h 3904343"/>
                  <a:gd name="connsiteX4" fmla="*/ 0 w 1959428"/>
                  <a:gd name="connsiteY4" fmla="*/ 0 h 3904343"/>
                  <a:gd name="connsiteX0" fmla="*/ 0 w 2394856"/>
                  <a:gd name="connsiteY0" fmla="*/ 1422400 h 3904343"/>
                  <a:gd name="connsiteX1" fmla="*/ 2394856 w 2394856"/>
                  <a:gd name="connsiteY1" fmla="*/ 0 h 3904343"/>
                  <a:gd name="connsiteX2" fmla="*/ 2394856 w 2394856"/>
                  <a:gd name="connsiteY2" fmla="*/ 3904343 h 3904343"/>
                  <a:gd name="connsiteX3" fmla="*/ 435428 w 2394856"/>
                  <a:gd name="connsiteY3" fmla="*/ 3904343 h 3904343"/>
                  <a:gd name="connsiteX4" fmla="*/ 0 w 2394856"/>
                  <a:gd name="connsiteY4" fmla="*/ 1422400 h 3904343"/>
                  <a:gd name="connsiteX0" fmla="*/ 0 w 2394856"/>
                  <a:gd name="connsiteY0" fmla="*/ 362857 h 2844800"/>
                  <a:gd name="connsiteX1" fmla="*/ 2090056 w 2394856"/>
                  <a:gd name="connsiteY1" fmla="*/ 0 h 2844800"/>
                  <a:gd name="connsiteX2" fmla="*/ 2394856 w 2394856"/>
                  <a:gd name="connsiteY2" fmla="*/ 2844800 h 2844800"/>
                  <a:gd name="connsiteX3" fmla="*/ 435428 w 2394856"/>
                  <a:gd name="connsiteY3" fmla="*/ 2844800 h 2844800"/>
                  <a:gd name="connsiteX4" fmla="*/ 0 w 2394856"/>
                  <a:gd name="connsiteY4" fmla="*/ 362857 h 2844800"/>
                  <a:gd name="connsiteX0" fmla="*/ 0 w 2394856"/>
                  <a:gd name="connsiteY0" fmla="*/ 1992818 h 4474761"/>
                  <a:gd name="connsiteX1" fmla="*/ 2090056 w 2394856"/>
                  <a:gd name="connsiteY1" fmla="*/ 1629961 h 4474761"/>
                  <a:gd name="connsiteX2" fmla="*/ 2394856 w 2394856"/>
                  <a:gd name="connsiteY2" fmla="*/ 4474761 h 4474761"/>
                  <a:gd name="connsiteX3" fmla="*/ 435428 w 2394856"/>
                  <a:gd name="connsiteY3" fmla="*/ 4474761 h 4474761"/>
                  <a:gd name="connsiteX4" fmla="*/ 0 w 2394856"/>
                  <a:gd name="connsiteY4" fmla="*/ 1992818 h 4474761"/>
                  <a:gd name="connsiteX0" fmla="*/ 108246 w 2503102"/>
                  <a:gd name="connsiteY0" fmla="*/ 2269429 h 4751372"/>
                  <a:gd name="connsiteX1" fmla="*/ 2198302 w 2503102"/>
                  <a:gd name="connsiteY1" fmla="*/ 1906572 h 4751372"/>
                  <a:gd name="connsiteX2" fmla="*/ 2503102 w 2503102"/>
                  <a:gd name="connsiteY2" fmla="*/ 4751372 h 4751372"/>
                  <a:gd name="connsiteX3" fmla="*/ 543674 w 2503102"/>
                  <a:gd name="connsiteY3" fmla="*/ 4751372 h 4751372"/>
                  <a:gd name="connsiteX4" fmla="*/ 108246 w 2503102"/>
                  <a:gd name="connsiteY4" fmla="*/ 2269429 h 4751372"/>
                  <a:gd name="connsiteX0" fmla="*/ 94806 w 2489662"/>
                  <a:gd name="connsiteY0" fmla="*/ 2110094 h 4592037"/>
                  <a:gd name="connsiteX1" fmla="*/ 2184862 w 2489662"/>
                  <a:gd name="connsiteY1" fmla="*/ 1747237 h 4592037"/>
                  <a:gd name="connsiteX2" fmla="*/ 2489662 w 2489662"/>
                  <a:gd name="connsiteY2" fmla="*/ 4592037 h 4592037"/>
                  <a:gd name="connsiteX3" fmla="*/ 530234 w 2489662"/>
                  <a:gd name="connsiteY3" fmla="*/ 4592037 h 4592037"/>
                  <a:gd name="connsiteX4" fmla="*/ 94806 w 2489662"/>
                  <a:gd name="connsiteY4" fmla="*/ 2110094 h 4592037"/>
                  <a:gd name="connsiteX0" fmla="*/ 164427 w 2559283"/>
                  <a:gd name="connsiteY0" fmla="*/ 2208237 h 4690180"/>
                  <a:gd name="connsiteX1" fmla="*/ 2254483 w 2559283"/>
                  <a:gd name="connsiteY1" fmla="*/ 1845380 h 4690180"/>
                  <a:gd name="connsiteX2" fmla="*/ 2559283 w 2559283"/>
                  <a:gd name="connsiteY2" fmla="*/ 4690180 h 4690180"/>
                  <a:gd name="connsiteX3" fmla="*/ 599855 w 2559283"/>
                  <a:gd name="connsiteY3" fmla="*/ 4690180 h 4690180"/>
                  <a:gd name="connsiteX4" fmla="*/ 164427 w 2559283"/>
                  <a:gd name="connsiteY4" fmla="*/ 2208237 h 4690180"/>
                  <a:gd name="connsiteX0" fmla="*/ 228702 w 2623558"/>
                  <a:gd name="connsiteY0" fmla="*/ 2208237 h 4690180"/>
                  <a:gd name="connsiteX1" fmla="*/ 2318758 w 2623558"/>
                  <a:gd name="connsiteY1" fmla="*/ 1845380 h 4690180"/>
                  <a:gd name="connsiteX2" fmla="*/ 2623558 w 2623558"/>
                  <a:gd name="connsiteY2" fmla="*/ 4690180 h 4690180"/>
                  <a:gd name="connsiteX3" fmla="*/ 664130 w 2623558"/>
                  <a:gd name="connsiteY3" fmla="*/ 4690180 h 4690180"/>
                  <a:gd name="connsiteX4" fmla="*/ 228702 w 26235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23296"/>
                  <a:gd name="connsiteY0" fmla="*/ 2208237 h 4690180"/>
                  <a:gd name="connsiteX1" fmla="*/ 2318758 w 5223296"/>
                  <a:gd name="connsiteY1" fmla="*/ 1845380 h 4690180"/>
                  <a:gd name="connsiteX2" fmla="*/ 5214358 w 5223296"/>
                  <a:gd name="connsiteY2" fmla="*/ 3832930 h 4690180"/>
                  <a:gd name="connsiteX3" fmla="*/ 664130 w 5223296"/>
                  <a:gd name="connsiteY3" fmla="*/ 4690180 h 4690180"/>
                  <a:gd name="connsiteX4" fmla="*/ 228702 w 5223296"/>
                  <a:gd name="connsiteY4" fmla="*/ 2208237 h 4690180"/>
                  <a:gd name="connsiteX0" fmla="*/ 206740 w 5201334"/>
                  <a:gd name="connsiteY0" fmla="*/ 2208237 h 4537780"/>
                  <a:gd name="connsiteX1" fmla="*/ 2296796 w 5201334"/>
                  <a:gd name="connsiteY1" fmla="*/ 1845380 h 4537780"/>
                  <a:gd name="connsiteX2" fmla="*/ 5192396 w 5201334"/>
                  <a:gd name="connsiteY2" fmla="*/ 3832930 h 4537780"/>
                  <a:gd name="connsiteX3" fmla="*/ 794568 w 5201334"/>
                  <a:gd name="connsiteY3" fmla="*/ 4537780 h 4537780"/>
                  <a:gd name="connsiteX4" fmla="*/ 206740 w 5201334"/>
                  <a:gd name="connsiteY4" fmla="*/ 2208237 h 4537780"/>
                  <a:gd name="connsiteX0" fmla="*/ 213735 w 5208329"/>
                  <a:gd name="connsiteY0" fmla="*/ 2208237 h 4537780"/>
                  <a:gd name="connsiteX1" fmla="*/ 2303791 w 5208329"/>
                  <a:gd name="connsiteY1" fmla="*/ 1845380 h 4537780"/>
                  <a:gd name="connsiteX2" fmla="*/ 5199391 w 5208329"/>
                  <a:gd name="connsiteY2" fmla="*/ 3832930 h 4537780"/>
                  <a:gd name="connsiteX3" fmla="*/ 801563 w 5208329"/>
                  <a:gd name="connsiteY3" fmla="*/ 4537780 h 4537780"/>
                  <a:gd name="connsiteX4" fmla="*/ 213735 w 5208329"/>
                  <a:gd name="connsiteY4" fmla="*/ 2208237 h 4537780"/>
                  <a:gd name="connsiteX0" fmla="*/ 213735 w 5208329"/>
                  <a:gd name="connsiteY0" fmla="*/ 2208237 h 4660343"/>
                  <a:gd name="connsiteX1" fmla="*/ 2303791 w 5208329"/>
                  <a:gd name="connsiteY1" fmla="*/ 1845380 h 4660343"/>
                  <a:gd name="connsiteX2" fmla="*/ 5199391 w 5208329"/>
                  <a:gd name="connsiteY2" fmla="*/ 3832930 h 4660343"/>
                  <a:gd name="connsiteX3" fmla="*/ 801563 w 5208329"/>
                  <a:gd name="connsiteY3" fmla="*/ 4537780 h 4660343"/>
                  <a:gd name="connsiteX4" fmla="*/ 213735 w 5208329"/>
                  <a:gd name="connsiteY4" fmla="*/ 2208237 h 4660343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133771 h 4651823"/>
                  <a:gd name="connsiteX1" fmla="*/ 2303791 w 5208329"/>
                  <a:gd name="connsiteY1" fmla="*/ 1770914 h 4651823"/>
                  <a:gd name="connsiteX2" fmla="*/ 5199391 w 5208329"/>
                  <a:gd name="connsiteY2" fmla="*/ 3758464 h 4651823"/>
                  <a:gd name="connsiteX3" fmla="*/ 801563 w 5208329"/>
                  <a:gd name="connsiteY3" fmla="*/ 4463314 h 4651823"/>
                  <a:gd name="connsiteX4" fmla="*/ 213735 w 5208329"/>
                  <a:gd name="connsiteY4" fmla="*/ 2133771 h 4651823"/>
                  <a:gd name="connsiteX0" fmla="*/ 213735 w 5208329"/>
                  <a:gd name="connsiteY0" fmla="*/ 2216663 h 4734715"/>
                  <a:gd name="connsiteX1" fmla="*/ 2303791 w 5208329"/>
                  <a:gd name="connsiteY1" fmla="*/ 1853806 h 4734715"/>
                  <a:gd name="connsiteX2" fmla="*/ 5199391 w 5208329"/>
                  <a:gd name="connsiteY2" fmla="*/ 3841356 h 4734715"/>
                  <a:gd name="connsiteX3" fmla="*/ 801563 w 5208329"/>
                  <a:gd name="connsiteY3" fmla="*/ 4546206 h 4734715"/>
                  <a:gd name="connsiteX4" fmla="*/ 213735 w 5208329"/>
                  <a:gd name="connsiteY4" fmla="*/ 2216663 h 4734715"/>
                  <a:gd name="connsiteX0" fmla="*/ 213735 w 5208329"/>
                  <a:gd name="connsiteY0" fmla="*/ 2159633 h 4677685"/>
                  <a:gd name="connsiteX1" fmla="*/ 2303791 w 5208329"/>
                  <a:gd name="connsiteY1" fmla="*/ 1796776 h 4677685"/>
                  <a:gd name="connsiteX2" fmla="*/ 5199391 w 5208329"/>
                  <a:gd name="connsiteY2" fmla="*/ 3784326 h 4677685"/>
                  <a:gd name="connsiteX3" fmla="*/ 801563 w 5208329"/>
                  <a:gd name="connsiteY3" fmla="*/ 4489176 h 4677685"/>
                  <a:gd name="connsiteX4" fmla="*/ 213735 w 5208329"/>
                  <a:gd name="connsiteY4" fmla="*/ 2159633 h 4677685"/>
                  <a:gd name="connsiteX0" fmla="*/ 213735 w 5208329"/>
                  <a:gd name="connsiteY0" fmla="*/ 2167769 h 4685821"/>
                  <a:gd name="connsiteX1" fmla="*/ 2303791 w 5208329"/>
                  <a:gd name="connsiteY1" fmla="*/ 1804912 h 4685821"/>
                  <a:gd name="connsiteX2" fmla="*/ 5199391 w 5208329"/>
                  <a:gd name="connsiteY2" fmla="*/ 3792462 h 4685821"/>
                  <a:gd name="connsiteX3" fmla="*/ 801563 w 5208329"/>
                  <a:gd name="connsiteY3" fmla="*/ 4497312 h 4685821"/>
                  <a:gd name="connsiteX4" fmla="*/ 213735 w 5208329"/>
                  <a:gd name="connsiteY4" fmla="*/ 2167769 h 468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8329" h="4685821">
                    <a:moveTo>
                      <a:pt x="213735" y="2167769"/>
                    </a:moveTo>
                    <a:cubicBezTo>
                      <a:pt x="-532844" y="208945"/>
                      <a:pt x="1677863" y="-1359808"/>
                      <a:pt x="2303791" y="1804912"/>
                    </a:cubicBezTo>
                    <a:cubicBezTo>
                      <a:pt x="2849891" y="2486479"/>
                      <a:pt x="5377191" y="2882295"/>
                      <a:pt x="5199391" y="3792462"/>
                    </a:cubicBezTo>
                    <a:cubicBezTo>
                      <a:pt x="4438298" y="4541762"/>
                      <a:pt x="2438956" y="4948162"/>
                      <a:pt x="801563" y="4497312"/>
                    </a:cubicBezTo>
                    <a:cubicBezTo>
                      <a:pt x="599270" y="4298648"/>
                      <a:pt x="-441222" y="4766733"/>
                      <a:pt x="213735" y="2167769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31">
                <a:extLst>
                  <a:ext uri="{FF2B5EF4-FFF2-40B4-BE49-F238E27FC236}">
                    <a16:creationId xmlns:a16="http://schemas.microsoft.com/office/drawing/2014/main" id="{334F7B57-F2B8-4F43-89F8-404423F8FA71}"/>
                  </a:ext>
                </a:extLst>
              </p:cNvPr>
              <p:cNvSpPr/>
              <p:nvPr/>
            </p:nvSpPr>
            <p:spPr>
              <a:xfrm rot="11781574">
                <a:off x="4656845" y="2167809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31">
                <a:extLst>
                  <a:ext uri="{FF2B5EF4-FFF2-40B4-BE49-F238E27FC236}">
                    <a16:creationId xmlns:a16="http://schemas.microsoft.com/office/drawing/2014/main" id="{4DD8B1AF-F6C4-4170-AE3B-C2D3980872C5}"/>
                  </a:ext>
                </a:extLst>
              </p:cNvPr>
              <p:cNvSpPr/>
              <p:nvPr/>
            </p:nvSpPr>
            <p:spPr>
              <a:xfrm rot="9818426" flipH="1">
                <a:off x="3808663" y="2190835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06BA247E-B430-40ED-A762-5613B388F4D0}"/>
                  </a:ext>
                </a:extLst>
              </p:cNvPr>
              <p:cNvSpPr/>
              <p:nvPr/>
            </p:nvSpPr>
            <p:spPr>
              <a:xfrm>
                <a:off x="5505450" y="4827345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15">
                <a:extLst>
                  <a:ext uri="{FF2B5EF4-FFF2-40B4-BE49-F238E27FC236}">
                    <a16:creationId xmlns:a16="http://schemas.microsoft.com/office/drawing/2014/main" id="{13D6489B-5AF1-41E8-815D-C518F9571EB1}"/>
                  </a:ext>
                </a:extLst>
              </p:cNvPr>
              <p:cNvSpPr/>
              <p:nvPr/>
            </p:nvSpPr>
            <p:spPr>
              <a:xfrm>
                <a:off x="3603062" y="1602409"/>
                <a:ext cx="1567530" cy="791289"/>
              </a:xfrm>
              <a:custGeom>
                <a:avLst/>
                <a:gdLst>
                  <a:gd name="connsiteX0" fmla="*/ 0 w 1003300"/>
                  <a:gd name="connsiteY0" fmla="*/ 0 h 152400"/>
                  <a:gd name="connsiteX1" fmla="*/ 1003300 w 1003300"/>
                  <a:gd name="connsiteY1" fmla="*/ 0 h 152400"/>
                  <a:gd name="connsiteX2" fmla="*/ 1003300 w 1003300"/>
                  <a:gd name="connsiteY2" fmla="*/ 152400 h 152400"/>
                  <a:gd name="connsiteX3" fmla="*/ 0 w 1003300"/>
                  <a:gd name="connsiteY3" fmla="*/ 152400 h 152400"/>
                  <a:gd name="connsiteX4" fmla="*/ 0 w 1003300"/>
                  <a:gd name="connsiteY4" fmla="*/ 0 h 152400"/>
                  <a:gd name="connsiteX0" fmla="*/ 0 w 1003300"/>
                  <a:gd name="connsiteY0" fmla="*/ 0 h 558800"/>
                  <a:gd name="connsiteX1" fmla="*/ 1003300 w 1003300"/>
                  <a:gd name="connsiteY1" fmla="*/ 0 h 558800"/>
                  <a:gd name="connsiteX2" fmla="*/ 1003300 w 1003300"/>
                  <a:gd name="connsiteY2" fmla="*/ 152400 h 558800"/>
                  <a:gd name="connsiteX3" fmla="*/ 444500 w 1003300"/>
                  <a:gd name="connsiteY3" fmla="*/ 558800 h 558800"/>
                  <a:gd name="connsiteX4" fmla="*/ 0 w 1003300"/>
                  <a:gd name="connsiteY4" fmla="*/ 0 h 558800"/>
                  <a:gd name="connsiteX0" fmla="*/ 296745 w 1300045"/>
                  <a:gd name="connsiteY0" fmla="*/ 0 h 565184"/>
                  <a:gd name="connsiteX1" fmla="*/ 1300045 w 1300045"/>
                  <a:gd name="connsiteY1" fmla="*/ 0 h 565184"/>
                  <a:gd name="connsiteX2" fmla="*/ 1300045 w 1300045"/>
                  <a:gd name="connsiteY2" fmla="*/ 152400 h 565184"/>
                  <a:gd name="connsiteX3" fmla="*/ 741245 w 1300045"/>
                  <a:gd name="connsiteY3" fmla="*/ 558800 h 565184"/>
                  <a:gd name="connsiteX4" fmla="*/ 296745 w 1300045"/>
                  <a:gd name="connsiteY4" fmla="*/ 0 h 565184"/>
                  <a:gd name="connsiteX0" fmla="*/ 302697 w 1305997"/>
                  <a:gd name="connsiteY0" fmla="*/ 0 h 735868"/>
                  <a:gd name="connsiteX1" fmla="*/ 1305997 w 1305997"/>
                  <a:gd name="connsiteY1" fmla="*/ 0 h 735868"/>
                  <a:gd name="connsiteX2" fmla="*/ 1305997 w 1305997"/>
                  <a:gd name="connsiteY2" fmla="*/ 152400 h 735868"/>
                  <a:gd name="connsiteX3" fmla="*/ 747197 w 1305997"/>
                  <a:gd name="connsiteY3" fmla="*/ 558800 h 735868"/>
                  <a:gd name="connsiteX4" fmla="*/ 302697 w 1305997"/>
                  <a:gd name="connsiteY4" fmla="*/ 0 h 735868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1349937 w 1349937"/>
                  <a:gd name="connsiteY2" fmla="*/ 152400 h 707562"/>
                  <a:gd name="connsiteX3" fmla="*/ 791137 w 1349937"/>
                  <a:gd name="connsiteY3" fmla="*/ 558800 h 707562"/>
                  <a:gd name="connsiteX4" fmla="*/ 346637 w 1349937"/>
                  <a:gd name="connsiteY4" fmla="*/ 0 h 707562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791137 w 1349937"/>
                  <a:gd name="connsiteY2" fmla="*/ 558800 h 707562"/>
                  <a:gd name="connsiteX3" fmla="*/ 346637 w 1349937"/>
                  <a:gd name="connsiteY3" fmla="*/ 0 h 707562"/>
                  <a:gd name="connsiteX0" fmla="*/ 346637 w 1580253"/>
                  <a:gd name="connsiteY0" fmla="*/ 0 h 707562"/>
                  <a:gd name="connsiteX1" fmla="*/ 1349937 w 1580253"/>
                  <a:gd name="connsiteY1" fmla="*/ 0 h 707562"/>
                  <a:gd name="connsiteX2" fmla="*/ 791137 w 1580253"/>
                  <a:gd name="connsiteY2" fmla="*/ 558800 h 707562"/>
                  <a:gd name="connsiteX3" fmla="*/ 346637 w 1580253"/>
                  <a:gd name="connsiteY3" fmla="*/ 0 h 707562"/>
                  <a:gd name="connsiteX0" fmla="*/ 346637 w 1567530"/>
                  <a:gd name="connsiteY0" fmla="*/ 0 h 717299"/>
                  <a:gd name="connsiteX1" fmla="*/ 1349937 w 1567530"/>
                  <a:gd name="connsiteY1" fmla="*/ 0 h 717299"/>
                  <a:gd name="connsiteX2" fmla="*/ 791137 w 1567530"/>
                  <a:gd name="connsiteY2" fmla="*/ 558800 h 717299"/>
                  <a:gd name="connsiteX3" fmla="*/ 346637 w 1567530"/>
                  <a:gd name="connsiteY3" fmla="*/ 0 h 717299"/>
                  <a:gd name="connsiteX0" fmla="*/ 346637 w 1567530"/>
                  <a:gd name="connsiteY0" fmla="*/ 39511 h 756810"/>
                  <a:gd name="connsiteX1" fmla="*/ 1349937 w 1567530"/>
                  <a:gd name="connsiteY1" fmla="*/ 39511 h 756810"/>
                  <a:gd name="connsiteX2" fmla="*/ 791137 w 1567530"/>
                  <a:gd name="connsiteY2" fmla="*/ 598311 h 756810"/>
                  <a:gd name="connsiteX3" fmla="*/ 346637 w 1567530"/>
                  <a:gd name="connsiteY3" fmla="*/ 39511 h 756810"/>
                  <a:gd name="connsiteX0" fmla="*/ 346637 w 1567530"/>
                  <a:gd name="connsiteY0" fmla="*/ 73990 h 791289"/>
                  <a:gd name="connsiteX1" fmla="*/ 1349937 w 1567530"/>
                  <a:gd name="connsiteY1" fmla="*/ 73990 h 791289"/>
                  <a:gd name="connsiteX2" fmla="*/ 791137 w 1567530"/>
                  <a:gd name="connsiteY2" fmla="*/ 632790 h 791289"/>
                  <a:gd name="connsiteX3" fmla="*/ 346637 w 1567530"/>
                  <a:gd name="connsiteY3" fmla="*/ 73990 h 79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30" h="791289">
                    <a:moveTo>
                      <a:pt x="346637" y="73990"/>
                    </a:moveTo>
                    <a:cubicBezTo>
                      <a:pt x="744570" y="-33960"/>
                      <a:pt x="977404" y="-14910"/>
                      <a:pt x="1349937" y="73990"/>
                    </a:cubicBezTo>
                    <a:cubicBezTo>
                      <a:pt x="2039970" y="869857"/>
                      <a:pt x="875804" y="916423"/>
                      <a:pt x="791137" y="632790"/>
                    </a:cubicBezTo>
                    <a:cubicBezTo>
                      <a:pt x="604870" y="865623"/>
                      <a:pt x="-571996" y="920657"/>
                      <a:pt x="346637" y="73990"/>
                    </a:cubicBezTo>
                    <a:close/>
                  </a:path>
                </a:pathLst>
              </a:custGeom>
              <a:solidFill>
                <a:srgbClr val="8D6E5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33">
                <a:extLst>
                  <a:ext uri="{FF2B5EF4-FFF2-40B4-BE49-F238E27FC236}">
                    <a16:creationId xmlns:a16="http://schemas.microsoft.com/office/drawing/2014/main" id="{4F5B9D96-A914-4EAA-9984-4D78A4E5E9F9}"/>
                  </a:ext>
                </a:extLst>
              </p:cNvPr>
              <p:cNvSpPr/>
              <p:nvPr/>
            </p:nvSpPr>
            <p:spPr>
              <a:xfrm rot="10800000">
                <a:off x="4267792" y="1881856"/>
                <a:ext cx="212961" cy="210966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  <a:gd name="connsiteX0" fmla="*/ 3587 w 727487"/>
                  <a:gd name="connsiteY0" fmla="*/ 457208 h 521829"/>
                  <a:gd name="connsiteX1" fmla="*/ 460787 w 727487"/>
                  <a:gd name="connsiteY1" fmla="*/ 8 h 521829"/>
                  <a:gd name="connsiteX2" fmla="*/ 727487 w 727487"/>
                  <a:gd name="connsiteY2" fmla="*/ 469908 h 521829"/>
                  <a:gd name="connsiteX3" fmla="*/ 3587 w 727487"/>
                  <a:gd name="connsiteY3" fmla="*/ 457208 h 521829"/>
                  <a:gd name="connsiteX0" fmla="*/ 6063 w 526763"/>
                  <a:gd name="connsiteY0" fmla="*/ 457208 h 521829"/>
                  <a:gd name="connsiteX1" fmla="*/ 260063 w 526763"/>
                  <a:gd name="connsiteY1" fmla="*/ 8 h 521829"/>
                  <a:gd name="connsiteX2" fmla="*/ 526763 w 526763"/>
                  <a:gd name="connsiteY2" fmla="*/ 469908 h 521829"/>
                  <a:gd name="connsiteX3" fmla="*/ 6063 w 526763"/>
                  <a:gd name="connsiteY3" fmla="*/ 457208 h 52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763" h="521829">
                    <a:moveTo>
                      <a:pt x="6063" y="457208"/>
                    </a:moveTo>
                    <a:cubicBezTo>
                      <a:pt x="-38387" y="378891"/>
                      <a:pt x="173280" y="-2109"/>
                      <a:pt x="260063" y="8"/>
                    </a:cubicBezTo>
                    <a:cubicBezTo>
                      <a:pt x="346846" y="2125"/>
                      <a:pt x="526763" y="217403"/>
                      <a:pt x="526763" y="469908"/>
                    </a:cubicBezTo>
                    <a:cubicBezTo>
                      <a:pt x="450563" y="546108"/>
                      <a:pt x="50513" y="535525"/>
                      <a:pt x="6063" y="45720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4CB0AEA-29C8-4690-96FE-3CA20DF42BBF}"/>
                  </a:ext>
                </a:extLst>
              </p:cNvPr>
              <p:cNvSpPr/>
              <p:nvPr/>
            </p:nvSpPr>
            <p:spPr>
              <a:xfrm>
                <a:off x="4752069" y="1379580"/>
                <a:ext cx="298923" cy="2989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15C42D19-2728-4715-AEC6-53A119CDD690}"/>
                  </a:ext>
                </a:extLst>
              </p:cNvPr>
              <p:cNvSpPr/>
              <p:nvPr/>
            </p:nvSpPr>
            <p:spPr>
              <a:xfrm>
                <a:off x="3859380" y="1379745"/>
                <a:ext cx="298923" cy="2989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97BEE6A-88D4-4C92-A390-E3AB1572C604}"/>
                  </a:ext>
                </a:extLst>
              </p:cNvPr>
              <p:cNvSpPr/>
              <p:nvPr/>
            </p:nvSpPr>
            <p:spPr>
              <a:xfrm flipV="1">
                <a:off x="3970874" y="1431670"/>
                <a:ext cx="127707" cy="127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FE5DD23-3B84-408E-AC60-329434FDB171}"/>
                  </a:ext>
                </a:extLst>
              </p:cNvPr>
              <p:cNvSpPr/>
              <p:nvPr/>
            </p:nvSpPr>
            <p:spPr>
              <a:xfrm flipV="1">
                <a:off x="4893455" y="1424009"/>
                <a:ext cx="127707" cy="127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77EF618-F222-436C-98FE-13E98C974ACA}"/>
                  </a:ext>
                </a:extLst>
              </p:cNvPr>
              <p:cNvSpPr/>
              <p:nvPr/>
            </p:nvSpPr>
            <p:spPr>
              <a:xfrm>
                <a:off x="4738764" y="205352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8F4FAA3-A94F-4E2B-A55E-3FC0BA7E1F22}"/>
                  </a:ext>
                </a:extLst>
              </p:cNvPr>
              <p:cNvSpPr/>
              <p:nvPr/>
            </p:nvSpPr>
            <p:spPr>
              <a:xfrm>
                <a:off x="4612468" y="20550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DD97A3A-704F-4993-A1DA-98CF41520DCE}"/>
                  </a:ext>
                </a:extLst>
              </p:cNvPr>
              <p:cNvSpPr/>
              <p:nvPr/>
            </p:nvSpPr>
            <p:spPr>
              <a:xfrm>
                <a:off x="4677281" y="20146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29AB191-5B7D-4E7E-8DEB-463AB7F8E58B}"/>
                  </a:ext>
                </a:extLst>
              </p:cNvPr>
              <p:cNvSpPr/>
              <p:nvPr/>
            </p:nvSpPr>
            <p:spPr>
              <a:xfrm>
                <a:off x="4112584" y="20179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B8D08AE-A4D6-4945-9357-532BBEDAFE95}"/>
                  </a:ext>
                </a:extLst>
              </p:cNvPr>
              <p:cNvSpPr/>
              <p:nvPr/>
            </p:nvSpPr>
            <p:spPr>
              <a:xfrm>
                <a:off x="4051101" y="19791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36">
                <a:extLst>
                  <a:ext uri="{FF2B5EF4-FFF2-40B4-BE49-F238E27FC236}">
                    <a16:creationId xmlns:a16="http://schemas.microsoft.com/office/drawing/2014/main" id="{B488E35E-54B7-497C-9BC2-E051716623FC}"/>
                  </a:ext>
                </a:extLst>
              </p:cNvPr>
              <p:cNvSpPr/>
              <p:nvPr/>
            </p:nvSpPr>
            <p:spPr>
              <a:xfrm rot="18230375">
                <a:off x="5171485" y="4316337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36">
                <a:extLst>
                  <a:ext uri="{FF2B5EF4-FFF2-40B4-BE49-F238E27FC236}">
                    <a16:creationId xmlns:a16="http://schemas.microsoft.com/office/drawing/2014/main" id="{9CA1FC0D-15E5-463F-A61C-2AD3CE1F21F4}"/>
                  </a:ext>
                </a:extLst>
              </p:cNvPr>
              <p:cNvSpPr/>
              <p:nvPr/>
            </p:nvSpPr>
            <p:spPr>
              <a:xfrm rot="20274620">
                <a:off x="7356501" y="3976902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36">
                <a:extLst>
                  <a:ext uri="{FF2B5EF4-FFF2-40B4-BE49-F238E27FC236}">
                    <a16:creationId xmlns:a16="http://schemas.microsoft.com/office/drawing/2014/main" id="{754B3643-E0F4-42ED-9C74-E4D17516A480}"/>
                  </a:ext>
                </a:extLst>
              </p:cNvPr>
              <p:cNvSpPr/>
              <p:nvPr/>
            </p:nvSpPr>
            <p:spPr>
              <a:xfrm rot="18283353">
                <a:off x="3334405" y="4483892"/>
                <a:ext cx="1532064" cy="835551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3C077E9-2044-49C5-BB07-1E24FA6254F7}"/>
                  </a:ext>
                </a:extLst>
              </p:cNvPr>
              <p:cNvSpPr/>
              <p:nvPr/>
            </p:nvSpPr>
            <p:spPr>
              <a:xfrm rot="20687640">
                <a:off x="4749738" y="1903727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0F8EBB2-494B-4BDF-9CA7-4670795B30CD}"/>
                  </a:ext>
                </a:extLst>
              </p:cNvPr>
              <p:cNvSpPr/>
              <p:nvPr/>
            </p:nvSpPr>
            <p:spPr>
              <a:xfrm>
                <a:off x="4767426" y="1998053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A3E6023-76AE-44DA-82F3-BC9148F5A000}"/>
                  </a:ext>
                </a:extLst>
              </p:cNvPr>
              <p:cNvSpPr/>
              <p:nvPr/>
            </p:nvSpPr>
            <p:spPr>
              <a:xfrm rot="700285" flipV="1">
                <a:off x="4760085" y="2159056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84068A1-0B3B-400C-8D61-AA56FDCB9241}"/>
                  </a:ext>
                </a:extLst>
              </p:cNvPr>
              <p:cNvSpPr/>
              <p:nvPr/>
            </p:nvSpPr>
            <p:spPr>
              <a:xfrm rot="648597" flipH="1">
                <a:off x="3237311" y="1909959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3062E1B-080A-40DC-8A7C-25B7BC3231A7}"/>
                  </a:ext>
                </a:extLst>
              </p:cNvPr>
              <p:cNvSpPr/>
              <p:nvPr/>
            </p:nvSpPr>
            <p:spPr>
              <a:xfrm rot="21092179" flipH="1">
                <a:off x="3086594" y="2039329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3F68D4F9-CC74-4272-85EE-048BD14F93FE}"/>
                  </a:ext>
                </a:extLst>
              </p:cNvPr>
              <p:cNvSpPr/>
              <p:nvPr/>
            </p:nvSpPr>
            <p:spPr>
              <a:xfrm rot="20899715" flipH="1" flipV="1">
                <a:off x="3228483" y="2131151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609B7BE-6AC8-44B0-B82F-FB738D1163CD}"/>
                  </a:ext>
                </a:extLst>
              </p:cNvPr>
              <p:cNvSpPr/>
              <p:nvPr/>
            </p:nvSpPr>
            <p:spPr>
              <a:xfrm>
                <a:off x="3983787" y="20248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31_23-48-10">
            <a:hlinkClick r:id="" action="ppaction://media"/>
            <a:extLst>
              <a:ext uri="{FF2B5EF4-FFF2-40B4-BE49-F238E27FC236}">
                <a16:creationId xmlns:a16="http://schemas.microsoft.com/office/drawing/2014/main" id="{F4012CB4-39E3-E772-376D-674A25ECB6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478D9F-B64C-4F3C-BFD2-BEDEBFD9AE0C}"/>
              </a:ext>
            </a:extLst>
          </p:cNvPr>
          <p:cNvGrpSpPr/>
          <p:nvPr/>
        </p:nvGrpSpPr>
        <p:grpSpPr>
          <a:xfrm>
            <a:off x="398806" y="163690"/>
            <a:ext cx="4205681" cy="3329204"/>
            <a:chOff x="398806" y="163690"/>
            <a:chExt cx="4205681" cy="332920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EAC594D-D148-4B94-ABF5-9FEC5EFDBAF3}"/>
                </a:ext>
              </a:extLst>
            </p:cNvPr>
            <p:cNvSpPr txBox="1"/>
            <p:nvPr/>
          </p:nvSpPr>
          <p:spPr>
            <a:xfrm>
              <a:off x="499238" y="163690"/>
              <a:ext cx="3717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0B0754"/>
                  </a:solidFill>
                  <a:latin typeface="Arial Black" panose="020B0A04020102020204" pitchFamily="34" charset="0"/>
                </a:rPr>
                <a:t>W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hale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A974AE2-1B48-4462-BE6B-28017DA1E1AC}"/>
                </a:ext>
              </a:extLst>
            </p:cNvPr>
            <p:cNvGrpSpPr/>
            <p:nvPr/>
          </p:nvGrpSpPr>
          <p:grpSpPr>
            <a:xfrm rot="19966045" flipH="1">
              <a:off x="398806" y="1370304"/>
              <a:ext cx="4205681" cy="2122590"/>
              <a:chOff x="2475914" y="1878239"/>
              <a:chExt cx="7599598" cy="3835486"/>
            </a:xfrm>
          </p:grpSpPr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7B30A295-CFB8-4E6B-AB54-67B5A60DCD27}"/>
                  </a:ext>
                </a:extLst>
              </p:cNvPr>
              <p:cNvSpPr/>
              <p:nvPr/>
            </p:nvSpPr>
            <p:spPr>
              <a:xfrm rot="4143027">
                <a:off x="4197943" y="3977632"/>
                <a:ext cx="2458451" cy="1013735"/>
              </a:xfrm>
              <a:custGeom>
                <a:avLst/>
                <a:gdLst>
                  <a:gd name="connsiteX0" fmla="*/ 0 w 890731"/>
                  <a:gd name="connsiteY0" fmla="*/ 0 h 303004"/>
                  <a:gd name="connsiteX1" fmla="*/ 890731 w 890731"/>
                  <a:gd name="connsiteY1" fmla="*/ 0 h 303004"/>
                  <a:gd name="connsiteX2" fmla="*/ 890731 w 890731"/>
                  <a:gd name="connsiteY2" fmla="*/ 303004 h 303004"/>
                  <a:gd name="connsiteX3" fmla="*/ 0 w 890731"/>
                  <a:gd name="connsiteY3" fmla="*/ 303004 h 303004"/>
                  <a:gd name="connsiteX4" fmla="*/ 0 w 890731"/>
                  <a:gd name="connsiteY4" fmla="*/ 0 h 303004"/>
                  <a:gd name="connsiteX0" fmla="*/ 0 w 1655078"/>
                  <a:gd name="connsiteY0" fmla="*/ 0 h 303004"/>
                  <a:gd name="connsiteX1" fmla="*/ 890731 w 1655078"/>
                  <a:gd name="connsiteY1" fmla="*/ 0 h 303004"/>
                  <a:gd name="connsiteX2" fmla="*/ 1655078 w 1655078"/>
                  <a:gd name="connsiteY2" fmla="*/ 184148 h 303004"/>
                  <a:gd name="connsiteX3" fmla="*/ 0 w 1655078"/>
                  <a:gd name="connsiteY3" fmla="*/ 303004 h 303004"/>
                  <a:gd name="connsiteX4" fmla="*/ 0 w 1655078"/>
                  <a:gd name="connsiteY4" fmla="*/ 0 h 303004"/>
                  <a:gd name="connsiteX0" fmla="*/ 0 w 1655078"/>
                  <a:gd name="connsiteY0" fmla="*/ 367531 h 670535"/>
                  <a:gd name="connsiteX1" fmla="*/ 1173148 w 1655078"/>
                  <a:gd name="connsiteY1" fmla="*/ 0 h 670535"/>
                  <a:gd name="connsiteX2" fmla="*/ 1655078 w 1655078"/>
                  <a:gd name="connsiteY2" fmla="*/ 551679 h 670535"/>
                  <a:gd name="connsiteX3" fmla="*/ 0 w 1655078"/>
                  <a:gd name="connsiteY3" fmla="*/ 670535 h 670535"/>
                  <a:gd name="connsiteX4" fmla="*/ 0 w 1655078"/>
                  <a:gd name="connsiteY4" fmla="*/ 367531 h 670535"/>
                  <a:gd name="connsiteX0" fmla="*/ 0 w 1891852"/>
                  <a:gd name="connsiteY0" fmla="*/ 367531 h 670535"/>
                  <a:gd name="connsiteX1" fmla="*/ 1173148 w 1891852"/>
                  <a:gd name="connsiteY1" fmla="*/ 0 h 670535"/>
                  <a:gd name="connsiteX2" fmla="*/ 1655078 w 1891852"/>
                  <a:gd name="connsiteY2" fmla="*/ 551679 h 670535"/>
                  <a:gd name="connsiteX3" fmla="*/ 0 w 1891852"/>
                  <a:gd name="connsiteY3" fmla="*/ 670535 h 670535"/>
                  <a:gd name="connsiteX4" fmla="*/ 0 w 1891852"/>
                  <a:gd name="connsiteY4" fmla="*/ 367531 h 670535"/>
                  <a:gd name="connsiteX0" fmla="*/ 0 w 1992269"/>
                  <a:gd name="connsiteY0" fmla="*/ 367531 h 670535"/>
                  <a:gd name="connsiteX1" fmla="*/ 1173148 w 1992269"/>
                  <a:gd name="connsiteY1" fmla="*/ 0 h 670535"/>
                  <a:gd name="connsiteX2" fmla="*/ 1655078 w 1992269"/>
                  <a:gd name="connsiteY2" fmla="*/ 551679 h 670535"/>
                  <a:gd name="connsiteX3" fmla="*/ 0 w 1992269"/>
                  <a:gd name="connsiteY3" fmla="*/ 670535 h 670535"/>
                  <a:gd name="connsiteX4" fmla="*/ 0 w 1992269"/>
                  <a:gd name="connsiteY4" fmla="*/ 367531 h 670535"/>
                  <a:gd name="connsiteX0" fmla="*/ 0 w 1992269"/>
                  <a:gd name="connsiteY0" fmla="*/ 367531 h 826142"/>
                  <a:gd name="connsiteX1" fmla="*/ 1173148 w 1992269"/>
                  <a:gd name="connsiteY1" fmla="*/ 0 h 826142"/>
                  <a:gd name="connsiteX2" fmla="*/ 1655078 w 1992269"/>
                  <a:gd name="connsiteY2" fmla="*/ 551679 h 826142"/>
                  <a:gd name="connsiteX3" fmla="*/ 0 w 1992269"/>
                  <a:gd name="connsiteY3" fmla="*/ 670535 h 826142"/>
                  <a:gd name="connsiteX4" fmla="*/ 0 w 1992269"/>
                  <a:gd name="connsiteY4" fmla="*/ 367531 h 826142"/>
                  <a:gd name="connsiteX0" fmla="*/ 466182 w 2458451"/>
                  <a:gd name="connsiteY0" fmla="*/ 367531 h 921924"/>
                  <a:gd name="connsiteX1" fmla="*/ 1639330 w 2458451"/>
                  <a:gd name="connsiteY1" fmla="*/ 0 h 921924"/>
                  <a:gd name="connsiteX2" fmla="*/ 2121260 w 2458451"/>
                  <a:gd name="connsiteY2" fmla="*/ 551679 h 921924"/>
                  <a:gd name="connsiteX3" fmla="*/ 0 w 2458451"/>
                  <a:gd name="connsiteY3" fmla="*/ 896857 h 921924"/>
                  <a:gd name="connsiteX4" fmla="*/ 466182 w 2458451"/>
                  <a:gd name="connsiteY4" fmla="*/ 367531 h 921924"/>
                  <a:gd name="connsiteX0" fmla="*/ 466182 w 2458451"/>
                  <a:gd name="connsiteY0" fmla="*/ 367531 h 995897"/>
                  <a:gd name="connsiteX1" fmla="*/ 1639330 w 2458451"/>
                  <a:gd name="connsiteY1" fmla="*/ 0 h 995897"/>
                  <a:gd name="connsiteX2" fmla="*/ 2121260 w 2458451"/>
                  <a:gd name="connsiteY2" fmla="*/ 551679 h 995897"/>
                  <a:gd name="connsiteX3" fmla="*/ 0 w 2458451"/>
                  <a:gd name="connsiteY3" fmla="*/ 896857 h 995897"/>
                  <a:gd name="connsiteX4" fmla="*/ 466182 w 2458451"/>
                  <a:gd name="connsiteY4" fmla="*/ 367531 h 995897"/>
                  <a:gd name="connsiteX0" fmla="*/ 466182 w 2458451"/>
                  <a:gd name="connsiteY0" fmla="*/ 367531 h 976043"/>
                  <a:gd name="connsiteX1" fmla="*/ 1639330 w 2458451"/>
                  <a:gd name="connsiteY1" fmla="*/ 0 h 976043"/>
                  <a:gd name="connsiteX2" fmla="*/ 2121260 w 2458451"/>
                  <a:gd name="connsiteY2" fmla="*/ 551679 h 976043"/>
                  <a:gd name="connsiteX3" fmla="*/ 469461 w 2458451"/>
                  <a:gd name="connsiteY3" fmla="*/ 933636 h 976043"/>
                  <a:gd name="connsiteX4" fmla="*/ 0 w 2458451"/>
                  <a:gd name="connsiteY4" fmla="*/ 896857 h 976043"/>
                  <a:gd name="connsiteX5" fmla="*/ 466182 w 2458451"/>
                  <a:gd name="connsiteY5" fmla="*/ 367531 h 976043"/>
                  <a:gd name="connsiteX0" fmla="*/ 466182 w 2458451"/>
                  <a:gd name="connsiteY0" fmla="*/ 367531 h 1013547"/>
                  <a:gd name="connsiteX1" fmla="*/ 1639330 w 2458451"/>
                  <a:gd name="connsiteY1" fmla="*/ 0 h 1013547"/>
                  <a:gd name="connsiteX2" fmla="*/ 2121260 w 2458451"/>
                  <a:gd name="connsiteY2" fmla="*/ 551679 h 1013547"/>
                  <a:gd name="connsiteX3" fmla="*/ 469461 w 2458451"/>
                  <a:gd name="connsiteY3" fmla="*/ 933636 h 1013547"/>
                  <a:gd name="connsiteX4" fmla="*/ 0 w 2458451"/>
                  <a:gd name="connsiteY4" fmla="*/ 896857 h 1013547"/>
                  <a:gd name="connsiteX5" fmla="*/ 466182 w 2458451"/>
                  <a:gd name="connsiteY5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719 h 1013735"/>
                  <a:gd name="connsiteX1" fmla="*/ 1071047 w 2458451"/>
                  <a:gd name="connsiteY1" fmla="*/ 227004 h 1013735"/>
                  <a:gd name="connsiteX2" fmla="*/ 1639330 w 2458451"/>
                  <a:gd name="connsiteY2" fmla="*/ 188 h 1013735"/>
                  <a:gd name="connsiteX3" fmla="*/ 2121260 w 2458451"/>
                  <a:gd name="connsiteY3" fmla="*/ 551867 h 1013735"/>
                  <a:gd name="connsiteX4" fmla="*/ 469461 w 2458451"/>
                  <a:gd name="connsiteY4" fmla="*/ 933824 h 1013735"/>
                  <a:gd name="connsiteX5" fmla="*/ 0 w 2458451"/>
                  <a:gd name="connsiteY5" fmla="*/ 897045 h 1013735"/>
                  <a:gd name="connsiteX6" fmla="*/ 466182 w 2458451"/>
                  <a:gd name="connsiteY6" fmla="*/ 367719 h 101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451" h="1013735">
                    <a:moveTo>
                      <a:pt x="466182" y="367719"/>
                    </a:moveTo>
                    <a:cubicBezTo>
                      <a:pt x="677468" y="301383"/>
                      <a:pt x="859761" y="293340"/>
                      <a:pt x="1071047" y="227004"/>
                    </a:cubicBezTo>
                    <a:cubicBezTo>
                      <a:pt x="1252340" y="75635"/>
                      <a:pt x="1468880" y="-4416"/>
                      <a:pt x="1639330" y="188"/>
                    </a:cubicBezTo>
                    <a:cubicBezTo>
                      <a:pt x="3017025" y="70264"/>
                      <a:pt x="2274749" y="481390"/>
                      <a:pt x="2121260" y="551867"/>
                    </a:cubicBezTo>
                    <a:cubicBezTo>
                      <a:pt x="1927763" y="716511"/>
                      <a:pt x="784600" y="1203830"/>
                      <a:pt x="469461" y="933824"/>
                    </a:cubicBezTo>
                    <a:cubicBezTo>
                      <a:pt x="115918" y="991354"/>
                      <a:pt x="2028" y="1000433"/>
                      <a:pt x="0" y="897045"/>
                    </a:cubicBezTo>
                    <a:lnTo>
                      <a:pt x="466182" y="367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7">
                <a:extLst>
                  <a:ext uri="{FF2B5EF4-FFF2-40B4-BE49-F238E27FC236}">
                    <a16:creationId xmlns:a16="http://schemas.microsoft.com/office/drawing/2014/main" id="{C621619E-5320-4BE5-83AC-85F5F7915D63}"/>
                  </a:ext>
                </a:extLst>
              </p:cNvPr>
              <p:cNvSpPr/>
              <p:nvPr/>
            </p:nvSpPr>
            <p:spPr>
              <a:xfrm>
                <a:off x="2475914" y="1878239"/>
                <a:ext cx="7599598" cy="2825118"/>
              </a:xfrm>
              <a:custGeom>
                <a:avLst/>
                <a:gdLst>
                  <a:gd name="connsiteX0" fmla="*/ 0 w 4557333"/>
                  <a:gd name="connsiteY0" fmla="*/ 0 h 1268088"/>
                  <a:gd name="connsiteX1" fmla="*/ 4557333 w 4557333"/>
                  <a:gd name="connsiteY1" fmla="*/ 0 h 1268088"/>
                  <a:gd name="connsiteX2" fmla="*/ 4557333 w 4557333"/>
                  <a:gd name="connsiteY2" fmla="*/ 1268088 h 1268088"/>
                  <a:gd name="connsiteX3" fmla="*/ 0 w 4557333"/>
                  <a:gd name="connsiteY3" fmla="*/ 1268088 h 1268088"/>
                  <a:gd name="connsiteX4" fmla="*/ 0 w 4557333"/>
                  <a:gd name="connsiteY4" fmla="*/ 0 h 1268088"/>
                  <a:gd name="connsiteX0" fmla="*/ 609600 w 4557333"/>
                  <a:gd name="connsiteY0" fmla="*/ 0 h 1496688"/>
                  <a:gd name="connsiteX1" fmla="*/ 4557333 w 4557333"/>
                  <a:gd name="connsiteY1" fmla="*/ 228600 h 1496688"/>
                  <a:gd name="connsiteX2" fmla="*/ 4557333 w 4557333"/>
                  <a:gd name="connsiteY2" fmla="*/ 1496688 h 1496688"/>
                  <a:gd name="connsiteX3" fmla="*/ 0 w 4557333"/>
                  <a:gd name="connsiteY3" fmla="*/ 1496688 h 1496688"/>
                  <a:gd name="connsiteX4" fmla="*/ 609600 w 4557333"/>
                  <a:gd name="connsiteY4" fmla="*/ 0 h 1496688"/>
                  <a:gd name="connsiteX0" fmla="*/ 304800 w 4252533"/>
                  <a:gd name="connsiteY0" fmla="*/ 0 h 1496688"/>
                  <a:gd name="connsiteX1" fmla="*/ 4252533 w 4252533"/>
                  <a:gd name="connsiteY1" fmla="*/ 228600 h 1496688"/>
                  <a:gd name="connsiteX2" fmla="*/ 4252533 w 4252533"/>
                  <a:gd name="connsiteY2" fmla="*/ 1496688 h 1496688"/>
                  <a:gd name="connsiteX3" fmla="*/ 0 w 4252533"/>
                  <a:gd name="connsiteY3" fmla="*/ 1001388 h 1496688"/>
                  <a:gd name="connsiteX4" fmla="*/ 304800 w 4252533"/>
                  <a:gd name="connsiteY4" fmla="*/ 0 h 1496688"/>
                  <a:gd name="connsiteX0" fmla="*/ 317500 w 4265233"/>
                  <a:gd name="connsiteY0" fmla="*/ 0 h 1496688"/>
                  <a:gd name="connsiteX1" fmla="*/ 4265233 w 4265233"/>
                  <a:gd name="connsiteY1" fmla="*/ 228600 h 1496688"/>
                  <a:gd name="connsiteX2" fmla="*/ 4265233 w 4265233"/>
                  <a:gd name="connsiteY2" fmla="*/ 1496688 h 1496688"/>
                  <a:gd name="connsiteX3" fmla="*/ 0 w 4265233"/>
                  <a:gd name="connsiteY3" fmla="*/ 1026788 h 1496688"/>
                  <a:gd name="connsiteX4" fmla="*/ 317500 w 4265233"/>
                  <a:gd name="connsiteY4" fmla="*/ 0 h 1496688"/>
                  <a:gd name="connsiteX0" fmla="*/ 877533 w 4825266"/>
                  <a:gd name="connsiteY0" fmla="*/ 0 h 1496688"/>
                  <a:gd name="connsiteX1" fmla="*/ 4825266 w 4825266"/>
                  <a:gd name="connsiteY1" fmla="*/ 228600 h 1496688"/>
                  <a:gd name="connsiteX2" fmla="*/ 4825266 w 4825266"/>
                  <a:gd name="connsiteY2" fmla="*/ 1496688 h 1496688"/>
                  <a:gd name="connsiteX3" fmla="*/ 560033 w 4825266"/>
                  <a:gd name="connsiteY3" fmla="*/ 1026788 h 1496688"/>
                  <a:gd name="connsiteX4" fmla="*/ 877533 w 4825266"/>
                  <a:gd name="connsiteY4" fmla="*/ 0 h 1496688"/>
                  <a:gd name="connsiteX0" fmla="*/ 902286 w 4850019"/>
                  <a:gd name="connsiteY0" fmla="*/ 0 h 1496688"/>
                  <a:gd name="connsiteX1" fmla="*/ 4850019 w 4850019"/>
                  <a:gd name="connsiteY1" fmla="*/ 228600 h 1496688"/>
                  <a:gd name="connsiteX2" fmla="*/ 4850019 w 4850019"/>
                  <a:gd name="connsiteY2" fmla="*/ 1496688 h 1496688"/>
                  <a:gd name="connsiteX3" fmla="*/ 584786 w 4850019"/>
                  <a:gd name="connsiteY3" fmla="*/ 1026788 h 1496688"/>
                  <a:gd name="connsiteX4" fmla="*/ 902286 w 4850019"/>
                  <a:gd name="connsiteY4" fmla="*/ 0 h 1496688"/>
                  <a:gd name="connsiteX0" fmla="*/ 902286 w 5827919"/>
                  <a:gd name="connsiteY0" fmla="*/ 546100 h 2042788"/>
                  <a:gd name="connsiteX1" fmla="*/ 5827919 w 5827919"/>
                  <a:gd name="connsiteY1" fmla="*/ 0 h 2042788"/>
                  <a:gd name="connsiteX2" fmla="*/ 4850019 w 5827919"/>
                  <a:gd name="connsiteY2" fmla="*/ 2042788 h 2042788"/>
                  <a:gd name="connsiteX3" fmla="*/ 584786 w 5827919"/>
                  <a:gd name="connsiteY3" fmla="*/ 1572888 h 2042788"/>
                  <a:gd name="connsiteX4" fmla="*/ 902286 w 5827919"/>
                  <a:gd name="connsiteY4" fmla="*/ 546100 h 2042788"/>
                  <a:gd name="connsiteX0" fmla="*/ 902286 w 5954919"/>
                  <a:gd name="connsiteY0" fmla="*/ 546100 h 1572888"/>
                  <a:gd name="connsiteX1" fmla="*/ 5827919 w 5954919"/>
                  <a:gd name="connsiteY1" fmla="*/ 0 h 1572888"/>
                  <a:gd name="connsiteX2" fmla="*/ 5954919 w 5954919"/>
                  <a:gd name="connsiteY2" fmla="*/ 252088 h 1572888"/>
                  <a:gd name="connsiteX3" fmla="*/ 584786 w 5954919"/>
                  <a:gd name="connsiteY3" fmla="*/ 1572888 h 1572888"/>
                  <a:gd name="connsiteX4" fmla="*/ 902286 w 5954919"/>
                  <a:gd name="connsiteY4" fmla="*/ 546100 h 1572888"/>
                  <a:gd name="connsiteX0" fmla="*/ 902286 w 5954919"/>
                  <a:gd name="connsiteY0" fmla="*/ 546100 h 1572888"/>
                  <a:gd name="connsiteX1" fmla="*/ 5827919 w 5954919"/>
                  <a:gd name="connsiteY1" fmla="*/ 0 h 1572888"/>
                  <a:gd name="connsiteX2" fmla="*/ 5954919 w 5954919"/>
                  <a:gd name="connsiteY2" fmla="*/ 252088 h 1572888"/>
                  <a:gd name="connsiteX3" fmla="*/ 584786 w 5954919"/>
                  <a:gd name="connsiteY3" fmla="*/ 1572888 h 1572888"/>
                  <a:gd name="connsiteX4" fmla="*/ 902286 w 5954919"/>
                  <a:gd name="connsiteY4" fmla="*/ 546100 h 1572888"/>
                  <a:gd name="connsiteX0" fmla="*/ 902286 w 5954919"/>
                  <a:gd name="connsiteY0" fmla="*/ 584200 h 1610988"/>
                  <a:gd name="connsiteX1" fmla="*/ 5827919 w 5954919"/>
                  <a:gd name="connsiteY1" fmla="*/ 0 h 1610988"/>
                  <a:gd name="connsiteX2" fmla="*/ 5954919 w 5954919"/>
                  <a:gd name="connsiteY2" fmla="*/ 290188 h 1610988"/>
                  <a:gd name="connsiteX3" fmla="*/ 584786 w 5954919"/>
                  <a:gd name="connsiteY3" fmla="*/ 1610988 h 1610988"/>
                  <a:gd name="connsiteX4" fmla="*/ 902286 w 5954919"/>
                  <a:gd name="connsiteY4" fmla="*/ 584200 h 1610988"/>
                  <a:gd name="connsiteX0" fmla="*/ 902286 w 5985399"/>
                  <a:gd name="connsiteY0" fmla="*/ 584200 h 1610988"/>
                  <a:gd name="connsiteX1" fmla="*/ 5827919 w 5985399"/>
                  <a:gd name="connsiteY1" fmla="*/ 0 h 1610988"/>
                  <a:gd name="connsiteX2" fmla="*/ 5985399 w 5985399"/>
                  <a:gd name="connsiteY2" fmla="*/ 282568 h 1610988"/>
                  <a:gd name="connsiteX3" fmla="*/ 584786 w 5985399"/>
                  <a:gd name="connsiteY3" fmla="*/ 1610988 h 1610988"/>
                  <a:gd name="connsiteX4" fmla="*/ 902286 w 5985399"/>
                  <a:gd name="connsiteY4" fmla="*/ 584200 h 1610988"/>
                  <a:gd name="connsiteX0" fmla="*/ 902286 w 5985399"/>
                  <a:gd name="connsiteY0" fmla="*/ 584200 h 1845089"/>
                  <a:gd name="connsiteX1" fmla="*/ 5827919 w 5985399"/>
                  <a:gd name="connsiteY1" fmla="*/ 0 h 1845089"/>
                  <a:gd name="connsiteX2" fmla="*/ 5985399 w 5985399"/>
                  <a:gd name="connsiteY2" fmla="*/ 282568 h 1845089"/>
                  <a:gd name="connsiteX3" fmla="*/ 584786 w 5985399"/>
                  <a:gd name="connsiteY3" fmla="*/ 1610988 h 1845089"/>
                  <a:gd name="connsiteX4" fmla="*/ 902286 w 5985399"/>
                  <a:gd name="connsiteY4" fmla="*/ 584200 h 1845089"/>
                  <a:gd name="connsiteX0" fmla="*/ 902286 w 5985399"/>
                  <a:gd name="connsiteY0" fmla="*/ 584200 h 2087156"/>
                  <a:gd name="connsiteX1" fmla="*/ 5827919 w 5985399"/>
                  <a:gd name="connsiteY1" fmla="*/ 0 h 2087156"/>
                  <a:gd name="connsiteX2" fmla="*/ 5985399 w 5985399"/>
                  <a:gd name="connsiteY2" fmla="*/ 282568 h 2087156"/>
                  <a:gd name="connsiteX3" fmla="*/ 584786 w 5985399"/>
                  <a:gd name="connsiteY3" fmla="*/ 1610988 h 2087156"/>
                  <a:gd name="connsiteX4" fmla="*/ 902286 w 5985399"/>
                  <a:gd name="connsiteY4" fmla="*/ 584200 h 2087156"/>
                  <a:gd name="connsiteX0" fmla="*/ 902286 w 6769687"/>
                  <a:gd name="connsiteY0" fmla="*/ 1107854 h 2610810"/>
                  <a:gd name="connsiteX1" fmla="*/ 5827919 w 6769687"/>
                  <a:gd name="connsiteY1" fmla="*/ 523654 h 2610810"/>
                  <a:gd name="connsiteX2" fmla="*/ 6769687 w 6769687"/>
                  <a:gd name="connsiteY2" fmla="*/ 2952 h 2610810"/>
                  <a:gd name="connsiteX3" fmla="*/ 5985399 w 6769687"/>
                  <a:gd name="connsiteY3" fmla="*/ 806222 h 2610810"/>
                  <a:gd name="connsiteX4" fmla="*/ 584786 w 6769687"/>
                  <a:gd name="connsiteY4" fmla="*/ 2134642 h 2610810"/>
                  <a:gd name="connsiteX5" fmla="*/ 902286 w 6769687"/>
                  <a:gd name="connsiteY5" fmla="*/ 1107854 h 2610810"/>
                  <a:gd name="connsiteX0" fmla="*/ 902286 w 7588448"/>
                  <a:gd name="connsiteY0" fmla="*/ 1107854 h 2610810"/>
                  <a:gd name="connsiteX1" fmla="*/ 5827919 w 7588448"/>
                  <a:gd name="connsiteY1" fmla="*/ 523654 h 2610810"/>
                  <a:gd name="connsiteX2" fmla="*/ 6769687 w 7588448"/>
                  <a:gd name="connsiteY2" fmla="*/ 2952 h 2610810"/>
                  <a:gd name="connsiteX3" fmla="*/ 7569787 w 7588448"/>
                  <a:gd name="connsiteY3" fmla="*/ 1044352 h 2610810"/>
                  <a:gd name="connsiteX4" fmla="*/ 5985399 w 7588448"/>
                  <a:gd name="connsiteY4" fmla="*/ 806222 h 2610810"/>
                  <a:gd name="connsiteX5" fmla="*/ 584786 w 7588448"/>
                  <a:gd name="connsiteY5" fmla="*/ 2134642 h 2610810"/>
                  <a:gd name="connsiteX6" fmla="*/ 902286 w 7588448"/>
                  <a:gd name="connsiteY6" fmla="*/ 1107854 h 2610810"/>
                  <a:gd name="connsiteX0" fmla="*/ 902286 w 7583936"/>
                  <a:gd name="connsiteY0" fmla="*/ 1108326 h 2611282"/>
                  <a:gd name="connsiteX1" fmla="*/ 5827919 w 7583936"/>
                  <a:gd name="connsiteY1" fmla="*/ 524126 h 2611282"/>
                  <a:gd name="connsiteX2" fmla="*/ 6769687 w 7583936"/>
                  <a:gd name="connsiteY2" fmla="*/ 3424 h 2611282"/>
                  <a:gd name="connsiteX3" fmla="*/ 6439486 w 7583936"/>
                  <a:gd name="connsiteY3" fmla="*/ 460624 h 2611282"/>
                  <a:gd name="connsiteX4" fmla="*/ 7569787 w 7583936"/>
                  <a:gd name="connsiteY4" fmla="*/ 1044824 h 2611282"/>
                  <a:gd name="connsiteX5" fmla="*/ 5985399 w 7583936"/>
                  <a:gd name="connsiteY5" fmla="*/ 806694 h 2611282"/>
                  <a:gd name="connsiteX6" fmla="*/ 584786 w 7583936"/>
                  <a:gd name="connsiteY6" fmla="*/ 2135114 h 2611282"/>
                  <a:gd name="connsiteX7" fmla="*/ 902286 w 7583936"/>
                  <a:gd name="connsiteY7" fmla="*/ 1108326 h 2611282"/>
                  <a:gd name="connsiteX0" fmla="*/ 902286 w 7583936"/>
                  <a:gd name="connsiteY0" fmla="*/ 1109371 h 2612327"/>
                  <a:gd name="connsiteX1" fmla="*/ 5827919 w 7583936"/>
                  <a:gd name="connsiteY1" fmla="*/ 525171 h 2612327"/>
                  <a:gd name="connsiteX2" fmla="*/ 6769687 w 7583936"/>
                  <a:gd name="connsiteY2" fmla="*/ 4469 h 2612327"/>
                  <a:gd name="connsiteX3" fmla="*/ 6439486 w 7583936"/>
                  <a:gd name="connsiteY3" fmla="*/ 461669 h 2612327"/>
                  <a:gd name="connsiteX4" fmla="*/ 7569787 w 7583936"/>
                  <a:gd name="connsiteY4" fmla="*/ 1045869 h 2612327"/>
                  <a:gd name="connsiteX5" fmla="*/ 5985399 w 7583936"/>
                  <a:gd name="connsiteY5" fmla="*/ 807739 h 2612327"/>
                  <a:gd name="connsiteX6" fmla="*/ 584786 w 7583936"/>
                  <a:gd name="connsiteY6" fmla="*/ 2136159 h 2612327"/>
                  <a:gd name="connsiteX7" fmla="*/ 902286 w 7583936"/>
                  <a:gd name="connsiteY7" fmla="*/ 1109371 h 2612327"/>
                  <a:gd name="connsiteX0" fmla="*/ 902286 w 7583936"/>
                  <a:gd name="connsiteY0" fmla="*/ 1275148 h 2778104"/>
                  <a:gd name="connsiteX1" fmla="*/ 5827919 w 7583936"/>
                  <a:gd name="connsiteY1" fmla="*/ 690948 h 2778104"/>
                  <a:gd name="connsiteX2" fmla="*/ 6769687 w 7583936"/>
                  <a:gd name="connsiteY2" fmla="*/ 170246 h 2778104"/>
                  <a:gd name="connsiteX3" fmla="*/ 6439486 w 7583936"/>
                  <a:gd name="connsiteY3" fmla="*/ 627446 h 2778104"/>
                  <a:gd name="connsiteX4" fmla="*/ 7569787 w 7583936"/>
                  <a:gd name="connsiteY4" fmla="*/ 1211646 h 2778104"/>
                  <a:gd name="connsiteX5" fmla="*/ 5985399 w 7583936"/>
                  <a:gd name="connsiteY5" fmla="*/ 973516 h 2778104"/>
                  <a:gd name="connsiteX6" fmla="*/ 584786 w 7583936"/>
                  <a:gd name="connsiteY6" fmla="*/ 2301936 h 2778104"/>
                  <a:gd name="connsiteX7" fmla="*/ 902286 w 7583936"/>
                  <a:gd name="connsiteY7" fmla="*/ 1275148 h 2778104"/>
                  <a:gd name="connsiteX0" fmla="*/ 902286 w 7583936"/>
                  <a:gd name="connsiteY0" fmla="*/ 1275148 h 2778104"/>
                  <a:gd name="connsiteX1" fmla="*/ 5827919 w 7583936"/>
                  <a:gd name="connsiteY1" fmla="*/ 690948 h 2778104"/>
                  <a:gd name="connsiteX2" fmla="*/ 6769687 w 7583936"/>
                  <a:gd name="connsiteY2" fmla="*/ 170246 h 2778104"/>
                  <a:gd name="connsiteX3" fmla="*/ 6439486 w 7583936"/>
                  <a:gd name="connsiteY3" fmla="*/ 627446 h 2778104"/>
                  <a:gd name="connsiteX4" fmla="*/ 7569787 w 7583936"/>
                  <a:gd name="connsiteY4" fmla="*/ 1211646 h 2778104"/>
                  <a:gd name="connsiteX5" fmla="*/ 5985399 w 7583936"/>
                  <a:gd name="connsiteY5" fmla="*/ 973516 h 2778104"/>
                  <a:gd name="connsiteX6" fmla="*/ 584786 w 7583936"/>
                  <a:gd name="connsiteY6" fmla="*/ 2301936 h 2778104"/>
                  <a:gd name="connsiteX7" fmla="*/ 902286 w 7583936"/>
                  <a:gd name="connsiteY7" fmla="*/ 1275148 h 2778104"/>
                  <a:gd name="connsiteX0" fmla="*/ 902286 w 7583936"/>
                  <a:gd name="connsiteY0" fmla="*/ 1482140 h 2985096"/>
                  <a:gd name="connsiteX1" fmla="*/ 5827919 w 7583936"/>
                  <a:gd name="connsiteY1" fmla="*/ 897940 h 2985096"/>
                  <a:gd name="connsiteX2" fmla="*/ 6795087 w 7583936"/>
                  <a:gd name="connsiteY2" fmla="*/ 148638 h 2985096"/>
                  <a:gd name="connsiteX3" fmla="*/ 6439486 w 7583936"/>
                  <a:gd name="connsiteY3" fmla="*/ 834438 h 2985096"/>
                  <a:gd name="connsiteX4" fmla="*/ 7569787 w 7583936"/>
                  <a:gd name="connsiteY4" fmla="*/ 1418638 h 2985096"/>
                  <a:gd name="connsiteX5" fmla="*/ 5985399 w 7583936"/>
                  <a:gd name="connsiteY5" fmla="*/ 1180508 h 2985096"/>
                  <a:gd name="connsiteX6" fmla="*/ 584786 w 7583936"/>
                  <a:gd name="connsiteY6" fmla="*/ 2508928 h 2985096"/>
                  <a:gd name="connsiteX7" fmla="*/ 902286 w 7583936"/>
                  <a:gd name="connsiteY7" fmla="*/ 1482140 h 2985096"/>
                  <a:gd name="connsiteX0" fmla="*/ 902286 w 7599598"/>
                  <a:gd name="connsiteY0" fmla="*/ 1482140 h 2985096"/>
                  <a:gd name="connsiteX1" fmla="*/ 5827919 w 7599598"/>
                  <a:gd name="connsiteY1" fmla="*/ 897940 h 2985096"/>
                  <a:gd name="connsiteX2" fmla="*/ 6795087 w 7599598"/>
                  <a:gd name="connsiteY2" fmla="*/ 148638 h 2985096"/>
                  <a:gd name="connsiteX3" fmla="*/ 6439486 w 7599598"/>
                  <a:gd name="connsiteY3" fmla="*/ 834438 h 2985096"/>
                  <a:gd name="connsiteX4" fmla="*/ 7569787 w 7599598"/>
                  <a:gd name="connsiteY4" fmla="*/ 1418638 h 2985096"/>
                  <a:gd name="connsiteX5" fmla="*/ 5985399 w 7599598"/>
                  <a:gd name="connsiteY5" fmla="*/ 1180508 h 2985096"/>
                  <a:gd name="connsiteX6" fmla="*/ 584786 w 7599598"/>
                  <a:gd name="connsiteY6" fmla="*/ 2508928 h 2985096"/>
                  <a:gd name="connsiteX7" fmla="*/ 902286 w 7599598"/>
                  <a:gd name="connsiteY7" fmla="*/ 1482140 h 2985096"/>
                  <a:gd name="connsiteX0" fmla="*/ 902286 w 7599598"/>
                  <a:gd name="connsiteY0" fmla="*/ 1482140 h 2985096"/>
                  <a:gd name="connsiteX1" fmla="*/ 5827919 w 7599598"/>
                  <a:gd name="connsiteY1" fmla="*/ 897940 h 2985096"/>
                  <a:gd name="connsiteX2" fmla="*/ 6795087 w 7599598"/>
                  <a:gd name="connsiteY2" fmla="*/ 148638 h 2985096"/>
                  <a:gd name="connsiteX3" fmla="*/ 6439486 w 7599598"/>
                  <a:gd name="connsiteY3" fmla="*/ 834438 h 2985096"/>
                  <a:gd name="connsiteX4" fmla="*/ 7569787 w 7599598"/>
                  <a:gd name="connsiteY4" fmla="*/ 1418638 h 2985096"/>
                  <a:gd name="connsiteX5" fmla="*/ 5985399 w 7599598"/>
                  <a:gd name="connsiteY5" fmla="*/ 1180508 h 2985096"/>
                  <a:gd name="connsiteX6" fmla="*/ 584786 w 7599598"/>
                  <a:gd name="connsiteY6" fmla="*/ 2508928 h 2985096"/>
                  <a:gd name="connsiteX7" fmla="*/ 902286 w 7599598"/>
                  <a:gd name="connsiteY7" fmla="*/ 1482140 h 2985096"/>
                  <a:gd name="connsiteX0" fmla="*/ 902286 w 7599598"/>
                  <a:gd name="connsiteY0" fmla="*/ 1470497 h 2973453"/>
                  <a:gd name="connsiteX1" fmla="*/ 5827919 w 7599598"/>
                  <a:gd name="connsiteY1" fmla="*/ 886297 h 2973453"/>
                  <a:gd name="connsiteX2" fmla="*/ 6795087 w 7599598"/>
                  <a:gd name="connsiteY2" fmla="*/ 149695 h 2973453"/>
                  <a:gd name="connsiteX3" fmla="*/ 6439486 w 7599598"/>
                  <a:gd name="connsiteY3" fmla="*/ 822795 h 2973453"/>
                  <a:gd name="connsiteX4" fmla="*/ 7569787 w 7599598"/>
                  <a:gd name="connsiteY4" fmla="*/ 1406995 h 2973453"/>
                  <a:gd name="connsiteX5" fmla="*/ 5985399 w 7599598"/>
                  <a:gd name="connsiteY5" fmla="*/ 1168865 h 2973453"/>
                  <a:gd name="connsiteX6" fmla="*/ 584786 w 7599598"/>
                  <a:gd name="connsiteY6" fmla="*/ 2497285 h 2973453"/>
                  <a:gd name="connsiteX7" fmla="*/ 902286 w 7599598"/>
                  <a:gd name="connsiteY7" fmla="*/ 1470497 h 2973453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8264 h 2841220"/>
                  <a:gd name="connsiteX1" fmla="*/ 5827919 w 7599598"/>
                  <a:gd name="connsiteY1" fmla="*/ 754064 h 2841220"/>
                  <a:gd name="connsiteX2" fmla="*/ 6795087 w 7599598"/>
                  <a:gd name="connsiteY2" fmla="*/ 17462 h 2841220"/>
                  <a:gd name="connsiteX3" fmla="*/ 6439486 w 7599598"/>
                  <a:gd name="connsiteY3" fmla="*/ 690562 h 2841220"/>
                  <a:gd name="connsiteX4" fmla="*/ 7569787 w 7599598"/>
                  <a:gd name="connsiteY4" fmla="*/ 1274762 h 2841220"/>
                  <a:gd name="connsiteX5" fmla="*/ 5985399 w 7599598"/>
                  <a:gd name="connsiteY5" fmla="*/ 1036632 h 2841220"/>
                  <a:gd name="connsiteX6" fmla="*/ 584786 w 7599598"/>
                  <a:gd name="connsiteY6" fmla="*/ 2365052 h 2841220"/>
                  <a:gd name="connsiteX7" fmla="*/ 902286 w 7599598"/>
                  <a:gd name="connsiteY7" fmla="*/ 1338264 h 2841220"/>
                  <a:gd name="connsiteX0" fmla="*/ 902286 w 7599598"/>
                  <a:gd name="connsiteY0" fmla="*/ 1338264 h 2841220"/>
                  <a:gd name="connsiteX1" fmla="*/ 5827919 w 7599598"/>
                  <a:gd name="connsiteY1" fmla="*/ 754064 h 2841220"/>
                  <a:gd name="connsiteX2" fmla="*/ 6795087 w 7599598"/>
                  <a:gd name="connsiteY2" fmla="*/ 17462 h 2841220"/>
                  <a:gd name="connsiteX3" fmla="*/ 6439486 w 7599598"/>
                  <a:gd name="connsiteY3" fmla="*/ 690562 h 2841220"/>
                  <a:gd name="connsiteX4" fmla="*/ 7569787 w 7599598"/>
                  <a:gd name="connsiteY4" fmla="*/ 1274762 h 2841220"/>
                  <a:gd name="connsiteX5" fmla="*/ 5985399 w 7599598"/>
                  <a:gd name="connsiteY5" fmla="*/ 1036632 h 2841220"/>
                  <a:gd name="connsiteX6" fmla="*/ 584786 w 7599598"/>
                  <a:gd name="connsiteY6" fmla="*/ 2365052 h 2841220"/>
                  <a:gd name="connsiteX7" fmla="*/ 902286 w 7599598"/>
                  <a:gd name="connsiteY7" fmla="*/ 1338264 h 2841220"/>
                  <a:gd name="connsiteX0" fmla="*/ 902286 w 7599598"/>
                  <a:gd name="connsiteY0" fmla="*/ 1321499 h 2824455"/>
                  <a:gd name="connsiteX1" fmla="*/ 5827919 w 7599598"/>
                  <a:gd name="connsiteY1" fmla="*/ 737299 h 2824455"/>
                  <a:gd name="connsiteX2" fmla="*/ 6795087 w 7599598"/>
                  <a:gd name="connsiteY2" fmla="*/ 697 h 2824455"/>
                  <a:gd name="connsiteX3" fmla="*/ 6439486 w 7599598"/>
                  <a:gd name="connsiteY3" fmla="*/ 673797 h 2824455"/>
                  <a:gd name="connsiteX4" fmla="*/ 7569787 w 7599598"/>
                  <a:gd name="connsiteY4" fmla="*/ 1257997 h 2824455"/>
                  <a:gd name="connsiteX5" fmla="*/ 5985399 w 7599598"/>
                  <a:gd name="connsiteY5" fmla="*/ 1019867 h 2824455"/>
                  <a:gd name="connsiteX6" fmla="*/ 584786 w 7599598"/>
                  <a:gd name="connsiteY6" fmla="*/ 2348287 h 2824455"/>
                  <a:gd name="connsiteX7" fmla="*/ 902286 w 7599598"/>
                  <a:gd name="connsiteY7" fmla="*/ 1321499 h 2824455"/>
                  <a:gd name="connsiteX0" fmla="*/ 902286 w 7599598"/>
                  <a:gd name="connsiteY0" fmla="*/ 1322162 h 2825118"/>
                  <a:gd name="connsiteX1" fmla="*/ 5827919 w 7599598"/>
                  <a:gd name="connsiteY1" fmla="*/ 737962 h 2825118"/>
                  <a:gd name="connsiteX2" fmla="*/ 6795087 w 7599598"/>
                  <a:gd name="connsiteY2" fmla="*/ 1360 h 2825118"/>
                  <a:gd name="connsiteX3" fmla="*/ 6439486 w 7599598"/>
                  <a:gd name="connsiteY3" fmla="*/ 674460 h 2825118"/>
                  <a:gd name="connsiteX4" fmla="*/ 7569787 w 7599598"/>
                  <a:gd name="connsiteY4" fmla="*/ 1258660 h 2825118"/>
                  <a:gd name="connsiteX5" fmla="*/ 5985399 w 7599598"/>
                  <a:gd name="connsiteY5" fmla="*/ 1020530 h 2825118"/>
                  <a:gd name="connsiteX6" fmla="*/ 584786 w 7599598"/>
                  <a:gd name="connsiteY6" fmla="*/ 2348950 h 2825118"/>
                  <a:gd name="connsiteX7" fmla="*/ 902286 w 7599598"/>
                  <a:gd name="connsiteY7" fmla="*/ 1322162 h 2825118"/>
                  <a:gd name="connsiteX0" fmla="*/ 902286 w 7599598"/>
                  <a:gd name="connsiteY0" fmla="*/ 1322162 h 2825118"/>
                  <a:gd name="connsiteX1" fmla="*/ 5827919 w 7599598"/>
                  <a:gd name="connsiteY1" fmla="*/ 737962 h 2825118"/>
                  <a:gd name="connsiteX2" fmla="*/ 6795087 w 7599598"/>
                  <a:gd name="connsiteY2" fmla="*/ 1360 h 2825118"/>
                  <a:gd name="connsiteX3" fmla="*/ 6439486 w 7599598"/>
                  <a:gd name="connsiteY3" fmla="*/ 674460 h 2825118"/>
                  <a:gd name="connsiteX4" fmla="*/ 7569787 w 7599598"/>
                  <a:gd name="connsiteY4" fmla="*/ 1258660 h 2825118"/>
                  <a:gd name="connsiteX5" fmla="*/ 5985399 w 7599598"/>
                  <a:gd name="connsiteY5" fmla="*/ 1020530 h 2825118"/>
                  <a:gd name="connsiteX6" fmla="*/ 584786 w 7599598"/>
                  <a:gd name="connsiteY6" fmla="*/ 2348950 h 2825118"/>
                  <a:gd name="connsiteX7" fmla="*/ 902286 w 7599598"/>
                  <a:gd name="connsiteY7" fmla="*/ 1322162 h 282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99598" h="2825118">
                    <a:moveTo>
                      <a:pt x="902286" y="1322162"/>
                    </a:moveTo>
                    <a:cubicBezTo>
                      <a:pt x="2544164" y="1140129"/>
                      <a:pt x="2372481" y="1918215"/>
                      <a:pt x="5827919" y="737962"/>
                    </a:cubicBezTo>
                    <a:cubicBezTo>
                      <a:pt x="5705808" y="160111"/>
                      <a:pt x="6802898" y="-17689"/>
                      <a:pt x="6795087" y="1360"/>
                    </a:cubicBezTo>
                    <a:cubicBezTo>
                      <a:pt x="6822931" y="43693"/>
                      <a:pt x="7017336" y="500893"/>
                      <a:pt x="6439486" y="674460"/>
                    </a:cubicBezTo>
                    <a:cubicBezTo>
                      <a:pt x="7271336" y="467027"/>
                      <a:pt x="7723785" y="1171348"/>
                      <a:pt x="7569787" y="1258660"/>
                    </a:cubicBezTo>
                    <a:cubicBezTo>
                      <a:pt x="7041658" y="1179283"/>
                      <a:pt x="6391608" y="1358987"/>
                      <a:pt x="5985399" y="1020530"/>
                    </a:cubicBezTo>
                    <a:cubicBezTo>
                      <a:pt x="3537495" y="3825537"/>
                      <a:pt x="1013390" y="2584323"/>
                      <a:pt x="584786" y="2348950"/>
                    </a:cubicBezTo>
                    <a:cubicBezTo>
                      <a:pt x="-795281" y="1397087"/>
                      <a:pt x="669453" y="1397725"/>
                      <a:pt x="902286" y="1322162"/>
                    </a:cubicBezTo>
                    <a:close/>
                  </a:path>
                </a:pathLst>
              </a:custGeom>
              <a:solidFill>
                <a:srgbClr val="0B075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8">
                <a:extLst>
                  <a:ext uri="{FF2B5EF4-FFF2-40B4-BE49-F238E27FC236}">
                    <a16:creationId xmlns:a16="http://schemas.microsoft.com/office/drawing/2014/main" id="{CD0E5206-D94D-4FFB-B367-B187AE6CEA41}"/>
                  </a:ext>
                </a:extLst>
              </p:cNvPr>
              <p:cNvSpPr/>
              <p:nvPr/>
            </p:nvSpPr>
            <p:spPr>
              <a:xfrm>
                <a:off x="2480171" y="3490515"/>
                <a:ext cx="5095694" cy="1239447"/>
              </a:xfrm>
              <a:custGeom>
                <a:avLst/>
                <a:gdLst>
                  <a:gd name="connsiteX0" fmla="*/ 0 w 933607"/>
                  <a:gd name="connsiteY0" fmla="*/ 0 h 482674"/>
                  <a:gd name="connsiteX1" fmla="*/ 933607 w 933607"/>
                  <a:gd name="connsiteY1" fmla="*/ 0 h 482674"/>
                  <a:gd name="connsiteX2" fmla="*/ 933607 w 933607"/>
                  <a:gd name="connsiteY2" fmla="*/ 482674 h 482674"/>
                  <a:gd name="connsiteX3" fmla="*/ 0 w 933607"/>
                  <a:gd name="connsiteY3" fmla="*/ 482674 h 482674"/>
                  <a:gd name="connsiteX4" fmla="*/ 0 w 933607"/>
                  <a:gd name="connsiteY4" fmla="*/ 0 h 482674"/>
                  <a:gd name="connsiteX0" fmla="*/ 617220 w 933607"/>
                  <a:gd name="connsiteY0" fmla="*/ 0 h 566494"/>
                  <a:gd name="connsiteX1" fmla="*/ 933607 w 933607"/>
                  <a:gd name="connsiteY1" fmla="*/ 83820 h 566494"/>
                  <a:gd name="connsiteX2" fmla="*/ 933607 w 933607"/>
                  <a:gd name="connsiteY2" fmla="*/ 566494 h 566494"/>
                  <a:gd name="connsiteX3" fmla="*/ 0 w 933607"/>
                  <a:gd name="connsiteY3" fmla="*/ 566494 h 566494"/>
                  <a:gd name="connsiteX4" fmla="*/ 617220 w 933607"/>
                  <a:gd name="connsiteY4" fmla="*/ 0 h 566494"/>
                  <a:gd name="connsiteX0" fmla="*/ 441960 w 758347"/>
                  <a:gd name="connsiteY0" fmla="*/ 0 h 566494"/>
                  <a:gd name="connsiteX1" fmla="*/ 758347 w 758347"/>
                  <a:gd name="connsiteY1" fmla="*/ 83820 h 566494"/>
                  <a:gd name="connsiteX2" fmla="*/ 758347 w 758347"/>
                  <a:gd name="connsiteY2" fmla="*/ 566494 h 566494"/>
                  <a:gd name="connsiteX3" fmla="*/ 0 w 758347"/>
                  <a:gd name="connsiteY3" fmla="*/ 566494 h 566494"/>
                  <a:gd name="connsiteX4" fmla="*/ 441960 w 758347"/>
                  <a:gd name="connsiteY4" fmla="*/ 0 h 566494"/>
                  <a:gd name="connsiteX0" fmla="*/ 855769 w 1172156"/>
                  <a:gd name="connsiteY0" fmla="*/ 0 h 566494"/>
                  <a:gd name="connsiteX1" fmla="*/ 1172156 w 1172156"/>
                  <a:gd name="connsiteY1" fmla="*/ 83820 h 566494"/>
                  <a:gd name="connsiteX2" fmla="*/ 1172156 w 1172156"/>
                  <a:gd name="connsiteY2" fmla="*/ 566494 h 566494"/>
                  <a:gd name="connsiteX3" fmla="*/ 413809 w 1172156"/>
                  <a:gd name="connsiteY3" fmla="*/ 566494 h 566494"/>
                  <a:gd name="connsiteX4" fmla="*/ 855769 w 1172156"/>
                  <a:gd name="connsiteY4" fmla="*/ 0 h 566494"/>
                  <a:gd name="connsiteX0" fmla="*/ 906105 w 1222492"/>
                  <a:gd name="connsiteY0" fmla="*/ 81109 h 647603"/>
                  <a:gd name="connsiteX1" fmla="*/ 1222492 w 1222492"/>
                  <a:gd name="connsiteY1" fmla="*/ 164929 h 647603"/>
                  <a:gd name="connsiteX2" fmla="*/ 1222492 w 1222492"/>
                  <a:gd name="connsiteY2" fmla="*/ 647603 h 647603"/>
                  <a:gd name="connsiteX3" fmla="*/ 464145 w 1222492"/>
                  <a:gd name="connsiteY3" fmla="*/ 647603 h 647603"/>
                  <a:gd name="connsiteX4" fmla="*/ 906105 w 1222492"/>
                  <a:gd name="connsiteY4" fmla="*/ 81109 h 64760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1222492 w 5085832"/>
                  <a:gd name="connsiteY2" fmla="*/ 647603 h 647603"/>
                  <a:gd name="connsiteX3" fmla="*/ 464145 w 5085832"/>
                  <a:gd name="connsiteY3" fmla="*/ 647603 h 647603"/>
                  <a:gd name="connsiteX4" fmla="*/ 906105 w 5085832"/>
                  <a:gd name="connsiteY4" fmla="*/ 81109 h 647603"/>
                  <a:gd name="connsiteX0" fmla="*/ 906105 w 5085832"/>
                  <a:gd name="connsiteY0" fmla="*/ 81109 h 921923"/>
                  <a:gd name="connsiteX1" fmla="*/ 5085832 w 5085832"/>
                  <a:gd name="connsiteY1" fmla="*/ 279229 h 921923"/>
                  <a:gd name="connsiteX2" fmla="*/ 3036052 w 5085832"/>
                  <a:gd name="connsiteY2" fmla="*/ 921923 h 921923"/>
                  <a:gd name="connsiteX3" fmla="*/ 464145 w 5085832"/>
                  <a:gd name="connsiteY3" fmla="*/ 647603 h 921923"/>
                  <a:gd name="connsiteX4" fmla="*/ 906105 w 5085832"/>
                  <a:gd name="connsiteY4" fmla="*/ 81109 h 92192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464145 w 5085832"/>
                  <a:gd name="connsiteY2" fmla="*/ 647603 h 647603"/>
                  <a:gd name="connsiteX3" fmla="*/ 906105 w 5085832"/>
                  <a:gd name="connsiteY3" fmla="*/ 81109 h 64760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464145 w 5085832"/>
                  <a:gd name="connsiteY2" fmla="*/ 647603 h 647603"/>
                  <a:gd name="connsiteX3" fmla="*/ 906105 w 5085832"/>
                  <a:gd name="connsiteY3" fmla="*/ 81109 h 647603"/>
                  <a:gd name="connsiteX0" fmla="*/ 906105 w 5085832"/>
                  <a:gd name="connsiteY0" fmla="*/ 81109 h 1132288"/>
                  <a:gd name="connsiteX1" fmla="*/ 5085832 w 5085832"/>
                  <a:gd name="connsiteY1" fmla="*/ 279229 h 1132288"/>
                  <a:gd name="connsiteX2" fmla="*/ 464145 w 5085832"/>
                  <a:gd name="connsiteY2" fmla="*/ 647603 h 1132288"/>
                  <a:gd name="connsiteX3" fmla="*/ 906105 w 5085832"/>
                  <a:gd name="connsiteY3" fmla="*/ 81109 h 113228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18349 w 5098076"/>
                  <a:gd name="connsiteY0" fmla="*/ 75644 h 1232996"/>
                  <a:gd name="connsiteX1" fmla="*/ 5098076 w 5098076"/>
                  <a:gd name="connsiteY1" fmla="*/ 273764 h 1232996"/>
                  <a:gd name="connsiteX2" fmla="*/ 460514 w 5098076"/>
                  <a:gd name="connsiteY2" fmla="*/ 661188 h 1232996"/>
                  <a:gd name="connsiteX3" fmla="*/ 918349 w 5098076"/>
                  <a:gd name="connsiteY3" fmla="*/ 75644 h 1232996"/>
                  <a:gd name="connsiteX0" fmla="*/ 918349 w 5098076"/>
                  <a:gd name="connsiteY0" fmla="*/ 75644 h 1230449"/>
                  <a:gd name="connsiteX1" fmla="*/ 5098076 w 5098076"/>
                  <a:gd name="connsiteY1" fmla="*/ 264239 h 1230449"/>
                  <a:gd name="connsiteX2" fmla="*/ 460514 w 5098076"/>
                  <a:gd name="connsiteY2" fmla="*/ 661188 h 1230449"/>
                  <a:gd name="connsiteX3" fmla="*/ 918349 w 5098076"/>
                  <a:gd name="connsiteY3" fmla="*/ 75644 h 1230449"/>
                  <a:gd name="connsiteX0" fmla="*/ 918349 w 5098076"/>
                  <a:gd name="connsiteY0" fmla="*/ 75644 h 1227922"/>
                  <a:gd name="connsiteX1" fmla="*/ 5098076 w 5098076"/>
                  <a:gd name="connsiteY1" fmla="*/ 254714 h 1227922"/>
                  <a:gd name="connsiteX2" fmla="*/ 460514 w 5098076"/>
                  <a:gd name="connsiteY2" fmla="*/ 661188 h 1227922"/>
                  <a:gd name="connsiteX3" fmla="*/ 918349 w 5098076"/>
                  <a:gd name="connsiteY3" fmla="*/ 75644 h 1227922"/>
                  <a:gd name="connsiteX0" fmla="*/ 918349 w 5095694"/>
                  <a:gd name="connsiteY0" fmla="*/ 75644 h 1224791"/>
                  <a:gd name="connsiteX1" fmla="*/ 5095694 w 5095694"/>
                  <a:gd name="connsiteY1" fmla="*/ 242807 h 1224791"/>
                  <a:gd name="connsiteX2" fmla="*/ 460514 w 5095694"/>
                  <a:gd name="connsiteY2" fmla="*/ 661188 h 1224791"/>
                  <a:gd name="connsiteX3" fmla="*/ 918349 w 5095694"/>
                  <a:gd name="connsiteY3" fmla="*/ 75644 h 1224791"/>
                  <a:gd name="connsiteX0" fmla="*/ 918349 w 5095694"/>
                  <a:gd name="connsiteY0" fmla="*/ 75644 h 1239447"/>
                  <a:gd name="connsiteX1" fmla="*/ 5095694 w 5095694"/>
                  <a:gd name="connsiteY1" fmla="*/ 242807 h 1239447"/>
                  <a:gd name="connsiteX2" fmla="*/ 460514 w 5095694"/>
                  <a:gd name="connsiteY2" fmla="*/ 661188 h 1239447"/>
                  <a:gd name="connsiteX3" fmla="*/ 918349 w 5095694"/>
                  <a:gd name="connsiteY3" fmla="*/ 75644 h 123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5694" h="1239447">
                    <a:moveTo>
                      <a:pt x="918349" y="75644"/>
                    </a:moveTo>
                    <a:cubicBezTo>
                      <a:pt x="1244791" y="179784"/>
                      <a:pt x="2132732" y="1388347"/>
                      <a:pt x="5095694" y="242807"/>
                    </a:cubicBezTo>
                    <a:cubicBezTo>
                      <a:pt x="4297129" y="879471"/>
                      <a:pt x="2481136" y="1887137"/>
                      <a:pt x="460514" y="661188"/>
                    </a:cubicBezTo>
                    <a:cubicBezTo>
                      <a:pt x="-626606" y="-144863"/>
                      <a:pt x="496709" y="-32705"/>
                      <a:pt x="918349" y="756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ED0DA09-50B5-4AD3-B31C-C77F225804F1}"/>
                  </a:ext>
                </a:extLst>
              </p:cNvPr>
              <p:cNvSpPr/>
              <p:nvPr/>
            </p:nvSpPr>
            <p:spPr>
              <a:xfrm>
                <a:off x="3431453" y="3575246"/>
                <a:ext cx="3794070" cy="726811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4146327"/>
                  <a:gd name="connsiteY0" fmla="*/ 0 h 810486"/>
                  <a:gd name="connsiteX1" fmla="*/ 3512914 w 4146327"/>
                  <a:gd name="connsiteY1" fmla="*/ 434340 h 810486"/>
                  <a:gd name="connsiteX2" fmla="*/ 4146327 w 4146327"/>
                  <a:gd name="connsiteY2" fmla="*/ 193833 h 810486"/>
                  <a:gd name="connsiteX0" fmla="*/ 94 w 3786758"/>
                  <a:gd name="connsiteY0" fmla="*/ 0 h 810486"/>
                  <a:gd name="connsiteX1" fmla="*/ 3512914 w 3786758"/>
                  <a:gd name="connsiteY1" fmla="*/ 434340 h 810486"/>
                  <a:gd name="connsiteX2" fmla="*/ 3786758 w 3786758"/>
                  <a:gd name="connsiteY2" fmla="*/ 303370 h 810486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0" fmla="*/ 86 w 3787887"/>
                  <a:gd name="connsiteY0" fmla="*/ 0 h 735493"/>
                  <a:gd name="connsiteX1" fmla="*/ 3787888 w 3787887"/>
                  <a:gd name="connsiteY1" fmla="*/ 305587 h 735493"/>
                  <a:gd name="connsiteX0" fmla="*/ 86 w 3794070"/>
                  <a:gd name="connsiteY0" fmla="*/ 0 h 726811"/>
                  <a:gd name="connsiteX1" fmla="*/ 3794070 w 3794070"/>
                  <a:gd name="connsiteY1" fmla="*/ 289712 h 72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94070" h="726811">
                    <a:moveTo>
                      <a:pt x="86" y="0"/>
                    </a:moveTo>
                    <a:cubicBezTo>
                      <a:pt x="-17694" y="975360"/>
                      <a:pt x="2752670" y="861212"/>
                      <a:pt x="3794070" y="28971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FA84CBC-ED7B-441A-8B87-46AEB249E1D5}"/>
                  </a:ext>
                </a:extLst>
              </p:cNvPr>
              <p:cNvSpPr/>
              <p:nvPr/>
            </p:nvSpPr>
            <p:spPr>
              <a:xfrm>
                <a:off x="3104064" y="3517590"/>
                <a:ext cx="4433907" cy="982810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5714 w 4439621"/>
                  <a:gd name="connsiteY0" fmla="*/ 0 h 445779"/>
                  <a:gd name="connsiteX1" fmla="*/ 4439621 w 4439621"/>
                  <a:gd name="connsiteY1" fmla="*/ 259473 h 445779"/>
                  <a:gd name="connsiteX0" fmla="*/ 0 w 4433907"/>
                  <a:gd name="connsiteY0" fmla="*/ 0 h 747560"/>
                  <a:gd name="connsiteX1" fmla="*/ 4433907 w 4433907"/>
                  <a:gd name="connsiteY1" fmla="*/ 259473 h 747560"/>
                  <a:gd name="connsiteX0" fmla="*/ 0 w 4433907"/>
                  <a:gd name="connsiteY0" fmla="*/ 0 h 982810"/>
                  <a:gd name="connsiteX1" fmla="*/ 4433907 w 4433907"/>
                  <a:gd name="connsiteY1" fmla="*/ 259473 h 9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3907" h="982810">
                    <a:moveTo>
                      <a:pt x="0" y="0"/>
                    </a:moveTo>
                    <a:cubicBezTo>
                      <a:pt x="218015" y="1370186"/>
                      <a:pt x="3183358" y="1163840"/>
                      <a:pt x="4433907" y="25947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84E9F79-0AC2-4AA8-8F3F-68C1246BD962}"/>
                  </a:ext>
                </a:extLst>
              </p:cNvPr>
              <p:cNvSpPr/>
              <p:nvPr/>
            </p:nvSpPr>
            <p:spPr>
              <a:xfrm>
                <a:off x="2873652" y="3496850"/>
                <a:ext cx="4158743" cy="1109656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11147 w 2944847"/>
                  <a:gd name="connsiteY0" fmla="*/ 0 h 1052093"/>
                  <a:gd name="connsiteX1" fmla="*/ 2944847 w 2944847"/>
                  <a:gd name="connsiteY1" fmla="*/ 1005840 h 1052093"/>
                  <a:gd name="connsiteX0" fmla="*/ 0 w 2933700"/>
                  <a:gd name="connsiteY0" fmla="*/ 0 h 1068214"/>
                  <a:gd name="connsiteX1" fmla="*/ 2933700 w 2933700"/>
                  <a:gd name="connsiteY1" fmla="*/ 1005840 h 1068214"/>
                  <a:gd name="connsiteX0" fmla="*/ 12180 w 2945880"/>
                  <a:gd name="connsiteY0" fmla="*/ 0 h 1061539"/>
                  <a:gd name="connsiteX1" fmla="*/ 2945880 w 2945880"/>
                  <a:gd name="connsiteY1" fmla="*/ 1005840 h 1061539"/>
                  <a:gd name="connsiteX0" fmla="*/ 11785 w 2999460"/>
                  <a:gd name="connsiteY0" fmla="*/ 0 h 1064469"/>
                  <a:gd name="connsiteX1" fmla="*/ 2999460 w 2999460"/>
                  <a:gd name="connsiteY1" fmla="*/ 1009015 h 1064469"/>
                  <a:gd name="connsiteX0" fmla="*/ 6902 w 4160083"/>
                  <a:gd name="connsiteY0" fmla="*/ 0 h 719393"/>
                  <a:gd name="connsiteX1" fmla="*/ 4160082 w 4160083"/>
                  <a:gd name="connsiteY1" fmla="*/ 607278 h 719393"/>
                  <a:gd name="connsiteX0" fmla="*/ 6810 w 4159990"/>
                  <a:gd name="connsiteY0" fmla="*/ 0 h 1045079"/>
                  <a:gd name="connsiteX1" fmla="*/ 4159990 w 4159990"/>
                  <a:gd name="connsiteY1" fmla="*/ 607278 h 1045079"/>
                  <a:gd name="connsiteX0" fmla="*/ 7224 w 4160404"/>
                  <a:gd name="connsiteY0" fmla="*/ 0 h 1070211"/>
                  <a:gd name="connsiteX1" fmla="*/ 4160404 w 4160404"/>
                  <a:gd name="connsiteY1" fmla="*/ 607278 h 1070211"/>
                  <a:gd name="connsiteX0" fmla="*/ 5563 w 4158743"/>
                  <a:gd name="connsiteY0" fmla="*/ 0 h 1109656"/>
                  <a:gd name="connsiteX1" fmla="*/ 4158743 w 4158743"/>
                  <a:gd name="connsiteY1" fmla="*/ 607278 h 110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8743" h="1109656">
                    <a:moveTo>
                      <a:pt x="5563" y="0"/>
                    </a:moveTo>
                    <a:cubicBezTo>
                      <a:pt x="-133887" y="942154"/>
                      <a:pt x="2378666" y="1618067"/>
                      <a:pt x="4158743" y="60727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E89F179-99CB-40D2-A671-22A32B0F212C}"/>
                  </a:ext>
                </a:extLst>
              </p:cNvPr>
              <p:cNvSpPr/>
              <p:nvPr/>
            </p:nvSpPr>
            <p:spPr>
              <a:xfrm>
                <a:off x="2670335" y="3490587"/>
                <a:ext cx="3303975" cy="1182542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11147 w 2944847"/>
                  <a:gd name="connsiteY0" fmla="*/ 0 h 1052093"/>
                  <a:gd name="connsiteX1" fmla="*/ 2944847 w 2944847"/>
                  <a:gd name="connsiteY1" fmla="*/ 1005840 h 1052093"/>
                  <a:gd name="connsiteX0" fmla="*/ 0 w 2933700"/>
                  <a:gd name="connsiteY0" fmla="*/ 0 h 1068214"/>
                  <a:gd name="connsiteX1" fmla="*/ 2933700 w 2933700"/>
                  <a:gd name="connsiteY1" fmla="*/ 1005840 h 1068214"/>
                  <a:gd name="connsiteX0" fmla="*/ 12180 w 2945880"/>
                  <a:gd name="connsiteY0" fmla="*/ 0 h 1061539"/>
                  <a:gd name="connsiteX1" fmla="*/ 2945880 w 2945880"/>
                  <a:gd name="connsiteY1" fmla="*/ 1005840 h 1061539"/>
                  <a:gd name="connsiteX0" fmla="*/ 10444 w 3210844"/>
                  <a:gd name="connsiteY0" fmla="*/ 0 h 1054516"/>
                  <a:gd name="connsiteX1" fmla="*/ 3210844 w 3210844"/>
                  <a:gd name="connsiteY1" fmla="*/ 998220 h 1054516"/>
                  <a:gd name="connsiteX0" fmla="*/ 10360 w 3210760"/>
                  <a:gd name="connsiteY0" fmla="*/ 0 h 1082488"/>
                  <a:gd name="connsiteX1" fmla="*/ 3210760 w 3210760"/>
                  <a:gd name="connsiteY1" fmla="*/ 998220 h 1082488"/>
                  <a:gd name="connsiteX0" fmla="*/ 10104 w 3258129"/>
                  <a:gd name="connsiteY0" fmla="*/ 0 h 1140152"/>
                  <a:gd name="connsiteX1" fmla="*/ 3258129 w 3258129"/>
                  <a:gd name="connsiteY1" fmla="*/ 1061720 h 1140152"/>
                  <a:gd name="connsiteX0" fmla="*/ 9842 w 3309198"/>
                  <a:gd name="connsiteY0" fmla="*/ 0 h 1148400"/>
                  <a:gd name="connsiteX1" fmla="*/ 3309198 w 3309198"/>
                  <a:gd name="connsiteY1" fmla="*/ 1070737 h 1148400"/>
                  <a:gd name="connsiteX0" fmla="*/ 10386 w 3309742"/>
                  <a:gd name="connsiteY0" fmla="*/ 0 h 1186383"/>
                  <a:gd name="connsiteX1" fmla="*/ 3309742 w 3309742"/>
                  <a:gd name="connsiteY1" fmla="*/ 1070737 h 1186383"/>
                  <a:gd name="connsiteX0" fmla="*/ 10383 w 3309739"/>
                  <a:gd name="connsiteY0" fmla="*/ 0 h 1180204"/>
                  <a:gd name="connsiteX1" fmla="*/ 3309739 w 3309739"/>
                  <a:gd name="connsiteY1" fmla="*/ 1070737 h 1180204"/>
                  <a:gd name="connsiteX0" fmla="*/ 2949 w 3302305"/>
                  <a:gd name="connsiteY0" fmla="*/ 0 h 1173633"/>
                  <a:gd name="connsiteX1" fmla="*/ 3302305 w 3302305"/>
                  <a:gd name="connsiteY1" fmla="*/ 1070737 h 1173633"/>
                  <a:gd name="connsiteX0" fmla="*/ 2946 w 3303974"/>
                  <a:gd name="connsiteY0" fmla="*/ 0 h 1182541"/>
                  <a:gd name="connsiteX1" fmla="*/ 3303974 w 3303974"/>
                  <a:gd name="connsiteY1" fmla="*/ 1080528 h 118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3974" h="1182541">
                    <a:moveTo>
                      <a:pt x="2946" y="0"/>
                    </a:moveTo>
                    <a:cubicBezTo>
                      <a:pt x="-78984" y="695826"/>
                      <a:pt x="1561119" y="1463135"/>
                      <a:pt x="3303974" y="10805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B711862-B311-4CB5-B1E1-C01E7C71CDF0}"/>
                  </a:ext>
                </a:extLst>
              </p:cNvPr>
              <p:cNvSpPr/>
              <p:nvPr/>
            </p:nvSpPr>
            <p:spPr>
              <a:xfrm>
                <a:off x="3991548" y="3240960"/>
                <a:ext cx="660349" cy="660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20">
                <a:extLst>
                  <a:ext uri="{FF2B5EF4-FFF2-40B4-BE49-F238E27FC236}">
                    <a16:creationId xmlns:a16="http://schemas.microsoft.com/office/drawing/2014/main" id="{A7918513-637C-4886-8754-DD73B51B6C45}"/>
                  </a:ext>
                </a:extLst>
              </p:cNvPr>
              <p:cNvSpPr/>
              <p:nvPr/>
            </p:nvSpPr>
            <p:spPr>
              <a:xfrm rot="4855603">
                <a:off x="5478803" y="3656317"/>
                <a:ext cx="1684284" cy="1013735"/>
              </a:xfrm>
              <a:custGeom>
                <a:avLst/>
                <a:gdLst>
                  <a:gd name="connsiteX0" fmla="*/ 0 w 890731"/>
                  <a:gd name="connsiteY0" fmla="*/ 0 h 303004"/>
                  <a:gd name="connsiteX1" fmla="*/ 890731 w 890731"/>
                  <a:gd name="connsiteY1" fmla="*/ 0 h 303004"/>
                  <a:gd name="connsiteX2" fmla="*/ 890731 w 890731"/>
                  <a:gd name="connsiteY2" fmla="*/ 303004 h 303004"/>
                  <a:gd name="connsiteX3" fmla="*/ 0 w 890731"/>
                  <a:gd name="connsiteY3" fmla="*/ 303004 h 303004"/>
                  <a:gd name="connsiteX4" fmla="*/ 0 w 890731"/>
                  <a:gd name="connsiteY4" fmla="*/ 0 h 303004"/>
                  <a:gd name="connsiteX0" fmla="*/ 0 w 1655078"/>
                  <a:gd name="connsiteY0" fmla="*/ 0 h 303004"/>
                  <a:gd name="connsiteX1" fmla="*/ 890731 w 1655078"/>
                  <a:gd name="connsiteY1" fmla="*/ 0 h 303004"/>
                  <a:gd name="connsiteX2" fmla="*/ 1655078 w 1655078"/>
                  <a:gd name="connsiteY2" fmla="*/ 184148 h 303004"/>
                  <a:gd name="connsiteX3" fmla="*/ 0 w 1655078"/>
                  <a:gd name="connsiteY3" fmla="*/ 303004 h 303004"/>
                  <a:gd name="connsiteX4" fmla="*/ 0 w 1655078"/>
                  <a:gd name="connsiteY4" fmla="*/ 0 h 303004"/>
                  <a:gd name="connsiteX0" fmla="*/ 0 w 1655078"/>
                  <a:gd name="connsiteY0" fmla="*/ 367531 h 670535"/>
                  <a:gd name="connsiteX1" fmla="*/ 1173148 w 1655078"/>
                  <a:gd name="connsiteY1" fmla="*/ 0 h 670535"/>
                  <a:gd name="connsiteX2" fmla="*/ 1655078 w 1655078"/>
                  <a:gd name="connsiteY2" fmla="*/ 551679 h 670535"/>
                  <a:gd name="connsiteX3" fmla="*/ 0 w 1655078"/>
                  <a:gd name="connsiteY3" fmla="*/ 670535 h 670535"/>
                  <a:gd name="connsiteX4" fmla="*/ 0 w 1655078"/>
                  <a:gd name="connsiteY4" fmla="*/ 367531 h 670535"/>
                  <a:gd name="connsiteX0" fmla="*/ 0 w 1891852"/>
                  <a:gd name="connsiteY0" fmla="*/ 367531 h 670535"/>
                  <a:gd name="connsiteX1" fmla="*/ 1173148 w 1891852"/>
                  <a:gd name="connsiteY1" fmla="*/ 0 h 670535"/>
                  <a:gd name="connsiteX2" fmla="*/ 1655078 w 1891852"/>
                  <a:gd name="connsiteY2" fmla="*/ 551679 h 670535"/>
                  <a:gd name="connsiteX3" fmla="*/ 0 w 1891852"/>
                  <a:gd name="connsiteY3" fmla="*/ 670535 h 670535"/>
                  <a:gd name="connsiteX4" fmla="*/ 0 w 1891852"/>
                  <a:gd name="connsiteY4" fmla="*/ 367531 h 670535"/>
                  <a:gd name="connsiteX0" fmla="*/ 0 w 1992269"/>
                  <a:gd name="connsiteY0" fmla="*/ 367531 h 670535"/>
                  <a:gd name="connsiteX1" fmla="*/ 1173148 w 1992269"/>
                  <a:gd name="connsiteY1" fmla="*/ 0 h 670535"/>
                  <a:gd name="connsiteX2" fmla="*/ 1655078 w 1992269"/>
                  <a:gd name="connsiteY2" fmla="*/ 551679 h 670535"/>
                  <a:gd name="connsiteX3" fmla="*/ 0 w 1992269"/>
                  <a:gd name="connsiteY3" fmla="*/ 670535 h 670535"/>
                  <a:gd name="connsiteX4" fmla="*/ 0 w 1992269"/>
                  <a:gd name="connsiteY4" fmla="*/ 367531 h 670535"/>
                  <a:gd name="connsiteX0" fmla="*/ 0 w 1992269"/>
                  <a:gd name="connsiteY0" fmla="*/ 367531 h 826142"/>
                  <a:gd name="connsiteX1" fmla="*/ 1173148 w 1992269"/>
                  <a:gd name="connsiteY1" fmla="*/ 0 h 826142"/>
                  <a:gd name="connsiteX2" fmla="*/ 1655078 w 1992269"/>
                  <a:gd name="connsiteY2" fmla="*/ 551679 h 826142"/>
                  <a:gd name="connsiteX3" fmla="*/ 0 w 1992269"/>
                  <a:gd name="connsiteY3" fmla="*/ 670535 h 826142"/>
                  <a:gd name="connsiteX4" fmla="*/ 0 w 1992269"/>
                  <a:gd name="connsiteY4" fmla="*/ 367531 h 826142"/>
                  <a:gd name="connsiteX0" fmla="*/ 466182 w 2458451"/>
                  <a:gd name="connsiteY0" fmla="*/ 367531 h 921924"/>
                  <a:gd name="connsiteX1" fmla="*/ 1639330 w 2458451"/>
                  <a:gd name="connsiteY1" fmla="*/ 0 h 921924"/>
                  <a:gd name="connsiteX2" fmla="*/ 2121260 w 2458451"/>
                  <a:gd name="connsiteY2" fmla="*/ 551679 h 921924"/>
                  <a:gd name="connsiteX3" fmla="*/ 0 w 2458451"/>
                  <a:gd name="connsiteY3" fmla="*/ 896857 h 921924"/>
                  <a:gd name="connsiteX4" fmla="*/ 466182 w 2458451"/>
                  <a:gd name="connsiteY4" fmla="*/ 367531 h 921924"/>
                  <a:gd name="connsiteX0" fmla="*/ 466182 w 2458451"/>
                  <a:gd name="connsiteY0" fmla="*/ 367531 h 995897"/>
                  <a:gd name="connsiteX1" fmla="*/ 1639330 w 2458451"/>
                  <a:gd name="connsiteY1" fmla="*/ 0 h 995897"/>
                  <a:gd name="connsiteX2" fmla="*/ 2121260 w 2458451"/>
                  <a:gd name="connsiteY2" fmla="*/ 551679 h 995897"/>
                  <a:gd name="connsiteX3" fmla="*/ 0 w 2458451"/>
                  <a:gd name="connsiteY3" fmla="*/ 896857 h 995897"/>
                  <a:gd name="connsiteX4" fmla="*/ 466182 w 2458451"/>
                  <a:gd name="connsiteY4" fmla="*/ 367531 h 995897"/>
                  <a:gd name="connsiteX0" fmla="*/ 466182 w 2458451"/>
                  <a:gd name="connsiteY0" fmla="*/ 367531 h 976043"/>
                  <a:gd name="connsiteX1" fmla="*/ 1639330 w 2458451"/>
                  <a:gd name="connsiteY1" fmla="*/ 0 h 976043"/>
                  <a:gd name="connsiteX2" fmla="*/ 2121260 w 2458451"/>
                  <a:gd name="connsiteY2" fmla="*/ 551679 h 976043"/>
                  <a:gd name="connsiteX3" fmla="*/ 469461 w 2458451"/>
                  <a:gd name="connsiteY3" fmla="*/ 933636 h 976043"/>
                  <a:gd name="connsiteX4" fmla="*/ 0 w 2458451"/>
                  <a:gd name="connsiteY4" fmla="*/ 896857 h 976043"/>
                  <a:gd name="connsiteX5" fmla="*/ 466182 w 2458451"/>
                  <a:gd name="connsiteY5" fmla="*/ 367531 h 976043"/>
                  <a:gd name="connsiteX0" fmla="*/ 466182 w 2458451"/>
                  <a:gd name="connsiteY0" fmla="*/ 367531 h 1013547"/>
                  <a:gd name="connsiteX1" fmla="*/ 1639330 w 2458451"/>
                  <a:gd name="connsiteY1" fmla="*/ 0 h 1013547"/>
                  <a:gd name="connsiteX2" fmla="*/ 2121260 w 2458451"/>
                  <a:gd name="connsiteY2" fmla="*/ 551679 h 1013547"/>
                  <a:gd name="connsiteX3" fmla="*/ 469461 w 2458451"/>
                  <a:gd name="connsiteY3" fmla="*/ 933636 h 1013547"/>
                  <a:gd name="connsiteX4" fmla="*/ 0 w 2458451"/>
                  <a:gd name="connsiteY4" fmla="*/ 896857 h 1013547"/>
                  <a:gd name="connsiteX5" fmla="*/ 466182 w 2458451"/>
                  <a:gd name="connsiteY5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719 h 1013735"/>
                  <a:gd name="connsiteX1" fmla="*/ 1071047 w 2458451"/>
                  <a:gd name="connsiteY1" fmla="*/ 227004 h 1013735"/>
                  <a:gd name="connsiteX2" fmla="*/ 1639330 w 2458451"/>
                  <a:gd name="connsiteY2" fmla="*/ 188 h 1013735"/>
                  <a:gd name="connsiteX3" fmla="*/ 2121260 w 2458451"/>
                  <a:gd name="connsiteY3" fmla="*/ 551867 h 1013735"/>
                  <a:gd name="connsiteX4" fmla="*/ 469461 w 2458451"/>
                  <a:gd name="connsiteY4" fmla="*/ 933824 h 1013735"/>
                  <a:gd name="connsiteX5" fmla="*/ 0 w 2458451"/>
                  <a:gd name="connsiteY5" fmla="*/ 897045 h 1013735"/>
                  <a:gd name="connsiteX6" fmla="*/ 466182 w 2458451"/>
                  <a:gd name="connsiteY6" fmla="*/ 367719 h 101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451" h="1013735">
                    <a:moveTo>
                      <a:pt x="466182" y="367719"/>
                    </a:moveTo>
                    <a:cubicBezTo>
                      <a:pt x="677468" y="301383"/>
                      <a:pt x="859761" y="293340"/>
                      <a:pt x="1071047" y="227004"/>
                    </a:cubicBezTo>
                    <a:cubicBezTo>
                      <a:pt x="1252340" y="75635"/>
                      <a:pt x="1468880" y="-4416"/>
                      <a:pt x="1639330" y="188"/>
                    </a:cubicBezTo>
                    <a:cubicBezTo>
                      <a:pt x="3017025" y="70264"/>
                      <a:pt x="2274749" y="481390"/>
                      <a:pt x="2121260" y="551867"/>
                    </a:cubicBezTo>
                    <a:cubicBezTo>
                      <a:pt x="1927763" y="716511"/>
                      <a:pt x="784600" y="1203830"/>
                      <a:pt x="469461" y="933824"/>
                    </a:cubicBezTo>
                    <a:cubicBezTo>
                      <a:pt x="115918" y="991354"/>
                      <a:pt x="2028" y="1000433"/>
                      <a:pt x="0" y="897045"/>
                    </a:cubicBezTo>
                    <a:lnTo>
                      <a:pt x="466182" y="367719"/>
                    </a:lnTo>
                    <a:close/>
                  </a:path>
                </a:pathLst>
              </a:custGeom>
              <a:solidFill>
                <a:srgbClr val="0B075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233A7F8-0C6C-4440-8F44-2058AAFFB747}"/>
                  </a:ext>
                </a:extLst>
              </p:cNvPr>
              <p:cNvSpPr/>
              <p:nvPr/>
            </p:nvSpPr>
            <p:spPr>
              <a:xfrm rot="21318596">
                <a:off x="5300813" y="3295219"/>
                <a:ext cx="1454627" cy="879082"/>
              </a:xfrm>
              <a:prstGeom prst="ellipse">
                <a:avLst/>
              </a:prstGeom>
              <a:solidFill>
                <a:srgbClr val="0B07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3BF62978-69C2-442C-9463-EB33D09A1186}"/>
                  </a:ext>
                </a:extLst>
              </p:cNvPr>
              <p:cNvSpPr/>
              <p:nvPr/>
            </p:nvSpPr>
            <p:spPr>
              <a:xfrm>
                <a:off x="4057925" y="3321078"/>
                <a:ext cx="379245" cy="3792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BFD17F9-3412-4C05-BDCE-88FED182BA2D}"/>
                  </a:ext>
                </a:extLst>
              </p:cNvPr>
              <p:cNvSpPr/>
              <p:nvPr/>
            </p:nvSpPr>
            <p:spPr>
              <a:xfrm>
                <a:off x="4144703" y="3399149"/>
                <a:ext cx="169080" cy="169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D92520C-7FDB-4815-949B-90056E819F3A}"/>
                  </a:ext>
                </a:extLst>
              </p:cNvPr>
              <p:cNvSpPr/>
              <p:nvPr/>
            </p:nvSpPr>
            <p:spPr>
              <a:xfrm>
                <a:off x="4330910" y="3601375"/>
                <a:ext cx="36103" cy="361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A01EF5F-6D0C-4F8F-B2A2-AACFAECB20D2}"/>
              </a:ext>
            </a:extLst>
          </p:cNvPr>
          <p:cNvGrpSpPr/>
          <p:nvPr/>
        </p:nvGrpSpPr>
        <p:grpSpPr>
          <a:xfrm>
            <a:off x="6541382" y="114855"/>
            <a:ext cx="5383779" cy="3378280"/>
            <a:chOff x="-1453382" y="1020965"/>
            <a:chExt cx="7626550" cy="4785602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09E7DF4-3026-488E-A1B3-09FDAE5792C1}"/>
                </a:ext>
              </a:extLst>
            </p:cNvPr>
            <p:cNvSpPr txBox="1"/>
            <p:nvPr/>
          </p:nvSpPr>
          <p:spPr>
            <a:xfrm flipH="1">
              <a:off x="-1453382" y="1020965"/>
              <a:ext cx="5734494" cy="1874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D4976E"/>
                  </a:solidFill>
                  <a:latin typeface="Arial Black" panose="020B0A04020102020204" pitchFamily="34" charset="0"/>
                </a:rPr>
                <a:t>W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alrus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ECAD43D3-CDA2-44BC-8966-3654302DA95B}"/>
                </a:ext>
              </a:extLst>
            </p:cNvPr>
            <p:cNvGrpSpPr/>
            <p:nvPr/>
          </p:nvGrpSpPr>
          <p:grpSpPr>
            <a:xfrm flipH="1">
              <a:off x="759210" y="1998150"/>
              <a:ext cx="5413958" cy="3808417"/>
              <a:chOff x="2650882" y="894745"/>
              <a:chExt cx="7226543" cy="5083470"/>
            </a:xfrm>
          </p:grpSpPr>
          <p:sp>
            <p:nvSpPr>
              <p:cNvPr id="151" name="Rectangle 36">
                <a:extLst>
                  <a:ext uri="{FF2B5EF4-FFF2-40B4-BE49-F238E27FC236}">
                    <a16:creationId xmlns:a16="http://schemas.microsoft.com/office/drawing/2014/main" id="{C4930D9A-3017-4EE0-AB0E-9A86C7160F38}"/>
                  </a:ext>
                </a:extLst>
              </p:cNvPr>
              <p:cNvSpPr/>
              <p:nvPr/>
            </p:nvSpPr>
            <p:spPr>
              <a:xfrm rot="313031" flipH="1">
                <a:off x="2650882" y="4621839"/>
                <a:ext cx="1834881" cy="1121194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  <a:gd name="connsiteX0" fmla="*/ 1772898 w 1806362"/>
                  <a:gd name="connsiteY0" fmla="*/ 1117600 h 1157672"/>
                  <a:gd name="connsiteX1" fmla="*/ 1070617 w 1806362"/>
                  <a:gd name="connsiteY1" fmla="*/ 0 h 1157672"/>
                  <a:gd name="connsiteX2" fmla="*/ 0 w 1806362"/>
                  <a:gd name="connsiteY2" fmla="*/ 252931 h 1157672"/>
                  <a:gd name="connsiteX3" fmla="*/ 1772898 w 1806362"/>
                  <a:gd name="connsiteY3" fmla="*/ 1117600 h 1157672"/>
                  <a:gd name="connsiteX0" fmla="*/ 1772898 w 1797588"/>
                  <a:gd name="connsiteY0" fmla="*/ 1134098 h 1174170"/>
                  <a:gd name="connsiteX1" fmla="*/ 785185 w 1797588"/>
                  <a:gd name="connsiteY1" fmla="*/ 0 h 1174170"/>
                  <a:gd name="connsiteX2" fmla="*/ 0 w 1797588"/>
                  <a:gd name="connsiteY2" fmla="*/ 269429 h 1174170"/>
                  <a:gd name="connsiteX3" fmla="*/ 1772898 w 1797588"/>
                  <a:gd name="connsiteY3" fmla="*/ 1134098 h 1174170"/>
                  <a:gd name="connsiteX0" fmla="*/ 1805685 w 1829650"/>
                  <a:gd name="connsiteY0" fmla="*/ 1089269 h 1131529"/>
                  <a:gd name="connsiteX1" fmla="*/ 785185 w 1829650"/>
                  <a:gd name="connsiteY1" fmla="*/ 0 h 1131529"/>
                  <a:gd name="connsiteX2" fmla="*/ 0 w 1829650"/>
                  <a:gd name="connsiteY2" fmla="*/ 269429 h 1131529"/>
                  <a:gd name="connsiteX3" fmla="*/ 1805685 w 1829650"/>
                  <a:gd name="connsiteY3" fmla="*/ 1089269 h 1131529"/>
                  <a:gd name="connsiteX0" fmla="*/ 1805685 w 1834881"/>
                  <a:gd name="connsiteY0" fmla="*/ 1089269 h 1131529"/>
                  <a:gd name="connsiteX1" fmla="*/ 785185 w 1834881"/>
                  <a:gd name="connsiteY1" fmla="*/ 0 h 1131529"/>
                  <a:gd name="connsiteX2" fmla="*/ 0 w 1834881"/>
                  <a:gd name="connsiteY2" fmla="*/ 269429 h 1131529"/>
                  <a:gd name="connsiteX3" fmla="*/ 1805685 w 1834881"/>
                  <a:gd name="connsiteY3" fmla="*/ 1089269 h 1131529"/>
                  <a:gd name="connsiteX0" fmla="*/ 1805685 w 1834881"/>
                  <a:gd name="connsiteY0" fmla="*/ 1089269 h 1131958"/>
                  <a:gd name="connsiteX1" fmla="*/ 785185 w 1834881"/>
                  <a:gd name="connsiteY1" fmla="*/ 0 h 1131958"/>
                  <a:gd name="connsiteX2" fmla="*/ 0 w 1834881"/>
                  <a:gd name="connsiteY2" fmla="*/ 269429 h 1131958"/>
                  <a:gd name="connsiteX3" fmla="*/ 1805685 w 1834881"/>
                  <a:gd name="connsiteY3" fmla="*/ 1089269 h 1131958"/>
                  <a:gd name="connsiteX0" fmla="*/ 1805685 w 1834881"/>
                  <a:gd name="connsiteY0" fmla="*/ 1089269 h 1121194"/>
                  <a:gd name="connsiteX1" fmla="*/ 785185 w 1834881"/>
                  <a:gd name="connsiteY1" fmla="*/ 0 h 1121194"/>
                  <a:gd name="connsiteX2" fmla="*/ 0 w 1834881"/>
                  <a:gd name="connsiteY2" fmla="*/ 269429 h 1121194"/>
                  <a:gd name="connsiteX3" fmla="*/ 1805685 w 1834881"/>
                  <a:gd name="connsiteY3" fmla="*/ 1089269 h 112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881" h="1121194">
                    <a:moveTo>
                      <a:pt x="1805685" y="1089269"/>
                    </a:moveTo>
                    <a:cubicBezTo>
                      <a:pt x="1993866" y="964386"/>
                      <a:pt x="1227755" y="917623"/>
                      <a:pt x="785185" y="0"/>
                    </a:cubicBezTo>
                    <a:lnTo>
                      <a:pt x="0" y="269429"/>
                    </a:lnTo>
                    <a:cubicBezTo>
                      <a:pt x="204296" y="675759"/>
                      <a:pt x="1215151" y="1265115"/>
                      <a:pt x="1805685" y="1089269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0">
                <a:extLst>
                  <a:ext uri="{FF2B5EF4-FFF2-40B4-BE49-F238E27FC236}">
                    <a16:creationId xmlns:a16="http://schemas.microsoft.com/office/drawing/2014/main" id="{4B33A0D2-F57B-4B87-AC3E-EB1330331D21}"/>
                  </a:ext>
                </a:extLst>
              </p:cNvPr>
              <p:cNvSpPr/>
              <p:nvPr/>
            </p:nvSpPr>
            <p:spPr>
              <a:xfrm>
                <a:off x="7972425" y="4343400"/>
                <a:ext cx="1905000" cy="696985"/>
              </a:xfrm>
              <a:custGeom>
                <a:avLst/>
                <a:gdLst>
                  <a:gd name="connsiteX0" fmla="*/ 0 w 438150"/>
                  <a:gd name="connsiteY0" fmla="*/ 0 h 571500"/>
                  <a:gd name="connsiteX1" fmla="*/ 438150 w 438150"/>
                  <a:gd name="connsiteY1" fmla="*/ 0 h 571500"/>
                  <a:gd name="connsiteX2" fmla="*/ 438150 w 438150"/>
                  <a:gd name="connsiteY2" fmla="*/ 571500 h 571500"/>
                  <a:gd name="connsiteX3" fmla="*/ 0 w 438150"/>
                  <a:gd name="connsiteY3" fmla="*/ 571500 h 571500"/>
                  <a:gd name="connsiteX4" fmla="*/ 0 w 438150"/>
                  <a:gd name="connsiteY4" fmla="*/ 0 h 571500"/>
                  <a:gd name="connsiteX0" fmla="*/ 0 w 1905000"/>
                  <a:gd name="connsiteY0" fmla="*/ 0 h 571500"/>
                  <a:gd name="connsiteX1" fmla="*/ 438150 w 1905000"/>
                  <a:gd name="connsiteY1" fmla="*/ 0 h 571500"/>
                  <a:gd name="connsiteX2" fmla="*/ 1905000 w 1905000"/>
                  <a:gd name="connsiteY2" fmla="*/ 171450 h 571500"/>
                  <a:gd name="connsiteX3" fmla="*/ 0 w 1905000"/>
                  <a:gd name="connsiteY3" fmla="*/ 571500 h 571500"/>
                  <a:gd name="connsiteX4" fmla="*/ 0 w 1905000"/>
                  <a:gd name="connsiteY4" fmla="*/ 0 h 571500"/>
                  <a:gd name="connsiteX0" fmla="*/ 0 w 1905000"/>
                  <a:gd name="connsiteY0" fmla="*/ 0 h 616113"/>
                  <a:gd name="connsiteX1" fmla="*/ 438150 w 1905000"/>
                  <a:gd name="connsiteY1" fmla="*/ 0 h 616113"/>
                  <a:gd name="connsiteX2" fmla="*/ 1905000 w 1905000"/>
                  <a:gd name="connsiteY2" fmla="*/ 171450 h 616113"/>
                  <a:gd name="connsiteX3" fmla="*/ 0 w 1905000"/>
                  <a:gd name="connsiteY3" fmla="*/ 571500 h 616113"/>
                  <a:gd name="connsiteX4" fmla="*/ 0 w 1905000"/>
                  <a:gd name="connsiteY4" fmla="*/ 0 h 616113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905000 w 1905000"/>
                  <a:gd name="connsiteY2" fmla="*/ 171450 h 726139"/>
                  <a:gd name="connsiteX3" fmla="*/ 0 w 1905000"/>
                  <a:gd name="connsiteY3" fmla="*/ 571500 h 726139"/>
                  <a:gd name="connsiteX4" fmla="*/ 0 w 1905000"/>
                  <a:gd name="connsiteY4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583055 w 1905000"/>
                  <a:gd name="connsiteY2" fmla="*/ 220980 h 726139"/>
                  <a:gd name="connsiteX3" fmla="*/ 1905000 w 1905000"/>
                  <a:gd name="connsiteY3" fmla="*/ 171450 h 726139"/>
                  <a:gd name="connsiteX4" fmla="*/ 0 w 1905000"/>
                  <a:gd name="connsiteY4" fmla="*/ 571500 h 726139"/>
                  <a:gd name="connsiteX5" fmla="*/ 0 w 1905000"/>
                  <a:gd name="connsiteY5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696985"/>
                  <a:gd name="connsiteX1" fmla="*/ 438150 w 1905000"/>
                  <a:gd name="connsiteY1" fmla="*/ 0 h 696985"/>
                  <a:gd name="connsiteX2" fmla="*/ 1644015 w 1905000"/>
                  <a:gd name="connsiteY2" fmla="*/ 76200 h 696985"/>
                  <a:gd name="connsiteX3" fmla="*/ 1583055 w 1905000"/>
                  <a:gd name="connsiteY3" fmla="*/ 220980 h 696985"/>
                  <a:gd name="connsiteX4" fmla="*/ 1905000 w 1905000"/>
                  <a:gd name="connsiteY4" fmla="*/ 171450 h 696985"/>
                  <a:gd name="connsiteX5" fmla="*/ 0 w 1905000"/>
                  <a:gd name="connsiteY5" fmla="*/ 571500 h 696985"/>
                  <a:gd name="connsiteX6" fmla="*/ 0 w 1905000"/>
                  <a:gd name="connsiteY6" fmla="*/ 0 h 69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696985">
                    <a:moveTo>
                      <a:pt x="0" y="0"/>
                    </a:moveTo>
                    <a:lnTo>
                      <a:pt x="438150" y="0"/>
                    </a:lnTo>
                    <a:cubicBezTo>
                      <a:pt x="676592" y="227330"/>
                      <a:pt x="1399857" y="191770"/>
                      <a:pt x="1644015" y="76200"/>
                    </a:cubicBezTo>
                    <a:cubicBezTo>
                      <a:pt x="1834833" y="113030"/>
                      <a:pt x="1511618" y="191135"/>
                      <a:pt x="1583055" y="220980"/>
                    </a:cubicBezTo>
                    <a:cubicBezTo>
                      <a:pt x="1659890" y="288290"/>
                      <a:pt x="1828165" y="104140"/>
                      <a:pt x="1905000" y="171450"/>
                    </a:cubicBezTo>
                    <a:cubicBezTo>
                      <a:pt x="1628140" y="861060"/>
                      <a:pt x="246380" y="727710"/>
                      <a:pt x="0" y="5715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2">
                <a:extLst>
                  <a:ext uri="{FF2B5EF4-FFF2-40B4-BE49-F238E27FC236}">
                    <a16:creationId xmlns:a16="http://schemas.microsoft.com/office/drawing/2014/main" id="{FA22F8BF-F06D-4D24-9FA4-CD0E7D6DFB45}"/>
                  </a:ext>
                </a:extLst>
              </p:cNvPr>
              <p:cNvSpPr/>
              <p:nvPr/>
            </p:nvSpPr>
            <p:spPr>
              <a:xfrm>
                <a:off x="3603521" y="894745"/>
                <a:ext cx="5208329" cy="4685821"/>
              </a:xfrm>
              <a:custGeom>
                <a:avLst/>
                <a:gdLst>
                  <a:gd name="connsiteX0" fmla="*/ 0 w 1959428"/>
                  <a:gd name="connsiteY0" fmla="*/ 0 h 3904343"/>
                  <a:gd name="connsiteX1" fmla="*/ 1959428 w 1959428"/>
                  <a:gd name="connsiteY1" fmla="*/ 0 h 3904343"/>
                  <a:gd name="connsiteX2" fmla="*/ 1959428 w 1959428"/>
                  <a:gd name="connsiteY2" fmla="*/ 3904343 h 3904343"/>
                  <a:gd name="connsiteX3" fmla="*/ 0 w 1959428"/>
                  <a:gd name="connsiteY3" fmla="*/ 3904343 h 3904343"/>
                  <a:gd name="connsiteX4" fmla="*/ 0 w 1959428"/>
                  <a:gd name="connsiteY4" fmla="*/ 0 h 3904343"/>
                  <a:gd name="connsiteX0" fmla="*/ 0 w 2394856"/>
                  <a:gd name="connsiteY0" fmla="*/ 1422400 h 3904343"/>
                  <a:gd name="connsiteX1" fmla="*/ 2394856 w 2394856"/>
                  <a:gd name="connsiteY1" fmla="*/ 0 h 3904343"/>
                  <a:gd name="connsiteX2" fmla="*/ 2394856 w 2394856"/>
                  <a:gd name="connsiteY2" fmla="*/ 3904343 h 3904343"/>
                  <a:gd name="connsiteX3" fmla="*/ 435428 w 2394856"/>
                  <a:gd name="connsiteY3" fmla="*/ 3904343 h 3904343"/>
                  <a:gd name="connsiteX4" fmla="*/ 0 w 2394856"/>
                  <a:gd name="connsiteY4" fmla="*/ 1422400 h 3904343"/>
                  <a:gd name="connsiteX0" fmla="*/ 0 w 2394856"/>
                  <a:gd name="connsiteY0" fmla="*/ 362857 h 2844800"/>
                  <a:gd name="connsiteX1" fmla="*/ 2090056 w 2394856"/>
                  <a:gd name="connsiteY1" fmla="*/ 0 h 2844800"/>
                  <a:gd name="connsiteX2" fmla="*/ 2394856 w 2394856"/>
                  <a:gd name="connsiteY2" fmla="*/ 2844800 h 2844800"/>
                  <a:gd name="connsiteX3" fmla="*/ 435428 w 2394856"/>
                  <a:gd name="connsiteY3" fmla="*/ 2844800 h 2844800"/>
                  <a:gd name="connsiteX4" fmla="*/ 0 w 2394856"/>
                  <a:gd name="connsiteY4" fmla="*/ 362857 h 2844800"/>
                  <a:gd name="connsiteX0" fmla="*/ 0 w 2394856"/>
                  <a:gd name="connsiteY0" fmla="*/ 1992818 h 4474761"/>
                  <a:gd name="connsiteX1" fmla="*/ 2090056 w 2394856"/>
                  <a:gd name="connsiteY1" fmla="*/ 1629961 h 4474761"/>
                  <a:gd name="connsiteX2" fmla="*/ 2394856 w 2394856"/>
                  <a:gd name="connsiteY2" fmla="*/ 4474761 h 4474761"/>
                  <a:gd name="connsiteX3" fmla="*/ 435428 w 2394856"/>
                  <a:gd name="connsiteY3" fmla="*/ 4474761 h 4474761"/>
                  <a:gd name="connsiteX4" fmla="*/ 0 w 2394856"/>
                  <a:gd name="connsiteY4" fmla="*/ 1992818 h 4474761"/>
                  <a:gd name="connsiteX0" fmla="*/ 108246 w 2503102"/>
                  <a:gd name="connsiteY0" fmla="*/ 2269429 h 4751372"/>
                  <a:gd name="connsiteX1" fmla="*/ 2198302 w 2503102"/>
                  <a:gd name="connsiteY1" fmla="*/ 1906572 h 4751372"/>
                  <a:gd name="connsiteX2" fmla="*/ 2503102 w 2503102"/>
                  <a:gd name="connsiteY2" fmla="*/ 4751372 h 4751372"/>
                  <a:gd name="connsiteX3" fmla="*/ 543674 w 2503102"/>
                  <a:gd name="connsiteY3" fmla="*/ 4751372 h 4751372"/>
                  <a:gd name="connsiteX4" fmla="*/ 108246 w 2503102"/>
                  <a:gd name="connsiteY4" fmla="*/ 2269429 h 4751372"/>
                  <a:gd name="connsiteX0" fmla="*/ 94806 w 2489662"/>
                  <a:gd name="connsiteY0" fmla="*/ 2110094 h 4592037"/>
                  <a:gd name="connsiteX1" fmla="*/ 2184862 w 2489662"/>
                  <a:gd name="connsiteY1" fmla="*/ 1747237 h 4592037"/>
                  <a:gd name="connsiteX2" fmla="*/ 2489662 w 2489662"/>
                  <a:gd name="connsiteY2" fmla="*/ 4592037 h 4592037"/>
                  <a:gd name="connsiteX3" fmla="*/ 530234 w 2489662"/>
                  <a:gd name="connsiteY3" fmla="*/ 4592037 h 4592037"/>
                  <a:gd name="connsiteX4" fmla="*/ 94806 w 2489662"/>
                  <a:gd name="connsiteY4" fmla="*/ 2110094 h 4592037"/>
                  <a:gd name="connsiteX0" fmla="*/ 164427 w 2559283"/>
                  <a:gd name="connsiteY0" fmla="*/ 2208237 h 4690180"/>
                  <a:gd name="connsiteX1" fmla="*/ 2254483 w 2559283"/>
                  <a:gd name="connsiteY1" fmla="*/ 1845380 h 4690180"/>
                  <a:gd name="connsiteX2" fmla="*/ 2559283 w 2559283"/>
                  <a:gd name="connsiteY2" fmla="*/ 4690180 h 4690180"/>
                  <a:gd name="connsiteX3" fmla="*/ 599855 w 2559283"/>
                  <a:gd name="connsiteY3" fmla="*/ 4690180 h 4690180"/>
                  <a:gd name="connsiteX4" fmla="*/ 164427 w 2559283"/>
                  <a:gd name="connsiteY4" fmla="*/ 2208237 h 4690180"/>
                  <a:gd name="connsiteX0" fmla="*/ 228702 w 2623558"/>
                  <a:gd name="connsiteY0" fmla="*/ 2208237 h 4690180"/>
                  <a:gd name="connsiteX1" fmla="*/ 2318758 w 2623558"/>
                  <a:gd name="connsiteY1" fmla="*/ 1845380 h 4690180"/>
                  <a:gd name="connsiteX2" fmla="*/ 2623558 w 2623558"/>
                  <a:gd name="connsiteY2" fmla="*/ 4690180 h 4690180"/>
                  <a:gd name="connsiteX3" fmla="*/ 664130 w 2623558"/>
                  <a:gd name="connsiteY3" fmla="*/ 4690180 h 4690180"/>
                  <a:gd name="connsiteX4" fmla="*/ 228702 w 26235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23296"/>
                  <a:gd name="connsiteY0" fmla="*/ 2208237 h 4690180"/>
                  <a:gd name="connsiteX1" fmla="*/ 2318758 w 5223296"/>
                  <a:gd name="connsiteY1" fmla="*/ 1845380 h 4690180"/>
                  <a:gd name="connsiteX2" fmla="*/ 5214358 w 5223296"/>
                  <a:gd name="connsiteY2" fmla="*/ 3832930 h 4690180"/>
                  <a:gd name="connsiteX3" fmla="*/ 664130 w 5223296"/>
                  <a:gd name="connsiteY3" fmla="*/ 4690180 h 4690180"/>
                  <a:gd name="connsiteX4" fmla="*/ 228702 w 5223296"/>
                  <a:gd name="connsiteY4" fmla="*/ 2208237 h 4690180"/>
                  <a:gd name="connsiteX0" fmla="*/ 206740 w 5201334"/>
                  <a:gd name="connsiteY0" fmla="*/ 2208237 h 4537780"/>
                  <a:gd name="connsiteX1" fmla="*/ 2296796 w 5201334"/>
                  <a:gd name="connsiteY1" fmla="*/ 1845380 h 4537780"/>
                  <a:gd name="connsiteX2" fmla="*/ 5192396 w 5201334"/>
                  <a:gd name="connsiteY2" fmla="*/ 3832930 h 4537780"/>
                  <a:gd name="connsiteX3" fmla="*/ 794568 w 5201334"/>
                  <a:gd name="connsiteY3" fmla="*/ 4537780 h 4537780"/>
                  <a:gd name="connsiteX4" fmla="*/ 206740 w 5201334"/>
                  <a:gd name="connsiteY4" fmla="*/ 2208237 h 4537780"/>
                  <a:gd name="connsiteX0" fmla="*/ 213735 w 5208329"/>
                  <a:gd name="connsiteY0" fmla="*/ 2208237 h 4537780"/>
                  <a:gd name="connsiteX1" fmla="*/ 2303791 w 5208329"/>
                  <a:gd name="connsiteY1" fmla="*/ 1845380 h 4537780"/>
                  <a:gd name="connsiteX2" fmla="*/ 5199391 w 5208329"/>
                  <a:gd name="connsiteY2" fmla="*/ 3832930 h 4537780"/>
                  <a:gd name="connsiteX3" fmla="*/ 801563 w 5208329"/>
                  <a:gd name="connsiteY3" fmla="*/ 4537780 h 4537780"/>
                  <a:gd name="connsiteX4" fmla="*/ 213735 w 5208329"/>
                  <a:gd name="connsiteY4" fmla="*/ 2208237 h 4537780"/>
                  <a:gd name="connsiteX0" fmla="*/ 213735 w 5208329"/>
                  <a:gd name="connsiteY0" fmla="*/ 2208237 h 4660343"/>
                  <a:gd name="connsiteX1" fmla="*/ 2303791 w 5208329"/>
                  <a:gd name="connsiteY1" fmla="*/ 1845380 h 4660343"/>
                  <a:gd name="connsiteX2" fmla="*/ 5199391 w 5208329"/>
                  <a:gd name="connsiteY2" fmla="*/ 3832930 h 4660343"/>
                  <a:gd name="connsiteX3" fmla="*/ 801563 w 5208329"/>
                  <a:gd name="connsiteY3" fmla="*/ 4537780 h 4660343"/>
                  <a:gd name="connsiteX4" fmla="*/ 213735 w 5208329"/>
                  <a:gd name="connsiteY4" fmla="*/ 2208237 h 4660343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133771 h 4651823"/>
                  <a:gd name="connsiteX1" fmla="*/ 2303791 w 5208329"/>
                  <a:gd name="connsiteY1" fmla="*/ 1770914 h 4651823"/>
                  <a:gd name="connsiteX2" fmla="*/ 5199391 w 5208329"/>
                  <a:gd name="connsiteY2" fmla="*/ 3758464 h 4651823"/>
                  <a:gd name="connsiteX3" fmla="*/ 801563 w 5208329"/>
                  <a:gd name="connsiteY3" fmla="*/ 4463314 h 4651823"/>
                  <a:gd name="connsiteX4" fmla="*/ 213735 w 5208329"/>
                  <a:gd name="connsiteY4" fmla="*/ 2133771 h 4651823"/>
                  <a:gd name="connsiteX0" fmla="*/ 213735 w 5208329"/>
                  <a:gd name="connsiteY0" fmla="*/ 2216663 h 4734715"/>
                  <a:gd name="connsiteX1" fmla="*/ 2303791 w 5208329"/>
                  <a:gd name="connsiteY1" fmla="*/ 1853806 h 4734715"/>
                  <a:gd name="connsiteX2" fmla="*/ 5199391 w 5208329"/>
                  <a:gd name="connsiteY2" fmla="*/ 3841356 h 4734715"/>
                  <a:gd name="connsiteX3" fmla="*/ 801563 w 5208329"/>
                  <a:gd name="connsiteY3" fmla="*/ 4546206 h 4734715"/>
                  <a:gd name="connsiteX4" fmla="*/ 213735 w 5208329"/>
                  <a:gd name="connsiteY4" fmla="*/ 2216663 h 4734715"/>
                  <a:gd name="connsiteX0" fmla="*/ 213735 w 5208329"/>
                  <a:gd name="connsiteY0" fmla="*/ 2159633 h 4677685"/>
                  <a:gd name="connsiteX1" fmla="*/ 2303791 w 5208329"/>
                  <a:gd name="connsiteY1" fmla="*/ 1796776 h 4677685"/>
                  <a:gd name="connsiteX2" fmla="*/ 5199391 w 5208329"/>
                  <a:gd name="connsiteY2" fmla="*/ 3784326 h 4677685"/>
                  <a:gd name="connsiteX3" fmla="*/ 801563 w 5208329"/>
                  <a:gd name="connsiteY3" fmla="*/ 4489176 h 4677685"/>
                  <a:gd name="connsiteX4" fmla="*/ 213735 w 5208329"/>
                  <a:gd name="connsiteY4" fmla="*/ 2159633 h 4677685"/>
                  <a:gd name="connsiteX0" fmla="*/ 213735 w 5208329"/>
                  <a:gd name="connsiteY0" fmla="*/ 2167769 h 4685821"/>
                  <a:gd name="connsiteX1" fmla="*/ 2303791 w 5208329"/>
                  <a:gd name="connsiteY1" fmla="*/ 1804912 h 4685821"/>
                  <a:gd name="connsiteX2" fmla="*/ 5199391 w 5208329"/>
                  <a:gd name="connsiteY2" fmla="*/ 3792462 h 4685821"/>
                  <a:gd name="connsiteX3" fmla="*/ 801563 w 5208329"/>
                  <a:gd name="connsiteY3" fmla="*/ 4497312 h 4685821"/>
                  <a:gd name="connsiteX4" fmla="*/ 213735 w 5208329"/>
                  <a:gd name="connsiteY4" fmla="*/ 2167769 h 468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8329" h="4685821">
                    <a:moveTo>
                      <a:pt x="213735" y="2167769"/>
                    </a:moveTo>
                    <a:cubicBezTo>
                      <a:pt x="-532844" y="208945"/>
                      <a:pt x="1677863" y="-1359808"/>
                      <a:pt x="2303791" y="1804912"/>
                    </a:cubicBezTo>
                    <a:cubicBezTo>
                      <a:pt x="2849891" y="2486479"/>
                      <a:pt x="5377191" y="2882295"/>
                      <a:pt x="5199391" y="3792462"/>
                    </a:cubicBezTo>
                    <a:cubicBezTo>
                      <a:pt x="4438298" y="4541762"/>
                      <a:pt x="2438956" y="4948162"/>
                      <a:pt x="801563" y="4497312"/>
                    </a:cubicBezTo>
                    <a:cubicBezTo>
                      <a:pt x="599270" y="4298648"/>
                      <a:pt x="-441222" y="4766733"/>
                      <a:pt x="213735" y="2167769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Isosceles Triangle 31">
                <a:extLst>
                  <a:ext uri="{FF2B5EF4-FFF2-40B4-BE49-F238E27FC236}">
                    <a16:creationId xmlns:a16="http://schemas.microsoft.com/office/drawing/2014/main" id="{BB8ED3D1-00D6-46BD-A99E-838594867840}"/>
                  </a:ext>
                </a:extLst>
              </p:cNvPr>
              <p:cNvSpPr/>
              <p:nvPr/>
            </p:nvSpPr>
            <p:spPr>
              <a:xfrm rot="11781574">
                <a:off x="4656845" y="2167809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31">
                <a:extLst>
                  <a:ext uri="{FF2B5EF4-FFF2-40B4-BE49-F238E27FC236}">
                    <a16:creationId xmlns:a16="http://schemas.microsoft.com/office/drawing/2014/main" id="{C3556A7F-7663-4D78-8930-ED822B7778F5}"/>
                  </a:ext>
                </a:extLst>
              </p:cNvPr>
              <p:cNvSpPr/>
              <p:nvPr/>
            </p:nvSpPr>
            <p:spPr>
              <a:xfrm rot="9818426" flipH="1">
                <a:off x="3808663" y="2190835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36">
                <a:extLst>
                  <a:ext uri="{FF2B5EF4-FFF2-40B4-BE49-F238E27FC236}">
                    <a16:creationId xmlns:a16="http://schemas.microsoft.com/office/drawing/2014/main" id="{3AECE777-1F26-437F-9E04-9D5E27CC0527}"/>
                  </a:ext>
                </a:extLst>
              </p:cNvPr>
              <p:cNvSpPr/>
              <p:nvPr/>
            </p:nvSpPr>
            <p:spPr>
              <a:xfrm>
                <a:off x="5505450" y="4827345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">
                <a:extLst>
                  <a:ext uri="{FF2B5EF4-FFF2-40B4-BE49-F238E27FC236}">
                    <a16:creationId xmlns:a16="http://schemas.microsoft.com/office/drawing/2014/main" id="{7C1A4F3D-CA58-46ED-B143-F07FF3D673BF}"/>
                  </a:ext>
                </a:extLst>
              </p:cNvPr>
              <p:cNvSpPr/>
              <p:nvPr/>
            </p:nvSpPr>
            <p:spPr>
              <a:xfrm>
                <a:off x="3603062" y="1602409"/>
                <a:ext cx="1567530" cy="791289"/>
              </a:xfrm>
              <a:custGeom>
                <a:avLst/>
                <a:gdLst>
                  <a:gd name="connsiteX0" fmla="*/ 0 w 1003300"/>
                  <a:gd name="connsiteY0" fmla="*/ 0 h 152400"/>
                  <a:gd name="connsiteX1" fmla="*/ 1003300 w 1003300"/>
                  <a:gd name="connsiteY1" fmla="*/ 0 h 152400"/>
                  <a:gd name="connsiteX2" fmla="*/ 1003300 w 1003300"/>
                  <a:gd name="connsiteY2" fmla="*/ 152400 h 152400"/>
                  <a:gd name="connsiteX3" fmla="*/ 0 w 1003300"/>
                  <a:gd name="connsiteY3" fmla="*/ 152400 h 152400"/>
                  <a:gd name="connsiteX4" fmla="*/ 0 w 1003300"/>
                  <a:gd name="connsiteY4" fmla="*/ 0 h 152400"/>
                  <a:gd name="connsiteX0" fmla="*/ 0 w 1003300"/>
                  <a:gd name="connsiteY0" fmla="*/ 0 h 558800"/>
                  <a:gd name="connsiteX1" fmla="*/ 1003300 w 1003300"/>
                  <a:gd name="connsiteY1" fmla="*/ 0 h 558800"/>
                  <a:gd name="connsiteX2" fmla="*/ 1003300 w 1003300"/>
                  <a:gd name="connsiteY2" fmla="*/ 152400 h 558800"/>
                  <a:gd name="connsiteX3" fmla="*/ 444500 w 1003300"/>
                  <a:gd name="connsiteY3" fmla="*/ 558800 h 558800"/>
                  <a:gd name="connsiteX4" fmla="*/ 0 w 1003300"/>
                  <a:gd name="connsiteY4" fmla="*/ 0 h 558800"/>
                  <a:gd name="connsiteX0" fmla="*/ 296745 w 1300045"/>
                  <a:gd name="connsiteY0" fmla="*/ 0 h 565184"/>
                  <a:gd name="connsiteX1" fmla="*/ 1300045 w 1300045"/>
                  <a:gd name="connsiteY1" fmla="*/ 0 h 565184"/>
                  <a:gd name="connsiteX2" fmla="*/ 1300045 w 1300045"/>
                  <a:gd name="connsiteY2" fmla="*/ 152400 h 565184"/>
                  <a:gd name="connsiteX3" fmla="*/ 741245 w 1300045"/>
                  <a:gd name="connsiteY3" fmla="*/ 558800 h 565184"/>
                  <a:gd name="connsiteX4" fmla="*/ 296745 w 1300045"/>
                  <a:gd name="connsiteY4" fmla="*/ 0 h 565184"/>
                  <a:gd name="connsiteX0" fmla="*/ 302697 w 1305997"/>
                  <a:gd name="connsiteY0" fmla="*/ 0 h 735868"/>
                  <a:gd name="connsiteX1" fmla="*/ 1305997 w 1305997"/>
                  <a:gd name="connsiteY1" fmla="*/ 0 h 735868"/>
                  <a:gd name="connsiteX2" fmla="*/ 1305997 w 1305997"/>
                  <a:gd name="connsiteY2" fmla="*/ 152400 h 735868"/>
                  <a:gd name="connsiteX3" fmla="*/ 747197 w 1305997"/>
                  <a:gd name="connsiteY3" fmla="*/ 558800 h 735868"/>
                  <a:gd name="connsiteX4" fmla="*/ 302697 w 1305997"/>
                  <a:gd name="connsiteY4" fmla="*/ 0 h 735868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1349937 w 1349937"/>
                  <a:gd name="connsiteY2" fmla="*/ 152400 h 707562"/>
                  <a:gd name="connsiteX3" fmla="*/ 791137 w 1349937"/>
                  <a:gd name="connsiteY3" fmla="*/ 558800 h 707562"/>
                  <a:gd name="connsiteX4" fmla="*/ 346637 w 1349937"/>
                  <a:gd name="connsiteY4" fmla="*/ 0 h 707562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791137 w 1349937"/>
                  <a:gd name="connsiteY2" fmla="*/ 558800 h 707562"/>
                  <a:gd name="connsiteX3" fmla="*/ 346637 w 1349937"/>
                  <a:gd name="connsiteY3" fmla="*/ 0 h 707562"/>
                  <a:gd name="connsiteX0" fmla="*/ 346637 w 1580253"/>
                  <a:gd name="connsiteY0" fmla="*/ 0 h 707562"/>
                  <a:gd name="connsiteX1" fmla="*/ 1349937 w 1580253"/>
                  <a:gd name="connsiteY1" fmla="*/ 0 h 707562"/>
                  <a:gd name="connsiteX2" fmla="*/ 791137 w 1580253"/>
                  <a:gd name="connsiteY2" fmla="*/ 558800 h 707562"/>
                  <a:gd name="connsiteX3" fmla="*/ 346637 w 1580253"/>
                  <a:gd name="connsiteY3" fmla="*/ 0 h 707562"/>
                  <a:gd name="connsiteX0" fmla="*/ 346637 w 1567530"/>
                  <a:gd name="connsiteY0" fmla="*/ 0 h 717299"/>
                  <a:gd name="connsiteX1" fmla="*/ 1349937 w 1567530"/>
                  <a:gd name="connsiteY1" fmla="*/ 0 h 717299"/>
                  <a:gd name="connsiteX2" fmla="*/ 791137 w 1567530"/>
                  <a:gd name="connsiteY2" fmla="*/ 558800 h 717299"/>
                  <a:gd name="connsiteX3" fmla="*/ 346637 w 1567530"/>
                  <a:gd name="connsiteY3" fmla="*/ 0 h 717299"/>
                  <a:gd name="connsiteX0" fmla="*/ 346637 w 1567530"/>
                  <a:gd name="connsiteY0" fmla="*/ 39511 h 756810"/>
                  <a:gd name="connsiteX1" fmla="*/ 1349937 w 1567530"/>
                  <a:gd name="connsiteY1" fmla="*/ 39511 h 756810"/>
                  <a:gd name="connsiteX2" fmla="*/ 791137 w 1567530"/>
                  <a:gd name="connsiteY2" fmla="*/ 598311 h 756810"/>
                  <a:gd name="connsiteX3" fmla="*/ 346637 w 1567530"/>
                  <a:gd name="connsiteY3" fmla="*/ 39511 h 756810"/>
                  <a:gd name="connsiteX0" fmla="*/ 346637 w 1567530"/>
                  <a:gd name="connsiteY0" fmla="*/ 73990 h 791289"/>
                  <a:gd name="connsiteX1" fmla="*/ 1349937 w 1567530"/>
                  <a:gd name="connsiteY1" fmla="*/ 73990 h 791289"/>
                  <a:gd name="connsiteX2" fmla="*/ 791137 w 1567530"/>
                  <a:gd name="connsiteY2" fmla="*/ 632790 h 791289"/>
                  <a:gd name="connsiteX3" fmla="*/ 346637 w 1567530"/>
                  <a:gd name="connsiteY3" fmla="*/ 73990 h 79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30" h="791289">
                    <a:moveTo>
                      <a:pt x="346637" y="73990"/>
                    </a:moveTo>
                    <a:cubicBezTo>
                      <a:pt x="744570" y="-33960"/>
                      <a:pt x="977404" y="-14910"/>
                      <a:pt x="1349937" y="73990"/>
                    </a:cubicBezTo>
                    <a:cubicBezTo>
                      <a:pt x="2039970" y="869857"/>
                      <a:pt x="875804" y="916423"/>
                      <a:pt x="791137" y="632790"/>
                    </a:cubicBezTo>
                    <a:cubicBezTo>
                      <a:pt x="604870" y="865623"/>
                      <a:pt x="-571996" y="920657"/>
                      <a:pt x="346637" y="73990"/>
                    </a:cubicBezTo>
                    <a:close/>
                  </a:path>
                </a:pathLst>
              </a:custGeom>
              <a:solidFill>
                <a:srgbClr val="8D6E5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33">
                <a:extLst>
                  <a:ext uri="{FF2B5EF4-FFF2-40B4-BE49-F238E27FC236}">
                    <a16:creationId xmlns:a16="http://schemas.microsoft.com/office/drawing/2014/main" id="{7D798E6B-709C-40A7-BB5A-B70FDC914C67}"/>
                  </a:ext>
                </a:extLst>
              </p:cNvPr>
              <p:cNvSpPr/>
              <p:nvPr/>
            </p:nvSpPr>
            <p:spPr>
              <a:xfrm rot="10800000">
                <a:off x="4267792" y="1881856"/>
                <a:ext cx="212961" cy="210966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  <a:gd name="connsiteX0" fmla="*/ 3587 w 727487"/>
                  <a:gd name="connsiteY0" fmla="*/ 457208 h 521829"/>
                  <a:gd name="connsiteX1" fmla="*/ 460787 w 727487"/>
                  <a:gd name="connsiteY1" fmla="*/ 8 h 521829"/>
                  <a:gd name="connsiteX2" fmla="*/ 727487 w 727487"/>
                  <a:gd name="connsiteY2" fmla="*/ 469908 h 521829"/>
                  <a:gd name="connsiteX3" fmla="*/ 3587 w 727487"/>
                  <a:gd name="connsiteY3" fmla="*/ 457208 h 521829"/>
                  <a:gd name="connsiteX0" fmla="*/ 6063 w 526763"/>
                  <a:gd name="connsiteY0" fmla="*/ 457208 h 521829"/>
                  <a:gd name="connsiteX1" fmla="*/ 260063 w 526763"/>
                  <a:gd name="connsiteY1" fmla="*/ 8 h 521829"/>
                  <a:gd name="connsiteX2" fmla="*/ 526763 w 526763"/>
                  <a:gd name="connsiteY2" fmla="*/ 469908 h 521829"/>
                  <a:gd name="connsiteX3" fmla="*/ 6063 w 526763"/>
                  <a:gd name="connsiteY3" fmla="*/ 457208 h 52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763" h="521829">
                    <a:moveTo>
                      <a:pt x="6063" y="457208"/>
                    </a:moveTo>
                    <a:cubicBezTo>
                      <a:pt x="-38387" y="378891"/>
                      <a:pt x="173280" y="-2109"/>
                      <a:pt x="260063" y="8"/>
                    </a:cubicBezTo>
                    <a:cubicBezTo>
                      <a:pt x="346846" y="2125"/>
                      <a:pt x="526763" y="217403"/>
                      <a:pt x="526763" y="469908"/>
                    </a:cubicBezTo>
                    <a:cubicBezTo>
                      <a:pt x="450563" y="546108"/>
                      <a:pt x="50513" y="535525"/>
                      <a:pt x="6063" y="45720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A3C4BA6-BF6A-498E-B955-6F20D7B0C63A}"/>
                  </a:ext>
                </a:extLst>
              </p:cNvPr>
              <p:cNvSpPr/>
              <p:nvPr/>
            </p:nvSpPr>
            <p:spPr>
              <a:xfrm>
                <a:off x="4752069" y="1379580"/>
                <a:ext cx="298923" cy="2989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A6DFB3F0-455B-4CB8-BE86-AEB135232FBC}"/>
                  </a:ext>
                </a:extLst>
              </p:cNvPr>
              <p:cNvSpPr/>
              <p:nvPr/>
            </p:nvSpPr>
            <p:spPr>
              <a:xfrm>
                <a:off x="3859380" y="1379745"/>
                <a:ext cx="298923" cy="2989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EEE2AA80-B788-410E-8B29-839047AD5F2D}"/>
                  </a:ext>
                </a:extLst>
              </p:cNvPr>
              <p:cNvSpPr/>
              <p:nvPr/>
            </p:nvSpPr>
            <p:spPr>
              <a:xfrm flipV="1">
                <a:off x="3970874" y="1431670"/>
                <a:ext cx="127707" cy="127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7CE6F46-590E-47D3-AFB7-18DC165D3E57}"/>
                  </a:ext>
                </a:extLst>
              </p:cNvPr>
              <p:cNvSpPr/>
              <p:nvPr/>
            </p:nvSpPr>
            <p:spPr>
              <a:xfrm flipV="1">
                <a:off x="4893455" y="1424009"/>
                <a:ext cx="127707" cy="127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DCC67D96-1C26-420A-8BD0-4D33CC8C9349}"/>
                  </a:ext>
                </a:extLst>
              </p:cNvPr>
              <p:cNvSpPr/>
              <p:nvPr/>
            </p:nvSpPr>
            <p:spPr>
              <a:xfrm>
                <a:off x="4738764" y="205352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D1FBF78-7F74-45E7-8180-03049CB7CF02}"/>
                  </a:ext>
                </a:extLst>
              </p:cNvPr>
              <p:cNvSpPr/>
              <p:nvPr/>
            </p:nvSpPr>
            <p:spPr>
              <a:xfrm>
                <a:off x="4612468" y="20550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6E397B8-5228-4D20-BAD8-7564F482532E}"/>
                  </a:ext>
                </a:extLst>
              </p:cNvPr>
              <p:cNvSpPr/>
              <p:nvPr/>
            </p:nvSpPr>
            <p:spPr>
              <a:xfrm>
                <a:off x="4677281" y="20146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A3097266-07ED-4F8C-A74B-7C160D25CF3E}"/>
                  </a:ext>
                </a:extLst>
              </p:cNvPr>
              <p:cNvSpPr/>
              <p:nvPr/>
            </p:nvSpPr>
            <p:spPr>
              <a:xfrm>
                <a:off x="4112584" y="20179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EFAF3CB5-A533-47AC-AF3B-ED8D9851FBA8}"/>
                  </a:ext>
                </a:extLst>
              </p:cNvPr>
              <p:cNvSpPr/>
              <p:nvPr/>
            </p:nvSpPr>
            <p:spPr>
              <a:xfrm>
                <a:off x="4051101" y="19791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36">
                <a:extLst>
                  <a:ext uri="{FF2B5EF4-FFF2-40B4-BE49-F238E27FC236}">
                    <a16:creationId xmlns:a16="http://schemas.microsoft.com/office/drawing/2014/main" id="{544D9A3D-05E0-40DA-BE9F-7363D3695E96}"/>
                  </a:ext>
                </a:extLst>
              </p:cNvPr>
              <p:cNvSpPr/>
              <p:nvPr/>
            </p:nvSpPr>
            <p:spPr>
              <a:xfrm rot="18230375">
                <a:off x="5171485" y="4316337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36">
                <a:extLst>
                  <a:ext uri="{FF2B5EF4-FFF2-40B4-BE49-F238E27FC236}">
                    <a16:creationId xmlns:a16="http://schemas.microsoft.com/office/drawing/2014/main" id="{82A461D0-5B53-46CF-B9E9-920E71917B0B}"/>
                  </a:ext>
                </a:extLst>
              </p:cNvPr>
              <p:cNvSpPr/>
              <p:nvPr/>
            </p:nvSpPr>
            <p:spPr>
              <a:xfrm rot="20274620">
                <a:off x="7356501" y="3976902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36">
                <a:extLst>
                  <a:ext uri="{FF2B5EF4-FFF2-40B4-BE49-F238E27FC236}">
                    <a16:creationId xmlns:a16="http://schemas.microsoft.com/office/drawing/2014/main" id="{F98EA7EE-26C7-49E9-B5B7-A542C1A3281E}"/>
                  </a:ext>
                </a:extLst>
              </p:cNvPr>
              <p:cNvSpPr/>
              <p:nvPr/>
            </p:nvSpPr>
            <p:spPr>
              <a:xfrm rot="18283353">
                <a:off x="3334405" y="4483892"/>
                <a:ext cx="1532064" cy="835551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0AD13BC-63F7-4DFB-8FC0-D744C058BE8F}"/>
                  </a:ext>
                </a:extLst>
              </p:cNvPr>
              <p:cNvSpPr/>
              <p:nvPr/>
            </p:nvSpPr>
            <p:spPr>
              <a:xfrm rot="20687640">
                <a:off x="4749738" y="1903727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A359249-C1F2-4C98-9D1A-C59C4559DED6}"/>
                  </a:ext>
                </a:extLst>
              </p:cNvPr>
              <p:cNvSpPr/>
              <p:nvPr/>
            </p:nvSpPr>
            <p:spPr>
              <a:xfrm>
                <a:off x="4767426" y="1998053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CD55969-A42F-4153-A597-88D913C04364}"/>
                  </a:ext>
                </a:extLst>
              </p:cNvPr>
              <p:cNvSpPr/>
              <p:nvPr/>
            </p:nvSpPr>
            <p:spPr>
              <a:xfrm rot="700285" flipV="1">
                <a:off x="4760085" y="2159056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6D3D9B4-F0FE-425A-9EA9-1F9424D0A317}"/>
                  </a:ext>
                </a:extLst>
              </p:cNvPr>
              <p:cNvSpPr/>
              <p:nvPr/>
            </p:nvSpPr>
            <p:spPr>
              <a:xfrm rot="648597" flipH="1">
                <a:off x="3237311" y="1909959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FB7BDD6-441C-4988-AF55-D86C0FACCD8A}"/>
                  </a:ext>
                </a:extLst>
              </p:cNvPr>
              <p:cNvSpPr/>
              <p:nvPr/>
            </p:nvSpPr>
            <p:spPr>
              <a:xfrm rot="21092179" flipH="1">
                <a:off x="3086594" y="2039329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633FAE5-9A9B-4610-A89C-DF9FD114D9E2}"/>
                  </a:ext>
                </a:extLst>
              </p:cNvPr>
              <p:cNvSpPr/>
              <p:nvPr/>
            </p:nvSpPr>
            <p:spPr>
              <a:xfrm rot="20899715" flipH="1" flipV="1">
                <a:off x="3228483" y="2131151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8F0D8729-80F3-4DAD-8B08-D8E2A82673BF}"/>
                  </a:ext>
                </a:extLst>
              </p:cNvPr>
              <p:cNvSpPr/>
              <p:nvPr/>
            </p:nvSpPr>
            <p:spPr>
              <a:xfrm>
                <a:off x="3983787" y="20248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290AE0-8C0F-40E4-8E08-36646AEE60D0}"/>
              </a:ext>
            </a:extLst>
          </p:cNvPr>
          <p:cNvGrpSpPr/>
          <p:nvPr/>
        </p:nvGrpSpPr>
        <p:grpSpPr>
          <a:xfrm>
            <a:off x="2790811" y="3305086"/>
            <a:ext cx="6917793" cy="3318932"/>
            <a:chOff x="2810349" y="2970850"/>
            <a:chExt cx="6917793" cy="3318932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A7DB5CD3-9C2C-4E1A-8E7D-743BE453963D}"/>
                </a:ext>
              </a:extLst>
            </p:cNvPr>
            <p:cNvSpPr txBox="1"/>
            <p:nvPr/>
          </p:nvSpPr>
          <p:spPr>
            <a:xfrm>
              <a:off x="2810349" y="2970850"/>
              <a:ext cx="691779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E7F4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atermelon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2DAF88B-3554-4604-BB4D-0C54A843F3AB}"/>
                </a:ext>
              </a:extLst>
            </p:cNvPr>
            <p:cNvGrpSpPr/>
            <p:nvPr/>
          </p:nvGrpSpPr>
          <p:grpSpPr>
            <a:xfrm>
              <a:off x="4805826" y="4031344"/>
              <a:ext cx="2580347" cy="2258438"/>
              <a:chOff x="2679137" y="516730"/>
              <a:chExt cx="6579160" cy="5758383"/>
            </a:xfrm>
          </p:grpSpPr>
          <p:sp>
            <p:nvSpPr>
              <p:cNvPr id="244" name="Oval 3">
                <a:extLst>
                  <a:ext uri="{FF2B5EF4-FFF2-40B4-BE49-F238E27FC236}">
                    <a16:creationId xmlns:a16="http://schemas.microsoft.com/office/drawing/2014/main" id="{859556F0-14D3-4419-A902-CBCA10A39D30}"/>
                  </a:ext>
                </a:extLst>
              </p:cNvPr>
              <p:cNvSpPr/>
              <p:nvPr/>
            </p:nvSpPr>
            <p:spPr>
              <a:xfrm>
                <a:off x="2679137" y="516730"/>
                <a:ext cx="6579160" cy="5758383"/>
              </a:xfrm>
              <a:custGeom>
                <a:avLst/>
                <a:gdLst>
                  <a:gd name="connsiteX0" fmla="*/ 0 w 6578600"/>
                  <a:gd name="connsiteY0" fmla="*/ 2774950 h 5549900"/>
                  <a:gd name="connsiteX1" fmla="*/ 3289300 w 6578600"/>
                  <a:gd name="connsiteY1" fmla="*/ 0 h 5549900"/>
                  <a:gd name="connsiteX2" fmla="*/ 6578600 w 6578600"/>
                  <a:gd name="connsiteY2" fmla="*/ 2774950 h 5549900"/>
                  <a:gd name="connsiteX3" fmla="*/ 3289300 w 6578600"/>
                  <a:gd name="connsiteY3" fmla="*/ 5549900 h 5549900"/>
                  <a:gd name="connsiteX4" fmla="*/ 0 w 6578600"/>
                  <a:gd name="connsiteY4" fmla="*/ 2774950 h 5549900"/>
                  <a:gd name="connsiteX0" fmla="*/ 242 w 6578842"/>
                  <a:gd name="connsiteY0" fmla="*/ 2927350 h 5702300"/>
                  <a:gd name="connsiteX1" fmla="*/ 3162542 w 6578842"/>
                  <a:gd name="connsiteY1" fmla="*/ 0 h 5702300"/>
                  <a:gd name="connsiteX2" fmla="*/ 6578842 w 6578842"/>
                  <a:gd name="connsiteY2" fmla="*/ 2927350 h 5702300"/>
                  <a:gd name="connsiteX3" fmla="*/ 3289542 w 6578842"/>
                  <a:gd name="connsiteY3" fmla="*/ 5702300 h 5702300"/>
                  <a:gd name="connsiteX4" fmla="*/ 242 w 6578842"/>
                  <a:gd name="connsiteY4" fmla="*/ 2927350 h 5702300"/>
                  <a:gd name="connsiteX0" fmla="*/ 10 w 6578610"/>
                  <a:gd name="connsiteY0" fmla="*/ 2927350 h 5702300"/>
                  <a:gd name="connsiteX1" fmla="*/ 3162310 w 6578610"/>
                  <a:gd name="connsiteY1" fmla="*/ 0 h 5702300"/>
                  <a:gd name="connsiteX2" fmla="*/ 6578610 w 6578610"/>
                  <a:gd name="connsiteY2" fmla="*/ 2927350 h 5702300"/>
                  <a:gd name="connsiteX3" fmla="*/ 3289310 w 6578610"/>
                  <a:gd name="connsiteY3" fmla="*/ 5702300 h 5702300"/>
                  <a:gd name="connsiteX4" fmla="*/ 10 w 6578610"/>
                  <a:gd name="connsiteY4" fmla="*/ 2927350 h 5702300"/>
                  <a:gd name="connsiteX0" fmla="*/ 12045 w 6590645"/>
                  <a:gd name="connsiteY0" fmla="*/ 2927350 h 5702300"/>
                  <a:gd name="connsiteX1" fmla="*/ 3174345 w 6590645"/>
                  <a:gd name="connsiteY1" fmla="*/ 0 h 5702300"/>
                  <a:gd name="connsiteX2" fmla="*/ 6590645 w 6590645"/>
                  <a:gd name="connsiteY2" fmla="*/ 2927350 h 5702300"/>
                  <a:gd name="connsiteX3" fmla="*/ 3301345 w 6590645"/>
                  <a:gd name="connsiteY3" fmla="*/ 5702300 h 5702300"/>
                  <a:gd name="connsiteX4" fmla="*/ 12045 w 6590645"/>
                  <a:gd name="connsiteY4" fmla="*/ 2927350 h 5702300"/>
                  <a:gd name="connsiteX0" fmla="*/ 487121 w 3776421"/>
                  <a:gd name="connsiteY0" fmla="*/ 5774327 h 5858354"/>
                  <a:gd name="connsiteX1" fmla="*/ 360121 w 3776421"/>
                  <a:gd name="connsiteY1" fmla="*/ 72027 h 5858354"/>
                  <a:gd name="connsiteX2" fmla="*/ 3776421 w 3776421"/>
                  <a:gd name="connsiteY2" fmla="*/ 2999377 h 5858354"/>
                  <a:gd name="connsiteX3" fmla="*/ 487121 w 3776421"/>
                  <a:gd name="connsiteY3" fmla="*/ 5774327 h 5858354"/>
                  <a:gd name="connsiteX0" fmla="*/ 384829 w 3674129"/>
                  <a:gd name="connsiteY0" fmla="*/ 5772718 h 6292242"/>
                  <a:gd name="connsiteX1" fmla="*/ 257830 w 3674129"/>
                  <a:gd name="connsiteY1" fmla="*/ 5734618 h 6292242"/>
                  <a:gd name="connsiteX2" fmla="*/ 257829 w 3674129"/>
                  <a:gd name="connsiteY2" fmla="*/ 70418 h 6292242"/>
                  <a:gd name="connsiteX3" fmla="*/ 3674129 w 3674129"/>
                  <a:gd name="connsiteY3" fmla="*/ 2997768 h 6292242"/>
                  <a:gd name="connsiteX4" fmla="*/ 384829 w 3674129"/>
                  <a:gd name="connsiteY4" fmla="*/ 5772718 h 6292242"/>
                  <a:gd name="connsiteX0" fmla="*/ 3843336 w 3843336"/>
                  <a:gd name="connsiteY0" fmla="*/ 2983607 h 5788066"/>
                  <a:gd name="connsiteX1" fmla="*/ 427037 w 3843336"/>
                  <a:gd name="connsiteY1" fmla="*/ 5720457 h 5788066"/>
                  <a:gd name="connsiteX2" fmla="*/ 427036 w 3843336"/>
                  <a:gd name="connsiteY2" fmla="*/ 56257 h 5788066"/>
                  <a:gd name="connsiteX3" fmla="*/ 3843336 w 3843336"/>
                  <a:gd name="connsiteY3" fmla="*/ 2983607 h 5788066"/>
                  <a:gd name="connsiteX0" fmla="*/ 5743144 w 5743144"/>
                  <a:gd name="connsiteY0" fmla="*/ 2983607 h 5788066"/>
                  <a:gd name="connsiteX1" fmla="*/ 2326845 w 5743144"/>
                  <a:gd name="connsiteY1" fmla="*/ 5720457 h 5788066"/>
                  <a:gd name="connsiteX2" fmla="*/ 2326844 w 5743144"/>
                  <a:gd name="connsiteY2" fmla="*/ 56257 h 5788066"/>
                  <a:gd name="connsiteX3" fmla="*/ 5743144 w 5743144"/>
                  <a:gd name="connsiteY3" fmla="*/ 2983607 h 5788066"/>
                  <a:gd name="connsiteX0" fmla="*/ 5743144 w 5743144"/>
                  <a:gd name="connsiteY0" fmla="*/ 2984956 h 5826567"/>
                  <a:gd name="connsiteX1" fmla="*/ 2326845 w 5743144"/>
                  <a:gd name="connsiteY1" fmla="*/ 5759906 h 5826567"/>
                  <a:gd name="connsiteX2" fmla="*/ 2326844 w 5743144"/>
                  <a:gd name="connsiteY2" fmla="*/ 57606 h 5826567"/>
                  <a:gd name="connsiteX3" fmla="*/ 5743144 w 5743144"/>
                  <a:gd name="connsiteY3" fmla="*/ 2984956 h 5826567"/>
                  <a:gd name="connsiteX0" fmla="*/ 6317706 w 6317706"/>
                  <a:gd name="connsiteY0" fmla="*/ 2984956 h 5826567"/>
                  <a:gd name="connsiteX1" fmla="*/ 2901407 w 6317706"/>
                  <a:gd name="connsiteY1" fmla="*/ 5759906 h 5826567"/>
                  <a:gd name="connsiteX2" fmla="*/ 2901406 w 6317706"/>
                  <a:gd name="connsiteY2" fmla="*/ 57606 h 5826567"/>
                  <a:gd name="connsiteX3" fmla="*/ 6317706 w 6317706"/>
                  <a:gd name="connsiteY3" fmla="*/ 2984956 h 5826567"/>
                  <a:gd name="connsiteX0" fmla="*/ 6533541 w 6533541"/>
                  <a:gd name="connsiteY0" fmla="*/ 2941248 h 5782859"/>
                  <a:gd name="connsiteX1" fmla="*/ 3117242 w 6533541"/>
                  <a:gd name="connsiteY1" fmla="*/ 5716198 h 5782859"/>
                  <a:gd name="connsiteX2" fmla="*/ 3117241 w 6533541"/>
                  <a:gd name="connsiteY2" fmla="*/ 13898 h 5782859"/>
                  <a:gd name="connsiteX3" fmla="*/ 6533541 w 6533541"/>
                  <a:gd name="connsiteY3" fmla="*/ 2941248 h 5782859"/>
                  <a:gd name="connsiteX0" fmla="*/ 6193850 w 6194128"/>
                  <a:gd name="connsiteY0" fmla="*/ 3482465 h 6324076"/>
                  <a:gd name="connsiteX1" fmla="*/ 2777551 w 6194128"/>
                  <a:gd name="connsiteY1" fmla="*/ 6257415 h 6324076"/>
                  <a:gd name="connsiteX2" fmla="*/ 2777550 w 6194128"/>
                  <a:gd name="connsiteY2" fmla="*/ 555115 h 6324076"/>
                  <a:gd name="connsiteX3" fmla="*/ 2968052 w 6194128"/>
                  <a:gd name="connsiteY3" fmla="*/ 549747 h 6324076"/>
                  <a:gd name="connsiteX4" fmla="*/ 6193850 w 6194128"/>
                  <a:gd name="connsiteY4" fmla="*/ 3482465 h 6324076"/>
                  <a:gd name="connsiteX0" fmla="*/ 3746374 w 3746652"/>
                  <a:gd name="connsiteY0" fmla="*/ 2932718 h 5774329"/>
                  <a:gd name="connsiteX1" fmla="*/ 330075 w 3746652"/>
                  <a:gd name="connsiteY1" fmla="*/ 5707668 h 5774329"/>
                  <a:gd name="connsiteX2" fmla="*/ 520576 w 3746652"/>
                  <a:gd name="connsiteY2" fmla="*/ 0 h 5774329"/>
                  <a:gd name="connsiteX3" fmla="*/ 3746374 w 3746652"/>
                  <a:gd name="connsiteY3" fmla="*/ 2932718 h 5774329"/>
                  <a:gd name="connsiteX0" fmla="*/ 6145646 w 6145924"/>
                  <a:gd name="connsiteY0" fmla="*/ 2932718 h 5774329"/>
                  <a:gd name="connsiteX1" fmla="*/ 2729347 w 6145924"/>
                  <a:gd name="connsiteY1" fmla="*/ 5707668 h 5774329"/>
                  <a:gd name="connsiteX2" fmla="*/ 2919848 w 6145924"/>
                  <a:gd name="connsiteY2" fmla="*/ 0 h 5774329"/>
                  <a:gd name="connsiteX3" fmla="*/ 6145646 w 6145924"/>
                  <a:gd name="connsiteY3" fmla="*/ 2932718 h 5774329"/>
                  <a:gd name="connsiteX0" fmla="*/ 6679549 w 6679827"/>
                  <a:gd name="connsiteY0" fmla="*/ 2932718 h 5774329"/>
                  <a:gd name="connsiteX1" fmla="*/ 3263250 w 6679827"/>
                  <a:gd name="connsiteY1" fmla="*/ 5707668 h 5774329"/>
                  <a:gd name="connsiteX2" fmla="*/ 3453751 w 6679827"/>
                  <a:gd name="connsiteY2" fmla="*/ 0 h 5774329"/>
                  <a:gd name="connsiteX3" fmla="*/ 6679549 w 6679827"/>
                  <a:gd name="connsiteY3" fmla="*/ 2932718 h 5774329"/>
                  <a:gd name="connsiteX0" fmla="*/ 6679549 w 6679549"/>
                  <a:gd name="connsiteY0" fmla="*/ 2932718 h 5774329"/>
                  <a:gd name="connsiteX1" fmla="*/ 3263250 w 6679549"/>
                  <a:gd name="connsiteY1" fmla="*/ 5707668 h 5774329"/>
                  <a:gd name="connsiteX2" fmla="*/ 3453751 w 6679549"/>
                  <a:gd name="connsiteY2" fmla="*/ 0 h 5774329"/>
                  <a:gd name="connsiteX3" fmla="*/ 6679549 w 6679549"/>
                  <a:gd name="connsiteY3" fmla="*/ 2932718 h 5774329"/>
                  <a:gd name="connsiteX0" fmla="*/ 6679549 w 6683498"/>
                  <a:gd name="connsiteY0" fmla="*/ 2932718 h 5850884"/>
                  <a:gd name="connsiteX1" fmla="*/ 3263250 w 6683498"/>
                  <a:gd name="connsiteY1" fmla="*/ 5707668 h 5850884"/>
                  <a:gd name="connsiteX2" fmla="*/ 3453751 w 6683498"/>
                  <a:gd name="connsiteY2" fmla="*/ 0 h 5850884"/>
                  <a:gd name="connsiteX3" fmla="*/ 6679549 w 6683498"/>
                  <a:gd name="connsiteY3" fmla="*/ 2932718 h 5850884"/>
                  <a:gd name="connsiteX0" fmla="*/ 6679549 w 6683226"/>
                  <a:gd name="connsiteY0" fmla="*/ 2932718 h 5760855"/>
                  <a:gd name="connsiteX1" fmla="*/ 3263250 w 6683226"/>
                  <a:gd name="connsiteY1" fmla="*/ 5707668 h 5760855"/>
                  <a:gd name="connsiteX2" fmla="*/ 3453751 w 6683226"/>
                  <a:gd name="connsiteY2" fmla="*/ 0 h 5760855"/>
                  <a:gd name="connsiteX3" fmla="*/ 6679549 w 6683226"/>
                  <a:gd name="connsiteY3" fmla="*/ 2932718 h 5760855"/>
                  <a:gd name="connsiteX0" fmla="*/ 6679549 w 6683482"/>
                  <a:gd name="connsiteY0" fmla="*/ 2932718 h 5760855"/>
                  <a:gd name="connsiteX1" fmla="*/ 3263250 w 6683482"/>
                  <a:gd name="connsiteY1" fmla="*/ 5707668 h 5760855"/>
                  <a:gd name="connsiteX2" fmla="*/ 3453751 w 6683482"/>
                  <a:gd name="connsiteY2" fmla="*/ 0 h 5760855"/>
                  <a:gd name="connsiteX3" fmla="*/ 6679549 w 6683482"/>
                  <a:gd name="connsiteY3" fmla="*/ 2932718 h 5760855"/>
                  <a:gd name="connsiteX0" fmla="*/ 6679549 w 6679549"/>
                  <a:gd name="connsiteY0" fmla="*/ 2932718 h 5760855"/>
                  <a:gd name="connsiteX1" fmla="*/ 3263250 w 6679549"/>
                  <a:gd name="connsiteY1" fmla="*/ 5707668 h 5760855"/>
                  <a:gd name="connsiteX2" fmla="*/ 3453751 w 6679549"/>
                  <a:gd name="connsiteY2" fmla="*/ 0 h 5760855"/>
                  <a:gd name="connsiteX3" fmla="*/ 6679549 w 6679549"/>
                  <a:gd name="connsiteY3" fmla="*/ 2932718 h 5760855"/>
                  <a:gd name="connsiteX0" fmla="*/ 6781688 w 6781688"/>
                  <a:gd name="connsiteY0" fmla="*/ 2932718 h 5719899"/>
                  <a:gd name="connsiteX1" fmla="*/ 3365389 w 6781688"/>
                  <a:gd name="connsiteY1" fmla="*/ 5707668 h 5719899"/>
                  <a:gd name="connsiteX2" fmla="*/ 3555890 w 6781688"/>
                  <a:gd name="connsiteY2" fmla="*/ 0 h 5719899"/>
                  <a:gd name="connsiteX3" fmla="*/ 6781688 w 6781688"/>
                  <a:gd name="connsiteY3" fmla="*/ 2932718 h 5719899"/>
                  <a:gd name="connsiteX0" fmla="*/ 6781688 w 6781688"/>
                  <a:gd name="connsiteY0" fmla="*/ 2932718 h 5719899"/>
                  <a:gd name="connsiteX1" fmla="*/ 3365389 w 6781688"/>
                  <a:gd name="connsiteY1" fmla="*/ 5707668 h 5719899"/>
                  <a:gd name="connsiteX2" fmla="*/ 3555890 w 6781688"/>
                  <a:gd name="connsiteY2" fmla="*/ 0 h 5719899"/>
                  <a:gd name="connsiteX3" fmla="*/ 6781688 w 6781688"/>
                  <a:gd name="connsiteY3" fmla="*/ 2932718 h 5719899"/>
                  <a:gd name="connsiteX0" fmla="*/ 6513730 w 6513730"/>
                  <a:gd name="connsiteY0" fmla="*/ 2932718 h 5719899"/>
                  <a:gd name="connsiteX1" fmla="*/ 3097431 w 6513730"/>
                  <a:gd name="connsiteY1" fmla="*/ 5707668 h 5719899"/>
                  <a:gd name="connsiteX2" fmla="*/ 3287932 w 6513730"/>
                  <a:gd name="connsiteY2" fmla="*/ 0 h 5719899"/>
                  <a:gd name="connsiteX3" fmla="*/ 6513730 w 6513730"/>
                  <a:gd name="connsiteY3" fmla="*/ 2932718 h 5719899"/>
                  <a:gd name="connsiteX0" fmla="*/ 6486436 w 6486436"/>
                  <a:gd name="connsiteY0" fmla="*/ 2952708 h 5739889"/>
                  <a:gd name="connsiteX1" fmla="*/ 3070137 w 6486436"/>
                  <a:gd name="connsiteY1" fmla="*/ 5727658 h 5739889"/>
                  <a:gd name="connsiteX2" fmla="*/ 367 w 6486436"/>
                  <a:gd name="connsiteY2" fmla="*/ 1868747 h 5739889"/>
                  <a:gd name="connsiteX3" fmla="*/ 3260638 w 6486436"/>
                  <a:gd name="connsiteY3" fmla="*/ 19990 h 5739889"/>
                  <a:gd name="connsiteX4" fmla="*/ 6486436 w 6486436"/>
                  <a:gd name="connsiteY4" fmla="*/ 2952708 h 5739889"/>
                  <a:gd name="connsiteX0" fmla="*/ 6486436 w 6486436"/>
                  <a:gd name="connsiteY0" fmla="*/ 2962088 h 5749269"/>
                  <a:gd name="connsiteX1" fmla="*/ 3070137 w 6486436"/>
                  <a:gd name="connsiteY1" fmla="*/ 5737038 h 5749269"/>
                  <a:gd name="connsiteX2" fmla="*/ 367 w 6486436"/>
                  <a:gd name="connsiteY2" fmla="*/ 1878127 h 5749269"/>
                  <a:gd name="connsiteX3" fmla="*/ 3260638 w 6486436"/>
                  <a:gd name="connsiteY3" fmla="*/ 29370 h 5749269"/>
                  <a:gd name="connsiteX4" fmla="*/ 6486436 w 6486436"/>
                  <a:gd name="connsiteY4" fmla="*/ 2962088 h 5749269"/>
                  <a:gd name="connsiteX0" fmla="*/ 6574119 w 6574119"/>
                  <a:gd name="connsiteY0" fmla="*/ 2962088 h 5749269"/>
                  <a:gd name="connsiteX1" fmla="*/ 3157820 w 6574119"/>
                  <a:gd name="connsiteY1" fmla="*/ 5737038 h 5749269"/>
                  <a:gd name="connsiteX2" fmla="*/ 88050 w 6574119"/>
                  <a:gd name="connsiteY2" fmla="*/ 1878127 h 5749269"/>
                  <a:gd name="connsiteX3" fmla="*/ 3348321 w 6574119"/>
                  <a:gd name="connsiteY3" fmla="*/ 29370 h 5749269"/>
                  <a:gd name="connsiteX4" fmla="*/ 6574119 w 6574119"/>
                  <a:gd name="connsiteY4" fmla="*/ 2962088 h 5749269"/>
                  <a:gd name="connsiteX0" fmla="*/ 6579160 w 6579160"/>
                  <a:gd name="connsiteY0" fmla="*/ 2962088 h 5749269"/>
                  <a:gd name="connsiteX1" fmla="*/ 3162861 w 6579160"/>
                  <a:gd name="connsiteY1" fmla="*/ 5737038 h 5749269"/>
                  <a:gd name="connsiteX2" fmla="*/ 93091 w 6579160"/>
                  <a:gd name="connsiteY2" fmla="*/ 1878127 h 5749269"/>
                  <a:gd name="connsiteX3" fmla="*/ 3353362 w 6579160"/>
                  <a:gd name="connsiteY3" fmla="*/ 29370 h 5749269"/>
                  <a:gd name="connsiteX4" fmla="*/ 6579160 w 6579160"/>
                  <a:gd name="connsiteY4" fmla="*/ 2962088 h 5749269"/>
                  <a:gd name="connsiteX0" fmla="*/ 6579160 w 6579160"/>
                  <a:gd name="connsiteY0" fmla="*/ 2962088 h 5758383"/>
                  <a:gd name="connsiteX1" fmla="*/ 3162861 w 6579160"/>
                  <a:gd name="connsiteY1" fmla="*/ 5737038 h 5758383"/>
                  <a:gd name="connsiteX2" fmla="*/ 93091 w 6579160"/>
                  <a:gd name="connsiteY2" fmla="*/ 1878127 h 5758383"/>
                  <a:gd name="connsiteX3" fmla="*/ 3353362 w 6579160"/>
                  <a:gd name="connsiteY3" fmla="*/ 29370 h 5758383"/>
                  <a:gd name="connsiteX4" fmla="*/ 6579160 w 6579160"/>
                  <a:gd name="connsiteY4" fmla="*/ 2962088 h 5758383"/>
                  <a:gd name="connsiteX0" fmla="*/ 6579160 w 6579160"/>
                  <a:gd name="connsiteY0" fmla="*/ 2962088 h 5758383"/>
                  <a:gd name="connsiteX1" fmla="*/ 3162861 w 6579160"/>
                  <a:gd name="connsiteY1" fmla="*/ 5737038 h 5758383"/>
                  <a:gd name="connsiteX2" fmla="*/ 93091 w 6579160"/>
                  <a:gd name="connsiteY2" fmla="*/ 1878127 h 5758383"/>
                  <a:gd name="connsiteX3" fmla="*/ 3353362 w 6579160"/>
                  <a:gd name="connsiteY3" fmla="*/ 29370 h 5758383"/>
                  <a:gd name="connsiteX4" fmla="*/ 6579160 w 6579160"/>
                  <a:gd name="connsiteY4" fmla="*/ 2962088 h 575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60" h="5758383">
                    <a:moveTo>
                      <a:pt x="6579160" y="2962088"/>
                    </a:moveTo>
                    <a:cubicBezTo>
                      <a:pt x="6477560" y="5861921"/>
                      <a:pt x="3748573" y="5809459"/>
                      <a:pt x="3162861" y="5737038"/>
                    </a:cubicBezTo>
                    <a:cubicBezTo>
                      <a:pt x="1924612" y="5745064"/>
                      <a:pt x="-504716" y="5050091"/>
                      <a:pt x="93091" y="1878127"/>
                    </a:cubicBezTo>
                    <a:cubicBezTo>
                      <a:pt x="357069" y="505934"/>
                      <a:pt x="2289284" y="-151290"/>
                      <a:pt x="3353362" y="29370"/>
                    </a:cubicBezTo>
                    <a:cubicBezTo>
                      <a:pt x="3951773" y="168919"/>
                      <a:pt x="6204510" y="385210"/>
                      <a:pt x="6579160" y="2962088"/>
                    </a:cubicBezTo>
                    <a:close/>
                  </a:path>
                </a:pathLst>
              </a:custGeom>
              <a:solidFill>
                <a:srgbClr val="62A4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4">
                <a:extLst>
                  <a:ext uri="{FF2B5EF4-FFF2-40B4-BE49-F238E27FC236}">
                    <a16:creationId xmlns:a16="http://schemas.microsoft.com/office/drawing/2014/main" id="{B9543455-F142-424B-8171-DE9DE387684D}"/>
                  </a:ext>
                </a:extLst>
              </p:cNvPr>
              <p:cNvSpPr/>
              <p:nvPr/>
            </p:nvSpPr>
            <p:spPr>
              <a:xfrm>
                <a:off x="4432751" y="517410"/>
                <a:ext cx="3750402" cy="3817643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251654 h 3821488"/>
                  <a:gd name="connsiteX1" fmla="*/ 1303339 w 3731352"/>
                  <a:gd name="connsiteY1" fmla="*/ 17793 h 3821488"/>
                  <a:gd name="connsiteX2" fmla="*/ 3731352 w 3731352"/>
                  <a:gd name="connsiteY2" fmla="*/ 3821488 h 3821488"/>
                  <a:gd name="connsiteX3" fmla="*/ 0 w 3731352"/>
                  <a:gd name="connsiteY3" fmla="*/ 251654 h 3821488"/>
                  <a:gd name="connsiteX0" fmla="*/ 0 w 3731352"/>
                  <a:gd name="connsiteY0" fmla="*/ 254954 h 3824788"/>
                  <a:gd name="connsiteX1" fmla="*/ 1303339 w 3731352"/>
                  <a:gd name="connsiteY1" fmla="*/ 21093 h 3824788"/>
                  <a:gd name="connsiteX2" fmla="*/ 3731352 w 3731352"/>
                  <a:gd name="connsiteY2" fmla="*/ 3824788 h 3824788"/>
                  <a:gd name="connsiteX3" fmla="*/ 0 w 3731352"/>
                  <a:gd name="connsiteY3" fmla="*/ 254954 h 3824788"/>
                  <a:gd name="connsiteX0" fmla="*/ 0 w 3740877"/>
                  <a:gd name="connsiteY0" fmla="*/ 254954 h 3824788"/>
                  <a:gd name="connsiteX1" fmla="*/ 1312864 w 3740877"/>
                  <a:gd name="connsiteY1" fmla="*/ 21093 h 3824788"/>
                  <a:gd name="connsiteX2" fmla="*/ 3740877 w 3740877"/>
                  <a:gd name="connsiteY2" fmla="*/ 3824788 h 3824788"/>
                  <a:gd name="connsiteX3" fmla="*/ 0 w 3740877"/>
                  <a:gd name="connsiteY3" fmla="*/ 254954 h 3824788"/>
                  <a:gd name="connsiteX0" fmla="*/ 0 w 3750402"/>
                  <a:gd name="connsiteY0" fmla="*/ 254954 h 3824788"/>
                  <a:gd name="connsiteX1" fmla="*/ 1322389 w 3750402"/>
                  <a:gd name="connsiteY1" fmla="*/ 21093 h 3824788"/>
                  <a:gd name="connsiteX2" fmla="*/ 3750402 w 3750402"/>
                  <a:gd name="connsiteY2" fmla="*/ 3824788 h 3824788"/>
                  <a:gd name="connsiteX3" fmla="*/ 0 w 3750402"/>
                  <a:gd name="connsiteY3" fmla="*/ 254954 h 3824788"/>
                  <a:gd name="connsiteX0" fmla="*/ 0 w 3750402"/>
                  <a:gd name="connsiteY0" fmla="*/ 241830 h 3825952"/>
                  <a:gd name="connsiteX1" fmla="*/ 1322389 w 3750402"/>
                  <a:gd name="connsiteY1" fmla="*/ 22257 h 3825952"/>
                  <a:gd name="connsiteX2" fmla="*/ 3750402 w 3750402"/>
                  <a:gd name="connsiteY2" fmla="*/ 3825952 h 3825952"/>
                  <a:gd name="connsiteX3" fmla="*/ 0 w 3750402"/>
                  <a:gd name="connsiteY3" fmla="*/ 241830 h 3825952"/>
                  <a:gd name="connsiteX0" fmla="*/ 0 w 3750402"/>
                  <a:gd name="connsiteY0" fmla="*/ 233521 h 3817643"/>
                  <a:gd name="connsiteX1" fmla="*/ 1322389 w 3750402"/>
                  <a:gd name="connsiteY1" fmla="*/ 13948 h 3817643"/>
                  <a:gd name="connsiteX2" fmla="*/ 3750402 w 3750402"/>
                  <a:gd name="connsiteY2" fmla="*/ 3817643 h 3817643"/>
                  <a:gd name="connsiteX3" fmla="*/ 0 w 3750402"/>
                  <a:gd name="connsiteY3" fmla="*/ 233521 h 3817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0402" h="3817643">
                    <a:moveTo>
                      <a:pt x="0" y="233521"/>
                    </a:moveTo>
                    <a:cubicBezTo>
                      <a:pt x="324909" y="109848"/>
                      <a:pt x="954617" y="-48115"/>
                      <a:pt x="1322389" y="13948"/>
                    </a:cubicBezTo>
                    <a:cubicBezTo>
                      <a:pt x="2372392" y="434121"/>
                      <a:pt x="3530979" y="1035270"/>
                      <a:pt x="3750402" y="3817643"/>
                    </a:cubicBezTo>
                    <a:cubicBezTo>
                      <a:pt x="2765698" y="1604078"/>
                      <a:pt x="1632404" y="656386"/>
                      <a:pt x="0" y="2335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4">
                <a:extLst>
                  <a:ext uri="{FF2B5EF4-FFF2-40B4-BE49-F238E27FC236}">
                    <a16:creationId xmlns:a16="http://schemas.microsoft.com/office/drawing/2014/main" id="{97997F7F-3853-4DBB-9646-627C93E38B47}"/>
                  </a:ext>
                </a:extLst>
              </p:cNvPr>
              <p:cNvSpPr/>
              <p:nvPr/>
            </p:nvSpPr>
            <p:spPr>
              <a:xfrm>
                <a:off x="2809306" y="1547075"/>
                <a:ext cx="5309575" cy="2723705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2602 w 5316319"/>
                  <a:gd name="connsiteY0" fmla="*/ 732537 h 2723705"/>
                  <a:gd name="connsiteX1" fmla="*/ 420999 w 5316319"/>
                  <a:gd name="connsiteY1" fmla="*/ 2796 h 2723705"/>
                  <a:gd name="connsiteX2" fmla="*/ 5316319 w 5316319"/>
                  <a:gd name="connsiteY2" fmla="*/ 2723705 h 2723705"/>
                  <a:gd name="connsiteX3" fmla="*/ 2602 w 5316319"/>
                  <a:gd name="connsiteY3" fmla="*/ 732537 h 2723705"/>
                  <a:gd name="connsiteX0" fmla="*/ 2101 w 5315818"/>
                  <a:gd name="connsiteY0" fmla="*/ 732537 h 2723705"/>
                  <a:gd name="connsiteX1" fmla="*/ 420498 w 5315818"/>
                  <a:gd name="connsiteY1" fmla="*/ 2796 h 2723705"/>
                  <a:gd name="connsiteX2" fmla="*/ 5315818 w 5315818"/>
                  <a:gd name="connsiteY2" fmla="*/ 2723705 h 2723705"/>
                  <a:gd name="connsiteX3" fmla="*/ 2101 w 5315818"/>
                  <a:gd name="connsiteY3" fmla="*/ 732537 h 2723705"/>
                  <a:gd name="connsiteX0" fmla="*/ 2066 w 5322133"/>
                  <a:gd name="connsiteY0" fmla="*/ 700787 h 2723705"/>
                  <a:gd name="connsiteX1" fmla="*/ 426813 w 5322133"/>
                  <a:gd name="connsiteY1" fmla="*/ 2796 h 2723705"/>
                  <a:gd name="connsiteX2" fmla="*/ 5322133 w 5322133"/>
                  <a:gd name="connsiteY2" fmla="*/ 2723705 h 2723705"/>
                  <a:gd name="connsiteX3" fmla="*/ 2066 w 5322133"/>
                  <a:gd name="connsiteY3" fmla="*/ 700787 h 2723705"/>
                  <a:gd name="connsiteX0" fmla="*/ 2136 w 5309503"/>
                  <a:gd name="connsiteY0" fmla="*/ 719837 h 2723705"/>
                  <a:gd name="connsiteX1" fmla="*/ 414183 w 5309503"/>
                  <a:gd name="connsiteY1" fmla="*/ 2796 h 2723705"/>
                  <a:gd name="connsiteX2" fmla="*/ 5309503 w 5309503"/>
                  <a:gd name="connsiteY2" fmla="*/ 2723705 h 2723705"/>
                  <a:gd name="connsiteX3" fmla="*/ 2136 w 5309503"/>
                  <a:gd name="connsiteY3" fmla="*/ 719837 h 2723705"/>
                  <a:gd name="connsiteX0" fmla="*/ 2208 w 5309575"/>
                  <a:gd name="connsiteY0" fmla="*/ 719837 h 2723705"/>
                  <a:gd name="connsiteX1" fmla="*/ 414255 w 5309575"/>
                  <a:gd name="connsiteY1" fmla="*/ 2796 h 2723705"/>
                  <a:gd name="connsiteX2" fmla="*/ 5309575 w 5309575"/>
                  <a:gd name="connsiteY2" fmla="*/ 2723705 h 2723705"/>
                  <a:gd name="connsiteX3" fmla="*/ 2208 w 5309575"/>
                  <a:gd name="connsiteY3" fmla="*/ 719837 h 272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09575" h="2723705">
                    <a:moveTo>
                      <a:pt x="2208" y="719837"/>
                    </a:moveTo>
                    <a:cubicBezTo>
                      <a:pt x="-30692" y="728686"/>
                      <a:pt x="313363" y="-31645"/>
                      <a:pt x="414255" y="2796"/>
                    </a:cubicBezTo>
                    <a:cubicBezTo>
                      <a:pt x="1456638" y="-79951"/>
                      <a:pt x="4023352" y="1693932"/>
                      <a:pt x="5309575" y="2723705"/>
                    </a:cubicBezTo>
                    <a:cubicBezTo>
                      <a:pt x="3210363" y="2108684"/>
                      <a:pt x="559529" y="1509125"/>
                      <a:pt x="2208" y="7198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4">
                <a:extLst>
                  <a:ext uri="{FF2B5EF4-FFF2-40B4-BE49-F238E27FC236}">
                    <a16:creationId xmlns:a16="http://schemas.microsoft.com/office/drawing/2014/main" id="{9444B781-DB97-42E8-8EF5-5A2B9911BA5F}"/>
                  </a:ext>
                </a:extLst>
              </p:cNvPr>
              <p:cNvSpPr/>
              <p:nvPr/>
            </p:nvSpPr>
            <p:spPr>
              <a:xfrm>
                <a:off x="2689797" y="3622987"/>
                <a:ext cx="5516202" cy="1719590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1113 w 5570380"/>
                  <a:gd name="connsiteY0" fmla="*/ 0 h 1991168"/>
                  <a:gd name="connsiteX1" fmla="*/ 40060 w 5570380"/>
                  <a:gd name="connsiteY1" fmla="*/ 197359 h 1991168"/>
                  <a:gd name="connsiteX2" fmla="*/ 5570380 w 5570380"/>
                  <a:gd name="connsiteY2" fmla="*/ 1991168 h 1991168"/>
                  <a:gd name="connsiteX3" fmla="*/ 301113 w 5570380"/>
                  <a:gd name="connsiteY3" fmla="*/ 0 h 1991168"/>
                  <a:gd name="connsiteX0" fmla="*/ 396055 w 5563722"/>
                  <a:gd name="connsiteY0" fmla="*/ 1141734 h 1799402"/>
                  <a:gd name="connsiteX1" fmla="*/ 33402 w 5563722"/>
                  <a:gd name="connsiteY1" fmla="*/ 5593 h 1799402"/>
                  <a:gd name="connsiteX2" fmla="*/ 5563722 w 5563722"/>
                  <a:gd name="connsiteY2" fmla="*/ 1799402 h 1799402"/>
                  <a:gd name="connsiteX3" fmla="*/ 396055 w 5563722"/>
                  <a:gd name="connsiteY3" fmla="*/ 1141734 h 1799402"/>
                  <a:gd name="connsiteX0" fmla="*/ 396055 w 5538322"/>
                  <a:gd name="connsiteY0" fmla="*/ 1185676 h 1399153"/>
                  <a:gd name="connsiteX1" fmla="*/ 33402 w 5538322"/>
                  <a:gd name="connsiteY1" fmla="*/ 49535 h 1399153"/>
                  <a:gd name="connsiteX2" fmla="*/ 5538322 w 5538322"/>
                  <a:gd name="connsiteY2" fmla="*/ 890844 h 1399153"/>
                  <a:gd name="connsiteX3" fmla="*/ 396055 w 5538322"/>
                  <a:gd name="connsiteY3" fmla="*/ 1185676 h 1399153"/>
                  <a:gd name="connsiteX0" fmla="*/ 396055 w 5538322"/>
                  <a:gd name="connsiteY0" fmla="*/ 1185676 h 1683208"/>
                  <a:gd name="connsiteX1" fmla="*/ 33402 w 5538322"/>
                  <a:gd name="connsiteY1" fmla="*/ 49535 h 1683208"/>
                  <a:gd name="connsiteX2" fmla="*/ 5538322 w 5538322"/>
                  <a:gd name="connsiteY2" fmla="*/ 890844 h 1683208"/>
                  <a:gd name="connsiteX3" fmla="*/ 396055 w 5538322"/>
                  <a:gd name="connsiteY3" fmla="*/ 1185676 h 1683208"/>
                  <a:gd name="connsiteX0" fmla="*/ 396055 w 5538322"/>
                  <a:gd name="connsiteY0" fmla="*/ 1185676 h 1801896"/>
                  <a:gd name="connsiteX1" fmla="*/ 33402 w 5538322"/>
                  <a:gd name="connsiteY1" fmla="*/ 49535 h 1801896"/>
                  <a:gd name="connsiteX2" fmla="*/ 5538322 w 5538322"/>
                  <a:gd name="connsiteY2" fmla="*/ 890844 h 1801896"/>
                  <a:gd name="connsiteX3" fmla="*/ 396055 w 5538322"/>
                  <a:gd name="connsiteY3" fmla="*/ 1185676 h 1801896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46184"/>
                  <a:gd name="connsiteX1" fmla="*/ 33402 w 5563722"/>
                  <a:gd name="connsiteY1" fmla="*/ 1739 h 1746184"/>
                  <a:gd name="connsiteX2" fmla="*/ 5563722 w 5563722"/>
                  <a:gd name="connsiteY2" fmla="*/ 779548 h 1746184"/>
                  <a:gd name="connsiteX3" fmla="*/ 396055 w 5563722"/>
                  <a:gd name="connsiteY3" fmla="*/ 1137880 h 1746184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696139"/>
                  <a:gd name="connsiteX1" fmla="*/ 35042 w 5536787"/>
                  <a:gd name="connsiteY1" fmla="*/ 1774 h 1696139"/>
                  <a:gd name="connsiteX2" fmla="*/ 5536787 w 5536787"/>
                  <a:gd name="connsiteY2" fmla="*/ 755771 h 1696139"/>
                  <a:gd name="connsiteX3" fmla="*/ 369120 w 5536787"/>
                  <a:gd name="connsiteY3" fmla="*/ 1114103 h 1696139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53719 w 5521386"/>
                  <a:gd name="connsiteY0" fmla="*/ 1113719 h 1711561"/>
                  <a:gd name="connsiteX1" fmla="*/ 19641 w 5521386"/>
                  <a:gd name="connsiteY1" fmla="*/ 1390 h 1711561"/>
                  <a:gd name="connsiteX2" fmla="*/ 5521386 w 5521386"/>
                  <a:gd name="connsiteY2" fmla="*/ 755387 h 1711561"/>
                  <a:gd name="connsiteX3" fmla="*/ 353719 w 5521386"/>
                  <a:gd name="connsiteY3" fmla="*/ 1113719 h 1711561"/>
                  <a:gd name="connsiteX0" fmla="*/ 329380 w 5522447"/>
                  <a:gd name="connsiteY0" fmla="*/ 1126404 h 1719569"/>
                  <a:gd name="connsiteX1" fmla="*/ 20702 w 5522447"/>
                  <a:gd name="connsiteY1" fmla="*/ 1375 h 1719569"/>
                  <a:gd name="connsiteX2" fmla="*/ 5522447 w 5522447"/>
                  <a:gd name="connsiteY2" fmla="*/ 755372 h 1719569"/>
                  <a:gd name="connsiteX3" fmla="*/ 329380 w 5522447"/>
                  <a:gd name="connsiteY3" fmla="*/ 1126404 h 1719569"/>
                  <a:gd name="connsiteX0" fmla="*/ 331741 w 5524808"/>
                  <a:gd name="connsiteY0" fmla="*/ 1126425 h 1719590"/>
                  <a:gd name="connsiteX1" fmla="*/ 23063 w 5524808"/>
                  <a:gd name="connsiteY1" fmla="*/ 1396 h 1719590"/>
                  <a:gd name="connsiteX2" fmla="*/ 5524808 w 5524808"/>
                  <a:gd name="connsiteY2" fmla="*/ 755393 h 1719590"/>
                  <a:gd name="connsiteX3" fmla="*/ 331741 w 5524808"/>
                  <a:gd name="connsiteY3" fmla="*/ 1126425 h 1719590"/>
                  <a:gd name="connsiteX0" fmla="*/ 322425 w 5515492"/>
                  <a:gd name="connsiteY0" fmla="*/ 1126425 h 1719590"/>
                  <a:gd name="connsiteX1" fmla="*/ 13747 w 5515492"/>
                  <a:gd name="connsiteY1" fmla="*/ 1396 h 1719590"/>
                  <a:gd name="connsiteX2" fmla="*/ 5515492 w 5515492"/>
                  <a:gd name="connsiteY2" fmla="*/ 755393 h 1719590"/>
                  <a:gd name="connsiteX3" fmla="*/ 322425 w 5515492"/>
                  <a:gd name="connsiteY3" fmla="*/ 1126425 h 1719590"/>
                  <a:gd name="connsiteX0" fmla="*/ 323135 w 5516202"/>
                  <a:gd name="connsiteY0" fmla="*/ 1126425 h 1719590"/>
                  <a:gd name="connsiteX1" fmla="*/ 14457 w 5516202"/>
                  <a:gd name="connsiteY1" fmla="*/ 1396 h 1719590"/>
                  <a:gd name="connsiteX2" fmla="*/ 5516202 w 5516202"/>
                  <a:gd name="connsiteY2" fmla="*/ 755393 h 1719590"/>
                  <a:gd name="connsiteX3" fmla="*/ 323135 w 5516202"/>
                  <a:gd name="connsiteY3" fmla="*/ 1126425 h 171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6202" h="1719590">
                    <a:moveTo>
                      <a:pt x="323135" y="1126425"/>
                    </a:moveTo>
                    <a:cubicBezTo>
                      <a:pt x="220385" y="1116224"/>
                      <a:pt x="-67385" y="-45745"/>
                      <a:pt x="14457" y="1396"/>
                    </a:cubicBezTo>
                    <a:cubicBezTo>
                      <a:pt x="1796615" y="1456937"/>
                      <a:pt x="4407779" y="690820"/>
                      <a:pt x="5516202" y="755393"/>
                    </a:cubicBezTo>
                    <a:cubicBezTo>
                      <a:pt x="3701470" y="1755812"/>
                      <a:pt x="829656" y="2134153"/>
                      <a:pt x="323135" y="11264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4">
                <a:extLst>
                  <a:ext uri="{FF2B5EF4-FFF2-40B4-BE49-F238E27FC236}">
                    <a16:creationId xmlns:a16="http://schemas.microsoft.com/office/drawing/2014/main" id="{F11B65FB-D06E-436B-BC32-F603F4027F4F}"/>
                  </a:ext>
                </a:extLst>
              </p:cNvPr>
              <p:cNvSpPr/>
              <p:nvPr/>
            </p:nvSpPr>
            <p:spPr>
              <a:xfrm>
                <a:off x="5168753" y="4410508"/>
                <a:ext cx="2955093" cy="1855678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1113 w 5570380"/>
                  <a:gd name="connsiteY0" fmla="*/ 0 h 1991168"/>
                  <a:gd name="connsiteX1" fmla="*/ 40060 w 5570380"/>
                  <a:gd name="connsiteY1" fmla="*/ 197359 h 1991168"/>
                  <a:gd name="connsiteX2" fmla="*/ 5570380 w 5570380"/>
                  <a:gd name="connsiteY2" fmla="*/ 1991168 h 1991168"/>
                  <a:gd name="connsiteX3" fmla="*/ 301113 w 5570380"/>
                  <a:gd name="connsiteY3" fmla="*/ 0 h 1991168"/>
                  <a:gd name="connsiteX0" fmla="*/ 396055 w 5563722"/>
                  <a:gd name="connsiteY0" fmla="*/ 1141734 h 1799402"/>
                  <a:gd name="connsiteX1" fmla="*/ 33402 w 5563722"/>
                  <a:gd name="connsiteY1" fmla="*/ 5593 h 1799402"/>
                  <a:gd name="connsiteX2" fmla="*/ 5563722 w 5563722"/>
                  <a:gd name="connsiteY2" fmla="*/ 1799402 h 1799402"/>
                  <a:gd name="connsiteX3" fmla="*/ 396055 w 5563722"/>
                  <a:gd name="connsiteY3" fmla="*/ 1141734 h 1799402"/>
                  <a:gd name="connsiteX0" fmla="*/ 396055 w 5538322"/>
                  <a:gd name="connsiteY0" fmla="*/ 1185676 h 1399153"/>
                  <a:gd name="connsiteX1" fmla="*/ 33402 w 5538322"/>
                  <a:gd name="connsiteY1" fmla="*/ 49535 h 1399153"/>
                  <a:gd name="connsiteX2" fmla="*/ 5538322 w 5538322"/>
                  <a:gd name="connsiteY2" fmla="*/ 890844 h 1399153"/>
                  <a:gd name="connsiteX3" fmla="*/ 396055 w 5538322"/>
                  <a:gd name="connsiteY3" fmla="*/ 1185676 h 1399153"/>
                  <a:gd name="connsiteX0" fmla="*/ 396055 w 5538322"/>
                  <a:gd name="connsiteY0" fmla="*/ 1185676 h 1683208"/>
                  <a:gd name="connsiteX1" fmla="*/ 33402 w 5538322"/>
                  <a:gd name="connsiteY1" fmla="*/ 49535 h 1683208"/>
                  <a:gd name="connsiteX2" fmla="*/ 5538322 w 5538322"/>
                  <a:gd name="connsiteY2" fmla="*/ 890844 h 1683208"/>
                  <a:gd name="connsiteX3" fmla="*/ 396055 w 5538322"/>
                  <a:gd name="connsiteY3" fmla="*/ 1185676 h 1683208"/>
                  <a:gd name="connsiteX0" fmla="*/ 396055 w 5538322"/>
                  <a:gd name="connsiteY0" fmla="*/ 1185676 h 1801896"/>
                  <a:gd name="connsiteX1" fmla="*/ 33402 w 5538322"/>
                  <a:gd name="connsiteY1" fmla="*/ 49535 h 1801896"/>
                  <a:gd name="connsiteX2" fmla="*/ 5538322 w 5538322"/>
                  <a:gd name="connsiteY2" fmla="*/ 890844 h 1801896"/>
                  <a:gd name="connsiteX3" fmla="*/ 396055 w 5538322"/>
                  <a:gd name="connsiteY3" fmla="*/ 1185676 h 1801896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46184"/>
                  <a:gd name="connsiteX1" fmla="*/ 33402 w 5563722"/>
                  <a:gd name="connsiteY1" fmla="*/ 1739 h 1746184"/>
                  <a:gd name="connsiteX2" fmla="*/ 5563722 w 5563722"/>
                  <a:gd name="connsiteY2" fmla="*/ 779548 h 1746184"/>
                  <a:gd name="connsiteX3" fmla="*/ 396055 w 5563722"/>
                  <a:gd name="connsiteY3" fmla="*/ 1137880 h 1746184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696139"/>
                  <a:gd name="connsiteX1" fmla="*/ 35042 w 5536787"/>
                  <a:gd name="connsiteY1" fmla="*/ 1774 h 1696139"/>
                  <a:gd name="connsiteX2" fmla="*/ 5536787 w 5536787"/>
                  <a:gd name="connsiteY2" fmla="*/ 755771 h 1696139"/>
                  <a:gd name="connsiteX3" fmla="*/ 369120 w 5536787"/>
                  <a:gd name="connsiteY3" fmla="*/ 1114103 h 1696139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052962 w 5507909"/>
                  <a:gd name="connsiteY0" fmla="*/ 2172455 h 2517178"/>
                  <a:gd name="connsiteX1" fmla="*/ 6164 w 5507909"/>
                  <a:gd name="connsiteY1" fmla="*/ 946 h 2517178"/>
                  <a:gd name="connsiteX2" fmla="*/ 5507909 w 5507909"/>
                  <a:gd name="connsiteY2" fmla="*/ 754943 h 2517178"/>
                  <a:gd name="connsiteX3" fmla="*/ 3052962 w 5507909"/>
                  <a:gd name="connsiteY3" fmla="*/ 2172455 h 2517178"/>
                  <a:gd name="connsiteX0" fmla="*/ 1466167 w 3921114"/>
                  <a:gd name="connsiteY0" fmla="*/ 1418597 h 1763320"/>
                  <a:gd name="connsiteX1" fmla="*/ 11949 w 3921114"/>
                  <a:gd name="connsiteY1" fmla="*/ 1327348 h 1763320"/>
                  <a:gd name="connsiteX2" fmla="*/ 3921114 w 3921114"/>
                  <a:gd name="connsiteY2" fmla="*/ 1085 h 1763320"/>
                  <a:gd name="connsiteX3" fmla="*/ 1466167 w 3921114"/>
                  <a:gd name="connsiteY3" fmla="*/ 1418597 h 1763320"/>
                  <a:gd name="connsiteX0" fmla="*/ 1466167 w 3121014"/>
                  <a:gd name="connsiteY0" fmla="*/ 1837558 h 2129636"/>
                  <a:gd name="connsiteX1" fmla="*/ 11949 w 3121014"/>
                  <a:gd name="connsiteY1" fmla="*/ 1746309 h 2129636"/>
                  <a:gd name="connsiteX2" fmla="*/ 3121014 w 3121014"/>
                  <a:gd name="connsiteY2" fmla="*/ 946 h 2129636"/>
                  <a:gd name="connsiteX3" fmla="*/ 1466167 w 3121014"/>
                  <a:gd name="connsiteY3" fmla="*/ 1837558 h 2129636"/>
                  <a:gd name="connsiteX0" fmla="*/ 1466167 w 3121014"/>
                  <a:gd name="connsiteY0" fmla="*/ 1837558 h 2120437"/>
                  <a:gd name="connsiteX1" fmla="*/ 11949 w 3121014"/>
                  <a:gd name="connsiteY1" fmla="*/ 1746309 h 2120437"/>
                  <a:gd name="connsiteX2" fmla="*/ 3121014 w 3121014"/>
                  <a:gd name="connsiteY2" fmla="*/ 946 h 2120437"/>
                  <a:gd name="connsiteX3" fmla="*/ 1466167 w 3121014"/>
                  <a:gd name="connsiteY3" fmla="*/ 1837558 h 2120437"/>
                  <a:gd name="connsiteX0" fmla="*/ 1466167 w 3121014"/>
                  <a:gd name="connsiteY0" fmla="*/ 1837558 h 2120437"/>
                  <a:gd name="connsiteX1" fmla="*/ 11949 w 3121014"/>
                  <a:gd name="connsiteY1" fmla="*/ 1746309 h 2120437"/>
                  <a:gd name="connsiteX2" fmla="*/ 3121014 w 3121014"/>
                  <a:gd name="connsiteY2" fmla="*/ 946 h 2120437"/>
                  <a:gd name="connsiteX3" fmla="*/ 1466167 w 3121014"/>
                  <a:gd name="connsiteY3" fmla="*/ 1837558 h 2120437"/>
                  <a:gd name="connsiteX0" fmla="*/ 1466167 w 3121014"/>
                  <a:gd name="connsiteY0" fmla="*/ 1838411 h 1861583"/>
                  <a:gd name="connsiteX1" fmla="*/ 11949 w 3121014"/>
                  <a:gd name="connsiteY1" fmla="*/ 1747162 h 1861583"/>
                  <a:gd name="connsiteX2" fmla="*/ 3121014 w 3121014"/>
                  <a:gd name="connsiteY2" fmla="*/ 1799 h 1861583"/>
                  <a:gd name="connsiteX3" fmla="*/ 1466167 w 3121014"/>
                  <a:gd name="connsiteY3" fmla="*/ 1838411 h 1861583"/>
                  <a:gd name="connsiteX0" fmla="*/ 1466167 w 3121014"/>
                  <a:gd name="connsiteY0" fmla="*/ 1836612 h 1859784"/>
                  <a:gd name="connsiteX1" fmla="*/ 11949 w 3121014"/>
                  <a:gd name="connsiteY1" fmla="*/ 1745363 h 1859784"/>
                  <a:gd name="connsiteX2" fmla="*/ 3121014 w 3121014"/>
                  <a:gd name="connsiteY2" fmla="*/ 0 h 1859784"/>
                  <a:gd name="connsiteX3" fmla="*/ 1466167 w 3121014"/>
                  <a:gd name="connsiteY3" fmla="*/ 1836612 h 1859784"/>
                  <a:gd name="connsiteX0" fmla="*/ 1466167 w 3121014"/>
                  <a:gd name="connsiteY0" fmla="*/ 1836612 h 1868066"/>
                  <a:gd name="connsiteX1" fmla="*/ 11949 w 3121014"/>
                  <a:gd name="connsiteY1" fmla="*/ 1745363 h 1868066"/>
                  <a:gd name="connsiteX2" fmla="*/ 3121014 w 3121014"/>
                  <a:gd name="connsiteY2" fmla="*/ 0 h 1868066"/>
                  <a:gd name="connsiteX3" fmla="*/ 1466167 w 3121014"/>
                  <a:gd name="connsiteY3" fmla="*/ 1836612 h 1868066"/>
                  <a:gd name="connsiteX0" fmla="*/ 1239425 w 3122872"/>
                  <a:gd name="connsiteY0" fmla="*/ 1865187 h 1895827"/>
                  <a:gd name="connsiteX1" fmla="*/ 13807 w 3122872"/>
                  <a:gd name="connsiteY1" fmla="*/ 1745363 h 1895827"/>
                  <a:gd name="connsiteX2" fmla="*/ 3122872 w 3122872"/>
                  <a:gd name="connsiteY2" fmla="*/ 0 h 1895827"/>
                  <a:gd name="connsiteX3" fmla="*/ 1239425 w 3122872"/>
                  <a:gd name="connsiteY3" fmla="*/ 1865187 h 1895827"/>
                  <a:gd name="connsiteX0" fmla="*/ 1239425 w 3122872"/>
                  <a:gd name="connsiteY0" fmla="*/ 1865187 h 1871564"/>
                  <a:gd name="connsiteX1" fmla="*/ 13807 w 3122872"/>
                  <a:gd name="connsiteY1" fmla="*/ 1745363 h 1871564"/>
                  <a:gd name="connsiteX2" fmla="*/ 3122872 w 3122872"/>
                  <a:gd name="connsiteY2" fmla="*/ 0 h 1871564"/>
                  <a:gd name="connsiteX3" fmla="*/ 1239425 w 3122872"/>
                  <a:gd name="connsiteY3" fmla="*/ 1865187 h 1871564"/>
                  <a:gd name="connsiteX0" fmla="*/ 1239425 w 3122872"/>
                  <a:gd name="connsiteY0" fmla="*/ 1865187 h 1869168"/>
                  <a:gd name="connsiteX1" fmla="*/ 13807 w 3122872"/>
                  <a:gd name="connsiteY1" fmla="*/ 1745363 h 1869168"/>
                  <a:gd name="connsiteX2" fmla="*/ 3122872 w 3122872"/>
                  <a:gd name="connsiteY2" fmla="*/ 0 h 1869168"/>
                  <a:gd name="connsiteX3" fmla="*/ 1239425 w 3122872"/>
                  <a:gd name="connsiteY3" fmla="*/ 1865187 h 1869168"/>
                  <a:gd name="connsiteX0" fmla="*/ 1220557 w 3123054"/>
                  <a:gd name="connsiteY0" fmla="*/ 1874712 h 1878647"/>
                  <a:gd name="connsiteX1" fmla="*/ 13989 w 3123054"/>
                  <a:gd name="connsiteY1" fmla="*/ 1745363 h 1878647"/>
                  <a:gd name="connsiteX2" fmla="*/ 3123054 w 3123054"/>
                  <a:gd name="connsiteY2" fmla="*/ 0 h 1878647"/>
                  <a:gd name="connsiteX3" fmla="*/ 1220557 w 3123054"/>
                  <a:gd name="connsiteY3" fmla="*/ 1874712 h 1878647"/>
                  <a:gd name="connsiteX0" fmla="*/ 1220557 w 3123054"/>
                  <a:gd name="connsiteY0" fmla="*/ 1874712 h 1878647"/>
                  <a:gd name="connsiteX1" fmla="*/ 13989 w 3123054"/>
                  <a:gd name="connsiteY1" fmla="*/ 1745363 h 1878647"/>
                  <a:gd name="connsiteX2" fmla="*/ 3123054 w 3123054"/>
                  <a:gd name="connsiteY2" fmla="*/ 0 h 1878647"/>
                  <a:gd name="connsiteX3" fmla="*/ 1220557 w 3123054"/>
                  <a:gd name="connsiteY3" fmla="*/ 1874712 h 1878647"/>
                  <a:gd name="connsiteX0" fmla="*/ 1220557 w 2961129"/>
                  <a:gd name="connsiteY0" fmla="*/ 1893762 h 1897607"/>
                  <a:gd name="connsiteX1" fmla="*/ 13989 w 2961129"/>
                  <a:gd name="connsiteY1" fmla="*/ 1764413 h 1897607"/>
                  <a:gd name="connsiteX2" fmla="*/ 2961129 w 2961129"/>
                  <a:gd name="connsiteY2" fmla="*/ 0 h 1897607"/>
                  <a:gd name="connsiteX3" fmla="*/ 1220557 w 2961129"/>
                  <a:gd name="connsiteY3" fmla="*/ 1893762 h 1897607"/>
                  <a:gd name="connsiteX0" fmla="*/ 1220557 w 2961129"/>
                  <a:gd name="connsiteY0" fmla="*/ 1893762 h 1897607"/>
                  <a:gd name="connsiteX1" fmla="*/ 13989 w 2961129"/>
                  <a:gd name="connsiteY1" fmla="*/ 1764413 h 1897607"/>
                  <a:gd name="connsiteX2" fmla="*/ 2961129 w 2961129"/>
                  <a:gd name="connsiteY2" fmla="*/ 0 h 1897607"/>
                  <a:gd name="connsiteX3" fmla="*/ 1220557 w 2961129"/>
                  <a:gd name="connsiteY3" fmla="*/ 1893762 h 1897607"/>
                  <a:gd name="connsiteX0" fmla="*/ 1220557 w 2961129"/>
                  <a:gd name="connsiteY0" fmla="*/ 1893762 h 1897325"/>
                  <a:gd name="connsiteX1" fmla="*/ 13989 w 2961129"/>
                  <a:gd name="connsiteY1" fmla="*/ 1764413 h 1897325"/>
                  <a:gd name="connsiteX2" fmla="*/ 2961129 w 2961129"/>
                  <a:gd name="connsiteY2" fmla="*/ 0 h 1897325"/>
                  <a:gd name="connsiteX3" fmla="*/ 1220557 w 2961129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487884 w 2955406"/>
                  <a:gd name="connsiteY0" fmla="*/ 1839787 h 1848421"/>
                  <a:gd name="connsiteX1" fmla="*/ 8266 w 2955406"/>
                  <a:gd name="connsiteY1" fmla="*/ 1764413 h 1848421"/>
                  <a:gd name="connsiteX2" fmla="*/ 2955406 w 2955406"/>
                  <a:gd name="connsiteY2" fmla="*/ 0 h 1848421"/>
                  <a:gd name="connsiteX3" fmla="*/ 1487884 w 2955406"/>
                  <a:gd name="connsiteY3" fmla="*/ 1839787 h 1848421"/>
                  <a:gd name="connsiteX0" fmla="*/ 1487884 w 2955406"/>
                  <a:gd name="connsiteY0" fmla="*/ 1839787 h 1848421"/>
                  <a:gd name="connsiteX1" fmla="*/ 8266 w 2955406"/>
                  <a:gd name="connsiteY1" fmla="*/ 1764413 h 1848421"/>
                  <a:gd name="connsiteX2" fmla="*/ 2955406 w 2955406"/>
                  <a:gd name="connsiteY2" fmla="*/ 0 h 1848421"/>
                  <a:gd name="connsiteX3" fmla="*/ 1487884 w 2955406"/>
                  <a:gd name="connsiteY3" fmla="*/ 1839787 h 1848421"/>
                  <a:gd name="connsiteX0" fmla="*/ 1488170 w 2955692"/>
                  <a:gd name="connsiteY0" fmla="*/ 1839787 h 1863873"/>
                  <a:gd name="connsiteX1" fmla="*/ 8552 w 2955692"/>
                  <a:gd name="connsiteY1" fmla="*/ 1764413 h 1863873"/>
                  <a:gd name="connsiteX2" fmla="*/ 2955692 w 2955692"/>
                  <a:gd name="connsiteY2" fmla="*/ 0 h 1863873"/>
                  <a:gd name="connsiteX3" fmla="*/ 1488170 w 2955692"/>
                  <a:gd name="connsiteY3" fmla="*/ 1839787 h 1863873"/>
                  <a:gd name="connsiteX0" fmla="*/ 1494487 w 2962009"/>
                  <a:gd name="connsiteY0" fmla="*/ 1839787 h 1867869"/>
                  <a:gd name="connsiteX1" fmla="*/ 8519 w 2962009"/>
                  <a:gd name="connsiteY1" fmla="*/ 1777113 h 1867869"/>
                  <a:gd name="connsiteX2" fmla="*/ 2962009 w 2962009"/>
                  <a:gd name="connsiteY2" fmla="*/ 0 h 1867869"/>
                  <a:gd name="connsiteX3" fmla="*/ 1494487 w 2962009"/>
                  <a:gd name="connsiteY3" fmla="*/ 1839787 h 1867869"/>
                  <a:gd name="connsiteX0" fmla="*/ 1487571 w 2955093"/>
                  <a:gd name="connsiteY0" fmla="*/ 1839787 h 1855678"/>
                  <a:gd name="connsiteX1" fmla="*/ 1603 w 2955093"/>
                  <a:gd name="connsiteY1" fmla="*/ 1777113 h 1855678"/>
                  <a:gd name="connsiteX2" fmla="*/ 2955093 w 2955093"/>
                  <a:gd name="connsiteY2" fmla="*/ 0 h 1855678"/>
                  <a:gd name="connsiteX3" fmla="*/ 1487571 w 2955093"/>
                  <a:gd name="connsiteY3" fmla="*/ 1839787 h 185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5093" h="1855678">
                    <a:moveTo>
                      <a:pt x="1487571" y="1839787"/>
                    </a:moveTo>
                    <a:cubicBezTo>
                      <a:pt x="1397521" y="1883561"/>
                      <a:pt x="-54839" y="1828397"/>
                      <a:pt x="1603" y="1777113"/>
                    </a:cubicBezTo>
                    <a:cubicBezTo>
                      <a:pt x="974136" y="1765804"/>
                      <a:pt x="2722970" y="745052"/>
                      <a:pt x="2955093" y="0"/>
                    </a:cubicBezTo>
                    <a:cubicBezTo>
                      <a:pt x="2900581" y="1133769"/>
                      <a:pt x="1914717" y="1882315"/>
                      <a:pt x="1487571" y="18397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5">
                <a:extLst>
                  <a:ext uri="{FF2B5EF4-FFF2-40B4-BE49-F238E27FC236}">
                    <a16:creationId xmlns:a16="http://schemas.microsoft.com/office/drawing/2014/main" id="{CE9B800F-9E4A-4EBA-AC5F-05D1159596EC}"/>
                  </a:ext>
                </a:extLst>
              </p:cNvPr>
              <p:cNvSpPr/>
              <p:nvPr/>
            </p:nvSpPr>
            <p:spPr>
              <a:xfrm>
                <a:off x="8226424" y="4356100"/>
                <a:ext cx="547687" cy="1330325"/>
              </a:xfrm>
              <a:custGeom>
                <a:avLst/>
                <a:gdLst>
                  <a:gd name="connsiteX0" fmla="*/ 0 w 190500"/>
                  <a:gd name="connsiteY0" fmla="*/ 0 h 466725"/>
                  <a:gd name="connsiteX1" fmla="*/ 190500 w 190500"/>
                  <a:gd name="connsiteY1" fmla="*/ 0 h 466725"/>
                  <a:gd name="connsiteX2" fmla="*/ 190500 w 190500"/>
                  <a:gd name="connsiteY2" fmla="*/ 466725 h 466725"/>
                  <a:gd name="connsiteX3" fmla="*/ 0 w 190500"/>
                  <a:gd name="connsiteY3" fmla="*/ 466725 h 466725"/>
                  <a:gd name="connsiteX4" fmla="*/ 0 w 190500"/>
                  <a:gd name="connsiteY4" fmla="*/ 0 h 466725"/>
                  <a:gd name="connsiteX0" fmla="*/ 0 w 349250"/>
                  <a:gd name="connsiteY0" fmla="*/ 0 h 466725"/>
                  <a:gd name="connsiteX1" fmla="*/ 190500 w 349250"/>
                  <a:gd name="connsiteY1" fmla="*/ 0 h 466725"/>
                  <a:gd name="connsiteX2" fmla="*/ 349250 w 349250"/>
                  <a:gd name="connsiteY2" fmla="*/ 346075 h 466725"/>
                  <a:gd name="connsiteX3" fmla="*/ 0 w 349250"/>
                  <a:gd name="connsiteY3" fmla="*/ 466725 h 466725"/>
                  <a:gd name="connsiteX4" fmla="*/ 0 w 349250"/>
                  <a:gd name="connsiteY4" fmla="*/ 0 h 466725"/>
                  <a:gd name="connsiteX0" fmla="*/ 203200 w 552450"/>
                  <a:gd name="connsiteY0" fmla="*/ 0 h 885825"/>
                  <a:gd name="connsiteX1" fmla="*/ 393700 w 552450"/>
                  <a:gd name="connsiteY1" fmla="*/ 0 h 885825"/>
                  <a:gd name="connsiteX2" fmla="*/ 552450 w 552450"/>
                  <a:gd name="connsiteY2" fmla="*/ 346075 h 885825"/>
                  <a:gd name="connsiteX3" fmla="*/ 0 w 552450"/>
                  <a:gd name="connsiteY3" fmla="*/ 885825 h 885825"/>
                  <a:gd name="connsiteX4" fmla="*/ 203200 w 552450"/>
                  <a:gd name="connsiteY4" fmla="*/ 0 h 885825"/>
                  <a:gd name="connsiteX0" fmla="*/ 203200 w 552450"/>
                  <a:gd name="connsiteY0" fmla="*/ 0 h 885825"/>
                  <a:gd name="connsiteX1" fmla="*/ 393700 w 552450"/>
                  <a:gd name="connsiteY1" fmla="*/ 0 h 885825"/>
                  <a:gd name="connsiteX2" fmla="*/ 552450 w 552450"/>
                  <a:gd name="connsiteY2" fmla="*/ 346075 h 885825"/>
                  <a:gd name="connsiteX3" fmla="*/ 0 w 552450"/>
                  <a:gd name="connsiteY3" fmla="*/ 885825 h 885825"/>
                  <a:gd name="connsiteX4" fmla="*/ 203200 w 552450"/>
                  <a:gd name="connsiteY4" fmla="*/ 0 h 885825"/>
                  <a:gd name="connsiteX0" fmla="*/ 69850 w 552450"/>
                  <a:gd name="connsiteY0" fmla="*/ 0 h 1228725"/>
                  <a:gd name="connsiteX1" fmla="*/ 393700 w 552450"/>
                  <a:gd name="connsiteY1" fmla="*/ 342900 h 1228725"/>
                  <a:gd name="connsiteX2" fmla="*/ 552450 w 552450"/>
                  <a:gd name="connsiteY2" fmla="*/ 688975 h 1228725"/>
                  <a:gd name="connsiteX3" fmla="*/ 0 w 552450"/>
                  <a:gd name="connsiteY3" fmla="*/ 1228725 h 1228725"/>
                  <a:gd name="connsiteX4" fmla="*/ 69850 w 552450"/>
                  <a:gd name="connsiteY4" fmla="*/ 0 h 1228725"/>
                  <a:gd name="connsiteX0" fmla="*/ 69850 w 552450"/>
                  <a:gd name="connsiteY0" fmla="*/ 0 h 1228725"/>
                  <a:gd name="connsiteX1" fmla="*/ 552450 w 552450"/>
                  <a:gd name="connsiteY1" fmla="*/ 688975 h 1228725"/>
                  <a:gd name="connsiteX2" fmla="*/ 0 w 552450"/>
                  <a:gd name="connsiteY2" fmla="*/ 1228725 h 1228725"/>
                  <a:gd name="connsiteX3" fmla="*/ 69850 w 552450"/>
                  <a:gd name="connsiteY3" fmla="*/ 0 h 12287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47687"/>
                  <a:gd name="connsiteY0" fmla="*/ 0 h 1330325"/>
                  <a:gd name="connsiteX1" fmla="*/ 547687 w 547687"/>
                  <a:gd name="connsiteY1" fmla="*/ 778669 h 1330325"/>
                  <a:gd name="connsiteX2" fmla="*/ 0 w 547687"/>
                  <a:gd name="connsiteY2" fmla="*/ 1330325 h 1330325"/>
                  <a:gd name="connsiteX3" fmla="*/ 31750 w 547687"/>
                  <a:gd name="connsiteY3" fmla="*/ 0 h 1330325"/>
                  <a:gd name="connsiteX0" fmla="*/ 31750 w 547687"/>
                  <a:gd name="connsiteY0" fmla="*/ 0 h 1330325"/>
                  <a:gd name="connsiteX1" fmla="*/ 547687 w 547687"/>
                  <a:gd name="connsiteY1" fmla="*/ 778669 h 1330325"/>
                  <a:gd name="connsiteX2" fmla="*/ 0 w 547687"/>
                  <a:gd name="connsiteY2" fmla="*/ 1330325 h 1330325"/>
                  <a:gd name="connsiteX3" fmla="*/ 31750 w 547687"/>
                  <a:gd name="connsiteY3" fmla="*/ 0 h 133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7687" h="1330325">
                    <a:moveTo>
                      <a:pt x="31750" y="0"/>
                    </a:moveTo>
                    <a:cubicBezTo>
                      <a:pt x="205317" y="263525"/>
                      <a:pt x="494770" y="546894"/>
                      <a:pt x="547687" y="778669"/>
                    </a:cubicBezTo>
                    <a:cubicBezTo>
                      <a:pt x="363537" y="1025261"/>
                      <a:pt x="209550" y="1175808"/>
                      <a:pt x="0" y="1330325"/>
                    </a:cubicBezTo>
                    <a:cubicBezTo>
                      <a:pt x="86783" y="1026583"/>
                      <a:pt x="116417" y="589492"/>
                      <a:pt x="317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6">
                <a:extLst>
                  <a:ext uri="{FF2B5EF4-FFF2-40B4-BE49-F238E27FC236}">
                    <a16:creationId xmlns:a16="http://schemas.microsoft.com/office/drawing/2014/main" id="{34A56FB2-0B35-4C1B-95BA-F7E78349288E}"/>
                  </a:ext>
                </a:extLst>
              </p:cNvPr>
              <p:cNvSpPr/>
              <p:nvPr/>
            </p:nvSpPr>
            <p:spPr>
              <a:xfrm>
                <a:off x="8181976" y="3740150"/>
                <a:ext cx="1053306" cy="715591"/>
              </a:xfrm>
              <a:custGeom>
                <a:avLst/>
                <a:gdLst>
                  <a:gd name="connsiteX0" fmla="*/ 0 w 282575"/>
                  <a:gd name="connsiteY0" fmla="*/ 0 h 171450"/>
                  <a:gd name="connsiteX1" fmla="*/ 282575 w 282575"/>
                  <a:gd name="connsiteY1" fmla="*/ 0 h 171450"/>
                  <a:gd name="connsiteX2" fmla="*/ 282575 w 282575"/>
                  <a:gd name="connsiteY2" fmla="*/ 171450 h 171450"/>
                  <a:gd name="connsiteX3" fmla="*/ 0 w 282575"/>
                  <a:gd name="connsiteY3" fmla="*/ 171450 h 171450"/>
                  <a:gd name="connsiteX4" fmla="*/ 0 w 282575"/>
                  <a:gd name="connsiteY4" fmla="*/ 0 h 171450"/>
                  <a:gd name="connsiteX0" fmla="*/ 0 w 454025"/>
                  <a:gd name="connsiteY0" fmla="*/ 444500 h 615950"/>
                  <a:gd name="connsiteX1" fmla="*/ 454025 w 454025"/>
                  <a:gd name="connsiteY1" fmla="*/ 0 h 615950"/>
                  <a:gd name="connsiteX2" fmla="*/ 282575 w 454025"/>
                  <a:gd name="connsiteY2" fmla="*/ 615950 h 615950"/>
                  <a:gd name="connsiteX3" fmla="*/ 0 w 454025"/>
                  <a:gd name="connsiteY3" fmla="*/ 615950 h 615950"/>
                  <a:gd name="connsiteX4" fmla="*/ 0 w 454025"/>
                  <a:gd name="connsiteY4" fmla="*/ 444500 h 6159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615950 h 717550"/>
                  <a:gd name="connsiteX4" fmla="*/ 0 w 454025"/>
                  <a:gd name="connsiteY4" fmla="*/ 444500 h 7175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615950 h 717550"/>
                  <a:gd name="connsiteX4" fmla="*/ 0 w 454025"/>
                  <a:gd name="connsiteY4" fmla="*/ 444500 h 7175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44450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8647"/>
                  <a:gd name="connsiteX1" fmla="*/ 1050925 w 1050925"/>
                  <a:gd name="connsiteY1" fmla="*/ 0 h 718647"/>
                  <a:gd name="connsiteX2" fmla="*/ 942975 w 1050925"/>
                  <a:gd name="connsiteY2" fmla="*/ 717550 h 718647"/>
                  <a:gd name="connsiteX3" fmla="*/ 0 w 1050925"/>
                  <a:gd name="connsiteY3" fmla="*/ 603250 h 718647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23925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23925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16781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16781 w 1050925"/>
                  <a:gd name="connsiteY2" fmla="*/ 714375 h 715591"/>
                  <a:gd name="connsiteX3" fmla="*/ 0 w 1050925"/>
                  <a:gd name="connsiteY3" fmla="*/ 603250 h 715591"/>
                  <a:gd name="connsiteX0" fmla="*/ 0 w 1053306"/>
                  <a:gd name="connsiteY0" fmla="*/ 603250 h 715591"/>
                  <a:gd name="connsiteX1" fmla="*/ 1053306 w 1053306"/>
                  <a:gd name="connsiteY1" fmla="*/ 0 h 715591"/>
                  <a:gd name="connsiteX2" fmla="*/ 916781 w 1053306"/>
                  <a:gd name="connsiteY2" fmla="*/ 714375 h 715591"/>
                  <a:gd name="connsiteX3" fmla="*/ 0 w 1053306"/>
                  <a:gd name="connsiteY3" fmla="*/ 603250 h 715591"/>
                  <a:gd name="connsiteX0" fmla="*/ 0 w 1053306"/>
                  <a:gd name="connsiteY0" fmla="*/ 603250 h 715591"/>
                  <a:gd name="connsiteX1" fmla="*/ 1053306 w 1053306"/>
                  <a:gd name="connsiteY1" fmla="*/ 0 h 715591"/>
                  <a:gd name="connsiteX2" fmla="*/ 916781 w 1053306"/>
                  <a:gd name="connsiteY2" fmla="*/ 714375 h 715591"/>
                  <a:gd name="connsiteX3" fmla="*/ 0 w 1053306"/>
                  <a:gd name="connsiteY3" fmla="*/ 603250 h 71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3306" h="715591">
                    <a:moveTo>
                      <a:pt x="0" y="603250"/>
                    </a:moveTo>
                    <a:cubicBezTo>
                      <a:pt x="509058" y="491067"/>
                      <a:pt x="779198" y="239183"/>
                      <a:pt x="1053306" y="0"/>
                    </a:cubicBezTo>
                    <a:cubicBezTo>
                      <a:pt x="1029230" y="241565"/>
                      <a:pt x="1037695" y="260086"/>
                      <a:pt x="916781" y="714375"/>
                    </a:cubicBezTo>
                    <a:cubicBezTo>
                      <a:pt x="621506" y="720725"/>
                      <a:pt x="314325" y="704850"/>
                      <a:pt x="0" y="6032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7">
                <a:extLst>
                  <a:ext uri="{FF2B5EF4-FFF2-40B4-BE49-F238E27FC236}">
                    <a16:creationId xmlns:a16="http://schemas.microsoft.com/office/drawing/2014/main" id="{76EC78BB-1EF1-4DC9-BAA6-7300AA467F8F}"/>
                  </a:ext>
                </a:extLst>
              </p:cNvPr>
              <p:cNvSpPr/>
              <p:nvPr/>
            </p:nvSpPr>
            <p:spPr>
              <a:xfrm>
                <a:off x="8145780" y="1417320"/>
                <a:ext cx="822960" cy="2971800"/>
              </a:xfrm>
              <a:custGeom>
                <a:avLst/>
                <a:gdLst>
                  <a:gd name="connsiteX0" fmla="*/ 0 w 289560"/>
                  <a:gd name="connsiteY0" fmla="*/ 0 h 304800"/>
                  <a:gd name="connsiteX1" fmla="*/ 289560 w 289560"/>
                  <a:gd name="connsiteY1" fmla="*/ 0 h 304800"/>
                  <a:gd name="connsiteX2" fmla="*/ 289560 w 289560"/>
                  <a:gd name="connsiteY2" fmla="*/ 304800 h 304800"/>
                  <a:gd name="connsiteX3" fmla="*/ 0 w 289560"/>
                  <a:gd name="connsiteY3" fmla="*/ 304800 h 304800"/>
                  <a:gd name="connsiteX4" fmla="*/ 0 w 289560"/>
                  <a:gd name="connsiteY4" fmla="*/ 0 h 304800"/>
                  <a:gd name="connsiteX0" fmla="*/ 0 w 457200"/>
                  <a:gd name="connsiteY0" fmla="*/ 0 h 502920"/>
                  <a:gd name="connsiteX1" fmla="*/ 457200 w 457200"/>
                  <a:gd name="connsiteY1" fmla="*/ 198120 h 502920"/>
                  <a:gd name="connsiteX2" fmla="*/ 457200 w 457200"/>
                  <a:gd name="connsiteY2" fmla="*/ 502920 h 502920"/>
                  <a:gd name="connsiteX3" fmla="*/ 167640 w 457200"/>
                  <a:gd name="connsiteY3" fmla="*/ 502920 h 502920"/>
                  <a:gd name="connsiteX4" fmla="*/ 0 w 457200"/>
                  <a:gd name="connsiteY4" fmla="*/ 0 h 502920"/>
                  <a:gd name="connsiteX0" fmla="*/ 0 w 815340"/>
                  <a:gd name="connsiteY0" fmla="*/ 0 h 929640"/>
                  <a:gd name="connsiteX1" fmla="*/ 815340 w 815340"/>
                  <a:gd name="connsiteY1" fmla="*/ 929640 h 929640"/>
                  <a:gd name="connsiteX2" fmla="*/ 457200 w 815340"/>
                  <a:gd name="connsiteY2" fmla="*/ 502920 h 929640"/>
                  <a:gd name="connsiteX3" fmla="*/ 167640 w 815340"/>
                  <a:gd name="connsiteY3" fmla="*/ 502920 h 929640"/>
                  <a:gd name="connsiteX4" fmla="*/ 0 w 815340"/>
                  <a:gd name="connsiteY4" fmla="*/ 0 h 929640"/>
                  <a:gd name="connsiteX0" fmla="*/ 0 w 815340"/>
                  <a:gd name="connsiteY0" fmla="*/ 0 h 929640"/>
                  <a:gd name="connsiteX1" fmla="*/ 815340 w 815340"/>
                  <a:gd name="connsiteY1" fmla="*/ 929640 h 929640"/>
                  <a:gd name="connsiteX2" fmla="*/ 167640 w 815340"/>
                  <a:gd name="connsiteY2" fmla="*/ 502920 h 929640"/>
                  <a:gd name="connsiteX3" fmla="*/ 0 w 815340"/>
                  <a:gd name="connsiteY3" fmla="*/ 0 h 9296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30480 w 822960"/>
                  <a:gd name="connsiteY0" fmla="*/ 0 h 2971800"/>
                  <a:gd name="connsiteX1" fmla="*/ 822960 w 822960"/>
                  <a:gd name="connsiteY1" fmla="*/ 1036320 h 2971800"/>
                  <a:gd name="connsiteX2" fmla="*/ 0 w 822960"/>
                  <a:gd name="connsiteY2" fmla="*/ 2971800 h 2971800"/>
                  <a:gd name="connsiteX3" fmla="*/ 30480 w 822960"/>
                  <a:gd name="connsiteY3" fmla="*/ 0 h 2971800"/>
                  <a:gd name="connsiteX0" fmla="*/ 30480 w 822960"/>
                  <a:gd name="connsiteY0" fmla="*/ 0 h 2971800"/>
                  <a:gd name="connsiteX1" fmla="*/ 822960 w 822960"/>
                  <a:gd name="connsiteY1" fmla="*/ 1036320 h 2971800"/>
                  <a:gd name="connsiteX2" fmla="*/ 0 w 822960"/>
                  <a:gd name="connsiteY2" fmla="*/ 2971800 h 2971800"/>
                  <a:gd name="connsiteX3" fmla="*/ 30480 w 822960"/>
                  <a:gd name="connsiteY3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2960" h="2971800">
                    <a:moveTo>
                      <a:pt x="30480" y="0"/>
                    </a:moveTo>
                    <a:cubicBezTo>
                      <a:pt x="309880" y="187960"/>
                      <a:pt x="657860" y="711200"/>
                      <a:pt x="822960" y="1036320"/>
                    </a:cubicBezTo>
                    <a:cubicBezTo>
                      <a:pt x="807720" y="1874520"/>
                      <a:pt x="502920" y="2400300"/>
                      <a:pt x="0" y="2971800"/>
                    </a:cubicBezTo>
                    <a:cubicBezTo>
                      <a:pt x="314960" y="2319020"/>
                      <a:pt x="683260" y="1216660"/>
                      <a:pt x="3048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038E054-6738-4C76-BE6F-66100D831233}"/>
                  </a:ext>
                </a:extLst>
              </p:cNvPr>
              <p:cNvGrpSpPr/>
              <p:nvPr/>
            </p:nvGrpSpPr>
            <p:grpSpPr>
              <a:xfrm>
                <a:off x="7935061" y="4160150"/>
                <a:ext cx="1240539" cy="672387"/>
                <a:chOff x="11149991" y="2633663"/>
                <a:chExt cx="1240539" cy="672387"/>
              </a:xfrm>
            </p:grpSpPr>
            <p:sp>
              <p:nvSpPr>
                <p:cNvPr id="253" name="Rectangle 11">
                  <a:extLst>
                    <a:ext uri="{FF2B5EF4-FFF2-40B4-BE49-F238E27FC236}">
                      <a16:creationId xmlns:a16="http://schemas.microsoft.com/office/drawing/2014/main" id="{39829189-4771-4DD4-800C-19C1DCC0B856}"/>
                    </a:ext>
                  </a:extLst>
                </p:cNvPr>
                <p:cNvSpPr/>
                <p:nvPr/>
              </p:nvSpPr>
              <p:spPr>
                <a:xfrm>
                  <a:off x="11149991" y="2633663"/>
                  <a:ext cx="941718" cy="672387"/>
                </a:xfrm>
                <a:custGeom>
                  <a:avLst/>
                  <a:gdLst>
                    <a:gd name="connsiteX0" fmla="*/ 0 w 464101"/>
                    <a:gd name="connsiteY0" fmla="*/ 0 h 381000"/>
                    <a:gd name="connsiteX1" fmla="*/ 464101 w 464101"/>
                    <a:gd name="connsiteY1" fmla="*/ 0 h 381000"/>
                    <a:gd name="connsiteX2" fmla="*/ 464101 w 464101"/>
                    <a:gd name="connsiteY2" fmla="*/ 381000 h 381000"/>
                    <a:gd name="connsiteX3" fmla="*/ 0 w 464101"/>
                    <a:gd name="connsiteY3" fmla="*/ 381000 h 381000"/>
                    <a:gd name="connsiteX4" fmla="*/ 0 w 464101"/>
                    <a:gd name="connsiteY4" fmla="*/ 0 h 381000"/>
                    <a:gd name="connsiteX0" fmla="*/ 0 w 583164"/>
                    <a:gd name="connsiteY0" fmla="*/ 0 h 452438"/>
                    <a:gd name="connsiteX1" fmla="*/ 583164 w 583164"/>
                    <a:gd name="connsiteY1" fmla="*/ 71438 h 452438"/>
                    <a:gd name="connsiteX2" fmla="*/ 583164 w 583164"/>
                    <a:gd name="connsiteY2" fmla="*/ 452438 h 452438"/>
                    <a:gd name="connsiteX3" fmla="*/ 119063 w 583164"/>
                    <a:gd name="connsiteY3" fmla="*/ 452438 h 452438"/>
                    <a:gd name="connsiteX4" fmla="*/ 0 w 583164"/>
                    <a:gd name="connsiteY4" fmla="*/ 0 h 452438"/>
                    <a:gd name="connsiteX0" fmla="*/ 33058 w 616222"/>
                    <a:gd name="connsiteY0" fmla="*/ 0 h 452438"/>
                    <a:gd name="connsiteX1" fmla="*/ 616222 w 616222"/>
                    <a:gd name="connsiteY1" fmla="*/ 71438 h 452438"/>
                    <a:gd name="connsiteX2" fmla="*/ 616222 w 616222"/>
                    <a:gd name="connsiteY2" fmla="*/ 452438 h 452438"/>
                    <a:gd name="connsiteX3" fmla="*/ 152121 w 616222"/>
                    <a:gd name="connsiteY3" fmla="*/ 452438 h 452438"/>
                    <a:gd name="connsiteX4" fmla="*/ 0 w 616222"/>
                    <a:gd name="connsiteY4" fmla="*/ 114301 h 452438"/>
                    <a:gd name="connsiteX5" fmla="*/ 33058 w 616222"/>
                    <a:gd name="connsiteY5" fmla="*/ 0 h 452438"/>
                    <a:gd name="connsiteX0" fmla="*/ 55404 w 638568"/>
                    <a:gd name="connsiteY0" fmla="*/ 0 h 452438"/>
                    <a:gd name="connsiteX1" fmla="*/ 638568 w 638568"/>
                    <a:gd name="connsiteY1" fmla="*/ 71438 h 452438"/>
                    <a:gd name="connsiteX2" fmla="*/ 638568 w 638568"/>
                    <a:gd name="connsiteY2" fmla="*/ 452438 h 452438"/>
                    <a:gd name="connsiteX3" fmla="*/ 174467 w 638568"/>
                    <a:gd name="connsiteY3" fmla="*/ 452438 h 452438"/>
                    <a:gd name="connsiteX4" fmla="*/ 8058 w 638568"/>
                    <a:gd name="connsiteY4" fmla="*/ 285751 h 452438"/>
                    <a:gd name="connsiteX5" fmla="*/ 22346 w 638568"/>
                    <a:gd name="connsiteY5" fmla="*/ 114301 h 452438"/>
                    <a:gd name="connsiteX6" fmla="*/ 55404 w 638568"/>
                    <a:gd name="connsiteY6" fmla="*/ 0 h 452438"/>
                    <a:gd name="connsiteX0" fmla="*/ 58231 w 641395"/>
                    <a:gd name="connsiteY0" fmla="*/ 0 h 452438"/>
                    <a:gd name="connsiteX1" fmla="*/ 641395 w 641395"/>
                    <a:gd name="connsiteY1" fmla="*/ 71438 h 452438"/>
                    <a:gd name="connsiteX2" fmla="*/ 641395 w 641395"/>
                    <a:gd name="connsiteY2" fmla="*/ 452438 h 452438"/>
                    <a:gd name="connsiteX3" fmla="*/ 177294 w 641395"/>
                    <a:gd name="connsiteY3" fmla="*/ 452438 h 452438"/>
                    <a:gd name="connsiteX4" fmla="*/ 10885 w 641395"/>
                    <a:gd name="connsiteY4" fmla="*/ 419101 h 452438"/>
                    <a:gd name="connsiteX5" fmla="*/ 10885 w 641395"/>
                    <a:gd name="connsiteY5" fmla="*/ 285751 h 452438"/>
                    <a:gd name="connsiteX6" fmla="*/ 25173 w 641395"/>
                    <a:gd name="connsiteY6" fmla="*/ 114301 h 452438"/>
                    <a:gd name="connsiteX7" fmla="*/ 58231 w 641395"/>
                    <a:gd name="connsiteY7" fmla="*/ 0 h 452438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641395 w 901194"/>
                    <a:gd name="connsiteY2" fmla="*/ 452438 h 614363"/>
                    <a:gd name="connsiteX3" fmla="*/ 901194 w 901194"/>
                    <a:gd name="connsiteY3" fmla="*/ 614363 h 614363"/>
                    <a:gd name="connsiteX4" fmla="*/ 10885 w 901194"/>
                    <a:gd name="connsiteY4" fmla="*/ 419101 h 614363"/>
                    <a:gd name="connsiteX5" fmla="*/ 10885 w 901194"/>
                    <a:gd name="connsiteY5" fmla="*/ 285751 h 614363"/>
                    <a:gd name="connsiteX6" fmla="*/ 25173 w 901194"/>
                    <a:gd name="connsiteY6" fmla="*/ 114301 h 614363"/>
                    <a:gd name="connsiteX7" fmla="*/ 58231 w 901194"/>
                    <a:gd name="connsiteY7" fmla="*/ 0 h 614363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793795 w 901194"/>
                    <a:gd name="connsiteY2" fmla="*/ 481013 h 614363"/>
                    <a:gd name="connsiteX3" fmla="*/ 901194 w 901194"/>
                    <a:gd name="connsiteY3" fmla="*/ 614363 h 614363"/>
                    <a:gd name="connsiteX4" fmla="*/ 10885 w 901194"/>
                    <a:gd name="connsiteY4" fmla="*/ 419101 h 614363"/>
                    <a:gd name="connsiteX5" fmla="*/ 10885 w 901194"/>
                    <a:gd name="connsiteY5" fmla="*/ 285751 h 614363"/>
                    <a:gd name="connsiteX6" fmla="*/ 25173 w 901194"/>
                    <a:gd name="connsiteY6" fmla="*/ 114301 h 614363"/>
                    <a:gd name="connsiteX7" fmla="*/ 58231 w 901194"/>
                    <a:gd name="connsiteY7" fmla="*/ 0 h 614363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730023 w 901194"/>
                    <a:gd name="connsiteY2" fmla="*/ 257176 h 614363"/>
                    <a:gd name="connsiteX3" fmla="*/ 793795 w 901194"/>
                    <a:gd name="connsiteY3" fmla="*/ 481013 h 614363"/>
                    <a:gd name="connsiteX4" fmla="*/ 901194 w 901194"/>
                    <a:gd name="connsiteY4" fmla="*/ 614363 h 614363"/>
                    <a:gd name="connsiteX5" fmla="*/ 10885 w 901194"/>
                    <a:gd name="connsiteY5" fmla="*/ 419101 h 614363"/>
                    <a:gd name="connsiteX6" fmla="*/ 10885 w 901194"/>
                    <a:gd name="connsiteY6" fmla="*/ 285751 h 614363"/>
                    <a:gd name="connsiteX7" fmla="*/ 25173 w 901194"/>
                    <a:gd name="connsiteY7" fmla="*/ 114301 h 614363"/>
                    <a:gd name="connsiteX8" fmla="*/ 58231 w 901194"/>
                    <a:gd name="connsiteY8" fmla="*/ 0 h 614363"/>
                    <a:gd name="connsiteX0" fmla="*/ 58231 w 901194"/>
                    <a:gd name="connsiteY0" fmla="*/ 0 h 614363"/>
                    <a:gd name="connsiteX1" fmla="*/ 846182 w 901194"/>
                    <a:gd name="connsiteY1" fmla="*/ 80963 h 614363"/>
                    <a:gd name="connsiteX2" fmla="*/ 730023 w 901194"/>
                    <a:gd name="connsiteY2" fmla="*/ 257176 h 614363"/>
                    <a:gd name="connsiteX3" fmla="*/ 793795 w 901194"/>
                    <a:gd name="connsiteY3" fmla="*/ 481013 h 614363"/>
                    <a:gd name="connsiteX4" fmla="*/ 901194 w 901194"/>
                    <a:gd name="connsiteY4" fmla="*/ 614363 h 614363"/>
                    <a:gd name="connsiteX5" fmla="*/ 10885 w 901194"/>
                    <a:gd name="connsiteY5" fmla="*/ 419101 h 614363"/>
                    <a:gd name="connsiteX6" fmla="*/ 10885 w 901194"/>
                    <a:gd name="connsiteY6" fmla="*/ 285751 h 614363"/>
                    <a:gd name="connsiteX7" fmla="*/ 25173 w 901194"/>
                    <a:gd name="connsiteY7" fmla="*/ 114301 h 614363"/>
                    <a:gd name="connsiteX8" fmla="*/ 58231 w 901194"/>
                    <a:gd name="connsiteY8" fmla="*/ 0 h 614363"/>
                    <a:gd name="connsiteX0" fmla="*/ 58231 w 901194"/>
                    <a:gd name="connsiteY0" fmla="*/ 38143 h 652506"/>
                    <a:gd name="connsiteX1" fmla="*/ 234723 w 901194"/>
                    <a:gd name="connsiteY1" fmla="*/ 44 h 652506"/>
                    <a:gd name="connsiteX2" fmla="*/ 846182 w 901194"/>
                    <a:gd name="connsiteY2" fmla="*/ 119106 h 652506"/>
                    <a:gd name="connsiteX3" fmla="*/ 730023 w 901194"/>
                    <a:gd name="connsiteY3" fmla="*/ 295319 h 652506"/>
                    <a:gd name="connsiteX4" fmla="*/ 793795 w 901194"/>
                    <a:gd name="connsiteY4" fmla="*/ 519156 h 652506"/>
                    <a:gd name="connsiteX5" fmla="*/ 901194 w 901194"/>
                    <a:gd name="connsiteY5" fmla="*/ 652506 h 652506"/>
                    <a:gd name="connsiteX6" fmla="*/ 10885 w 901194"/>
                    <a:gd name="connsiteY6" fmla="*/ 457244 h 652506"/>
                    <a:gd name="connsiteX7" fmla="*/ 10885 w 901194"/>
                    <a:gd name="connsiteY7" fmla="*/ 323894 h 652506"/>
                    <a:gd name="connsiteX8" fmla="*/ 25173 w 901194"/>
                    <a:gd name="connsiteY8" fmla="*/ 152444 h 652506"/>
                    <a:gd name="connsiteX9" fmla="*/ 58231 w 901194"/>
                    <a:gd name="connsiteY9" fmla="*/ 38143 h 652506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98755 w 941718"/>
                    <a:gd name="connsiteY0" fmla="*/ 38143 h 672431"/>
                    <a:gd name="connsiteX1" fmla="*/ 275247 w 941718"/>
                    <a:gd name="connsiteY1" fmla="*/ 44 h 672431"/>
                    <a:gd name="connsiteX2" fmla="*/ 886706 w 941718"/>
                    <a:gd name="connsiteY2" fmla="*/ 119106 h 672431"/>
                    <a:gd name="connsiteX3" fmla="*/ 770547 w 941718"/>
                    <a:gd name="connsiteY3" fmla="*/ 295319 h 672431"/>
                    <a:gd name="connsiteX4" fmla="*/ 834319 w 941718"/>
                    <a:gd name="connsiteY4" fmla="*/ 519156 h 672431"/>
                    <a:gd name="connsiteX5" fmla="*/ 941718 w 941718"/>
                    <a:gd name="connsiteY5" fmla="*/ 652506 h 672431"/>
                    <a:gd name="connsiteX6" fmla="*/ 51409 w 941718"/>
                    <a:gd name="connsiteY6" fmla="*/ 457244 h 672431"/>
                    <a:gd name="connsiteX7" fmla="*/ 51409 w 941718"/>
                    <a:gd name="connsiteY7" fmla="*/ 323894 h 672431"/>
                    <a:gd name="connsiteX8" fmla="*/ 65697 w 941718"/>
                    <a:gd name="connsiteY8" fmla="*/ 152444 h 672431"/>
                    <a:gd name="connsiteX9" fmla="*/ 98755 w 941718"/>
                    <a:gd name="connsiteY9" fmla="*/ 38143 h 672431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41718" h="672387">
                      <a:moveTo>
                        <a:pt x="98755" y="38099"/>
                      </a:moveTo>
                      <a:cubicBezTo>
                        <a:pt x="141711" y="39687"/>
                        <a:pt x="222766" y="79374"/>
                        <a:pt x="275247" y="0"/>
                      </a:cubicBezTo>
                      <a:lnTo>
                        <a:pt x="886706" y="119062"/>
                      </a:lnTo>
                      <a:cubicBezTo>
                        <a:pt x="905136" y="180975"/>
                        <a:pt x="823555" y="276224"/>
                        <a:pt x="770547" y="295275"/>
                      </a:cubicBezTo>
                      <a:lnTo>
                        <a:pt x="834319" y="519112"/>
                      </a:lnTo>
                      <a:cubicBezTo>
                        <a:pt x="870119" y="563562"/>
                        <a:pt x="891630" y="460375"/>
                        <a:pt x="941718" y="652462"/>
                      </a:cubicBezTo>
                      <a:cubicBezTo>
                        <a:pt x="536596" y="745331"/>
                        <a:pt x="79144" y="484981"/>
                        <a:pt x="51409" y="457200"/>
                      </a:cubicBezTo>
                      <a:cubicBezTo>
                        <a:pt x="23674" y="429419"/>
                        <a:pt x="58553" y="368300"/>
                        <a:pt x="51409" y="323850"/>
                      </a:cubicBezTo>
                      <a:cubicBezTo>
                        <a:pt x="44265" y="279400"/>
                        <a:pt x="-69194" y="164306"/>
                        <a:pt x="65697" y="152400"/>
                      </a:cubicBezTo>
                      <a:lnTo>
                        <a:pt x="98755" y="380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E7F47"/>
                    </a:gs>
                    <a:gs pos="39000">
                      <a:srgbClr val="AD6943"/>
                    </a:gs>
                  </a:gsLst>
                  <a:lin ang="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Star: 7 Points 253">
                  <a:extLst>
                    <a:ext uri="{FF2B5EF4-FFF2-40B4-BE49-F238E27FC236}">
                      <a16:creationId xmlns:a16="http://schemas.microsoft.com/office/drawing/2014/main" id="{4671CC5A-2729-43E9-815D-38B158C97E27}"/>
                    </a:ext>
                  </a:extLst>
                </p:cNvPr>
                <p:cNvSpPr/>
                <p:nvPr/>
              </p:nvSpPr>
              <p:spPr>
                <a:xfrm>
                  <a:off x="11896182" y="2673968"/>
                  <a:ext cx="494348" cy="632082"/>
                </a:xfrm>
                <a:prstGeom prst="star7">
                  <a:avLst>
                    <a:gd name="adj" fmla="val 48261"/>
                    <a:gd name="hf" fmla="val 102572"/>
                    <a:gd name="vf" fmla="val 105210"/>
                  </a:avLst>
                </a:prstGeom>
                <a:gradFill>
                  <a:gsLst>
                    <a:gs pos="0">
                      <a:srgbClr val="4E7F47"/>
                    </a:gs>
                    <a:gs pos="60000">
                      <a:srgbClr val="AD6943"/>
                    </a:gs>
                  </a:gsLst>
                  <a:lin ang="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" name="ttsMP3.com_VoiceText_2025-1-31_23-48-25">
            <a:hlinkClick r:id="" action="ppaction://media"/>
            <a:extLst>
              <a:ext uri="{FF2B5EF4-FFF2-40B4-BE49-F238E27FC236}">
                <a16:creationId xmlns:a16="http://schemas.microsoft.com/office/drawing/2014/main" id="{FE72BDE1-C55F-7080-296C-FE3310E286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93128" y="1625191"/>
            <a:ext cx="609600" cy="609600"/>
          </a:xfrm>
          <a:prstGeom prst="rect">
            <a:avLst/>
          </a:prstGeom>
        </p:spPr>
      </p:pic>
      <p:pic>
        <p:nvPicPr>
          <p:cNvPr id="4" name="ttsMP3.com_VoiceText_2025-1-31_23-48-43">
            <a:hlinkClick r:id="" action="ppaction://media"/>
            <a:extLst>
              <a:ext uri="{FF2B5EF4-FFF2-40B4-BE49-F238E27FC236}">
                <a16:creationId xmlns:a16="http://schemas.microsoft.com/office/drawing/2014/main" id="{FB97E70F-FA7A-ED4D-F251-6788997C845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83537" y="4795685"/>
            <a:ext cx="609600" cy="609600"/>
          </a:xfrm>
          <a:prstGeom prst="rect">
            <a:avLst/>
          </a:prstGeom>
        </p:spPr>
      </p:pic>
      <p:pic>
        <p:nvPicPr>
          <p:cNvPr id="5" name="ttsMP3.com_VoiceText_2025-1-31_23-48-59">
            <a:hlinkClick r:id="" action="ppaction://media"/>
            <a:extLst>
              <a:ext uri="{FF2B5EF4-FFF2-40B4-BE49-F238E27FC236}">
                <a16:creationId xmlns:a16="http://schemas.microsoft.com/office/drawing/2014/main" id="{C09503DA-CD55-C50B-10F2-F783048739F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59146" y="14238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4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3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98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7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748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98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7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91</Words>
  <Application>Microsoft Office PowerPoint</Application>
  <PresentationFormat>Widescreen</PresentationFormat>
  <Paragraphs>34</Paragraphs>
  <Slides>17</Slides>
  <Notes>6</Notes>
  <HiddenSlides>0</HiddenSlides>
  <MMClips>33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32</cp:revision>
  <dcterms:created xsi:type="dcterms:W3CDTF">2025-01-31T16:14:18Z</dcterms:created>
  <dcterms:modified xsi:type="dcterms:W3CDTF">2025-01-31T20:59:17Z</dcterms:modified>
</cp:coreProperties>
</file>