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28" r:id="rId16"/>
    <p:sldId id="330" r:id="rId17"/>
    <p:sldId id="32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621"/>
    <a:srgbClr val="E3A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F327-3BDC-441E-AC14-C8A5CB72A16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2880-2609-4275-98C9-8EEA42B3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88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6754-3D1F-41E6-8657-FDD48071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A9D92-02E8-41D8-8B2A-9A311A3D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B2E2-178C-4CD8-9147-DDBA3CFC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0431-9F0A-493A-9679-DCE6A61B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D3F9-E856-4EF5-B7FD-45B90C2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B4BB-8882-4EB2-8FEB-BEB780B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74644-18F5-48FD-88DC-1039B2CC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9EF8-DEE2-4C01-BF48-8B35CBBD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074F-9413-4587-9BA1-95BEA161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DB4C-479B-46D9-BB94-64E85D3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DB4D-E336-4BA3-BC3A-FAC3414B4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A00D-4B16-404F-BB1D-C624499E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783A-9576-45F9-A152-4E2E72F2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B00A-759C-4FA5-B118-115B4563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ED45-DF4B-48A2-BDA0-2CB79C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4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74FC-C4B2-4C35-8E0C-1FFECBC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132E-E194-4633-BE62-328C985D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405D-8FC6-4402-8F15-6EB4657A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561F-62A4-42E7-B6B6-393609AE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65D-CABD-4F64-A7D3-9E03189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5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A914-1475-47BC-A20B-90FA7C8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9898-05E9-4B8C-A0BF-7DAA363E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0CE3-4A02-4B2E-9740-03E7B978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A73E-28BF-4633-88AD-D07AF34B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36F0-3971-4C7D-9105-57BFEFA5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C6B5-5B67-4352-80B2-8FFCC31F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586-A5D7-411F-B85D-BE6F7374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B1AA-AA9B-4396-A768-12815EC5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B6FC9-A688-4C71-A917-0B1C5828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F0245-4CB1-44F8-BD20-6FCE4AC9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0B771-2DB3-4E54-9A12-7CBE86CC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5F05-8966-41DA-B746-15E41756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A712-B70C-4FD1-8B77-F12C5C2E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283E5-D07E-4664-8039-DC0F9BFF3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FFE6-2A20-44D2-A1E2-3340CD53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8F340-0D10-4479-8958-9BF167CBA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4BE4-1769-462C-BAC1-CC58A9B8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46341-5A77-419C-9D69-A41BDB83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48C04-1C18-49AF-831B-DD3E1640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168E-A6CB-45E4-A753-14C02494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A6A66-2BE3-49D6-B62D-AD030FEE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2C184-DD73-4213-99FC-0CF0860F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4C0DA-29A8-46D4-ABB3-B2F0553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E2BD7-CE4B-43A7-B13D-091BC21A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19A05-52E7-4224-B168-FA2D4816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2446D-759C-40D8-812D-D64611B7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6BBD-4C61-4A34-9F04-66EF91E7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B14D-8163-431E-884F-00098009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4A21A-6D15-4AE9-818F-6F0BE14C8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B03C-BEA1-4626-BCCD-E5B7C4D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5D76F-F819-4D6D-A955-1C94E682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9AEB9-9E69-4005-A640-B68EBF97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833F-98EA-4853-A121-AD05253D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18B2C-15E9-4724-B280-D623601F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2F2CC-E95C-4AB4-95EC-8AE57AF1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C3D6-948B-486F-9559-E3A4C1C3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1B0F-47FE-413A-B669-D8C9EA6B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5DEF-67A8-4065-BB1A-CAEE421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BBC8F-26FA-4841-8086-9EBEB2F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E211-188F-4E5E-A514-2876E9A6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ACA6-3019-4F4B-BC6B-ABF03BCA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88C6-7A17-4B8B-9849-1D3B9F64B51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86BF-04CE-49F0-ACFD-2703F948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D85B-3763-4A19-BBC7-B55562A0C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51C6-10BF-4442-8DB2-1EF9A3D5B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audio" Target="../media/media25.mp3"/><Relationship Id="rId5" Type="http://schemas.microsoft.com/office/2007/relationships/media" Target="../media/media25.mp3"/><Relationship Id="rId4" Type="http://schemas.openxmlformats.org/officeDocument/2006/relationships/audio" Target="../media/media24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10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2814" y="595709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88FA11-BB6C-485F-8AD8-91741D035CE6}"/>
              </a:ext>
            </a:extLst>
          </p:cNvPr>
          <p:cNvGrpSpPr/>
          <p:nvPr/>
        </p:nvGrpSpPr>
        <p:grpSpPr>
          <a:xfrm flipH="1">
            <a:off x="6599582" y="1984265"/>
            <a:ext cx="4790926" cy="4685492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435B04DB-DA35-497C-9C11-F87AFB121919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C39B6AF4-50A8-4204-A916-3F3B1E3E1A71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3">
              <a:extLst>
                <a:ext uri="{FF2B5EF4-FFF2-40B4-BE49-F238E27FC236}">
                  <a16:creationId xmlns:a16="http://schemas.microsoft.com/office/drawing/2014/main" id="{BD7D06D8-AA78-4438-A247-CA256FBE45DD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3">
              <a:extLst>
                <a:ext uri="{FF2B5EF4-FFF2-40B4-BE49-F238E27FC236}">
                  <a16:creationId xmlns:a16="http://schemas.microsoft.com/office/drawing/2014/main" id="{F3295304-0458-45FD-8727-99B5DDAF7281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628D9C49-7C42-4FE7-BF85-9B06E5830CE4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3A393A6B-7726-4C42-BA72-F087C941C7D8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3">
              <a:extLst>
                <a:ext uri="{FF2B5EF4-FFF2-40B4-BE49-F238E27FC236}">
                  <a16:creationId xmlns:a16="http://schemas.microsoft.com/office/drawing/2014/main" id="{53184A72-62F3-4D54-84AE-F66507F7EB3F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3">
              <a:extLst>
                <a:ext uri="{FF2B5EF4-FFF2-40B4-BE49-F238E27FC236}">
                  <a16:creationId xmlns:a16="http://schemas.microsoft.com/office/drawing/2014/main" id="{989D5800-DFD4-40D2-9D2E-6806488E397A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128216-6A32-4158-A9CC-643811FC94E9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0D67A3-CEB9-4908-AEDD-A1525DAB4F83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9631BF-8D97-4B8C-9731-35511ED859AC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B78670-B708-4165-98C9-42AED63B0F9D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2B35A42F-78B1-458F-860D-FE92EA678A1D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065FBB3-A70D-45E7-8F40-03B4B178595D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5EF2CA-3D9B-44A6-B41A-0A971325A0FF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0ED21E4-20B8-47B4-B832-0C7950EC137D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15676FC6-A9AF-42C4-BC19-9D7745DA35D0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0F1161F-0FA0-47B2-AC5E-C764E5F531E5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43D1C49-50CF-422A-811B-7045A4019595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F4BBEB-CE93-46A9-8999-C379E41DB9BB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785F750-94D7-416D-BA5B-4A32A68E9A5B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F6052AD-FF19-4A7C-967B-1E51822CEC0D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4C84B9-E58A-4CD9-8A79-70D6F828B0E9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1561C040-7DE9-4930-9288-0983DC963E31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9A417ED-1264-448E-AC3B-44783C825608}"/>
              </a:ext>
            </a:extLst>
          </p:cNvPr>
          <p:cNvGrpSpPr/>
          <p:nvPr/>
        </p:nvGrpSpPr>
        <p:grpSpPr>
          <a:xfrm>
            <a:off x="8103340" y="974574"/>
            <a:ext cx="2726020" cy="5617236"/>
            <a:chOff x="4697914" y="1793012"/>
            <a:chExt cx="1856948" cy="3826424"/>
          </a:xfrm>
          <a:solidFill>
            <a:srgbClr val="E3AC87"/>
          </a:solidFill>
        </p:grpSpPr>
        <p:sp>
          <p:nvSpPr>
            <p:cNvPr id="175" name="Rectangle 5">
              <a:extLst>
                <a:ext uri="{FF2B5EF4-FFF2-40B4-BE49-F238E27FC236}">
                  <a16:creationId xmlns:a16="http://schemas.microsoft.com/office/drawing/2014/main" id="{1BD51761-CFB8-43CD-8480-E14EE9405BEE}"/>
                </a:ext>
              </a:extLst>
            </p:cNvPr>
            <p:cNvSpPr/>
            <p:nvPr/>
          </p:nvSpPr>
          <p:spPr>
            <a:xfrm rot="2012247">
              <a:off x="5044453" y="2003101"/>
              <a:ext cx="915104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ECA5A1F-C876-42D3-9268-690F88CBB1A8}"/>
                </a:ext>
              </a:extLst>
            </p:cNvPr>
            <p:cNvSpPr/>
            <p:nvPr/>
          </p:nvSpPr>
          <p:spPr>
            <a:xfrm>
              <a:off x="5263980" y="4968455"/>
              <a:ext cx="785558" cy="4304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56">
              <a:extLst>
                <a:ext uri="{FF2B5EF4-FFF2-40B4-BE49-F238E27FC236}">
                  <a16:creationId xmlns:a16="http://schemas.microsoft.com/office/drawing/2014/main" id="{B8AC81D1-B426-4778-9CF7-87B530E455AF}"/>
                </a:ext>
              </a:extLst>
            </p:cNvPr>
            <p:cNvSpPr/>
            <p:nvPr/>
          </p:nvSpPr>
          <p:spPr>
            <a:xfrm rot="6635828" flipH="1">
              <a:off x="5811670" y="1998105"/>
              <a:ext cx="764295" cy="354110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EED6F4CE-C166-4811-B80D-2A8303107706}"/>
                </a:ext>
              </a:extLst>
            </p:cNvPr>
            <p:cNvSpPr/>
            <p:nvPr/>
          </p:nvSpPr>
          <p:spPr>
            <a:xfrm rot="4202227" flipH="1">
              <a:off x="4883142" y="1995671"/>
              <a:ext cx="688414" cy="33744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2">
              <a:extLst>
                <a:ext uri="{FF2B5EF4-FFF2-40B4-BE49-F238E27FC236}">
                  <a16:creationId xmlns:a16="http://schemas.microsoft.com/office/drawing/2014/main" id="{8BD1A916-9161-4EA3-B700-4DCA3770F9DD}"/>
                </a:ext>
              </a:extLst>
            </p:cNvPr>
            <p:cNvSpPr/>
            <p:nvPr/>
          </p:nvSpPr>
          <p:spPr>
            <a:xfrm>
              <a:off x="4697914" y="2211375"/>
              <a:ext cx="1856948" cy="2637579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  <a:gd name="connsiteX0" fmla="*/ 1272458 w 1922646"/>
                <a:gd name="connsiteY0" fmla="*/ 828111 h 2279775"/>
                <a:gd name="connsiteX1" fmla="*/ 1368200 w 1922646"/>
                <a:gd name="connsiteY1" fmla="*/ 333647 h 2279775"/>
                <a:gd name="connsiteX2" fmla="*/ 1760839 w 1922646"/>
                <a:gd name="connsiteY2" fmla="*/ 14926 h 2279775"/>
                <a:gd name="connsiteX3" fmla="*/ 1887270 w 1922646"/>
                <a:gd name="connsiteY3" fmla="*/ 840811 h 2279775"/>
                <a:gd name="connsiteX4" fmla="*/ 1678289 w 1922646"/>
                <a:gd name="connsiteY4" fmla="*/ 2206446 h 2279775"/>
                <a:gd name="connsiteX5" fmla="*/ 41049 w 1922646"/>
                <a:gd name="connsiteY5" fmla="*/ 2035447 h 2279775"/>
                <a:gd name="connsiteX6" fmla="*/ 581544 w 1922646"/>
                <a:gd name="connsiteY6" fmla="*/ 1313328 h 2279775"/>
                <a:gd name="connsiteX7" fmla="*/ 1038000 w 1922646"/>
                <a:gd name="connsiteY7" fmla="*/ 1209947 h 2279775"/>
                <a:gd name="connsiteX8" fmla="*/ 1272458 w 1922646"/>
                <a:gd name="connsiteY8" fmla="*/ 828111 h 2279775"/>
                <a:gd name="connsiteX0" fmla="*/ 753334 w 1368146"/>
                <a:gd name="connsiteY0" fmla="*/ 828111 h 2356079"/>
                <a:gd name="connsiteX1" fmla="*/ 849076 w 1368146"/>
                <a:gd name="connsiteY1" fmla="*/ 333647 h 2356079"/>
                <a:gd name="connsiteX2" fmla="*/ 1241715 w 1368146"/>
                <a:gd name="connsiteY2" fmla="*/ 14926 h 2356079"/>
                <a:gd name="connsiteX3" fmla="*/ 1368146 w 1368146"/>
                <a:gd name="connsiteY3" fmla="*/ 840811 h 2356079"/>
                <a:gd name="connsiteX4" fmla="*/ 1159165 w 1368146"/>
                <a:gd name="connsiteY4" fmla="*/ 2206446 h 2356079"/>
                <a:gd name="connsiteX5" fmla="*/ 226513 w 1368146"/>
                <a:gd name="connsiteY5" fmla="*/ 2172158 h 2356079"/>
                <a:gd name="connsiteX6" fmla="*/ 62420 w 1368146"/>
                <a:gd name="connsiteY6" fmla="*/ 1313328 h 2356079"/>
                <a:gd name="connsiteX7" fmla="*/ 518876 w 1368146"/>
                <a:gd name="connsiteY7" fmla="*/ 1209947 h 2356079"/>
                <a:gd name="connsiteX8" fmla="*/ 753334 w 1368146"/>
                <a:gd name="connsiteY8" fmla="*/ 828111 h 2356079"/>
                <a:gd name="connsiteX0" fmla="*/ 753334 w 1368146"/>
                <a:gd name="connsiteY0" fmla="*/ 828111 h 2356079"/>
                <a:gd name="connsiteX1" fmla="*/ 849076 w 1368146"/>
                <a:gd name="connsiteY1" fmla="*/ 333647 h 2356079"/>
                <a:gd name="connsiteX2" fmla="*/ 1241715 w 1368146"/>
                <a:gd name="connsiteY2" fmla="*/ 14926 h 2356079"/>
                <a:gd name="connsiteX3" fmla="*/ 1368146 w 1368146"/>
                <a:gd name="connsiteY3" fmla="*/ 840811 h 2356079"/>
                <a:gd name="connsiteX4" fmla="*/ 1159165 w 1368146"/>
                <a:gd name="connsiteY4" fmla="*/ 2206446 h 2356079"/>
                <a:gd name="connsiteX5" fmla="*/ 226513 w 1368146"/>
                <a:gd name="connsiteY5" fmla="*/ 2172158 h 2356079"/>
                <a:gd name="connsiteX6" fmla="*/ 62420 w 1368146"/>
                <a:gd name="connsiteY6" fmla="*/ 1313328 h 2356079"/>
                <a:gd name="connsiteX7" fmla="*/ 771265 w 1368146"/>
                <a:gd name="connsiteY7" fmla="*/ 1241496 h 2356079"/>
                <a:gd name="connsiteX8" fmla="*/ 753334 w 1368146"/>
                <a:gd name="connsiteY8" fmla="*/ 828111 h 2356079"/>
                <a:gd name="connsiteX0" fmla="*/ 847980 w 1368146"/>
                <a:gd name="connsiteY0" fmla="*/ 839955 h 2357407"/>
                <a:gd name="connsiteX1" fmla="*/ 849076 w 1368146"/>
                <a:gd name="connsiteY1" fmla="*/ 334975 h 2357407"/>
                <a:gd name="connsiteX2" fmla="*/ 1241715 w 1368146"/>
                <a:gd name="connsiteY2" fmla="*/ 16254 h 2357407"/>
                <a:gd name="connsiteX3" fmla="*/ 1368146 w 1368146"/>
                <a:gd name="connsiteY3" fmla="*/ 842139 h 2357407"/>
                <a:gd name="connsiteX4" fmla="*/ 1159165 w 1368146"/>
                <a:gd name="connsiteY4" fmla="*/ 2207774 h 2357407"/>
                <a:gd name="connsiteX5" fmla="*/ 226513 w 1368146"/>
                <a:gd name="connsiteY5" fmla="*/ 2173486 h 2357407"/>
                <a:gd name="connsiteX6" fmla="*/ 62420 w 1368146"/>
                <a:gd name="connsiteY6" fmla="*/ 1314656 h 2357407"/>
                <a:gd name="connsiteX7" fmla="*/ 771265 w 1368146"/>
                <a:gd name="connsiteY7" fmla="*/ 1242824 h 2357407"/>
                <a:gd name="connsiteX8" fmla="*/ 847980 w 1368146"/>
                <a:gd name="connsiteY8" fmla="*/ 839955 h 2357407"/>
                <a:gd name="connsiteX0" fmla="*/ 847980 w 1478465"/>
                <a:gd name="connsiteY0" fmla="*/ 839955 h 2324287"/>
                <a:gd name="connsiteX1" fmla="*/ 849076 w 1478465"/>
                <a:gd name="connsiteY1" fmla="*/ 334975 h 2324287"/>
                <a:gd name="connsiteX2" fmla="*/ 1241715 w 1478465"/>
                <a:gd name="connsiteY2" fmla="*/ 16254 h 2324287"/>
                <a:gd name="connsiteX3" fmla="*/ 1368146 w 1478465"/>
                <a:gd name="connsiteY3" fmla="*/ 842139 h 2324287"/>
                <a:gd name="connsiteX4" fmla="*/ 1472664 w 1478465"/>
                <a:gd name="connsiteY4" fmla="*/ 1356297 h 2324287"/>
                <a:gd name="connsiteX5" fmla="*/ 1159165 w 1478465"/>
                <a:gd name="connsiteY5" fmla="*/ 2207774 h 2324287"/>
                <a:gd name="connsiteX6" fmla="*/ 226513 w 1478465"/>
                <a:gd name="connsiteY6" fmla="*/ 2173486 h 2324287"/>
                <a:gd name="connsiteX7" fmla="*/ 62420 w 1478465"/>
                <a:gd name="connsiteY7" fmla="*/ 1314656 h 2324287"/>
                <a:gd name="connsiteX8" fmla="*/ 771265 w 1478465"/>
                <a:gd name="connsiteY8" fmla="*/ 1242824 h 2324287"/>
                <a:gd name="connsiteX9" fmla="*/ 847980 w 1478465"/>
                <a:gd name="connsiteY9" fmla="*/ 839955 h 2324287"/>
                <a:gd name="connsiteX0" fmla="*/ 847980 w 1478465"/>
                <a:gd name="connsiteY0" fmla="*/ 839955 h 2324287"/>
                <a:gd name="connsiteX1" fmla="*/ 849076 w 1478465"/>
                <a:gd name="connsiteY1" fmla="*/ 334975 h 2324287"/>
                <a:gd name="connsiteX2" fmla="*/ 1241715 w 1478465"/>
                <a:gd name="connsiteY2" fmla="*/ 16254 h 2324287"/>
                <a:gd name="connsiteX3" fmla="*/ 1368146 w 1478465"/>
                <a:gd name="connsiteY3" fmla="*/ 842139 h 2324287"/>
                <a:gd name="connsiteX4" fmla="*/ 1472664 w 1478465"/>
                <a:gd name="connsiteY4" fmla="*/ 1356297 h 2324287"/>
                <a:gd name="connsiteX5" fmla="*/ 1159165 w 1478465"/>
                <a:gd name="connsiteY5" fmla="*/ 2207774 h 2324287"/>
                <a:gd name="connsiteX6" fmla="*/ 226513 w 1478465"/>
                <a:gd name="connsiteY6" fmla="*/ 2173486 h 2324287"/>
                <a:gd name="connsiteX7" fmla="*/ 62420 w 1478465"/>
                <a:gd name="connsiteY7" fmla="*/ 1314656 h 2324287"/>
                <a:gd name="connsiteX8" fmla="*/ 771265 w 1478465"/>
                <a:gd name="connsiteY8" fmla="*/ 1242824 h 2324287"/>
                <a:gd name="connsiteX9" fmla="*/ 847980 w 1478465"/>
                <a:gd name="connsiteY9" fmla="*/ 839955 h 2324287"/>
                <a:gd name="connsiteX0" fmla="*/ 847980 w 1484298"/>
                <a:gd name="connsiteY0" fmla="*/ 839955 h 2328012"/>
                <a:gd name="connsiteX1" fmla="*/ 849076 w 1484298"/>
                <a:gd name="connsiteY1" fmla="*/ 334975 h 2328012"/>
                <a:gd name="connsiteX2" fmla="*/ 1241715 w 1484298"/>
                <a:gd name="connsiteY2" fmla="*/ 16254 h 2328012"/>
                <a:gd name="connsiteX3" fmla="*/ 1368146 w 1484298"/>
                <a:gd name="connsiteY3" fmla="*/ 842139 h 2328012"/>
                <a:gd name="connsiteX4" fmla="*/ 1478711 w 1484298"/>
                <a:gd name="connsiteY4" fmla="*/ 1295829 h 2328012"/>
                <a:gd name="connsiteX5" fmla="*/ 1159165 w 1484298"/>
                <a:gd name="connsiteY5" fmla="*/ 2207774 h 2328012"/>
                <a:gd name="connsiteX6" fmla="*/ 226513 w 1484298"/>
                <a:gd name="connsiteY6" fmla="*/ 2173486 h 2328012"/>
                <a:gd name="connsiteX7" fmla="*/ 62420 w 1484298"/>
                <a:gd name="connsiteY7" fmla="*/ 1314656 h 2328012"/>
                <a:gd name="connsiteX8" fmla="*/ 771265 w 1484298"/>
                <a:gd name="connsiteY8" fmla="*/ 1242824 h 2328012"/>
                <a:gd name="connsiteX9" fmla="*/ 847980 w 1484298"/>
                <a:gd name="connsiteY9" fmla="*/ 839955 h 2328012"/>
                <a:gd name="connsiteX0" fmla="*/ 847980 w 1478711"/>
                <a:gd name="connsiteY0" fmla="*/ 839955 h 2328012"/>
                <a:gd name="connsiteX1" fmla="*/ 849076 w 1478711"/>
                <a:gd name="connsiteY1" fmla="*/ 334975 h 2328012"/>
                <a:gd name="connsiteX2" fmla="*/ 1241715 w 1478711"/>
                <a:gd name="connsiteY2" fmla="*/ 16254 h 2328012"/>
                <a:gd name="connsiteX3" fmla="*/ 1368146 w 1478711"/>
                <a:gd name="connsiteY3" fmla="*/ 842139 h 2328012"/>
                <a:gd name="connsiteX4" fmla="*/ 1478711 w 1478711"/>
                <a:gd name="connsiteY4" fmla="*/ 1295829 h 2328012"/>
                <a:gd name="connsiteX5" fmla="*/ 1159165 w 1478711"/>
                <a:gd name="connsiteY5" fmla="*/ 2207774 h 2328012"/>
                <a:gd name="connsiteX6" fmla="*/ 226513 w 1478711"/>
                <a:gd name="connsiteY6" fmla="*/ 2173486 h 2328012"/>
                <a:gd name="connsiteX7" fmla="*/ 62420 w 1478711"/>
                <a:gd name="connsiteY7" fmla="*/ 1314656 h 2328012"/>
                <a:gd name="connsiteX8" fmla="*/ 771265 w 1478711"/>
                <a:gd name="connsiteY8" fmla="*/ 1242824 h 2328012"/>
                <a:gd name="connsiteX9" fmla="*/ 847980 w 1478711"/>
                <a:gd name="connsiteY9" fmla="*/ 839955 h 2328012"/>
                <a:gd name="connsiteX0" fmla="*/ 847980 w 1762889"/>
                <a:gd name="connsiteY0" fmla="*/ 839955 h 2312424"/>
                <a:gd name="connsiteX1" fmla="*/ 849076 w 1762889"/>
                <a:gd name="connsiteY1" fmla="*/ 334975 h 2312424"/>
                <a:gd name="connsiteX2" fmla="*/ 1241715 w 1762889"/>
                <a:gd name="connsiteY2" fmla="*/ 16254 h 2312424"/>
                <a:gd name="connsiteX3" fmla="*/ 1368146 w 1762889"/>
                <a:gd name="connsiteY3" fmla="*/ 842139 h 2312424"/>
                <a:gd name="connsiteX4" fmla="*/ 1478711 w 1762889"/>
                <a:gd name="connsiteY4" fmla="*/ 1295829 h 2312424"/>
                <a:gd name="connsiteX5" fmla="*/ 1756866 w 1762889"/>
                <a:gd name="connsiteY5" fmla="*/ 1555843 h 2312424"/>
                <a:gd name="connsiteX6" fmla="*/ 1159165 w 1762889"/>
                <a:gd name="connsiteY6" fmla="*/ 2207774 h 2312424"/>
                <a:gd name="connsiteX7" fmla="*/ 226513 w 1762889"/>
                <a:gd name="connsiteY7" fmla="*/ 2173486 h 2312424"/>
                <a:gd name="connsiteX8" fmla="*/ 62420 w 1762889"/>
                <a:gd name="connsiteY8" fmla="*/ 1314656 h 2312424"/>
                <a:gd name="connsiteX9" fmla="*/ 771265 w 1762889"/>
                <a:gd name="connsiteY9" fmla="*/ 1242824 h 2312424"/>
                <a:gd name="connsiteX10" fmla="*/ 847980 w 1762889"/>
                <a:gd name="connsiteY10" fmla="*/ 839955 h 2312424"/>
                <a:gd name="connsiteX0" fmla="*/ 692139 w 1607048"/>
                <a:gd name="connsiteY0" fmla="*/ 839955 h 2312424"/>
                <a:gd name="connsiteX1" fmla="*/ 693235 w 1607048"/>
                <a:gd name="connsiteY1" fmla="*/ 334975 h 2312424"/>
                <a:gd name="connsiteX2" fmla="*/ 1085874 w 1607048"/>
                <a:gd name="connsiteY2" fmla="*/ 16254 h 2312424"/>
                <a:gd name="connsiteX3" fmla="*/ 1212305 w 1607048"/>
                <a:gd name="connsiteY3" fmla="*/ 842139 h 2312424"/>
                <a:gd name="connsiteX4" fmla="*/ 1322870 w 1607048"/>
                <a:gd name="connsiteY4" fmla="*/ 1295829 h 2312424"/>
                <a:gd name="connsiteX5" fmla="*/ 1601025 w 1607048"/>
                <a:gd name="connsiteY5" fmla="*/ 1555843 h 2312424"/>
                <a:gd name="connsiteX6" fmla="*/ 1003324 w 1607048"/>
                <a:gd name="connsiteY6" fmla="*/ 2207774 h 2312424"/>
                <a:gd name="connsiteX7" fmla="*/ 70672 w 1607048"/>
                <a:gd name="connsiteY7" fmla="*/ 2173486 h 2312424"/>
                <a:gd name="connsiteX8" fmla="*/ 287529 w 1607048"/>
                <a:gd name="connsiteY8" fmla="*/ 1598858 h 2312424"/>
                <a:gd name="connsiteX9" fmla="*/ 615424 w 1607048"/>
                <a:gd name="connsiteY9" fmla="*/ 1242824 h 2312424"/>
                <a:gd name="connsiteX10" fmla="*/ 692139 w 1607048"/>
                <a:gd name="connsiteY10" fmla="*/ 839955 h 2312424"/>
                <a:gd name="connsiteX0" fmla="*/ 692139 w 1678585"/>
                <a:gd name="connsiteY0" fmla="*/ 839955 h 2308974"/>
                <a:gd name="connsiteX1" fmla="*/ 693235 w 1678585"/>
                <a:gd name="connsiteY1" fmla="*/ 334975 h 2308974"/>
                <a:gd name="connsiteX2" fmla="*/ 1085874 w 1678585"/>
                <a:gd name="connsiteY2" fmla="*/ 16254 h 2308974"/>
                <a:gd name="connsiteX3" fmla="*/ 1212305 w 1678585"/>
                <a:gd name="connsiteY3" fmla="*/ 842139 h 2308974"/>
                <a:gd name="connsiteX4" fmla="*/ 1322870 w 1678585"/>
                <a:gd name="connsiteY4" fmla="*/ 1295829 h 2308974"/>
                <a:gd name="connsiteX5" fmla="*/ 1673587 w 1678585"/>
                <a:gd name="connsiteY5" fmla="*/ 1616311 h 2308974"/>
                <a:gd name="connsiteX6" fmla="*/ 1003324 w 1678585"/>
                <a:gd name="connsiteY6" fmla="*/ 2207774 h 2308974"/>
                <a:gd name="connsiteX7" fmla="*/ 70672 w 1678585"/>
                <a:gd name="connsiteY7" fmla="*/ 2173486 h 2308974"/>
                <a:gd name="connsiteX8" fmla="*/ 287529 w 1678585"/>
                <a:gd name="connsiteY8" fmla="*/ 1598858 h 2308974"/>
                <a:gd name="connsiteX9" fmla="*/ 615424 w 1678585"/>
                <a:gd name="connsiteY9" fmla="*/ 1242824 h 2308974"/>
                <a:gd name="connsiteX10" fmla="*/ 692139 w 1678585"/>
                <a:gd name="connsiteY10" fmla="*/ 839955 h 2308974"/>
                <a:gd name="connsiteX0" fmla="*/ 692139 w 1678254"/>
                <a:gd name="connsiteY0" fmla="*/ 839955 h 2308974"/>
                <a:gd name="connsiteX1" fmla="*/ 693235 w 1678254"/>
                <a:gd name="connsiteY1" fmla="*/ 334975 h 2308974"/>
                <a:gd name="connsiteX2" fmla="*/ 1085874 w 1678254"/>
                <a:gd name="connsiteY2" fmla="*/ 16254 h 2308974"/>
                <a:gd name="connsiteX3" fmla="*/ 1212305 w 1678254"/>
                <a:gd name="connsiteY3" fmla="*/ 842139 h 2308974"/>
                <a:gd name="connsiteX4" fmla="*/ 1292636 w 1678254"/>
                <a:gd name="connsiteY4" fmla="*/ 1211173 h 2308974"/>
                <a:gd name="connsiteX5" fmla="*/ 1673587 w 1678254"/>
                <a:gd name="connsiteY5" fmla="*/ 1616311 h 2308974"/>
                <a:gd name="connsiteX6" fmla="*/ 1003324 w 1678254"/>
                <a:gd name="connsiteY6" fmla="*/ 2207774 h 2308974"/>
                <a:gd name="connsiteX7" fmla="*/ 70672 w 1678254"/>
                <a:gd name="connsiteY7" fmla="*/ 2173486 h 2308974"/>
                <a:gd name="connsiteX8" fmla="*/ 287529 w 1678254"/>
                <a:gd name="connsiteY8" fmla="*/ 1598858 h 2308974"/>
                <a:gd name="connsiteX9" fmla="*/ 615424 w 1678254"/>
                <a:gd name="connsiteY9" fmla="*/ 1242824 h 2308974"/>
                <a:gd name="connsiteX10" fmla="*/ 692139 w 1678254"/>
                <a:gd name="connsiteY10" fmla="*/ 839955 h 2308974"/>
                <a:gd name="connsiteX0" fmla="*/ 692139 w 1678657"/>
                <a:gd name="connsiteY0" fmla="*/ 839955 h 2308974"/>
                <a:gd name="connsiteX1" fmla="*/ 693235 w 1678657"/>
                <a:gd name="connsiteY1" fmla="*/ 334975 h 2308974"/>
                <a:gd name="connsiteX2" fmla="*/ 1085874 w 1678657"/>
                <a:gd name="connsiteY2" fmla="*/ 16254 h 2308974"/>
                <a:gd name="connsiteX3" fmla="*/ 1212305 w 1678657"/>
                <a:gd name="connsiteY3" fmla="*/ 842139 h 2308974"/>
                <a:gd name="connsiteX4" fmla="*/ 1328917 w 1678657"/>
                <a:gd name="connsiteY4" fmla="*/ 1193032 h 2308974"/>
                <a:gd name="connsiteX5" fmla="*/ 1673587 w 1678657"/>
                <a:gd name="connsiteY5" fmla="*/ 1616311 h 2308974"/>
                <a:gd name="connsiteX6" fmla="*/ 1003324 w 1678657"/>
                <a:gd name="connsiteY6" fmla="*/ 2207774 h 2308974"/>
                <a:gd name="connsiteX7" fmla="*/ 70672 w 1678657"/>
                <a:gd name="connsiteY7" fmla="*/ 2173486 h 2308974"/>
                <a:gd name="connsiteX8" fmla="*/ 287529 w 1678657"/>
                <a:gd name="connsiteY8" fmla="*/ 1598858 h 2308974"/>
                <a:gd name="connsiteX9" fmla="*/ 615424 w 1678657"/>
                <a:gd name="connsiteY9" fmla="*/ 1242824 h 2308974"/>
                <a:gd name="connsiteX10" fmla="*/ 692139 w 1678657"/>
                <a:gd name="connsiteY10" fmla="*/ 839955 h 2308974"/>
                <a:gd name="connsiteX0" fmla="*/ 692139 w 1678959"/>
                <a:gd name="connsiteY0" fmla="*/ 839955 h 2308974"/>
                <a:gd name="connsiteX1" fmla="*/ 693235 w 1678959"/>
                <a:gd name="connsiteY1" fmla="*/ 334975 h 2308974"/>
                <a:gd name="connsiteX2" fmla="*/ 1085874 w 1678959"/>
                <a:gd name="connsiteY2" fmla="*/ 16254 h 2308974"/>
                <a:gd name="connsiteX3" fmla="*/ 1212305 w 1678959"/>
                <a:gd name="connsiteY3" fmla="*/ 842139 h 2308974"/>
                <a:gd name="connsiteX4" fmla="*/ 1328917 w 1678959"/>
                <a:gd name="connsiteY4" fmla="*/ 1193032 h 2308974"/>
                <a:gd name="connsiteX5" fmla="*/ 1673587 w 1678959"/>
                <a:gd name="connsiteY5" fmla="*/ 1616311 h 2308974"/>
                <a:gd name="connsiteX6" fmla="*/ 1003324 w 1678959"/>
                <a:gd name="connsiteY6" fmla="*/ 2207774 h 2308974"/>
                <a:gd name="connsiteX7" fmla="*/ 70672 w 1678959"/>
                <a:gd name="connsiteY7" fmla="*/ 2173486 h 2308974"/>
                <a:gd name="connsiteX8" fmla="*/ 287529 w 1678959"/>
                <a:gd name="connsiteY8" fmla="*/ 1598858 h 2308974"/>
                <a:gd name="connsiteX9" fmla="*/ 615424 w 1678959"/>
                <a:gd name="connsiteY9" fmla="*/ 1242824 h 2308974"/>
                <a:gd name="connsiteX10" fmla="*/ 692139 w 1678959"/>
                <a:gd name="connsiteY10" fmla="*/ 839955 h 2308974"/>
                <a:gd name="connsiteX0" fmla="*/ 692139 w 1679127"/>
                <a:gd name="connsiteY0" fmla="*/ 839955 h 2308974"/>
                <a:gd name="connsiteX1" fmla="*/ 693235 w 1679127"/>
                <a:gd name="connsiteY1" fmla="*/ 334975 h 2308974"/>
                <a:gd name="connsiteX2" fmla="*/ 1085874 w 1679127"/>
                <a:gd name="connsiteY2" fmla="*/ 16254 h 2308974"/>
                <a:gd name="connsiteX3" fmla="*/ 1212305 w 1679127"/>
                <a:gd name="connsiteY3" fmla="*/ 842139 h 2308974"/>
                <a:gd name="connsiteX4" fmla="*/ 1341011 w 1679127"/>
                <a:gd name="connsiteY4" fmla="*/ 1229313 h 2308974"/>
                <a:gd name="connsiteX5" fmla="*/ 1673587 w 1679127"/>
                <a:gd name="connsiteY5" fmla="*/ 1616311 h 2308974"/>
                <a:gd name="connsiteX6" fmla="*/ 1003324 w 1679127"/>
                <a:gd name="connsiteY6" fmla="*/ 2207774 h 2308974"/>
                <a:gd name="connsiteX7" fmla="*/ 70672 w 1679127"/>
                <a:gd name="connsiteY7" fmla="*/ 2173486 h 2308974"/>
                <a:gd name="connsiteX8" fmla="*/ 287529 w 1679127"/>
                <a:gd name="connsiteY8" fmla="*/ 1598858 h 2308974"/>
                <a:gd name="connsiteX9" fmla="*/ 615424 w 1679127"/>
                <a:gd name="connsiteY9" fmla="*/ 1242824 h 2308974"/>
                <a:gd name="connsiteX10" fmla="*/ 692139 w 1679127"/>
                <a:gd name="connsiteY10" fmla="*/ 839955 h 2308974"/>
                <a:gd name="connsiteX0" fmla="*/ 692139 w 1673587"/>
                <a:gd name="connsiteY0" fmla="*/ 839955 h 2308974"/>
                <a:gd name="connsiteX1" fmla="*/ 693235 w 1673587"/>
                <a:gd name="connsiteY1" fmla="*/ 334975 h 2308974"/>
                <a:gd name="connsiteX2" fmla="*/ 1085874 w 1673587"/>
                <a:gd name="connsiteY2" fmla="*/ 16254 h 2308974"/>
                <a:gd name="connsiteX3" fmla="*/ 1212305 w 1673587"/>
                <a:gd name="connsiteY3" fmla="*/ 842139 h 2308974"/>
                <a:gd name="connsiteX4" fmla="*/ 1341011 w 1673587"/>
                <a:gd name="connsiteY4" fmla="*/ 1229313 h 2308974"/>
                <a:gd name="connsiteX5" fmla="*/ 1673587 w 1673587"/>
                <a:gd name="connsiteY5" fmla="*/ 1616311 h 2308974"/>
                <a:gd name="connsiteX6" fmla="*/ 1003324 w 1673587"/>
                <a:gd name="connsiteY6" fmla="*/ 2207774 h 2308974"/>
                <a:gd name="connsiteX7" fmla="*/ 70672 w 1673587"/>
                <a:gd name="connsiteY7" fmla="*/ 2173486 h 2308974"/>
                <a:gd name="connsiteX8" fmla="*/ 287529 w 1673587"/>
                <a:gd name="connsiteY8" fmla="*/ 1598858 h 2308974"/>
                <a:gd name="connsiteX9" fmla="*/ 615424 w 1673587"/>
                <a:gd name="connsiteY9" fmla="*/ 1242824 h 2308974"/>
                <a:gd name="connsiteX10" fmla="*/ 692139 w 1673587"/>
                <a:gd name="connsiteY10" fmla="*/ 839955 h 2308974"/>
                <a:gd name="connsiteX0" fmla="*/ 692139 w 1673587"/>
                <a:gd name="connsiteY0" fmla="*/ 839955 h 2308974"/>
                <a:gd name="connsiteX1" fmla="*/ 693235 w 1673587"/>
                <a:gd name="connsiteY1" fmla="*/ 334975 h 2308974"/>
                <a:gd name="connsiteX2" fmla="*/ 1085874 w 1673587"/>
                <a:gd name="connsiteY2" fmla="*/ 16254 h 2308974"/>
                <a:gd name="connsiteX3" fmla="*/ 1212305 w 1673587"/>
                <a:gd name="connsiteY3" fmla="*/ 842139 h 2308974"/>
                <a:gd name="connsiteX4" fmla="*/ 1341011 w 1673587"/>
                <a:gd name="connsiteY4" fmla="*/ 1229313 h 2308974"/>
                <a:gd name="connsiteX5" fmla="*/ 1673587 w 1673587"/>
                <a:gd name="connsiteY5" fmla="*/ 1616311 h 2308974"/>
                <a:gd name="connsiteX6" fmla="*/ 1003324 w 1673587"/>
                <a:gd name="connsiteY6" fmla="*/ 2207774 h 2308974"/>
                <a:gd name="connsiteX7" fmla="*/ 70672 w 1673587"/>
                <a:gd name="connsiteY7" fmla="*/ 2173486 h 2308974"/>
                <a:gd name="connsiteX8" fmla="*/ 287529 w 1673587"/>
                <a:gd name="connsiteY8" fmla="*/ 1598858 h 2308974"/>
                <a:gd name="connsiteX9" fmla="*/ 615424 w 1673587"/>
                <a:gd name="connsiteY9" fmla="*/ 1242824 h 2308974"/>
                <a:gd name="connsiteX10" fmla="*/ 692139 w 1673587"/>
                <a:gd name="connsiteY10" fmla="*/ 839955 h 23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3587" h="2308974">
                  <a:moveTo>
                    <a:pt x="692139" y="839955"/>
                  </a:moveTo>
                  <a:cubicBezTo>
                    <a:pt x="705108" y="688647"/>
                    <a:pt x="627613" y="472258"/>
                    <a:pt x="693235" y="334975"/>
                  </a:cubicBezTo>
                  <a:cubicBezTo>
                    <a:pt x="758857" y="197692"/>
                    <a:pt x="999362" y="-68273"/>
                    <a:pt x="1085874" y="16254"/>
                  </a:cubicBezTo>
                  <a:cubicBezTo>
                    <a:pt x="1172386" y="100781"/>
                    <a:pt x="1206063" y="627869"/>
                    <a:pt x="1212305" y="842139"/>
                  </a:cubicBezTo>
                  <a:cubicBezTo>
                    <a:pt x="1218547" y="1056409"/>
                    <a:pt x="1284287" y="1131527"/>
                    <a:pt x="1341011" y="1229313"/>
                  </a:cubicBezTo>
                  <a:cubicBezTo>
                    <a:pt x="1379595" y="1315006"/>
                    <a:pt x="1587768" y="1464320"/>
                    <a:pt x="1673587" y="1616311"/>
                  </a:cubicBezTo>
                  <a:cubicBezTo>
                    <a:pt x="1620329" y="1768302"/>
                    <a:pt x="1270476" y="2114912"/>
                    <a:pt x="1003324" y="2207774"/>
                  </a:cubicBezTo>
                  <a:cubicBezTo>
                    <a:pt x="736172" y="2300636"/>
                    <a:pt x="184795" y="2393544"/>
                    <a:pt x="70672" y="2173486"/>
                  </a:cubicBezTo>
                  <a:cubicBezTo>
                    <a:pt x="-132351" y="2061378"/>
                    <a:pt x="153121" y="1773483"/>
                    <a:pt x="287529" y="1598858"/>
                  </a:cubicBezTo>
                  <a:cubicBezTo>
                    <a:pt x="421937" y="1424233"/>
                    <a:pt x="547989" y="1369308"/>
                    <a:pt x="615424" y="1242824"/>
                  </a:cubicBezTo>
                  <a:cubicBezTo>
                    <a:pt x="682859" y="1116340"/>
                    <a:pt x="679170" y="991263"/>
                    <a:pt x="692139" y="839955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522DFE3-82A4-447B-8D35-9D3516C1D303}"/>
                </a:ext>
              </a:extLst>
            </p:cNvPr>
            <p:cNvSpPr/>
            <p:nvPr/>
          </p:nvSpPr>
          <p:spPr>
            <a:xfrm rot="14487653">
              <a:off x="4819812" y="5085403"/>
              <a:ext cx="669074" cy="375474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Oval 1">
              <a:extLst>
                <a:ext uri="{FF2B5EF4-FFF2-40B4-BE49-F238E27FC236}">
                  <a16:creationId xmlns:a16="http://schemas.microsoft.com/office/drawing/2014/main" id="{F386FE2C-957E-40C4-A2D1-FCFC3E25775B}"/>
                </a:ext>
              </a:extLst>
            </p:cNvPr>
            <p:cNvSpPr/>
            <p:nvPr/>
          </p:nvSpPr>
          <p:spPr>
            <a:xfrm rot="5400000">
              <a:off x="4994729" y="2329254"/>
              <a:ext cx="1442135" cy="1175652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83"/>
                <a:gd name="connsiteY0" fmla="*/ 203528 h 1013347"/>
                <a:gd name="connsiteX1" fmla="*/ 1229163 w 1618483"/>
                <a:gd name="connsiteY1" fmla="*/ 93899 h 1013347"/>
                <a:gd name="connsiteX2" fmla="*/ 1618412 w 1618483"/>
                <a:gd name="connsiteY2" fmla="*/ 463043 h 1013347"/>
                <a:gd name="connsiteX3" fmla="*/ 1022023 w 1618483"/>
                <a:gd name="connsiteY3" fmla="*/ 821514 h 1013347"/>
                <a:gd name="connsiteX4" fmla="*/ 398474 w 1618483"/>
                <a:gd name="connsiteY4" fmla="*/ 982066 h 1013347"/>
                <a:gd name="connsiteX5" fmla="*/ 59572 w 1618483"/>
                <a:gd name="connsiteY5" fmla="*/ 203528 h 1013347"/>
                <a:gd name="connsiteX0" fmla="*/ 59572 w 1618483"/>
                <a:gd name="connsiteY0" fmla="*/ 203528 h 1013347"/>
                <a:gd name="connsiteX1" fmla="*/ 1229163 w 1618483"/>
                <a:gd name="connsiteY1" fmla="*/ 93899 h 1013347"/>
                <a:gd name="connsiteX2" fmla="*/ 1618412 w 1618483"/>
                <a:gd name="connsiteY2" fmla="*/ 463043 h 1013347"/>
                <a:gd name="connsiteX3" fmla="*/ 1022023 w 1618483"/>
                <a:gd name="connsiteY3" fmla="*/ 821514 h 1013347"/>
                <a:gd name="connsiteX4" fmla="*/ 398474 w 1618483"/>
                <a:gd name="connsiteY4" fmla="*/ 982066 h 1013347"/>
                <a:gd name="connsiteX5" fmla="*/ 59572 w 1618483"/>
                <a:gd name="connsiteY5" fmla="*/ 203528 h 1013347"/>
                <a:gd name="connsiteX0" fmla="*/ 20548 w 1579388"/>
                <a:gd name="connsiteY0" fmla="*/ 196484 h 1006303"/>
                <a:gd name="connsiteX1" fmla="*/ 948265 w 1579388"/>
                <a:gd name="connsiteY1" fmla="*/ 34274 h 1006303"/>
                <a:gd name="connsiteX2" fmla="*/ 1579388 w 1579388"/>
                <a:gd name="connsiteY2" fmla="*/ 455999 h 1006303"/>
                <a:gd name="connsiteX3" fmla="*/ 982999 w 1579388"/>
                <a:gd name="connsiteY3" fmla="*/ 814470 h 1006303"/>
                <a:gd name="connsiteX4" fmla="*/ 359450 w 1579388"/>
                <a:gd name="connsiteY4" fmla="*/ 975022 h 1006303"/>
                <a:gd name="connsiteX5" fmla="*/ 20548 w 1579388"/>
                <a:gd name="connsiteY5" fmla="*/ 196484 h 1006303"/>
                <a:gd name="connsiteX0" fmla="*/ 20548 w 1579388"/>
                <a:gd name="connsiteY0" fmla="*/ 214712 h 1024531"/>
                <a:gd name="connsiteX1" fmla="*/ 948265 w 1579388"/>
                <a:gd name="connsiteY1" fmla="*/ 52502 h 1024531"/>
                <a:gd name="connsiteX2" fmla="*/ 1579388 w 1579388"/>
                <a:gd name="connsiteY2" fmla="*/ 474227 h 1024531"/>
                <a:gd name="connsiteX3" fmla="*/ 982999 w 1579388"/>
                <a:gd name="connsiteY3" fmla="*/ 832698 h 1024531"/>
                <a:gd name="connsiteX4" fmla="*/ 359450 w 1579388"/>
                <a:gd name="connsiteY4" fmla="*/ 993250 h 1024531"/>
                <a:gd name="connsiteX5" fmla="*/ 20548 w 1579388"/>
                <a:gd name="connsiteY5" fmla="*/ 214712 h 1024531"/>
                <a:gd name="connsiteX0" fmla="*/ 36176 w 1405722"/>
                <a:gd name="connsiteY0" fmla="*/ 80056 h 1091933"/>
                <a:gd name="connsiteX1" fmla="*/ 774599 w 1405722"/>
                <a:gd name="connsiteY1" fmla="*/ 107139 h 1091933"/>
                <a:gd name="connsiteX2" fmla="*/ 1405722 w 1405722"/>
                <a:gd name="connsiteY2" fmla="*/ 528864 h 1091933"/>
                <a:gd name="connsiteX3" fmla="*/ 809333 w 1405722"/>
                <a:gd name="connsiteY3" fmla="*/ 887335 h 1091933"/>
                <a:gd name="connsiteX4" fmla="*/ 185784 w 1405722"/>
                <a:gd name="connsiteY4" fmla="*/ 1047887 h 1091933"/>
                <a:gd name="connsiteX5" fmla="*/ 36176 w 1405722"/>
                <a:gd name="connsiteY5" fmla="*/ 80056 h 1091933"/>
                <a:gd name="connsiteX0" fmla="*/ 95643 w 1465189"/>
                <a:gd name="connsiteY0" fmla="*/ 233769 h 1245646"/>
                <a:gd name="connsiteX1" fmla="*/ 834066 w 1465189"/>
                <a:gd name="connsiteY1" fmla="*/ 260852 h 1245646"/>
                <a:gd name="connsiteX2" fmla="*/ 1465189 w 1465189"/>
                <a:gd name="connsiteY2" fmla="*/ 682577 h 1245646"/>
                <a:gd name="connsiteX3" fmla="*/ 868800 w 1465189"/>
                <a:gd name="connsiteY3" fmla="*/ 1041048 h 1245646"/>
                <a:gd name="connsiteX4" fmla="*/ 245251 w 1465189"/>
                <a:gd name="connsiteY4" fmla="*/ 1201600 h 1245646"/>
                <a:gd name="connsiteX5" fmla="*/ 95643 w 1465189"/>
                <a:gd name="connsiteY5" fmla="*/ 233769 h 1245646"/>
                <a:gd name="connsiteX0" fmla="*/ 72590 w 1442136"/>
                <a:gd name="connsiteY0" fmla="*/ 163773 h 1175650"/>
                <a:gd name="connsiteX1" fmla="*/ 811013 w 1442136"/>
                <a:gd name="connsiteY1" fmla="*/ 190856 h 1175650"/>
                <a:gd name="connsiteX2" fmla="*/ 1442136 w 1442136"/>
                <a:gd name="connsiteY2" fmla="*/ 612581 h 1175650"/>
                <a:gd name="connsiteX3" fmla="*/ 845747 w 1442136"/>
                <a:gd name="connsiteY3" fmla="*/ 971052 h 1175650"/>
                <a:gd name="connsiteX4" fmla="*/ 222198 w 1442136"/>
                <a:gd name="connsiteY4" fmla="*/ 1131604 h 1175650"/>
                <a:gd name="connsiteX5" fmla="*/ 72590 w 1442136"/>
                <a:gd name="connsiteY5" fmla="*/ 163773 h 117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136" h="1175650">
                  <a:moveTo>
                    <a:pt x="72590" y="163773"/>
                  </a:moveTo>
                  <a:cubicBezTo>
                    <a:pt x="254856" y="-182310"/>
                    <a:pt x="582755" y="116055"/>
                    <a:pt x="811013" y="190856"/>
                  </a:cubicBezTo>
                  <a:cubicBezTo>
                    <a:pt x="1039271" y="265657"/>
                    <a:pt x="1442136" y="395215"/>
                    <a:pt x="1442136" y="612581"/>
                  </a:cubicBezTo>
                  <a:cubicBezTo>
                    <a:pt x="1364987" y="942325"/>
                    <a:pt x="1049070" y="884548"/>
                    <a:pt x="845747" y="971052"/>
                  </a:cubicBezTo>
                  <a:cubicBezTo>
                    <a:pt x="642424" y="1057556"/>
                    <a:pt x="351057" y="1266150"/>
                    <a:pt x="222198" y="1131604"/>
                  </a:cubicBezTo>
                  <a:cubicBezTo>
                    <a:pt x="93339" y="997058"/>
                    <a:pt x="-109676" y="509856"/>
                    <a:pt x="72590" y="163773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D58C3FF-CE16-4DE5-A7C5-D1CAB78925C2}"/>
                </a:ext>
              </a:extLst>
            </p:cNvPr>
            <p:cNvSpPr/>
            <p:nvPr/>
          </p:nvSpPr>
          <p:spPr>
            <a:xfrm rot="21439145">
              <a:off x="5225209" y="2168836"/>
              <a:ext cx="919338" cy="291370"/>
            </a:xfrm>
            <a:custGeom>
              <a:avLst/>
              <a:gdLst>
                <a:gd name="connsiteX0" fmla="*/ 0 w 1164442"/>
                <a:gd name="connsiteY0" fmla="*/ 165324 h 330648"/>
                <a:gd name="connsiteX1" fmla="*/ 582221 w 1164442"/>
                <a:gd name="connsiteY1" fmla="*/ 0 h 330648"/>
                <a:gd name="connsiteX2" fmla="*/ 1164442 w 1164442"/>
                <a:gd name="connsiteY2" fmla="*/ 165324 h 330648"/>
                <a:gd name="connsiteX3" fmla="*/ 582221 w 1164442"/>
                <a:gd name="connsiteY3" fmla="*/ 330648 h 330648"/>
                <a:gd name="connsiteX4" fmla="*/ 0 w 1164442"/>
                <a:gd name="connsiteY4" fmla="*/ 165324 h 330648"/>
                <a:gd name="connsiteX0" fmla="*/ 180098 w 1344540"/>
                <a:gd name="connsiteY0" fmla="*/ 165324 h 423696"/>
                <a:gd name="connsiteX1" fmla="*/ 762319 w 1344540"/>
                <a:gd name="connsiteY1" fmla="*/ 0 h 423696"/>
                <a:gd name="connsiteX2" fmla="*/ 1344540 w 1344540"/>
                <a:gd name="connsiteY2" fmla="*/ 165324 h 423696"/>
                <a:gd name="connsiteX3" fmla="*/ 762319 w 1344540"/>
                <a:gd name="connsiteY3" fmla="*/ 330648 h 423696"/>
                <a:gd name="connsiteX4" fmla="*/ 35377 w 1344540"/>
                <a:gd name="connsiteY4" fmla="*/ 417606 h 423696"/>
                <a:gd name="connsiteX5" fmla="*/ 180098 w 1344540"/>
                <a:gd name="connsiteY5" fmla="*/ 165324 h 423696"/>
                <a:gd name="connsiteX0" fmla="*/ 180098 w 1344540"/>
                <a:gd name="connsiteY0" fmla="*/ 165324 h 423853"/>
                <a:gd name="connsiteX1" fmla="*/ 762319 w 1344540"/>
                <a:gd name="connsiteY1" fmla="*/ 0 h 423853"/>
                <a:gd name="connsiteX2" fmla="*/ 1344540 w 1344540"/>
                <a:gd name="connsiteY2" fmla="*/ 165324 h 423853"/>
                <a:gd name="connsiteX3" fmla="*/ 762319 w 1344540"/>
                <a:gd name="connsiteY3" fmla="*/ 330648 h 423853"/>
                <a:gd name="connsiteX4" fmla="*/ 423088 w 1344540"/>
                <a:gd name="connsiteY4" fmla="*/ 283195 h 423853"/>
                <a:gd name="connsiteX5" fmla="*/ 35377 w 1344540"/>
                <a:gd name="connsiteY5" fmla="*/ 417606 h 423853"/>
                <a:gd name="connsiteX6" fmla="*/ 180098 w 1344540"/>
                <a:gd name="connsiteY6" fmla="*/ 165324 h 423853"/>
                <a:gd name="connsiteX0" fmla="*/ 180098 w 1344540"/>
                <a:gd name="connsiteY0" fmla="*/ 165324 h 428974"/>
                <a:gd name="connsiteX1" fmla="*/ 762319 w 1344540"/>
                <a:gd name="connsiteY1" fmla="*/ 0 h 428974"/>
                <a:gd name="connsiteX2" fmla="*/ 1344540 w 1344540"/>
                <a:gd name="connsiteY2" fmla="*/ 165324 h 428974"/>
                <a:gd name="connsiteX3" fmla="*/ 712016 w 1344540"/>
                <a:gd name="connsiteY3" fmla="*/ 427461 h 428974"/>
                <a:gd name="connsiteX4" fmla="*/ 423088 w 1344540"/>
                <a:gd name="connsiteY4" fmla="*/ 283195 h 428974"/>
                <a:gd name="connsiteX5" fmla="*/ 35377 w 1344540"/>
                <a:gd name="connsiteY5" fmla="*/ 417606 h 428974"/>
                <a:gd name="connsiteX6" fmla="*/ 180098 w 1344540"/>
                <a:gd name="connsiteY6" fmla="*/ 165324 h 428974"/>
                <a:gd name="connsiteX0" fmla="*/ 180098 w 1349599"/>
                <a:gd name="connsiteY0" fmla="*/ 165324 h 427735"/>
                <a:gd name="connsiteX1" fmla="*/ 762319 w 1349599"/>
                <a:gd name="connsiteY1" fmla="*/ 0 h 427735"/>
                <a:gd name="connsiteX2" fmla="*/ 1344540 w 1349599"/>
                <a:gd name="connsiteY2" fmla="*/ 165324 h 427735"/>
                <a:gd name="connsiteX3" fmla="*/ 1035585 w 1349599"/>
                <a:gd name="connsiteY3" fmla="*/ 235591 h 427735"/>
                <a:gd name="connsiteX4" fmla="*/ 712016 w 1349599"/>
                <a:gd name="connsiteY4" fmla="*/ 427461 h 427735"/>
                <a:gd name="connsiteX5" fmla="*/ 423088 w 1349599"/>
                <a:gd name="connsiteY5" fmla="*/ 283195 h 427735"/>
                <a:gd name="connsiteX6" fmla="*/ 35377 w 1349599"/>
                <a:gd name="connsiteY6" fmla="*/ 417606 h 427735"/>
                <a:gd name="connsiteX7" fmla="*/ 180098 w 1349599"/>
                <a:gd name="connsiteY7" fmla="*/ 165324 h 42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49599" h="427735">
                  <a:moveTo>
                    <a:pt x="180098" y="165324"/>
                  </a:moveTo>
                  <a:cubicBezTo>
                    <a:pt x="301255" y="95723"/>
                    <a:pt x="440767" y="0"/>
                    <a:pt x="762319" y="0"/>
                  </a:cubicBezTo>
                  <a:cubicBezTo>
                    <a:pt x="1083871" y="0"/>
                    <a:pt x="1301155" y="107089"/>
                    <a:pt x="1344540" y="165324"/>
                  </a:cubicBezTo>
                  <a:cubicBezTo>
                    <a:pt x="1387925" y="223559"/>
                    <a:pt x="1141006" y="191901"/>
                    <a:pt x="1035585" y="235591"/>
                  </a:cubicBezTo>
                  <a:cubicBezTo>
                    <a:pt x="930164" y="279281"/>
                    <a:pt x="814099" y="419527"/>
                    <a:pt x="712016" y="427461"/>
                  </a:cubicBezTo>
                  <a:cubicBezTo>
                    <a:pt x="609933" y="435395"/>
                    <a:pt x="544245" y="268702"/>
                    <a:pt x="423088" y="283195"/>
                  </a:cubicBezTo>
                  <a:cubicBezTo>
                    <a:pt x="301931" y="297688"/>
                    <a:pt x="63507" y="457014"/>
                    <a:pt x="35377" y="417606"/>
                  </a:cubicBezTo>
                  <a:cubicBezTo>
                    <a:pt x="-61660" y="390052"/>
                    <a:pt x="58941" y="234925"/>
                    <a:pt x="180098" y="165324"/>
                  </a:cubicBez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A0FD2A9-7068-41AD-AE7E-1C95220AF06E}"/>
                </a:ext>
              </a:extLst>
            </p:cNvPr>
            <p:cNvSpPr/>
            <p:nvPr/>
          </p:nvSpPr>
          <p:spPr>
            <a:xfrm rot="5400000">
              <a:off x="5307589" y="2702701"/>
              <a:ext cx="410856" cy="206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83A33738-40E4-43F9-9BDC-D8F96111E62E}"/>
                </a:ext>
              </a:extLst>
            </p:cNvPr>
            <p:cNvSpPr/>
            <p:nvPr/>
          </p:nvSpPr>
          <p:spPr>
            <a:xfrm rot="9156397">
              <a:off x="5433642" y="3043539"/>
              <a:ext cx="745327" cy="403328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70EC71F-67D9-4FE4-874C-152D71A19536}"/>
                </a:ext>
              </a:extLst>
            </p:cNvPr>
            <p:cNvSpPr/>
            <p:nvPr/>
          </p:nvSpPr>
          <p:spPr>
            <a:xfrm rot="5657966">
              <a:off x="5749698" y="322623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D3941A8-CEA5-447E-8751-489C61333270}"/>
                </a:ext>
              </a:extLst>
            </p:cNvPr>
            <p:cNvSpPr/>
            <p:nvPr/>
          </p:nvSpPr>
          <p:spPr>
            <a:xfrm rot="5400000">
              <a:off x="5404401" y="2781954"/>
              <a:ext cx="269851" cy="1358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00A0B122-7847-4ED7-BC18-ECAB440EC07F}"/>
                </a:ext>
              </a:extLst>
            </p:cNvPr>
            <p:cNvSpPr/>
            <p:nvPr/>
          </p:nvSpPr>
          <p:spPr>
            <a:xfrm rot="20709921">
              <a:off x="5622049" y="3360337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A755FCD-075A-45F7-8745-317CCF3C97FD}"/>
                </a:ext>
              </a:extLst>
            </p:cNvPr>
            <p:cNvSpPr/>
            <p:nvPr/>
          </p:nvSpPr>
          <p:spPr>
            <a:xfrm rot="5400000">
              <a:off x="5916993" y="2741226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1C4A4E2-FCBB-4A4C-9FE6-11637AE2794A}"/>
                </a:ext>
              </a:extLst>
            </p:cNvPr>
            <p:cNvSpPr/>
            <p:nvPr/>
          </p:nvSpPr>
          <p:spPr>
            <a:xfrm rot="5167722">
              <a:off x="5523886" y="3240625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9CFC944-7D63-4ECA-83DA-5ACBD7D2D093}"/>
                </a:ext>
              </a:extLst>
            </p:cNvPr>
            <p:cNvSpPr/>
            <p:nvPr/>
          </p:nvSpPr>
          <p:spPr>
            <a:xfrm rot="18263340">
              <a:off x="5826818" y="5097162"/>
              <a:ext cx="669074" cy="375474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4D0A689E-0073-493B-8A24-9A0E993FE9EC}"/>
                </a:ext>
              </a:extLst>
            </p:cNvPr>
            <p:cNvSpPr/>
            <p:nvPr/>
          </p:nvSpPr>
          <p:spPr>
            <a:xfrm rot="14101659">
              <a:off x="5445338" y="3364775"/>
              <a:ext cx="299666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9764765-7ED6-499C-BAA2-94FFC422879C}"/>
                </a:ext>
              </a:extLst>
            </p:cNvPr>
            <p:cNvSpPr/>
            <p:nvPr/>
          </p:nvSpPr>
          <p:spPr>
            <a:xfrm rot="5400000">
              <a:off x="5698082" y="2695074"/>
              <a:ext cx="410856" cy="206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DA8A065-5BF3-4B4C-8D72-4FEBF97A17FF}"/>
                </a:ext>
              </a:extLst>
            </p:cNvPr>
            <p:cNvSpPr/>
            <p:nvPr/>
          </p:nvSpPr>
          <p:spPr>
            <a:xfrm rot="5400000">
              <a:off x="5740859" y="2774450"/>
              <a:ext cx="269851" cy="1358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CB785DC-51C7-485F-8FF8-5CB8AF515FC0}"/>
              </a:ext>
            </a:extLst>
          </p:cNvPr>
          <p:cNvGrpSpPr/>
          <p:nvPr/>
        </p:nvGrpSpPr>
        <p:grpSpPr>
          <a:xfrm rot="585001" flipH="1">
            <a:off x="8909309" y="4712279"/>
            <a:ext cx="1313986" cy="1278705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204" name="Rectangle: Rounded Corners 3">
              <a:extLst>
                <a:ext uri="{FF2B5EF4-FFF2-40B4-BE49-F238E27FC236}">
                  <a16:creationId xmlns:a16="http://schemas.microsoft.com/office/drawing/2014/main" id="{5362CCD6-EFC5-4A58-97F2-4E4C0C1D3756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8">
              <a:extLst>
                <a:ext uri="{FF2B5EF4-FFF2-40B4-BE49-F238E27FC236}">
                  <a16:creationId xmlns:a16="http://schemas.microsoft.com/office/drawing/2014/main" id="{C70F30F4-095C-4F2F-B61E-015574E4292C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3">
              <a:extLst>
                <a:ext uri="{FF2B5EF4-FFF2-40B4-BE49-F238E27FC236}">
                  <a16:creationId xmlns:a16="http://schemas.microsoft.com/office/drawing/2014/main" id="{6231B9E9-0BE1-4E8E-974A-6E35721CC349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1DFD3C5-71BB-4E3B-B6FF-285BE439353E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DB4BD3F0-E1CC-40E8-ABB2-B02DD00F9AC4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">
              <a:extLst>
                <a:ext uri="{FF2B5EF4-FFF2-40B4-BE49-F238E27FC236}">
                  <a16:creationId xmlns:a16="http://schemas.microsoft.com/office/drawing/2014/main" id="{C230387C-5835-4412-8EE9-41C6015329BD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: Rounded Corners 3">
              <a:extLst>
                <a:ext uri="{FF2B5EF4-FFF2-40B4-BE49-F238E27FC236}">
                  <a16:creationId xmlns:a16="http://schemas.microsoft.com/office/drawing/2014/main" id="{36603F5C-1F80-4708-8337-0A79555A891B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461CFE6-13C8-44A4-95FF-2F728DC119FE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1">
              <a:extLst>
                <a:ext uri="{FF2B5EF4-FFF2-40B4-BE49-F238E27FC236}">
                  <a16:creationId xmlns:a16="http://schemas.microsoft.com/office/drawing/2014/main" id="{754BD660-C51A-4EB0-8160-A9DDA2355C16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56">
              <a:extLst>
                <a:ext uri="{FF2B5EF4-FFF2-40B4-BE49-F238E27FC236}">
                  <a16:creationId xmlns:a16="http://schemas.microsoft.com/office/drawing/2014/main" id="{4FCB8CA7-7B26-4012-AE5D-A283154219E1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31F66ED-42BC-4773-87F8-5C516A283FCC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B02EC15-E47A-42EE-95FB-599A78D0CCB2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56">
              <a:extLst>
                <a:ext uri="{FF2B5EF4-FFF2-40B4-BE49-F238E27FC236}">
                  <a16:creationId xmlns:a16="http://schemas.microsoft.com/office/drawing/2014/main" id="{7995CC57-214D-4EFD-8A33-FFF509A66001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01B5365-DFE3-4987-90D7-40A6D5E846A6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2908BEB-531F-4E25-8ACB-8077A86E45CB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DFCC4C1B-1EDF-4D7A-89A5-B155E6D970AB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DF9E7E0-BBA3-418C-BDAB-F2F9D0FEBD4E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0BDC9CE-5356-4F11-92AF-35CC6EA48BDB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AD235D0-DEA9-4D5E-A206-B21B939C514B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4FAD4A1-12B9-4ED7-8399-9914FEEA6FF2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4DF4A24-9BA0-43EB-B1AD-7F317C0D0A63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AE1E90-9370-479B-B525-C13F959743AF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: Rounded Corners 3">
              <a:extLst>
                <a:ext uri="{FF2B5EF4-FFF2-40B4-BE49-F238E27FC236}">
                  <a16:creationId xmlns:a16="http://schemas.microsoft.com/office/drawing/2014/main" id="{F0005F90-1F48-4FF6-9CF0-AA5A49A68093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BBBE411-D57F-4E6B-BB5C-7FD4F678BDEC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AF83135-DA11-421F-B4BF-77739A698D41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EFC781BE-BB5C-448D-98EA-95819FC98E53}"/>
              </a:ext>
            </a:extLst>
          </p:cNvPr>
          <p:cNvSpPr txBox="1"/>
          <p:nvPr/>
        </p:nvSpPr>
        <p:spPr>
          <a:xfrm>
            <a:off x="7379348" y="4318433"/>
            <a:ext cx="431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C3276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0F06C948-44E3-42AB-9488-DDF34BB77BB5}"/>
              </a:ext>
            </a:extLst>
          </p:cNvPr>
          <p:cNvSpPr/>
          <p:nvPr/>
        </p:nvSpPr>
        <p:spPr>
          <a:xfrm>
            <a:off x="0" y="3847636"/>
            <a:ext cx="12279086" cy="3817257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1DDF4E9-7D19-478A-BA0D-785F2809D6A7}"/>
              </a:ext>
            </a:extLst>
          </p:cNvPr>
          <p:cNvGrpSpPr/>
          <p:nvPr/>
        </p:nvGrpSpPr>
        <p:grpSpPr>
          <a:xfrm rot="20496213">
            <a:off x="377378" y="2590374"/>
            <a:ext cx="850596" cy="542538"/>
            <a:chOff x="2831441" y="2638850"/>
            <a:chExt cx="3236689" cy="2064466"/>
          </a:xfrm>
        </p:grpSpPr>
        <p:sp>
          <p:nvSpPr>
            <p:cNvPr id="313" name="Oval 10">
              <a:extLst>
                <a:ext uri="{FF2B5EF4-FFF2-40B4-BE49-F238E27FC236}">
                  <a16:creationId xmlns:a16="http://schemas.microsoft.com/office/drawing/2014/main" id="{9E011214-51B2-4670-BD5D-55469D010CAC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10">
              <a:extLst>
                <a:ext uri="{FF2B5EF4-FFF2-40B4-BE49-F238E27FC236}">
                  <a16:creationId xmlns:a16="http://schemas.microsoft.com/office/drawing/2014/main" id="{3F2FECC6-3C4F-4E70-AF6B-4F6B03370FF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rc 314">
              <a:extLst>
                <a:ext uri="{FF2B5EF4-FFF2-40B4-BE49-F238E27FC236}">
                  <a16:creationId xmlns:a16="http://schemas.microsoft.com/office/drawing/2014/main" id="{0C224CF3-3805-4AC8-89CF-660451904DB4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Arc 315">
              <a:extLst>
                <a:ext uri="{FF2B5EF4-FFF2-40B4-BE49-F238E27FC236}">
                  <a16:creationId xmlns:a16="http://schemas.microsoft.com/office/drawing/2014/main" id="{0928EF00-A0F6-4F6E-98CD-46184CCE476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6917DB6-FB20-45DE-BE69-40737A8DC55D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CBA84A9-40CB-4F2A-B129-1E5376914A7B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Oval 10">
              <a:extLst>
                <a:ext uri="{FF2B5EF4-FFF2-40B4-BE49-F238E27FC236}">
                  <a16:creationId xmlns:a16="http://schemas.microsoft.com/office/drawing/2014/main" id="{63EAC78B-1963-4D8B-8E99-3D14DD4F9C66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10">
              <a:extLst>
                <a:ext uri="{FF2B5EF4-FFF2-40B4-BE49-F238E27FC236}">
                  <a16:creationId xmlns:a16="http://schemas.microsoft.com/office/drawing/2014/main" id="{406AD2C5-93F8-4164-A2E2-10D800FDB03E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C442DCA6-977B-4AA7-A32F-7F3CB0C7F5AF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28A1B39A-D4C7-41CA-9263-29754A53984A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7A6C777-9857-413E-A3FE-F825F628899A}"/>
              </a:ext>
            </a:extLst>
          </p:cNvPr>
          <p:cNvGrpSpPr/>
          <p:nvPr/>
        </p:nvGrpSpPr>
        <p:grpSpPr>
          <a:xfrm rot="13284329" flipV="1">
            <a:off x="1905696" y="3651263"/>
            <a:ext cx="460235" cy="293553"/>
            <a:chOff x="2831441" y="2638850"/>
            <a:chExt cx="3236689" cy="2064466"/>
          </a:xfrm>
        </p:grpSpPr>
        <p:sp>
          <p:nvSpPr>
            <p:cNvPr id="302" name="Oval 10">
              <a:extLst>
                <a:ext uri="{FF2B5EF4-FFF2-40B4-BE49-F238E27FC236}">
                  <a16:creationId xmlns:a16="http://schemas.microsoft.com/office/drawing/2014/main" id="{244A45AF-39F5-4E32-8000-8EEF07E8D41E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Oval 10">
              <a:extLst>
                <a:ext uri="{FF2B5EF4-FFF2-40B4-BE49-F238E27FC236}">
                  <a16:creationId xmlns:a16="http://schemas.microsoft.com/office/drawing/2014/main" id="{72D8D1BF-7061-48B6-BFD5-E2210D01F90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85F1B420-A069-4666-B6F7-933A0EED64C7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C4E5D6CE-35E3-4E1E-8F5F-76630FEDBB33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DB94181-F21C-4AA1-8E65-9E460A6939A0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641DA1C-E18D-4643-ADF8-E4FCC7C5CD80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Oval 10">
              <a:extLst>
                <a:ext uri="{FF2B5EF4-FFF2-40B4-BE49-F238E27FC236}">
                  <a16:creationId xmlns:a16="http://schemas.microsoft.com/office/drawing/2014/main" id="{4E03C676-DB61-4A98-AF28-5E5F810D7EDC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Oval 10">
              <a:extLst>
                <a:ext uri="{FF2B5EF4-FFF2-40B4-BE49-F238E27FC236}">
                  <a16:creationId xmlns:a16="http://schemas.microsoft.com/office/drawing/2014/main" id="{6FBA0CF2-B74A-4B7B-804D-BAEAEFE6529C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7D898027-8F5B-47E8-B526-F6F5E7037E26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9D9D32E-BA0A-42B0-8AA3-0894EFB5E783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B1E78AE-B090-4672-B9DB-5A13277CD0BE}"/>
              </a:ext>
            </a:extLst>
          </p:cNvPr>
          <p:cNvGrpSpPr/>
          <p:nvPr/>
        </p:nvGrpSpPr>
        <p:grpSpPr>
          <a:xfrm rot="585001" flipH="1">
            <a:off x="4939010" y="1570298"/>
            <a:ext cx="5032088" cy="4896976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287" name="Rectangle: Rounded Corners 3">
              <a:extLst>
                <a:ext uri="{FF2B5EF4-FFF2-40B4-BE49-F238E27FC236}">
                  <a16:creationId xmlns:a16="http://schemas.microsoft.com/office/drawing/2014/main" id="{74AD2C0F-8732-4F16-B2E0-4A63BDC585F9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8">
              <a:extLst>
                <a:ext uri="{FF2B5EF4-FFF2-40B4-BE49-F238E27FC236}">
                  <a16:creationId xmlns:a16="http://schemas.microsoft.com/office/drawing/2014/main" id="{55F57BC1-715F-4948-8FDD-B421C775F9C1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Rectangle: Rounded Corners 3">
              <a:extLst>
                <a:ext uri="{FF2B5EF4-FFF2-40B4-BE49-F238E27FC236}">
                  <a16:creationId xmlns:a16="http://schemas.microsoft.com/office/drawing/2014/main" id="{67C062E3-9B54-4891-AC7C-349BE6CB5D3C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67868E2-D024-4BE6-A872-8E2097314FDB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5">
              <a:extLst>
                <a:ext uri="{FF2B5EF4-FFF2-40B4-BE49-F238E27FC236}">
                  <a16:creationId xmlns:a16="http://schemas.microsoft.com/office/drawing/2014/main" id="{ECED58A9-DCD1-41D1-A9EA-C3AC0A930D88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">
              <a:extLst>
                <a:ext uri="{FF2B5EF4-FFF2-40B4-BE49-F238E27FC236}">
                  <a16:creationId xmlns:a16="http://schemas.microsoft.com/office/drawing/2014/main" id="{D3F6FBD5-D268-4F0F-92BB-61C8871F95B1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Rectangle: Rounded Corners 3">
              <a:extLst>
                <a:ext uri="{FF2B5EF4-FFF2-40B4-BE49-F238E27FC236}">
                  <a16:creationId xmlns:a16="http://schemas.microsoft.com/office/drawing/2014/main" id="{EDB7E7CB-7BCB-4161-8209-365075DA2D7B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A944E37-300E-4BF8-A770-08F4BE4AFF5C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1">
              <a:extLst>
                <a:ext uri="{FF2B5EF4-FFF2-40B4-BE49-F238E27FC236}">
                  <a16:creationId xmlns:a16="http://schemas.microsoft.com/office/drawing/2014/main" id="{474DA18E-5209-47BD-BE72-63B8AA4C7F6C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56">
              <a:extLst>
                <a:ext uri="{FF2B5EF4-FFF2-40B4-BE49-F238E27FC236}">
                  <a16:creationId xmlns:a16="http://schemas.microsoft.com/office/drawing/2014/main" id="{AA97C364-E2BE-4A20-AFA3-7BE629E16BA5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EED1307-41E0-4DA6-86CE-FD104C3EFEAA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54160EE-B249-42BA-9756-278BDD18AF0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Rectangle 56">
              <a:extLst>
                <a:ext uri="{FF2B5EF4-FFF2-40B4-BE49-F238E27FC236}">
                  <a16:creationId xmlns:a16="http://schemas.microsoft.com/office/drawing/2014/main" id="{C2DB42CD-61F4-4B0A-8C05-B3172E45DECF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CFD9A9D-3F42-42BB-AE2B-3DDEF5776AB2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8F2CC4E8-647D-470C-B80B-65114F34B444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Arc 323">
              <a:extLst>
                <a:ext uri="{FF2B5EF4-FFF2-40B4-BE49-F238E27FC236}">
                  <a16:creationId xmlns:a16="http://schemas.microsoft.com/office/drawing/2014/main" id="{3DB43BB8-D241-4E34-8675-20C834A3DCD3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EAC3B869-D8E9-4948-A0CB-6E8AFBC82B5E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29CEF638-62C7-4373-8482-16A1350DC313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A56659FB-13B8-45E2-8B28-7823ABDFAB7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Arc 327">
              <a:extLst>
                <a:ext uri="{FF2B5EF4-FFF2-40B4-BE49-F238E27FC236}">
                  <a16:creationId xmlns:a16="http://schemas.microsoft.com/office/drawing/2014/main" id="{4F9A2541-C240-4B5D-9C33-85D435C669E2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663042B-B49F-4323-AA2E-F1DBA6CCF299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AD5A4B5-EABB-4E3F-B276-D6A46C902BD9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Rectangle: Rounded Corners 3">
              <a:extLst>
                <a:ext uri="{FF2B5EF4-FFF2-40B4-BE49-F238E27FC236}">
                  <a16:creationId xmlns:a16="http://schemas.microsoft.com/office/drawing/2014/main" id="{A07E8FC8-7AF8-4148-B4EA-8FF6F18B5542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6FDB2D5-34D2-4AF6-8564-669CBD6C9912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47E1FE88-BBD7-40DA-BDEE-D075C7AD893B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ttsMP3.com_VoiceText_2025-1-16_20-6-1">
            <a:hlinkClick r:id="" action="ppaction://media"/>
            <a:extLst>
              <a:ext uri="{FF2B5EF4-FFF2-40B4-BE49-F238E27FC236}">
                <a16:creationId xmlns:a16="http://schemas.microsoft.com/office/drawing/2014/main" id="{BB785B28-4A13-4ED4-94EB-8417EE2974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284" y="1455607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B362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 loves to play.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207262" y="2503346"/>
            <a:ext cx="1292196" cy="1578717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3A8D99F-CCCD-4A3B-9B95-EC303D186830}"/>
              </a:ext>
            </a:extLst>
          </p:cNvPr>
          <p:cNvGrpSpPr/>
          <p:nvPr/>
        </p:nvGrpSpPr>
        <p:grpSpPr>
          <a:xfrm rot="169815">
            <a:off x="241909" y="2703584"/>
            <a:ext cx="4020051" cy="3931581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63" name="Oval 8">
              <a:extLst>
                <a:ext uri="{FF2B5EF4-FFF2-40B4-BE49-F238E27FC236}">
                  <a16:creationId xmlns:a16="http://schemas.microsoft.com/office/drawing/2014/main" id="{82977E5B-A615-4ABC-A9C3-31AE02A25919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: Rounded Corners 3">
              <a:extLst>
                <a:ext uri="{FF2B5EF4-FFF2-40B4-BE49-F238E27FC236}">
                  <a16:creationId xmlns:a16="http://schemas.microsoft.com/office/drawing/2014/main" id="{797C951E-3898-43E1-A8F7-C8D20B2B7B8D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: Rounded Corners 3">
              <a:extLst>
                <a:ext uri="{FF2B5EF4-FFF2-40B4-BE49-F238E27FC236}">
                  <a16:creationId xmlns:a16="http://schemas.microsoft.com/office/drawing/2014/main" id="{1E9632F3-90C6-4E6E-8487-6DEBD0319A83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C6E8EDA6-95F1-4EBD-9001-0AE293CE7D89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2">
              <a:extLst>
                <a:ext uri="{FF2B5EF4-FFF2-40B4-BE49-F238E27FC236}">
                  <a16:creationId xmlns:a16="http://schemas.microsoft.com/office/drawing/2014/main" id="{5C4226D4-6939-4577-97DE-FF918E71B164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: Rounded Corners 3">
              <a:extLst>
                <a:ext uri="{FF2B5EF4-FFF2-40B4-BE49-F238E27FC236}">
                  <a16:creationId xmlns:a16="http://schemas.microsoft.com/office/drawing/2014/main" id="{E1574639-7E9F-4730-97A9-E300020B076E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: Rounded Corners 3">
              <a:extLst>
                <a:ext uri="{FF2B5EF4-FFF2-40B4-BE49-F238E27FC236}">
                  <a16:creationId xmlns:a16="http://schemas.microsoft.com/office/drawing/2014/main" id="{83B8CE39-7868-452E-8165-FB4FEEDAA957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266A61D-63AF-46AA-9C39-44D070DA582E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AD3A825-D3C9-4B62-B74E-AC10180CC0C4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F1FE39F-8077-4B06-8DD3-6061AB177BDE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8076367-D9E6-45AD-AC29-0D0FCF244E8A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">
              <a:extLst>
                <a:ext uri="{FF2B5EF4-FFF2-40B4-BE49-F238E27FC236}">
                  <a16:creationId xmlns:a16="http://schemas.microsoft.com/office/drawing/2014/main" id="{470A7D17-132D-4F08-AFCF-C6B678A25AF6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027227D9-E9DA-4B62-AFDD-8B8CF3C90743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FAE466B-87B5-4C9A-8CA4-01EE871432FF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2754A83-C375-42DB-A8E4-5CB9CB6B0C3D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4BED72A-B794-4B1F-A4F7-107A2085A4E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254A876C-B8E5-4DBA-912C-5200035D342C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EBB270E-8567-422C-87C8-B7ACA96DCDD4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E8283C9-27B6-4E47-8BE4-BC72569570B7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25B66A70-B445-4DC3-AD31-40A503B03EB4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D6139950-5608-4F52-A6B0-9FD15E1F4CC6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E121C97-1D84-4461-82BD-A57DD909674A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3D9E3A-3279-4E26-AB18-343200861B8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496252B-1C5D-4B43-92D5-751E64C443BF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685FB53-BD7C-4754-B456-21596FF21499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6_20-7-20">
            <a:hlinkClick r:id="" action="ppaction://media"/>
            <a:extLst>
              <a:ext uri="{FF2B5EF4-FFF2-40B4-BE49-F238E27FC236}">
                <a16:creationId xmlns:a16="http://schemas.microsoft.com/office/drawing/2014/main" id="{12D0DC6E-ABE5-448C-AFE1-0232D8F749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6027" y="1669563"/>
            <a:ext cx="59456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over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32135"/>
            <a:ext cx="12535033" cy="790786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8351275" y="775696"/>
            <a:ext cx="640803" cy="64080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50A6B87-6BEB-4263-9D0E-7C4FDAFD2B88}"/>
              </a:ext>
            </a:extLst>
          </p:cNvPr>
          <p:cNvGrpSpPr/>
          <p:nvPr/>
        </p:nvGrpSpPr>
        <p:grpSpPr>
          <a:xfrm rot="585001" flipH="1">
            <a:off x="8681323" y="1729935"/>
            <a:ext cx="3716317" cy="3616533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1098" name="Rectangle: Rounded Corners 3">
              <a:extLst>
                <a:ext uri="{FF2B5EF4-FFF2-40B4-BE49-F238E27FC236}">
                  <a16:creationId xmlns:a16="http://schemas.microsoft.com/office/drawing/2014/main" id="{1C35B9C2-F91F-4B0F-930E-D4DE7CB0F646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3" name="Oval 8">
              <a:extLst>
                <a:ext uri="{FF2B5EF4-FFF2-40B4-BE49-F238E27FC236}">
                  <a16:creationId xmlns:a16="http://schemas.microsoft.com/office/drawing/2014/main" id="{51572C42-71A8-44C9-A730-08B312DB4A12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5" name="Rectangle: Rounded Corners 3">
              <a:extLst>
                <a:ext uri="{FF2B5EF4-FFF2-40B4-BE49-F238E27FC236}">
                  <a16:creationId xmlns:a16="http://schemas.microsoft.com/office/drawing/2014/main" id="{30786D16-1C43-459C-A753-168AE25292A3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11DF375E-F035-479D-B14A-6A74FBD83CD9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6" name="Rectangle 5">
              <a:extLst>
                <a:ext uri="{FF2B5EF4-FFF2-40B4-BE49-F238E27FC236}">
                  <a16:creationId xmlns:a16="http://schemas.microsoft.com/office/drawing/2014/main" id="{6DCBDE42-D030-4A7C-BEAC-2481517D204C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7" name="Oval 2">
              <a:extLst>
                <a:ext uri="{FF2B5EF4-FFF2-40B4-BE49-F238E27FC236}">
                  <a16:creationId xmlns:a16="http://schemas.microsoft.com/office/drawing/2014/main" id="{736ED532-1353-49E4-A4EE-CDE968FE0505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" name="Rectangle: Rounded Corners 3">
              <a:extLst>
                <a:ext uri="{FF2B5EF4-FFF2-40B4-BE49-F238E27FC236}">
                  <a16:creationId xmlns:a16="http://schemas.microsoft.com/office/drawing/2014/main" id="{55AB8975-7292-448B-8B32-2D7CA15C6ED7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DE3A1303-FD58-4953-822E-E198F5F4A96E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4" name="Oval 1">
              <a:extLst>
                <a:ext uri="{FF2B5EF4-FFF2-40B4-BE49-F238E27FC236}">
                  <a16:creationId xmlns:a16="http://schemas.microsoft.com/office/drawing/2014/main" id="{30A9EAF0-1595-4609-8590-C13F3FA318E5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A48129FA-3BA6-4C26-9557-7876195D00DE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52C95A6-E9FD-499F-A7E8-FA10494CFAD6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D3068F5A-63D5-4ABD-8AE0-8EC62881C2D3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9" name="Rectangle 56">
              <a:extLst>
                <a:ext uri="{FF2B5EF4-FFF2-40B4-BE49-F238E27FC236}">
                  <a16:creationId xmlns:a16="http://schemas.microsoft.com/office/drawing/2014/main" id="{AACF470F-E81E-476D-8278-E0FDD7465A32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ABD87353-3731-48BA-8207-F8485342FDB8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F7156BB-0B50-42D3-B1C7-358D458B2773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2" name="Arc 1091">
              <a:extLst>
                <a:ext uri="{FF2B5EF4-FFF2-40B4-BE49-F238E27FC236}">
                  <a16:creationId xmlns:a16="http://schemas.microsoft.com/office/drawing/2014/main" id="{021568A1-50B2-47A4-9C97-52C7D4B417D6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73E45D4-5329-417E-BDF9-F178B12DFD46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B259DFDE-8891-4483-80C6-0FB7F76495FF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42B4AE93-EE7A-43FD-9A39-060169CC0167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6" name="Arc 1095">
              <a:extLst>
                <a:ext uri="{FF2B5EF4-FFF2-40B4-BE49-F238E27FC236}">
                  <a16:creationId xmlns:a16="http://schemas.microsoft.com/office/drawing/2014/main" id="{EAAFBEA3-BFAA-4DBF-A650-8EBD24D7EB53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6AECB669-2FF1-4E9B-A6FC-11DE6F501811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BD3E8C17-1DC3-406B-BB6A-48E5D4093952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0" name="Rectangle: Rounded Corners 3">
              <a:extLst>
                <a:ext uri="{FF2B5EF4-FFF2-40B4-BE49-F238E27FC236}">
                  <a16:creationId xmlns:a16="http://schemas.microsoft.com/office/drawing/2014/main" id="{F0A15C4E-10B1-4BBC-935F-DC48CDE147CA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91B2A370-13BD-418F-A60B-8AE4BE30B1F8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A7B88DD0-62AC-43AA-BB1F-7583779101FB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6_20-8-8">
            <a:hlinkClick r:id="" action="ppaction://media"/>
            <a:extLst>
              <a:ext uri="{FF2B5EF4-FFF2-40B4-BE49-F238E27FC236}">
                <a16:creationId xmlns:a16="http://schemas.microsoft.com/office/drawing/2014/main" id="{1488414F-7F21-4C57-9A77-F1F5246E0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370" y="1529553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 over a log.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173334" y="1252397"/>
            <a:ext cx="2718280" cy="3321009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2204925" y="629287"/>
            <a:ext cx="398469" cy="398469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7" name="Rectangle 56">
            <a:extLst>
              <a:ext uri="{FF2B5EF4-FFF2-40B4-BE49-F238E27FC236}">
                <a16:creationId xmlns:a16="http://schemas.microsoft.com/office/drawing/2014/main" id="{1FBDE032-8A94-485D-BA33-20AC1D83ABF3}"/>
              </a:ext>
            </a:extLst>
          </p:cNvPr>
          <p:cNvSpPr/>
          <p:nvPr/>
        </p:nvSpPr>
        <p:spPr>
          <a:xfrm rot="598554" flipH="1">
            <a:off x="558839" y="3630762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8" name="Rectangle 56">
            <a:extLst>
              <a:ext uri="{FF2B5EF4-FFF2-40B4-BE49-F238E27FC236}">
                <a16:creationId xmlns:a16="http://schemas.microsoft.com/office/drawing/2014/main" id="{796CF09F-CCA7-4F9F-9E56-B553F3CE69B7}"/>
              </a:ext>
            </a:extLst>
          </p:cNvPr>
          <p:cNvSpPr/>
          <p:nvPr/>
        </p:nvSpPr>
        <p:spPr>
          <a:xfrm rot="21001446">
            <a:off x="320876" y="393107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E05246-CC16-4C20-8AEE-9625EF850BCE}"/>
              </a:ext>
            </a:extLst>
          </p:cNvPr>
          <p:cNvGrpSpPr/>
          <p:nvPr/>
        </p:nvGrpSpPr>
        <p:grpSpPr>
          <a:xfrm rot="14292933">
            <a:off x="2928320" y="5010745"/>
            <a:ext cx="1408208" cy="749452"/>
            <a:chOff x="3512981" y="3392573"/>
            <a:chExt cx="3177387" cy="1691024"/>
          </a:xfrm>
          <a:solidFill>
            <a:srgbClr val="C55A11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25AFF72-46CD-4262-88D6-10404A94B8E4}"/>
                </a:ext>
              </a:extLst>
            </p:cNvPr>
            <p:cNvSpPr/>
            <p:nvPr/>
          </p:nvSpPr>
          <p:spPr>
            <a:xfrm>
              <a:off x="5052984" y="3632009"/>
              <a:ext cx="45718" cy="16485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788DF00E-DDB1-41B5-A118-B6196C8B28DD}"/>
                </a:ext>
              </a:extLst>
            </p:cNvPr>
            <p:cNvSpPr/>
            <p:nvPr/>
          </p:nvSpPr>
          <p:spPr>
            <a:xfrm>
              <a:off x="5520098" y="3523587"/>
              <a:ext cx="45718" cy="926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EC17C3-8CEF-49C7-AC9D-E037271D9FCF}"/>
                </a:ext>
              </a:extLst>
            </p:cNvPr>
            <p:cNvGrpSpPr/>
            <p:nvPr/>
          </p:nvGrpSpPr>
          <p:grpSpPr>
            <a:xfrm>
              <a:off x="3512981" y="3392573"/>
              <a:ext cx="3177387" cy="1691024"/>
              <a:chOff x="3427276" y="3011573"/>
              <a:chExt cx="3177405" cy="1691024"/>
            </a:xfrm>
            <a:grpFill/>
          </p:grpSpPr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BFFAF3EF-A195-4D17-A710-B297AC5A2439}"/>
                  </a:ext>
                </a:extLst>
              </p:cNvPr>
              <p:cNvSpPr/>
              <p:nvPr/>
            </p:nvSpPr>
            <p:spPr>
              <a:xfrm>
                <a:off x="5777722" y="3011573"/>
                <a:ext cx="820026" cy="85985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041DD9-AB82-4150-8E89-C0945B0A694D}"/>
                  </a:ext>
                </a:extLst>
              </p:cNvPr>
              <p:cNvSpPr/>
              <p:nvPr/>
            </p:nvSpPr>
            <p:spPr>
              <a:xfrm>
                <a:off x="3786896" y="3016026"/>
                <a:ext cx="2817785" cy="1649353"/>
              </a:xfrm>
              <a:custGeom>
                <a:avLst/>
                <a:gdLst>
                  <a:gd name="connsiteX0" fmla="*/ 0 w 1155430"/>
                  <a:gd name="connsiteY0" fmla="*/ 0 h 972037"/>
                  <a:gd name="connsiteX1" fmla="*/ 1155430 w 1155430"/>
                  <a:gd name="connsiteY1" fmla="*/ 0 h 972037"/>
                  <a:gd name="connsiteX2" fmla="*/ 1155430 w 1155430"/>
                  <a:gd name="connsiteY2" fmla="*/ 972037 h 972037"/>
                  <a:gd name="connsiteX3" fmla="*/ 0 w 1155430"/>
                  <a:gd name="connsiteY3" fmla="*/ 972037 h 972037"/>
                  <a:gd name="connsiteX4" fmla="*/ 0 w 1155430"/>
                  <a:gd name="connsiteY4" fmla="*/ 0 h 972037"/>
                  <a:gd name="connsiteX0" fmla="*/ 0 w 1387658"/>
                  <a:gd name="connsiteY0" fmla="*/ 116115 h 972037"/>
                  <a:gd name="connsiteX1" fmla="*/ 1387658 w 1387658"/>
                  <a:gd name="connsiteY1" fmla="*/ 0 h 972037"/>
                  <a:gd name="connsiteX2" fmla="*/ 1387658 w 1387658"/>
                  <a:gd name="connsiteY2" fmla="*/ 972037 h 972037"/>
                  <a:gd name="connsiteX3" fmla="*/ 232228 w 1387658"/>
                  <a:gd name="connsiteY3" fmla="*/ 972037 h 972037"/>
                  <a:gd name="connsiteX4" fmla="*/ 0 w 1387658"/>
                  <a:gd name="connsiteY4" fmla="*/ 116115 h 972037"/>
                  <a:gd name="connsiteX0" fmla="*/ 0 w 2229487"/>
                  <a:gd name="connsiteY0" fmla="*/ 609601 h 1465523"/>
                  <a:gd name="connsiteX1" fmla="*/ 2229487 w 2229487"/>
                  <a:gd name="connsiteY1" fmla="*/ 0 h 1465523"/>
                  <a:gd name="connsiteX2" fmla="*/ 1387658 w 2229487"/>
                  <a:gd name="connsiteY2" fmla="*/ 1465523 h 1465523"/>
                  <a:gd name="connsiteX3" fmla="*/ 232228 w 2229487"/>
                  <a:gd name="connsiteY3" fmla="*/ 1465523 h 1465523"/>
                  <a:gd name="connsiteX4" fmla="*/ 0 w 2229487"/>
                  <a:gd name="connsiteY4" fmla="*/ 609601 h 1465523"/>
                  <a:gd name="connsiteX0" fmla="*/ 0 w 2490743"/>
                  <a:gd name="connsiteY0" fmla="*/ 609601 h 1465523"/>
                  <a:gd name="connsiteX1" fmla="*/ 2229487 w 2490743"/>
                  <a:gd name="connsiteY1" fmla="*/ 0 h 1465523"/>
                  <a:gd name="connsiteX2" fmla="*/ 2490743 w 2490743"/>
                  <a:gd name="connsiteY2" fmla="*/ 696266 h 1465523"/>
                  <a:gd name="connsiteX3" fmla="*/ 232228 w 2490743"/>
                  <a:gd name="connsiteY3" fmla="*/ 1465523 h 1465523"/>
                  <a:gd name="connsiteX4" fmla="*/ 0 w 2490743"/>
                  <a:gd name="connsiteY4" fmla="*/ 609601 h 1465523"/>
                  <a:gd name="connsiteX0" fmla="*/ 0 w 2461715"/>
                  <a:gd name="connsiteY0" fmla="*/ 609601 h 1465523"/>
                  <a:gd name="connsiteX1" fmla="*/ 2229487 w 2461715"/>
                  <a:gd name="connsiteY1" fmla="*/ 0 h 1465523"/>
                  <a:gd name="connsiteX2" fmla="*/ 2461715 w 2461715"/>
                  <a:gd name="connsiteY2" fmla="*/ 667237 h 1465523"/>
                  <a:gd name="connsiteX3" fmla="*/ 232228 w 2461715"/>
                  <a:gd name="connsiteY3" fmla="*/ 1465523 h 1465523"/>
                  <a:gd name="connsiteX4" fmla="*/ 0 w 2461715"/>
                  <a:gd name="connsiteY4" fmla="*/ 609601 h 1465523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38630 h 1538094"/>
                  <a:gd name="connsiteX1" fmla="*/ 2258516 w 2461715"/>
                  <a:gd name="connsiteY1" fmla="*/ 0 h 1538094"/>
                  <a:gd name="connsiteX2" fmla="*/ 2461715 w 2461715"/>
                  <a:gd name="connsiteY2" fmla="*/ 696266 h 1538094"/>
                  <a:gd name="connsiteX3" fmla="*/ 232228 w 2461715"/>
                  <a:gd name="connsiteY3" fmla="*/ 1538094 h 1538094"/>
                  <a:gd name="connsiteX4" fmla="*/ 0 w 2461715"/>
                  <a:gd name="connsiteY4" fmla="*/ 638630 h 1538094"/>
                  <a:gd name="connsiteX0" fmla="*/ 0 w 2781030"/>
                  <a:gd name="connsiteY0" fmla="*/ 667658 h 1538094"/>
                  <a:gd name="connsiteX1" fmla="*/ 2577831 w 2781030"/>
                  <a:gd name="connsiteY1" fmla="*/ 0 h 1538094"/>
                  <a:gd name="connsiteX2" fmla="*/ 2781030 w 2781030"/>
                  <a:gd name="connsiteY2" fmla="*/ 696266 h 1538094"/>
                  <a:gd name="connsiteX3" fmla="*/ 551543 w 2781030"/>
                  <a:gd name="connsiteY3" fmla="*/ 1538094 h 1538094"/>
                  <a:gd name="connsiteX4" fmla="*/ 0 w 2781030"/>
                  <a:gd name="connsiteY4" fmla="*/ 667658 h 1538094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24796 h 1538774"/>
                  <a:gd name="connsiteX1" fmla="*/ 2158731 w 2781030"/>
                  <a:gd name="connsiteY1" fmla="*/ 0 h 1538774"/>
                  <a:gd name="connsiteX2" fmla="*/ 2781030 w 2781030"/>
                  <a:gd name="connsiteY2" fmla="*/ 653404 h 1538774"/>
                  <a:gd name="connsiteX3" fmla="*/ 333829 w 2781030"/>
                  <a:gd name="connsiteY3" fmla="*/ 1538774 h 1538774"/>
                  <a:gd name="connsiteX4" fmla="*/ 0 w 2781030"/>
                  <a:gd name="connsiteY4" fmla="*/ 624796 h 1538774"/>
                  <a:gd name="connsiteX0" fmla="*/ 0 w 2781030"/>
                  <a:gd name="connsiteY0" fmla="*/ 669423 h 1583401"/>
                  <a:gd name="connsiteX1" fmla="*/ 2158731 w 2781030"/>
                  <a:gd name="connsiteY1" fmla="*/ 44627 h 1583401"/>
                  <a:gd name="connsiteX2" fmla="*/ 2781030 w 2781030"/>
                  <a:gd name="connsiteY2" fmla="*/ 698031 h 1583401"/>
                  <a:gd name="connsiteX3" fmla="*/ 333829 w 2781030"/>
                  <a:gd name="connsiteY3" fmla="*/ 1583401 h 1583401"/>
                  <a:gd name="connsiteX4" fmla="*/ 0 w 2781030"/>
                  <a:gd name="connsiteY4" fmla="*/ 669423 h 1583401"/>
                  <a:gd name="connsiteX0" fmla="*/ 0 w 2781030"/>
                  <a:gd name="connsiteY0" fmla="*/ 710094 h 1624072"/>
                  <a:gd name="connsiteX1" fmla="*/ 2187306 w 2781030"/>
                  <a:gd name="connsiteY1" fmla="*/ 42436 h 1624072"/>
                  <a:gd name="connsiteX2" fmla="*/ 2781030 w 2781030"/>
                  <a:gd name="connsiteY2" fmla="*/ 738702 h 1624072"/>
                  <a:gd name="connsiteX3" fmla="*/ 333829 w 2781030"/>
                  <a:gd name="connsiteY3" fmla="*/ 1624072 h 1624072"/>
                  <a:gd name="connsiteX4" fmla="*/ 0 w 2781030"/>
                  <a:gd name="connsiteY4" fmla="*/ 710094 h 1624072"/>
                  <a:gd name="connsiteX0" fmla="*/ 0 w 2781030"/>
                  <a:gd name="connsiteY0" fmla="*/ 721920 h 1635898"/>
                  <a:gd name="connsiteX1" fmla="*/ 2187306 w 2781030"/>
                  <a:gd name="connsiteY1" fmla="*/ 54262 h 1635898"/>
                  <a:gd name="connsiteX2" fmla="*/ 2781030 w 2781030"/>
                  <a:gd name="connsiteY2" fmla="*/ 750528 h 1635898"/>
                  <a:gd name="connsiteX3" fmla="*/ 333829 w 2781030"/>
                  <a:gd name="connsiteY3" fmla="*/ 1635898 h 1635898"/>
                  <a:gd name="connsiteX4" fmla="*/ 0 w 2781030"/>
                  <a:gd name="connsiteY4" fmla="*/ 721920 h 1635898"/>
                  <a:gd name="connsiteX0" fmla="*/ 0 w 2781030"/>
                  <a:gd name="connsiteY0" fmla="*/ 668563 h 1582541"/>
                  <a:gd name="connsiteX1" fmla="*/ 2187306 w 2781030"/>
                  <a:gd name="connsiteY1" fmla="*/ 905 h 1582541"/>
                  <a:gd name="connsiteX2" fmla="*/ 2781030 w 2781030"/>
                  <a:gd name="connsiteY2" fmla="*/ 697171 h 1582541"/>
                  <a:gd name="connsiteX3" fmla="*/ 333829 w 2781030"/>
                  <a:gd name="connsiteY3" fmla="*/ 1582541 h 1582541"/>
                  <a:gd name="connsiteX4" fmla="*/ 0 w 2781030"/>
                  <a:gd name="connsiteY4" fmla="*/ 668563 h 1582541"/>
                  <a:gd name="connsiteX0" fmla="*/ 0 w 2781030"/>
                  <a:gd name="connsiteY0" fmla="*/ 716111 h 1630089"/>
                  <a:gd name="connsiteX1" fmla="*/ 2239693 w 2781030"/>
                  <a:gd name="connsiteY1" fmla="*/ 828 h 1630089"/>
                  <a:gd name="connsiteX2" fmla="*/ 2781030 w 2781030"/>
                  <a:gd name="connsiteY2" fmla="*/ 744719 h 1630089"/>
                  <a:gd name="connsiteX3" fmla="*/ 333829 w 2781030"/>
                  <a:gd name="connsiteY3" fmla="*/ 1630089 h 1630089"/>
                  <a:gd name="connsiteX4" fmla="*/ 0 w 2781030"/>
                  <a:gd name="connsiteY4" fmla="*/ 716111 h 1630089"/>
                  <a:gd name="connsiteX0" fmla="*/ 0 w 2781030"/>
                  <a:gd name="connsiteY0" fmla="*/ 697091 h 1611069"/>
                  <a:gd name="connsiteX1" fmla="*/ 2239693 w 2781030"/>
                  <a:gd name="connsiteY1" fmla="*/ 858 h 1611069"/>
                  <a:gd name="connsiteX2" fmla="*/ 2781030 w 2781030"/>
                  <a:gd name="connsiteY2" fmla="*/ 725699 h 1611069"/>
                  <a:gd name="connsiteX3" fmla="*/ 333829 w 2781030"/>
                  <a:gd name="connsiteY3" fmla="*/ 1611069 h 1611069"/>
                  <a:gd name="connsiteX4" fmla="*/ 0 w 2781030"/>
                  <a:gd name="connsiteY4" fmla="*/ 697091 h 1611069"/>
                  <a:gd name="connsiteX0" fmla="*/ 0 w 2781030"/>
                  <a:gd name="connsiteY0" fmla="*/ 711356 h 1625334"/>
                  <a:gd name="connsiteX1" fmla="*/ 2282556 w 2781030"/>
                  <a:gd name="connsiteY1" fmla="*/ 835 h 1625334"/>
                  <a:gd name="connsiteX2" fmla="*/ 2781030 w 2781030"/>
                  <a:gd name="connsiteY2" fmla="*/ 739964 h 1625334"/>
                  <a:gd name="connsiteX3" fmla="*/ 333829 w 2781030"/>
                  <a:gd name="connsiteY3" fmla="*/ 1625334 h 1625334"/>
                  <a:gd name="connsiteX4" fmla="*/ 0 w 2781030"/>
                  <a:gd name="connsiteY4" fmla="*/ 711356 h 1625334"/>
                  <a:gd name="connsiteX0" fmla="*/ 0 w 2733405"/>
                  <a:gd name="connsiteY0" fmla="*/ 711495 h 1625473"/>
                  <a:gd name="connsiteX1" fmla="*/ 2282556 w 2733405"/>
                  <a:gd name="connsiteY1" fmla="*/ 974 h 1625473"/>
                  <a:gd name="connsiteX2" fmla="*/ 2733405 w 2733405"/>
                  <a:gd name="connsiteY2" fmla="*/ 659141 h 1625473"/>
                  <a:gd name="connsiteX3" fmla="*/ 333829 w 2733405"/>
                  <a:gd name="connsiteY3" fmla="*/ 1625473 h 1625473"/>
                  <a:gd name="connsiteX4" fmla="*/ 0 w 2733405"/>
                  <a:gd name="connsiteY4" fmla="*/ 711495 h 1625473"/>
                  <a:gd name="connsiteX0" fmla="*/ 0 w 2660789"/>
                  <a:gd name="connsiteY0" fmla="*/ 711292 h 1625270"/>
                  <a:gd name="connsiteX1" fmla="*/ 2282556 w 2660789"/>
                  <a:gd name="connsiteY1" fmla="*/ 771 h 1625270"/>
                  <a:gd name="connsiteX2" fmla="*/ 2628630 w 2660789"/>
                  <a:gd name="connsiteY2" fmla="*/ 787526 h 1625270"/>
                  <a:gd name="connsiteX3" fmla="*/ 333829 w 2660789"/>
                  <a:gd name="connsiteY3" fmla="*/ 1625270 h 1625270"/>
                  <a:gd name="connsiteX4" fmla="*/ 0 w 2660789"/>
                  <a:gd name="connsiteY4" fmla="*/ 711292 h 1625270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782931"/>
                  <a:gd name="connsiteY0" fmla="*/ 727390 h 1641368"/>
                  <a:gd name="connsiteX1" fmla="*/ 2282556 w 2782931"/>
                  <a:gd name="connsiteY1" fmla="*/ 16869 h 1641368"/>
                  <a:gd name="connsiteX2" fmla="*/ 2628630 w 2782931"/>
                  <a:gd name="connsiteY2" fmla="*/ 803624 h 1641368"/>
                  <a:gd name="connsiteX3" fmla="*/ 333829 w 2782931"/>
                  <a:gd name="connsiteY3" fmla="*/ 1641368 h 1641368"/>
                  <a:gd name="connsiteX4" fmla="*/ 0 w 2782931"/>
                  <a:gd name="connsiteY4" fmla="*/ 727390 h 1641368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809604"/>
                  <a:gd name="connsiteY0" fmla="*/ 730370 h 1644348"/>
                  <a:gd name="connsiteX1" fmla="*/ 2282556 w 2809604"/>
                  <a:gd name="connsiteY1" fmla="*/ 19849 h 1644348"/>
                  <a:gd name="connsiteX2" fmla="*/ 2628630 w 2809604"/>
                  <a:gd name="connsiteY2" fmla="*/ 806604 h 1644348"/>
                  <a:gd name="connsiteX3" fmla="*/ 333829 w 2809604"/>
                  <a:gd name="connsiteY3" fmla="*/ 1644348 h 1644348"/>
                  <a:gd name="connsiteX4" fmla="*/ 0 w 2809604"/>
                  <a:gd name="connsiteY4" fmla="*/ 730370 h 1644348"/>
                  <a:gd name="connsiteX0" fmla="*/ 0 w 2836557"/>
                  <a:gd name="connsiteY0" fmla="*/ 730370 h 1644348"/>
                  <a:gd name="connsiteX1" fmla="*/ 2282556 w 2836557"/>
                  <a:gd name="connsiteY1" fmla="*/ 19849 h 1644348"/>
                  <a:gd name="connsiteX2" fmla="*/ 2628630 w 2836557"/>
                  <a:gd name="connsiteY2" fmla="*/ 806604 h 1644348"/>
                  <a:gd name="connsiteX3" fmla="*/ 333829 w 2836557"/>
                  <a:gd name="connsiteY3" fmla="*/ 1644348 h 1644348"/>
                  <a:gd name="connsiteX4" fmla="*/ 0 w 2836557"/>
                  <a:gd name="connsiteY4" fmla="*/ 730370 h 1644348"/>
                  <a:gd name="connsiteX0" fmla="*/ 0 w 2836557"/>
                  <a:gd name="connsiteY0" fmla="*/ 730370 h 1649111"/>
                  <a:gd name="connsiteX1" fmla="*/ 2282556 w 2836557"/>
                  <a:gd name="connsiteY1" fmla="*/ 19849 h 1649111"/>
                  <a:gd name="connsiteX2" fmla="*/ 2628630 w 2836557"/>
                  <a:gd name="connsiteY2" fmla="*/ 806604 h 1649111"/>
                  <a:gd name="connsiteX3" fmla="*/ 276679 w 2836557"/>
                  <a:gd name="connsiteY3" fmla="*/ 1649111 h 1649111"/>
                  <a:gd name="connsiteX4" fmla="*/ 0 w 2836557"/>
                  <a:gd name="connsiteY4" fmla="*/ 730370 h 1649111"/>
                  <a:gd name="connsiteX0" fmla="*/ 0 w 2830234"/>
                  <a:gd name="connsiteY0" fmla="*/ 731238 h 1649979"/>
                  <a:gd name="connsiteX1" fmla="*/ 2282556 w 2830234"/>
                  <a:gd name="connsiteY1" fmla="*/ 20717 h 1649979"/>
                  <a:gd name="connsiteX2" fmla="*/ 2619105 w 2830234"/>
                  <a:gd name="connsiteY2" fmla="*/ 774134 h 1649979"/>
                  <a:gd name="connsiteX3" fmla="*/ 276679 w 2830234"/>
                  <a:gd name="connsiteY3" fmla="*/ 1649979 h 1649979"/>
                  <a:gd name="connsiteX4" fmla="*/ 0 w 2830234"/>
                  <a:gd name="connsiteY4" fmla="*/ 731238 h 1649979"/>
                  <a:gd name="connsiteX0" fmla="*/ 0 w 2817785"/>
                  <a:gd name="connsiteY0" fmla="*/ 730612 h 1649353"/>
                  <a:gd name="connsiteX1" fmla="*/ 2282556 w 2817785"/>
                  <a:gd name="connsiteY1" fmla="*/ 20091 h 1649353"/>
                  <a:gd name="connsiteX2" fmla="*/ 2600055 w 2817785"/>
                  <a:gd name="connsiteY2" fmla="*/ 797321 h 1649353"/>
                  <a:gd name="connsiteX3" fmla="*/ 276679 w 2817785"/>
                  <a:gd name="connsiteY3" fmla="*/ 1649353 h 1649353"/>
                  <a:gd name="connsiteX4" fmla="*/ 0 w 2817785"/>
                  <a:gd name="connsiteY4" fmla="*/ 730612 h 164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7785" h="1649353">
                    <a:moveTo>
                      <a:pt x="0" y="730612"/>
                    </a:moveTo>
                    <a:cubicBezTo>
                      <a:pt x="380305" y="527412"/>
                      <a:pt x="1945113" y="98333"/>
                      <a:pt x="2282556" y="20091"/>
                    </a:cubicBezTo>
                    <a:cubicBezTo>
                      <a:pt x="2894802" y="-124057"/>
                      <a:pt x="2954597" y="546183"/>
                      <a:pt x="2600055" y="797321"/>
                    </a:cubicBezTo>
                    <a:lnTo>
                      <a:pt x="276679" y="1649353"/>
                    </a:lnTo>
                    <a:cubicBezTo>
                      <a:pt x="760489" y="981837"/>
                      <a:pt x="169333" y="744986"/>
                      <a:pt x="0" y="7306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525795-79F4-4407-B46D-DCD100FF4D14}"/>
                  </a:ext>
                </a:extLst>
              </p:cNvPr>
              <p:cNvSpPr/>
              <p:nvPr/>
            </p:nvSpPr>
            <p:spPr>
              <a:xfrm>
                <a:off x="3427276" y="3730560"/>
                <a:ext cx="927010" cy="97203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3359BA-C342-4BB1-8511-6AE4CCE57DD7}"/>
                </a:ext>
              </a:extLst>
            </p:cNvPr>
            <p:cNvGrpSpPr/>
            <p:nvPr/>
          </p:nvGrpSpPr>
          <p:grpSpPr>
            <a:xfrm>
              <a:off x="3537641" y="4171948"/>
              <a:ext cx="870399" cy="870403"/>
              <a:chOff x="3537660" y="4171947"/>
              <a:chExt cx="870403" cy="870403"/>
            </a:xfrm>
            <a:grpFill/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FD264B-6605-4BC2-9B27-3F65072BD13E}"/>
                  </a:ext>
                </a:extLst>
              </p:cNvPr>
              <p:cNvSpPr/>
              <p:nvPr/>
            </p:nvSpPr>
            <p:spPr>
              <a:xfrm>
                <a:off x="3537660" y="4171947"/>
                <a:ext cx="870403" cy="87040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4B4BC9AB-98F5-46D8-8B41-954E644EC9CC}"/>
                  </a:ext>
                </a:extLst>
              </p:cNvPr>
              <p:cNvSpPr/>
              <p:nvPr/>
            </p:nvSpPr>
            <p:spPr>
              <a:xfrm>
                <a:off x="3581733" y="4228090"/>
                <a:ext cx="760447" cy="760447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7279E363-2F3D-41B7-915D-768FF263615C}"/>
                  </a:ext>
                </a:extLst>
              </p:cNvPr>
              <p:cNvSpPr/>
              <p:nvPr/>
            </p:nvSpPr>
            <p:spPr>
              <a:xfrm>
                <a:off x="3648455" y="4282163"/>
                <a:ext cx="630829" cy="63082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B753FF79-F831-414E-A44D-369FB23B7524}"/>
                  </a:ext>
                </a:extLst>
              </p:cNvPr>
              <p:cNvSpPr/>
              <p:nvPr/>
            </p:nvSpPr>
            <p:spPr>
              <a:xfrm>
                <a:off x="3735590" y="4366533"/>
                <a:ext cx="458965" cy="45896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4658D2C-7991-45C5-A5AA-E3B8C52A474B}"/>
                </a:ext>
              </a:extLst>
            </p:cNvPr>
            <p:cNvSpPr/>
            <p:nvPr/>
          </p:nvSpPr>
          <p:spPr>
            <a:xfrm rot="20497118" flipV="1">
              <a:off x="3671146" y="4166949"/>
              <a:ext cx="182812" cy="163373"/>
            </a:xfrm>
            <a:custGeom>
              <a:avLst/>
              <a:gdLst>
                <a:gd name="connsiteX0" fmla="*/ 0 w 174650"/>
                <a:gd name="connsiteY0" fmla="*/ 106228 h 106228"/>
                <a:gd name="connsiteX1" fmla="*/ 87325 w 174650"/>
                <a:gd name="connsiteY1" fmla="*/ 0 h 106228"/>
                <a:gd name="connsiteX2" fmla="*/ 174650 w 174650"/>
                <a:gd name="connsiteY2" fmla="*/ 106228 h 106228"/>
                <a:gd name="connsiteX3" fmla="*/ 0 w 174650"/>
                <a:gd name="connsiteY3" fmla="*/ 106228 h 106228"/>
                <a:gd name="connsiteX0" fmla="*/ 0 w 175153"/>
                <a:gd name="connsiteY0" fmla="*/ 106228 h 156457"/>
                <a:gd name="connsiteX1" fmla="*/ 87325 w 175153"/>
                <a:gd name="connsiteY1" fmla="*/ 0 h 156457"/>
                <a:gd name="connsiteX2" fmla="*/ 174650 w 175153"/>
                <a:gd name="connsiteY2" fmla="*/ 106228 h 156457"/>
                <a:gd name="connsiteX3" fmla="*/ 0 w 175153"/>
                <a:gd name="connsiteY3" fmla="*/ 106228 h 156457"/>
                <a:gd name="connsiteX0" fmla="*/ 5518 w 180454"/>
                <a:gd name="connsiteY0" fmla="*/ 106228 h 155610"/>
                <a:gd name="connsiteX1" fmla="*/ 92843 w 180454"/>
                <a:gd name="connsiteY1" fmla="*/ 0 h 155610"/>
                <a:gd name="connsiteX2" fmla="*/ 180168 w 180454"/>
                <a:gd name="connsiteY2" fmla="*/ 106228 h 155610"/>
                <a:gd name="connsiteX3" fmla="*/ 5518 w 180454"/>
                <a:gd name="connsiteY3" fmla="*/ 106228 h 155610"/>
                <a:gd name="connsiteX0" fmla="*/ 7974 w 182898"/>
                <a:gd name="connsiteY0" fmla="*/ 106228 h 155283"/>
                <a:gd name="connsiteX1" fmla="*/ 95299 w 182898"/>
                <a:gd name="connsiteY1" fmla="*/ 0 h 155283"/>
                <a:gd name="connsiteX2" fmla="*/ 182624 w 182898"/>
                <a:gd name="connsiteY2" fmla="*/ 106228 h 155283"/>
                <a:gd name="connsiteX3" fmla="*/ 7974 w 182898"/>
                <a:gd name="connsiteY3" fmla="*/ 106228 h 155283"/>
                <a:gd name="connsiteX0" fmla="*/ 8366 w 170469"/>
                <a:gd name="connsiteY0" fmla="*/ 106228 h 184425"/>
                <a:gd name="connsiteX1" fmla="*/ 95691 w 170469"/>
                <a:gd name="connsiteY1" fmla="*/ 0 h 184425"/>
                <a:gd name="connsiteX2" fmla="*/ 170180 w 170469"/>
                <a:gd name="connsiteY2" fmla="*/ 143114 h 184425"/>
                <a:gd name="connsiteX3" fmla="*/ 8366 w 170469"/>
                <a:gd name="connsiteY3" fmla="*/ 106228 h 184425"/>
                <a:gd name="connsiteX0" fmla="*/ 9401 w 171215"/>
                <a:gd name="connsiteY0" fmla="*/ 106228 h 159115"/>
                <a:gd name="connsiteX1" fmla="*/ 96726 w 171215"/>
                <a:gd name="connsiteY1" fmla="*/ 0 h 159115"/>
                <a:gd name="connsiteX2" fmla="*/ 171215 w 171215"/>
                <a:gd name="connsiteY2" fmla="*/ 143114 h 159115"/>
                <a:gd name="connsiteX3" fmla="*/ 9401 w 171215"/>
                <a:gd name="connsiteY3" fmla="*/ 106228 h 159115"/>
                <a:gd name="connsiteX0" fmla="*/ 10147 w 171961"/>
                <a:gd name="connsiteY0" fmla="*/ 106228 h 155544"/>
                <a:gd name="connsiteX1" fmla="*/ 97472 w 171961"/>
                <a:gd name="connsiteY1" fmla="*/ 0 h 155544"/>
                <a:gd name="connsiteX2" fmla="*/ 171961 w 171961"/>
                <a:gd name="connsiteY2" fmla="*/ 143114 h 155544"/>
                <a:gd name="connsiteX3" fmla="*/ 10147 w 171961"/>
                <a:gd name="connsiteY3" fmla="*/ 106228 h 155544"/>
                <a:gd name="connsiteX0" fmla="*/ 9679 w 182027"/>
                <a:gd name="connsiteY0" fmla="*/ 106228 h 163685"/>
                <a:gd name="connsiteX1" fmla="*/ 97004 w 182027"/>
                <a:gd name="connsiteY1" fmla="*/ 0 h 163685"/>
                <a:gd name="connsiteX2" fmla="*/ 182027 w 182027"/>
                <a:gd name="connsiteY2" fmla="*/ 152160 h 163685"/>
                <a:gd name="connsiteX3" fmla="*/ 9679 w 182027"/>
                <a:gd name="connsiteY3" fmla="*/ 106228 h 163685"/>
                <a:gd name="connsiteX0" fmla="*/ 10190 w 182538"/>
                <a:gd name="connsiteY0" fmla="*/ 106228 h 156469"/>
                <a:gd name="connsiteX1" fmla="*/ 97515 w 182538"/>
                <a:gd name="connsiteY1" fmla="*/ 0 h 156469"/>
                <a:gd name="connsiteX2" fmla="*/ 182538 w 182538"/>
                <a:gd name="connsiteY2" fmla="*/ 152160 h 156469"/>
                <a:gd name="connsiteX3" fmla="*/ 10190 w 182538"/>
                <a:gd name="connsiteY3" fmla="*/ 106228 h 156469"/>
                <a:gd name="connsiteX0" fmla="*/ 10465 w 182813"/>
                <a:gd name="connsiteY0" fmla="*/ 106228 h 155589"/>
                <a:gd name="connsiteX1" fmla="*/ 97790 w 182813"/>
                <a:gd name="connsiteY1" fmla="*/ 0 h 155589"/>
                <a:gd name="connsiteX2" fmla="*/ 182813 w 182813"/>
                <a:gd name="connsiteY2" fmla="*/ 152160 h 155589"/>
                <a:gd name="connsiteX3" fmla="*/ 10465 w 182813"/>
                <a:gd name="connsiteY3" fmla="*/ 106228 h 15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13" h="155589">
                  <a:moveTo>
                    <a:pt x="10465" y="106228"/>
                  </a:moveTo>
                  <a:lnTo>
                    <a:pt x="97790" y="0"/>
                  </a:lnTo>
                  <a:lnTo>
                    <a:pt x="182813" y="152160"/>
                  </a:lnTo>
                  <a:cubicBezTo>
                    <a:pt x="126081" y="171741"/>
                    <a:pt x="-43513" y="100852"/>
                    <a:pt x="10465" y="10622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1AF19F2-06FE-4C6E-9D5D-6F403CCF66E3}"/>
                </a:ext>
              </a:extLst>
            </p:cNvPr>
            <p:cNvGrpSpPr/>
            <p:nvPr/>
          </p:nvGrpSpPr>
          <p:grpSpPr>
            <a:xfrm>
              <a:off x="4224315" y="3436074"/>
              <a:ext cx="2385563" cy="1389228"/>
              <a:chOff x="4224338" y="3436074"/>
              <a:chExt cx="2385578" cy="1389228"/>
            </a:xfrm>
            <a:grpFill/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60EC0B-6ACB-4462-A248-19118391D312}"/>
                  </a:ext>
                </a:extLst>
              </p:cNvPr>
              <p:cNvCxnSpPr/>
              <p:nvPr/>
            </p:nvCxnSpPr>
            <p:spPr>
              <a:xfrm flipV="1">
                <a:off x="4224338" y="379686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58FE8DCD-688D-41FC-AF67-3F1270E6DC5A}"/>
                  </a:ext>
                </a:extLst>
              </p:cNvPr>
              <p:cNvCxnSpPr/>
              <p:nvPr/>
            </p:nvCxnSpPr>
            <p:spPr>
              <a:xfrm flipV="1">
                <a:off x="4498590" y="3770048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DA02C63D-DCB3-486D-AD61-30986E91D7F6}"/>
                  </a:ext>
                </a:extLst>
              </p:cNvPr>
              <p:cNvCxnSpPr/>
              <p:nvPr/>
            </p:nvCxnSpPr>
            <p:spPr>
              <a:xfrm flipV="1">
                <a:off x="4417342" y="3889661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9542F6D0-4F56-4E3B-9374-059F70C76EDE}"/>
                  </a:ext>
                </a:extLst>
              </p:cNvPr>
              <p:cNvCxnSpPr/>
              <p:nvPr/>
            </p:nvCxnSpPr>
            <p:spPr>
              <a:xfrm flipV="1">
                <a:off x="4574820" y="392849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9C023E77-5DEC-4DB7-8DD6-6DE0DAFAC2BF}"/>
                  </a:ext>
                </a:extLst>
              </p:cNvPr>
              <p:cNvCxnSpPr/>
              <p:nvPr/>
            </p:nvCxnSpPr>
            <p:spPr>
              <a:xfrm flipV="1">
                <a:off x="4508343" y="403744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789F903C-A783-4817-8B54-5608765DDC2A}"/>
                  </a:ext>
                </a:extLst>
              </p:cNvPr>
              <p:cNvCxnSpPr/>
              <p:nvPr/>
            </p:nvCxnSpPr>
            <p:spPr>
              <a:xfrm flipV="1">
                <a:off x="5012494" y="395064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27F9D106-ABD2-4218-8227-1593CDE7E89B}"/>
                  </a:ext>
                </a:extLst>
              </p:cNvPr>
              <p:cNvCxnSpPr/>
              <p:nvPr/>
            </p:nvCxnSpPr>
            <p:spPr>
              <a:xfrm flipV="1">
                <a:off x="5262844" y="3436074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AC618352-EE19-469C-A0D3-504606FE2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3044" y="356468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43EFC809-790E-4CE8-B024-E737C335D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396" y="3732133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15EF6666-5D1C-4F19-9C25-BC7D79FF3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26" y="393527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2166EBD0-01D6-4270-9B64-3294188F2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526" y="405294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B2074A9-D84E-4F02-9826-A84667002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9610" y="428793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8BCB4E00-0A66-4DF6-89F7-B1C2C3711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6164" y="420728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B11DE6D3-17F3-4979-886A-A29DBC1B7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2393" y="41405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F760456C-3D1C-44C0-9DE1-59DF0143B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214" y="4614674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91DB0FAD-31F8-4C3A-84AD-12567CAC3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0202" y="44660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34EBB62C-84FB-49E9-A26B-D8D924E54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4084" y="43141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7251538C-9924-478E-B23D-38BD23B062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2477" y="3824045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2B4F2BF1-7804-470B-A3AC-60BFA786D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2920" y="34668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461F8E94-9D99-4845-82EF-6FCD1E728E51}"/>
                </a:ext>
              </a:extLst>
            </p:cNvPr>
            <p:cNvSpPr/>
            <p:nvPr/>
          </p:nvSpPr>
          <p:spPr>
            <a:xfrm>
              <a:off x="5056753" y="3679449"/>
              <a:ext cx="45718" cy="164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72930F2D-2658-4E56-B024-818DABB0238F}"/>
                </a:ext>
              </a:extLst>
            </p:cNvPr>
            <p:cNvSpPr/>
            <p:nvPr/>
          </p:nvSpPr>
          <p:spPr>
            <a:xfrm>
              <a:off x="5523590" y="3569164"/>
              <a:ext cx="45718" cy="4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CBF0612F-56E2-49BA-91BC-3487BDEAD2CB}"/>
              </a:ext>
            </a:extLst>
          </p:cNvPr>
          <p:cNvGrpSpPr/>
          <p:nvPr/>
        </p:nvGrpSpPr>
        <p:grpSpPr>
          <a:xfrm rot="585001" flipH="1">
            <a:off x="2568341" y="2395303"/>
            <a:ext cx="2646603" cy="2930740"/>
            <a:chOff x="3196448" y="1823965"/>
            <a:chExt cx="3341060" cy="3699752"/>
          </a:xfrm>
          <a:solidFill>
            <a:srgbClr val="E3AC87"/>
          </a:solidFill>
        </p:grpSpPr>
        <p:sp>
          <p:nvSpPr>
            <p:cNvPr id="739" name="Rectangle: Rounded Corners 3">
              <a:extLst>
                <a:ext uri="{FF2B5EF4-FFF2-40B4-BE49-F238E27FC236}">
                  <a16:creationId xmlns:a16="http://schemas.microsoft.com/office/drawing/2014/main" id="{2E283CBD-0C71-4E80-B4CA-3E9675A0A641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0" name="Oval 8">
              <a:extLst>
                <a:ext uri="{FF2B5EF4-FFF2-40B4-BE49-F238E27FC236}">
                  <a16:creationId xmlns:a16="http://schemas.microsoft.com/office/drawing/2014/main" id="{48A538F4-D16A-4A4C-A4C9-655D5C8D0D02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1" name="Rectangle: Rounded Corners 3">
              <a:extLst>
                <a:ext uri="{FF2B5EF4-FFF2-40B4-BE49-F238E27FC236}">
                  <a16:creationId xmlns:a16="http://schemas.microsoft.com/office/drawing/2014/main" id="{22A9B189-259E-4C4F-935E-B1CCF642EDF4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E0B678E3-1DDB-4E56-981B-235F570986D4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3" name="Rectangle 5">
              <a:extLst>
                <a:ext uri="{FF2B5EF4-FFF2-40B4-BE49-F238E27FC236}">
                  <a16:creationId xmlns:a16="http://schemas.microsoft.com/office/drawing/2014/main" id="{FAB35FBB-04BF-43AA-905F-FAEE1138283F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4" name="Oval 2">
              <a:extLst>
                <a:ext uri="{FF2B5EF4-FFF2-40B4-BE49-F238E27FC236}">
                  <a16:creationId xmlns:a16="http://schemas.microsoft.com/office/drawing/2014/main" id="{077AEF47-2337-4231-8814-1C4F8079A890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5" name="Rectangle: Rounded Corners 3">
              <a:extLst>
                <a:ext uri="{FF2B5EF4-FFF2-40B4-BE49-F238E27FC236}">
                  <a16:creationId xmlns:a16="http://schemas.microsoft.com/office/drawing/2014/main" id="{B4218DA7-85AE-4367-9EE7-644613869BB1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DE57EAFF-43F0-41A1-A355-F3A268AFF1E3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7" name="Oval 1">
              <a:extLst>
                <a:ext uri="{FF2B5EF4-FFF2-40B4-BE49-F238E27FC236}">
                  <a16:creationId xmlns:a16="http://schemas.microsoft.com/office/drawing/2014/main" id="{76D131DD-B30E-4A85-B976-969F0553740E}"/>
                </a:ext>
              </a:extLst>
            </p:cNvPr>
            <p:cNvSpPr/>
            <p:nvPr/>
          </p:nvSpPr>
          <p:spPr>
            <a:xfrm rot="3694863">
              <a:off x="5126552" y="2498966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8" name="Rectangle 56">
              <a:extLst>
                <a:ext uri="{FF2B5EF4-FFF2-40B4-BE49-F238E27FC236}">
                  <a16:creationId xmlns:a16="http://schemas.microsoft.com/office/drawing/2014/main" id="{50338944-13CD-48C4-B9B6-4AF21E02A9DA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587EC4C9-13E7-4C8F-AFE3-CDA2B413659B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0563660F-70B8-4B3A-9BA5-DBFAC7953B86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1" name="Rectangle 56">
              <a:extLst>
                <a:ext uri="{FF2B5EF4-FFF2-40B4-BE49-F238E27FC236}">
                  <a16:creationId xmlns:a16="http://schemas.microsoft.com/office/drawing/2014/main" id="{2DCDD8E8-A554-447A-B506-A62564496396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D237466-A597-41A5-A18A-031F716A8F49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8DE502FC-F071-42D4-9B20-8F9F2D473CB4}"/>
                </a:ext>
              </a:extLst>
            </p:cNvPr>
            <p:cNvSpPr/>
            <p:nvPr/>
          </p:nvSpPr>
          <p:spPr>
            <a:xfrm rot="5400000">
              <a:off x="5898877" y="2843992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4" name="Arc 753">
              <a:extLst>
                <a:ext uri="{FF2B5EF4-FFF2-40B4-BE49-F238E27FC236}">
                  <a16:creationId xmlns:a16="http://schemas.microsoft.com/office/drawing/2014/main" id="{57691769-8E05-4BA7-93D8-DBD3848D8DE4}"/>
                </a:ext>
              </a:extLst>
            </p:cNvPr>
            <p:cNvSpPr/>
            <p:nvPr/>
          </p:nvSpPr>
          <p:spPr>
            <a:xfrm rot="9156397">
              <a:off x="6237841" y="3339267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26529CD9-65DA-4A7F-ACC5-0DF261AAFAFB}"/>
                </a:ext>
              </a:extLst>
            </p:cNvPr>
            <p:cNvSpPr/>
            <p:nvPr/>
          </p:nvSpPr>
          <p:spPr>
            <a:xfrm rot="4759866">
              <a:off x="6347723" y="3398884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072FD28-5EA2-4F52-A4C3-253FA3AECC8D}"/>
                </a:ext>
              </a:extLst>
            </p:cNvPr>
            <p:cNvSpPr/>
            <p:nvPr/>
          </p:nvSpPr>
          <p:spPr>
            <a:xfrm rot="5400000">
              <a:off x="5993205" y="292603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F7B80676-72B8-4FE7-9069-CBE107C3ED81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8" name="Arc 757">
              <a:extLst>
                <a:ext uri="{FF2B5EF4-FFF2-40B4-BE49-F238E27FC236}">
                  <a16:creationId xmlns:a16="http://schemas.microsoft.com/office/drawing/2014/main" id="{E39ACDCF-5C09-407B-9459-FAE526F79C44}"/>
                </a:ext>
              </a:extLst>
            </p:cNvPr>
            <p:cNvSpPr/>
            <p:nvPr/>
          </p:nvSpPr>
          <p:spPr>
            <a:xfrm rot="14219050">
              <a:off x="6221027" y="3508441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F176401F-FF96-4E12-B1FD-0B74C40F8A9F}"/>
                </a:ext>
              </a:extLst>
            </p:cNvPr>
            <p:cNvSpPr/>
            <p:nvPr/>
          </p:nvSpPr>
          <p:spPr>
            <a:xfrm rot="4759866">
              <a:off x="5971987" y="2901794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9A9181D-2863-488F-AC1D-B3B7051BC044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1" name="Rectangle: Rounded Corners 3">
              <a:extLst>
                <a:ext uri="{FF2B5EF4-FFF2-40B4-BE49-F238E27FC236}">
                  <a16:creationId xmlns:a16="http://schemas.microsoft.com/office/drawing/2014/main" id="{BF44F444-C192-4B2C-9A44-2897705B4EAC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AF982D9-7407-4999-812B-4ADB30065296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4B915139-B4F4-4F89-BFF9-33FC188DC137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6_20-8-57">
            <a:hlinkClick r:id="" action="ppaction://media"/>
            <a:extLst>
              <a:ext uri="{FF2B5EF4-FFF2-40B4-BE49-F238E27FC236}">
                <a16:creationId xmlns:a16="http://schemas.microsoft.com/office/drawing/2014/main" id="{ED21B47B-8E6A-49B2-8634-A82A5AAB04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9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76595" y="1289270"/>
            <a:ext cx="59456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7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Whee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!” says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arry. “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opping is fun!”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>
            <a:off x="6265190" y="551997"/>
            <a:ext cx="3559062" cy="4348219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8946DCF-81CF-41B8-BBE6-5F960D225A9E}"/>
              </a:ext>
            </a:extLst>
          </p:cNvPr>
          <p:cNvGrpSpPr/>
          <p:nvPr/>
        </p:nvGrpSpPr>
        <p:grpSpPr>
          <a:xfrm rot="14292933">
            <a:off x="9860958" y="5337554"/>
            <a:ext cx="1408208" cy="749452"/>
            <a:chOff x="3512981" y="3392573"/>
            <a:chExt cx="3177387" cy="1691024"/>
          </a:xfrm>
          <a:solidFill>
            <a:srgbClr val="C55A11"/>
          </a:solidFill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E37EC035-217F-49C5-9828-417EBD4B451C}"/>
                </a:ext>
              </a:extLst>
            </p:cNvPr>
            <p:cNvSpPr/>
            <p:nvPr/>
          </p:nvSpPr>
          <p:spPr>
            <a:xfrm>
              <a:off x="5052984" y="3632009"/>
              <a:ext cx="45718" cy="16485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0CE491CE-B391-4A20-A48D-AD3905658A7B}"/>
                </a:ext>
              </a:extLst>
            </p:cNvPr>
            <p:cNvSpPr/>
            <p:nvPr/>
          </p:nvSpPr>
          <p:spPr>
            <a:xfrm>
              <a:off x="5520098" y="3523587"/>
              <a:ext cx="45718" cy="926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6EA2A279-94B3-43D4-9C26-079860778655}"/>
                </a:ext>
              </a:extLst>
            </p:cNvPr>
            <p:cNvGrpSpPr/>
            <p:nvPr/>
          </p:nvGrpSpPr>
          <p:grpSpPr>
            <a:xfrm>
              <a:off x="3512981" y="3392573"/>
              <a:ext cx="3177387" cy="1691024"/>
              <a:chOff x="3427276" y="3011573"/>
              <a:chExt cx="3177405" cy="1691024"/>
            </a:xfrm>
            <a:grpFill/>
          </p:grpSpPr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6CE9C5A4-7877-4004-A2AD-2E58931185DC}"/>
                  </a:ext>
                </a:extLst>
              </p:cNvPr>
              <p:cNvSpPr/>
              <p:nvPr/>
            </p:nvSpPr>
            <p:spPr>
              <a:xfrm>
                <a:off x="5777722" y="3011573"/>
                <a:ext cx="820026" cy="85985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4" name="Rectangle 8">
                <a:extLst>
                  <a:ext uri="{FF2B5EF4-FFF2-40B4-BE49-F238E27FC236}">
                    <a16:creationId xmlns:a16="http://schemas.microsoft.com/office/drawing/2014/main" id="{38765E8C-6BB1-4304-BEB7-88517EA0BE89}"/>
                  </a:ext>
                </a:extLst>
              </p:cNvPr>
              <p:cNvSpPr/>
              <p:nvPr/>
            </p:nvSpPr>
            <p:spPr>
              <a:xfrm>
                <a:off x="3786896" y="3016026"/>
                <a:ext cx="2817785" cy="1649353"/>
              </a:xfrm>
              <a:custGeom>
                <a:avLst/>
                <a:gdLst>
                  <a:gd name="connsiteX0" fmla="*/ 0 w 1155430"/>
                  <a:gd name="connsiteY0" fmla="*/ 0 h 972037"/>
                  <a:gd name="connsiteX1" fmla="*/ 1155430 w 1155430"/>
                  <a:gd name="connsiteY1" fmla="*/ 0 h 972037"/>
                  <a:gd name="connsiteX2" fmla="*/ 1155430 w 1155430"/>
                  <a:gd name="connsiteY2" fmla="*/ 972037 h 972037"/>
                  <a:gd name="connsiteX3" fmla="*/ 0 w 1155430"/>
                  <a:gd name="connsiteY3" fmla="*/ 972037 h 972037"/>
                  <a:gd name="connsiteX4" fmla="*/ 0 w 1155430"/>
                  <a:gd name="connsiteY4" fmla="*/ 0 h 972037"/>
                  <a:gd name="connsiteX0" fmla="*/ 0 w 1387658"/>
                  <a:gd name="connsiteY0" fmla="*/ 116115 h 972037"/>
                  <a:gd name="connsiteX1" fmla="*/ 1387658 w 1387658"/>
                  <a:gd name="connsiteY1" fmla="*/ 0 h 972037"/>
                  <a:gd name="connsiteX2" fmla="*/ 1387658 w 1387658"/>
                  <a:gd name="connsiteY2" fmla="*/ 972037 h 972037"/>
                  <a:gd name="connsiteX3" fmla="*/ 232228 w 1387658"/>
                  <a:gd name="connsiteY3" fmla="*/ 972037 h 972037"/>
                  <a:gd name="connsiteX4" fmla="*/ 0 w 1387658"/>
                  <a:gd name="connsiteY4" fmla="*/ 116115 h 972037"/>
                  <a:gd name="connsiteX0" fmla="*/ 0 w 2229487"/>
                  <a:gd name="connsiteY0" fmla="*/ 609601 h 1465523"/>
                  <a:gd name="connsiteX1" fmla="*/ 2229487 w 2229487"/>
                  <a:gd name="connsiteY1" fmla="*/ 0 h 1465523"/>
                  <a:gd name="connsiteX2" fmla="*/ 1387658 w 2229487"/>
                  <a:gd name="connsiteY2" fmla="*/ 1465523 h 1465523"/>
                  <a:gd name="connsiteX3" fmla="*/ 232228 w 2229487"/>
                  <a:gd name="connsiteY3" fmla="*/ 1465523 h 1465523"/>
                  <a:gd name="connsiteX4" fmla="*/ 0 w 2229487"/>
                  <a:gd name="connsiteY4" fmla="*/ 609601 h 1465523"/>
                  <a:gd name="connsiteX0" fmla="*/ 0 w 2490743"/>
                  <a:gd name="connsiteY0" fmla="*/ 609601 h 1465523"/>
                  <a:gd name="connsiteX1" fmla="*/ 2229487 w 2490743"/>
                  <a:gd name="connsiteY1" fmla="*/ 0 h 1465523"/>
                  <a:gd name="connsiteX2" fmla="*/ 2490743 w 2490743"/>
                  <a:gd name="connsiteY2" fmla="*/ 696266 h 1465523"/>
                  <a:gd name="connsiteX3" fmla="*/ 232228 w 2490743"/>
                  <a:gd name="connsiteY3" fmla="*/ 1465523 h 1465523"/>
                  <a:gd name="connsiteX4" fmla="*/ 0 w 2490743"/>
                  <a:gd name="connsiteY4" fmla="*/ 609601 h 1465523"/>
                  <a:gd name="connsiteX0" fmla="*/ 0 w 2461715"/>
                  <a:gd name="connsiteY0" fmla="*/ 609601 h 1465523"/>
                  <a:gd name="connsiteX1" fmla="*/ 2229487 w 2461715"/>
                  <a:gd name="connsiteY1" fmla="*/ 0 h 1465523"/>
                  <a:gd name="connsiteX2" fmla="*/ 2461715 w 2461715"/>
                  <a:gd name="connsiteY2" fmla="*/ 667237 h 1465523"/>
                  <a:gd name="connsiteX3" fmla="*/ 232228 w 2461715"/>
                  <a:gd name="connsiteY3" fmla="*/ 1465523 h 1465523"/>
                  <a:gd name="connsiteX4" fmla="*/ 0 w 2461715"/>
                  <a:gd name="connsiteY4" fmla="*/ 609601 h 1465523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09601 h 1509065"/>
                  <a:gd name="connsiteX1" fmla="*/ 2229487 w 2461715"/>
                  <a:gd name="connsiteY1" fmla="*/ 0 h 1509065"/>
                  <a:gd name="connsiteX2" fmla="*/ 2461715 w 2461715"/>
                  <a:gd name="connsiteY2" fmla="*/ 667237 h 1509065"/>
                  <a:gd name="connsiteX3" fmla="*/ 232228 w 2461715"/>
                  <a:gd name="connsiteY3" fmla="*/ 1509065 h 1509065"/>
                  <a:gd name="connsiteX4" fmla="*/ 0 w 2461715"/>
                  <a:gd name="connsiteY4" fmla="*/ 609601 h 1509065"/>
                  <a:gd name="connsiteX0" fmla="*/ 0 w 2461715"/>
                  <a:gd name="connsiteY0" fmla="*/ 638630 h 1538094"/>
                  <a:gd name="connsiteX1" fmla="*/ 2258516 w 2461715"/>
                  <a:gd name="connsiteY1" fmla="*/ 0 h 1538094"/>
                  <a:gd name="connsiteX2" fmla="*/ 2461715 w 2461715"/>
                  <a:gd name="connsiteY2" fmla="*/ 696266 h 1538094"/>
                  <a:gd name="connsiteX3" fmla="*/ 232228 w 2461715"/>
                  <a:gd name="connsiteY3" fmla="*/ 1538094 h 1538094"/>
                  <a:gd name="connsiteX4" fmla="*/ 0 w 2461715"/>
                  <a:gd name="connsiteY4" fmla="*/ 638630 h 1538094"/>
                  <a:gd name="connsiteX0" fmla="*/ 0 w 2781030"/>
                  <a:gd name="connsiteY0" fmla="*/ 667658 h 1538094"/>
                  <a:gd name="connsiteX1" fmla="*/ 2577831 w 2781030"/>
                  <a:gd name="connsiteY1" fmla="*/ 0 h 1538094"/>
                  <a:gd name="connsiteX2" fmla="*/ 2781030 w 2781030"/>
                  <a:gd name="connsiteY2" fmla="*/ 696266 h 1538094"/>
                  <a:gd name="connsiteX3" fmla="*/ 551543 w 2781030"/>
                  <a:gd name="connsiteY3" fmla="*/ 1538094 h 1538094"/>
                  <a:gd name="connsiteX4" fmla="*/ 0 w 2781030"/>
                  <a:gd name="connsiteY4" fmla="*/ 667658 h 1538094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67658 h 1581636"/>
                  <a:gd name="connsiteX1" fmla="*/ 2577831 w 2781030"/>
                  <a:gd name="connsiteY1" fmla="*/ 0 h 1581636"/>
                  <a:gd name="connsiteX2" fmla="*/ 2781030 w 2781030"/>
                  <a:gd name="connsiteY2" fmla="*/ 696266 h 1581636"/>
                  <a:gd name="connsiteX3" fmla="*/ 333829 w 2781030"/>
                  <a:gd name="connsiteY3" fmla="*/ 1581636 h 1581636"/>
                  <a:gd name="connsiteX4" fmla="*/ 0 w 2781030"/>
                  <a:gd name="connsiteY4" fmla="*/ 667658 h 1581636"/>
                  <a:gd name="connsiteX0" fmla="*/ 0 w 2781030"/>
                  <a:gd name="connsiteY0" fmla="*/ 624796 h 1538774"/>
                  <a:gd name="connsiteX1" fmla="*/ 2158731 w 2781030"/>
                  <a:gd name="connsiteY1" fmla="*/ 0 h 1538774"/>
                  <a:gd name="connsiteX2" fmla="*/ 2781030 w 2781030"/>
                  <a:gd name="connsiteY2" fmla="*/ 653404 h 1538774"/>
                  <a:gd name="connsiteX3" fmla="*/ 333829 w 2781030"/>
                  <a:gd name="connsiteY3" fmla="*/ 1538774 h 1538774"/>
                  <a:gd name="connsiteX4" fmla="*/ 0 w 2781030"/>
                  <a:gd name="connsiteY4" fmla="*/ 624796 h 1538774"/>
                  <a:gd name="connsiteX0" fmla="*/ 0 w 2781030"/>
                  <a:gd name="connsiteY0" fmla="*/ 669423 h 1583401"/>
                  <a:gd name="connsiteX1" fmla="*/ 2158731 w 2781030"/>
                  <a:gd name="connsiteY1" fmla="*/ 44627 h 1583401"/>
                  <a:gd name="connsiteX2" fmla="*/ 2781030 w 2781030"/>
                  <a:gd name="connsiteY2" fmla="*/ 698031 h 1583401"/>
                  <a:gd name="connsiteX3" fmla="*/ 333829 w 2781030"/>
                  <a:gd name="connsiteY3" fmla="*/ 1583401 h 1583401"/>
                  <a:gd name="connsiteX4" fmla="*/ 0 w 2781030"/>
                  <a:gd name="connsiteY4" fmla="*/ 669423 h 1583401"/>
                  <a:gd name="connsiteX0" fmla="*/ 0 w 2781030"/>
                  <a:gd name="connsiteY0" fmla="*/ 710094 h 1624072"/>
                  <a:gd name="connsiteX1" fmla="*/ 2187306 w 2781030"/>
                  <a:gd name="connsiteY1" fmla="*/ 42436 h 1624072"/>
                  <a:gd name="connsiteX2" fmla="*/ 2781030 w 2781030"/>
                  <a:gd name="connsiteY2" fmla="*/ 738702 h 1624072"/>
                  <a:gd name="connsiteX3" fmla="*/ 333829 w 2781030"/>
                  <a:gd name="connsiteY3" fmla="*/ 1624072 h 1624072"/>
                  <a:gd name="connsiteX4" fmla="*/ 0 w 2781030"/>
                  <a:gd name="connsiteY4" fmla="*/ 710094 h 1624072"/>
                  <a:gd name="connsiteX0" fmla="*/ 0 w 2781030"/>
                  <a:gd name="connsiteY0" fmla="*/ 721920 h 1635898"/>
                  <a:gd name="connsiteX1" fmla="*/ 2187306 w 2781030"/>
                  <a:gd name="connsiteY1" fmla="*/ 54262 h 1635898"/>
                  <a:gd name="connsiteX2" fmla="*/ 2781030 w 2781030"/>
                  <a:gd name="connsiteY2" fmla="*/ 750528 h 1635898"/>
                  <a:gd name="connsiteX3" fmla="*/ 333829 w 2781030"/>
                  <a:gd name="connsiteY3" fmla="*/ 1635898 h 1635898"/>
                  <a:gd name="connsiteX4" fmla="*/ 0 w 2781030"/>
                  <a:gd name="connsiteY4" fmla="*/ 721920 h 1635898"/>
                  <a:gd name="connsiteX0" fmla="*/ 0 w 2781030"/>
                  <a:gd name="connsiteY0" fmla="*/ 668563 h 1582541"/>
                  <a:gd name="connsiteX1" fmla="*/ 2187306 w 2781030"/>
                  <a:gd name="connsiteY1" fmla="*/ 905 h 1582541"/>
                  <a:gd name="connsiteX2" fmla="*/ 2781030 w 2781030"/>
                  <a:gd name="connsiteY2" fmla="*/ 697171 h 1582541"/>
                  <a:gd name="connsiteX3" fmla="*/ 333829 w 2781030"/>
                  <a:gd name="connsiteY3" fmla="*/ 1582541 h 1582541"/>
                  <a:gd name="connsiteX4" fmla="*/ 0 w 2781030"/>
                  <a:gd name="connsiteY4" fmla="*/ 668563 h 1582541"/>
                  <a:gd name="connsiteX0" fmla="*/ 0 w 2781030"/>
                  <a:gd name="connsiteY0" fmla="*/ 716111 h 1630089"/>
                  <a:gd name="connsiteX1" fmla="*/ 2239693 w 2781030"/>
                  <a:gd name="connsiteY1" fmla="*/ 828 h 1630089"/>
                  <a:gd name="connsiteX2" fmla="*/ 2781030 w 2781030"/>
                  <a:gd name="connsiteY2" fmla="*/ 744719 h 1630089"/>
                  <a:gd name="connsiteX3" fmla="*/ 333829 w 2781030"/>
                  <a:gd name="connsiteY3" fmla="*/ 1630089 h 1630089"/>
                  <a:gd name="connsiteX4" fmla="*/ 0 w 2781030"/>
                  <a:gd name="connsiteY4" fmla="*/ 716111 h 1630089"/>
                  <a:gd name="connsiteX0" fmla="*/ 0 w 2781030"/>
                  <a:gd name="connsiteY0" fmla="*/ 697091 h 1611069"/>
                  <a:gd name="connsiteX1" fmla="*/ 2239693 w 2781030"/>
                  <a:gd name="connsiteY1" fmla="*/ 858 h 1611069"/>
                  <a:gd name="connsiteX2" fmla="*/ 2781030 w 2781030"/>
                  <a:gd name="connsiteY2" fmla="*/ 725699 h 1611069"/>
                  <a:gd name="connsiteX3" fmla="*/ 333829 w 2781030"/>
                  <a:gd name="connsiteY3" fmla="*/ 1611069 h 1611069"/>
                  <a:gd name="connsiteX4" fmla="*/ 0 w 2781030"/>
                  <a:gd name="connsiteY4" fmla="*/ 697091 h 1611069"/>
                  <a:gd name="connsiteX0" fmla="*/ 0 w 2781030"/>
                  <a:gd name="connsiteY0" fmla="*/ 711356 h 1625334"/>
                  <a:gd name="connsiteX1" fmla="*/ 2282556 w 2781030"/>
                  <a:gd name="connsiteY1" fmla="*/ 835 h 1625334"/>
                  <a:gd name="connsiteX2" fmla="*/ 2781030 w 2781030"/>
                  <a:gd name="connsiteY2" fmla="*/ 739964 h 1625334"/>
                  <a:gd name="connsiteX3" fmla="*/ 333829 w 2781030"/>
                  <a:gd name="connsiteY3" fmla="*/ 1625334 h 1625334"/>
                  <a:gd name="connsiteX4" fmla="*/ 0 w 2781030"/>
                  <a:gd name="connsiteY4" fmla="*/ 711356 h 1625334"/>
                  <a:gd name="connsiteX0" fmla="*/ 0 w 2733405"/>
                  <a:gd name="connsiteY0" fmla="*/ 711495 h 1625473"/>
                  <a:gd name="connsiteX1" fmla="*/ 2282556 w 2733405"/>
                  <a:gd name="connsiteY1" fmla="*/ 974 h 1625473"/>
                  <a:gd name="connsiteX2" fmla="*/ 2733405 w 2733405"/>
                  <a:gd name="connsiteY2" fmla="*/ 659141 h 1625473"/>
                  <a:gd name="connsiteX3" fmla="*/ 333829 w 2733405"/>
                  <a:gd name="connsiteY3" fmla="*/ 1625473 h 1625473"/>
                  <a:gd name="connsiteX4" fmla="*/ 0 w 2733405"/>
                  <a:gd name="connsiteY4" fmla="*/ 711495 h 1625473"/>
                  <a:gd name="connsiteX0" fmla="*/ 0 w 2660789"/>
                  <a:gd name="connsiteY0" fmla="*/ 711292 h 1625270"/>
                  <a:gd name="connsiteX1" fmla="*/ 2282556 w 2660789"/>
                  <a:gd name="connsiteY1" fmla="*/ 771 h 1625270"/>
                  <a:gd name="connsiteX2" fmla="*/ 2628630 w 2660789"/>
                  <a:gd name="connsiteY2" fmla="*/ 787526 h 1625270"/>
                  <a:gd name="connsiteX3" fmla="*/ 333829 w 2660789"/>
                  <a:gd name="connsiteY3" fmla="*/ 1625270 h 1625270"/>
                  <a:gd name="connsiteX4" fmla="*/ 0 w 2660789"/>
                  <a:gd name="connsiteY4" fmla="*/ 711292 h 1625270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816139"/>
                  <a:gd name="connsiteY0" fmla="*/ 711227 h 1625205"/>
                  <a:gd name="connsiteX1" fmla="*/ 2282556 w 2816139"/>
                  <a:gd name="connsiteY1" fmla="*/ 706 h 1625205"/>
                  <a:gd name="connsiteX2" fmla="*/ 2628630 w 2816139"/>
                  <a:gd name="connsiteY2" fmla="*/ 787461 h 1625205"/>
                  <a:gd name="connsiteX3" fmla="*/ 333829 w 2816139"/>
                  <a:gd name="connsiteY3" fmla="*/ 1625205 h 1625205"/>
                  <a:gd name="connsiteX4" fmla="*/ 0 w 2816139"/>
                  <a:gd name="connsiteY4" fmla="*/ 711227 h 1625205"/>
                  <a:gd name="connsiteX0" fmla="*/ 0 w 2782931"/>
                  <a:gd name="connsiteY0" fmla="*/ 727390 h 1641368"/>
                  <a:gd name="connsiteX1" fmla="*/ 2282556 w 2782931"/>
                  <a:gd name="connsiteY1" fmla="*/ 16869 h 1641368"/>
                  <a:gd name="connsiteX2" fmla="*/ 2628630 w 2782931"/>
                  <a:gd name="connsiteY2" fmla="*/ 803624 h 1641368"/>
                  <a:gd name="connsiteX3" fmla="*/ 333829 w 2782931"/>
                  <a:gd name="connsiteY3" fmla="*/ 1641368 h 1641368"/>
                  <a:gd name="connsiteX4" fmla="*/ 0 w 2782931"/>
                  <a:gd name="connsiteY4" fmla="*/ 727390 h 1641368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778715"/>
                  <a:gd name="connsiteY0" fmla="*/ 728395 h 1642373"/>
                  <a:gd name="connsiteX1" fmla="*/ 2282556 w 2778715"/>
                  <a:gd name="connsiteY1" fmla="*/ 17874 h 1642373"/>
                  <a:gd name="connsiteX2" fmla="*/ 2628630 w 2778715"/>
                  <a:gd name="connsiteY2" fmla="*/ 804629 h 1642373"/>
                  <a:gd name="connsiteX3" fmla="*/ 333829 w 2778715"/>
                  <a:gd name="connsiteY3" fmla="*/ 1642373 h 1642373"/>
                  <a:gd name="connsiteX4" fmla="*/ 0 w 2778715"/>
                  <a:gd name="connsiteY4" fmla="*/ 728395 h 1642373"/>
                  <a:gd name="connsiteX0" fmla="*/ 0 w 2809604"/>
                  <a:gd name="connsiteY0" fmla="*/ 730370 h 1644348"/>
                  <a:gd name="connsiteX1" fmla="*/ 2282556 w 2809604"/>
                  <a:gd name="connsiteY1" fmla="*/ 19849 h 1644348"/>
                  <a:gd name="connsiteX2" fmla="*/ 2628630 w 2809604"/>
                  <a:gd name="connsiteY2" fmla="*/ 806604 h 1644348"/>
                  <a:gd name="connsiteX3" fmla="*/ 333829 w 2809604"/>
                  <a:gd name="connsiteY3" fmla="*/ 1644348 h 1644348"/>
                  <a:gd name="connsiteX4" fmla="*/ 0 w 2809604"/>
                  <a:gd name="connsiteY4" fmla="*/ 730370 h 1644348"/>
                  <a:gd name="connsiteX0" fmla="*/ 0 w 2836557"/>
                  <a:gd name="connsiteY0" fmla="*/ 730370 h 1644348"/>
                  <a:gd name="connsiteX1" fmla="*/ 2282556 w 2836557"/>
                  <a:gd name="connsiteY1" fmla="*/ 19849 h 1644348"/>
                  <a:gd name="connsiteX2" fmla="*/ 2628630 w 2836557"/>
                  <a:gd name="connsiteY2" fmla="*/ 806604 h 1644348"/>
                  <a:gd name="connsiteX3" fmla="*/ 333829 w 2836557"/>
                  <a:gd name="connsiteY3" fmla="*/ 1644348 h 1644348"/>
                  <a:gd name="connsiteX4" fmla="*/ 0 w 2836557"/>
                  <a:gd name="connsiteY4" fmla="*/ 730370 h 1644348"/>
                  <a:gd name="connsiteX0" fmla="*/ 0 w 2836557"/>
                  <a:gd name="connsiteY0" fmla="*/ 730370 h 1649111"/>
                  <a:gd name="connsiteX1" fmla="*/ 2282556 w 2836557"/>
                  <a:gd name="connsiteY1" fmla="*/ 19849 h 1649111"/>
                  <a:gd name="connsiteX2" fmla="*/ 2628630 w 2836557"/>
                  <a:gd name="connsiteY2" fmla="*/ 806604 h 1649111"/>
                  <a:gd name="connsiteX3" fmla="*/ 276679 w 2836557"/>
                  <a:gd name="connsiteY3" fmla="*/ 1649111 h 1649111"/>
                  <a:gd name="connsiteX4" fmla="*/ 0 w 2836557"/>
                  <a:gd name="connsiteY4" fmla="*/ 730370 h 1649111"/>
                  <a:gd name="connsiteX0" fmla="*/ 0 w 2830234"/>
                  <a:gd name="connsiteY0" fmla="*/ 731238 h 1649979"/>
                  <a:gd name="connsiteX1" fmla="*/ 2282556 w 2830234"/>
                  <a:gd name="connsiteY1" fmla="*/ 20717 h 1649979"/>
                  <a:gd name="connsiteX2" fmla="*/ 2619105 w 2830234"/>
                  <a:gd name="connsiteY2" fmla="*/ 774134 h 1649979"/>
                  <a:gd name="connsiteX3" fmla="*/ 276679 w 2830234"/>
                  <a:gd name="connsiteY3" fmla="*/ 1649979 h 1649979"/>
                  <a:gd name="connsiteX4" fmla="*/ 0 w 2830234"/>
                  <a:gd name="connsiteY4" fmla="*/ 731238 h 1649979"/>
                  <a:gd name="connsiteX0" fmla="*/ 0 w 2817785"/>
                  <a:gd name="connsiteY0" fmla="*/ 730612 h 1649353"/>
                  <a:gd name="connsiteX1" fmla="*/ 2282556 w 2817785"/>
                  <a:gd name="connsiteY1" fmla="*/ 20091 h 1649353"/>
                  <a:gd name="connsiteX2" fmla="*/ 2600055 w 2817785"/>
                  <a:gd name="connsiteY2" fmla="*/ 797321 h 1649353"/>
                  <a:gd name="connsiteX3" fmla="*/ 276679 w 2817785"/>
                  <a:gd name="connsiteY3" fmla="*/ 1649353 h 1649353"/>
                  <a:gd name="connsiteX4" fmla="*/ 0 w 2817785"/>
                  <a:gd name="connsiteY4" fmla="*/ 730612 h 164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7785" h="1649353">
                    <a:moveTo>
                      <a:pt x="0" y="730612"/>
                    </a:moveTo>
                    <a:cubicBezTo>
                      <a:pt x="380305" y="527412"/>
                      <a:pt x="1945113" y="98333"/>
                      <a:pt x="2282556" y="20091"/>
                    </a:cubicBezTo>
                    <a:cubicBezTo>
                      <a:pt x="2894802" y="-124057"/>
                      <a:pt x="2954597" y="546183"/>
                      <a:pt x="2600055" y="797321"/>
                    </a:cubicBezTo>
                    <a:lnTo>
                      <a:pt x="276679" y="1649353"/>
                    </a:lnTo>
                    <a:cubicBezTo>
                      <a:pt x="760489" y="981837"/>
                      <a:pt x="169333" y="744986"/>
                      <a:pt x="0" y="7306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5" name="Oval 1124">
                <a:extLst>
                  <a:ext uri="{FF2B5EF4-FFF2-40B4-BE49-F238E27FC236}">
                    <a16:creationId xmlns:a16="http://schemas.microsoft.com/office/drawing/2014/main" id="{7389D2F9-318C-4AD6-99E1-761AD4EF3846}"/>
                  </a:ext>
                </a:extLst>
              </p:cNvPr>
              <p:cNvSpPr/>
              <p:nvPr/>
            </p:nvSpPr>
            <p:spPr>
              <a:xfrm>
                <a:off x="3427276" y="3730560"/>
                <a:ext cx="927010" cy="97203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D248E3E1-6E78-4ED6-AE33-090F181275F6}"/>
                </a:ext>
              </a:extLst>
            </p:cNvPr>
            <p:cNvGrpSpPr/>
            <p:nvPr/>
          </p:nvGrpSpPr>
          <p:grpSpPr>
            <a:xfrm>
              <a:off x="3537641" y="4171948"/>
              <a:ext cx="870399" cy="870403"/>
              <a:chOff x="3537660" y="4171947"/>
              <a:chExt cx="870403" cy="870403"/>
            </a:xfrm>
            <a:grpFill/>
          </p:grpSpPr>
          <p:sp>
            <p:nvSpPr>
              <p:cNvPr id="1119" name="Oval 1118">
                <a:extLst>
                  <a:ext uri="{FF2B5EF4-FFF2-40B4-BE49-F238E27FC236}">
                    <a16:creationId xmlns:a16="http://schemas.microsoft.com/office/drawing/2014/main" id="{F45C3D2B-48F1-4A15-AD42-61A45334C0A0}"/>
                  </a:ext>
                </a:extLst>
              </p:cNvPr>
              <p:cNvSpPr/>
              <p:nvPr/>
            </p:nvSpPr>
            <p:spPr>
              <a:xfrm>
                <a:off x="3537660" y="4171947"/>
                <a:ext cx="870403" cy="87040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B8C6A843-EE86-446B-A43C-8116FB607A8A}"/>
                  </a:ext>
                </a:extLst>
              </p:cNvPr>
              <p:cNvSpPr/>
              <p:nvPr/>
            </p:nvSpPr>
            <p:spPr>
              <a:xfrm>
                <a:off x="3581733" y="4228090"/>
                <a:ext cx="760447" cy="760447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1" name="Oval 1120">
                <a:extLst>
                  <a:ext uri="{FF2B5EF4-FFF2-40B4-BE49-F238E27FC236}">
                    <a16:creationId xmlns:a16="http://schemas.microsoft.com/office/drawing/2014/main" id="{9F7CB409-9990-443E-833A-88F11D6A1AA0}"/>
                  </a:ext>
                </a:extLst>
              </p:cNvPr>
              <p:cNvSpPr/>
              <p:nvPr/>
            </p:nvSpPr>
            <p:spPr>
              <a:xfrm>
                <a:off x="3648455" y="4282163"/>
                <a:ext cx="630829" cy="63082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2" name="Oval 1121">
                <a:extLst>
                  <a:ext uri="{FF2B5EF4-FFF2-40B4-BE49-F238E27FC236}">
                    <a16:creationId xmlns:a16="http://schemas.microsoft.com/office/drawing/2014/main" id="{AD05DC53-EB00-4A02-AD7F-149BC8A79243}"/>
                  </a:ext>
                </a:extLst>
              </p:cNvPr>
              <p:cNvSpPr/>
              <p:nvPr/>
            </p:nvSpPr>
            <p:spPr>
              <a:xfrm>
                <a:off x="3735590" y="4366533"/>
                <a:ext cx="458965" cy="45896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50" name="Isosceles Triangle 16">
              <a:extLst>
                <a:ext uri="{FF2B5EF4-FFF2-40B4-BE49-F238E27FC236}">
                  <a16:creationId xmlns:a16="http://schemas.microsoft.com/office/drawing/2014/main" id="{302B690D-C78A-4E5A-93D4-E5B8B8A6FCDD}"/>
                </a:ext>
              </a:extLst>
            </p:cNvPr>
            <p:cNvSpPr/>
            <p:nvPr/>
          </p:nvSpPr>
          <p:spPr>
            <a:xfrm rot="20497118" flipV="1">
              <a:off x="3671146" y="4166949"/>
              <a:ext cx="182812" cy="163373"/>
            </a:xfrm>
            <a:custGeom>
              <a:avLst/>
              <a:gdLst>
                <a:gd name="connsiteX0" fmla="*/ 0 w 174650"/>
                <a:gd name="connsiteY0" fmla="*/ 106228 h 106228"/>
                <a:gd name="connsiteX1" fmla="*/ 87325 w 174650"/>
                <a:gd name="connsiteY1" fmla="*/ 0 h 106228"/>
                <a:gd name="connsiteX2" fmla="*/ 174650 w 174650"/>
                <a:gd name="connsiteY2" fmla="*/ 106228 h 106228"/>
                <a:gd name="connsiteX3" fmla="*/ 0 w 174650"/>
                <a:gd name="connsiteY3" fmla="*/ 106228 h 106228"/>
                <a:gd name="connsiteX0" fmla="*/ 0 w 175153"/>
                <a:gd name="connsiteY0" fmla="*/ 106228 h 156457"/>
                <a:gd name="connsiteX1" fmla="*/ 87325 w 175153"/>
                <a:gd name="connsiteY1" fmla="*/ 0 h 156457"/>
                <a:gd name="connsiteX2" fmla="*/ 174650 w 175153"/>
                <a:gd name="connsiteY2" fmla="*/ 106228 h 156457"/>
                <a:gd name="connsiteX3" fmla="*/ 0 w 175153"/>
                <a:gd name="connsiteY3" fmla="*/ 106228 h 156457"/>
                <a:gd name="connsiteX0" fmla="*/ 5518 w 180454"/>
                <a:gd name="connsiteY0" fmla="*/ 106228 h 155610"/>
                <a:gd name="connsiteX1" fmla="*/ 92843 w 180454"/>
                <a:gd name="connsiteY1" fmla="*/ 0 h 155610"/>
                <a:gd name="connsiteX2" fmla="*/ 180168 w 180454"/>
                <a:gd name="connsiteY2" fmla="*/ 106228 h 155610"/>
                <a:gd name="connsiteX3" fmla="*/ 5518 w 180454"/>
                <a:gd name="connsiteY3" fmla="*/ 106228 h 155610"/>
                <a:gd name="connsiteX0" fmla="*/ 7974 w 182898"/>
                <a:gd name="connsiteY0" fmla="*/ 106228 h 155283"/>
                <a:gd name="connsiteX1" fmla="*/ 95299 w 182898"/>
                <a:gd name="connsiteY1" fmla="*/ 0 h 155283"/>
                <a:gd name="connsiteX2" fmla="*/ 182624 w 182898"/>
                <a:gd name="connsiteY2" fmla="*/ 106228 h 155283"/>
                <a:gd name="connsiteX3" fmla="*/ 7974 w 182898"/>
                <a:gd name="connsiteY3" fmla="*/ 106228 h 155283"/>
                <a:gd name="connsiteX0" fmla="*/ 8366 w 170469"/>
                <a:gd name="connsiteY0" fmla="*/ 106228 h 184425"/>
                <a:gd name="connsiteX1" fmla="*/ 95691 w 170469"/>
                <a:gd name="connsiteY1" fmla="*/ 0 h 184425"/>
                <a:gd name="connsiteX2" fmla="*/ 170180 w 170469"/>
                <a:gd name="connsiteY2" fmla="*/ 143114 h 184425"/>
                <a:gd name="connsiteX3" fmla="*/ 8366 w 170469"/>
                <a:gd name="connsiteY3" fmla="*/ 106228 h 184425"/>
                <a:gd name="connsiteX0" fmla="*/ 9401 w 171215"/>
                <a:gd name="connsiteY0" fmla="*/ 106228 h 159115"/>
                <a:gd name="connsiteX1" fmla="*/ 96726 w 171215"/>
                <a:gd name="connsiteY1" fmla="*/ 0 h 159115"/>
                <a:gd name="connsiteX2" fmla="*/ 171215 w 171215"/>
                <a:gd name="connsiteY2" fmla="*/ 143114 h 159115"/>
                <a:gd name="connsiteX3" fmla="*/ 9401 w 171215"/>
                <a:gd name="connsiteY3" fmla="*/ 106228 h 159115"/>
                <a:gd name="connsiteX0" fmla="*/ 10147 w 171961"/>
                <a:gd name="connsiteY0" fmla="*/ 106228 h 155544"/>
                <a:gd name="connsiteX1" fmla="*/ 97472 w 171961"/>
                <a:gd name="connsiteY1" fmla="*/ 0 h 155544"/>
                <a:gd name="connsiteX2" fmla="*/ 171961 w 171961"/>
                <a:gd name="connsiteY2" fmla="*/ 143114 h 155544"/>
                <a:gd name="connsiteX3" fmla="*/ 10147 w 171961"/>
                <a:gd name="connsiteY3" fmla="*/ 106228 h 155544"/>
                <a:gd name="connsiteX0" fmla="*/ 9679 w 182027"/>
                <a:gd name="connsiteY0" fmla="*/ 106228 h 163685"/>
                <a:gd name="connsiteX1" fmla="*/ 97004 w 182027"/>
                <a:gd name="connsiteY1" fmla="*/ 0 h 163685"/>
                <a:gd name="connsiteX2" fmla="*/ 182027 w 182027"/>
                <a:gd name="connsiteY2" fmla="*/ 152160 h 163685"/>
                <a:gd name="connsiteX3" fmla="*/ 9679 w 182027"/>
                <a:gd name="connsiteY3" fmla="*/ 106228 h 163685"/>
                <a:gd name="connsiteX0" fmla="*/ 10190 w 182538"/>
                <a:gd name="connsiteY0" fmla="*/ 106228 h 156469"/>
                <a:gd name="connsiteX1" fmla="*/ 97515 w 182538"/>
                <a:gd name="connsiteY1" fmla="*/ 0 h 156469"/>
                <a:gd name="connsiteX2" fmla="*/ 182538 w 182538"/>
                <a:gd name="connsiteY2" fmla="*/ 152160 h 156469"/>
                <a:gd name="connsiteX3" fmla="*/ 10190 w 182538"/>
                <a:gd name="connsiteY3" fmla="*/ 106228 h 156469"/>
                <a:gd name="connsiteX0" fmla="*/ 10465 w 182813"/>
                <a:gd name="connsiteY0" fmla="*/ 106228 h 155589"/>
                <a:gd name="connsiteX1" fmla="*/ 97790 w 182813"/>
                <a:gd name="connsiteY1" fmla="*/ 0 h 155589"/>
                <a:gd name="connsiteX2" fmla="*/ 182813 w 182813"/>
                <a:gd name="connsiteY2" fmla="*/ 152160 h 155589"/>
                <a:gd name="connsiteX3" fmla="*/ 10465 w 182813"/>
                <a:gd name="connsiteY3" fmla="*/ 106228 h 15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13" h="155589">
                  <a:moveTo>
                    <a:pt x="10465" y="106228"/>
                  </a:moveTo>
                  <a:lnTo>
                    <a:pt x="97790" y="0"/>
                  </a:lnTo>
                  <a:lnTo>
                    <a:pt x="182813" y="152160"/>
                  </a:lnTo>
                  <a:cubicBezTo>
                    <a:pt x="126081" y="171741"/>
                    <a:pt x="-43513" y="100852"/>
                    <a:pt x="10465" y="106228"/>
                  </a:cubicBezTo>
                  <a:close/>
                </a:path>
              </a:pathLst>
            </a:custGeom>
            <a:grpFill/>
            <a:ln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133B77E-017A-4DC9-92E1-0CD3CDB651BD}"/>
                </a:ext>
              </a:extLst>
            </p:cNvPr>
            <p:cNvGrpSpPr/>
            <p:nvPr/>
          </p:nvGrpSpPr>
          <p:grpSpPr>
            <a:xfrm>
              <a:off x="4224315" y="3436074"/>
              <a:ext cx="2385563" cy="1389228"/>
              <a:chOff x="4224338" y="3436074"/>
              <a:chExt cx="2385578" cy="1389228"/>
            </a:xfrm>
            <a:grpFill/>
          </p:grpSpPr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EEADB85C-402F-4C08-9F1D-0B57C8F5DB66}"/>
                  </a:ext>
                </a:extLst>
              </p:cNvPr>
              <p:cNvCxnSpPr/>
              <p:nvPr/>
            </p:nvCxnSpPr>
            <p:spPr>
              <a:xfrm flipV="1">
                <a:off x="4224338" y="379686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90A69455-DB7C-44D0-8B6D-816FBC429543}"/>
                  </a:ext>
                </a:extLst>
              </p:cNvPr>
              <p:cNvCxnSpPr/>
              <p:nvPr/>
            </p:nvCxnSpPr>
            <p:spPr>
              <a:xfrm flipV="1">
                <a:off x="4498590" y="3770048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B776AC99-E40F-4137-9347-20D99EB20592}"/>
                  </a:ext>
                </a:extLst>
              </p:cNvPr>
              <p:cNvCxnSpPr/>
              <p:nvPr/>
            </p:nvCxnSpPr>
            <p:spPr>
              <a:xfrm flipV="1">
                <a:off x="4417342" y="3889661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848084C9-57C3-4A90-A306-11EAC2418D23}"/>
                  </a:ext>
                </a:extLst>
              </p:cNvPr>
              <p:cNvCxnSpPr/>
              <p:nvPr/>
            </p:nvCxnSpPr>
            <p:spPr>
              <a:xfrm flipV="1">
                <a:off x="4574820" y="392849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FC80A00B-4DFA-444B-9C17-9760476BCC4E}"/>
                  </a:ext>
                </a:extLst>
              </p:cNvPr>
              <p:cNvCxnSpPr/>
              <p:nvPr/>
            </p:nvCxnSpPr>
            <p:spPr>
              <a:xfrm flipV="1">
                <a:off x="4508343" y="4037446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558B30CE-3626-4B7F-84B2-D3A790D06044}"/>
                  </a:ext>
                </a:extLst>
              </p:cNvPr>
              <p:cNvCxnSpPr/>
              <p:nvPr/>
            </p:nvCxnSpPr>
            <p:spPr>
              <a:xfrm flipV="1">
                <a:off x="5012494" y="3950640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6071182A-BE44-4B35-ABA9-77F44FBEB7DC}"/>
                  </a:ext>
                </a:extLst>
              </p:cNvPr>
              <p:cNvCxnSpPr/>
              <p:nvPr/>
            </p:nvCxnSpPr>
            <p:spPr>
              <a:xfrm flipV="1">
                <a:off x="5262844" y="3436074"/>
                <a:ext cx="1122364" cy="34542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62E5D7D-296F-4CA6-BB23-93622F104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3044" y="356468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6BACEA53-9C7D-472F-A0F4-71D228225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1396" y="3732133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EEF7E9C9-397B-486C-A5CF-74EE94ABF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26" y="3935276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1D423780-EF81-4365-90F4-0DB749C1E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5526" y="405294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193D95E7-DD80-4F16-95A8-369A57315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9610" y="428793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9699D7D-B892-4E09-8260-AF2163936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6164" y="4207288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6F8BC6AA-1438-4909-8C43-E7553FA11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2393" y="41405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A0F3918C-C4CC-4320-B23B-FD5E4C3F1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8214" y="4614674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3EE5E89E-4634-4B64-921E-E76944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0202" y="4466081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1328E588-5D76-492E-8F70-04E238D46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4084" y="43141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D4940B7D-27F6-4DF9-8108-69F282E3EF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2477" y="3824045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0E7DB9E6-69CC-42FC-A5AE-B808D59CD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2920" y="3466857"/>
                <a:ext cx="744390" cy="21062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B9EBF052-6215-41A6-82E0-E5740366AD88}"/>
                </a:ext>
              </a:extLst>
            </p:cNvPr>
            <p:cNvSpPr/>
            <p:nvPr/>
          </p:nvSpPr>
          <p:spPr>
            <a:xfrm>
              <a:off x="5056753" y="3679449"/>
              <a:ext cx="45718" cy="16485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E3530DA8-F0D8-4689-9D40-9B84EEE336B6}"/>
                </a:ext>
              </a:extLst>
            </p:cNvPr>
            <p:cNvSpPr/>
            <p:nvPr/>
          </p:nvSpPr>
          <p:spPr>
            <a:xfrm>
              <a:off x="5523590" y="3569164"/>
              <a:ext cx="45718" cy="465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852476CC-E369-4C7F-9C39-EFDFF9CBDD3D}"/>
              </a:ext>
            </a:extLst>
          </p:cNvPr>
          <p:cNvGrpSpPr/>
          <p:nvPr/>
        </p:nvGrpSpPr>
        <p:grpSpPr>
          <a:xfrm rot="245998" flipH="1">
            <a:off x="8422689" y="3161386"/>
            <a:ext cx="2646603" cy="2930740"/>
            <a:chOff x="3196448" y="1823965"/>
            <a:chExt cx="3341060" cy="3699752"/>
          </a:xfrm>
          <a:solidFill>
            <a:srgbClr val="E3AC87"/>
          </a:solidFill>
        </p:grpSpPr>
        <p:sp>
          <p:nvSpPr>
            <p:cNvPr id="1127" name="Rectangle: Rounded Corners 3">
              <a:extLst>
                <a:ext uri="{FF2B5EF4-FFF2-40B4-BE49-F238E27FC236}">
                  <a16:creationId xmlns:a16="http://schemas.microsoft.com/office/drawing/2014/main" id="{E1A32532-3E65-4A34-9612-CAB362B4BD32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8" name="Oval 8">
              <a:extLst>
                <a:ext uri="{FF2B5EF4-FFF2-40B4-BE49-F238E27FC236}">
                  <a16:creationId xmlns:a16="http://schemas.microsoft.com/office/drawing/2014/main" id="{D215C338-F792-4C2B-B58E-2BA30AE1C134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9" name="Rectangle: Rounded Corners 3">
              <a:extLst>
                <a:ext uri="{FF2B5EF4-FFF2-40B4-BE49-F238E27FC236}">
                  <a16:creationId xmlns:a16="http://schemas.microsoft.com/office/drawing/2014/main" id="{27228BC7-F2ED-4791-A8D8-320ABA59A57B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CC13E71-2974-444B-A94F-7E9228708292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1" name="Rectangle 5">
              <a:extLst>
                <a:ext uri="{FF2B5EF4-FFF2-40B4-BE49-F238E27FC236}">
                  <a16:creationId xmlns:a16="http://schemas.microsoft.com/office/drawing/2014/main" id="{3AE84EE8-D0B5-4D6D-9416-23028948F7BB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2" name="Oval 2">
              <a:extLst>
                <a:ext uri="{FF2B5EF4-FFF2-40B4-BE49-F238E27FC236}">
                  <a16:creationId xmlns:a16="http://schemas.microsoft.com/office/drawing/2014/main" id="{A8D91230-2FC7-4527-91F3-E20F33F8DFA2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3" name="Rectangle: Rounded Corners 3">
              <a:extLst>
                <a:ext uri="{FF2B5EF4-FFF2-40B4-BE49-F238E27FC236}">
                  <a16:creationId xmlns:a16="http://schemas.microsoft.com/office/drawing/2014/main" id="{EC92FD9E-46CC-401D-81BB-C44461B591DF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D520A0D-6887-4247-917E-E2786A5731DC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5" name="Oval 1">
              <a:extLst>
                <a:ext uri="{FF2B5EF4-FFF2-40B4-BE49-F238E27FC236}">
                  <a16:creationId xmlns:a16="http://schemas.microsoft.com/office/drawing/2014/main" id="{10C24CBF-42E8-45F1-8940-962E7E3E2884}"/>
                </a:ext>
              </a:extLst>
            </p:cNvPr>
            <p:cNvSpPr/>
            <p:nvPr/>
          </p:nvSpPr>
          <p:spPr>
            <a:xfrm rot="3694863">
              <a:off x="5126552" y="2498966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6" name="Rectangle 56">
              <a:extLst>
                <a:ext uri="{FF2B5EF4-FFF2-40B4-BE49-F238E27FC236}">
                  <a16:creationId xmlns:a16="http://schemas.microsoft.com/office/drawing/2014/main" id="{430D212F-2931-4226-B81E-8F628CBD0768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7" name="Oval 1136">
              <a:extLst>
                <a:ext uri="{FF2B5EF4-FFF2-40B4-BE49-F238E27FC236}">
                  <a16:creationId xmlns:a16="http://schemas.microsoft.com/office/drawing/2014/main" id="{5A5A9182-E871-4E59-88C5-46C3D46ACE1D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8" name="Oval 1137">
              <a:extLst>
                <a:ext uri="{FF2B5EF4-FFF2-40B4-BE49-F238E27FC236}">
                  <a16:creationId xmlns:a16="http://schemas.microsoft.com/office/drawing/2014/main" id="{27FF80D0-16FD-44AA-BBE4-D0CA491BB434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9" name="Rectangle 56">
              <a:extLst>
                <a:ext uri="{FF2B5EF4-FFF2-40B4-BE49-F238E27FC236}">
                  <a16:creationId xmlns:a16="http://schemas.microsoft.com/office/drawing/2014/main" id="{171834DF-8DC0-4A7E-932F-3597E428ABE9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EB79E739-CA82-4B29-BA1E-507E280AD9D7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0E0F7EEC-2AEF-4B4F-B9C0-66A51882D849}"/>
                </a:ext>
              </a:extLst>
            </p:cNvPr>
            <p:cNvSpPr/>
            <p:nvPr/>
          </p:nvSpPr>
          <p:spPr>
            <a:xfrm rot="5400000">
              <a:off x="5898877" y="2843992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2" name="Arc 1141">
              <a:extLst>
                <a:ext uri="{FF2B5EF4-FFF2-40B4-BE49-F238E27FC236}">
                  <a16:creationId xmlns:a16="http://schemas.microsoft.com/office/drawing/2014/main" id="{0F6AF855-5D49-446A-B0D9-B2030C82AEC7}"/>
                </a:ext>
              </a:extLst>
            </p:cNvPr>
            <p:cNvSpPr/>
            <p:nvPr/>
          </p:nvSpPr>
          <p:spPr>
            <a:xfrm rot="9156397">
              <a:off x="6237841" y="3339267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2487FB6E-C585-4C32-A47C-7EDFE7A3DB82}"/>
                </a:ext>
              </a:extLst>
            </p:cNvPr>
            <p:cNvSpPr/>
            <p:nvPr/>
          </p:nvSpPr>
          <p:spPr>
            <a:xfrm rot="4759866">
              <a:off x="6347723" y="3398884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4" name="Oval 1143">
              <a:extLst>
                <a:ext uri="{FF2B5EF4-FFF2-40B4-BE49-F238E27FC236}">
                  <a16:creationId xmlns:a16="http://schemas.microsoft.com/office/drawing/2014/main" id="{EB39FFAA-C53A-4A32-BD8D-90642AF461AA}"/>
                </a:ext>
              </a:extLst>
            </p:cNvPr>
            <p:cNvSpPr/>
            <p:nvPr/>
          </p:nvSpPr>
          <p:spPr>
            <a:xfrm rot="5400000">
              <a:off x="5993205" y="292603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5" name="Oval 1144">
              <a:extLst>
                <a:ext uri="{FF2B5EF4-FFF2-40B4-BE49-F238E27FC236}">
                  <a16:creationId xmlns:a16="http://schemas.microsoft.com/office/drawing/2014/main" id="{14F4DD45-6020-4F54-AEDA-94D72BFC39F6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6" name="Arc 1145">
              <a:extLst>
                <a:ext uri="{FF2B5EF4-FFF2-40B4-BE49-F238E27FC236}">
                  <a16:creationId xmlns:a16="http://schemas.microsoft.com/office/drawing/2014/main" id="{B84197AB-6484-42F7-A2FA-428698F4E239}"/>
                </a:ext>
              </a:extLst>
            </p:cNvPr>
            <p:cNvSpPr/>
            <p:nvPr/>
          </p:nvSpPr>
          <p:spPr>
            <a:xfrm rot="14219050">
              <a:off x="6221027" y="3508441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EEF1A1F6-E789-4E88-B432-2B73E587F1EE}"/>
                </a:ext>
              </a:extLst>
            </p:cNvPr>
            <p:cNvSpPr/>
            <p:nvPr/>
          </p:nvSpPr>
          <p:spPr>
            <a:xfrm rot="4759866">
              <a:off x="5971987" y="2901794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3FAF3403-C826-4589-9D70-4409EDB84AE1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9" name="Rectangle: Rounded Corners 3">
              <a:extLst>
                <a:ext uri="{FF2B5EF4-FFF2-40B4-BE49-F238E27FC236}">
                  <a16:creationId xmlns:a16="http://schemas.microsoft.com/office/drawing/2014/main" id="{7F3A6A97-F359-4861-9C5E-71C641CE3648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4F1159F3-69AE-45AC-80C2-966CA9DCDEC0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1" name="Oval 1150">
              <a:extLst>
                <a:ext uri="{FF2B5EF4-FFF2-40B4-BE49-F238E27FC236}">
                  <a16:creationId xmlns:a16="http://schemas.microsoft.com/office/drawing/2014/main" id="{39ECE39D-A53B-4181-AF4E-35AE1874B502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9265756" y="295075"/>
            <a:ext cx="318226" cy="318226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598554" flipH="1">
            <a:off x="7478888" y="4547456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7240925" y="4847767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16_20-9-39">
            <a:hlinkClick r:id="" action="ppaction://media"/>
            <a:extLst>
              <a:ext uri="{FF2B5EF4-FFF2-40B4-BE49-F238E27FC236}">
                <a16:creationId xmlns:a16="http://schemas.microsoft.com/office/drawing/2014/main" id="{94A41502-1CDB-432E-B8A0-4CFAEDA428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orse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0DDA64C2-89E8-4C4D-8E09-C59FBB0A390B}"/>
              </a:ext>
            </a:extLst>
          </p:cNvPr>
          <p:cNvGrpSpPr/>
          <p:nvPr/>
        </p:nvGrpSpPr>
        <p:grpSpPr>
          <a:xfrm rot="252227">
            <a:off x="646343" y="1576991"/>
            <a:ext cx="4847614" cy="4740932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055" name="Oval 8">
              <a:extLst>
                <a:ext uri="{FF2B5EF4-FFF2-40B4-BE49-F238E27FC236}">
                  <a16:creationId xmlns:a16="http://schemas.microsoft.com/office/drawing/2014/main" id="{D6C57991-445E-4C52-A64C-91806DACC924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6" name="Rectangle: Rounded Corners 3">
              <a:extLst>
                <a:ext uri="{FF2B5EF4-FFF2-40B4-BE49-F238E27FC236}">
                  <a16:creationId xmlns:a16="http://schemas.microsoft.com/office/drawing/2014/main" id="{21E1B8BF-52E8-4F3E-BF0A-39FB80B249E9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7" name="Rectangle: Rounded Corners 3">
              <a:extLst>
                <a:ext uri="{FF2B5EF4-FFF2-40B4-BE49-F238E27FC236}">
                  <a16:creationId xmlns:a16="http://schemas.microsoft.com/office/drawing/2014/main" id="{3FDBBBCE-B496-4322-AA89-50C04B3478FD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8" name="Rectangle 5">
              <a:extLst>
                <a:ext uri="{FF2B5EF4-FFF2-40B4-BE49-F238E27FC236}">
                  <a16:creationId xmlns:a16="http://schemas.microsoft.com/office/drawing/2014/main" id="{61375F25-823E-4837-89B9-8A66C395C4C0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9" name="Oval 2">
              <a:extLst>
                <a:ext uri="{FF2B5EF4-FFF2-40B4-BE49-F238E27FC236}">
                  <a16:creationId xmlns:a16="http://schemas.microsoft.com/office/drawing/2014/main" id="{252DA4D6-60E6-410D-BED2-04E959130FDC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0" name="Rectangle: Rounded Corners 3">
              <a:extLst>
                <a:ext uri="{FF2B5EF4-FFF2-40B4-BE49-F238E27FC236}">
                  <a16:creationId xmlns:a16="http://schemas.microsoft.com/office/drawing/2014/main" id="{381E4398-CDFB-4971-BD7B-6AE25C9151A1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1" name="Rectangle: Rounded Corners 3">
              <a:extLst>
                <a:ext uri="{FF2B5EF4-FFF2-40B4-BE49-F238E27FC236}">
                  <a16:creationId xmlns:a16="http://schemas.microsoft.com/office/drawing/2014/main" id="{F8BEE4A6-83BB-498E-BD23-ED2298A5C37A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7AB79389-0854-4F9A-BEA3-0AE3B2A4AB1C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B447DD0F-9DDC-4F53-8DF4-7626F34808B8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F51F5A3F-4850-48EE-BE63-E915C0AA7CA9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C875DE77-A0DF-48E7-ACA7-97534DF513B8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6" name="Oval 1">
              <a:extLst>
                <a:ext uri="{FF2B5EF4-FFF2-40B4-BE49-F238E27FC236}">
                  <a16:creationId xmlns:a16="http://schemas.microsoft.com/office/drawing/2014/main" id="{0B764A54-A166-43B0-B183-2660AC26486C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7" name="Rectangle 56">
              <a:extLst>
                <a:ext uri="{FF2B5EF4-FFF2-40B4-BE49-F238E27FC236}">
                  <a16:creationId xmlns:a16="http://schemas.microsoft.com/office/drawing/2014/main" id="{7CB17BA4-4C62-468D-A9A2-110EDAD3CF4F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B299CEA-84ED-47C3-9E2A-75B691C7868D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08AD723B-E2A9-45E6-9093-4D178E8D231C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612A58A7-745D-4737-BEAF-C97173B8EB29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1" name="Rectangle 56">
              <a:extLst>
                <a:ext uri="{FF2B5EF4-FFF2-40B4-BE49-F238E27FC236}">
                  <a16:creationId xmlns:a16="http://schemas.microsoft.com/office/drawing/2014/main" id="{7B29F102-7805-41BB-BC91-5E2FF233FC98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CBAB5459-9B6F-4697-93DC-52129FFD5A30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EC250A56-CE7C-4CD0-B478-444ED14D147C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4" name="Arc 1073">
              <a:extLst>
                <a:ext uri="{FF2B5EF4-FFF2-40B4-BE49-F238E27FC236}">
                  <a16:creationId xmlns:a16="http://schemas.microsoft.com/office/drawing/2014/main" id="{DA05511A-188B-4355-8F49-10248A4267B6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B3A42F54-DD56-4394-B819-64728290C0CF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8ED8EBF2-06A9-4044-A31D-0FA53F5B0B1C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5FE6FBFF-426D-443B-B6B6-F36103494F2D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8" name="Arc 1077">
              <a:extLst>
                <a:ext uri="{FF2B5EF4-FFF2-40B4-BE49-F238E27FC236}">
                  <a16:creationId xmlns:a16="http://schemas.microsoft.com/office/drawing/2014/main" id="{AC20A1DB-7709-4B21-8BEC-6B51604CAC80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100F8ACF-9523-43FC-992D-19BE2FAD8AFB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01D49C66-D39D-4FB0-AACC-AB61762F609C}"/>
              </a:ext>
            </a:extLst>
          </p:cNvPr>
          <p:cNvGrpSpPr/>
          <p:nvPr/>
        </p:nvGrpSpPr>
        <p:grpSpPr>
          <a:xfrm rot="585001" flipH="1">
            <a:off x="7675675" y="2010668"/>
            <a:ext cx="3716317" cy="3616533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1081" name="Rectangle: Rounded Corners 3">
              <a:extLst>
                <a:ext uri="{FF2B5EF4-FFF2-40B4-BE49-F238E27FC236}">
                  <a16:creationId xmlns:a16="http://schemas.microsoft.com/office/drawing/2014/main" id="{AACDF247-D9FF-445F-BB8E-A2D84A648ED8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2" name="Oval 8">
              <a:extLst>
                <a:ext uri="{FF2B5EF4-FFF2-40B4-BE49-F238E27FC236}">
                  <a16:creationId xmlns:a16="http://schemas.microsoft.com/office/drawing/2014/main" id="{4448F470-EF0D-431E-B37A-FC649323A998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3" name="Rectangle: Rounded Corners 3">
              <a:extLst>
                <a:ext uri="{FF2B5EF4-FFF2-40B4-BE49-F238E27FC236}">
                  <a16:creationId xmlns:a16="http://schemas.microsoft.com/office/drawing/2014/main" id="{CC8042D9-E251-4D48-9D1A-6A587FC38E3B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788CE80-89B9-4C0F-B8F7-C1D52B7049F2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5" name="Rectangle 5">
              <a:extLst>
                <a:ext uri="{FF2B5EF4-FFF2-40B4-BE49-F238E27FC236}">
                  <a16:creationId xmlns:a16="http://schemas.microsoft.com/office/drawing/2014/main" id="{1EFB95F5-629F-49C5-95CA-81A904903122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6" name="Oval 2">
              <a:extLst>
                <a:ext uri="{FF2B5EF4-FFF2-40B4-BE49-F238E27FC236}">
                  <a16:creationId xmlns:a16="http://schemas.microsoft.com/office/drawing/2014/main" id="{F599D8A1-53DD-49CB-B3B0-1DD34D78835E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7" name="Rectangle: Rounded Corners 3">
              <a:extLst>
                <a:ext uri="{FF2B5EF4-FFF2-40B4-BE49-F238E27FC236}">
                  <a16:creationId xmlns:a16="http://schemas.microsoft.com/office/drawing/2014/main" id="{48453995-96F8-4079-84BF-985BAA5517AD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AD99F586-58B3-4C34-A270-A404A5F20A20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9" name="Oval 1">
              <a:extLst>
                <a:ext uri="{FF2B5EF4-FFF2-40B4-BE49-F238E27FC236}">
                  <a16:creationId xmlns:a16="http://schemas.microsoft.com/office/drawing/2014/main" id="{C58F6D2E-E0E1-4CDD-8754-5F6C9B331FF1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0" name="Rectangle 56">
              <a:extLst>
                <a:ext uri="{FF2B5EF4-FFF2-40B4-BE49-F238E27FC236}">
                  <a16:creationId xmlns:a16="http://schemas.microsoft.com/office/drawing/2014/main" id="{03CFD254-085F-404D-81EE-3A00292E025C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52C2D32F-CDD7-48BC-9F9C-767565853424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C66D913-502E-4085-99FF-2511ED0DB730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3" name="Rectangle 56">
              <a:extLst>
                <a:ext uri="{FF2B5EF4-FFF2-40B4-BE49-F238E27FC236}">
                  <a16:creationId xmlns:a16="http://schemas.microsoft.com/office/drawing/2014/main" id="{B6CA8470-5736-4790-A854-BC30EBF8953C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E3958988-15A5-49C6-AC7C-DEF67AAD5B85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E0ACBAA0-3CDA-4F05-999D-016662D3A7FF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6" name="Arc 1095">
              <a:extLst>
                <a:ext uri="{FF2B5EF4-FFF2-40B4-BE49-F238E27FC236}">
                  <a16:creationId xmlns:a16="http://schemas.microsoft.com/office/drawing/2014/main" id="{4F2AE87B-0DBF-49CA-A4E1-10FB89666E85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A7499A16-420A-4B27-A317-9080AC620A29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C6FC2BFF-63B8-45AE-8BEE-5D1C86F7C8B2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50C0E115-0183-434A-BBC0-21CE3C6785EF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0" name="Arc 1099">
              <a:extLst>
                <a:ext uri="{FF2B5EF4-FFF2-40B4-BE49-F238E27FC236}">
                  <a16:creationId xmlns:a16="http://schemas.microsoft.com/office/drawing/2014/main" id="{DC734561-0FC7-4F6F-A5DC-28C48520A182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4D65107A-474B-476F-91C6-27877398708B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2F6C3BB5-F415-45AB-A991-A3012698A393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3" name="Rectangle: Rounded Corners 3">
              <a:extLst>
                <a:ext uri="{FF2B5EF4-FFF2-40B4-BE49-F238E27FC236}">
                  <a16:creationId xmlns:a16="http://schemas.microsoft.com/office/drawing/2014/main" id="{5664D3E3-D276-46BB-85FA-F07740D1C72C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F2B755B8-48A2-4EF7-B1A2-59FDD4E2ADA6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5997A5DE-253B-49E1-8843-AC2E8CDC9082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6_20-10-25">
            <a:hlinkClick r:id="" action="ppaction://media"/>
            <a:extLst>
              <a:ext uri="{FF2B5EF4-FFF2-40B4-BE49-F238E27FC236}">
                <a16:creationId xmlns:a16="http://schemas.microsoft.com/office/drawing/2014/main" id="{5B160A66-00EE-4BAF-BFBE-55FA794C2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05941" y="2443474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A56F9ED1-A330-40AF-B85E-397EF67E8FB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992071" y="1135135"/>
            <a:ext cx="609600" cy="609600"/>
          </a:xfrm>
          <a:prstGeom prst="rect">
            <a:avLst/>
          </a:prstGeom>
        </p:spPr>
      </p:pic>
      <p:pic>
        <p:nvPicPr>
          <p:cNvPr id="9" name="ttsMP3.com_VoiceText_2025-1-16_20-12-30">
            <a:hlinkClick r:id="" action="ppaction://media"/>
            <a:extLst>
              <a:ext uri="{FF2B5EF4-FFF2-40B4-BE49-F238E27FC236}">
                <a16:creationId xmlns:a16="http://schemas.microsoft.com/office/drawing/2014/main" id="{3F45D5AC-A7D3-4ED5-96F0-C62A36A28EE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076988" y="21638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380649D-2B5F-4280-AEB2-BF8645656A75}"/>
              </a:ext>
            </a:extLst>
          </p:cNvPr>
          <p:cNvGrpSpPr/>
          <p:nvPr/>
        </p:nvGrpSpPr>
        <p:grpSpPr>
          <a:xfrm>
            <a:off x="530091" y="2038145"/>
            <a:ext cx="5413770" cy="1320578"/>
            <a:chOff x="379800" y="1978434"/>
            <a:chExt cx="8777665" cy="21411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2A177EB-B1F2-409B-9869-E5FCB484BAF2}"/>
                </a:ext>
              </a:extLst>
            </p:cNvPr>
            <p:cNvSpPr txBox="1"/>
            <p:nvPr/>
          </p:nvSpPr>
          <p:spPr>
            <a:xfrm>
              <a:off x="5510706" y="2260221"/>
              <a:ext cx="3646759" cy="1686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FC71E18-9C5A-4D05-BA4A-186CB68468F8}"/>
                </a:ext>
              </a:extLst>
            </p:cNvPr>
            <p:cNvGrpSpPr/>
            <p:nvPr/>
          </p:nvGrpSpPr>
          <p:grpSpPr>
            <a:xfrm flipH="1">
              <a:off x="379800" y="1978434"/>
              <a:ext cx="3489835" cy="2141130"/>
              <a:chOff x="4037865" y="2007727"/>
              <a:chExt cx="4853940" cy="2978054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93B36F-5C9E-4EB3-B987-DC0614DA72D3}"/>
                  </a:ext>
                </a:extLst>
              </p:cNvPr>
              <p:cNvSpPr/>
              <p:nvPr/>
            </p:nvSpPr>
            <p:spPr>
              <a:xfrm rot="21432490">
                <a:off x="4037865" y="3690022"/>
                <a:ext cx="4853940" cy="129575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8">
                <a:extLst>
                  <a:ext uri="{FF2B5EF4-FFF2-40B4-BE49-F238E27FC236}">
                    <a16:creationId xmlns:a16="http://schemas.microsoft.com/office/drawing/2014/main" id="{6458CEBA-8629-46F7-8C51-F9CEB113B8D5}"/>
                  </a:ext>
                </a:extLst>
              </p:cNvPr>
              <p:cNvSpPr/>
              <p:nvPr/>
            </p:nvSpPr>
            <p:spPr>
              <a:xfrm>
                <a:off x="4937760" y="2007727"/>
                <a:ext cx="3192779" cy="2224603"/>
              </a:xfrm>
              <a:custGeom>
                <a:avLst/>
                <a:gdLst>
                  <a:gd name="connsiteX0" fmla="*/ 0 w 1425898"/>
                  <a:gd name="connsiteY0" fmla="*/ 1047750 h 2095500"/>
                  <a:gd name="connsiteX1" fmla="*/ 712949 w 1425898"/>
                  <a:gd name="connsiteY1" fmla="*/ 0 h 2095500"/>
                  <a:gd name="connsiteX2" fmla="*/ 1425898 w 1425898"/>
                  <a:gd name="connsiteY2" fmla="*/ 1047750 h 2095500"/>
                  <a:gd name="connsiteX3" fmla="*/ 712949 w 1425898"/>
                  <a:gd name="connsiteY3" fmla="*/ 2095500 h 2095500"/>
                  <a:gd name="connsiteX4" fmla="*/ 0 w 1425898"/>
                  <a:gd name="connsiteY4" fmla="*/ 1047750 h 2095500"/>
                  <a:gd name="connsiteX0" fmla="*/ 0 w 2439358"/>
                  <a:gd name="connsiteY0" fmla="*/ 1101212 h 2095759"/>
                  <a:gd name="connsiteX1" fmla="*/ 1726409 w 2439358"/>
                  <a:gd name="connsiteY1" fmla="*/ 122 h 2095759"/>
                  <a:gd name="connsiteX2" fmla="*/ 2439358 w 2439358"/>
                  <a:gd name="connsiteY2" fmla="*/ 1047872 h 2095759"/>
                  <a:gd name="connsiteX3" fmla="*/ 1726409 w 2439358"/>
                  <a:gd name="connsiteY3" fmla="*/ 2095622 h 2095759"/>
                  <a:gd name="connsiteX4" fmla="*/ 0 w 2439358"/>
                  <a:gd name="connsiteY4" fmla="*/ 1101212 h 2095759"/>
                  <a:gd name="connsiteX0" fmla="*/ 18957 w 2887765"/>
                  <a:gd name="connsiteY0" fmla="*/ 1101212 h 2103667"/>
                  <a:gd name="connsiteX1" fmla="*/ 1745366 w 2887765"/>
                  <a:gd name="connsiteY1" fmla="*/ 122 h 2103667"/>
                  <a:gd name="connsiteX2" fmla="*/ 2458315 w 2887765"/>
                  <a:gd name="connsiteY2" fmla="*/ 1047872 h 2103667"/>
                  <a:gd name="connsiteX3" fmla="*/ 1745366 w 2887765"/>
                  <a:gd name="connsiteY3" fmla="*/ 2095622 h 2103667"/>
                  <a:gd name="connsiteX4" fmla="*/ 18957 w 2887765"/>
                  <a:gd name="connsiteY4" fmla="*/ 1101212 h 2103667"/>
                  <a:gd name="connsiteX0" fmla="*/ 0 w 1942210"/>
                  <a:gd name="connsiteY0" fmla="*/ 1126177 h 2154281"/>
                  <a:gd name="connsiteX1" fmla="*/ 1726409 w 1942210"/>
                  <a:gd name="connsiteY1" fmla="*/ 25087 h 2154281"/>
                  <a:gd name="connsiteX2" fmla="*/ 1726409 w 1942210"/>
                  <a:gd name="connsiteY2" fmla="*/ 2120587 h 2154281"/>
                  <a:gd name="connsiteX3" fmla="*/ 0 w 1942210"/>
                  <a:gd name="connsiteY3" fmla="*/ 1126177 h 2154281"/>
                  <a:gd name="connsiteX0" fmla="*/ 0 w 1937955"/>
                  <a:gd name="connsiteY0" fmla="*/ 1218526 h 2243646"/>
                  <a:gd name="connsiteX1" fmla="*/ 1718789 w 1937955"/>
                  <a:gd name="connsiteY1" fmla="*/ 18376 h 2243646"/>
                  <a:gd name="connsiteX2" fmla="*/ 1726409 w 1937955"/>
                  <a:gd name="connsiteY2" fmla="*/ 2212936 h 2243646"/>
                  <a:gd name="connsiteX3" fmla="*/ 0 w 1937955"/>
                  <a:gd name="connsiteY3" fmla="*/ 1218526 h 2243646"/>
                  <a:gd name="connsiteX0" fmla="*/ 55946 w 2855052"/>
                  <a:gd name="connsiteY0" fmla="*/ 1218526 h 2213406"/>
                  <a:gd name="connsiteX1" fmla="*/ 1774735 w 2855052"/>
                  <a:gd name="connsiteY1" fmla="*/ 18376 h 2213406"/>
                  <a:gd name="connsiteX2" fmla="*/ 1782355 w 2855052"/>
                  <a:gd name="connsiteY2" fmla="*/ 2212936 h 2213406"/>
                  <a:gd name="connsiteX3" fmla="*/ 55946 w 2855052"/>
                  <a:gd name="connsiteY3" fmla="*/ 1218526 h 2213406"/>
                  <a:gd name="connsiteX0" fmla="*/ 55946 w 2885272"/>
                  <a:gd name="connsiteY0" fmla="*/ 1200529 h 2195378"/>
                  <a:gd name="connsiteX1" fmla="*/ 1774735 w 2885272"/>
                  <a:gd name="connsiteY1" fmla="*/ 379 h 2195378"/>
                  <a:gd name="connsiteX2" fmla="*/ 1782355 w 2885272"/>
                  <a:gd name="connsiteY2" fmla="*/ 2194939 h 2195378"/>
                  <a:gd name="connsiteX3" fmla="*/ 55946 w 2885272"/>
                  <a:gd name="connsiteY3" fmla="*/ 1200529 h 2195378"/>
                  <a:gd name="connsiteX0" fmla="*/ 19695 w 2758193"/>
                  <a:gd name="connsiteY0" fmla="*/ 1200529 h 2195579"/>
                  <a:gd name="connsiteX1" fmla="*/ 1738484 w 2758193"/>
                  <a:gd name="connsiteY1" fmla="*/ 379 h 2195579"/>
                  <a:gd name="connsiteX2" fmla="*/ 1746104 w 2758193"/>
                  <a:gd name="connsiteY2" fmla="*/ 2194939 h 2195579"/>
                  <a:gd name="connsiteX3" fmla="*/ 19695 w 2758193"/>
                  <a:gd name="connsiteY3" fmla="*/ 1200529 h 2195579"/>
                  <a:gd name="connsiteX0" fmla="*/ 1 w 2827022"/>
                  <a:gd name="connsiteY0" fmla="*/ 1207899 h 2237635"/>
                  <a:gd name="connsiteX1" fmla="*/ 1718790 w 2827022"/>
                  <a:gd name="connsiteY1" fmla="*/ 7749 h 2237635"/>
                  <a:gd name="connsiteX2" fmla="*/ 2827021 w 2827022"/>
                  <a:gd name="connsiteY2" fmla="*/ 1821309 h 2237635"/>
                  <a:gd name="connsiteX3" fmla="*/ 1726410 w 2827022"/>
                  <a:gd name="connsiteY3" fmla="*/ 2202309 h 2237635"/>
                  <a:gd name="connsiteX4" fmla="*/ 1 w 2827022"/>
                  <a:gd name="connsiteY4" fmla="*/ 1207899 h 2237635"/>
                  <a:gd name="connsiteX0" fmla="*/ 24 w 2827045"/>
                  <a:gd name="connsiteY0" fmla="*/ 1215471 h 2245207"/>
                  <a:gd name="connsiteX1" fmla="*/ 1688333 w 2827045"/>
                  <a:gd name="connsiteY1" fmla="*/ 7701 h 2245207"/>
                  <a:gd name="connsiteX2" fmla="*/ 2827044 w 2827045"/>
                  <a:gd name="connsiteY2" fmla="*/ 1828881 h 2245207"/>
                  <a:gd name="connsiteX3" fmla="*/ 1726433 w 2827045"/>
                  <a:gd name="connsiteY3" fmla="*/ 2209881 h 2245207"/>
                  <a:gd name="connsiteX4" fmla="*/ 24 w 2827045"/>
                  <a:gd name="connsiteY4" fmla="*/ 1215471 h 2245207"/>
                  <a:gd name="connsiteX0" fmla="*/ 31 w 2827052"/>
                  <a:gd name="connsiteY0" fmla="*/ 1215471 h 2245207"/>
                  <a:gd name="connsiteX1" fmla="*/ 1688340 w 2827052"/>
                  <a:gd name="connsiteY1" fmla="*/ 7701 h 2245207"/>
                  <a:gd name="connsiteX2" fmla="*/ 2827051 w 2827052"/>
                  <a:gd name="connsiteY2" fmla="*/ 1828881 h 2245207"/>
                  <a:gd name="connsiteX3" fmla="*/ 1726440 w 2827052"/>
                  <a:gd name="connsiteY3" fmla="*/ 2209881 h 2245207"/>
                  <a:gd name="connsiteX4" fmla="*/ 31 w 2827052"/>
                  <a:gd name="connsiteY4" fmla="*/ 1215471 h 2245207"/>
                  <a:gd name="connsiteX0" fmla="*/ 23 w 2888004"/>
                  <a:gd name="connsiteY0" fmla="*/ 1215471 h 2245207"/>
                  <a:gd name="connsiteX1" fmla="*/ 1749292 w 2888004"/>
                  <a:gd name="connsiteY1" fmla="*/ 7701 h 2245207"/>
                  <a:gd name="connsiteX2" fmla="*/ 2888003 w 2888004"/>
                  <a:gd name="connsiteY2" fmla="*/ 1828881 h 2245207"/>
                  <a:gd name="connsiteX3" fmla="*/ 1787392 w 2888004"/>
                  <a:gd name="connsiteY3" fmla="*/ 2209881 h 2245207"/>
                  <a:gd name="connsiteX4" fmla="*/ 23 w 2888004"/>
                  <a:gd name="connsiteY4" fmla="*/ 1215471 h 2245207"/>
                  <a:gd name="connsiteX0" fmla="*/ 6654 w 2894635"/>
                  <a:gd name="connsiteY0" fmla="*/ 1223972 h 2253708"/>
                  <a:gd name="connsiteX1" fmla="*/ 1755923 w 2894635"/>
                  <a:gd name="connsiteY1" fmla="*/ 16202 h 2253708"/>
                  <a:gd name="connsiteX2" fmla="*/ 2894634 w 2894635"/>
                  <a:gd name="connsiteY2" fmla="*/ 1837382 h 2253708"/>
                  <a:gd name="connsiteX3" fmla="*/ 1794023 w 2894635"/>
                  <a:gd name="connsiteY3" fmla="*/ 2218382 h 2253708"/>
                  <a:gd name="connsiteX4" fmla="*/ 6654 w 2894635"/>
                  <a:gd name="connsiteY4" fmla="*/ 1223972 h 2253708"/>
                  <a:gd name="connsiteX0" fmla="*/ 257497 w 3145478"/>
                  <a:gd name="connsiteY0" fmla="*/ 1215605 h 2382242"/>
                  <a:gd name="connsiteX1" fmla="*/ 2006766 w 3145478"/>
                  <a:gd name="connsiteY1" fmla="*/ 7835 h 2382242"/>
                  <a:gd name="connsiteX2" fmla="*/ 3145477 w 3145478"/>
                  <a:gd name="connsiteY2" fmla="*/ 1829015 h 2382242"/>
                  <a:gd name="connsiteX3" fmla="*/ 2044866 w 3145478"/>
                  <a:gd name="connsiteY3" fmla="*/ 2210015 h 2382242"/>
                  <a:gd name="connsiteX4" fmla="*/ 196538 w 3145478"/>
                  <a:gd name="connsiteY4" fmla="*/ 2316695 h 2382242"/>
                  <a:gd name="connsiteX5" fmla="*/ 257497 w 3145478"/>
                  <a:gd name="connsiteY5" fmla="*/ 1215605 h 2382242"/>
                  <a:gd name="connsiteX0" fmla="*/ 257497 w 3145478"/>
                  <a:gd name="connsiteY0" fmla="*/ 1211072 h 2377709"/>
                  <a:gd name="connsiteX1" fmla="*/ 2006766 w 3145478"/>
                  <a:gd name="connsiteY1" fmla="*/ 3302 h 2377709"/>
                  <a:gd name="connsiteX2" fmla="*/ 3145477 w 3145478"/>
                  <a:gd name="connsiteY2" fmla="*/ 1824482 h 2377709"/>
                  <a:gd name="connsiteX3" fmla="*/ 2044866 w 3145478"/>
                  <a:gd name="connsiteY3" fmla="*/ 2205482 h 2377709"/>
                  <a:gd name="connsiteX4" fmla="*/ 196538 w 3145478"/>
                  <a:gd name="connsiteY4" fmla="*/ 2312162 h 2377709"/>
                  <a:gd name="connsiteX5" fmla="*/ 257497 w 3145478"/>
                  <a:gd name="connsiteY5" fmla="*/ 1211072 h 2377709"/>
                  <a:gd name="connsiteX0" fmla="*/ 270558 w 3158539"/>
                  <a:gd name="connsiteY0" fmla="*/ 1220087 h 2386724"/>
                  <a:gd name="connsiteX1" fmla="*/ 2019827 w 3158539"/>
                  <a:gd name="connsiteY1" fmla="*/ 12317 h 2386724"/>
                  <a:gd name="connsiteX2" fmla="*/ 3158538 w 3158539"/>
                  <a:gd name="connsiteY2" fmla="*/ 1833497 h 2386724"/>
                  <a:gd name="connsiteX3" fmla="*/ 2057927 w 3158539"/>
                  <a:gd name="connsiteY3" fmla="*/ 2214497 h 2386724"/>
                  <a:gd name="connsiteX4" fmla="*/ 209599 w 3158539"/>
                  <a:gd name="connsiteY4" fmla="*/ 2321177 h 2386724"/>
                  <a:gd name="connsiteX5" fmla="*/ 270558 w 3158539"/>
                  <a:gd name="connsiteY5" fmla="*/ 1220087 h 2386724"/>
                  <a:gd name="connsiteX0" fmla="*/ 266424 w 3162025"/>
                  <a:gd name="connsiteY0" fmla="*/ 1231687 h 2398324"/>
                  <a:gd name="connsiteX1" fmla="*/ 2023313 w 3162025"/>
                  <a:gd name="connsiteY1" fmla="*/ 23917 h 2398324"/>
                  <a:gd name="connsiteX2" fmla="*/ 3162024 w 3162025"/>
                  <a:gd name="connsiteY2" fmla="*/ 1845097 h 2398324"/>
                  <a:gd name="connsiteX3" fmla="*/ 2061413 w 3162025"/>
                  <a:gd name="connsiteY3" fmla="*/ 2226097 h 2398324"/>
                  <a:gd name="connsiteX4" fmla="*/ 213085 w 3162025"/>
                  <a:gd name="connsiteY4" fmla="*/ 2332777 h 2398324"/>
                  <a:gd name="connsiteX5" fmla="*/ 266424 w 3162025"/>
                  <a:gd name="connsiteY5" fmla="*/ 1231687 h 2398324"/>
                  <a:gd name="connsiteX0" fmla="*/ 331600 w 3227201"/>
                  <a:gd name="connsiteY0" fmla="*/ 1231687 h 2398324"/>
                  <a:gd name="connsiteX1" fmla="*/ 2088489 w 3227201"/>
                  <a:gd name="connsiteY1" fmla="*/ 23917 h 2398324"/>
                  <a:gd name="connsiteX2" fmla="*/ 3227200 w 3227201"/>
                  <a:gd name="connsiteY2" fmla="*/ 1845097 h 2398324"/>
                  <a:gd name="connsiteX3" fmla="*/ 2126589 w 3227201"/>
                  <a:gd name="connsiteY3" fmla="*/ 2226097 h 2398324"/>
                  <a:gd name="connsiteX4" fmla="*/ 278261 w 3227201"/>
                  <a:gd name="connsiteY4" fmla="*/ 2332777 h 2398324"/>
                  <a:gd name="connsiteX5" fmla="*/ 331600 w 3227201"/>
                  <a:gd name="connsiteY5" fmla="*/ 1231687 h 2398324"/>
                  <a:gd name="connsiteX0" fmla="*/ 334788 w 3230389"/>
                  <a:gd name="connsiteY0" fmla="*/ 1231687 h 2398324"/>
                  <a:gd name="connsiteX1" fmla="*/ 2091677 w 3230389"/>
                  <a:gd name="connsiteY1" fmla="*/ 23917 h 2398324"/>
                  <a:gd name="connsiteX2" fmla="*/ 3230388 w 3230389"/>
                  <a:gd name="connsiteY2" fmla="*/ 1845097 h 2398324"/>
                  <a:gd name="connsiteX3" fmla="*/ 2129777 w 3230389"/>
                  <a:gd name="connsiteY3" fmla="*/ 2226097 h 2398324"/>
                  <a:gd name="connsiteX4" fmla="*/ 281449 w 3230389"/>
                  <a:gd name="connsiteY4" fmla="*/ 2332777 h 2398324"/>
                  <a:gd name="connsiteX5" fmla="*/ 334788 w 3230389"/>
                  <a:gd name="connsiteY5" fmla="*/ 1231687 h 2398324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403569 w 3118195"/>
                  <a:gd name="connsiteY0" fmla="*/ 1215330 h 2235830"/>
                  <a:gd name="connsiteX1" fmla="*/ 1979483 w 3118195"/>
                  <a:gd name="connsiteY1" fmla="*/ 7560 h 2235830"/>
                  <a:gd name="connsiteX2" fmla="*/ 3118194 w 3118195"/>
                  <a:gd name="connsiteY2" fmla="*/ 1828740 h 2235830"/>
                  <a:gd name="connsiteX3" fmla="*/ 2017583 w 3118195"/>
                  <a:gd name="connsiteY3" fmla="*/ 2209740 h 2235830"/>
                  <a:gd name="connsiteX4" fmla="*/ 226405 w 3118195"/>
                  <a:gd name="connsiteY4" fmla="*/ 2092583 h 2235830"/>
                  <a:gd name="connsiteX5" fmla="*/ 403569 w 3118195"/>
                  <a:gd name="connsiteY5" fmla="*/ 1215330 h 2235830"/>
                  <a:gd name="connsiteX0" fmla="*/ 24 w 2891814"/>
                  <a:gd name="connsiteY0" fmla="*/ 2085023 h 2228270"/>
                  <a:gd name="connsiteX1" fmla="*/ 1753102 w 2891814"/>
                  <a:gd name="connsiteY1" fmla="*/ 0 h 2228270"/>
                  <a:gd name="connsiteX2" fmla="*/ 2891813 w 2891814"/>
                  <a:gd name="connsiteY2" fmla="*/ 1821180 h 2228270"/>
                  <a:gd name="connsiteX3" fmla="*/ 1791202 w 2891814"/>
                  <a:gd name="connsiteY3" fmla="*/ 2202180 h 2228270"/>
                  <a:gd name="connsiteX4" fmla="*/ 24 w 2891814"/>
                  <a:gd name="connsiteY4" fmla="*/ 2085023 h 222827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304 w 2975256"/>
                  <a:gd name="connsiteY0" fmla="*/ 2101408 h 2244655"/>
                  <a:gd name="connsiteX1" fmla="*/ 1753382 w 2975256"/>
                  <a:gd name="connsiteY1" fmla="*/ 16385 h 2244655"/>
                  <a:gd name="connsiteX2" fmla="*/ 2892093 w 2975256"/>
                  <a:gd name="connsiteY2" fmla="*/ 1837565 h 2244655"/>
                  <a:gd name="connsiteX3" fmla="*/ 1791482 w 2975256"/>
                  <a:gd name="connsiteY3" fmla="*/ 2218565 h 2244655"/>
                  <a:gd name="connsiteX4" fmla="*/ 304 w 2975256"/>
                  <a:gd name="connsiteY4" fmla="*/ 2101408 h 2244655"/>
                  <a:gd name="connsiteX0" fmla="*/ 159 w 2948589"/>
                  <a:gd name="connsiteY0" fmla="*/ 2086116 h 2229363"/>
                  <a:gd name="connsiteX1" fmla="*/ 1753237 w 2948589"/>
                  <a:gd name="connsiteY1" fmla="*/ 1093 h 2229363"/>
                  <a:gd name="connsiteX2" fmla="*/ 2891948 w 2948589"/>
                  <a:gd name="connsiteY2" fmla="*/ 1822273 h 2229363"/>
                  <a:gd name="connsiteX3" fmla="*/ 1791337 w 2948589"/>
                  <a:gd name="connsiteY3" fmla="*/ 2203273 h 2229363"/>
                  <a:gd name="connsiteX4" fmla="*/ 159 w 2948589"/>
                  <a:gd name="connsiteY4" fmla="*/ 2086116 h 2229363"/>
                  <a:gd name="connsiteX0" fmla="*/ 473 w 2914488"/>
                  <a:gd name="connsiteY0" fmla="*/ 2086116 h 2229363"/>
                  <a:gd name="connsiteX1" fmla="*/ 1610676 w 2914488"/>
                  <a:gd name="connsiteY1" fmla="*/ 1093 h 2229363"/>
                  <a:gd name="connsiteX2" fmla="*/ 2892262 w 2914488"/>
                  <a:gd name="connsiteY2" fmla="*/ 1822273 h 2229363"/>
                  <a:gd name="connsiteX3" fmla="*/ 1791651 w 2914488"/>
                  <a:gd name="connsiteY3" fmla="*/ 2203273 h 2229363"/>
                  <a:gd name="connsiteX4" fmla="*/ 473 w 2914488"/>
                  <a:gd name="connsiteY4" fmla="*/ 2086116 h 2229363"/>
                  <a:gd name="connsiteX0" fmla="*/ 951 w 2906359"/>
                  <a:gd name="connsiteY0" fmla="*/ 2086116 h 2229363"/>
                  <a:gd name="connsiteX1" fmla="*/ 1558766 w 2906359"/>
                  <a:gd name="connsiteY1" fmla="*/ 1093 h 2229363"/>
                  <a:gd name="connsiteX2" fmla="*/ 2892740 w 2906359"/>
                  <a:gd name="connsiteY2" fmla="*/ 1822273 h 2229363"/>
                  <a:gd name="connsiteX3" fmla="*/ 1792129 w 2906359"/>
                  <a:gd name="connsiteY3" fmla="*/ 2203273 h 2229363"/>
                  <a:gd name="connsiteX4" fmla="*/ 951 w 2906359"/>
                  <a:gd name="connsiteY4" fmla="*/ 2086116 h 2229363"/>
                  <a:gd name="connsiteX0" fmla="*/ 1473 w 2903117"/>
                  <a:gd name="connsiteY0" fmla="*/ 2081356 h 2224603"/>
                  <a:gd name="connsiteX1" fmla="*/ 1530713 w 2903117"/>
                  <a:gd name="connsiteY1" fmla="*/ 1096 h 2224603"/>
                  <a:gd name="connsiteX2" fmla="*/ 2893262 w 2903117"/>
                  <a:gd name="connsiteY2" fmla="*/ 1817513 h 2224603"/>
                  <a:gd name="connsiteX3" fmla="*/ 1792651 w 2903117"/>
                  <a:gd name="connsiteY3" fmla="*/ 2198513 h 2224603"/>
                  <a:gd name="connsiteX4" fmla="*/ 1473 w 2903117"/>
                  <a:gd name="connsiteY4" fmla="*/ 2081356 h 222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117" h="2224603">
                    <a:moveTo>
                      <a:pt x="1473" y="2081356"/>
                    </a:moveTo>
                    <a:cubicBezTo>
                      <a:pt x="-4877" y="1714326"/>
                      <a:pt x="-51390" y="-50180"/>
                      <a:pt x="1530713" y="1096"/>
                    </a:cubicBezTo>
                    <a:cubicBezTo>
                      <a:pt x="3112816" y="52372"/>
                      <a:pt x="2891992" y="1451753"/>
                      <a:pt x="2893262" y="1817513"/>
                    </a:cubicBezTo>
                    <a:cubicBezTo>
                      <a:pt x="2894532" y="2183273"/>
                      <a:pt x="2274616" y="2154539"/>
                      <a:pt x="1792651" y="2198513"/>
                    </a:cubicBezTo>
                    <a:cubicBezTo>
                      <a:pt x="1310686" y="2242487"/>
                      <a:pt x="299368" y="2247091"/>
                      <a:pt x="1473" y="208135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9">
                <a:extLst>
                  <a:ext uri="{FF2B5EF4-FFF2-40B4-BE49-F238E27FC236}">
                    <a16:creationId xmlns:a16="http://schemas.microsoft.com/office/drawing/2014/main" id="{458692B9-ACFC-4995-8DCD-7DA0AF92E871}"/>
                  </a:ext>
                </a:extLst>
              </p:cNvPr>
              <p:cNvSpPr/>
              <p:nvPr/>
            </p:nvSpPr>
            <p:spPr>
              <a:xfrm>
                <a:off x="4937759" y="3623146"/>
                <a:ext cx="3184039" cy="654118"/>
              </a:xfrm>
              <a:custGeom>
                <a:avLst/>
                <a:gdLst>
                  <a:gd name="connsiteX0" fmla="*/ 0 w 3047999"/>
                  <a:gd name="connsiteY0" fmla="*/ 87316 h 523886"/>
                  <a:gd name="connsiteX1" fmla="*/ 87316 w 3047999"/>
                  <a:gd name="connsiteY1" fmla="*/ 0 h 523886"/>
                  <a:gd name="connsiteX2" fmla="*/ 2960683 w 3047999"/>
                  <a:gd name="connsiteY2" fmla="*/ 0 h 523886"/>
                  <a:gd name="connsiteX3" fmla="*/ 3047999 w 3047999"/>
                  <a:gd name="connsiteY3" fmla="*/ 87316 h 523886"/>
                  <a:gd name="connsiteX4" fmla="*/ 3047999 w 3047999"/>
                  <a:gd name="connsiteY4" fmla="*/ 436570 h 523886"/>
                  <a:gd name="connsiteX5" fmla="*/ 2960683 w 3047999"/>
                  <a:gd name="connsiteY5" fmla="*/ 523886 h 523886"/>
                  <a:gd name="connsiteX6" fmla="*/ 87316 w 3047999"/>
                  <a:gd name="connsiteY6" fmla="*/ 523886 h 523886"/>
                  <a:gd name="connsiteX7" fmla="*/ 0 w 3047999"/>
                  <a:gd name="connsiteY7" fmla="*/ 436570 h 523886"/>
                  <a:gd name="connsiteX8" fmla="*/ 0 w 3047999"/>
                  <a:gd name="connsiteY8" fmla="*/ 87316 h 523886"/>
                  <a:gd name="connsiteX0" fmla="*/ 9144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91440 w 3139439"/>
                  <a:gd name="connsiteY8" fmla="*/ 87316 h 523886"/>
                  <a:gd name="connsiteX0" fmla="*/ 6858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68580 w 313943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52123 w 3192779"/>
                  <a:gd name="connsiteY5" fmla="*/ 52388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21643 w 3192779"/>
                  <a:gd name="connsiteY5" fmla="*/ 44006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92183"/>
                  <a:gd name="connsiteX1" fmla="*/ 178756 w 3192779"/>
                  <a:gd name="connsiteY1" fmla="*/ 0 h 592183"/>
                  <a:gd name="connsiteX2" fmla="*/ 3052123 w 3192779"/>
                  <a:gd name="connsiteY2" fmla="*/ 0 h 592183"/>
                  <a:gd name="connsiteX3" fmla="*/ 3139439 w 3192779"/>
                  <a:gd name="connsiteY3" fmla="*/ 87316 h 592183"/>
                  <a:gd name="connsiteX4" fmla="*/ 3192779 w 3192779"/>
                  <a:gd name="connsiteY4" fmla="*/ 299410 h 592183"/>
                  <a:gd name="connsiteX5" fmla="*/ 3021643 w 3192779"/>
                  <a:gd name="connsiteY5" fmla="*/ 440066 h 592183"/>
                  <a:gd name="connsiteX6" fmla="*/ 178756 w 3192779"/>
                  <a:gd name="connsiteY6" fmla="*/ 523886 h 592183"/>
                  <a:gd name="connsiteX7" fmla="*/ 0 w 3192779"/>
                  <a:gd name="connsiteY7" fmla="*/ 444190 h 592183"/>
                  <a:gd name="connsiteX8" fmla="*/ 68580 w 3192779"/>
                  <a:gd name="connsiteY8" fmla="*/ 87316 h 592183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476264"/>
                  <a:gd name="connsiteX1" fmla="*/ 178756 w 3192779"/>
                  <a:gd name="connsiteY1" fmla="*/ 22860 h 476264"/>
                  <a:gd name="connsiteX2" fmla="*/ 3052123 w 3192779"/>
                  <a:gd name="connsiteY2" fmla="*/ 0 h 476264"/>
                  <a:gd name="connsiteX3" fmla="*/ 3139439 w 3192779"/>
                  <a:gd name="connsiteY3" fmla="*/ 87316 h 476264"/>
                  <a:gd name="connsiteX4" fmla="*/ 3192779 w 3192779"/>
                  <a:gd name="connsiteY4" fmla="*/ 299410 h 476264"/>
                  <a:gd name="connsiteX5" fmla="*/ 3021643 w 3192779"/>
                  <a:gd name="connsiteY5" fmla="*/ 440066 h 476264"/>
                  <a:gd name="connsiteX6" fmla="*/ 0 w 3192779"/>
                  <a:gd name="connsiteY6" fmla="*/ 444190 h 476264"/>
                  <a:gd name="connsiteX7" fmla="*/ 8255 w 3192779"/>
                  <a:gd name="connsiteY7" fmla="*/ 71441 h 476264"/>
                  <a:gd name="connsiteX0" fmla="*/ 8255 w 3192779"/>
                  <a:gd name="connsiteY0" fmla="*/ 71441 h 451325"/>
                  <a:gd name="connsiteX1" fmla="*/ 178756 w 3192779"/>
                  <a:gd name="connsiteY1" fmla="*/ 22860 h 451325"/>
                  <a:gd name="connsiteX2" fmla="*/ 3052123 w 3192779"/>
                  <a:gd name="connsiteY2" fmla="*/ 0 h 451325"/>
                  <a:gd name="connsiteX3" fmla="*/ 3139439 w 3192779"/>
                  <a:gd name="connsiteY3" fmla="*/ 87316 h 451325"/>
                  <a:gd name="connsiteX4" fmla="*/ 3192779 w 3192779"/>
                  <a:gd name="connsiteY4" fmla="*/ 299410 h 451325"/>
                  <a:gd name="connsiteX5" fmla="*/ 0 w 3192779"/>
                  <a:gd name="connsiteY5" fmla="*/ 444190 h 451325"/>
                  <a:gd name="connsiteX6" fmla="*/ 8255 w 3192779"/>
                  <a:gd name="connsiteY6" fmla="*/ 71441 h 451325"/>
                  <a:gd name="connsiteX0" fmla="*/ 8255 w 3170554"/>
                  <a:gd name="connsiteY0" fmla="*/ 71441 h 451325"/>
                  <a:gd name="connsiteX1" fmla="*/ 178756 w 3170554"/>
                  <a:gd name="connsiteY1" fmla="*/ 22860 h 451325"/>
                  <a:gd name="connsiteX2" fmla="*/ 3052123 w 3170554"/>
                  <a:gd name="connsiteY2" fmla="*/ 0 h 451325"/>
                  <a:gd name="connsiteX3" fmla="*/ 3139439 w 3170554"/>
                  <a:gd name="connsiteY3" fmla="*/ 87316 h 451325"/>
                  <a:gd name="connsiteX4" fmla="*/ 3170554 w 3170554"/>
                  <a:gd name="connsiteY4" fmla="*/ 299410 h 451325"/>
                  <a:gd name="connsiteX5" fmla="*/ 0 w 3170554"/>
                  <a:gd name="connsiteY5" fmla="*/ 444190 h 451325"/>
                  <a:gd name="connsiteX6" fmla="*/ 8255 w 3170554"/>
                  <a:gd name="connsiteY6" fmla="*/ 71441 h 451325"/>
                  <a:gd name="connsiteX0" fmla="*/ 8255 w 3170554"/>
                  <a:gd name="connsiteY0" fmla="*/ 71441 h 594660"/>
                  <a:gd name="connsiteX1" fmla="*/ 178756 w 3170554"/>
                  <a:gd name="connsiteY1" fmla="*/ 22860 h 594660"/>
                  <a:gd name="connsiteX2" fmla="*/ 3052123 w 3170554"/>
                  <a:gd name="connsiteY2" fmla="*/ 0 h 594660"/>
                  <a:gd name="connsiteX3" fmla="*/ 3139439 w 3170554"/>
                  <a:gd name="connsiteY3" fmla="*/ 87316 h 594660"/>
                  <a:gd name="connsiteX4" fmla="*/ 3170554 w 3170554"/>
                  <a:gd name="connsiteY4" fmla="*/ 299410 h 594660"/>
                  <a:gd name="connsiteX5" fmla="*/ 0 w 3170554"/>
                  <a:gd name="connsiteY5" fmla="*/ 444190 h 594660"/>
                  <a:gd name="connsiteX6" fmla="*/ 8255 w 3170554"/>
                  <a:gd name="connsiteY6" fmla="*/ 71441 h 594660"/>
                  <a:gd name="connsiteX0" fmla="*/ 8255 w 3170554"/>
                  <a:gd name="connsiteY0" fmla="*/ 71441 h 646870"/>
                  <a:gd name="connsiteX1" fmla="*/ 178756 w 3170554"/>
                  <a:gd name="connsiteY1" fmla="*/ 22860 h 646870"/>
                  <a:gd name="connsiteX2" fmla="*/ 3052123 w 3170554"/>
                  <a:gd name="connsiteY2" fmla="*/ 0 h 646870"/>
                  <a:gd name="connsiteX3" fmla="*/ 3139439 w 3170554"/>
                  <a:gd name="connsiteY3" fmla="*/ 87316 h 646870"/>
                  <a:gd name="connsiteX4" fmla="*/ 3170554 w 3170554"/>
                  <a:gd name="connsiteY4" fmla="*/ 299410 h 646870"/>
                  <a:gd name="connsiteX5" fmla="*/ 0 w 3170554"/>
                  <a:gd name="connsiteY5" fmla="*/ 444190 h 646870"/>
                  <a:gd name="connsiteX6" fmla="*/ 8255 w 3170554"/>
                  <a:gd name="connsiteY6" fmla="*/ 71441 h 646870"/>
                  <a:gd name="connsiteX0" fmla="*/ 8255 w 3187064"/>
                  <a:gd name="connsiteY0" fmla="*/ 71441 h 646870"/>
                  <a:gd name="connsiteX1" fmla="*/ 178756 w 3187064"/>
                  <a:gd name="connsiteY1" fmla="*/ 22860 h 646870"/>
                  <a:gd name="connsiteX2" fmla="*/ 3052123 w 3187064"/>
                  <a:gd name="connsiteY2" fmla="*/ 0 h 646870"/>
                  <a:gd name="connsiteX3" fmla="*/ 3187064 w 3187064"/>
                  <a:gd name="connsiteY3" fmla="*/ 68266 h 646870"/>
                  <a:gd name="connsiteX4" fmla="*/ 3170554 w 3187064"/>
                  <a:gd name="connsiteY4" fmla="*/ 299410 h 646870"/>
                  <a:gd name="connsiteX5" fmla="*/ 0 w 3187064"/>
                  <a:gd name="connsiteY5" fmla="*/ 444190 h 646870"/>
                  <a:gd name="connsiteX6" fmla="*/ 8255 w 3187064"/>
                  <a:gd name="connsiteY6" fmla="*/ 71441 h 646870"/>
                  <a:gd name="connsiteX0" fmla="*/ 8255 w 3180714"/>
                  <a:gd name="connsiteY0" fmla="*/ 71618 h 647047"/>
                  <a:gd name="connsiteX1" fmla="*/ 178756 w 3180714"/>
                  <a:gd name="connsiteY1" fmla="*/ 23037 h 647047"/>
                  <a:gd name="connsiteX2" fmla="*/ 3052123 w 3180714"/>
                  <a:gd name="connsiteY2" fmla="*/ 177 h 647047"/>
                  <a:gd name="connsiteX3" fmla="*/ 3180714 w 3180714"/>
                  <a:gd name="connsiteY3" fmla="*/ 43043 h 647047"/>
                  <a:gd name="connsiteX4" fmla="*/ 3170554 w 3180714"/>
                  <a:gd name="connsiteY4" fmla="*/ 299587 h 647047"/>
                  <a:gd name="connsiteX5" fmla="*/ 0 w 3180714"/>
                  <a:gd name="connsiteY5" fmla="*/ 444367 h 647047"/>
                  <a:gd name="connsiteX6" fmla="*/ 8255 w 3180714"/>
                  <a:gd name="connsiteY6" fmla="*/ 71618 h 647047"/>
                  <a:gd name="connsiteX0" fmla="*/ 8255 w 3186211"/>
                  <a:gd name="connsiteY0" fmla="*/ 71618 h 647047"/>
                  <a:gd name="connsiteX1" fmla="*/ 178756 w 3186211"/>
                  <a:gd name="connsiteY1" fmla="*/ 23037 h 647047"/>
                  <a:gd name="connsiteX2" fmla="*/ 3052123 w 3186211"/>
                  <a:gd name="connsiteY2" fmla="*/ 177 h 647047"/>
                  <a:gd name="connsiteX3" fmla="*/ 3180714 w 3186211"/>
                  <a:gd name="connsiteY3" fmla="*/ 43043 h 647047"/>
                  <a:gd name="connsiteX4" fmla="*/ 3170554 w 3186211"/>
                  <a:gd name="connsiteY4" fmla="*/ 299587 h 647047"/>
                  <a:gd name="connsiteX5" fmla="*/ 0 w 3186211"/>
                  <a:gd name="connsiteY5" fmla="*/ 444367 h 647047"/>
                  <a:gd name="connsiteX6" fmla="*/ 8255 w 3186211"/>
                  <a:gd name="connsiteY6" fmla="*/ 71618 h 647047"/>
                  <a:gd name="connsiteX0" fmla="*/ 8255 w 3186211"/>
                  <a:gd name="connsiteY0" fmla="*/ 71618 h 643357"/>
                  <a:gd name="connsiteX1" fmla="*/ 178756 w 3186211"/>
                  <a:gd name="connsiteY1" fmla="*/ 23037 h 643357"/>
                  <a:gd name="connsiteX2" fmla="*/ 3052123 w 3186211"/>
                  <a:gd name="connsiteY2" fmla="*/ 177 h 643357"/>
                  <a:gd name="connsiteX3" fmla="*/ 3180714 w 3186211"/>
                  <a:gd name="connsiteY3" fmla="*/ 43043 h 643357"/>
                  <a:gd name="connsiteX4" fmla="*/ 3170554 w 3186211"/>
                  <a:gd name="connsiteY4" fmla="*/ 299587 h 643357"/>
                  <a:gd name="connsiteX5" fmla="*/ 0 w 3186211"/>
                  <a:gd name="connsiteY5" fmla="*/ 444367 h 643357"/>
                  <a:gd name="connsiteX6" fmla="*/ 8255 w 3186211"/>
                  <a:gd name="connsiteY6" fmla="*/ 71618 h 643357"/>
                  <a:gd name="connsiteX0" fmla="*/ 8255 w 3181267"/>
                  <a:gd name="connsiteY0" fmla="*/ 71618 h 643357"/>
                  <a:gd name="connsiteX1" fmla="*/ 178756 w 3181267"/>
                  <a:gd name="connsiteY1" fmla="*/ 23037 h 643357"/>
                  <a:gd name="connsiteX2" fmla="*/ 3052123 w 3181267"/>
                  <a:gd name="connsiteY2" fmla="*/ 177 h 643357"/>
                  <a:gd name="connsiteX3" fmla="*/ 3180714 w 3181267"/>
                  <a:gd name="connsiteY3" fmla="*/ 43043 h 643357"/>
                  <a:gd name="connsiteX4" fmla="*/ 3170554 w 3181267"/>
                  <a:gd name="connsiteY4" fmla="*/ 299587 h 643357"/>
                  <a:gd name="connsiteX5" fmla="*/ 0 w 3181267"/>
                  <a:gd name="connsiteY5" fmla="*/ 444367 h 643357"/>
                  <a:gd name="connsiteX6" fmla="*/ 8255 w 3181267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82379 h 654118"/>
                  <a:gd name="connsiteX1" fmla="*/ 178756 w 3184039"/>
                  <a:gd name="connsiteY1" fmla="*/ 33798 h 654118"/>
                  <a:gd name="connsiteX2" fmla="*/ 3052123 w 3184039"/>
                  <a:gd name="connsiteY2" fmla="*/ 10938 h 654118"/>
                  <a:gd name="connsiteX3" fmla="*/ 3180714 w 3184039"/>
                  <a:gd name="connsiteY3" fmla="*/ 53804 h 654118"/>
                  <a:gd name="connsiteX4" fmla="*/ 3170554 w 3184039"/>
                  <a:gd name="connsiteY4" fmla="*/ 310348 h 654118"/>
                  <a:gd name="connsiteX5" fmla="*/ 0 w 3184039"/>
                  <a:gd name="connsiteY5" fmla="*/ 455128 h 654118"/>
                  <a:gd name="connsiteX6" fmla="*/ 8255 w 3184039"/>
                  <a:gd name="connsiteY6" fmla="*/ 82379 h 65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039" h="654118">
                    <a:moveTo>
                      <a:pt x="8255" y="82379"/>
                    </a:moveTo>
                    <a:cubicBezTo>
                      <a:pt x="8255" y="-7119"/>
                      <a:pt x="130533" y="33798"/>
                      <a:pt x="178756" y="33798"/>
                    </a:cubicBezTo>
                    <a:cubicBezTo>
                      <a:pt x="641245" y="155718"/>
                      <a:pt x="2056234" y="308118"/>
                      <a:pt x="3052123" y="10938"/>
                    </a:cubicBezTo>
                    <a:cubicBezTo>
                      <a:pt x="3100346" y="10938"/>
                      <a:pt x="3180714" y="-32519"/>
                      <a:pt x="3180714" y="53804"/>
                    </a:cubicBezTo>
                    <a:cubicBezTo>
                      <a:pt x="3183677" y="183769"/>
                      <a:pt x="3189816" y="218483"/>
                      <a:pt x="3170554" y="310348"/>
                    </a:cubicBezTo>
                    <a:cubicBezTo>
                      <a:pt x="2787014" y="839727"/>
                      <a:pt x="200554" y="648698"/>
                      <a:pt x="0" y="455128"/>
                    </a:cubicBezTo>
                    <a:cubicBezTo>
                      <a:pt x="0" y="338710"/>
                      <a:pt x="8255" y="198797"/>
                      <a:pt x="8255" y="823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8763A70-FAEF-41A9-8653-6626F1300E1F}"/>
              </a:ext>
            </a:extLst>
          </p:cNvPr>
          <p:cNvGrpSpPr/>
          <p:nvPr/>
        </p:nvGrpSpPr>
        <p:grpSpPr>
          <a:xfrm>
            <a:off x="48434" y="179453"/>
            <a:ext cx="7566545" cy="1641592"/>
            <a:chOff x="6281214" y="3227295"/>
            <a:chExt cx="14081919" cy="305512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B253E26-F193-4C87-A38E-20AE3F921AC7}"/>
                </a:ext>
              </a:extLst>
            </p:cNvPr>
            <p:cNvSpPr txBox="1"/>
            <p:nvPr/>
          </p:nvSpPr>
          <p:spPr>
            <a:xfrm>
              <a:off x="13089778" y="3749050"/>
              <a:ext cx="7273355" cy="2463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</a:t>
              </a: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ouse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BB636DD-EE6D-4717-840E-A76C06E0C1DC}"/>
                </a:ext>
              </a:extLst>
            </p:cNvPr>
            <p:cNvGrpSpPr/>
            <p:nvPr/>
          </p:nvGrpSpPr>
          <p:grpSpPr>
            <a:xfrm>
              <a:off x="6281214" y="3227295"/>
              <a:ext cx="5739945" cy="3055128"/>
              <a:chOff x="2463702" y="894521"/>
              <a:chExt cx="9718491" cy="517273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81AD4F1-664C-4E97-909B-109785DFC882}"/>
                  </a:ext>
                </a:extLst>
              </p:cNvPr>
              <p:cNvGrpSpPr/>
              <p:nvPr/>
            </p:nvGrpSpPr>
            <p:grpSpPr>
              <a:xfrm>
                <a:off x="8648134" y="268826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48C9BCF-44D3-406E-8467-E0C864BAD252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57">
                  <a:extLst>
                    <a:ext uri="{FF2B5EF4-FFF2-40B4-BE49-F238E27FC236}">
                      <a16:creationId xmlns:a16="http://schemas.microsoft.com/office/drawing/2014/main" id="{38948419-49B0-428E-A479-A573973EBBC9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A218A79-1B69-4F75-BB6A-E833099A3FB0}"/>
                  </a:ext>
                </a:extLst>
              </p:cNvPr>
              <p:cNvGrpSpPr/>
              <p:nvPr/>
            </p:nvGrpSpPr>
            <p:grpSpPr>
              <a:xfrm flipH="1">
                <a:off x="10858108" y="274721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68A19AEB-8DF3-44B4-849C-47A27C7E897E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57">
                  <a:extLst>
                    <a:ext uri="{FF2B5EF4-FFF2-40B4-BE49-F238E27FC236}">
                      <a16:creationId xmlns:a16="http://schemas.microsoft.com/office/drawing/2014/main" id="{0C5F1FE4-4C37-43E3-99E1-74FEE9B099A5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B97BE9E-4624-47FF-A377-20FEB7762CFA}"/>
                  </a:ext>
                </a:extLst>
              </p:cNvPr>
              <p:cNvGrpSpPr/>
              <p:nvPr/>
            </p:nvGrpSpPr>
            <p:grpSpPr>
              <a:xfrm flipH="1">
                <a:off x="5375061" y="272361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B058602-2981-47D7-BB30-1341EBD0A8A0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57">
                  <a:extLst>
                    <a:ext uri="{FF2B5EF4-FFF2-40B4-BE49-F238E27FC236}">
                      <a16:creationId xmlns:a16="http://schemas.microsoft.com/office/drawing/2014/main" id="{E8383D87-45BB-4513-92A5-BFF40328B4E8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7F2F061-066C-4BE3-8BF9-6747506286A5}"/>
                  </a:ext>
                </a:extLst>
              </p:cNvPr>
              <p:cNvGrpSpPr/>
              <p:nvPr/>
            </p:nvGrpSpPr>
            <p:grpSpPr>
              <a:xfrm>
                <a:off x="3215456" y="2702160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081C5B4-1F3A-436D-8870-8B880D6AAEA4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57">
                  <a:extLst>
                    <a:ext uri="{FF2B5EF4-FFF2-40B4-BE49-F238E27FC236}">
                      <a16:creationId xmlns:a16="http://schemas.microsoft.com/office/drawing/2014/main" id="{21A0703F-848A-4C99-8683-F3AB1882CDD9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12A2BC1-EC6D-4339-90DD-76938141581E}"/>
                  </a:ext>
                </a:extLst>
              </p:cNvPr>
              <p:cNvGrpSpPr/>
              <p:nvPr/>
            </p:nvGrpSpPr>
            <p:grpSpPr>
              <a:xfrm>
                <a:off x="2463702" y="894521"/>
                <a:ext cx="9718491" cy="5172737"/>
                <a:chOff x="3359426" y="1684278"/>
                <a:chExt cx="8839200" cy="4704728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3E54477-050F-484F-8E8C-54F78BC61121}"/>
                    </a:ext>
                  </a:extLst>
                </p:cNvPr>
                <p:cNvCxnSpPr/>
                <p:nvPr/>
              </p:nvCxnSpPr>
              <p:spPr>
                <a:xfrm>
                  <a:off x="5296704" y="3535241"/>
                  <a:ext cx="0" cy="138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AB45CE65-855D-4327-9ADC-23E585942677}"/>
                    </a:ext>
                  </a:extLst>
                </p:cNvPr>
                <p:cNvCxnSpPr/>
                <p:nvPr/>
              </p:nvCxnSpPr>
              <p:spPr>
                <a:xfrm>
                  <a:off x="10325100" y="3533782"/>
                  <a:ext cx="0" cy="138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56033DF2-D90A-4243-991D-5F92DAF615D8}"/>
                    </a:ext>
                  </a:extLst>
                </p:cNvPr>
                <p:cNvSpPr/>
                <p:nvPr/>
              </p:nvSpPr>
              <p:spPr>
                <a:xfrm>
                  <a:off x="3816626" y="3009900"/>
                  <a:ext cx="7924800" cy="3377648"/>
                </a:xfrm>
                <a:custGeom>
                  <a:avLst/>
                  <a:gdLst>
                    <a:gd name="connsiteX0" fmla="*/ 0 w 7924800"/>
                    <a:gd name="connsiteY0" fmla="*/ 0 h 3377648"/>
                    <a:gd name="connsiteX1" fmla="*/ 7924800 w 7924800"/>
                    <a:gd name="connsiteY1" fmla="*/ 0 h 3377648"/>
                    <a:gd name="connsiteX2" fmla="*/ 7924800 w 7924800"/>
                    <a:gd name="connsiteY2" fmla="*/ 3377648 h 3377648"/>
                    <a:gd name="connsiteX3" fmla="*/ 0 w 7924800"/>
                    <a:gd name="connsiteY3" fmla="*/ 3377648 h 3377648"/>
                    <a:gd name="connsiteX4" fmla="*/ 0 w 7924800"/>
                    <a:gd name="connsiteY4" fmla="*/ 0 h 3377648"/>
                    <a:gd name="connsiteX5" fmla="*/ 508414 w 7924800"/>
                    <a:gd name="connsiteY5" fmla="*/ 519731 h 3377648"/>
                    <a:gd name="connsiteX6" fmla="*/ 361674 w 7924800"/>
                    <a:gd name="connsiteY6" fmla="*/ 666471 h 3377648"/>
                    <a:gd name="connsiteX7" fmla="*/ 361674 w 7924800"/>
                    <a:gd name="connsiteY7" fmla="*/ 1710643 h 3377648"/>
                    <a:gd name="connsiteX8" fmla="*/ 508414 w 7924800"/>
                    <a:gd name="connsiteY8" fmla="*/ 1857383 h 3377648"/>
                    <a:gd name="connsiteX9" fmla="*/ 2500934 w 7924800"/>
                    <a:gd name="connsiteY9" fmla="*/ 1857383 h 3377648"/>
                    <a:gd name="connsiteX10" fmla="*/ 2647674 w 7924800"/>
                    <a:gd name="connsiteY10" fmla="*/ 1710643 h 3377648"/>
                    <a:gd name="connsiteX11" fmla="*/ 2647674 w 7924800"/>
                    <a:gd name="connsiteY11" fmla="*/ 666471 h 3377648"/>
                    <a:gd name="connsiteX12" fmla="*/ 2500934 w 7924800"/>
                    <a:gd name="connsiteY12" fmla="*/ 519731 h 3377648"/>
                    <a:gd name="connsiteX13" fmla="*/ 508414 w 7924800"/>
                    <a:gd name="connsiteY13" fmla="*/ 519731 h 3377648"/>
                    <a:gd name="connsiteX14" fmla="*/ 5486814 w 7924800"/>
                    <a:gd name="connsiteY14" fmla="*/ 519731 h 3377648"/>
                    <a:gd name="connsiteX15" fmla="*/ 5340074 w 7924800"/>
                    <a:gd name="connsiteY15" fmla="*/ 666471 h 3377648"/>
                    <a:gd name="connsiteX16" fmla="*/ 5340074 w 7924800"/>
                    <a:gd name="connsiteY16" fmla="*/ 1710643 h 3377648"/>
                    <a:gd name="connsiteX17" fmla="*/ 5486814 w 7924800"/>
                    <a:gd name="connsiteY17" fmla="*/ 1857383 h 3377648"/>
                    <a:gd name="connsiteX18" fmla="*/ 7479334 w 7924800"/>
                    <a:gd name="connsiteY18" fmla="*/ 1857383 h 3377648"/>
                    <a:gd name="connsiteX19" fmla="*/ 7626074 w 7924800"/>
                    <a:gd name="connsiteY19" fmla="*/ 1710643 h 3377648"/>
                    <a:gd name="connsiteX20" fmla="*/ 7626074 w 7924800"/>
                    <a:gd name="connsiteY20" fmla="*/ 666471 h 3377648"/>
                    <a:gd name="connsiteX21" fmla="*/ 7479334 w 7924800"/>
                    <a:gd name="connsiteY21" fmla="*/ 519731 h 3377648"/>
                    <a:gd name="connsiteX22" fmla="*/ 5486814 w 7924800"/>
                    <a:gd name="connsiteY22" fmla="*/ 519731 h 337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924800" h="3377648">
                      <a:moveTo>
                        <a:pt x="0" y="0"/>
                      </a:moveTo>
                      <a:lnTo>
                        <a:pt x="7924800" y="0"/>
                      </a:lnTo>
                      <a:lnTo>
                        <a:pt x="7924800" y="3377648"/>
                      </a:lnTo>
                      <a:lnTo>
                        <a:pt x="0" y="3377648"/>
                      </a:lnTo>
                      <a:lnTo>
                        <a:pt x="0" y="0"/>
                      </a:lnTo>
                      <a:close/>
                      <a:moveTo>
                        <a:pt x="508414" y="519731"/>
                      </a:moveTo>
                      <a:cubicBezTo>
                        <a:pt x="427372" y="519731"/>
                        <a:pt x="361674" y="585429"/>
                        <a:pt x="361674" y="666471"/>
                      </a:cubicBezTo>
                      <a:lnTo>
                        <a:pt x="361674" y="1710643"/>
                      </a:lnTo>
                      <a:cubicBezTo>
                        <a:pt x="361674" y="1791685"/>
                        <a:pt x="427372" y="1857383"/>
                        <a:pt x="508414" y="1857383"/>
                      </a:cubicBezTo>
                      <a:lnTo>
                        <a:pt x="2500934" y="1857383"/>
                      </a:lnTo>
                      <a:cubicBezTo>
                        <a:pt x="2581976" y="1857383"/>
                        <a:pt x="2647674" y="1791685"/>
                        <a:pt x="2647674" y="1710643"/>
                      </a:cubicBezTo>
                      <a:lnTo>
                        <a:pt x="2647674" y="666471"/>
                      </a:lnTo>
                      <a:cubicBezTo>
                        <a:pt x="2647674" y="585429"/>
                        <a:pt x="2581976" y="519731"/>
                        <a:pt x="2500934" y="519731"/>
                      </a:cubicBezTo>
                      <a:lnTo>
                        <a:pt x="508414" y="519731"/>
                      </a:lnTo>
                      <a:close/>
                      <a:moveTo>
                        <a:pt x="5486814" y="519731"/>
                      </a:moveTo>
                      <a:cubicBezTo>
                        <a:pt x="5405772" y="519731"/>
                        <a:pt x="5340074" y="585429"/>
                        <a:pt x="5340074" y="666471"/>
                      </a:cubicBezTo>
                      <a:lnTo>
                        <a:pt x="5340074" y="1710643"/>
                      </a:lnTo>
                      <a:cubicBezTo>
                        <a:pt x="5340074" y="1791685"/>
                        <a:pt x="5405772" y="1857383"/>
                        <a:pt x="5486814" y="1857383"/>
                      </a:cubicBezTo>
                      <a:lnTo>
                        <a:pt x="7479334" y="1857383"/>
                      </a:lnTo>
                      <a:cubicBezTo>
                        <a:pt x="7560376" y="1857383"/>
                        <a:pt x="7626074" y="1791685"/>
                        <a:pt x="7626074" y="1710643"/>
                      </a:cubicBezTo>
                      <a:lnTo>
                        <a:pt x="7626074" y="666471"/>
                      </a:lnTo>
                      <a:cubicBezTo>
                        <a:pt x="7626074" y="585429"/>
                        <a:pt x="7560376" y="519731"/>
                        <a:pt x="7479334" y="519731"/>
                      </a:cubicBezTo>
                      <a:lnTo>
                        <a:pt x="5486814" y="519731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: Top Corners Rounded 164">
                  <a:extLst>
                    <a:ext uri="{FF2B5EF4-FFF2-40B4-BE49-F238E27FC236}">
                      <a16:creationId xmlns:a16="http://schemas.microsoft.com/office/drawing/2014/main" id="{983549D3-1A6A-4283-BDC7-539C8726CCDC}"/>
                    </a:ext>
                  </a:extLst>
                </p:cNvPr>
                <p:cNvSpPr/>
                <p:nvPr/>
              </p:nvSpPr>
              <p:spPr>
                <a:xfrm>
                  <a:off x="7223253" y="3535241"/>
                  <a:ext cx="1456239" cy="28537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1171938-3083-4E4F-A1C5-F601E0C0140C}"/>
                    </a:ext>
                  </a:extLst>
                </p:cNvPr>
                <p:cNvSpPr/>
                <p:nvPr/>
              </p:nvSpPr>
              <p:spPr>
                <a:xfrm>
                  <a:off x="7321240" y="5073512"/>
                  <a:ext cx="167603" cy="1676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Manual Operation 166">
                  <a:extLst>
                    <a:ext uri="{FF2B5EF4-FFF2-40B4-BE49-F238E27FC236}">
                      <a16:creationId xmlns:a16="http://schemas.microsoft.com/office/drawing/2014/main" id="{48DD013A-FBFF-471A-A660-4DE23E644341}"/>
                    </a:ext>
                  </a:extLst>
                </p:cNvPr>
                <p:cNvSpPr/>
                <p:nvPr/>
              </p:nvSpPr>
              <p:spPr>
                <a:xfrm flipV="1">
                  <a:off x="3359426" y="1684278"/>
                  <a:ext cx="8839200" cy="1644091"/>
                </a:xfrm>
                <a:prstGeom prst="flowChartManualOperation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9F80E57-2A71-4981-B08E-009A80C7CFF5}"/>
              </a:ext>
            </a:extLst>
          </p:cNvPr>
          <p:cNvGrpSpPr/>
          <p:nvPr/>
        </p:nvGrpSpPr>
        <p:grpSpPr>
          <a:xfrm flipH="1">
            <a:off x="322338" y="3546481"/>
            <a:ext cx="7063413" cy="3184746"/>
            <a:chOff x="3938878" y="2131950"/>
            <a:chExt cx="8221587" cy="370694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01B10D-5075-4852-A4F9-21E712AEB018}"/>
                </a:ext>
              </a:extLst>
            </p:cNvPr>
            <p:cNvSpPr txBox="1"/>
            <p:nvPr/>
          </p:nvSpPr>
          <p:spPr>
            <a:xfrm flipH="1">
              <a:off x="3938878" y="3183156"/>
              <a:ext cx="4282141" cy="1540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3AC8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orse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DA6D2A2-DBD8-4B0D-A223-FB8A0F8D0E43}"/>
                </a:ext>
              </a:extLst>
            </p:cNvPr>
            <p:cNvGrpSpPr/>
            <p:nvPr/>
          </p:nvGrpSpPr>
          <p:grpSpPr>
            <a:xfrm flipH="1">
              <a:off x="8370110" y="2131950"/>
              <a:ext cx="3790355" cy="3706941"/>
              <a:chOff x="3196448" y="1823965"/>
              <a:chExt cx="3801832" cy="3718165"/>
            </a:xfrm>
            <a:solidFill>
              <a:srgbClr val="E3AC87"/>
            </a:solidFill>
          </p:grpSpPr>
          <p:sp>
            <p:nvSpPr>
              <p:cNvPr id="179" name="Oval 8">
                <a:extLst>
                  <a:ext uri="{FF2B5EF4-FFF2-40B4-BE49-F238E27FC236}">
                    <a16:creationId xmlns:a16="http://schemas.microsoft.com/office/drawing/2014/main" id="{8BED3DFD-2F5B-4E9C-AE64-9D873082C8F0}"/>
                  </a:ext>
                </a:extLst>
              </p:cNvPr>
              <p:cNvSpPr/>
              <p:nvPr/>
            </p:nvSpPr>
            <p:spPr>
              <a:xfrm>
                <a:off x="3196448" y="3345105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3">
                <a:extLst>
                  <a:ext uri="{FF2B5EF4-FFF2-40B4-BE49-F238E27FC236}">
                    <a16:creationId xmlns:a16="http://schemas.microsoft.com/office/drawing/2014/main" id="{FA18DA74-5944-471F-95C4-6172067E0750}"/>
                  </a:ext>
                </a:extLst>
              </p:cNvPr>
              <p:cNvSpPr/>
              <p:nvPr/>
            </p:nvSpPr>
            <p:spPr>
              <a:xfrm rot="1758487">
                <a:off x="4297615" y="3918340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3">
                <a:extLst>
                  <a:ext uri="{FF2B5EF4-FFF2-40B4-BE49-F238E27FC236}">
                    <a16:creationId xmlns:a16="http://schemas.microsoft.com/office/drawing/2014/main" id="{47C16E03-8521-4FF3-9C6E-200F01D9F790}"/>
                  </a:ext>
                </a:extLst>
              </p:cNvPr>
              <p:cNvSpPr/>
              <p:nvPr/>
            </p:nvSpPr>
            <p:spPr>
              <a:xfrm rot="1758487">
                <a:off x="5156440" y="3947277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5">
                <a:extLst>
                  <a:ext uri="{FF2B5EF4-FFF2-40B4-BE49-F238E27FC236}">
                    <a16:creationId xmlns:a16="http://schemas.microsoft.com/office/drawing/2014/main" id="{D56A350C-2F3C-469D-BC68-8FAF23F14CB2}"/>
                  </a:ext>
                </a:extLst>
              </p:cNvPr>
              <p:cNvSpPr/>
              <p:nvPr/>
            </p:nvSpPr>
            <p:spPr>
              <a:xfrm rot="2012247">
                <a:off x="5011128" y="2024809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2">
                <a:extLst>
                  <a:ext uri="{FF2B5EF4-FFF2-40B4-BE49-F238E27FC236}">
                    <a16:creationId xmlns:a16="http://schemas.microsoft.com/office/drawing/2014/main" id="{6B19E2A5-9E4D-4302-9D8E-3C5D4E8AA925}"/>
                  </a:ext>
                </a:extLst>
              </p:cNvPr>
              <p:cNvSpPr/>
              <p:nvPr/>
            </p:nvSpPr>
            <p:spPr>
              <a:xfrm>
                <a:off x="3933431" y="2212703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3">
                <a:extLst>
                  <a:ext uri="{FF2B5EF4-FFF2-40B4-BE49-F238E27FC236}">
                    <a16:creationId xmlns:a16="http://schemas.microsoft.com/office/drawing/2014/main" id="{ED7386E1-1F2D-41A7-8439-4A62DC6D0375}"/>
                  </a:ext>
                </a:extLst>
              </p:cNvPr>
              <p:cNvSpPr/>
              <p:nvPr/>
            </p:nvSpPr>
            <p:spPr>
              <a:xfrm rot="1758487">
                <a:off x="3866079" y="4045324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: Rounded Corners 3">
                <a:extLst>
                  <a:ext uri="{FF2B5EF4-FFF2-40B4-BE49-F238E27FC236}">
                    <a16:creationId xmlns:a16="http://schemas.microsoft.com/office/drawing/2014/main" id="{ECF130E3-C67E-4B06-BCFB-A99B5459EA13}"/>
                  </a:ext>
                </a:extLst>
              </p:cNvPr>
              <p:cNvSpPr/>
              <p:nvPr/>
            </p:nvSpPr>
            <p:spPr>
              <a:xfrm rot="1758487">
                <a:off x="4805507" y="3857875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0D0C695-9E7A-4599-A445-954F759314EB}"/>
                  </a:ext>
                </a:extLst>
              </p:cNvPr>
              <p:cNvSpPr/>
              <p:nvPr/>
            </p:nvSpPr>
            <p:spPr>
              <a:xfrm rot="20888316">
                <a:off x="4158680" y="533497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BC9878A-FD07-4242-B1E6-82690503A542}"/>
                  </a:ext>
                </a:extLst>
              </p:cNvPr>
              <p:cNvSpPr/>
              <p:nvPr/>
            </p:nvSpPr>
            <p:spPr>
              <a:xfrm rot="20888316">
                <a:off x="4599833" y="520611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B4D424B-B324-4EC7-9985-ABB44BD23825}"/>
                  </a:ext>
                </a:extLst>
              </p:cNvPr>
              <p:cNvSpPr/>
              <p:nvPr/>
            </p:nvSpPr>
            <p:spPr>
              <a:xfrm rot="20888316">
                <a:off x="5667860" y="5304975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F4F404E-6B43-4DD6-A994-D35FC3A9C71A}"/>
                  </a:ext>
                </a:extLst>
              </p:cNvPr>
              <p:cNvSpPr/>
              <p:nvPr/>
            </p:nvSpPr>
            <p:spPr>
              <a:xfrm rot="20888316">
                <a:off x="5375052" y="532928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6B1D611A-9613-43E1-8BF4-65C5793A3EE5}"/>
                  </a:ext>
                </a:extLst>
              </p:cNvPr>
              <p:cNvSpPr/>
              <p:nvPr/>
            </p:nvSpPr>
            <p:spPr>
              <a:xfrm rot="1737869">
                <a:off x="5379868" y="2343210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56">
                <a:extLst>
                  <a:ext uri="{FF2B5EF4-FFF2-40B4-BE49-F238E27FC236}">
                    <a16:creationId xmlns:a16="http://schemas.microsoft.com/office/drawing/2014/main" id="{C2FA45F8-1E64-48C3-A563-77F9FF826DA9}"/>
                  </a:ext>
                </a:extLst>
              </p:cNvPr>
              <p:cNvSpPr/>
              <p:nvPr/>
            </p:nvSpPr>
            <p:spPr>
              <a:xfrm rot="6635828" flipH="1">
                <a:off x="5919088" y="1967232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3F805F5-B388-4DD3-97E0-585692BF97C8}"/>
                  </a:ext>
                </a:extLst>
              </p:cNvPr>
              <p:cNvSpPr/>
              <p:nvPr/>
            </p:nvSpPr>
            <p:spPr>
              <a:xfrm rot="20839346">
                <a:off x="5790559" y="2125120"/>
                <a:ext cx="341095" cy="264387"/>
              </a:xfrm>
              <a:prstGeom prst="ellipse">
                <a:avLst/>
              </a:pr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13A2F2E-7ACD-46EC-AAE0-9879A5D70F1F}"/>
                  </a:ext>
                </a:extLst>
              </p:cNvPr>
              <p:cNvSpPr/>
              <p:nvPr/>
            </p:nvSpPr>
            <p:spPr>
              <a:xfrm rot="20725822">
                <a:off x="4035895" y="3867029"/>
                <a:ext cx="785558" cy="430450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C08CF25-E018-4282-925B-B7313126A429}"/>
                  </a:ext>
                </a:extLst>
              </p:cNvPr>
              <p:cNvSpPr/>
              <p:nvPr/>
            </p:nvSpPr>
            <p:spPr>
              <a:xfrm>
                <a:off x="5037356" y="3744372"/>
                <a:ext cx="785558" cy="395427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56">
                <a:extLst>
                  <a:ext uri="{FF2B5EF4-FFF2-40B4-BE49-F238E27FC236}">
                    <a16:creationId xmlns:a16="http://schemas.microsoft.com/office/drawing/2014/main" id="{1468E93A-A1F7-4CBC-A263-97C5FFB3F407}"/>
                  </a:ext>
                </a:extLst>
              </p:cNvPr>
              <p:cNvSpPr/>
              <p:nvPr/>
            </p:nvSpPr>
            <p:spPr>
              <a:xfrm rot="4202227" flipH="1">
                <a:off x="5588033" y="2024503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329ED275-D4B6-4647-989D-A5B8FEC4E58A}"/>
                  </a:ext>
                </a:extLst>
              </p:cNvPr>
              <p:cNvSpPr/>
              <p:nvPr/>
            </p:nvSpPr>
            <p:spPr>
              <a:xfrm rot="5885214">
                <a:off x="5643622" y="2371959"/>
                <a:ext cx="374649" cy="188588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FBDF3DD8-BF07-4608-8C76-9E6CA0C2E142}"/>
                  </a:ext>
                </a:extLst>
              </p:cNvPr>
              <p:cNvSpPr/>
              <p:nvPr/>
            </p:nvSpPr>
            <p:spPr>
              <a:xfrm rot="5400000">
                <a:off x="6086999" y="2540237"/>
                <a:ext cx="243686" cy="122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F4F4B4DC-50B0-40B7-8DA1-CAD69E923C59}"/>
                  </a:ext>
                </a:extLst>
              </p:cNvPr>
              <p:cNvSpPr/>
              <p:nvPr/>
            </p:nvSpPr>
            <p:spPr>
              <a:xfrm rot="9156397">
                <a:off x="6617144" y="2969602"/>
                <a:ext cx="299667" cy="2819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36D1294E-9FEC-4624-BCEF-8C452DE62EB9}"/>
                  </a:ext>
                </a:extLst>
              </p:cNvPr>
              <p:cNvSpPr/>
              <p:nvPr/>
            </p:nvSpPr>
            <p:spPr>
              <a:xfrm rot="4759866">
                <a:off x="6709859" y="2954877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B7CB42-C3E2-4F76-9E19-50ACC0A5C769}"/>
                  </a:ext>
                </a:extLst>
              </p:cNvPr>
              <p:cNvSpPr/>
              <p:nvPr/>
            </p:nvSpPr>
            <p:spPr>
              <a:xfrm rot="5400000">
                <a:off x="6195934" y="2614058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2E0EEDF-6C44-45B0-8E6F-BCC429BBF39B}"/>
                  </a:ext>
                </a:extLst>
              </p:cNvPr>
              <p:cNvSpPr/>
              <p:nvPr/>
            </p:nvSpPr>
            <p:spPr>
              <a:xfrm rot="5885214">
                <a:off x="5364221" y="2490392"/>
                <a:ext cx="374649" cy="188588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25C33418-1695-4D51-82B4-A143B147477E}"/>
                  </a:ext>
                </a:extLst>
              </p:cNvPr>
              <p:cNvSpPr/>
              <p:nvPr/>
            </p:nvSpPr>
            <p:spPr>
              <a:xfrm rot="14219050">
                <a:off x="6604895" y="3119396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B701254-8F73-45A1-A9C2-A8E914CC6682}"/>
              </a:ext>
            </a:extLst>
          </p:cNvPr>
          <p:cNvGrpSpPr/>
          <p:nvPr/>
        </p:nvGrpSpPr>
        <p:grpSpPr>
          <a:xfrm rot="585001" flipH="1">
            <a:off x="6546296" y="1477918"/>
            <a:ext cx="5032088" cy="4896976"/>
            <a:chOff x="3196448" y="1823965"/>
            <a:chExt cx="3801832" cy="3699752"/>
          </a:xfrm>
          <a:solidFill>
            <a:srgbClr val="E3AC87"/>
          </a:solidFill>
        </p:grpSpPr>
        <p:sp>
          <p:nvSpPr>
            <p:cNvPr id="204" name="Rectangle: Rounded Corners 3">
              <a:extLst>
                <a:ext uri="{FF2B5EF4-FFF2-40B4-BE49-F238E27FC236}">
                  <a16:creationId xmlns:a16="http://schemas.microsoft.com/office/drawing/2014/main" id="{A556137C-39D1-4F6A-BE4E-57F43C6EE752}"/>
                </a:ext>
              </a:extLst>
            </p:cNvPr>
            <p:cNvSpPr/>
            <p:nvPr/>
          </p:nvSpPr>
          <p:spPr>
            <a:xfrm rot="1758487">
              <a:off x="4112575" y="390118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8">
              <a:extLst>
                <a:ext uri="{FF2B5EF4-FFF2-40B4-BE49-F238E27FC236}">
                  <a16:creationId xmlns:a16="http://schemas.microsoft.com/office/drawing/2014/main" id="{A4DE804D-FEE0-447D-AC50-5AC2C92E1DD3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: Rounded Corners 3">
              <a:extLst>
                <a:ext uri="{FF2B5EF4-FFF2-40B4-BE49-F238E27FC236}">
                  <a16:creationId xmlns:a16="http://schemas.microsoft.com/office/drawing/2014/main" id="{19849940-8FD0-4E63-8CFD-D542ACFD0AF9}"/>
                </a:ext>
              </a:extLst>
            </p:cNvPr>
            <p:cNvSpPr/>
            <p:nvPr/>
          </p:nvSpPr>
          <p:spPr>
            <a:xfrm rot="1758487">
              <a:off x="5190397" y="3832591"/>
              <a:ext cx="741039" cy="146188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57517"/>
                <a:gd name="connsiteX1" fmla="*/ 286059 w 1213584"/>
                <a:gd name="connsiteY1" fmla="*/ 0 h 1457517"/>
                <a:gd name="connsiteX2" fmla="*/ 347245 w 1213584"/>
                <a:gd name="connsiteY2" fmla="*/ 203984 h 1457517"/>
                <a:gd name="connsiteX3" fmla="*/ 722474 w 1213584"/>
                <a:gd name="connsiteY3" fmla="*/ 820013 h 1457517"/>
                <a:gd name="connsiteX4" fmla="*/ 1213584 w 1213584"/>
                <a:gd name="connsiteY4" fmla="*/ 1276908 h 1457517"/>
                <a:gd name="connsiteX5" fmla="*/ 452478 w 1213584"/>
                <a:gd name="connsiteY5" fmla="*/ 1457517 h 1457517"/>
                <a:gd name="connsiteX6" fmla="*/ 366699 w 1213584"/>
                <a:gd name="connsiteY6" fmla="*/ 871175 h 1457517"/>
                <a:gd name="connsiteX7" fmla="*/ 109229 w 1213584"/>
                <a:gd name="connsiteY7" fmla="*/ 459515 h 1457517"/>
                <a:gd name="connsiteX8" fmla="*/ 0 w 1213584"/>
                <a:gd name="connsiteY8" fmla="*/ 132057 h 1457517"/>
                <a:gd name="connsiteX0" fmla="*/ 0 w 741039"/>
                <a:gd name="connsiteY0" fmla="*/ 132057 h 1461882"/>
                <a:gd name="connsiteX1" fmla="*/ 286059 w 741039"/>
                <a:gd name="connsiteY1" fmla="*/ 0 h 1461882"/>
                <a:gd name="connsiteX2" fmla="*/ 347245 w 741039"/>
                <a:gd name="connsiteY2" fmla="*/ 203984 h 1461882"/>
                <a:gd name="connsiteX3" fmla="*/ 722474 w 741039"/>
                <a:gd name="connsiteY3" fmla="*/ 820013 h 1461882"/>
                <a:gd name="connsiteX4" fmla="*/ 686929 w 741039"/>
                <a:gd name="connsiteY4" fmla="*/ 1393759 h 1461882"/>
                <a:gd name="connsiteX5" fmla="*/ 452478 w 741039"/>
                <a:gd name="connsiteY5" fmla="*/ 1457517 h 1461882"/>
                <a:gd name="connsiteX6" fmla="*/ 366699 w 741039"/>
                <a:gd name="connsiteY6" fmla="*/ 871175 h 1461882"/>
                <a:gd name="connsiteX7" fmla="*/ 109229 w 741039"/>
                <a:gd name="connsiteY7" fmla="*/ 459515 h 1461882"/>
                <a:gd name="connsiteX8" fmla="*/ 0 w 741039"/>
                <a:gd name="connsiteY8" fmla="*/ 132057 h 146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039" h="146188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681706" y="1284349"/>
                    <a:pt x="686929" y="1393759"/>
                  </a:cubicBezTo>
                  <a:cubicBezTo>
                    <a:pt x="621370" y="1486784"/>
                    <a:pt x="570258" y="1457517"/>
                    <a:pt x="452478" y="1457517"/>
                  </a:cubicBezTo>
                  <a:cubicBezTo>
                    <a:pt x="332430" y="1391158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7150F0F-BAD8-483B-9ECB-E91E84316111}"/>
                </a:ext>
              </a:extLst>
            </p:cNvPr>
            <p:cNvSpPr/>
            <p:nvPr/>
          </p:nvSpPr>
          <p:spPr>
            <a:xfrm rot="2688744">
              <a:off x="5204008" y="507453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455A01AE-B3CC-4A2D-8F26-954B223CD53E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">
              <a:extLst>
                <a:ext uri="{FF2B5EF4-FFF2-40B4-BE49-F238E27FC236}">
                  <a16:creationId xmlns:a16="http://schemas.microsoft.com/office/drawing/2014/main" id="{608E35D2-A873-44F9-A22F-94B7107C7894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: Rounded Corners 3">
              <a:extLst>
                <a:ext uri="{FF2B5EF4-FFF2-40B4-BE49-F238E27FC236}">
                  <a16:creationId xmlns:a16="http://schemas.microsoft.com/office/drawing/2014/main" id="{A92DA4AB-7CB9-468D-93AE-19FE86808B1F}"/>
                </a:ext>
              </a:extLst>
            </p:cNvPr>
            <p:cNvSpPr/>
            <p:nvPr/>
          </p:nvSpPr>
          <p:spPr>
            <a:xfrm rot="1758487">
              <a:off x="4830692" y="376186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FD65A3F-C255-40F8-B200-384DB9EF064B}"/>
                </a:ext>
              </a:extLst>
            </p:cNvPr>
            <p:cNvSpPr/>
            <p:nvPr/>
          </p:nvSpPr>
          <p:spPr>
            <a:xfrm rot="2079158">
              <a:off x="5038903" y="527119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1">
              <a:extLst>
                <a:ext uri="{FF2B5EF4-FFF2-40B4-BE49-F238E27FC236}">
                  <a16:creationId xmlns:a16="http://schemas.microsoft.com/office/drawing/2014/main" id="{B3492D1F-C894-42F4-9CD5-AFEC69EEDF20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56">
              <a:extLst>
                <a:ext uri="{FF2B5EF4-FFF2-40B4-BE49-F238E27FC236}">
                  <a16:creationId xmlns:a16="http://schemas.microsoft.com/office/drawing/2014/main" id="{12C47740-9475-43DE-8C3F-AC3E12EB4BA0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432BD08-7E5C-4A7D-AAE9-DF98BC005F77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6F26290-E7ED-4701-83BF-960EE2E596D0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56">
              <a:extLst>
                <a:ext uri="{FF2B5EF4-FFF2-40B4-BE49-F238E27FC236}">
                  <a16:creationId xmlns:a16="http://schemas.microsoft.com/office/drawing/2014/main" id="{9EE1E9F9-C7EF-4802-924C-55C84B5FA400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87C3F92-42D6-4641-8041-6B06261F400C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FD32889-65BC-4FEE-A1CD-86B84AE43528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73384040-11FD-491E-B134-62C7B64E02A8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2678C2B-8996-4682-923D-646B5C42B70C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4BC1C81-8D2C-4F8A-B122-CE410AE85049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AE5EC4E-999E-4B1C-BC5C-B9477D020807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0021911-4A71-4458-B3F9-933AC9F2DDC2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54A7D18-25D0-430F-9958-6676A3653177}"/>
                </a:ext>
              </a:extLst>
            </p:cNvPr>
            <p:cNvSpPr/>
            <p:nvPr/>
          </p:nvSpPr>
          <p:spPr>
            <a:xfrm rot="4759866">
              <a:off x="6162853" y="2587689"/>
              <a:ext cx="9082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28670AA-89F6-42C8-8BC4-44B96DACAE96}"/>
                </a:ext>
              </a:extLst>
            </p:cNvPr>
            <p:cNvSpPr/>
            <p:nvPr/>
          </p:nvSpPr>
          <p:spPr>
            <a:xfrm rot="2688744">
              <a:off x="4126186" y="5143124"/>
              <a:ext cx="357884" cy="200838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: Rounded Corners 3">
              <a:extLst>
                <a:ext uri="{FF2B5EF4-FFF2-40B4-BE49-F238E27FC236}">
                  <a16:creationId xmlns:a16="http://schemas.microsoft.com/office/drawing/2014/main" id="{DD0192FF-AD0B-43A8-905D-D1F295A16872}"/>
                </a:ext>
              </a:extLst>
            </p:cNvPr>
            <p:cNvSpPr/>
            <p:nvPr/>
          </p:nvSpPr>
          <p:spPr>
            <a:xfrm rot="1758487">
              <a:off x="3752870" y="3830456"/>
              <a:ext cx="921724" cy="157840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  <a:gd name="connsiteX0" fmla="*/ 0 w 1314069"/>
                <a:gd name="connsiteY0" fmla="*/ 272637 h 1578400"/>
                <a:gd name="connsiteX1" fmla="*/ 443084 w 1314069"/>
                <a:gd name="connsiteY1" fmla="*/ 0 h 1578400"/>
                <a:gd name="connsiteX2" fmla="*/ 577708 w 1314069"/>
                <a:gd name="connsiteY2" fmla="*/ 241406 h 1578400"/>
                <a:gd name="connsiteX3" fmla="*/ 845113 w 1314069"/>
                <a:gd name="connsiteY3" fmla="*/ 743193 h 1578400"/>
                <a:gd name="connsiteX4" fmla="*/ 1314069 w 1314069"/>
                <a:gd name="connsiteY4" fmla="*/ 1378556 h 1578400"/>
                <a:gd name="connsiteX5" fmla="*/ 697855 w 1314069"/>
                <a:gd name="connsiteY5" fmla="*/ 1578400 h 1578400"/>
                <a:gd name="connsiteX6" fmla="*/ 573030 w 1314069"/>
                <a:gd name="connsiteY6" fmla="*/ 974575 h 1578400"/>
                <a:gd name="connsiteX7" fmla="*/ 128816 w 1314069"/>
                <a:gd name="connsiteY7" fmla="*/ 510453 h 1578400"/>
                <a:gd name="connsiteX8" fmla="*/ 0 w 1314069"/>
                <a:gd name="connsiteY8" fmla="*/ 272637 h 1578400"/>
                <a:gd name="connsiteX0" fmla="*/ 0 w 921724"/>
                <a:gd name="connsiteY0" fmla="*/ 272637 h 1578400"/>
                <a:gd name="connsiteX1" fmla="*/ 443084 w 921724"/>
                <a:gd name="connsiteY1" fmla="*/ 0 h 1578400"/>
                <a:gd name="connsiteX2" fmla="*/ 577708 w 921724"/>
                <a:gd name="connsiteY2" fmla="*/ 241406 h 1578400"/>
                <a:gd name="connsiteX3" fmla="*/ 845113 w 921724"/>
                <a:gd name="connsiteY3" fmla="*/ 743193 h 1578400"/>
                <a:gd name="connsiteX4" fmla="*/ 921724 w 921724"/>
                <a:gd name="connsiteY4" fmla="*/ 1475883 h 1578400"/>
                <a:gd name="connsiteX5" fmla="*/ 697855 w 921724"/>
                <a:gd name="connsiteY5" fmla="*/ 1578400 h 1578400"/>
                <a:gd name="connsiteX6" fmla="*/ 573030 w 921724"/>
                <a:gd name="connsiteY6" fmla="*/ 974575 h 1578400"/>
                <a:gd name="connsiteX7" fmla="*/ 128816 w 921724"/>
                <a:gd name="connsiteY7" fmla="*/ 510453 h 1578400"/>
                <a:gd name="connsiteX8" fmla="*/ 0 w 921724"/>
                <a:gd name="connsiteY8" fmla="*/ 272637 h 15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24" h="157840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916501" y="1366473"/>
                    <a:pt x="921724" y="1475883"/>
                  </a:cubicBezTo>
                  <a:cubicBezTo>
                    <a:pt x="856165" y="1568908"/>
                    <a:pt x="815635" y="1578400"/>
                    <a:pt x="697855" y="1578400"/>
                  </a:cubicBezTo>
                  <a:cubicBezTo>
                    <a:pt x="577807" y="151204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A470985-0CAE-4EE8-910B-04DD891C209A}"/>
                </a:ext>
              </a:extLst>
            </p:cNvPr>
            <p:cNvSpPr/>
            <p:nvPr/>
          </p:nvSpPr>
          <p:spPr>
            <a:xfrm rot="2079158">
              <a:off x="3961082" y="5339783"/>
              <a:ext cx="313948" cy="183934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FEB5E3-61A1-4DE3-B22E-3C14BB92E877}"/>
                </a:ext>
              </a:extLst>
            </p:cNvPr>
            <p:cNvSpPr/>
            <p:nvPr/>
          </p:nvSpPr>
          <p:spPr>
            <a:xfrm>
              <a:off x="3959535" y="381296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ttsMP3.com_VoiceText_2025-1-16_20-3-35">
            <a:hlinkClick r:id="" action="ppaction://media"/>
            <a:extLst>
              <a:ext uri="{FF2B5EF4-FFF2-40B4-BE49-F238E27FC236}">
                <a16:creationId xmlns:a16="http://schemas.microsoft.com/office/drawing/2014/main" id="{F6D60A08-ADFD-419B-A130-427548A90E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E3AC87"/>
                  </a:solidFill>
                  <a:latin typeface="Arial Black" panose="020B0A04020102020204" pitchFamily="34" charset="0"/>
                </a:rPr>
                <a:t>Hh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8A645C-6A70-452F-ABFF-180AEF56C2F9}"/>
              </a:ext>
            </a:extLst>
          </p:cNvPr>
          <p:cNvGrpSpPr/>
          <p:nvPr/>
        </p:nvGrpSpPr>
        <p:grpSpPr>
          <a:xfrm>
            <a:off x="728869" y="595086"/>
            <a:ext cx="5899706" cy="5769871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EB9F9CEA-D6BF-45BC-A62C-94B0D19C03EB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8">
              <a:extLst>
                <a:ext uri="{FF2B5EF4-FFF2-40B4-BE49-F238E27FC236}">
                  <a16:creationId xmlns:a16="http://schemas.microsoft.com/office/drawing/2014/main" id="{0A53920A-20AC-4D68-99A1-68BC3E24FACB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3">
              <a:extLst>
                <a:ext uri="{FF2B5EF4-FFF2-40B4-BE49-F238E27FC236}">
                  <a16:creationId xmlns:a16="http://schemas.microsoft.com/office/drawing/2014/main" id="{04837291-C8FC-4FC4-8673-11FF19B6479F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3">
              <a:extLst>
                <a:ext uri="{FF2B5EF4-FFF2-40B4-BE49-F238E27FC236}">
                  <a16:creationId xmlns:a16="http://schemas.microsoft.com/office/drawing/2014/main" id="{8FD41DA5-9E8E-4889-A54D-A7D7AF1FBA34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">
              <a:extLst>
                <a:ext uri="{FF2B5EF4-FFF2-40B4-BE49-F238E27FC236}">
                  <a16:creationId xmlns:a16="http://schemas.microsoft.com/office/drawing/2014/main" id="{978F73F1-5873-464D-9B46-DB4E6D21DE9B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2">
              <a:extLst>
                <a:ext uri="{FF2B5EF4-FFF2-40B4-BE49-F238E27FC236}">
                  <a16:creationId xmlns:a16="http://schemas.microsoft.com/office/drawing/2014/main" id="{BC9FD160-7EE1-4616-BD00-5E7B5E2BD059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3">
              <a:extLst>
                <a:ext uri="{FF2B5EF4-FFF2-40B4-BE49-F238E27FC236}">
                  <a16:creationId xmlns:a16="http://schemas.microsoft.com/office/drawing/2014/main" id="{763A4EA4-5CE2-4FD5-8FD6-2885BFB8518B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3">
              <a:extLst>
                <a:ext uri="{FF2B5EF4-FFF2-40B4-BE49-F238E27FC236}">
                  <a16:creationId xmlns:a16="http://schemas.microsoft.com/office/drawing/2014/main" id="{648EF1BF-79F1-4660-84C8-86A71557ED7D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057D68-632A-4D17-86CD-08B8EC9DEDD2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D313AF-385B-4BB3-8172-551665614801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28CB2DD-B8D1-4C36-863E-C118740EA19E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06AA81-38FE-4E37-8593-22CCEDE6E1B3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">
              <a:extLst>
                <a:ext uri="{FF2B5EF4-FFF2-40B4-BE49-F238E27FC236}">
                  <a16:creationId xmlns:a16="http://schemas.microsoft.com/office/drawing/2014/main" id="{88C779D6-C87C-4232-BF62-DAAA47427959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9C39FC8-AA4B-4C0D-A127-589FE88FB56B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652C078-04B8-4980-8FF6-24D8867DDA26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39AF06F-9D56-4141-8746-A87BFBF0B4B5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DF0A786C-C275-4ADE-8057-BF258A8F6778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0A26E97-B031-4B9E-B5CD-A0C812341656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DC8C0DF-CA58-426D-9EC9-104FC1C9B84E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17443B7E-B9AC-42BB-8107-CF798908FCC1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779F311-F402-4D6E-B89D-E859F050B5D7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5564B8E-A4EC-4F2E-AF45-F16C46C335F2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76AAC60-E7FF-497D-942F-A5407075401F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C8D78139-81C3-433B-AF8E-E4E776ED3D70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6_19-37-38">
            <a:hlinkClick r:id="" action="ppaction://media"/>
            <a:extLst>
              <a:ext uri="{FF2B5EF4-FFF2-40B4-BE49-F238E27FC236}">
                <a16:creationId xmlns:a16="http://schemas.microsoft.com/office/drawing/2014/main" id="{2F3A465B-F12C-407F-B373-ACE4D01547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 </a:t>
            </a:r>
            <a:r>
              <a:rPr kumimoji="0" lang="en-US" sz="29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3AC8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0107B4-600E-4C25-839E-B33675C67841}"/>
              </a:ext>
            </a:extLst>
          </p:cNvPr>
          <p:cNvGrpSpPr/>
          <p:nvPr/>
        </p:nvGrpSpPr>
        <p:grpSpPr>
          <a:xfrm flipH="1">
            <a:off x="6913522" y="1575871"/>
            <a:ext cx="5139594" cy="5026487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D62C5F1E-200B-4BED-A2E9-91374D9BF6A8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FFEA1593-0DF7-4E26-89D7-9A22068DBB5E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3">
              <a:extLst>
                <a:ext uri="{FF2B5EF4-FFF2-40B4-BE49-F238E27FC236}">
                  <a16:creationId xmlns:a16="http://schemas.microsoft.com/office/drawing/2014/main" id="{C93E61A2-6A1F-4991-8D67-26B2E442AEB1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3">
              <a:extLst>
                <a:ext uri="{FF2B5EF4-FFF2-40B4-BE49-F238E27FC236}">
                  <a16:creationId xmlns:a16="http://schemas.microsoft.com/office/drawing/2014/main" id="{5800FE7F-2D6C-471C-B1FB-13A93E380E72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1D47647E-37F2-4684-9E89-6F7A0214FF63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">
              <a:extLst>
                <a:ext uri="{FF2B5EF4-FFF2-40B4-BE49-F238E27FC236}">
                  <a16:creationId xmlns:a16="http://schemas.microsoft.com/office/drawing/2014/main" id="{C1835F26-1141-4708-AF78-2D225AFB2B94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3">
              <a:extLst>
                <a:ext uri="{FF2B5EF4-FFF2-40B4-BE49-F238E27FC236}">
                  <a16:creationId xmlns:a16="http://schemas.microsoft.com/office/drawing/2014/main" id="{A4C4C218-9ED9-4FEA-B47B-63B25B5F94B4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441B121C-884A-402F-895F-F461A59B2D1C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45F52F4-9E50-42EA-BCE1-3A43B296A10A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E851AF8-1871-4A08-8ED1-02FCC7E60F67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D28E28-B1D5-468D-9D98-CC247D6AB653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DA5AD0-1CF6-4EC2-A609-D1B45609AC9E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id="{93133FD4-AB72-42BC-8A3E-E25FBD239991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4480FF-474F-4274-8BEE-420CDFAA9628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F5AE80-151E-43D7-9FD1-62FAE507BA99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DE8D4F-6E13-47BC-89E0-AE8A96B4D64D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4F962576-30B7-4571-8F93-815AEDF7348B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A15D39-BCFB-477C-8CE7-DD7347AD1C0B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3C066EE-13CA-472A-9B04-C2C02A66A703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C2439A1C-56ED-4705-B8C1-92AD9800C89B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D295046-FAA0-4C4C-B126-FE3F56E87BE0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DC01BEB-F14D-4657-ACF5-4C63118F6500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35AB536-BE39-4C9C-9CFC-C7CB66A8DEBF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B530B59-87F4-44CC-8255-DBBDE1147C7B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6_19-39-40">
            <a:hlinkClick r:id="" action="ppaction://media"/>
            <a:extLst>
              <a:ext uri="{FF2B5EF4-FFF2-40B4-BE49-F238E27FC236}">
                <a16:creationId xmlns:a16="http://schemas.microsoft.com/office/drawing/2014/main" id="{F57C7A79-AAF3-4B7F-A437-5260915F99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0391" y="3103090"/>
            <a:ext cx="609600" cy="609600"/>
          </a:xfrm>
          <a:prstGeom prst="rect">
            <a:avLst/>
          </a:prstGeom>
        </p:spPr>
      </p:pic>
      <p:pic>
        <p:nvPicPr>
          <p:cNvPr id="3" name="alphasounds-h">
            <a:hlinkClick r:id="" action="ppaction://media"/>
            <a:extLst>
              <a:ext uri="{FF2B5EF4-FFF2-40B4-BE49-F238E27FC236}">
                <a16:creationId xmlns:a16="http://schemas.microsoft.com/office/drawing/2014/main" id="{5C285E13-A133-4E64-89D8-DAF136DE3A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935190" y="3101019"/>
            <a:ext cx="609600" cy="609600"/>
          </a:xfrm>
          <a:prstGeom prst="rect">
            <a:avLst/>
          </a:prstGeom>
        </p:spPr>
      </p:pic>
      <p:pic>
        <p:nvPicPr>
          <p:cNvPr id="4" name="ttsMP3.com_VoiceText_2025-1-16_19-41-44">
            <a:hlinkClick r:id="" action="ppaction://media"/>
            <a:extLst>
              <a:ext uri="{FF2B5EF4-FFF2-40B4-BE49-F238E27FC236}">
                <a16:creationId xmlns:a16="http://schemas.microsoft.com/office/drawing/2014/main" id="{A485B58B-CA17-430E-AB0E-C64077C6D99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54501" y="3069571"/>
            <a:ext cx="609600" cy="609600"/>
          </a:xfrm>
          <a:prstGeom prst="rect">
            <a:avLst/>
          </a:prstGeom>
        </p:spPr>
      </p:pic>
      <p:pic>
        <p:nvPicPr>
          <p:cNvPr id="93" name="alphasounds-h">
            <a:hlinkClick r:id="" action="ppaction://media"/>
            <a:extLst>
              <a:ext uri="{FF2B5EF4-FFF2-40B4-BE49-F238E27FC236}">
                <a16:creationId xmlns:a16="http://schemas.microsoft.com/office/drawing/2014/main" id="{8FD7768A-25C6-4B37-A429-479D3B16D0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37061" y="3067500"/>
            <a:ext cx="609600" cy="609600"/>
          </a:xfrm>
          <a:prstGeom prst="rect">
            <a:avLst/>
          </a:prstGeom>
        </p:spPr>
      </p:pic>
      <p:pic>
        <p:nvPicPr>
          <p:cNvPr id="5" name="ttsMP3.com_VoiceText_2025-1-16_19-43-11">
            <a:hlinkClick r:id="" action="ppaction://media"/>
            <a:extLst>
              <a:ext uri="{FF2B5EF4-FFF2-40B4-BE49-F238E27FC236}">
                <a16:creationId xmlns:a16="http://schemas.microsoft.com/office/drawing/2014/main" id="{80672A08-614F-411D-8429-91A51522958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06463" y="31042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1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33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142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3867973" y="-162973"/>
            <a:ext cx="9351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ouse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F2B41E-348B-441C-9C18-0DB1C0BDDFA1}"/>
              </a:ext>
            </a:extLst>
          </p:cNvPr>
          <p:cNvGrpSpPr/>
          <p:nvPr/>
        </p:nvGrpSpPr>
        <p:grpSpPr>
          <a:xfrm>
            <a:off x="91012" y="2524930"/>
            <a:ext cx="7553922" cy="4020630"/>
            <a:chOff x="2463702" y="894521"/>
            <a:chExt cx="9718491" cy="517273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FEF80C-6DD5-45E5-9437-FD757FA7E56D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C226596-BE58-49DD-ACC6-F0582180AAF0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57">
                <a:extLst>
                  <a:ext uri="{FF2B5EF4-FFF2-40B4-BE49-F238E27FC236}">
                    <a16:creationId xmlns:a16="http://schemas.microsoft.com/office/drawing/2014/main" id="{D7697E0C-8310-4401-A46A-82B5FA697DEA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D4E31DA-E154-4995-8330-BF62169751D1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49ADC10-A806-424F-BC6B-A3078F7FFA29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57">
                <a:extLst>
                  <a:ext uri="{FF2B5EF4-FFF2-40B4-BE49-F238E27FC236}">
                    <a16:creationId xmlns:a16="http://schemas.microsoft.com/office/drawing/2014/main" id="{6B4E3005-6F6F-4625-882B-2843EAC2DE18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0FDC3AD-7D07-4057-BD5E-B08E2CD8B6B8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ED2B151-987D-42B2-B32F-526B899C210F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57">
                <a:extLst>
                  <a:ext uri="{FF2B5EF4-FFF2-40B4-BE49-F238E27FC236}">
                    <a16:creationId xmlns:a16="http://schemas.microsoft.com/office/drawing/2014/main" id="{4BFF475F-6DC3-42BF-8F22-D7A6F123D7B4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D5AE68-B623-479A-B1CB-838189B43D49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D43475F-BC77-4D2E-88A1-1E124CE11854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4FF7535-ED66-4670-AD5C-8DF71AC3D95C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D6ABB28-D005-44A1-8D2E-0A58D1F4010B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30477D-96B7-426B-AA4F-C27F9CCC0E34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9A11FED-4369-4555-B725-3EBC9E828C84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9A11285-247B-4604-B551-2EBD3D1AE73A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A7138FD6-E0BC-4113-86B7-573F322436ED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3EA30B-C25D-4FB6-A48A-809EFC56262C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Manual Operation 54">
                <a:extLst>
                  <a:ext uri="{FF2B5EF4-FFF2-40B4-BE49-F238E27FC236}">
                    <a16:creationId xmlns:a16="http://schemas.microsoft.com/office/drawing/2014/main" id="{A01FF08F-0190-4756-881B-74D8F013BF81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ttsMP3.com_VoiceText_2025-1-16_19-44-39">
            <a:hlinkClick r:id="" action="ppaction://media"/>
            <a:extLst>
              <a:ext uri="{FF2B5EF4-FFF2-40B4-BE49-F238E27FC236}">
                <a16:creationId xmlns:a16="http://schemas.microsoft.com/office/drawing/2014/main" id="{0A07C14F-75F0-43FD-8F5E-321E6A0CDE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7203832" y="44331"/>
            <a:ext cx="48434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H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BBBBD7-717D-4FB1-8FB3-DA4088D4E3F5}"/>
              </a:ext>
            </a:extLst>
          </p:cNvPr>
          <p:cNvGrpSpPr/>
          <p:nvPr/>
        </p:nvGrpSpPr>
        <p:grpSpPr>
          <a:xfrm>
            <a:off x="12192000" y="4410810"/>
            <a:ext cx="1425898" cy="429660"/>
            <a:chOff x="1577009" y="3273660"/>
            <a:chExt cx="5861887" cy="1766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413237-3725-4724-A506-A20F2986CAB5}"/>
                </a:ext>
              </a:extLst>
            </p:cNvPr>
            <p:cNvSpPr/>
            <p:nvPr/>
          </p:nvSpPr>
          <p:spPr>
            <a:xfrm>
              <a:off x="1577009" y="4598504"/>
              <a:ext cx="5861887" cy="441495"/>
            </a:xfrm>
            <a:custGeom>
              <a:avLst/>
              <a:gdLst>
                <a:gd name="connsiteX0" fmla="*/ 4929808 w 5861887"/>
                <a:gd name="connsiteY0" fmla="*/ 0 h 441495"/>
                <a:gd name="connsiteX1" fmla="*/ 5804452 w 5861887"/>
                <a:gd name="connsiteY1" fmla="*/ 172279 h 441495"/>
                <a:gd name="connsiteX2" fmla="*/ 5632174 w 5861887"/>
                <a:gd name="connsiteY2" fmla="*/ 357809 h 441495"/>
                <a:gd name="connsiteX3" fmla="*/ 4452730 w 5861887"/>
                <a:gd name="connsiteY3" fmla="*/ 437322 h 441495"/>
                <a:gd name="connsiteX4" fmla="*/ 0 w 5861887"/>
                <a:gd name="connsiteY4" fmla="*/ 238539 h 441495"/>
                <a:gd name="connsiteX5" fmla="*/ 0 w 5861887"/>
                <a:gd name="connsiteY5" fmla="*/ 238539 h 44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1887" h="441495">
                  <a:moveTo>
                    <a:pt x="4929808" y="0"/>
                  </a:moveTo>
                  <a:cubicBezTo>
                    <a:pt x="5308599" y="56322"/>
                    <a:pt x="5687391" y="112644"/>
                    <a:pt x="5804452" y="172279"/>
                  </a:cubicBezTo>
                  <a:cubicBezTo>
                    <a:pt x="5921513" y="231914"/>
                    <a:pt x="5857461" y="313635"/>
                    <a:pt x="5632174" y="357809"/>
                  </a:cubicBezTo>
                  <a:cubicBezTo>
                    <a:pt x="5406887" y="401983"/>
                    <a:pt x="5391425" y="457200"/>
                    <a:pt x="4452730" y="437322"/>
                  </a:cubicBezTo>
                  <a:cubicBezTo>
                    <a:pt x="3514035" y="417444"/>
                    <a:pt x="0" y="238539"/>
                    <a:pt x="0" y="238539"/>
                  </a:cubicBezTo>
                  <a:lnTo>
                    <a:pt x="0" y="238539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FEC0AA-2DD6-44EE-BBA3-EAD9E99CC0AC}"/>
                </a:ext>
              </a:extLst>
            </p:cNvPr>
            <p:cNvSpPr/>
            <p:nvPr/>
          </p:nvSpPr>
          <p:spPr>
            <a:xfrm>
              <a:off x="3039688" y="3273660"/>
              <a:ext cx="2951992" cy="1529320"/>
            </a:xfrm>
            <a:custGeom>
              <a:avLst/>
              <a:gdLst>
                <a:gd name="connsiteX0" fmla="*/ 0 w 2731646"/>
                <a:gd name="connsiteY0" fmla="*/ 1046922 h 2093844"/>
                <a:gd name="connsiteX1" fmla="*/ 1365823 w 2731646"/>
                <a:gd name="connsiteY1" fmla="*/ 0 h 2093844"/>
                <a:gd name="connsiteX2" fmla="*/ 2731646 w 2731646"/>
                <a:gd name="connsiteY2" fmla="*/ 1046922 h 2093844"/>
                <a:gd name="connsiteX3" fmla="*/ 1365823 w 2731646"/>
                <a:gd name="connsiteY3" fmla="*/ 2093844 h 2093844"/>
                <a:gd name="connsiteX4" fmla="*/ 0 w 2731646"/>
                <a:gd name="connsiteY4" fmla="*/ 1046922 h 2093844"/>
                <a:gd name="connsiteX0" fmla="*/ 0 w 2731646"/>
                <a:gd name="connsiteY0" fmla="*/ 1046922 h 1177787"/>
                <a:gd name="connsiteX1" fmla="*/ 1365823 w 2731646"/>
                <a:gd name="connsiteY1" fmla="*/ 0 h 1177787"/>
                <a:gd name="connsiteX2" fmla="*/ 2731646 w 2731646"/>
                <a:gd name="connsiteY2" fmla="*/ 1046922 h 1177787"/>
                <a:gd name="connsiteX3" fmla="*/ 0 w 2731646"/>
                <a:gd name="connsiteY3" fmla="*/ 1046922 h 1177787"/>
                <a:gd name="connsiteX0" fmla="*/ 0 w 2864168"/>
                <a:gd name="connsiteY0" fmla="*/ 1260710 h 1325889"/>
                <a:gd name="connsiteX1" fmla="*/ 1498345 w 2864168"/>
                <a:gd name="connsiteY1" fmla="*/ 1753 h 1325889"/>
                <a:gd name="connsiteX2" fmla="*/ 2864168 w 2864168"/>
                <a:gd name="connsiteY2" fmla="*/ 1048675 h 1325889"/>
                <a:gd name="connsiteX3" fmla="*/ 0 w 2864168"/>
                <a:gd name="connsiteY3" fmla="*/ 1260710 h 1325889"/>
                <a:gd name="connsiteX0" fmla="*/ 32655 w 3029344"/>
                <a:gd name="connsiteY0" fmla="*/ 1258971 h 1418039"/>
                <a:gd name="connsiteX1" fmla="*/ 1531000 w 3029344"/>
                <a:gd name="connsiteY1" fmla="*/ 14 h 1418039"/>
                <a:gd name="connsiteX2" fmla="*/ 3029344 w 3029344"/>
                <a:gd name="connsiteY2" fmla="*/ 1285475 h 1418039"/>
                <a:gd name="connsiteX3" fmla="*/ 32655 w 3029344"/>
                <a:gd name="connsiteY3" fmla="*/ 1258971 h 1418039"/>
                <a:gd name="connsiteX0" fmla="*/ 53138 w 3049827"/>
                <a:gd name="connsiteY0" fmla="*/ 1259174 h 1418242"/>
                <a:gd name="connsiteX1" fmla="*/ 1551483 w 3049827"/>
                <a:gd name="connsiteY1" fmla="*/ 217 h 1418242"/>
                <a:gd name="connsiteX2" fmla="*/ 3049827 w 3049827"/>
                <a:gd name="connsiteY2" fmla="*/ 1285678 h 1418242"/>
                <a:gd name="connsiteX3" fmla="*/ 53138 w 3049827"/>
                <a:gd name="connsiteY3" fmla="*/ 1259174 h 1418242"/>
                <a:gd name="connsiteX0" fmla="*/ 33688 w 2977368"/>
                <a:gd name="connsiteY0" fmla="*/ 1258971 h 1418039"/>
                <a:gd name="connsiteX1" fmla="*/ 1479024 w 2977368"/>
                <a:gd name="connsiteY1" fmla="*/ 14 h 1418039"/>
                <a:gd name="connsiteX2" fmla="*/ 2977368 w 2977368"/>
                <a:gd name="connsiteY2" fmla="*/ 1285475 h 1418039"/>
                <a:gd name="connsiteX3" fmla="*/ 33688 w 2977368"/>
                <a:gd name="connsiteY3" fmla="*/ 1258971 h 1418039"/>
                <a:gd name="connsiteX0" fmla="*/ 4128 w 2947808"/>
                <a:gd name="connsiteY0" fmla="*/ 1258975 h 1525832"/>
                <a:gd name="connsiteX1" fmla="*/ 1449464 w 2947808"/>
                <a:gd name="connsiteY1" fmla="*/ 18 h 1525832"/>
                <a:gd name="connsiteX2" fmla="*/ 2947808 w 2947808"/>
                <a:gd name="connsiteY2" fmla="*/ 1285479 h 1525832"/>
                <a:gd name="connsiteX3" fmla="*/ 4128 w 2947808"/>
                <a:gd name="connsiteY3" fmla="*/ 1258975 h 1525832"/>
                <a:gd name="connsiteX0" fmla="*/ 8312 w 2951992"/>
                <a:gd name="connsiteY0" fmla="*/ 1262463 h 1529320"/>
                <a:gd name="connsiteX1" fmla="*/ 1453648 w 2951992"/>
                <a:gd name="connsiteY1" fmla="*/ 3506 h 1529320"/>
                <a:gd name="connsiteX2" fmla="*/ 2951992 w 2951992"/>
                <a:gd name="connsiteY2" fmla="*/ 1288967 h 1529320"/>
                <a:gd name="connsiteX3" fmla="*/ 8312 w 2951992"/>
                <a:gd name="connsiteY3" fmla="*/ 1262463 h 152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1992" h="1529320">
                  <a:moveTo>
                    <a:pt x="8312" y="1262463"/>
                  </a:moveTo>
                  <a:cubicBezTo>
                    <a:pt x="-69134" y="783176"/>
                    <a:pt x="393192" y="65350"/>
                    <a:pt x="1453648" y="3506"/>
                  </a:cubicBezTo>
                  <a:cubicBezTo>
                    <a:pt x="2514104" y="-58338"/>
                    <a:pt x="2951992" y="710768"/>
                    <a:pt x="2951992" y="1288967"/>
                  </a:cubicBezTo>
                  <a:cubicBezTo>
                    <a:pt x="2724355" y="1463454"/>
                    <a:pt x="85758" y="1741750"/>
                    <a:pt x="8312" y="126246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37AEDC-F8F9-4DDD-BAE3-13FDB33B3885}"/>
                </a:ext>
              </a:extLst>
            </p:cNvPr>
            <p:cNvSpPr/>
            <p:nvPr/>
          </p:nvSpPr>
          <p:spPr>
            <a:xfrm>
              <a:off x="1616299" y="4371621"/>
              <a:ext cx="4917023" cy="535851"/>
            </a:xfrm>
            <a:custGeom>
              <a:avLst/>
              <a:gdLst>
                <a:gd name="connsiteX0" fmla="*/ 0 w 3472069"/>
                <a:gd name="connsiteY0" fmla="*/ 225287 h 450574"/>
                <a:gd name="connsiteX1" fmla="*/ 1736035 w 3472069"/>
                <a:gd name="connsiteY1" fmla="*/ 0 h 450574"/>
                <a:gd name="connsiteX2" fmla="*/ 3472070 w 3472069"/>
                <a:gd name="connsiteY2" fmla="*/ 225287 h 450574"/>
                <a:gd name="connsiteX3" fmla="*/ 1736035 w 3472069"/>
                <a:gd name="connsiteY3" fmla="*/ 450574 h 450574"/>
                <a:gd name="connsiteX4" fmla="*/ 0 w 3472069"/>
                <a:gd name="connsiteY4" fmla="*/ 225287 h 450574"/>
                <a:gd name="connsiteX0" fmla="*/ 34172 w 3707895"/>
                <a:gd name="connsiteY0" fmla="*/ 344556 h 569843"/>
                <a:gd name="connsiteX1" fmla="*/ 3174937 w 3707895"/>
                <a:gd name="connsiteY1" fmla="*/ 0 h 569843"/>
                <a:gd name="connsiteX2" fmla="*/ 3506242 w 3707895"/>
                <a:gd name="connsiteY2" fmla="*/ 344556 h 569843"/>
                <a:gd name="connsiteX3" fmla="*/ 1770207 w 3707895"/>
                <a:gd name="connsiteY3" fmla="*/ 569843 h 569843"/>
                <a:gd name="connsiteX4" fmla="*/ 34172 w 3707895"/>
                <a:gd name="connsiteY4" fmla="*/ 344556 h 569843"/>
                <a:gd name="connsiteX0" fmla="*/ 30910 w 4973971"/>
                <a:gd name="connsiteY0" fmla="*/ 344556 h 569843"/>
                <a:gd name="connsiteX1" fmla="*/ 3171675 w 4973971"/>
                <a:gd name="connsiteY1" fmla="*/ 0 h 569843"/>
                <a:gd name="connsiteX2" fmla="*/ 4973971 w 4973971"/>
                <a:gd name="connsiteY2" fmla="*/ 344556 h 569843"/>
                <a:gd name="connsiteX3" fmla="*/ 1766945 w 4973971"/>
                <a:gd name="connsiteY3" fmla="*/ 569843 h 569843"/>
                <a:gd name="connsiteX4" fmla="*/ 30910 w 4973971"/>
                <a:gd name="connsiteY4" fmla="*/ 344556 h 569843"/>
                <a:gd name="connsiteX0" fmla="*/ 27136 w 4970197"/>
                <a:gd name="connsiteY0" fmla="*/ 344556 h 530086"/>
                <a:gd name="connsiteX1" fmla="*/ 3167901 w 4970197"/>
                <a:gd name="connsiteY1" fmla="*/ 0 h 530086"/>
                <a:gd name="connsiteX2" fmla="*/ 4970197 w 4970197"/>
                <a:gd name="connsiteY2" fmla="*/ 344556 h 530086"/>
                <a:gd name="connsiteX3" fmla="*/ 1829432 w 4970197"/>
                <a:gd name="connsiteY3" fmla="*/ 530086 h 530086"/>
                <a:gd name="connsiteX4" fmla="*/ 27136 w 4970197"/>
                <a:gd name="connsiteY4" fmla="*/ 344556 h 530086"/>
                <a:gd name="connsiteX0" fmla="*/ 27094 w 4956902"/>
                <a:gd name="connsiteY0" fmla="*/ 346714 h 534476"/>
                <a:gd name="connsiteX1" fmla="*/ 3167859 w 4956902"/>
                <a:gd name="connsiteY1" fmla="*/ 2158 h 534476"/>
                <a:gd name="connsiteX2" fmla="*/ 4956902 w 4956902"/>
                <a:gd name="connsiteY2" fmla="*/ 227444 h 534476"/>
                <a:gd name="connsiteX3" fmla="*/ 1829390 w 4956902"/>
                <a:gd name="connsiteY3" fmla="*/ 532244 h 534476"/>
                <a:gd name="connsiteX4" fmla="*/ 27094 w 4956902"/>
                <a:gd name="connsiteY4" fmla="*/ 346714 h 534476"/>
                <a:gd name="connsiteX0" fmla="*/ 27094 w 4956902"/>
                <a:gd name="connsiteY0" fmla="*/ 345726 h 533488"/>
                <a:gd name="connsiteX1" fmla="*/ 3167859 w 4956902"/>
                <a:gd name="connsiteY1" fmla="*/ 1170 h 533488"/>
                <a:gd name="connsiteX2" fmla="*/ 4956902 w 4956902"/>
                <a:gd name="connsiteY2" fmla="*/ 226456 h 533488"/>
                <a:gd name="connsiteX3" fmla="*/ 1829390 w 4956902"/>
                <a:gd name="connsiteY3" fmla="*/ 531256 h 533488"/>
                <a:gd name="connsiteX4" fmla="*/ 27094 w 4956902"/>
                <a:gd name="connsiteY4" fmla="*/ 345726 h 533488"/>
                <a:gd name="connsiteX0" fmla="*/ 26971 w 4917023"/>
                <a:gd name="connsiteY0" fmla="*/ 344751 h 530798"/>
                <a:gd name="connsiteX1" fmla="*/ 3167736 w 4917023"/>
                <a:gd name="connsiteY1" fmla="*/ 195 h 530798"/>
                <a:gd name="connsiteX2" fmla="*/ 4917023 w 4917023"/>
                <a:gd name="connsiteY2" fmla="*/ 291742 h 530798"/>
                <a:gd name="connsiteX3" fmla="*/ 1829267 w 4917023"/>
                <a:gd name="connsiteY3" fmla="*/ 530281 h 530798"/>
                <a:gd name="connsiteX4" fmla="*/ 26971 w 4917023"/>
                <a:gd name="connsiteY4" fmla="*/ 344751 h 530798"/>
                <a:gd name="connsiteX0" fmla="*/ 26971 w 4917023"/>
                <a:gd name="connsiteY0" fmla="*/ 344751 h 530798"/>
                <a:gd name="connsiteX1" fmla="*/ 3167736 w 4917023"/>
                <a:gd name="connsiteY1" fmla="*/ 195 h 530798"/>
                <a:gd name="connsiteX2" fmla="*/ 4917023 w 4917023"/>
                <a:gd name="connsiteY2" fmla="*/ 291742 h 530798"/>
                <a:gd name="connsiteX3" fmla="*/ 1829267 w 4917023"/>
                <a:gd name="connsiteY3" fmla="*/ 530281 h 530798"/>
                <a:gd name="connsiteX4" fmla="*/ 26971 w 4917023"/>
                <a:gd name="connsiteY4" fmla="*/ 344751 h 530798"/>
                <a:gd name="connsiteX0" fmla="*/ 26971 w 4917023"/>
                <a:gd name="connsiteY0" fmla="*/ 344759 h 530806"/>
                <a:gd name="connsiteX1" fmla="*/ 3167736 w 4917023"/>
                <a:gd name="connsiteY1" fmla="*/ 203 h 530806"/>
                <a:gd name="connsiteX2" fmla="*/ 4917023 w 4917023"/>
                <a:gd name="connsiteY2" fmla="*/ 291750 h 530806"/>
                <a:gd name="connsiteX3" fmla="*/ 1829267 w 4917023"/>
                <a:gd name="connsiteY3" fmla="*/ 530289 h 530806"/>
                <a:gd name="connsiteX4" fmla="*/ 26971 w 4917023"/>
                <a:gd name="connsiteY4" fmla="*/ 344759 h 530806"/>
                <a:gd name="connsiteX0" fmla="*/ 26971 w 4917023"/>
                <a:gd name="connsiteY0" fmla="*/ 384911 h 532765"/>
                <a:gd name="connsiteX1" fmla="*/ 3167736 w 4917023"/>
                <a:gd name="connsiteY1" fmla="*/ 599 h 532765"/>
                <a:gd name="connsiteX2" fmla="*/ 4917023 w 4917023"/>
                <a:gd name="connsiteY2" fmla="*/ 292146 h 532765"/>
                <a:gd name="connsiteX3" fmla="*/ 1829267 w 4917023"/>
                <a:gd name="connsiteY3" fmla="*/ 530685 h 532765"/>
                <a:gd name="connsiteX4" fmla="*/ 26971 w 4917023"/>
                <a:gd name="connsiteY4" fmla="*/ 384911 h 532765"/>
                <a:gd name="connsiteX0" fmla="*/ 26971 w 4917023"/>
                <a:gd name="connsiteY0" fmla="*/ 389366 h 537220"/>
                <a:gd name="connsiteX1" fmla="*/ 3167736 w 4917023"/>
                <a:gd name="connsiteY1" fmla="*/ 5054 h 537220"/>
                <a:gd name="connsiteX2" fmla="*/ 4917023 w 4917023"/>
                <a:gd name="connsiteY2" fmla="*/ 296601 h 537220"/>
                <a:gd name="connsiteX3" fmla="*/ 1829267 w 4917023"/>
                <a:gd name="connsiteY3" fmla="*/ 535140 h 537220"/>
                <a:gd name="connsiteX4" fmla="*/ 26971 w 4917023"/>
                <a:gd name="connsiteY4" fmla="*/ 389366 h 537220"/>
                <a:gd name="connsiteX0" fmla="*/ 26971 w 4917023"/>
                <a:gd name="connsiteY0" fmla="*/ 385665 h 535169"/>
                <a:gd name="connsiteX1" fmla="*/ 3167736 w 4917023"/>
                <a:gd name="connsiteY1" fmla="*/ 1353 h 535169"/>
                <a:gd name="connsiteX2" fmla="*/ 4917023 w 4917023"/>
                <a:gd name="connsiteY2" fmla="*/ 253144 h 535169"/>
                <a:gd name="connsiteX3" fmla="*/ 1829267 w 4917023"/>
                <a:gd name="connsiteY3" fmla="*/ 531439 h 535169"/>
                <a:gd name="connsiteX4" fmla="*/ 26971 w 4917023"/>
                <a:gd name="connsiteY4" fmla="*/ 385665 h 535169"/>
                <a:gd name="connsiteX0" fmla="*/ 26971 w 4917023"/>
                <a:gd name="connsiteY0" fmla="*/ 385371 h 534293"/>
                <a:gd name="connsiteX1" fmla="*/ 3167736 w 4917023"/>
                <a:gd name="connsiteY1" fmla="*/ 1059 h 534293"/>
                <a:gd name="connsiteX2" fmla="*/ 4917023 w 4917023"/>
                <a:gd name="connsiteY2" fmla="*/ 266102 h 534293"/>
                <a:gd name="connsiteX3" fmla="*/ 1829267 w 4917023"/>
                <a:gd name="connsiteY3" fmla="*/ 531145 h 534293"/>
                <a:gd name="connsiteX4" fmla="*/ 26971 w 4917023"/>
                <a:gd name="connsiteY4" fmla="*/ 385371 h 534293"/>
                <a:gd name="connsiteX0" fmla="*/ 26971 w 4917023"/>
                <a:gd name="connsiteY0" fmla="*/ 384420 h 533342"/>
                <a:gd name="connsiteX1" fmla="*/ 3167736 w 4917023"/>
                <a:gd name="connsiteY1" fmla="*/ 108 h 533342"/>
                <a:gd name="connsiteX2" fmla="*/ 4917023 w 4917023"/>
                <a:gd name="connsiteY2" fmla="*/ 265151 h 533342"/>
                <a:gd name="connsiteX3" fmla="*/ 1829267 w 4917023"/>
                <a:gd name="connsiteY3" fmla="*/ 530194 h 533342"/>
                <a:gd name="connsiteX4" fmla="*/ 26971 w 4917023"/>
                <a:gd name="connsiteY4" fmla="*/ 384420 h 533342"/>
                <a:gd name="connsiteX0" fmla="*/ 26971 w 4917023"/>
                <a:gd name="connsiteY0" fmla="*/ 386646 h 535568"/>
                <a:gd name="connsiteX1" fmla="*/ 3167736 w 4917023"/>
                <a:gd name="connsiteY1" fmla="*/ 2334 h 535568"/>
                <a:gd name="connsiteX2" fmla="*/ 4917023 w 4917023"/>
                <a:gd name="connsiteY2" fmla="*/ 267377 h 535568"/>
                <a:gd name="connsiteX3" fmla="*/ 1829267 w 4917023"/>
                <a:gd name="connsiteY3" fmla="*/ 532420 h 535568"/>
                <a:gd name="connsiteX4" fmla="*/ 26971 w 4917023"/>
                <a:gd name="connsiteY4" fmla="*/ 386646 h 535568"/>
                <a:gd name="connsiteX0" fmla="*/ 26971 w 4917023"/>
                <a:gd name="connsiteY0" fmla="*/ 385909 h 535851"/>
                <a:gd name="connsiteX1" fmla="*/ 3167736 w 4917023"/>
                <a:gd name="connsiteY1" fmla="*/ 1597 h 535851"/>
                <a:gd name="connsiteX2" fmla="*/ 4917023 w 4917023"/>
                <a:gd name="connsiteY2" fmla="*/ 243780 h 535851"/>
                <a:gd name="connsiteX3" fmla="*/ 1829267 w 4917023"/>
                <a:gd name="connsiteY3" fmla="*/ 531683 h 535851"/>
                <a:gd name="connsiteX4" fmla="*/ 26971 w 4917023"/>
                <a:gd name="connsiteY4" fmla="*/ 385909 h 53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7023" h="535851">
                  <a:moveTo>
                    <a:pt x="26971" y="385909"/>
                  </a:moveTo>
                  <a:cubicBezTo>
                    <a:pt x="250049" y="297561"/>
                    <a:pt x="2352727" y="25285"/>
                    <a:pt x="3167736" y="1597"/>
                  </a:cubicBezTo>
                  <a:cubicBezTo>
                    <a:pt x="3982745" y="-22091"/>
                    <a:pt x="4890518" y="225375"/>
                    <a:pt x="4917023" y="243780"/>
                  </a:cubicBezTo>
                  <a:cubicBezTo>
                    <a:pt x="4903771" y="142916"/>
                    <a:pt x="2644276" y="507995"/>
                    <a:pt x="1829267" y="531683"/>
                  </a:cubicBezTo>
                  <a:cubicBezTo>
                    <a:pt x="1014258" y="555371"/>
                    <a:pt x="-196107" y="474257"/>
                    <a:pt x="26971" y="385909"/>
                  </a:cubicBezTo>
                  <a:close/>
                </a:path>
              </a:pathLst>
            </a:cu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DFF64E-EB4E-40E4-A7AD-CFBFF0DC601F}"/>
              </a:ext>
            </a:extLst>
          </p:cNvPr>
          <p:cNvGrpSpPr/>
          <p:nvPr/>
        </p:nvGrpSpPr>
        <p:grpSpPr>
          <a:xfrm flipH="1">
            <a:off x="419556" y="1037529"/>
            <a:ext cx="7795730" cy="4782941"/>
            <a:chOff x="4037865" y="2007727"/>
            <a:chExt cx="4853940" cy="29780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253AA2-F0F5-458C-847D-FF67BCCA1026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5AD8FF-D3B2-4DAC-B5F2-2D6F205CA864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A68969-D42E-4AB8-930A-086D32F4B52B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ttsMP3.com_VoiceText_2025-1-16_19-45-58">
            <a:hlinkClick r:id="" action="ppaction://media"/>
            <a:extLst>
              <a:ext uri="{FF2B5EF4-FFF2-40B4-BE49-F238E27FC236}">
                <a16:creationId xmlns:a16="http://schemas.microsoft.com/office/drawing/2014/main" id="{49E9434C-BCA4-4C3F-96B3-8CB7E4133F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467816" y="-240531"/>
            <a:ext cx="77738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3AC8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lang="en-US" sz="18000" dirty="0" err="1">
                <a:solidFill>
                  <a:prstClr val="black"/>
                </a:solidFill>
                <a:latin typeface="Arial Black" panose="020B0A04020102020204" pitchFamily="34" charset="0"/>
              </a:rPr>
              <a:t>orse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8F2370-F933-456A-A803-09D4749B282E}"/>
              </a:ext>
            </a:extLst>
          </p:cNvPr>
          <p:cNvGrpSpPr/>
          <p:nvPr/>
        </p:nvGrpSpPr>
        <p:grpSpPr>
          <a:xfrm>
            <a:off x="181418" y="1417504"/>
            <a:ext cx="5139594" cy="5026487"/>
            <a:chOff x="3196448" y="1823965"/>
            <a:chExt cx="3801832" cy="3718165"/>
          </a:xfrm>
          <a:solidFill>
            <a:srgbClr val="E3AC87"/>
          </a:solidFill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DF857F7-FEC1-4816-A73C-34901F93FC6B}"/>
                </a:ext>
              </a:extLst>
            </p:cNvPr>
            <p:cNvSpPr/>
            <p:nvPr/>
          </p:nvSpPr>
          <p:spPr>
            <a:xfrm>
              <a:off x="3196448" y="3345105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3">
              <a:extLst>
                <a:ext uri="{FF2B5EF4-FFF2-40B4-BE49-F238E27FC236}">
                  <a16:creationId xmlns:a16="http://schemas.microsoft.com/office/drawing/2014/main" id="{8FE4C44D-9549-48AD-A135-EF98ED63AA41}"/>
                </a:ext>
              </a:extLst>
            </p:cNvPr>
            <p:cNvSpPr/>
            <p:nvPr/>
          </p:nvSpPr>
          <p:spPr>
            <a:xfrm rot="1758487">
              <a:off x="4297615" y="3918340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3">
              <a:extLst>
                <a:ext uri="{FF2B5EF4-FFF2-40B4-BE49-F238E27FC236}">
                  <a16:creationId xmlns:a16="http://schemas.microsoft.com/office/drawing/2014/main" id="{4A4FC53E-0015-4599-BF27-BC7A8AE06F1B}"/>
                </a:ext>
              </a:extLst>
            </p:cNvPr>
            <p:cNvSpPr/>
            <p:nvPr/>
          </p:nvSpPr>
          <p:spPr>
            <a:xfrm rot="1758487">
              <a:off x="5156440" y="3947277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EEAD358-C646-4D4D-8AC2-03B6787084CC}"/>
                </a:ext>
              </a:extLst>
            </p:cNvPr>
            <p:cNvSpPr/>
            <p:nvPr/>
          </p:nvSpPr>
          <p:spPr>
            <a:xfrm rot="2012247">
              <a:off x="5011128" y="2024809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solidFill>
              <a:srgbClr val="4B362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AA11F6D-94EA-413D-9DFB-FF1F7939C5A9}"/>
                </a:ext>
              </a:extLst>
            </p:cNvPr>
            <p:cNvSpPr/>
            <p:nvPr/>
          </p:nvSpPr>
          <p:spPr>
            <a:xfrm>
              <a:off x="3933431" y="2212703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3">
              <a:extLst>
                <a:ext uri="{FF2B5EF4-FFF2-40B4-BE49-F238E27FC236}">
                  <a16:creationId xmlns:a16="http://schemas.microsoft.com/office/drawing/2014/main" id="{03052E4F-4000-445F-AAA8-A320AED20A96}"/>
                </a:ext>
              </a:extLst>
            </p:cNvPr>
            <p:cNvSpPr/>
            <p:nvPr/>
          </p:nvSpPr>
          <p:spPr>
            <a:xfrm rot="1758487">
              <a:off x="3866079" y="4045324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3">
              <a:extLst>
                <a:ext uri="{FF2B5EF4-FFF2-40B4-BE49-F238E27FC236}">
                  <a16:creationId xmlns:a16="http://schemas.microsoft.com/office/drawing/2014/main" id="{546DFA42-0F6A-4F38-B2D1-F7DEBB88DA28}"/>
                </a:ext>
              </a:extLst>
            </p:cNvPr>
            <p:cNvSpPr/>
            <p:nvPr/>
          </p:nvSpPr>
          <p:spPr>
            <a:xfrm rot="1758487">
              <a:off x="4805507" y="3857875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850ED6-90A4-4D08-AA60-E56CBE4FD2BB}"/>
                </a:ext>
              </a:extLst>
            </p:cNvPr>
            <p:cNvSpPr/>
            <p:nvPr/>
          </p:nvSpPr>
          <p:spPr>
            <a:xfrm rot="20888316">
              <a:off x="4158680" y="533497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21A358-51BE-4BAC-A5A9-C18478884DBE}"/>
                </a:ext>
              </a:extLst>
            </p:cNvPr>
            <p:cNvSpPr/>
            <p:nvPr/>
          </p:nvSpPr>
          <p:spPr>
            <a:xfrm rot="20888316">
              <a:off x="4599833" y="5206117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CBA783-E3BF-4D8D-8729-047451D6F35C}"/>
                </a:ext>
              </a:extLst>
            </p:cNvPr>
            <p:cNvSpPr/>
            <p:nvPr/>
          </p:nvSpPr>
          <p:spPr>
            <a:xfrm rot="20888316">
              <a:off x="5667860" y="530497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5F45191-54DB-4ECA-BD2F-BDFF17842E4B}"/>
                </a:ext>
              </a:extLst>
            </p:cNvPr>
            <p:cNvSpPr/>
            <p:nvPr/>
          </p:nvSpPr>
          <p:spPr>
            <a:xfrm rot="20888316">
              <a:off x="5375052" y="5329283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B732BBE7-FC8E-465C-B136-E67CC574C05E}"/>
                </a:ext>
              </a:extLst>
            </p:cNvPr>
            <p:cNvSpPr/>
            <p:nvPr/>
          </p:nvSpPr>
          <p:spPr>
            <a:xfrm rot="1737869">
              <a:off x="5379868" y="2343210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55C44666-824E-4E7D-81F2-457A3A37BF52}"/>
                </a:ext>
              </a:extLst>
            </p:cNvPr>
            <p:cNvSpPr/>
            <p:nvPr/>
          </p:nvSpPr>
          <p:spPr>
            <a:xfrm rot="6635828" flipH="1">
              <a:off x="5919088" y="1967232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FDDA82-9AED-4FBB-A0E7-050B7CE38ABE}"/>
                </a:ext>
              </a:extLst>
            </p:cNvPr>
            <p:cNvSpPr/>
            <p:nvPr/>
          </p:nvSpPr>
          <p:spPr>
            <a:xfrm rot="20839346">
              <a:off x="5790559" y="2125120"/>
              <a:ext cx="341095" cy="264387"/>
            </a:xfrm>
            <a:prstGeom prst="ellipse">
              <a:avLst/>
            </a:prstGeom>
            <a:solidFill>
              <a:srgbClr val="4B36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192075-4933-4F64-BB2B-7D8BE94DC155}"/>
                </a:ext>
              </a:extLst>
            </p:cNvPr>
            <p:cNvSpPr/>
            <p:nvPr/>
          </p:nvSpPr>
          <p:spPr>
            <a:xfrm rot="20725822">
              <a:off x="4035895" y="3867029"/>
              <a:ext cx="785558" cy="430450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22BCE8-3FAB-4382-AC13-318FAE3C0C28}"/>
                </a:ext>
              </a:extLst>
            </p:cNvPr>
            <p:cNvSpPr/>
            <p:nvPr/>
          </p:nvSpPr>
          <p:spPr>
            <a:xfrm>
              <a:off x="5037356" y="3744372"/>
              <a:ext cx="785558" cy="395427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85B76F77-6C5E-47B9-91A1-C6004E297ED2}"/>
                </a:ext>
              </a:extLst>
            </p:cNvPr>
            <p:cNvSpPr/>
            <p:nvPr/>
          </p:nvSpPr>
          <p:spPr>
            <a:xfrm rot="4202227" flipH="1">
              <a:off x="5588033" y="2024503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B7745C-57A3-4318-AB2E-D649A82F596F}"/>
                </a:ext>
              </a:extLst>
            </p:cNvPr>
            <p:cNvSpPr/>
            <p:nvPr/>
          </p:nvSpPr>
          <p:spPr>
            <a:xfrm rot="5885214">
              <a:off x="5643622" y="2371959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48B143-3ACC-4FE3-B787-7874889EA0A9}"/>
                </a:ext>
              </a:extLst>
            </p:cNvPr>
            <p:cNvSpPr/>
            <p:nvPr/>
          </p:nvSpPr>
          <p:spPr>
            <a:xfrm rot="5400000">
              <a:off x="6086999" y="2540237"/>
              <a:ext cx="243686" cy="122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2F661D7-BCB0-442B-9FB6-0DEE938E427A}"/>
                </a:ext>
              </a:extLst>
            </p:cNvPr>
            <p:cNvSpPr/>
            <p:nvPr/>
          </p:nvSpPr>
          <p:spPr>
            <a:xfrm rot="9156397">
              <a:off x="6617144" y="2969602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8938A02-8254-4DB2-9DA7-6EE7D11FF2FB}"/>
                </a:ext>
              </a:extLst>
            </p:cNvPr>
            <p:cNvSpPr/>
            <p:nvPr/>
          </p:nvSpPr>
          <p:spPr>
            <a:xfrm rot="4759866">
              <a:off x="6709859" y="2954877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20C3C4D-8CC5-4AA2-81D2-9E64E796A7C4}"/>
                </a:ext>
              </a:extLst>
            </p:cNvPr>
            <p:cNvSpPr/>
            <p:nvPr/>
          </p:nvSpPr>
          <p:spPr>
            <a:xfrm rot="5400000">
              <a:off x="6195934" y="2614058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8D0035-27F0-48FC-A190-119026B2E5B9}"/>
                </a:ext>
              </a:extLst>
            </p:cNvPr>
            <p:cNvSpPr/>
            <p:nvPr/>
          </p:nvSpPr>
          <p:spPr>
            <a:xfrm rot="5885214">
              <a:off x="5364221" y="2490392"/>
              <a:ext cx="374649" cy="188588"/>
            </a:xfrm>
            <a:prstGeom prst="ellipse">
              <a:avLst/>
            </a:prstGeom>
            <a:grpFill/>
            <a:ln>
              <a:solidFill>
                <a:srgbClr val="E3AC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5A0EEEB-5CD1-41F8-9039-F9CE137BD51E}"/>
                </a:ext>
              </a:extLst>
            </p:cNvPr>
            <p:cNvSpPr/>
            <p:nvPr/>
          </p:nvSpPr>
          <p:spPr>
            <a:xfrm rot="14219050">
              <a:off x="6604895" y="3119396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6_19-49-3">
            <a:hlinkClick r:id="" action="ppaction://media"/>
            <a:extLst>
              <a:ext uri="{FF2B5EF4-FFF2-40B4-BE49-F238E27FC236}">
                <a16:creationId xmlns:a16="http://schemas.microsoft.com/office/drawing/2014/main" id="{6DE82FEB-B1BB-4538-AC53-16CEE0A552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09740" y="3750450"/>
            <a:ext cx="609600" cy="609600"/>
          </a:xfrm>
          <a:prstGeom prst="rect">
            <a:avLst/>
          </a:prstGeom>
        </p:spPr>
      </p:pic>
      <p:pic>
        <p:nvPicPr>
          <p:cNvPr id="8" name="horse-neigh-261131">
            <a:hlinkClick r:id="" action="ppaction://media"/>
            <a:extLst>
              <a:ext uri="{FF2B5EF4-FFF2-40B4-BE49-F238E27FC236}">
                <a16:creationId xmlns:a16="http://schemas.microsoft.com/office/drawing/2014/main" id="{694A3D62-8D87-411D-A8FB-A1363B5537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18172" y="3792140"/>
            <a:ext cx="609600" cy="609600"/>
          </a:xfrm>
          <a:prstGeom prst="rect">
            <a:avLst/>
          </a:prstGeom>
        </p:spPr>
      </p:pic>
      <p:pic>
        <p:nvPicPr>
          <p:cNvPr id="13" name="ttsMP3.com_VoiceText_2025-1-16_19-51-53">
            <a:hlinkClick r:id="" action="ppaction://media"/>
            <a:extLst>
              <a:ext uri="{FF2B5EF4-FFF2-40B4-BE49-F238E27FC236}">
                <a16:creationId xmlns:a16="http://schemas.microsoft.com/office/drawing/2014/main" id="{DA543EF4-2EA1-4235-9CCB-7C8B99AC76F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90785" y="381241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2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4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>
            <a:extLst>
              <a:ext uri="{FF2B5EF4-FFF2-40B4-BE49-F238E27FC236}">
                <a16:creationId xmlns:a16="http://schemas.microsoft.com/office/drawing/2014/main" id="{4442C6DC-77A1-484A-B3C9-43244B505990}"/>
              </a:ext>
            </a:extLst>
          </p:cNvPr>
          <p:cNvSpPr txBox="1"/>
          <p:nvPr/>
        </p:nvSpPr>
        <p:spPr>
          <a:xfrm>
            <a:off x="1221147" y="828746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lang="en-US" sz="800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ouse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C62E04-8CB5-439A-84A6-09167BD3A004}"/>
              </a:ext>
            </a:extLst>
          </p:cNvPr>
          <p:cNvGrpSpPr/>
          <p:nvPr/>
        </p:nvGrpSpPr>
        <p:grpSpPr>
          <a:xfrm>
            <a:off x="277979" y="2445417"/>
            <a:ext cx="5739945" cy="3055128"/>
            <a:chOff x="2463702" y="894521"/>
            <a:chExt cx="9718491" cy="517273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781C03-0C41-43DF-A792-8704FC516524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E2C7F3A-C384-42FB-AA8C-02A4B6F5DAD1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7">
                <a:extLst>
                  <a:ext uri="{FF2B5EF4-FFF2-40B4-BE49-F238E27FC236}">
                    <a16:creationId xmlns:a16="http://schemas.microsoft.com/office/drawing/2014/main" id="{10C2BA26-5BC9-4D7B-BDBE-E51456AA5ED5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293053-C6CC-4E62-935F-79BF8AF21CEA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98DCA95-752E-406B-89A4-28F3F8F4C306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57">
                <a:extLst>
                  <a:ext uri="{FF2B5EF4-FFF2-40B4-BE49-F238E27FC236}">
                    <a16:creationId xmlns:a16="http://schemas.microsoft.com/office/drawing/2014/main" id="{BF54CFB9-696A-423C-8C5F-6D4D0FA9C036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2ABA06D-A8FC-45E2-B545-A420CBFDF42D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794FE6D-A5CB-4B23-8D9D-DB83F18082D4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57">
                <a:extLst>
                  <a:ext uri="{FF2B5EF4-FFF2-40B4-BE49-F238E27FC236}">
                    <a16:creationId xmlns:a16="http://schemas.microsoft.com/office/drawing/2014/main" id="{C2E96D60-152C-4C9B-B94A-A1A9E3AD57F8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219DCB1-386B-48AD-B58E-8EC12A9DCADF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E30D1D8-9D91-4BD8-A469-FC43D6F55AD2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57">
                <a:extLst>
                  <a:ext uri="{FF2B5EF4-FFF2-40B4-BE49-F238E27FC236}">
                    <a16:creationId xmlns:a16="http://schemas.microsoft.com/office/drawing/2014/main" id="{0A7D5BB1-6454-4138-B13C-5DD9EFD5663F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9F2F96-A499-4DB4-A28C-A027930675F1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79897F7-3DB3-4CD7-80C2-FC9F37942294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CB01ED8-4EA3-431C-B483-37D6C00B4982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4E3871-9202-49D7-B0F8-5368F6571889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Top Corners Rounded 104">
                <a:extLst>
                  <a:ext uri="{FF2B5EF4-FFF2-40B4-BE49-F238E27FC236}">
                    <a16:creationId xmlns:a16="http://schemas.microsoft.com/office/drawing/2014/main" id="{8F36F8DE-C3D6-4506-9B34-D49085AE5B1E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0848BC5-218D-4A0A-8128-47AA507D9A63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Manual Operation 106">
                <a:extLst>
                  <a:ext uri="{FF2B5EF4-FFF2-40B4-BE49-F238E27FC236}">
                    <a16:creationId xmlns:a16="http://schemas.microsoft.com/office/drawing/2014/main" id="{AE6DF9B2-5569-46F4-9CA9-151B7D154072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F546FB6-193A-4E0D-89CC-00E8DA887DC1}"/>
              </a:ext>
            </a:extLst>
          </p:cNvPr>
          <p:cNvSpPr txBox="1"/>
          <p:nvPr/>
        </p:nvSpPr>
        <p:spPr>
          <a:xfrm>
            <a:off x="8198537" y="829874"/>
            <a:ext cx="24063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ar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2D5191D-C40A-421D-BAED-AA95C1FC14DE}"/>
              </a:ext>
            </a:extLst>
          </p:cNvPr>
          <p:cNvGrpSpPr/>
          <p:nvPr/>
        </p:nvGrpSpPr>
        <p:grpSpPr>
          <a:xfrm flipH="1">
            <a:off x="6081554" y="3243279"/>
            <a:ext cx="5906528" cy="2256319"/>
            <a:chOff x="420334" y="2584174"/>
            <a:chExt cx="9270545" cy="354138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B13BACA-60C4-476A-9436-E14B3D00E4D4}"/>
                </a:ext>
              </a:extLst>
            </p:cNvPr>
            <p:cNvCxnSpPr>
              <a:cxnSpLocks/>
              <a:stCxn id="122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AE55703-503C-43C6-9AA1-35CFC20468AD}"/>
                </a:ext>
              </a:extLst>
            </p:cNvPr>
            <p:cNvGrpSpPr/>
            <p:nvPr/>
          </p:nvGrpSpPr>
          <p:grpSpPr>
            <a:xfrm flipH="1">
              <a:off x="420334" y="2584174"/>
              <a:ext cx="9270545" cy="3541388"/>
              <a:chOff x="623148" y="-260680"/>
              <a:chExt cx="7548485" cy="2883554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0DA4CCC-029A-4883-87AE-9C45B6FB657D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35AF0D1-1EAC-4CBD-82DA-FC4AFDA9F2B5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FC04CA7-4BF1-4238-B894-6BB90EEC0946}"/>
                  </a:ext>
                </a:extLst>
              </p:cNvPr>
              <p:cNvSpPr/>
              <p:nvPr/>
            </p:nvSpPr>
            <p:spPr>
              <a:xfrm>
                <a:off x="630078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DD5B6DA-AB8F-4AB0-BBC6-45705EF4F65B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16FD785-FF1A-4A47-ACD5-C4565F8F369B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7937408-58AF-4AE9-8352-99DB8078A1BF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908C5F2-B0C7-4843-B3EB-CF1D264AA305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D210358-68E7-40DB-BB8C-3FD1AF366095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5-1-16_19-56-37">
            <a:hlinkClick r:id="" action="ppaction://media"/>
            <a:extLst>
              <a:ext uri="{FF2B5EF4-FFF2-40B4-BE49-F238E27FC236}">
                <a16:creationId xmlns:a16="http://schemas.microsoft.com/office/drawing/2014/main" id="{B7EB4E8F-71C1-445E-AC6A-BBCCA81B27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10212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h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7424C-82A7-4FD9-8CCB-C009C997E169}"/>
              </a:ext>
            </a:extLst>
          </p:cNvPr>
          <p:cNvSpPr txBox="1"/>
          <p:nvPr/>
        </p:nvSpPr>
        <p:spPr>
          <a:xfrm>
            <a:off x="7224382" y="1610624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lang="en-US" sz="800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ouse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812BF6-5E97-4CA1-8EDA-11A3CB0990F8}"/>
              </a:ext>
            </a:extLst>
          </p:cNvPr>
          <p:cNvGrpSpPr/>
          <p:nvPr/>
        </p:nvGrpSpPr>
        <p:grpSpPr>
          <a:xfrm>
            <a:off x="6281214" y="3227295"/>
            <a:ext cx="5739945" cy="3055128"/>
            <a:chOff x="2463702" y="894521"/>
            <a:chExt cx="9718491" cy="517273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669A579-DC36-4F21-B14B-C74DF1901D48}"/>
                </a:ext>
              </a:extLst>
            </p:cNvPr>
            <p:cNvGrpSpPr/>
            <p:nvPr/>
          </p:nvGrpSpPr>
          <p:grpSpPr>
            <a:xfrm>
              <a:off x="8648134" y="268826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B67D73-6CDA-4BF3-AE93-73E7CB99165E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57">
                <a:extLst>
                  <a:ext uri="{FF2B5EF4-FFF2-40B4-BE49-F238E27FC236}">
                    <a16:creationId xmlns:a16="http://schemas.microsoft.com/office/drawing/2014/main" id="{62E5B9ED-2567-42F5-A215-1EA046F2902C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DE6191-5245-47D3-AFE5-238A7D28ED4B}"/>
                </a:ext>
              </a:extLst>
            </p:cNvPr>
            <p:cNvGrpSpPr/>
            <p:nvPr/>
          </p:nvGrpSpPr>
          <p:grpSpPr>
            <a:xfrm flipH="1">
              <a:off x="10858108" y="27472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1378152-5AD4-4DAD-9822-0B86A7CF1A97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57">
                <a:extLst>
                  <a:ext uri="{FF2B5EF4-FFF2-40B4-BE49-F238E27FC236}">
                    <a16:creationId xmlns:a16="http://schemas.microsoft.com/office/drawing/2014/main" id="{0C5A2FC1-493E-4E16-8493-2DBDF61A5FF0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99A5C4E-14F7-4187-B1FD-AD3787AEEB65}"/>
                </a:ext>
              </a:extLst>
            </p:cNvPr>
            <p:cNvGrpSpPr/>
            <p:nvPr/>
          </p:nvGrpSpPr>
          <p:grpSpPr>
            <a:xfrm flipH="1">
              <a:off x="5375061" y="2723614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87E527B-E2AF-40C6-9F4A-E4515ED3FB6D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57">
                <a:extLst>
                  <a:ext uri="{FF2B5EF4-FFF2-40B4-BE49-F238E27FC236}">
                    <a16:creationId xmlns:a16="http://schemas.microsoft.com/office/drawing/2014/main" id="{1CA1CA31-A70D-4656-984F-6408D677F0BC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FFFD11-FFC8-4D1B-B002-75C2B858E60C}"/>
                </a:ext>
              </a:extLst>
            </p:cNvPr>
            <p:cNvGrpSpPr/>
            <p:nvPr/>
          </p:nvGrpSpPr>
          <p:grpSpPr>
            <a:xfrm>
              <a:off x="3215456" y="2702160"/>
              <a:ext cx="682245" cy="2228942"/>
              <a:chOff x="3215456" y="2702160"/>
              <a:chExt cx="682245" cy="2228942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332F-4B3B-48D6-A930-1E91CA100257}"/>
                  </a:ext>
                </a:extLst>
              </p:cNvPr>
              <p:cNvSpPr/>
              <p:nvPr/>
            </p:nvSpPr>
            <p:spPr>
              <a:xfrm>
                <a:off x="3326785" y="2702160"/>
                <a:ext cx="506437" cy="968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57">
                <a:extLst>
                  <a:ext uri="{FF2B5EF4-FFF2-40B4-BE49-F238E27FC236}">
                    <a16:creationId xmlns:a16="http://schemas.microsoft.com/office/drawing/2014/main" id="{3473F8BC-5C89-498E-A925-98CEE7FFE2F3}"/>
                  </a:ext>
                </a:extLst>
              </p:cNvPr>
              <p:cNvSpPr/>
              <p:nvPr/>
            </p:nvSpPr>
            <p:spPr>
              <a:xfrm rot="20794192">
                <a:off x="3215456" y="3447958"/>
                <a:ext cx="682245" cy="1483144"/>
              </a:xfrm>
              <a:custGeom>
                <a:avLst/>
                <a:gdLst>
                  <a:gd name="connsiteX0" fmla="*/ 0 w 506437"/>
                  <a:gd name="connsiteY0" fmla="*/ 484047 h 968094"/>
                  <a:gd name="connsiteX1" fmla="*/ 253219 w 506437"/>
                  <a:gd name="connsiteY1" fmla="*/ 0 h 968094"/>
                  <a:gd name="connsiteX2" fmla="*/ 506438 w 506437"/>
                  <a:gd name="connsiteY2" fmla="*/ 484047 h 968094"/>
                  <a:gd name="connsiteX3" fmla="*/ 253219 w 506437"/>
                  <a:gd name="connsiteY3" fmla="*/ 968094 h 968094"/>
                  <a:gd name="connsiteX4" fmla="*/ 0 w 506437"/>
                  <a:gd name="connsiteY4" fmla="*/ 484047 h 968094"/>
                  <a:gd name="connsiteX0" fmla="*/ 107632 w 721702"/>
                  <a:gd name="connsiteY0" fmla="*/ 484047 h 1113850"/>
                  <a:gd name="connsiteX1" fmla="*/ 360851 w 721702"/>
                  <a:gd name="connsiteY1" fmla="*/ 0 h 1113850"/>
                  <a:gd name="connsiteX2" fmla="*/ 614070 w 721702"/>
                  <a:gd name="connsiteY2" fmla="*/ 484047 h 1113850"/>
                  <a:gd name="connsiteX3" fmla="*/ 360851 w 721702"/>
                  <a:gd name="connsiteY3" fmla="*/ 968094 h 1113850"/>
                  <a:gd name="connsiteX4" fmla="*/ 107632 w 721702"/>
                  <a:gd name="connsiteY4" fmla="*/ 484047 h 1113850"/>
                  <a:gd name="connsiteX0" fmla="*/ 58056 w 622549"/>
                  <a:gd name="connsiteY0" fmla="*/ 484047 h 986590"/>
                  <a:gd name="connsiteX1" fmla="*/ 311275 w 622549"/>
                  <a:gd name="connsiteY1" fmla="*/ 0 h 986590"/>
                  <a:gd name="connsiteX2" fmla="*/ 564494 w 622549"/>
                  <a:gd name="connsiteY2" fmla="*/ 484047 h 986590"/>
                  <a:gd name="connsiteX3" fmla="*/ 311275 w 622549"/>
                  <a:gd name="connsiteY3" fmla="*/ 968094 h 986590"/>
                  <a:gd name="connsiteX4" fmla="*/ 58056 w 622549"/>
                  <a:gd name="connsiteY4" fmla="*/ 484047 h 986590"/>
                  <a:gd name="connsiteX0" fmla="*/ 173480 w 682245"/>
                  <a:gd name="connsiteY0" fmla="*/ 484047 h 1483144"/>
                  <a:gd name="connsiteX1" fmla="*/ 426699 w 682245"/>
                  <a:gd name="connsiteY1" fmla="*/ 0 h 1483144"/>
                  <a:gd name="connsiteX2" fmla="*/ 679918 w 682245"/>
                  <a:gd name="connsiteY2" fmla="*/ 484047 h 1483144"/>
                  <a:gd name="connsiteX3" fmla="*/ 247808 w 682245"/>
                  <a:gd name="connsiteY3" fmla="*/ 1474978 h 1483144"/>
                  <a:gd name="connsiteX4" fmla="*/ 173480 w 682245"/>
                  <a:gd name="connsiteY4" fmla="*/ 484047 h 148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5" h="1483144">
                    <a:moveTo>
                      <a:pt x="173480" y="484047"/>
                    </a:moveTo>
                    <a:cubicBezTo>
                      <a:pt x="203295" y="238217"/>
                      <a:pt x="286850" y="0"/>
                      <a:pt x="426699" y="0"/>
                    </a:cubicBezTo>
                    <a:cubicBezTo>
                      <a:pt x="566548" y="0"/>
                      <a:pt x="679918" y="216715"/>
                      <a:pt x="679918" y="484047"/>
                    </a:cubicBezTo>
                    <a:cubicBezTo>
                      <a:pt x="679918" y="751379"/>
                      <a:pt x="740147" y="1573613"/>
                      <a:pt x="247808" y="1474978"/>
                    </a:cubicBezTo>
                    <a:cubicBezTo>
                      <a:pt x="-244531" y="1376343"/>
                      <a:pt x="143665" y="729877"/>
                      <a:pt x="173480" y="4840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FC82FB-4A28-44B2-9A21-E882899CAEED}"/>
                </a:ext>
              </a:extLst>
            </p:cNvPr>
            <p:cNvGrpSpPr/>
            <p:nvPr/>
          </p:nvGrpSpPr>
          <p:grpSpPr>
            <a:xfrm>
              <a:off x="2463702" y="894521"/>
              <a:ext cx="9718491" cy="5172737"/>
              <a:chOff x="3359426" y="1684278"/>
              <a:chExt cx="8839200" cy="470472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68A3B5-93C7-45BA-8ED2-4C969DBFA6B9}"/>
                  </a:ext>
                </a:extLst>
              </p:cNvPr>
              <p:cNvCxnSpPr/>
              <p:nvPr/>
            </p:nvCxnSpPr>
            <p:spPr>
              <a:xfrm>
                <a:off x="5296704" y="3535241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CD771F-8D2A-467D-AF89-1169C1936E15}"/>
                  </a:ext>
                </a:extLst>
              </p:cNvPr>
              <p:cNvCxnSpPr/>
              <p:nvPr/>
            </p:nvCxnSpPr>
            <p:spPr>
              <a:xfrm>
                <a:off x="10325100" y="3533782"/>
                <a:ext cx="0" cy="13831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D4A786F-8008-4EE4-8F7C-DAE8B354931A}"/>
                  </a:ext>
                </a:extLst>
              </p:cNvPr>
              <p:cNvSpPr/>
              <p:nvPr/>
            </p:nvSpPr>
            <p:spPr>
              <a:xfrm>
                <a:off x="3816626" y="3009900"/>
                <a:ext cx="7924800" cy="3377648"/>
              </a:xfrm>
              <a:custGeom>
                <a:avLst/>
                <a:gdLst>
                  <a:gd name="connsiteX0" fmla="*/ 0 w 7924800"/>
                  <a:gd name="connsiteY0" fmla="*/ 0 h 3377648"/>
                  <a:gd name="connsiteX1" fmla="*/ 7924800 w 7924800"/>
                  <a:gd name="connsiteY1" fmla="*/ 0 h 3377648"/>
                  <a:gd name="connsiteX2" fmla="*/ 7924800 w 7924800"/>
                  <a:gd name="connsiteY2" fmla="*/ 3377648 h 3377648"/>
                  <a:gd name="connsiteX3" fmla="*/ 0 w 7924800"/>
                  <a:gd name="connsiteY3" fmla="*/ 3377648 h 3377648"/>
                  <a:gd name="connsiteX4" fmla="*/ 0 w 7924800"/>
                  <a:gd name="connsiteY4" fmla="*/ 0 h 3377648"/>
                  <a:gd name="connsiteX5" fmla="*/ 508414 w 7924800"/>
                  <a:gd name="connsiteY5" fmla="*/ 519731 h 3377648"/>
                  <a:gd name="connsiteX6" fmla="*/ 361674 w 7924800"/>
                  <a:gd name="connsiteY6" fmla="*/ 666471 h 3377648"/>
                  <a:gd name="connsiteX7" fmla="*/ 361674 w 7924800"/>
                  <a:gd name="connsiteY7" fmla="*/ 1710643 h 3377648"/>
                  <a:gd name="connsiteX8" fmla="*/ 508414 w 7924800"/>
                  <a:gd name="connsiteY8" fmla="*/ 1857383 h 3377648"/>
                  <a:gd name="connsiteX9" fmla="*/ 2500934 w 7924800"/>
                  <a:gd name="connsiteY9" fmla="*/ 1857383 h 3377648"/>
                  <a:gd name="connsiteX10" fmla="*/ 2647674 w 7924800"/>
                  <a:gd name="connsiteY10" fmla="*/ 1710643 h 3377648"/>
                  <a:gd name="connsiteX11" fmla="*/ 2647674 w 7924800"/>
                  <a:gd name="connsiteY11" fmla="*/ 666471 h 3377648"/>
                  <a:gd name="connsiteX12" fmla="*/ 2500934 w 7924800"/>
                  <a:gd name="connsiteY12" fmla="*/ 519731 h 3377648"/>
                  <a:gd name="connsiteX13" fmla="*/ 508414 w 7924800"/>
                  <a:gd name="connsiteY13" fmla="*/ 519731 h 3377648"/>
                  <a:gd name="connsiteX14" fmla="*/ 5486814 w 7924800"/>
                  <a:gd name="connsiteY14" fmla="*/ 519731 h 3377648"/>
                  <a:gd name="connsiteX15" fmla="*/ 5340074 w 7924800"/>
                  <a:gd name="connsiteY15" fmla="*/ 666471 h 3377648"/>
                  <a:gd name="connsiteX16" fmla="*/ 5340074 w 7924800"/>
                  <a:gd name="connsiteY16" fmla="*/ 1710643 h 3377648"/>
                  <a:gd name="connsiteX17" fmla="*/ 5486814 w 7924800"/>
                  <a:gd name="connsiteY17" fmla="*/ 1857383 h 3377648"/>
                  <a:gd name="connsiteX18" fmla="*/ 7479334 w 7924800"/>
                  <a:gd name="connsiteY18" fmla="*/ 1857383 h 3377648"/>
                  <a:gd name="connsiteX19" fmla="*/ 7626074 w 7924800"/>
                  <a:gd name="connsiteY19" fmla="*/ 1710643 h 3377648"/>
                  <a:gd name="connsiteX20" fmla="*/ 7626074 w 7924800"/>
                  <a:gd name="connsiteY20" fmla="*/ 666471 h 3377648"/>
                  <a:gd name="connsiteX21" fmla="*/ 7479334 w 7924800"/>
                  <a:gd name="connsiteY21" fmla="*/ 519731 h 3377648"/>
                  <a:gd name="connsiteX22" fmla="*/ 5486814 w 7924800"/>
                  <a:gd name="connsiteY22" fmla="*/ 519731 h 337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924800" h="3377648">
                    <a:moveTo>
                      <a:pt x="0" y="0"/>
                    </a:moveTo>
                    <a:lnTo>
                      <a:pt x="7924800" y="0"/>
                    </a:lnTo>
                    <a:lnTo>
                      <a:pt x="7924800" y="3377648"/>
                    </a:lnTo>
                    <a:lnTo>
                      <a:pt x="0" y="3377648"/>
                    </a:lnTo>
                    <a:lnTo>
                      <a:pt x="0" y="0"/>
                    </a:lnTo>
                    <a:close/>
                    <a:moveTo>
                      <a:pt x="508414" y="519731"/>
                    </a:moveTo>
                    <a:cubicBezTo>
                      <a:pt x="427372" y="519731"/>
                      <a:pt x="361674" y="585429"/>
                      <a:pt x="361674" y="666471"/>
                    </a:cubicBezTo>
                    <a:lnTo>
                      <a:pt x="361674" y="1710643"/>
                    </a:lnTo>
                    <a:cubicBezTo>
                      <a:pt x="361674" y="1791685"/>
                      <a:pt x="427372" y="1857383"/>
                      <a:pt x="508414" y="1857383"/>
                    </a:cubicBezTo>
                    <a:lnTo>
                      <a:pt x="2500934" y="1857383"/>
                    </a:lnTo>
                    <a:cubicBezTo>
                      <a:pt x="2581976" y="1857383"/>
                      <a:pt x="2647674" y="1791685"/>
                      <a:pt x="2647674" y="1710643"/>
                    </a:cubicBezTo>
                    <a:lnTo>
                      <a:pt x="2647674" y="666471"/>
                    </a:lnTo>
                    <a:cubicBezTo>
                      <a:pt x="2647674" y="585429"/>
                      <a:pt x="2581976" y="519731"/>
                      <a:pt x="2500934" y="519731"/>
                    </a:cubicBezTo>
                    <a:lnTo>
                      <a:pt x="508414" y="519731"/>
                    </a:lnTo>
                    <a:close/>
                    <a:moveTo>
                      <a:pt x="5486814" y="519731"/>
                    </a:moveTo>
                    <a:cubicBezTo>
                      <a:pt x="5405772" y="519731"/>
                      <a:pt x="5340074" y="585429"/>
                      <a:pt x="5340074" y="666471"/>
                    </a:cubicBezTo>
                    <a:lnTo>
                      <a:pt x="5340074" y="1710643"/>
                    </a:lnTo>
                    <a:cubicBezTo>
                      <a:pt x="5340074" y="1791685"/>
                      <a:pt x="5405772" y="1857383"/>
                      <a:pt x="5486814" y="1857383"/>
                    </a:cubicBezTo>
                    <a:lnTo>
                      <a:pt x="7479334" y="1857383"/>
                    </a:lnTo>
                    <a:cubicBezTo>
                      <a:pt x="7560376" y="1857383"/>
                      <a:pt x="7626074" y="1791685"/>
                      <a:pt x="7626074" y="1710643"/>
                    </a:cubicBezTo>
                    <a:lnTo>
                      <a:pt x="7626074" y="666471"/>
                    </a:lnTo>
                    <a:cubicBezTo>
                      <a:pt x="7626074" y="585429"/>
                      <a:pt x="7560376" y="519731"/>
                      <a:pt x="7479334" y="519731"/>
                    </a:cubicBezTo>
                    <a:lnTo>
                      <a:pt x="5486814" y="519731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Top Corners Rounded 59">
                <a:extLst>
                  <a:ext uri="{FF2B5EF4-FFF2-40B4-BE49-F238E27FC236}">
                    <a16:creationId xmlns:a16="http://schemas.microsoft.com/office/drawing/2014/main" id="{BEFA1319-7E6F-497B-848A-02AA07ABEEF7}"/>
                  </a:ext>
                </a:extLst>
              </p:cNvPr>
              <p:cNvSpPr/>
              <p:nvPr/>
            </p:nvSpPr>
            <p:spPr>
              <a:xfrm>
                <a:off x="7223253" y="3535241"/>
                <a:ext cx="1456239" cy="285376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A7AF976-1712-46C5-85A2-8B6DC99D00CE}"/>
                  </a:ext>
                </a:extLst>
              </p:cNvPr>
              <p:cNvSpPr/>
              <p:nvPr/>
            </p:nvSpPr>
            <p:spPr>
              <a:xfrm>
                <a:off x="7321240" y="5073512"/>
                <a:ext cx="167603" cy="1676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Manual Operation 61">
                <a:extLst>
                  <a:ext uri="{FF2B5EF4-FFF2-40B4-BE49-F238E27FC236}">
                    <a16:creationId xmlns:a16="http://schemas.microsoft.com/office/drawing/2014/main" id="{5C370A6A-6E1F-4DB2-BE8F-9138485FC132}"/>
                  </a:ext>
                </a:extLst>
              </p:cNvPr>
              <p:cNvSpPr/>
              <p:nvPr/>
            </p:nvSpPr>
            <p:spPr>
              <a:xfrm flipV="1">
                <a:off x="3359426" y="1684278"/>
                <a:ext cx="8839200" cy="1644091"/>
              </a:xfrm>
              <a:prstGeom prst="flowChartManualOperation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16_19-58-9">
            <a:hlinkClick r:id="" action="ppaction://media"/>
            <a:extLst>
              <a:ext uri="{FF2B5EF4-FFF2-40B4-BE49-F238E27FC236}">
                <a16:creationId xmlns:a16="http://schemas.microsoft.com/office/drawing/2014/main" id="{33282358-8428-4828-B263-221866C35E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9155DF-FFDC-4530-AB20-92B2149A913D}"/>
              </a:ext>
            </a:extLst>
          </p:cNvPr>
          <p:cNvGrpSpPr/>
          <p:nvPr/>
        </p:nvGrpSpPr>
        <p:grpSpPr>
          <a:xfrm>
            <a:off x="4794657" y="1069905"/>
            <a:ext cx="3489835" cy="4074156"/>
            <a:chOff x="379800" y="45408"/>
            <a:chExt cx="3489835" cy="407415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3DB5B4-F3F7-4239-870C-7E2ECBA65DB1}"/>
                </a:ext>
              </a:extLst>
            </p:cNvPr>
            <p:cNvSpPr txBox="1"/>
            <p:nvPr/>
          </p:nvSpPr>
          <p:spPr>
            <a:xfrm>
              <a:off x="982370" y="45408"/>
              <a:ext cx="21919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H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891C1E6-68D4-47F1-9F12-AB123224EA6B}"/>
                </a:ext>
              </a:extLst>
            </p:cNvPr>
            <p:cNvGrpSpPr/>
            <p:nvPr/>
          </p:nvGrpSpPr>
          <p:grpSpPr>
            <a:xfrm flipH="1">
              <a:off x="379800" y="1978434"/>
              <a:ext cx="3489835" cy="2141130"/>
              <a:chOff x="4037865" y="2007727"/>
              <a:chExt cx="4853940" cy="2978054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6C14424-2E31-4E8E-904F-538410DFB0CF}"/>
                  </a:ext>
                </a:extLst>
              </p:cNvPr>
              <p:cNvSpPr/>
              <p:nvPr/>
            </p:nvSpPr>
            <p:spPr>
              <a:xfrm rot="21432490">
                <a:off x="4037865" y="3690022"/>
                <a:ext cx="4853940" cy="129575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8">
                <a:extLst>
                  <a:ext uri="{FF2B5EF4-FFF2-40B4-BE49-F238E27FC236}">
                    <a16:creationId xmlns:a16="http://schemas.microsoft.com/office/drawing/2014/main" id="{031B5F6B-2FF9-4331-9EC5-9484C19D281D}"/>
                  </a:ext>
                </a:extLst>
              </p:cNvPr>
              <p:cNvSpPr/>
              <p:nvPr/>
            </p:nvSpPr>
            <p:spPr>
              <a:xfrm>
                <a:off x="4937760" y="2007727"/>
                <a:ext cx="3192779" cy="2224603"/>
              </a:xfrm>
              <a:custGeom>
                <a:avLst/>
                <a:gdLst>
                  <a:gd name="connsiteX0" fmla="*/ 0 w 1425898"/>
                  <a:gd name="connsiteY0" fmla="*/ 1047750 h 2095500"/>
                  <a:gd name="connsiteX1" fmla="*/ 712949 w 1425898"/>
                  <a:gd name="connsiteY1" fmla="*/ 0 h 2095500"/>
                  <a:gd name="connsiteX2" fmla="*/ 1425898 w 1425898"/>
                  <a:gd name="connsiteY2" fmla="*/ 1047750 h 2095500"/>
                  <a:gd name="connsiteX3" fmla="*/ 712949 w 1425898"/>
                  <a:gd name="connsiteY3" fmla="*/ 2095500 h 2095500"/>
                  <a:gd name="connsiteX4" fmla="*/ 0 w 1425898"/>
                  <a:gd name="connsiteY4" fmla="*/ 1047750 h 2095500"/>
                  <a:gd name="connsiteX0" fmla="*/ 0 w 2439358"/>
                  <a:gd name="connsiteY0" fmla="*/ 1101212 h 2095759"/>
                  <a:gd name="connsiteX1" fmla="*/ 1726409 w 2439358"/>
                  <a:gd name="connsiteY1" fmla="*/ 122 h 2095759"/>
                  <a:gd name="connsiteX2" fmla="*/ 2439358 w 2439358"/>
                  <a:gd name="connsiteY2" fmla="*/ 1047872 h 2095759"/>
                  <a:gd name="connsiteX3" fmla="*/ 1726409 w 2439358"/>
                  <a:gd name="connsiteY3" fmla="*/ 2095622 h 2095759"/>
                  <a:gd name="connsiteX4" fmla="*/ 0 w 2439358"/>
                  <a:gd name="connsiteY4" fmla="*/ 1101212 h 2095759"/>
                  <a:gd name="connsiteX0" fmla="*/ 18957 w 2887765"/>
                  <a:gd name="connsiteY0" fmla="*/ 1101212 h 2103667"/>
                  <a:gd name="connsiteX1" fmla="*/ 1745366 w 2887765"/>
                  <a:gd name="connsiteY1" fmla="*/ 122 h 2103667"/>
                  <a:gd name="connsiteX2" fmla="*/ 2458315 w 2887765"/>
                  <a:gd name="connsiteY2" fmla="*/ 1047872 h 2103667"/>
                  <a:gd name="connsiteX3" fmla="*/ 1745366 w 2887765"/>
                  <a:gd name="connsiteY3" fmla="*/ 2095622 h 2103667"/>
                  <a:gd name="connsiteX4" fmla="*/ 18957 w 2887765"/>
                  <a:gd name="connsiteY4" fmla="*/ 1101212 h 2103667"/>
                  <a:gd name="connsiteX0" fmla="*/ 0 w 1942210"/>
                  <a:gd name="connsiteY0" fmla="*/ 1126177 h 2154281"/>
                  <a:gd name="connsiteX1" fmla="*/ 1726409 w 1942210"/>
                  <a:gd name="connsiteY1" fmla="*/ 25087 h 2154281"/>
                  <a:gd name="connsiteX2" fmla="*/ 1726409 w 1942210"/>
                  <a:gd name="connsiteY2" fmla="*/ 2120587 h 2154281"/>
                  <a:gd name="connsiteX3" fmla="*/ 0 w 1942210"/>
                  <a:gd name="connsiteY3" fmla="*/ 1126177 h 2154281"/>
                  <a:gd name="connsiteX0" fmla="*/ 0 w 1937955"/>
                  <a:gd name="connsiteY0" fmla="*/ 1218526 h 2243646"/>
                  <a:gd name="connsiteX1" fmla="*/ 1718789 w 1937955"/>
                  <a:gd name="connsiteY1" fmla="*/ 18376 h 2243646"/>
                  <a:gd name="connsiteX2" fmla="*/ 1726409 w 1937955"/>
                  <a:gd name="connsiteY2" fmla="*/ 2212936 h 2243646"/>
                  <a:gd name="connsiteX3" fmla="*/ 0 w 1937955"/>
                  <a:gd name="connsiteY3" fmla="*/ 1218526 h 2243646"/>
                  <a:gd name="connsiteX0" fmla="*/ 55946 w 2855052"/>
                  <a:gd name="connsiteY0" fmla="*/ 1218526 h 2213406"/>
                  <a:gd name="connsiteX1" fmla="*/ 1774735 w 2855052"/>
                  <a:gd name="connsiteY1" fmla="*/ 18376 h 2213406"/>
                  <a:gd name="connsiteX2" fmla="*/ 1782355 w 2855052"/>
                  <a:gd name="connsiteY2" fmla="*/ 2212936 h 2213406"/>
                  <a:gd name="connsiteX3" fmla="*/ 55946 w 2855052"/>
                  <a:gd name="connsiteY3" fmla="*/ 1218526 h 2213406"/>
                  <a:gd name="connsiteX0" fmla="*/ 55946 w 2885272"/>
                  <a:gd name="connsiteY0" fmla="*/ 1200529 h 2195378"/>
                  <a:gd name="connsiteX1" fmla="*/ 1774735 w 2885272"/>
                  <a:gd name="connsiteY1" fmla="*/ 379 h 2195378"/>
                  <a:gd name="connsiteX2" fmla="*/ 1782355 w 2885272"/>
                  <a:gd name="connsiteY2" fmla="*/ 2194939 h 2195378"/>
                  <a:gd name="connsiteX3" fmla="*/ 55946 w 2885272"/>
                  <a:gd name="connsiteY3" fmla="*/ 1200529 h 2195378"/>
                  <a:gd name="connsiteX0" fmla="*/ 19695 w 2758193"/>
                  <a:gd name="connsiteY0" fmla="*/ 1200529 h 2195579"/>
                  <a:gd name="connsiteX1" fmla="*/ 1738484 w 2758193"/>
                  <a:gd name="connsiteY1" fmla="*/ 379 h 2195579"/>
                  <a:gd name="connsiteX2" fmla="*/ 1746104 w 2758193"/>
                  <a:gd name="connsiteY2" fmla="*/ 2194939 h 2195579"/>
                  <a:gd name="connsiteX3" fmla="*/ 19695 w 2758193"/>
                  <a:gd name="connsiteY3" fmla="*/ 1200529 h 2195579"/>
                  <a:gd name="connsiteX0" fmla="*/ 1 w 2827022"/>
                  <a:gd name="connsiteY0" fmla="*/ 1207899 h 2237635"/>
                  <a:gd name="connsiteX1" fmla="*/ 1718790 w 2827022"/>
                  <a:gd name="connsiteY1" fmla="*/ 7749 h 2237635"/>
                  <a:gd name="connsiteX2" fmla="*/ 2827021 w 2827022"/>
                  <a:gd name="connsiteY2" fmla="*/ 1821309 h 2237635"/>
                  <a:gd name="connsiteX3" fmla="*/ 1726410 w 2827022"/>
                  <a:gd name="connsiteY3" fmla="*/ 2202309 h 2237635"/>
                  <a:gd name="connsiteX4" fmla="*/ 1 w 2827022"/>
                  <a:gd name="connsiteY4" fmla="*/ 1207899 h 2237635"/>
                  <a:gd name="connsiteX0" fmla="*/ 24 w 2827045"/>
                  <a:gd name="connsiteY0" fmla="*/ 1215471 h 2245207"/>
                  <a:gd name="connsiteX1" fmla="*/ 1688333 w 2827045"/>
                  <a:gd name="connsiteY1" fmla="*/ 7701 h 2245207"/>
                  <a:gd name="connsiteX2" fmla="*/ 2827044 w 2827045"/>
                  <a:gd name="connsiteY2" fmla="*/ 1828881 h 2245207"/>
                  <a:gd name="connsiteX3" fmla="*/ 1726433 w 2827045"/>
                  <a:gd name="connsiteY3" fmla="*/ 2209881 h 2245207"/>
                  <a:gd name="connsiteX4" fmla="*/ 24 w 2827045"/>
                  <a:gd name="connsiteY4" fmla="*/ 1215471 h 2245207"/>
                  <a:gd name="connsiteX0" fmla="*/ 31 w 2827052"/>
                  <a:gd name="connsiteY0" fmla="*/ 1215471 h 2245207"/>
                  <a:gd name="connsiteX1" fmla="*/ 1688340 w 2827052"/>
                  <a:gd name="connsiteY1" fmla="*/ 7701 h 2245207"/>
                  <a:gd name="connsiteX2" fmla="*/ 2827051 w 2827052"/>
                  <a:gd name="connsiteY2" fmla="*/ 1828881 h 2245207"/>
                  <a:gd name="connsiteX3" fmla="*/ 1726440 w 2827052"/>
                  <a:gd name="connsiteY3" fmla="*/ 2209881 h 2245207"/>
                  <a:gd name="connsiteX4" fmla="*/ 31 w 2827052"/>
                  <a:gd name="connsiteY4" fmla="*/ 1215471 h 2245207"/>
                  <a:gd name="connsiteX0" fmla="*/ 23 w 2888004"/>
                  <a:gd name="connsiteY0" fmla="*/ 1215471 h 2245207"/>
                  <a:gd name="connsiteX1" fmla="*/ 1749292 w 2888004"/>
                  <a:gd name="connsiteY1" fmla="*/ 7701 h 2245207"/>
                  <a:gd name="connsiteX2" fmla="*/ 2888003 w 2888004"/>
                  <a:gd name="connsiteY2" fmla="*/ 1828881 h 2245207"/>
                  <a:gd name="connsiteX3" fmla="*/ 1787392 w 2888004"/>
                  <a:gd name="connsiteY3" fmla="*/ 2209881 h 2245207"/>
                  <a:gd name="connsiteX4" fmla="*/ 23 w 2888004"/>
                  <a:gd name="connsiteY4" fmla="*/ 1215471 h 2245207"/>
                  <a:gd name="connsiteX0" fmla="*/ 6654 w 2894635"/>
                  <a:gd name="connsiteY0" fmla="*/ 1223972 h 2253708"/>
                  <a:gd name="connsiteX1" fmla="*/ 1755923 w 2894635"/>
                  <a:gd name="connsiteY1" fmla="*/ 16202 h 2253708"/>
                  <a:gd name="connsiteX2" fmla="*/ 2894634 w 2894635"/>
                  <a:gd name="connsiteY2" fmla="*/ 1837382 h 2253708"/>
                  <a:gd name="connsiteX3" fmla="*/ 1794023 w 2894635"/>
                  <a:gd name="connsiteY3" fmla="*/ 2218382 h 2253708"/>
                  <a:gd name="connsiteX4" fmla="*/ 6654 w 2894635"/>
                  <a:gd name="connsiteY4" fmla="*/ 1223972 h 2253708"/>
                  <a:gd name="connsiteX0" fmla="*/ 257497 w 3145478"/>
                  <a:gd name="connsiteY0" fmla="*/ 1215605 h 2382242"/>
                  <a:gd name="connsiteX1" fmla="*/ 2006766 w 3145478"/>
                  <a:gd name="connsiteY1" fmla="*/ 7835 h 2382242"/>
                  <a:gd name="connsiteX2" fmla="*/ 3145477 w 3145478"/>
                  <a:gd name="connsiteY2" fmla="*/ 1829015 h 2382242"/>
                  <a:gd name="connsiteX3" fmla="*/ 2044866 w 3145478"/>
                  <a:gd name="connsiteY3" fmla="*/ 2210015 h 2382242"/>
                  <a:gd name="connsiteX4" fmla="*/ 196538 w 3145478"/>
                  <a:gd name="connsiteY4" fmla="*/ 2316695 h 2382242"/>
                  <a:gd name="connsiteX5" fmla="*/ 257497 w 3145478"/>
                  <a:gd name="connsiteY5" fmla="*/ 1215605 h 2382242"/>
                  <a:gd name="connsiteX0" fmla="*/ 257497 w 3145478"/>
                  <a:gd name="connsiteY0" fmla="*/ 1211072 h 2377709"/>
                  <a:gd name="connsiteX1" fmla="*/ 2006766 w 3145478"/>
                  <a:gd name="connsiteY1" fmla="*/ 3302 h 2377709"/>
                  <a:gd name="connsiteX2" fmla="*/ 3145477 w 3145478"/>
                  <a:gd name="connsiteY2" fmla="*/ 1824482 h 2377709"/>
                  <a:gd name="connsiteX3" fmla="*/ 2044866 w 3145478"/>
                  <a:gd name="connsiteY3" fmla="*/ 2205482 h 2377709"/>
                  <a:gd name="connsiteX4" fmla="*/ 196538 w 3145478"/>
                  <a:gd name="connsiteY4" fmla="*/ 2312162 h 2377709"/>
                  <a:gd name="connsiteX5" fmla="*/ 257497 w 3145478"/>
                  <a:gd name="connsiteY5" fmla="*/ 1211072 h 2377709"/>
                  <a:gd name="connsiteX0" fmla="*/ 270558 w 3158539"/>
                  <a:gd name="connsiteY0" fmla="*/ 1220087 h 2386724"/>
                  <a:gd name="connsiteX1" fmla="*/ 2019827 w 3158539"/>
                  <a:gd name="connsiteY1" fmla="*/ 12317 h 2386724"/>
                  <a:gd name="connsiteX2" fmla="*/ 3158538 w 3158539"/>
                  <a:gd name="connsiteY2" fmla="*/ 1833497 h 2386724"/>
                  <a:gd name="connsiteX3" fmla="*/ 2057927 w 3158539"/>
                  <a:gd name="connsiteY3" fmla="*/ 2214497 h 2386724"/>
                  <a:gd name="connsiteX4" fmla="*/ 209599 w 3158539"/>
                  <a:gd name="connsiteY4" fmla="*/ 2321177 h 2386724"/>
                  <a:gd name="connsiteX5" fmla="*/ 270558 w 3158539"/>
                  <a:gd name="connsiteY5" fmla="*/ 1220087 h 2386724"/>
                  <a:gd name="connsiteX0" fmla="*/ 266424 w 3162025"/>
                  <a:gd name="connsiteY0" fmla="*/ 1231687 h 2398324"/>
                  <a:gd name="connsiteX1" fmla="*/ 2023313 w 3162025"/>
                  <a:gd name="connsiteY1" fmla="*/ 23917 h 2398324"/>
                  <a:gd name="connsiteX2" fmla="*/ 3162024 w 3162025"/>
                  <a:gd name="connsiteY2" fmla="*/ 1845097 h 2398324"/>
                  <a:gd name="connsiteX3" fmla="*/ 2061413 w 3162025"/>
                  <a:gd name="connsiteY3" fmla="*/ 2226097 h 2398324"/>
                  <a:gd name="connsiteX4" fmla="*/ 213085 w 3162025"/>
                  <a:gd name="connsiteY4" fmla="*/ 2332777 h 2398324"/>
                  <a:gd name="connsiteX5" fmla="*/ 266424 w 3162025"/>
                  <a:gd name="connsiteY5" fmla="*/ 1231687 h 2398324"/>
                  <a:gd name="connsiteX0" fmla="*/ 331600 w 3227201"/>
                  <a:gd name="connsiteY0" fmla="*/ 1231687 h 2398324"/>
                  <a:gd name="connsiteX1" fmla="*/ 2088489 w 3227201"/>
                  <a:gd name="connsiteY1" fmla="*/ 23917 h 2398324"/>
                  <a:gd name="connsiteX2" fmla="*/ 3227200 w 3227201"/>
                  <a:gd name="connsiteY2" fmla="*/ 1845097 h 2398324"/>
                  <a:gd name="connsiteX3" fmla="*/ 2126589 w 3227201"/>
                  <a:gd name="connsiteY3" fmla="*/ 2226097 h 2398324"/>
                  <a:gd name="connsiteX4" fmla="*/ 278261 w 3227201"/>
                  <a:gd name="connsiteY4" fmla="*/ 2332777 h 2398324"/>
                  <a:gd name="connsiteX5" fmla="*/ 331600 w 3227201"/>
                  <a:gd name="connsiteY5" fmla="*/ 1231687 h 2398324"/>
                  <a:gd name="connsiteX0" fmla="*/ 334788 w 3230389"/>
                  <a:gd name="connsiteY0" fmla="*/ 1231687 h 2398324"/>
                  <a:gd name="connsiteX1" fmla="*/ 2091677 w 3230389"/>
                  <a:gd name="connsiteY1" fmla="*/ 23917 h 2398324"/>
                  <a:gd name="connsiteX2" fmla="*/ 3230388 w 3230389"/>
                  <a:gd name="connsiteY2" fmla="*/ 1845097 h 2398324"/>
                  <a:gd name="connsiteX3" fmla="*/ 2129777 w 3230389"/>
                  <a:gd name="connsiteY3" fmla="*/ 2226097 h 2398324"/>
                  <a:gd name="connsiteX4" fmla="*/ 281449 w 3230389"/>
                  <a:gd name="connsiteY4" fmla="*/ 2332777 h 2398324"/>
                  <a:gd name="connsiteX5" fmla="*/ 334788 w 3230389"/>
                  <a:gd name="connsiteY5" fmla="*/ 1231687 h 2398324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403569 w 3118195"/>
                  <a:gd name="connsiteY0" fmla="*/ 1215330 h 2235830"/>
                  <a:gd name="connsiteX1" fmla="*/ 1979483 w 3118195"/>
                  <a:gd name="connsiteY1" fmla="*/ 7560 h 2235830"/>
                  <a:gd name="connsiteX2" fmla="*/ 3118194 w 3118195"/>
                  <a:gd name="connsiteY2" fmla="*/ 1828740 h 2235830"/>
                  <a:gd name="connsiteX3" fmla="*/ 2017583 w 3118195"/>
                  <a:gd name="connsiteY3" fmla="*/ 2209740 h 2235830"/>
                  <a:gd name="connsiteX4" fmla="*/ 226405 w 3118195"/>
                  <a:gd name="connsiteY4" fmla="*/ 2092583 h 2235830"/>
                  <a:gd name="connsiteX5" fmla="*/ 403569 w 3118195"/>
                  <a:gd name="connsiteY5" fmla="*/ 1215330 h 2235830"/>
                  <a:gd name="connsiteX0" fmla="*/ 24 w 2891814"/>
                  <a:gd name="connsiteY0" fmla="*/ 2085023 h 2228270"/>
                  <a:gd name="connsiteX1" fmla="*/ 1753102 w 2891814"/>
                  <a:gd name="connsiteY1" fmla="*/ 0 h 2228270"/>
                  <a:gd name="connsiteX2" fmla="*/ 2891813 w 2891814"/>
                  <a:gd name="connsiteY2" fmla="*/ 1821180 h 2228270"/>
                  <a:gd name="connsiteX3" fmla="*/ 1791202 w 2891814"/>
                  <a:gd name="connsiteY3" fmla="*/ 2202180 h 2228270"/>
                  <a:gd name="connsiteX4" fmla="*/ 24 w 2891814"/>
                  <a:gd name="connsiteY4" fmla="*/ 2085023 h 222827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304 w 2975256"/>
                  <a:gd name="connsiteY0" fmla="*/ 2101408 h 2244655"/>
                  <a:gd name="connsiteX1" fmla="*/ 1753382 w 2975256"/>
                  <a:gd name="connsiteY1" fmla="*/ 16385 h 2244655"/>
                  <a:gd name="connsiteX2" fmla="*/ 2892093 w 2975256"/>
                  <a:gd name="connsiteY2" fmla="*/ 1837565 h 2244655"/>
                  <a:gd name="connsiteX3" fmla="*/ 1791482 w 2975256"/>
                  <a:gd name="connsiteY3" fmla="*/ 2218565 h 2244655"/>
                  <a:gd name="connsiteX4" fmla="*/ 304 w 2975256"/>
                  <a:gd name="connsiteY4" fmla="*/ 2101408 h 2244655"/>
                  <a:gd name="connsiteX0" fmla="*/ 159 w 2948589"/>
                  <a:gd name="connsiteY0" fmla="*/ 2086116 h 2229363"/>
                  <a:gd name="connsiteX1" fmla="*/ 1753237 w 2948589"/>
                  <a:gd name="connsiteY1" fmla="*/ 1093 h 2229363"/>
                  <a:gd name="connsiteX2" fmla="*/ 2891948 w 2948589"/>
                  <a:gd name="connsiteY2" fmla="*/ 1822273 h 2229363"/>
                  <a:gd name="connsiteX3" fmla="*/ 1791337 w 2948589"/>
                  <a:gd name="connsiteY3" fmla="*/ 2203273 h 2229363"/>
                  <a:gd name="connsiteX4" fmla="*/ 159 w 2948589"/>
                  <a:gd name="connsiteY4" fmla="*/ 2086116 h 2229363"/>
                  <a:gd name="connsiteX0" fmla="*/ 473 w 2914488"/>
                  <a:gd name="connsiteY0" fmla="*/ 2086116 h 2229363"/>
                  <a:gd name="connsiteX1" fmla="*/ 1610676 w 2914488"/>
                  <a:gd name="connsiteY1" fmla="*/ 1093 h 2229363"/>
                  <a:gd name="connsiteX2" fmla="*/ 2892262 w 2914488"/>
                  <a:gd name="connsiteY2" fmla="*/ 1822273 h 2229363"/>
                  <a:gd name="connsiteX3" fmla="*/ 1791651 w 2914488"/>
                  <a:gd name="connsiteY3" fmla="*/ 2203273 h 2229363"/>
                  <a:gd name="connsiteX4" fmla="*/ 473 w 2914488"/>
                  <a:gd name="connsiteY4" fmla="*/ 2086116 h 2229363"/>
                  <a:gd name="connsiteX0" fmla="*/ 951 w 2906359"/>
                  <a:gd name="connsiteY0" fmla="*/ 2086116 h 2229363"/>
                  <a:gd name="connsiteX1" fmla="*/ 1558766 w 2906359"/>
                  <a:gd name="connsiteY1" fmla="*/ 1093 h 2229363"/>
                  <a:gd name="connsiteX2" fmla="*/ 2892740 w 2906359"/>
                  <a:gd name="connsiteY2" fmla="*/ 1822273 h 2229363"/>
                  <a:gd name="connsiteX3" fmla="*/ 1792129 w 2906359"/>
                  <a:gd name="connsiteY3" fmla="*/ 2203273 h 2229363"/>
                  <a:gd name="connsiteX4" fmla="*/ 951 w 2906359"/>
                  <a:gd name="connsiteY4" fmla="*/ 2086116 h 2229363"/>
                  <a:gd name="connsiteX0" fmla="*/ 1473 w 2903117"/>
                  <a:gd name="connsiteY0" fmla="*/ 2081356 h 2224603"/>
                  <a:gd name="connsiteX1" fmla="*/ 1530713 w 2903117"/>
                  <a:gd name="connsiteY1" fmla="*/ 1096 h 2224603"/>
                  <a:gd name="connsiteX2" fmla="*/ 2893262 w 2903117"/>
                  <a:gd name="connsiteY2" fmla="*/ 1817513 h 2224603"/>
                  <a:gd name="connsiteX3" fmla="*/ 1792651 w 2903117"/>
                  <a:gd name="connsiteY3" fmla="*/ 2198513 h 2224603"/>
                  <a:gd name="connsiteX4" fmla="*/ 1473 w 2903117"/>
                  <a:gd name="connsiteY4" fmla="*/ 2081356 h 222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117" h="2224603">
                    <a:moveTo>
                      <a:pt x="1473" y="2081356"/>
                    </a:moveTo>
                    <a:cubicBezTo>
                      <a:pt x="-4877" y="1714326"/>
                      <a:pt x="-51390" y="-50180"/>
                      <a:pt x="1530713" y="1096"/>
                    </a:cubicBezTo>
                    <a:cubicBezTo>
                      <a:pt x="3112816" y="52372"/>
                      <a:pt x="2891992" y="1451753"/>
                      <a:pt x="2893262" y="1817513"/>
                    </a:cubicBezTo>
                    <a:cubicBezTo>
                      <a:pt x="2894532" y="2183273"/>
                      <a:pt x="2274616" y="2154539"/>
                      <a:pt x="1792651" y="2198513"/>
                    </a:cubicBezTo>
                    <a:cubicBezTo>
                      <a:pt x="1310686" y="2242487"/>
                      <a:pt x="299368" y="2247091"/>
                      <a:pt x="1473" y="2081356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9">
                <a:extLst>
                  <a:ext uri="{FF2B5EF4-FFF2-40B4-BE49-F238E27FC236}">
                    <a16:creationId xmlns:a16="http://schemas.microsoft.com/office/drawing/2014/main" id="{863778D5-382B-415F-BE5F-52F924BD95C2}"/>
                  </a:ext>
                </a:extLst>
              </p:cNvPr>
              <p:cNvSpPr/>
              <p:nvPr/>
            </p:nvSpPr>
            <p:spPr>
              <a:xfrm>
                <a:off x="4937759" y="3623146"/>
                <a:ext cx="3184039" cy="654118"/>
              </a:xfrm>
              <a:custGeom>
                <a:avLst/>
                <a:gdLst>
                  <a:gd name="connsiteX0" fmla="*/ 0 w 3047999"/>
                  <a:gd name="connsiteY0" fmla="*/ 87316 h 523886"/>
                  <a:gd name="connsiteX1" fmla="*/ 87316 w 3047999"/>
                  <a:gd name="connsiteY1" fmla="*/ 0 h 523886"/>
                  <a:gd name="connsiteX2" fmla="*/ 2960683 w 3047999"/>
                  <a:gd name="connsiteY2" fmla="*/ 0 h 523886"/>
                  <a:gd name="connsiteX3" fmla="*/ 3047999 w 3047999"/>
                  <a:gd name="connsiteY3" fmla="*/ 87316 h 523886"/>
                  <a:gd name="connsiteX4" fmla="*/ 3047999 w 3047999"/>
                  <a:gd name="connsiteY4" fmla="*/ 436570 h 523886"/>
                  <a:gd name="connsiteX5" fmla="*/ 2960683 w 3047999"/>
                  <a:gd name="connsiteY5" fmla="*/ 523886 h 523886"/>
                  <a:gd name="connsiteX6" fmla="*/ 87316 w 3047999"/>
                  <a:gd name="connsiteY6" fmla="*/ 523886 h 523886"/>
                  <a:gd name="connsiteX7" fmla="*/ 0 w 3047999"/>
                  <a:gd name="connsiteY7" fmla="*/ 436570 h 523886"/>
                  <a:gd name="connsiteX8" fmla="*/ 0 w 3047999"/>
                  <a:gd name="connsiteY8" fmla="*/ 87316 h 523886"/>
                  <a:gd name="connsiteX0" fmla="*/ 9144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91440 w 3139439"/>
                  <a:gd name="connsiteY8" fmla="*/ 87316 h 523886"/>
                  <a:gd name="connsiteX0" fmla="*/ 6858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68580 w 313943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52123 w 3192779"/>
                  <a:gd name="connsiteY5" fmla="*/ 52388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21643 w 3192779"/>
                  <a:gd name="connsiteY5" fmla="*/ 44006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92183"/>
                  <a:gd name="connsiteX1" fmla="*/ 178756 w 3192779"/>
                  <a:gd name="connsiteY1" fmla="*/ 0 h 592183"/>
                  <a:gd name="connsiteX2" fmla="*/ 3052123 w 3192779"/>
                  <a:gd name="connsiteY2" fmla="*/ 0 h 592183"/>
                  <a:gd name="connsiteX3" fmla="*/ 3139439 w 3192779"/>
                  <a:gd name="connsiteY3" fmla="*/ 87316 h 592183"/>
                  <a:gd name="connsiteX4" fmla="*/ 3192779 w 3192779"/>
                  <a:gd name="connsiteY4" fmla="*/ 299410 h 592183"/>
                  <a:gd name="connsiteX5" fmla="*/ 3021643 w 3192779"/>
                  <a:gd name="connsiteY5" fmla="*/ 440066 h 592183"/>
                  <a:gd name="connsiteX6" fmla="*/ 178756 w 3192779"/>
                  <a:gd name="connsiteY6" fmla="*/ 523886 h 592183"/>
                  <a:gd name="connsiteX7" fmla="*/ 0 w 3192779"/>
                  <a:gd name="connsiteY7" fmla="*/ 444190 h 592183"/>
                  <a:gd name="connsiteX8" fmla="*/ 68580 w 3192779"/>
                  <a:gd name="connsiteY8" fmla="*/ 87316 h 592183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476264"/>
                  <a:gd name="connsiteX1" fmla="*/ 178756 w 3192779"/>
                  <a:gd name="connsiteY1" fmla="*/ 22860 h 476264"/>
                  <a:gd name="connsiteX2" fmla="*/ 3052123 w 3192779"/>
                  <a:gd name="connsiteY2" fmla="*/ 0 h 476264"/>
                  <a:gd name="connsiteX3" fmla="*/ 3139439 w 3192779"/>
                  <a:gd name="connsiteY3" fmla="*/ 87316 h 476264"/>
                  <a:gd name="connsiteX4" fmla="*/ 3192779 w 3192779"/>
                  <a:gd name="connsiteY4" fmla="*/ 299410 h 476264"/>
                  <a:gd name="connsiteX5" fmla="*/ 3021643 w 3192779"/>
                  <a:gd name="connsiteY5" fmla="*/ 440066 h 476264"/>
                  <a:gd name="connsiteX6" fmla="*/ 0 w 3192779"/>
                  <a:gd name="connsiteY6" fmla="*/ 444190 h 476264"/>
                  <a:gd name="connsiteX7" fmla="*/ 8255 w 3192779"/>
                  <a:gd name="connsiteY7" fmla="*/ 71441 h 476264"/>
                  <a:gd name="connsiteX0" fmla="*/ 8255 w 3192779"/>
                  <a:gd name="connsiteY0" fmla="*/ 71441 h 451325"/>
                  <a:gd name="connsiteX1" fmla="*/ 178756 w 3192779"/>
                  <a:gd name="connsiteY1" fmla="*/ 22860 h 451325"/>
                  <a:gd name="connsiteX2" fmla="*/ 3052123 w 3192779"/>
                  <a:gd name="connsiteY2" fmla="*/ 0 h 451325"/>
                  <a:gd name="connsiteX3" fmla="*/ 3139439 w 3192779"/>
                  <a:gd name="connsiteY3" fmla="*/ 87316 h 451325"/>
                  <a:gd name="connsiteX4" fmla="*/ 3192779 w 3192779"/>
                  <a:gd name="connsiteY4" fmla="*/ 299410 h 451325"/>
                  <a:gd name="connsiteX5" fmla="*/ 0 w 3192779"/>
                  <a:gd name="connsiteY5" fmla="*/ 444190 h 451325"/>
                  <a:gd name="connsiteX6" fmla="*/ 8255 w 3192779"/>
                  <a:gd name="connsiteY6" fmla="*/ 71441 h 451325"/>
                  <a:gd name="connsiteX0" fmla="*/ 8255 w 3170554"/>
                  <a:gd name="connsiteY0" fmla="*/ 71441 h 451325"/>
                  <a:gd name="connsiteX1" fmla="*/ 178756 w 3170554"/>
                  <a:gd name="connsiteY1" fmla="*/ 22860 h 451325"/>
                  <a:gd name="connsiteX2" fmla="*/ 3052123 w 3170554"/>
                  <a:gd name="connsiteY2" fmla="*/ 0 h 451325"/>
                  <a:gd name="connsiteX3" fmla="*/ 3139439 w 3170554"/>
                  <a:gd name="connsiteY3" fmla="*/ 87316 h 451325"/>
                  <a:gd name="connsiteX4" fmla="*/ 3170554 w 3170554"/>
                  <a:gd name="connsiteY4" fmla="*/ 299410 h 451325"/>
                  <a:gd name="connsiteX5" fmla="*/ 0 w 3170554"/>
                  <a:gd name="connsiteY5" fmla="*/ 444190 h 451325"/>
                  <a:gd name="connsiteX6" fmla="*/ 8255 w 3170554"/>
                  <a:gd name="connsiteY6" fmla="*/ 71441 h 451325"/>
                  <a:gd name="connsiteX0" fmla="*/ 8255 w 3170554"/>
                  <a:gd name="connsiteY0" fmla="*/ 71441 h 594660"/>
                  <a:gd name="connsiteX1" fmla="*/ 178756 w 3170554"/>
                  <a:gd name="connsiteY1" fmla="*/ 22860 h 594660"/>
                  <a:gd name="connsiteX2" fmla="*/ 3052123 w 3170554"/>
                  <a:gd name="connsiteY2" fmla="*/ 0 h 594660"/>
                  <a:gd name="connsiteX3" fmla="*/ 3139439 w 3170554"/>
                  <a:gd name="connsiteY3" fmla="*/ 87316 h 594660"/>
                  <a:gd name="connsiteX4" fmla="*/ 3170554 w 3170554"/>
                  <a:gd name="connsiteY4" fmla="*/ 299410 h 594660"/>
                  <a:gd name="connsiteX5" fmla="*/ 0 w 3170554"/>
                  <a:gd name="connsiteY5" fmla="*/ 444190 h 594660"/>
                  <a:gd name="connsiteX6" fmla="*/ 8255 w 3170554"/>
                  <a:gd name="connsiteY6" fmla="*/ 71441 h 594660"/>
                  <a:gd name="connsiteX0" fmla="*/ 8255 w 3170554"/>
                  <a:gd name="connsiteY0" fmla="*/ 71441 h 646870"/>
                  <a:gd name="connsiteX1" fmla="*/ 178756 w 3170554"/>
                  <a:gd name="connsiteY1" fmla="*/ 22860 h 646870"/>
                  <a:gd name="connsiteX2" fmla="*/ 3052123 w 3170554"/>
                  <a:gd name="connsiteY2" fmla="*/ 0 h 646870"/>
                  <a:gd name="connsiteX3" fmla="*/ 3139439 w 3170554"/>
                  <a:gd name="connsiteY3" fmla="*/ 87316 h 646870"/>
                  <a:gd name="connsiteX4" fmla="*/ 3170554 w 3170554"/>
                  <a:gd name="connsiteY4" fmla="*/ 299410 h 646870"/>
                  <a:gd name="connsiteX5" fmla="*/ 0 w 3170554"/>
                  <a:gd name="connsiteY5" fmla="*/ 444190 h 646870"/>
                  <a:gd name="connsiteX6" fmla="*/ 8255 w 3170554"/>
                  <a:gd name="connsiteY6" fmla="*/ 71441 h 646870"/>
                  <a:gd name="connsiteX0" fmla="*/ 8255 w 3187064"/>
                  <a:gd name="connsiteY0" fmla="*/ 71441 h 646870"/>
                  <a:gd name="connsiteX1" fmla="*/ 178756 w 3187064"/>
                  <a:gd name="connsiteY1" fmla="*/ 22860 h 646870"/>
                  <a:gd name="connsiteX2" fmla="*/ 3052123 w 3187064"/>
                  <a:gd name="connsiteY2" fmla="*/ 0 h 646870"/>
                  <a:gd name="connsiteX3" fmla="*/ 3187064 w 3187064"/>
                  <a:gd name="connsiteY3" fmla="*/ 68266 h 646870"/>
                  <a:gd name="connsiteX4" fmla="*/ 3170554 w 3187064"/>
                  <a:gd name="connsiteY4" fmla="*/ 299410 h 646870"/>
                  <a:gd name="connsiteX5" fmla="*/ 0 w 3187064"/>
                  <a:gd name="connsiteY5" fmla="*/ 444190 h 646870"/>
                  <a:gd name="connsiteX6" fmla="*/ 8255 w 3187064"/>
                  <a:gd name="connsiteY6" fmla="*/ 71441 h 646870"/>
                  <a:gd name="connsiteX0" fmla="*/ 8255 w 3180714"/>
                  <a:gd name="connsiteY0" fmla="*/ 71618 h 647047"/>
                  <a:gd name="connsiteX1" fmla="*/ 178756 w 3180714"/>
                  <a:gd name="connsiteY1" fmla="*/ 23037 h 647047"/>
                  <a:gd name="connsiteX2" fmla="*/ 3052123 w 3180714"/>
                  <a:gd name="connsiteY2" fmla="*/ 177 h 647047"/>
                  <a:gd name="connsiteX3" fmla="*/ 3180714 w 3180714"/>
                  <a:gd name="connsiteY3" fmla="*/ 43043 h 647047"/>
                  <a:gd name="connsiteX4" fmla="*/ 3170554 w 3180714"/>
                  <a:gd name="connsiteY4" fmla="*/ 299587 h 647047"/>
                  <a:gd name="connsiteX5" fmla="*/ 0 w 3180714"/>
                  <a:gd name="connsiteY5" fmla="*/ 444367 h 647047"/>
                  <a:gd name="connsiteX6" fmla="*/ 8255 w 3180714"/>
                  <a:gd name="connsiteY6" fmla="*/ 71618 h 647047"/>
                  <a:gd name="connsiteX0" fmla="*/ 8255 w 3186211"/>
                  <a:gd name="connsiteY0" fmla="*/ 71618 h 647047"/>
                  <a:gd name="connsiteX1" fmla="*/ 178756 w 3186211"/>
                  <a:gd name="connsiteY1" fmla="*/ 23037 h 647047"/>
                  <a:gd name="connsiteX2" fmla="*/ 3052123 w 3186211"/>
                  <a:gd name="connsiteY2" fmla="*/ 177 h 647047"/>
                  <a:gd name="connsiteX3" fmla="*/ 3180714 w 3186211"/>
                  <a:gd name="connsiteY3" fmla="*/ 43043 h 647047"/>
                  <a:gd name="connsiteX4" fmla="*/ 3170554 w 3186211"/>
                  <a:gd name="connsiteY4" fmla="*/ 299587 h 647047"/>
                  <a:gd name="connsiteX5" fmla="*/ 0 w 3186211"/>
                  <a:gd name="connsiteY5" fmla="*/ 444367 h 647047"/>
                  <a:gd name="connsiteX6" fmla="*/ 8255 w 3186211"/>
                  <a:gd name="connsiteY6" fmla="*/ 71618 h 647047"/>
                  <a:gd name="connsiteX0" fmla="*/ 8255 w 3186211"/>
                  <a:gd name="connsiteY0" fmla="*/ 71618 h 643357"/>
                  <a:gd name="connsiteX1" fmla="*/ 178756 w 3186211"/>
                  <a:gd name="connsiteY1" fmla="*/ 23037 h 643357"/>
                  <a:gd name="connsiteX2" fmla="*/ 3052123 w 3186211"/>
                  <a:gd name="connsiteY2" fmla="*/ 177 h 643357"/>
                  <a:gd name="connsiteX3" fmla="*/ 3180714 w 3186211"/>
                  <a:gd name="connsiteY3" fmla="*/ 43043 h 643357"/>
                  <a:gd name="connsiteX4" fmla="*/ 3170554 w 3186211"/>
                  <a:gd name="connsiteY4" fmla="*/ 299587 h 643357"/>
                  <a:gd name="connsiteX5" fmla="*/ 0 w 3186211"/>
                  <a:gd name="connsiteY5" fmla="*/ 444367 h 643357"/>
                  <a:gd name="connsiteX6" fmla="*/ 8255 w 3186211"/>
                  <a:gd name="connsiteY6" fmla="*/ 71618 h 643357"/>
                  <a:gd name="connsiteX0" fmla="*/ 8255 w 3181267"/>
                  <a:gd name="connsiteY0" fmla="*/ 71618 h 643357"/>
                  <a:gd name="connsiteX1" fmla="*/ 178756 w 3181267"/>
                  <a:gd name="connsiteY1" fmla="*/ 23037 h 643357"/>
                  <a:gd name="connsiteX2" fmla="*/ 3052123 w 3181267"/>
                  <a:gd name="connsiteY2" fmla="*/ 177 h 643357"/>
                  <a:gd name="connsiteX3" fmla="*/ 3180714 w 3181267"/>
                  <a:gd name="connsiteY3" fmla="*/ 43043 h 643357"/>
                  <a:gd name="connsiteX4" fmla="*/ 3170554 w 3181267"/>
                  <a:gd name="connsiteY4" fmla="*/ 299587 h 643357"/>
                  <a:gd name="connsiteX5" fmla="*/ 0 w 3181267"/>
                  <a:gd name="connsiteY5" fmla="*/ 444367 h 643357"/>
                  <a:gd name="connsiteX6" fmla="*/ 8255 w 3181267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82379 h 654118"/>
                  <a:gd name="connsiteX1" fmla="*/ 178756 w 3184039"/>
                  <a:gd name="connsiteY1" fmla="*/ 33798 h 654118"/>
                  <a:gd name="connsiteX2" fmla="*/ 3052123 w 3184039"/>
                  <a:gd name="connsiteY2" fmla="*/ 10938 h 654118"/>
                  <a:gd name="connsiteX3" fmla="*/ 3180714 w 3184039"/>
                  <a:gd name="connsiteY3" fmla="*/ 53804 h 654118"/>
                  <a:gd name="connsiteX4" fmla="*/ 3170554 w 3184039"/>
                  <a:gd name="connsiteY4" fmla="*/ 310348 h 654118"/>
                  <a:gd name="connsiteX5" fmla="*/ 0 w 3184039"/>
                  <a:gd name="connsiteY5" fmla="*/ 455128 h 654118"/>
                  <a:gd name="connsiteX6" fmla="*/ 8255 w 3184039"/>
                  <a:gd name="connsiteY6" fmla="*/ 82379 h 65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039" h="654118">
                    <a:moveTo>
                      <a:pt x="8255" y="82379"/>
                    </a:moveTo>
                    <a:cubicBezTo>
                      <a:pt x="8255" y="-7119"/>
                      <a:pt x="130533" y="33798"/>
                      <a:pt x="178756" y="33798"/>
                    </a:cubicBezTo>
                    <a:cubicBezTo>
                      <a:pt x="641245" y="155718"/>
                      <a:pt x="2056234" y="308118"/>
                      <a:pt x="3052123" y="10938"/>
                    </a:cubicBezTo>
                    <a:cubicBezTo>
                      <a:pt x="3100346" y="10938"/>
                      <a:pt x="3180714" y="-32519"/>
                      <a:pt x="3180714" y="53804"/>
                    </a:cubicBezTo>
                    <a:cubicBezTo>
                      <a:pt x="3183677" y="183769"/>
                      <a:pt x="3189816" y="218483"/>
                      <a:pt x="3170554" y="310348"/>
                    </a:cubicBezTo>
                    <a:cubicBezTo>
                      <a:pt x="2787014" y="839727"/>
                      <a:pt x="200554" y="648698"/>
                      <a:pt x="0" y="455128"/>
                    </a:cubicBezTo>
                    <a:cubicBezTo>
                      <a:pt x="0" y="338710"/>
                      <a:pt x="8255" y="198797"/>
                      <a:pt x="8255" y="823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EBA28B-3350-4A57-8056-50B1E315B346}"/>
              </a:ext>
            </a:extLst>
          </p:cNvPr>
          <p:cNvGrpSpPr/>
          <p:nvPr/>
        </p:nvGrpSpPr>
        <p:grpSpPr>
          <a:xfrm>
            <a:off x="0" y="1073033"/>
            <a:ext cx="4691586" cy="4271689"/>
            <a:chOff x="6281214" y="1056203"/>
            <a:chExt cx="5739945" cy="522622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FD5D913-997D-455B-864D-2983A2D1A99F}"/>
                </a:ext>
              </a:extLst>
            </p:cNvPr>
            <p:cNvSpPr txBox="1"/>
            <p:nvPr/>
          </p:nvSpPr>
          <p:spPr>
            <a:xfrm>
              <a:off x="6940525" y="1056203"/>
              <a:ext cx="4513911" cy="1619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</a:t>
              </a:r>
              <a:r>
                <a:rPr lang="en-US" sz="8000" dirty="0" err="1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ouse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54E1026-4D6F-4269-90D9-658AE58D0104}"/>
                </a:ext>
              </a:extLst>
            </p:cNvPr>
            <p:cNvGrpSpPr/>
            <p:nvPr/>
          </p:nvGrpSpPr>
          <p:grpSpPr>
            <a:xfrm>
              <a:off x="6281214" y="3227295"/>
              <a:ext cx="5739945" cy="3055128"/>
              <a:chOff x="2463702" y="894521"/>
              <a:chExt cx="9718491" cy="517273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E142EF5-0BD8-451B-8617-BFCD623D1021}"/>
                  </a:ext>
                </a:extLst>
              </p:cNvPr>
              <p:cNvGrpSpPr/>
              <p:nvPr/>
            </p:nvGrpSpPr>
            <p:grpSpPr>
              <a:xfrm>
                <a:off x="8648134" y="268826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060FFCD2-7300-46D1-9B7E-8A2C3126ACEB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57">
                  <a:extLst>
                    <a:ext uri="{FF2B5EF4-FFF2-40B4-BE49-F238E27FC236}">
                      <a16:creationId xmlns:a16="http://schemas.microsoft.com/office/drawing/2014/main" id="{71BE3B78-75E5-4629-9015-A46488C5224E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15805F2-EF7B-4A7F-971E-A8C17A43FB71}"/>
                  </a:ext>
                </a:extLst>
              </p:cNvPr>
              <p:cNvGrpSpPr/>
              <p:nvPr/>
            </p:nvGrpSpPr>
            <p:grpSpPr>
              <a:xfrm flipH="1">
                <a:off x="10858108" y="274721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4D82351-DE07-458C-AFB7-A19A38419F55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57">
                  <a:extLst>
                    <a:ext uri="{FF2B5EF4-FFF2-40B4-BE49-F238E27FC236}">
                      <a16:creationId xmlns:a16="http://schemas.microsoft.com/office/drawing/2014/main" id="{1F8ED309-580D-4768-B42C-AAE5B46E8308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F5C8D33-4BC4-488D-AEBE-6AA1A3E9356D}"/>
                  </a:ext>
                </a:extLst>
              </p:cNvPr>
              <p:cNvGrpSpPr/>
              <p:nvPr/>
            </p:nvGrpSpPr>
            <p:grpSpPr>
              <a:xfrm flipH="1">
                <a:off x="5375061" y="2723614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CF1144DA-98A2-42B4-B8C2-5E446A682BA7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57">
                  <a:extLst>
                    <a:ext uri="{FF2B5EF4-FFF2-40B4-BE49-F238E27FC236}">
                      <a16:creationId xmlns:a16="http://schemas.microsoft.com/office/drawing/2014/main" id="{33F1521C-A241-4A23-A8F2-C9CBB0233592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01232AA-AC3D-45B4-9BE5-9E817CBE0854}"/>
                  </a:ext>
                </a:extLst>
              </p:cNvPr>
              <p:cNvGrpSpPr/>
              <p:nvPr/>
            </p:nvGrpSpPr>
            <p:grpSpPr>
              <a:xfrm>
                <a:off x="3215456" y="2702160"/>
                <a:ext cx="682245" cy="2228942"/>
                <a:chOff x="3215456" y="2702160"/>
                <a:chExt cx="682245" cy="222894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4AC351F1-2E35-46DB-A223-CC134C74B237}"/>
                    </a:ext>
                  </a:extLst>
                </p:cNvPr>
                <p:cNvSpPr/>
                <p:nvPr/>
              </p:nvSpPr>
              <p:spPr>
                <a:xfrm>
                  <a:off x="3326785" y="2702160"/>
                  <a:ext cx="506437" cy="96809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57">
                  <a:extLst>
                    <a:ext uri="{FF2B5EF4-FFF2-40B4-BE49-F238E27FC236}">
                      <a16:creationId xmlns:a16="http://schemas.microsoft.com/office/drawing/2014/main" id="{E3CB5CE5-9871-4CEC-8342-6AD6BE14E2CC}"/>
                    </a:ext>
                  </a:extLst>
                </p:cNvPr>
                <p:cNvSpPr/>
                <p:nvPr/>
              </p:nvSpPr>
              <p:spPr>
                <a:xfrm rot="20794192">
                  <a:off x="3215456" y="3447958"/>
                  <a:ext cx="682245" cy="1483144"/>
                </a:xfrm>
                <a:custGeom>
                  <a:avLst/>
                  <a:gdLst>
                    <a:gd name="connsiteX0" fmla="*/ 0 w 506437"/>
                    <a:gd name="connsiteY0" fmla="*/ 484047 h 968094"/>
                    <a:gd name="connsiteX1" fmla="*/ 253219 w 506437"/>
                    <a:gd name="connsiteY1" fmla="*/ 0 h 968094"/>
                    <a:gd name="connsiteX2" fmla="*/ 506438 w 506437"/>
                    <a:gd name="connsiteY2" fmla="*/ 484047 h 968094"/>
                    <a:gd name="connsiteX3" fmla="*/ 253219 w 506437"/>
                    <a:gd name="connsiteY3" fmla="*/ 968094 h 968094"/>
                    <a:gd name="connsiteX4" fmla="*/ 0 w 506437"/>
                    <a:gd name="connsiteY4" fmla="*/ 484047 h 968094"/>
                    <a:gd name="connsiteX0" fmla="*/ 107632 w 721702"/>
                    <a:gd name="connsiteY0" fmla="*/ 484047 h 1113850"/>
                    <a:gd name="connsiteX1" fmla="*/ 360851 w 721702"/>
                    <a:gd name="connsiteY1" fmla="*/ 0 h 1113850"/>
                    <a:gd name="connsiteX2" fmla="*/ 614070 w 721702"/>
                    <a:gd name="connsiteY2" fmla="*/ 484047 h 1113850"/>
                    <a:gd name="connsiteX3" fmla="*/ 360851 w 721702"/>
                    <a:gd name="connsiteY3" fmla="*/ 968094 h 1113850"/>
                    <a:gd name="connsiteX4" fmla="*/ 107632 w 721702"/>
                    <a:gd name="connsiteY4" fmla="*/ 484047 h 1113850"/>
                    <a:gd name="connsiteX0" fmla="*/ 58056 w 622549"/>
                    <a:gd name="connsiteY0" fmla="*/ 484047 h 986590"/>
                    <a:gd name="connsiteX1" fmla="*/ 311275 w 622549"/>
                    <a:gd name="connsiteY1" fmla="*/ 0 h 986590"/>
                    <a:gd name="connsiteX2" fmla="*/ 564494 w 622549"/>
                    <a:gd name="connsiteY2" fmla="*/ 484047 h 986590"/>
                    <a:gd name="connsiteX3" fmla="*/ 311275 w 622549"/>
                    <a:gd name="connsiteY3" fmla="*/ 968094 h 986590"/>
                    <a:gd name="connsiteX4" fmla="*/ 58056 w 622549"/>
                    <a:gd name="connsiteY4" fmla="*/ 484047 h 986590"/>
                    <a:gd name="connsiteX0" fmla="*/ 173480 w 682245"/>
                    <a:gd name="connsiteY0" fmla="*/ 484047 h 1483144"/>
                    <a:gd name="connsiteX1" fmla="*/ 426699 w 682245"/>
                    <a:gd name="connsiteY1" fmla="*/ 0 h 1483144"/>
                    <a:gd name="connsiteX2" fmla="*/ 679918 w 682245"/>
                    <a:gd name="connsiteY2" fmla="*/ 484047 h 1483144"/>
                    <a:gd name="connsiteX3" fmla="*/ 247808 w 682245"/>
                    <a:gd name="connsiteY3" fmla="*/ 1474978 h 1483144"/>
                    <a:gd name="connsiteX4" fmla="*/ 173480 w 682245"/>
                    <a:gd name="connsiteY4" fmla="*/ 484047 h 148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2245" h="1483144">
                      <a:moveTo>
                        <a:pt x="173480" y="484047"/>
                      </a:moveTo>
                      <a:cubicBezTo>
                        <a:pt x="203295" y="238217"/>
                        <a:pt x="286850" y="0"/>
                        <a:pt x="426699" y="0"/>
                      </a:cubicBezTo>
                      <a:cubicBezTo>
                        <a:pt x="566548" y="0"/>
                        <a:pt x="679918" y="216715"/>
                        <a:pt x="679918" y="484047"/>
                      </a:cubicBezTo>
                      <a:cubicBezTo>
                        <a:pt x="679918" y="751379"/>
                        <a:pt x="740147" y="1573613"/>
                        <a:pt x="247808" y="1474978"/>
                      </a:cubicBezTo>
                      <a:cubicBezTo>
                        <a:pt x="-244531" y="1376343"/>
                        <a:pt x="143665" y="729877"/>
                        <a:pt x="173480" y="4840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3B131D5-0537-481F-A798-223841E7DF3D}"/>
                  </a:ext>
                </a:extLst>
              </p:cNvPr>
              <p:cNvGrpSpPr/>
              <p:nvPr/>
            </p:nvGrpSpPr>
            <p:grpSpPr>
              <a:xfrm>
                <a:off x="2463702" y="894521"/>
                <a:ext cx="9718491" cy="5172737"/>
                <a:chOff x="3359426" y="1684278"/>
                <a:chExt cx="8839200" cy="470472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9B31E28-206A-4CB1-AF4B-522F70C5D414}"/>
                    </a:ext>
                  </a:extLst>
                </p:cNvPr>
                <p:cNvCxnSpPr/>
                <p:nvPr/>
              </p:nvCxnSpPr>
              <p:spPr>
                <a:xfrm>
                  <a:off x="5296704" y="3535241"/>
                  <a:ext cx="0" cy="138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9FE7AD6-BF28-4FFF-AF1A-610DB815F4D4}"/>
                    </a:ext>
                  </a:extLst>
                </p:cNvPr>
                <p:cNvCxnSpPr/>
                <p:nvPr/>
              </p:nvCxnSpPr>
              <p:spPr>
                <a:xfrm>
                  <a:off x="10325100" y="3533782"/>
                  <a:ext cx="0" cy="138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6C542996-994E-4F4F-9D03-FEB4538A0A78}"/>
                    </a:ext>
                  </a:extLst>
                </p:cNvPr>
                <p:cNvSpPr/>
                <p:nvPr/>
              </p:nvSpPr>
              <p:spPr>
                <a:xfrm>
                  <a:off x="3816626" y="3009900"/>
                  <a:ext cx="7924800" cy="3377648"/>
                </a:xfrm>
                <a:custGeom>
                  <a:avLst/>
                  <a:gdLst>
                    <a:gd name="connsiteX0" fmla="*/ 0 w 7924800"/>
                    <a:gd name="connsiteY0" fmla="*/ 0 h 3377648"/>
                    <a:gd name="connsiteX1" fmla="*/ 7924800 w 7924800"/>
                    <a:gd name="connsiteY1" fmla="*/ 0 h 3377648"/>
                    <a:gd name="connsiteX2" fmla="*/ 7924800 w 7924800"/>
                    <a:gd name="connsiteY2" fmla="*/ 3377648 h 3377648"/>
                    <a:gd name="connsiteX3" fmla="*/ 0 w 7924800"/>
                    <a:gd name="connsiteY3" fmla="*/ 3377648 h 3377648"/>
                    <a:gd name="connsiteX4" fmla="*/ 0 w 7924800"/>
                    <a:gd name="connsiteY4" fmla="*/ 0 h 3377648"/>
                    <a:gd name="connsiteX5" fmla="*/ 508414 w 7924800"/>
                    <a:gd name="connsiteY5" fmla="*/ 519731 h 3377648"/>
                    <a:gd name="connsiteX6" fmla="*/ 361674 w 7924800"/>
                    <a:gd name="connsiteY6" fmla="*/ 666471 h 3377648"/>
                    <a:gd name="connsiteX7" fmla="*/ 361674 w 7924800"/>
                    <a:gd name="connsiteY7" fmla="*/ 1710643 h 3377648"/>
                    <a:gd name="connsiteX8" fmla="*/ 508414 w 7924800"/>
                    <a:gd name="connsiteY8" fmla="*/ 1857383 h 3377648"/>
                    <a:gd name="connsiteX9" fmla="*/ 2500934 w 7924800"/>
                    <a:gd name="connsiteY9" fmla="*/ 1857383 h 3377648"/>
                    <a:gd name="connsiteX10" fmla="*/ 2647674 w 7924800"/>
                    <a:gd name="connsiteY10" fmla="*/ 1710643 h 3377648"/>
                    <a:gd name="connsiteX11" fmla="*/ 2647674 w 7924800"/>
                    <a:gd name="connsiteY11" fmla="*/ 666471 h 3377648"/>
                    <a:gd name="connsiteX12" fmla="*/ 2500934 w 7924800"/>
                    <a:gd name="connsiteY12" fmla="*/ 519731 h 3377648"/>
                    <a:gd name="connsiteX13" fmla="*/ 508414 w 7924800"/>
                    <a:gd name="connsiteY13" fmla="*/ 519731 h 3377648"/>
                    <a:gd name="connsiteX14" fmla="*/ 5486814 w 7924800"/>
                    <a:gd name="connsiteY14" fmla="*/ 519731 h 3377648"/>
                    <a:gd name="connsiteX15" fmla="*/ 5340074 w 7924800"/>
                    <a:gd name="connsiteY15" fmla="*/ 666471 h 3377648"/>
                    <a:gd name="connsiteX16" fmla="*/ 5340074 w 7924800"/>
                    <a:gd name="connsiteY16" fmla="*/ 1710643 h 3377648"/>
                    <a:gd name="connsiteX17" fmla="*/ 5486814 w 7924800"/>
                    <a:gd name="connsiteY17" fmla="*/ 1857383 h 3377648"/>
                    <a:gd name="connsiteX18" fmla="*/ 7479334 w 7924800"/>
                    <a:gd name="connsiteY18" fmla="*/ 1857383 h 3377648"/>
                    <a:gd name="connsiteX19" fmla="*/ 7626074 w 7924800"/>
                    <a:gd name="connsiteY19" fmla="*/ 1710643 h 3377648"/>
                    <a:gd name="connsiteX20" fmla="*/ 7626074 w 7924800"/>
                    <a:gd name="connsiteY20" fmla="*/ 666471 h 3377648"/>
                    <a:gd name="connsiteX21" fmla="*/ 7479334 w 7924800"/>
                    <a:gd name="connsiteY21" fmla="*/ 519731 h 3377648"/>
                    <a:gd name="connsiteX22" fmla="*/ 5486814 w 7924800"/>
                    <a:gd name="connsiteY22" fmla="*/ 519731 h 337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924800" h="3377648">
                      <a:moveTo>
                        <a:pt x="0" y="0"/>
                      </a:moveTo>
                      <a:lnTo>
                        <a:pt x="7924800" y="0"/>
                      </a:lnTo>
                      <a:lnTo>
                        <a:pt x="7924800" y="3377648"/>
                      </a:lnTo>
                      <a:lnTo>
                        <a:pt x="0" y="3377648"/>
                      </a:lnTo>
                      <a:lnTo>
                        <a:pt x="0" y="0"/>
                      </a:lnTo>
                      <a:close/>
                      <a:moveTo>
                        <a:pt x="508414" y="519731"/>
                      </a:moveTo>
                      <a:cubicBezTo>
                        <a:pt x="427372" y="519731"/>
                        <a:pt x="361674" y="585429"/>
                        <a:pt x="361674" y="666471"/>
                      </a:cubicBezTo>
                      <a:lnTo>
                        <a:pt x="361674" y="1710643"/>
                      </a:lnTo>
                      <a:cubicBezTo>
                        <a:pt x="361674" y="1791685"/>
                        <a:pt x="427372" y="1857383"/>
                        <a:pt x="508414" y="1857383"/>
                      </a:cubicBezTo>
                      <a:lnTo>
                        <a:pt x="2500934" y="1857383"/>
                      </a:lnTo>
                      <a:cubicBezTo>
                        <a:pt x="2581976" y="1857383"/>
                        <a:pt x="2647674" y="1791685"/>
                        <a:pt x="2647674" y="1710643"/>
                      </a:cubicBezTo>
                      <a:lnTo>
                        <a:pt x="2647674" y="666471"/>
                      </a:lnTo>
                      <a:cubicBezTo>
                        <a:pt x="2647674" y="585429"/>
                        <a:pt x="2581976" y="519731"/>
                        <a:pt x="2500934" y="519731"/>
                      </a:cubicBezTo>
                      <a:lnTo>
                        <a:pt x="508414" y="519731"/>
                      </a:lnTo>
                      <a:close/>
                      <a:moveTo>
                        <a:pt x="5486814" y="519731"/>
                      </a:moveTo>
                      <a:cubicBezTo>
                        <a:pt x="5405772" y="519731"/>
                        <a:pt x="5340074" y="585429"/>
                        <a:pt x="5340074" y="666471"/>
                      </a:cubicBezTo>
                      <a:lnTo>
                        <a:pt x="5340074" y="1710643"/>
                      </a:lnTo>
                      <a:cubicBezTo>
                        <a:pt x="5340074" y="1791685"/>
                        <a:pt x="5405772" y="1857383"/>
                        <a:pt x="5486814" y="1857383"/>
                      </a:cubicBezTo>
                      <a:lnTo>
                        <a:pt x="7479334" y="1857383"/>
                      </a:lnTo>
                      <a:cubicBezTo>
                        <a:pt x="7560376" y="1857383"/>
                        <a:pt x="7626074" y="1791685"/>
                        <a:pt x="7626074" y="1710643"/>
                      </a:cubicBezTo>
                      <a:lnTo>
                        <a:pt x="7626074" y="666471"/>
                      </a:lnTo>
                      <a:cubicBezTo>
                        <a:pt x="7626074" y="585429"/>
                        <a:pt x="7560376" y="519731"/>
                        <a:pt x="7479334" y="519731"/>
                      </a:cubicBezTo>
                      <a:lnTo>
                        <a:pt x="5486814" y="519731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: Top Corners Rounded 119">
                  <a:extLst>
                    <a:ext uri="{FF2B5EF4-FFF2-40B4-BE49-F238E27FC236}">
                      <a16:creationId xmlns:a16="http://schemas.microsoft.com/office/drawing/2014/main" id="{02D143C2-3400-4E00-A8A1-230944853161}"/>
                    </a:ext>
                  </a:extLst>
                </p:cNvPr>
                <p:cNvSpPr/>
                <p:nvPr/>
              </p:nvSpPr>
              <p:spPr>
                <a:xfrm>
                  <a:off x="7223253" y="3535241"/>
                  <a:ext cx="1456239" cy="28537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DCA6FA3-9FFC-4D5E-9E16-B8D7D3EA52BE}"/>
                    </a:ext>
                  </a:extLst>
                </p:cNvPr>
                <p:cNvSpPr/>
                <p:nvPr/>
              </p:nvSpPr>
              <p:spPr>
                <a:xfrm>
                  <a:off x="7321240" y="5073512"/>
                  <a:ext cx="167603" cy="1676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lowchart: Manual Operation 121">
                  <a:extLst>
                    <a:ext uri="{FF2B5EF4-FFF2-40B4-BE49-F238E27FC236}">
                      <a16:creationId xmlns:a16="http://schemas.microsoft.com/office/drawing/2014/main" id="{589FF5C8-806A-4724-A55A-FCC992162DFC}"/>
                    </a:ext>
                  </a:extLst>
                </p:cNvPr>
                <p:cNvSpPr/>
                <p:nvPr/>
              </p:nvSpPr>
              <p:spPr>
                <a:xfrm flipV="1">
                  <a:off x="3359426" y="1684278"/>
                  <a:ext cx="8839200" cy="1644091"/>
                </a:xfrm>
                <a:prstGeom prst="flowChartManualOperation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90AD10-69CA-4020-9C44-551C98121540}"/>
              </a:ext>
            </a:extLst>
          </p:cNvPr>
          <p:cNvGrpSpPr/>
          <p:nvPr/>
        </p:nvGrpSpPr>
        <p:grpSpPr>
          <a:xfrm>
            <a:off x="8370110" y="1069905"/>
            <a:ext cx="3863665" cy="4768986"/>
            <a:chOff x="8370110" y="1069905"/>
            <a:chExt cx="3863665" cy="476898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16950E-564C-4103-9F34-D4A6D786DA87}"/>
                </a:ext>
              </a:extLst>
            </p:cNvPr>
            <p:cNvSpPr txBox="1"/>
            <p:nvPr/>
          </p:nvSpPr>
          <p:spPr>
            <a:xfrm>
              <a:off x="8483671" y="1069905"/>
              <a:ext cx="37501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3AC8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orse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D067D56-472F-4B55-A7E6-4CA87992FA18}"/>
                </a:ext>
              </a:extLst>
            </p:cNvPr>
            <p:cNvGrpSpPr/>
            <p:nvPr/>
          </p:nvGrpSpPr>
          <p:grpSpPr>
            <a:xfrm flipH="1">
              <a:off x="8370110" y="2131950"/>
              <a:ext cx="3790355" cy="3706941"/>
              <a:chOff x="3196448" y="1823965"/>
              <a:chExt cx="3801832" cy="3718165"/>
            </a:xfrm>
            <a:solidFill>
              <a:srgbClr val="E3AC87"/>
            </a:solidFill>
          </p:grpSpPr>
          <p:sp>
            <p:nvSpPr>
              <p:cNvPr id="134" name="Oval 8">
                <a:extLst>
                  <a:ext uri="{FF2B5EF4-FFF2-40B4-BE49-F238E27FC236}">
                    <a16:creationId xmlns:a16="http://schemas.microsoft.com/office/drawing/2014/main" id="{376DC989-EB24-4800-9DF5-B4767B1905A0}"/>
                  </a:ext>
                </a:extLst>
              </p:cNvPr>
              <p:cNvSpPr/>
              <p:nvPr/>
            </p:nvSpPr>
            <p:spPr>
              <a:xfrm>
                <a:off x="3196448" y="3345105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3">
                <a:extLst>
                  <a:ext uri="{FF2B5EF4-FFF2-40B4-BE49-F238E27FC236}">
                    <a16:creationId xmlns:a16="http://schemas.microsoft.com/office/drawing/2014/main" id="{D97529BD-18E6-45EC-B6DB-6CF7D690A7BF}"/>
                  </a:ext>
                </a:extLst>
              </p:cNvPr>
              <p:cNvSpPr/>
              <p:nvPr/>
            </p:nvSpPr>
            <p:spPr>
              <a:xfrm rot="1758487">
                <a:off x="4297615" y="3918340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: Rounded Corners 3">
                <a:extLst>
                  <a:ext uri="{FF2B5EF4-FFF2-40B4-BE49-F238E27FC236}">
                    <a16:creationId xmlns:a16="http://schemas.microsoft.com/office/drawing/2014/main" id="{03894AC1-904C-4164-8DF4-F248B3D3FC17}"/>
                  </a:ext>
                </a:extLst>
              </p:cNvPr>
              <p:cNvSpPr/>
              <p:nvPr/>
            </p:nvSpPr>
            <p:spPr>
              <a:xfrm rot="1758487">
                <a:off x="5156440" y="3947277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5">
                <a:extLst>
                  <a:ext uri="{FF2B5EF4-FFF2-40B4-BE49-F238E27FC236}">
                    <a16:creationId xmlns:a16="http://schemas.microsoft.com/office/drawing/2014/main" id="{43B9066E-8668-4418-929F-D7C4B7EF19A8}"/>
                  </a:ext>
                </a:extLst>
              </p:cNvPr>
              <p:cNvSpPr/>
              <p:nvPr/>
            </p:nvSpPr>
            <p:spPr>
              <a:xfrm rot="2012247">
                <a:off x="5011128" y="2024809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solidFill>
                <a:srgbClr val="4B362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2">
                <a:extLst>
                  <a:ext uri="{FF2B5EF4-FFF2-40B4-BE49-F238E27FC236}">
                    <a16:creationId xmlns:a16="http://schemas.microsoft.com/office/drawing/2014/main" id="{FF2CC82D-28A4-4E8E-B7F3-382935C9C337}"/>
                  </a:ext>
                </a:extLst>
              </p:cNvPr>
              <p:cNvSpPr/>
              <p:nvPr/>
            </p:nvSpPr>
            <p:spPr>
              <a:xfrm>
                <a:off x="3933431" y="2212703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3">
                <a:extLst>
                  <a:ext uri="{FF2B5EF4-FFF2-40B4-BE49-F238E27FC236}">
                    <a16:creationId xmlns:a16="http://schemas.microsoft.com/office/drawing/2014/main" id="{977C543C-F3EE-4839-B40D-68AA4B484033}"/>
                  </a:ext>
                </a:extLst>
              </p:cNvPr>
              <p:cNvSpPr/>
              <p:nvPr/>
            </p:nvSpPr>
            <p:spPr>
              <a:xfrm rot="1758487">
                <a:off x="3866079" y="4045324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: Rounded Corners 3">
                <a:extLst>
                  <a:ext uri="{FF2B5EF4-FFF2-40B4-BE49-F238E27FC236}">
                    <a16:creationId xmlns:a16="http://schemas.microsoft.com/office/drawing/2014/main" id="{16567195-C076-4E1D-B055-6F1D535F9FE5}"/>
                  </a:ext>
                </a:extLst>
              </p:cNvPr>
              <p:cNvSpPr/>
              <p:nvPr/>
            </p:nvSpPr>
            <p:spPr>
              <a:xfrm rot="1758487">
                <a:off x="4805507" y="3857875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66F93CB-3EC0-411C-9B40-50E5F15F319B}"/>
                  </a:ext>
                </a:extLst>
              </p:cNvPr>
              <p:cNvSpPr/>
              <p:nvPr/>
            </p:nvSpPr>
            <p:spPr>
              <a:xfrm rot="20888316">
                <a:off x="4158680" y="533497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45F8548-FDF9-409C-8868-2F167690AE37}"/>
                  </a:ext>
                </a:extLst>
              </p:cNvPr>
              <p:cNvSpPr/>
              <p:nvPr/>
            </p:nvSpPr>
            <p:spPr>
              <a:xfrm rot="20888316">
                <a:off x="4599833" y="5206117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E5A82C3-A5C3-4165-B116-9060D78F1B78}"/>
                  </a:ext>
                </a:extLst>
              </p:cNvPr>
              <p:cNvSpPr/>
              <p:nvPr/>
            </p:nvSpPr>
            <p:spPr>
              <a:xfrm rot="20888316">
                <a:off x="5667860" y="5304975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994DDE7-3EE5-402F-906C-8587D7B0F182}"/>
                  </a:ext>
                </a:extLst>
              </p:cNvPr>
              <p:cNvSpPr/>
              <p:nvPr/>
            </p:nvSpPr>
            <p:spPr>
              <a:xfrm rot="20888316">
                <a:off x="5375052" y="5329283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8EB8409C-D845-45F7-AF32-30ECA4EAA33D}"/>
                  </a:ext>
                </a:extLst>
              </p:cNvPr>
              <p:cNvSpPr/>
              <p:nvPr/>
            </p:nvSpPr>
            <p:spPr>
              <a:xfrm rot="1737869">
                <a:off x="5379868" y="2343210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56">
                <a:extLst>
                  <a:ext uri="{FF2B5EF4-FFF2-40B4-BE49-F238E27FC236}">
                    <a16:creationId xmlns:a16="http://schemas.microsoft.com/office/drawing/2014/main" id="{AA88EC77-E9BF-4F3A-95BA-812CE29900FE}"/>
                  </a:ext>
                </a:extLst>
              </p:cNvPr>
              <p:cNvSpPr/>
              <p:nvPr/>
            </p:nvSpPr>
            <p:spPr>
              <a:xfrm rot="6635828" flipH="1">
                <a:off x="5919088" y="1967232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5D2E525-2CC9-4C18-8291-F297C67CDAEA}"/>
                  </a:ext>
                </a:extLst>
              </p:cNvPr>
              <p:cNvSpPr/>
              <p:nvPr/>
            </p:nvSpPr>
            <p:spPr>
              <a:xfrm rot="20839346">
                <a:off x="5790559" y="2125120"/>
                <a:ext cx="341095" cy="264387"/>
              </a:xfrm>
              <a:prstGeom prst="ellipse">
                <a:avLst/>
              </a:prstGeom>
              <a:solidFill>
                <a:srgbClr val="4B36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CBC702B-FEDC-4B4D-8BAF-A2F4C5764D62}"/>
                  </a:ext>
                </a:extLst>
              </p:cNvPr>
              <p:cNvSpPr/>
              <p:nvPr/>
            </p:nvSpPr>
            <p:spPr>
              <a:xfrm rot="20725822">
                <a:off x="4035895" y="3867029"/>
                <a:ext cx="785558" cy="430450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E318565-33E5-4CE8-BAB5-4ABA45ADCFD8}"/>
                  </a:ext>
                </a:extLst>
              </p:cNvPr>
              <p:cNvSpPr/>
              <p:nvPr/>
            </p:nvSpPr>
            <p:spPr>
              <a:xfrm>
                <a:off x="5037356" y="3744372"/>
                <a:ext cx="785558" cy="395427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56">
                <a:extLst>
                  <a:ext uri="{FF2B5EF4-FFF2-40B4-BE49-F238E27FC236}">
                    <a16:creationId xmlns:a16="http://schemas.microsoft.com/office/drawing/2014/main" id="{676D49B4-A384-4F6E-A2AE-4D5E368DF57D}"/>
                  </a:ext>
                </a:extLst>
              </p:cNvPr>
              <p:cNvSpPr/>
              <p:nvPr/>
            </p:nvSpPr>
            <p:spPr>
              <a:xfrm rot="4202227" flipH="1">
                <a:off x="5588033" y="2024503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BAB6F84-122A-4B89-BC1B-7773F76106EB}"/>
                  </a:ext>
                </a:extLst>
              </p:cNvPr>
              <p:cNvSpPr/>
              <p:nvPr/>
            </p:nvSpPr>
            <p:spPr>
              <a:xfrm rot="5885214">
                <a:off x="5643622" y="2371959"/>
                <a:ext cx="374649" cy="188588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AC4E9FEF-370D-4030-A962-981982324D78}"/>
                  </a:ext>
                </a:extLst>
              </p:cNvPr>
              <p:cNvSpPr/>
              <p:nvPr/>
            </p:nvSpPr>
            <p:spPr>
              <a:xfrm rot="5400000">
                <a:off x="6086999" y="2540237"/>
                <a:ext cx="243686" cy="122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3569A89E-FBE3-4993-9A9D-DF6CB2A6F76E}"/>
                  </a:ext>
                </a:extLst>
              </p:cNvPr>
              <p:cNvSpPr/>
              <p:nvPr/>
            </p:nvSpPr>
            <p:spPr>
              <a:xfrm rot="9156397">
                <a:off x="6617144" y="2969602"/>
                <a:ext cx="299667" cy="2819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A2043B3-00CD-4260-9155-59C799150336}"/>
                  </a:ext>
                </a:extLst>
              </p:cNvPr>
              <p:cNvSpPr/>
              <p:nvPr/>
            </p:nvSpPr>
            <p:spPr>
              <a:xfrm rot="4759866">
                <a:off x="6709859" y="2954877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D0F73EE-9EE3-4ACB-94F9-3717DC8983C5}"/>
                  </a:ext>
                </a:extLst>
              </p:cNvPr>
              <p:cNvSpPr/>
              <p:nvPr/>
            </p:nvSpPr>
            <p:spPr>
              <a:xfrm rot="5400000">
                <a:off x="6195934" y="2614058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190221E-6608-4C45-A597-1017791170C6}"/>
                  </a:ext>
                </a:extLst>
              </p:cNvPr>
              <p:cNvSpPr/>
              <p:nvPr/>
            </p:nvSpPr>
            <p:spPr>
              <a:xfrm rot="5885214">
                <a:off x="5364221" y="2490392"/>
                <a:ext cx="374649" cy="188588"/>
              </a:xfrm>
              <a:prstGeom prst="ellipse">
                <a:avLst/>
              </a:prstGeom>
              <a:grpFill/>
              <a:ln>
                <a:solidFill>
                  <a:srgbClr val="E3AC8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48880C9E-4F30-4D98-AF7E-CBDA89754DEF}"/>
                  </a:ext>
                </a:extLst>
              </p:cNvPr>
              <p:cNvSpPr/>
              <p:nvPr/>
            </p:nvSpPr>
            <p:spPr>
              <a:xfrm rot="14219050">
                <a:off x="6604895" y="3119396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ttsMP3.com_VoiceText_2025-1-16_19-58-52">
            <a:hlinkClick r:id="" action="ppaction://media"/>
            <a:extLst>
              <a:ext uri="{FF2B5EF4-FFF2-40B4-BE49-F238E27FC236}">
                <a16:creationId xmlns:a16="http://schemas.microsoft.com/office/drawing/2014/main" id="{D33AA538-EAEA-498B-AE0A-2D8CAC2FDA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67719" y="2501360"/>
            <a:ext cx="609600" cy="609600"/>
          </a:xfrm>
          <a:prstGeom prst="rect">
            <a:avLst/>
          </a:prstGeom>
        </p:spPr>
      </p:pic>
      <p:pic>
        <p:nvPicPr>
          <p:cNvPr id="7" name="ttsMP3.com_VoiceText_2025-1-16_19-59-14">
            <a:hlinkClick r:id="" action="ppaction://media"/>
            <a:extLst>
              <a:ext uri="{FF2B5EF4-FFF2-40B4-BE49-F238E27FC236}">
                <a16:creationId xmlns:a16="http://schemas.microsoft.com/office/drawing/2014/main" id="{ADC7E494-AF35-4ED4-BCB4-774967CB1B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" name="ttsMP3.com_VoiceText_2025-1-16_19-59-39">
            <a:hlinkClick r:id="" action="ppaction://media"/>
            <a:extLst>
              <a:ext uri="{FF2B5EF4-FFF2-40B4-BE49-F238E27FC236}">
                <a16:creationId xmlns:a16="http://schemas.microsoft.com/office/drawing/2014/main" id="{6B483B12-6F44-4B07-A755-9034226DE3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73127" y="38924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8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0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6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9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99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93</Words>
  <Application>Microsoft Office PowerPoint</Application>
  <PresentationFormat>Widescreen</PresentationFormat>
  <Paragraphs>48</Paragraphs>
  <Slides>17</Slides>
  <Notes>6</Notes>
  <HiddenSlides>0</HiddenSlides>
  <MMClips>27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23</cp:revision>
  <dcterms:created xsi:type="dcterms:W3CDTF">2025-01-16T14:38:44Z</dcterms:created>
  <dcterms:modified xsi:type="dcterms:W3CDTF">2025-01-16T17:19:01Z</dcterms:modified>
</cp:coreProperties>
</file>